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0" r:id="rId6"/>
    <p:sldId id="261" r:id="rId7"/>
    <p:sldId id="259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1FEA3655-76C4-4F69-8095-90900F5F2645}">
          <p14:sldIdLst>
            <p14:sldId id="256"/>
            <p14:sldId id="262"/>
            <p14:sldId id="257"/>
            <p14:sldId id="258"/>
            <p14:sldId id="260"/>
            <p14:sldId id="261"/>
            <p14:sldId id="259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07" autoAdjust="0"/>
  </p:normalViewPr>
  <p:slideViewPr>
    <p:cSldViewPr>
      <p:cViewPr>
        <p:scale>
          <a:sx n="100" d="100"/>
          <a:sy n="100" d="100"/>
        </p:scale>
        <p:origin x="-1296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3F25-39B9-4C55-97C9-AEC38F86DEA6}" type="datetimeFigureOut">
              <a:rPr lang="fr-FR" smtClean="0"/>
              <a:t>09/01/2012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D5F8-42F0-4C37-BB6E-C2C3F0D725B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922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3F25-39B9-4C55-97C9-AEC38F86DEA6}" type="datetimeFigureOut">
              <a:rPr lang="fr-FR" smtClean="0"/>
              <a:t>09/01/2012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D5F8-42F0-4C37-BB6E-C2C3F0D725B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1439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3F25-39B9-4C55-97C9-AEC38F86DEA6}" type="datetimeFigureOut">
              <a:rPr lang="fr-FR" smtClean="0"/>
              <a:t>09/01/2012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D5F8-42F0-4C37-BB6E-C2C3F0D725B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9502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3F25-39B9-4C55-97C9-AEC38F86DEA6}" type="datetimeFigureOut">
              <a:rPr lang="fr-FR" smtClean="0"/>
              <a:t>09/01/2012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D5F8-42F0-4C37-BB6E-C2C3F0D725B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172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3F25-39B9-4C55-97C9-AEC38F86DEA6}" type="datetimeFigureOut">
              <a:rPr lang="fr-FR" smtClean="0"/>
              <a:t>09/01/2012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D5F8-42F0-4C37-BB6E-C2C3F0D725B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294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3F25-39B9-4C55-97C9-AEC38F86DEA6}" type="datetimeFigureOut">
              <a:rPr lang="fr-FR" smtClean="0"/>
              <a:t>09/01/2012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D5F8-42F0-4C37-BB6E-C2C3F0D725B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9114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3F25-39B9-4C55-97C9-AEC38F86DEA6}" type="datetimeFigureOut">
              <a:rPr lang="fr-FR" smtClean="0"/>
              <a:t>09/01/2012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D5F8-42F0-4C37-BB6E-C2C3F0D725B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2755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3F25-39B9-4C55-97C9-AEC38F86DEA6}" type="datetimeFigureOut">
              <a:rPr lang="fr-FR" smtClean="0"/>
              <a:t>09/01/2012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D5F8-42F0-4C37-BB6E-C2C3F0D725B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859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3F25-39B9-4C55-97C9-AEC38F86DEA6}" type="datetimeFigureOut">
              <a:rPr lang="fr-FR" smtClean="0"/>
              <a:t>09/01/2012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D5F8-42F0-4C37-BB6E-C2C3F0D725B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3299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3F25-39B9-4C55-97C9-AEC38F86DEA6}" type="datetimeFigureOut">
              <a:rPr lang="fr-FR" smtClean="0"/>
              <a:t>09/01/2012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D5F8-42F0-4C37-BB6E-C2C3F0D725B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7394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3F25-39B9-4C55-97C9-AEC38F86DEA6}" type="datetimeFigureOut">
              <a:rPr lang="fr-FR" smtClean="0"/>
              <a:t>09/01/2012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D5F8-42F0-4C37-BB6E-C2C3F0D725B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135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43F25-39B9-4C55-97C9-AEC38F86DEA6}" type="datetimeFigureOut">
              <a:rPr lang="fr-FR" smtClean="0"/>
              <a:t>09/01/2012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FD5F8-42F0-4C37-BB6E-C2C3F0D725B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65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MODIFICATIONS</a:t>
            </a:r>
            <a:br>
              <a:rPr lang="fr-FR" dirty="0" smtClean="0"/>
            </a:br>
            <a:r>
              <a:rPr lang="fr-FR" dirty="0" smtClean="0"/>
              <a:t>ASU MICROROC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DECEMBRE 2011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915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AVANT MODIFICATIONS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61" y="1600200"/>
            <a:ext cx="8093077" cy="4525963"/>
          </a:xfrm>
        </p:spPr>
      </p:pic>
    </p:spTree>
    <p:extLst>
      <p:ext uri="{BB962C8B-B14F-4D97-AF65-F5344CB8AC3E}">
        <p14:creationId xmlns:p14="http://schemas.microsoft.com/office/powerpoint/2010/main" val="267688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CHOIX n°1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Remplacement de la sonde T° :</a:t>
            </a:r>
          </a:p>
          <a:p>
            <a:pPr lvl="1"/>
            <a:r>
              <a:rPr lang="fr-FR" dirty="0"/>
              <a:t>LM75 au lieu du LM92</a:t>
            </a:r>
          </a:p>
          <a:p>
            <a:pPr lvl="1"/>
            <a:r>
              <a:rPr lang="fr-FR" dirty="0"/>
              <a:t>3 </a:t>
            </a:r>
            <a:r>
              <a:rPr lang="fr-FR" dirty="0" smtClean="0"/>
              <a:t>bits d’adresse au </a:t>
            </a:r>
            <a:r>
              <a:rPr lang="fr-FR" dirty="0"/>
              <a:t>lieu de 2 </a:t>
            </a:r>
            <a:r>
              <a:rPr lang="fr-FR" dirty="0" smtClean="0"/>
              <a:t>: possibilité </a:t>
            </a:r>
            <a:r>
              <a:rPr lang="fr-FR" dirty="0" smtClean="0"/>
              <a:t>de lecture de 6 </a:t>
            </a:r>
            <a:r>
              <a:rPr lang="fr-FR" dirty="0" err="1" smtClean="0"/>
              <a:t>asus</a:t>
            </a:r>
            <a:r>
              <a:rPr lang="fr-FR" dirty="0" smtClean="0"/>
              <a:t> chainés</a:t>
            </a:r>
          </a:p>
          <a:p>
            <a:pPr lvl="1"/>
            <a:endParaRPr lang="fr-FR" dirty="0"/>
          </a:p>
          <a:p>
            <a:r>
              <a:rPr lang="fr-FR" dirty="0" smtClean="0"/>
              <a:t>Ajout d’une EEPROM</a:t>
            </a:r>
          </a:p>
          <a:p>
            <a:pPr lvl="1"/>
            <a:r>
              <a:rPr lang="fr-FR" dirty="0" smtClean="0"/>
              <a:t>3 </a:t>
            </a:r>
            <a:r>
              <a:rPr lang="fr-FR" dirty="0" smtClean="0"/>
              <a:t>bits d’adresse (identification </a:t>
            </a:r>
            <a:r>
              <a:rPr lang="fr-FR" dirty="0" smtClean="0"/>
              <a:t>de 6 </a:t>
            </a:r>
            <a:r>
              <a:rPr lang="fr-FR" dirty="0" err="1" smtClean="0"/>
              <a:t>asus</a:t>
            </a:r>
            <a:r>
              <a:rPr lang="fr-FR" dirty="0" smtClean="0"/>
              <a:t> chainés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Mémoire 1kbit</a:t>
            </a:r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b="1" dirty="0"/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 smtClean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913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EEPROM + SONDE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7484108" cy="4525963"/>
          </a:xfrm>
        </p:spPr>
      </p:pic>
    </p:spTree>
    <p:extLst>
      <p:ext uri="{BB962C8B-B14F-4D97-AF65-F5344CB8AC3E}">
        <p14:creationId xmlns:p14="http://schemas.microsoft.com/office/powerpoint/2010/main" val="125723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ZOOM EEPROM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07" y="1600200"/>
            <a:ext cx="7327986" cy="4525963"/>
          </a:xfrm>
        </p:spPr>
      </p:pic>
    </p:spTree>
    <p:extLst>
      <p:ext uri="{BB962C8B-B14F-4D97-AF65-F5344CB8AC3E}">
        <p14:creationId xmlns:p14="http://schemas.microsoft.com/office/powerpoint/2010/main" val="166658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ZOOM SONDE + ADRESSAGE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01" y="1600200"/>
            <a:ext cx="7824798" cy="4525963"/>
          </a:xfrm>
        </p:spPr>
      </p:pic>
    </p:spTree>
    <p:extLst>
      <p:ext uri="{BB962C8B-B14F-4D97-AF65-F5344CB8AC3E}">
        <p14:creationId xmlns:p14="http://schemas.microsoft.com/office/powerpoint/2010/main" val="9127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MASQUE VETRONITE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11" y="1600200"/>
            <a:ext cx="7369577" cy="4525963"/>
          </a:xfrm>
        </p:spPr>
      </p:pic>
    </p:spTree>
    <p:extLst>
      <p:ext uri="{BB962C8B-B14F-4D97-AF65-F5344CB8AC3E}">
        <p14:creationId xmlns:p14="http://schemas.microsoft.com/office/powerpoint/2010/main" val="125729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CHOIX n°2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Remplacement de la sonde T° par une sonde T° avec mémoire intégrée 256bytes </a:t>
            </a:r>
            <a:r>
              <a:rPr lang="fr-FR" dirty="0" smtClean="0"/>
              <a:t>:</a:t>
            </a:r>
          </a:p>
          <a:p>
            <a:endParaRPr lang="fr-FR" dirty="0"/>
          </a:p>
          <a:p>
            <a:pPr lvl="1"/>
            <a:r>
              <a:rPr lang="fr-FR" dirty="0" smtClean="0"/>
              <a:t>&gt; DS1624 </a:t>
            </a:r>
            <a:r>
              <a:rPr lang="fr-FR" dirty="0" smtClean="0"/>
              <a:t>de chez </a:t>
            </a:r>
            <a:r>
              <a:rPr lang="fr-FR" dirty="0" smtClean="0"/>
              <a:t>DALLAS :</a:t>
            </a:r>
          </a:p>
          <a:p>
            <a:pPr lvl="3"/>
            <a:r>
              <a:rPr lang="fr-FR" dirty="0" smtClean="0"/>
              <a:t>Bonne précision de température</a:t>
            </a:r>
          </a:p>
          <a:p>
            <a:pPr lvl="3"/>
            <a:r>
              <a:rPr lang="fr-FR" dirty="0" smtClean="0"/>
              <a:t>Mémoire 256octets (suffisant pour stocker le </a:t>
            </a:r>
            <a:r>
              <a:rPr lang="fr-FR" dirty="0" err="1" smtClean="0"/>
              <a:t>n°de</a:t>
            </a:r>
            <a:r>
              <a:rPr lang="fr-FR" dirty="0" smtClean="0"/>
              <a:t> l’ </a:t>
            </a:r>
            <a:r>
              <a:rPr lang="fr-FR" dirty="0" err="1" smtClean="0"/>
              <a:t>asu</a:t>
            </a:r>
            <a:r>
              <a:rPr lang="fr-FR" dirty="0" smtClean="0"/>
              <a:t> et le </a:t>
            </a:r>
            <a:r>
              <a:rPr lang="fr-FR" dirty="0" err="1" smtClean="0"/>
              <a:t>n°série</a:t>
            </a:r>
            <a:r>
              <a:rPr lang="fr-FR" dirty="0" smtClean="0"/>
              <a:t> des 24 </a:t>
            </a:r>
            <a:r>
              <a:rPr lang="fr-FR" dirty="0" err="1" smtClean="0"/>
              <a:t>asics</a:t>
            </a:r>
            <a:r>
              <a:rPr lang="fr-FR" dirty="0" smtClean="0"/>
              <a:t>)</a:t>
            </a:r>
          </a:p>
          <a:p>
            <a:pPr lvl="3"/>
            <a:r>
              <a:rPr lang="fr-FR" dirty="0" smtClean="0"/>
              <a:t>Pilotage VHDL de lecture de la température à revoir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53825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115</Words>
  <Application>Microsoft Office PowerPoint</Application>
  <PresentationFormat>Affichage à l'écran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MODIFICATIONS ASU MICROROC</vt:lpstr>
      <vt:lpstr>AVANT MODIFICATIONS</vt:lpstr>
      <vt:lpstr>CHOIX n°1</vt:lpstr>
      <vt:lpstr>EEPROM + SONDE</vt:lpstr>
      <vt:lpstr>ZOOM EEPROM</vt:lpstr>
      <vt:lpstr>ZOOM SONDE + ADRESSAGE</vt:lpstr>
      <vt:lpstr>MASQUE VETRONITE</vt:lpstr>
      <vt:lpstr>CHOIX n°2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Alexandre DALMAZ</dc:creator>
  <cp:lastModifiedBy>Alexandre DALMAZ</cp:lastModifiedBy>
  <cp:revision>26</cp:revision>
  <dcterms:created xsi:type="dcterms:W3CDTF">2012-01-09T09:29:12Z</dcterms:created>
  <dcterms:modified xsi:type="dcterms:W3CDTF">2012-01-09T13:51:27Z</dcterms:modified>
</cp:coreProperties>
</file>