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8" r:id="rId2"/>
    <p:sldMasterId id="2147483700" r:id="rId3"/>
  </p:sldMasterIdLst>
  <p:notesMasterIdLst>
    <p:notesMasterId r:id="rId8"/>
  </p:notesMasterIdLst>
  <p:sldIdLst>
    <p:sldId id="256" r:id="rId4"/>
    <p:sldId id="257" r:id="rId5"/>
    <p:sldId id="275" r:id="rId6"/>
    <p:sldId id="27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000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0" autoAdjust="0"/>
    <p:restoredTop sz="91453" autoAdjust="0"/>
  </p:normalViewPr>
  <p:slideViewPr>
    <p:cSldViewPr>
      <p:cViewPr varScale="1">
        <p:scale>
          <a:sx n="92" d="100"/>
          <a:sy n="92" d="100"/>
        </p:scale>
        <p:origin x="-1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B1713B1-D956-4100-8338-D016A03B94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DF3F-9343-4EC0-8529-3B2850A1FA35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5E6776E2-FDD3-43CD-B4D4-571E186A478B}" type="datetime1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20/12/2011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fld id="{E2E5D9A8-87BA-4E46-A438-B71347F06168}" type="slidenum">
              <a:rPr lang="fr-FR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pPr>
                <a:spcBef>
                  <a:spcPct val="50000"/>
                </a:spcBef>
                <a:defRPr/>
              </a:pPr>
              <a:t>2</a:t>
            </a:fld>
            <a:endParaRPr lang="fr-F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C79A9-301D-4441-989A-D566F9F688C7}" type="slidenum">
              <a:rPr lang="fr-FR" smtClean="0">
                <a:latin typeface="Times New Roman" pitchFamily="18" charset="0"/>
              </a:rPr>
              <a:pPr/>
              <a:t>3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C79A9-301D-4441-989A-D566F9F688C7}" type="slidenum">
              <a:rPr lang="fr-FR" smtClean="0">
                <a:latin typeface="Times New Roman" pitchFamily="18" charset="0"/>
              </a:rPr>
              <a:pPr/>
              <a:t>4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4233B-B613-43A7-A732-29A2CE06CA6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1BE2-0A1B-4DDF-B536-BEC9DB3AAD9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DC250-07A2-46B0-831F-0B5F90E3758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58674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/>
              <a:t>Modifiez le titre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441960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81400"/>
            <a:ext cx="2187575" cy="423863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6FB46-62B3-46C5-8C2F-379F219ADB0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4251-93F6-4886-90E6-9A44A7CDE7E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D3FC0-2AB3-4574-9AD3-44FDF491919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4D1F-77A1-4B2B-8CA1-E0884852DDF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D68E7-467A-49C9-A418-BFEE40F6C2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5974-4506-43DE-BADC-9F277AD2E41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7C0E-F49B-40F8-BA7D-B77101F294C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9089-7FF9-4B02-AF21-14B837BBE77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D964-487A-4A73-9ECA-65C74ADAD67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42C66-D9BD-4825-A70F-F500F2224CC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225F-FDD5-4F56-A3B9-3ECB4026C0E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58674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/>
              <a:t>Modifiez le titre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441960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81400"/>
            <a:ext cx="2187575" cy="423863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39D3-D942-4231-AFC2-9BE43B7015E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5B20-1C69-4B8F-AF4F-D1BBD49DB6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CF0E-4AC4-464B-A536-F0498DC9D9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B301-93C8-41AB-B250-ED01851AA81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4B371-5DC7-41BC-917D-A30F555DF8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6032-C49C-4A21-AE58-1E40AADB36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D62AA-E9D8-4CCE-BB6C-9211D453DA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6E6-1415-4A44-98C2-F26A09DCDBA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005E5-A2A1-4BE3-8EC1-B6753C7417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F469-6428-4C60-BE8C-E78E3B366B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B6723-92DC-45C6-BF90-818E0D78299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2194-76FF-497F-B736-123252568BD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444C-8ADD-4E03-BC48-4CE3B370660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6A1F0-F0D7-4CC4-A4CB-E81279897B6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AA916-351E-4145-A088-3FE1C07C95C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704DB-475E-4B50-B748-B04A6863D21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AC07-44FE-47AE-93E7-786BBB37F69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7EBF5BF-7FA9-4B92-B36F-ED8338B522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063" y="6597650"/>
            <a:ext cx="2497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64313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rgbClr val="003366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976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1C16771-32BF-4737-B3FE-A2017B0EB0C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063" y="6597650"/>
            <a:ext cx="2497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29 juin 2009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64313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rgbClr val="003366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976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1AA2047C-77AD-44E0-B613-53A8564097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Documents%20and%20Settings\Jacques%20GARNIER\Mes%20documents\vmware\Archi_dirac.vsd\Dessin\~Page%201\Storag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143250" y="4000500"/>
            <a:ext cx="6215063" cy="714375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/>
              <a:t>L’architecture du service Dirac</a:t>
            </a:r>
            <a:endParaRPr lang="fr-FR" dirty="0"/>
          </a:p>
        </p:txBody>
      </p:sp>
      <p:pic>
        <p:nvPicPr>
          <p:cNvPr id="7171" name="Picture 8" descr="CC_retou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083175"/>
            <a:ext cx="32400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ous-titre 8"/>
          <p:cNvSpPr>
            <a:spLocks noGrp="1"/>
          </p:cNvSpPr>
          <p:nvPr>
            <p:ph type="subTitle" idx="1"/>
          </p:nvPr>
        </p:nvSpPr>
        <p:spPr>
          <a:xfrm>
            <a:off x="3500438" y="4797152"/>
            <a:ext cx="5643562" cy="99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Implementation au centre de </a:t>
            </a:r>
            <a:r>
              <a:rPr lang="en-US" sz="2400" dirty="0" err="1" smtClean="0"/>
              <a:t>calcul</a:t>
            </a:r>
            <a:endParaRPr lang="fr-FR" sz="24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2857500"/>
            <a:ext cx="1428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/>
              <a:t>29 juin 2009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Architecture matérielle</a:t>
            </a:r>
            <a:endParaRPr lang="fr-FR" dirty="0"/>
          </a:p>
        </p:txBody>
      </p:sp>
      <p:sp>
        <p:nvSpPr>
          <p:cNvPr id="819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732838" cy="2181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France Grilles héberge l'ensemble des services Dirac</a:t>
            </a:r>
          </a:p>
          <a:p>
            <a:pPr lvl="1" eaLnBrk="1" hangingPunct="1">
              <a:lnSpc>
                <a:spcPct val="90000"/>
              </a:lnSpc>
            </a:pPr>
            <a:endParaRPr lang="fr-F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Sécurité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Serveurs applicatifs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Portail</a:t>
            </a:r>
          </a:p>
          <a:p>
            <a:pPr eaLnBrk="1" hangingPunct="1">
              <a:lnSpc>
                <a:spcPct val="90000"/>
              </a:lnSpc>
              <a:buNone/>
            </a:pPr>
            <a:endParaRPr lang="fr-FR" sz="2400" dirty="0" smtClean="0"/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 rot="7396081">
            <a:off x="5040312" y="3752851"/>
            <a:ext cx="1152525" cy="361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5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47334-A9BC-422B-8D0F-85A1304A738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206" name="ZoneTexte 17"/>
          <p:cNvSpPr txBox="1">
            <a:spLocks noChangeArrowheads="1"/>
          </p:cNvSpPr>
          <p:nvPr/>
        </p:nvSpPr>
        <p:spPr bwMode="auto">
          <a:xfrm>
            <a:off x="251520" y="3861048"/>
            <a:ext cx="4286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 smtClean="0"/>
              <a:t> et utilise le service </a:t>
            </a:r>
            <a:r>
              <a:rPr lang="fr-FR" sz="2000" dirty="0" err="1" smtClean="0"/>
              <a:t>Database</a:t>
            </a:r>
            <a:endParaRPr lang="fr-FR" sz="2000" dirty="0" smtClean="0"/>
          </a:p>
          <a:p>
            <a:pPr algn="ctr"/>
            <a:r>
              <a:rPr lang="fr-FR" sz="2000" dirty="0" smtClean="0"/>
              <a:t> </a:t>
            </a:r>
            <a:r>
              <a:rPr lang="fr-FR" sz="2000" dirty="0" err="1" smtClean="0"/>
              <a:t>mysql</a:t>
            </a:r>
            <a:r>
              <a:rPr lang="fr-FR" sz="2000" dirty="0" smtClean="0"/>
              <a:t> du CC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420888"/>
            <a:ext cx="4209083" cy="377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411760" y="4725144"/>
          <a:ext cx="976313" cy="1516063"/>
        </p:xfrm>
        <a:graphic>
          <a:graphicData uri="http://schemas.openxmlformats.org/presentationml/2006/ole">
            <p:oleObj spid="_x0000_s1027" name="Visio" r:id="rId6" imgW="975732" imgH="1516057" progId="Visio.Drawing.11">
              <p:link updateAutomatic="1"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Architecture Système</a:t>
            </a:r>
            <a:endParaRPr lang="fr-FR" dirty="0"/>
          </a:p>
        </p:txBody>
      </p:sp>
      <p:sp>
        <p:nvSpPr>
          <p:cNvPr id="1946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mtClean="0">
                <a:solidFill>
                  <a:schemeClr val="bg1"/>
                </a:solidFill>
                <a:latin typeface="Times New Roman" pitchFamily="18" charset="0"/>
              </a:rPr>
              <a:t>Mercredi 8 avril 2009</a:t>
            </a:r>
            <a:endParaRPr lang="en-US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0" y="1628775"/>
            <a:ext cx="8732838" cy="21812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Fonctionnalités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l’infrastructure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sous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réserve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vmware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vSphere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 version Entreprise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Haute disponibilité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Tolérance de panne (non utilisé)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kern="0" noProof="0" dirty="0" smtClean="0">
                <a:solidFill>
                  <a:srgbClr val="000000"/>
                </a:solidFill>
                <a:cs typeface="Times New Roman" pitchFamily="18" charset="0"/>
              </a:rPr>
              <a:t> Migration Live VM et </a:t>
            </a:r>
            <a:r>
              <a:rPr lang="en-US" sz="2000" kern="0" noProof="0" dirty="0" err="1" smtClean="0">
                <a:solidFill>
                  <a:srgbClr val="000000"/>
                </a:solidFill>
                <a:cs typeface="Times New Roman" pitchFamily="18" charset="0"/>
              </a:rPr>
              <a:t>stockage</a:t>
            </a:r>
            <a:endParaRPr lang="en-US" sz="2000" kern="0" noProof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Data Recovery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 Moyens Humains</a:t>
            </a:r>
            <a:endParaRPr lang="fr-FR" dirty="0"/>
          </a:p>
        </p:txBody>
      </p:sp>
      <p:sp>
        <p:nvSpPr>
          <p:cNvPr id="1946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mtClean="0">
                <a:solidFill>
                  <a:schemeClr val="bg1"/>
                </a:solidFill>
                <a:latin typeface="Times New Roman" pitchFamily="18" charset="0"/>
              </a:rPr>
              <a:t>Mercredi 8 avril 2009</a:t>
            </a:r>
            <a:endParaRPr lang="en-US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0" y="1628775"/>
            <a:ext cx="8732838" cy="10801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Opération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l’architecture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matérielle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et </a:t>
            </a: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système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CC-IN2P3 (J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Garnier,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backup M </a:t>
            </a:r>
            <a:r>
              <a:rPr kumimoji="0" lang="fr-FR" sz="20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Puel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0" y="3140968"/>
            <a:ext cx="8732838" cy="14401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Mise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en place du service Dirac et expertise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CPPM (A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Tsarogoretev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 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Hamar)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6"/>
          <p:cNvSpPr txBox="1">
            <a:spLocks noChangeArrowheads="1"/>
          </p:cNvSpPr>
          <p:nvPr/>
        </p:nvSpPr>
        <p:spPr>
          <a:xfrm>
            <a:off x="0" y="4581128"/>
            <a:ext cx="8732838" cy="129616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cs typeface="Times New Roman" pitchFamily="18" charset="0"/>
              </a:rPr>
              <a:t>Opération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 du service </a:t>
            </a:r>
            <a:r>
              <a:rPr lang="en-US" kern="0" dirty="0" smtClean="0">
                <a:solidFill>
                  <a:srgbClr val="000000"/>
                </a:solidFill>
                <a:cs typeface="Times New Roman" pitchFamily="18" charset="0"/>
              </a:rPr>
              <a:t>Dirac / support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Construction de la communauté en cours</a:t>
            </a:r>
            <a:r>
              <a:rPr kumimoji="0" lang="fr-F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kern="0" dirty="0" smtClean="0">
                <a:solidFill>
                  <a:srgbClr val="000000"/>
                </a:solidFill>
                <a:cs typeface="Times New Roman" pitchFamily="18" charset="0"/>
              </a:rPr>
              <a:t>CCIN2P3, CPPM, </a:t>
            </a:r>
            <a:r>
              <a:rPr lang="fr-FR" sz="2000" kern="0" dirty="0" err="1" smtClean="0">
                <a:solidFill>
                  <a:srgbClr val="000000"/>
                </a:solidFill>
                <a:cs typeface="Times New Roman" pitchFamily="18" charset="0"/>
              </a:rPr>
              <a:t>Creatis</a:t>
            </a:r>
            <a:r>
              <a:rPr lang="fr-FR" sz="2000" kern="0" dirty="0" smtClean="0">
                <a:solidFill>
                  <a:srgbClr val="000000"/>
                </a:solidFill>
                <a:cs typeface="Times New Roman" pitchFamily="18" charset="0"/>
              </a:rPr>
              <a:t>, LUPM, </a:t>
            </a:r>
            <a:r>
              <a:rPr lang="fr-FR" sz="2000" kern="0" dirty="0" err="1" smtClean="0">
                <a:solidFill>
                  <a:srgbClr val="000000"/>
                </a:solidFill>
                <a:cs typeface="Times New Roman" pitchFamily="18" charset="0"/>
              </a:rPr>
              <a:t>Polytech</a:t>
            </a:r>
            <a:r>
              <a:rPr lang="fr-FR" sz="2000" kern="0" dirty="0" smtClean="0">
                <a:solidFill>
                  <a:srgbClr val="000000"/>
                </a:solidFill>
                <a:cs typeface="Times New Roman" pitchFamily="18" charset="0"/>
              </a:rPr>
              <a:t> Nice, Université Bordeaux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C_120906C">
  <a:themeElements>
    <a:clrScheme name="PowerPointC_120906C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PowerPointC_120906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PowerPointC_120906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C_120906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C_120906C">
  <a:themeElements>
    <a:clrScheme name="PowerPointC_120906C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PowerPointC_120906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PowerPointC_120906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C_120906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148</Words>
  <Application>Microsoft Office PowerPoint</Application>
  <PresentationFormat>Affichage à l'écran (4:3)</PresentationFormat>
  <Paragraphs>33</Paragraphs>
  <Slides>4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PowerPointCC_110906</vt:lpstr>
      <vt:lpstr>PowerPointC_120906C</vt:lpstr>
      <vt:lpstr>1_PowerPointC_120906C</vt:lpstr>
      <vt:lpstr>C:\Documents and Settings\Jacques GARNIER\Mes documents\vmware\Archi_dirac.vsd\Dessin\~Page 1\Storage</vt:lpstr>
      <vt:lpstr>L’architecture du service Dirac</vt:lpstr>
      <vt:lpstr>Architecture matérielle</vt:lpstr>
      <vt:lpstr>Architecture Système</vt:lpstr>
      <vt:lpstr> Moyens Humains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Gilles MATHIEU</cp:lastModifiedBy>
  <cp:revision>46</cp:revision>
  <cp:lastPrinted>1904-01-01T00:00:00Z</cp:lastPrinted>
  <dcterms:created xsi:type="dcterms:W3CDTF">2008-11-05T15:14:46Z</dcterms:created>
  <dcterms:modified xsi:type="dcterms:W3CDTF">2011-12-20T10:17:46Z</dcterms:modified>
</cp:coreProperties>
</file>