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7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54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56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336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66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56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93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662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46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85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954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202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D6B4C-6C43-444A-B170-5088A9BA4C9F}" type="datetimeFigureOut">
              <a:rPr lang="fr-FR" smtClean="0"/>
              <a:t>12/12/2011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7662E-13B6-4BE5-8D5C-9019F161D0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128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61913"/>
            <a:ext cx="8982075" cy="673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323528" y="173831"/>
            <a:ext cx="2152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Andrea Longhin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81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965596"/>
            <a:ext cx="3528392" cy="338725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836712"/>
            <a:ext cx="3905415" cy="374919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23527" y="138242"/>
            <a:ext cx="4891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Analyse avec le code original de </a:t>
            </a:r>
            <a:r>
              <a:rPr lang="fr-FR" dirty="0" err="1" smtClean="0"/>
              <a:t>Fedra</a:t>
            </a:r>
            <a:r>
              <a:rPr lang="fr-FR" dirty="0" smtClean="0"/>
              <a:t> </a:t>
            </a:r>
            <a:r>
              <a:rPr lang="fr-FR" dirty="0" err="1" smtClean="0"/>
              <a:t>standalone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07504" y="4266634"/>
            <a:ext cx="51074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/>
              <a:t>brick      </a:t>
            </a:r>
            <a:r>
              <a:rPr lang="fr-FR" sz="1600" dirty="0" err="1"/>
              <a:t>event</a:t>
            </a:r>
            <a:r>
              <a:rPr lang="fr-FR" sz="1600" dirty="0"/>
              <a:t>        </a:t>
            </a:r>
            <a:r>
              <a:rPr lang="fr-FR" sz="1600" dirty="0" err="1"/>
              <a:t>trkid</a:t>
            </a:r>
            <a:r>
              <a:rPr lang="fr-FR" sz="1600" dirty="0"/>
              <a:t> </a:t>
            </a:r>
            <a:r>
              <a:rPr lang="fr-FR" sz="1600" dirty="0" smtClean="0"/>
              <a:t>    </a:t>
            </a:r>
            <a:r>
              <a:rPr lang="fr-FR" sz="1600" dirty="0" err="1" smtClean="0"/>
              <a:t>nseg</a:t>
            </a:r>
            <a:r>
              <a:rPr lang="fr-FR" sz="1600" dirty="0" smtClean="0"/>
              <a:t>  </a:t>
            </a:r>
            <a:r>
              <a:rPr lang="fr-FR" sz="1600" dirty="0" err="1"/>
              <a:t>p_rec</a:t>
            </a:r>
            <a:endParaRPr lang="fr-FR" sz="1600" dirty="0"/>
          </a:p>
          <a:p>
            <a:r>
              <a:rPr lang="fr-FR" sz="1600" dirty="0"/>
              <a:t> </a:t>
            </a:r>
          </a:p>
          <a:p>
            <a:r>
              <a:rPr lang="fr-FR" sz="1600" dirty="0"/>
              <a:t>3246   </a:t>
            </a:r>
            <a:r>
              <a:rPr lang="fr-FR" sz="1600" dirty="0" smtClean="0"/>
              <a:t>	9254075725 1  20  </a:t>
            </a:r>
            <a:r>
              <a:rPr lang="fr-FR" sz="1600" dirty="0"/>
              <a:t>5.657</a:t>
            </a:r>
          </a:p>
          <a:p>
            <a:r>
              <a:rPr lang="fr-FR" sz="1600" dirty="0"/>
              <a:t>65039  </a:t>
            </a:r>
            <a:r>
              <a:rPr lang="fr-FR" sz="1600" dirty="0" smtClean="0"/>
              <a:t>     </a:t>
            </a:r>
            <a:r>
              <a:rPr lang="fr-FR" sz="1600" dirty="0"/>
              <a:t>10122073627 3 39 </a:t>
            </a:r>
            <a:r>
              <a:rPr lang="fr-FR" sz="1600" dirty="0" smtClean="0"/>
              <a:t> 3.63024</a:t>
            </a:r>
            <a:endParaRPr lang="fr-FR" sz="1600" dirty="0"/>
          </a:p>
          <a:p>
            <a:r>
              <a:rPr lang="fr-FR" sz="1600" dirty="0"/>
              <a:t>86890  </a:t>
            </a:r>
            <a:r>
              <a:rPr lang="fr-FR" sz="1600" dirty="0" smtClean="0"/>
              <a:t>     </a:t>
            </a:r>
            <a:r>
              <a:rPr lang="fr-FR" sz="1600" dirty="0"/>
              <a:t>10171018527 2 26 </a:t>
            </a:r>
            <a:r>
              <a:rPr lang="fr-FR" sz="1600" dirty="0" smtClean="0"/>
              <a:t> 6.88398</a:t>
            </a:r>
            <a:endParaRPr lang="fr-FR" sz="1600" dirty="0"/>
          </a:p>
          <a:p>
            <a:r>
              <a:rPr lang="fr-FR" sz="1600" dirty="0"/>
              <a:t>98799  </a:t>
            </a:r>
            <a:r>
              <a:rPr lang="fr-FR" sz="1600" dirty="0" smtClean="0"/>
              <a:t>	9228024179 </a:t>
            </a:r>
            <a:r>
              <a:rPr lang="fr-FR" sz="1600" dirty="0"/>
              <a:t>5 </a:t>
            </a:r>
            <a:r>
              <a:rPr lang="fr-FR" sz="1600" dirty="0" smtClean="0"/>
              <a:t>   4  </a:t>
            </a:r>
            <a:r>
              <a:rPr lang="fr-FR" sz="1600" dirty="0"/>
              <a:t>3.728</a:t>
            </a:r>
          </a:p>
          <a:p>
            <a:r>
              <a:rPr lang="fr-FR" sz="1600" dirty="0"/>
              <a:t>48132  </a:t>
            </a:r>
            <a:r>
              <a:rPr lang="fr-FR" sz="1600" dirty="0" smtClean="0"/>
              <a:t>	9294016603 </a:t>
            </a:r>
            <a:r>
              <a:rPr lang="fr-FR" sz="1600" dirty="0"/>
              <a:t>2 </a:t>
            </a:r>
            <a:r>
              <a:rPr lang="fr-FR" sz="1600" dirty="0" smtClean="0"/>
              <a:t> 21  </a:t>
            </a:r>
            <a:r>
              <a:rPr lang="fr-FR" sz="1600" dirty="0"/>
              <a:t>6.246</a:t>
            </a:r>
          </a:p>
          <a:p>
            <a:r>
              <a:rPr lang="fr-FR" sz="1600" dirty="0"/>
              <a:t>109362 </a:t>
            </a:r>
            <a:r>
              <a:rPr lang="fr-FR" sz="1600" dirty="0" smtClean="0"/>
              <a:t>	9251080729 </a:t>
            </a:r>
            <a:r>
              <a:rPr lang="fr-FR" sz="1600" dirty="0"/>
              <a:t>4 </a:t>
            </a:r>
            <a:r>
              <a:rPr lang="fr-FR" sz="1600" dirty="0" smtClean="0"/>
              <a:t> 13  </a:t>
            </a:r>
            <a:r>
              <a:rPr lang="fr-FR" sz="1600" dirty="0"/>
              <a:t>7.531</a:t>
            </a:r>
          </a:p>
          <a:p>
            <a:r>
              <a:rPr lang="fr-FR" sz="1600" dirty="0"/>
              <a:t>142244 </a:t>
            </a:r>
            <a:r>
              <a:rPr lang="fr-FR" sz="1600" dirty="0" smtClean="0"/>
              <a:t>	9178057173 </a:t>
            </a:r>
            <a:r>
              <a:rPr lang="fr-FR" sz="1600" dirty="0"/>
              <a:t>2 </a:t>
            </a:r>
            <a:r>
              <a:rPr lang="fr-FR" sz="1600" dirty="0" smtClean="0"/>
              <a:t> 41  </a:t>
            </a:r>
            <a:r>
              <a:rPr lang="fr-FR" sz="1600" dirty="0"/>
              <a:t>7.928</a:t>
            </a:r>
          </a:p>
          <a:p>
            <a:r>
              <a:rPr lang="fr-FR" sz="1600" dirty="0"/>
              <a:t>4862   </a:t>
            </a:r>
            <a:r>
              <a:rPr lang="fr-FR" sz="1600" dirty="0" smtClean="0"/>
              <a:t>	9304029449 </a:t>
            </a:r>
            <a:r>
              <a:rPr lang="fr-FR" sz="1600" dirty="0"/>
              <a:t>3 </a:t>
            </a:r>
            <a:r>
              <a:rPr lang="fr-FR" sz="1600" dirty="0" smtClean="0"/>
              <a:t> 27  5.296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4211960" y="4941168"/>
            <a:ext cx="41930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Problème ne vient visiblement pas de l’implémentation avec </a:t>
            </a:r>
            <a:r>
              <a:rPr lang="fr-FR" dirty="0" err="1" smtClean="0"/>
              <a:t>OpEmuRec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54842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</Words>
  <Application>Microsoft Office PowerPoint</Application>
  <PresentationFormat>Affichage à l'écran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 Duchesneau</dc:creator>
  <cp:lastModifiedBy>Dominique Duchesneau</cp:lastModifiedBy>
  <cp:revision>1</cp:revision>
  <dcterms:created xsi:type="dcterms:W3CDTF">2011-12-12T10:30:16Z</dcterms:created>
  <dcterms:modified xsi:type="dcterms:W3CDTF">2011-12-12T10:39:09Z</dcterms:modified>
</cp:coreProperties>
</file>