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  <p:sldMasterId id="2147483700" r:id="rId3"/>
  </p:sldMasterIdLst>
  <p:notesMasterIdLst>
    <p:notesMasterId r:id="rId21"/>
  </p:notesMasterIdLst>
  <p:sldIdLst>
    <p:sldId id="256" r:id="rId4"/>
    <p:sldId id="257" r:id="rId5"/>
    <p:sldId id="291" r:id="rId6"/>
    <p:sldId id="287" r:id="rId7"/>
    <p:sldId id="279" r:id="rId8"/>
    <p:sldId id="280" r:id="rId9"/>
    <p:sldId id="288" r:id="rId10"/>
    <p:sldId id="286" r:id="rId11"/>
    <p:sldId id="289" r:id="rId12"/>
    <p:sldId id="284" r:id="rId13"/>
    <p:sldId id="290" r:id="rId14"/>
    <p:sldId id="292" r:id="rId15"/>
    <p:sldId id="275" r:id="rId16"/>
    <p:sldId id="293" r:id="rId17"/>
    <p:sldId id="294" r:id="rId18"/>
    <p:sldId id="283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 varScale="1">
        <p:scale>
          <a:sx n="128" d="100"/>
          <a:sy n="128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1713B1-D956-4100-8338-D016A03B9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DF3F-9343-4EC0-8529-3B2850A1FA35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10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11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13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15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16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17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09/01/2012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3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4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5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6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7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8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12/01/2012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9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4233B-B613-43A7-A732-29A2CE06CA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1BE2-0A1B-4DDF-B536-BEC9DB3AAD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C250-07A2-46B0-831F-0B5F90E375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FB46-62B3-46C5-8C2F-379F219ADB0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4251-93F6-4886-90E6-9A44A7CDE7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3FC0-2AB3-4574-9AD3-44FDF49191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4D1F-77A1-4B2B-8CA1-E0884852DD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68E7-467A-49C9-A418-BFEE40F6C2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5974-4506-43DE-BADC-9F277AD2E4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7C0E-F49B-40F8-BA7D-B77101F294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089-7FF9-4B02-AF21-14B837BBE7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D964-487A-4A73-9ECA-65C74ADAD6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2C66-D9BD-4825-A70F-F500F2224C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225F-FDD5-4F56-A3B9-3ECB4026C0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39D3-D942-4231-AFC2-9BE43B7015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5B20-1C69-4B8F-AF4F-D1BBD49DB6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CF0E-4AC4-464B-A536-F0498DC9D9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B301-93C8-41AB-B250-ED01851AA8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B371-5DC7-41BC-917D-A30F555DF8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6032-C49C-4A21-AE58-1E40AADB36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62AA-E9D8-4CCE-BB6C-9211D453DA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6E6-1415-4A44-98C2-F26A09DCDB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05E5-A2A1-4BE3-8EC1-B6753C7417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F469-6428-4C60-BE8C-E78E3B366B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6723-92DC-45C6-BF90-818E0D7829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2194-76FF-497F-B736-123252568BD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444C-8ADD-4E03-BC48-4CE3B37066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A1F0-F0D7-4CC4-A4CB-E81279897B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A916-351E-4145-A088-3FE1C07C95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04DB-475E-4B50-B748-B04A6863D2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AC07-44FE-47AE-93E7-786BBB37F6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7EBF5BF-7FA9-4B92-B36F-ED8338B522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59765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64313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rgbClr val="003366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76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1C16771-32BF-4737-B3FE-A2017B0EB0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59765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64313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rgbClr val="003366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76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AA2047C-77AD-44E0-B613-53A8564097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tools.in2p3.fr/wiki/systeme:virtualisation_vmware_-_machines_de_servi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vmware.com/support/pubs/" TargetMode="External"/><Relationship Id="rId5" Type="http://schemas.openxmlformats.org/officeDocument/2006/relationships/hyperlink" Target="http://communities.vmware.com/index.jspa" TargetMode="External"/><Relationship Id="rId4" Type="http://schemas.openxmlformats.org/officeDocument/2006/relationships/hyperlink" Target="https://ccvcenter02.in2p3.fr:9443/vsphere-clie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23728" y="4077072"/>
            <a:ext cx="7488832" cy="71437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L’infrastructure </a:t>
            </a:r>
            <a:r>
              <a:rPr lang="fr-FR" sz="3200" dirty="0" err="1" smtClean="0"/>
              <a:t>vmware</a:t>
            </a:r>
            <a:r>
              <a:rPr lang="fr-FR" sz="3200" dirty="0" smtClean="0"/>
              <a:t> au ccin2p3</a:t>
            </a:r>
            <a:endParaRPr lang="fr-FR" dirty="0"/>
          </a:p>
        </p:txBody>
      </p:sp>
      <p:pic>
        <p:nvPicPr>
          <p:cNvPr id="7171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083175"/>
            <a:ext cx="32400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ous-titre 8"/>
          <p:cNvSpPr>
            <a:spLocks noGrp="1"/>
          </p:cNvSpPr>
          <p:nvPr>
            <p:ph type="subTitle" idx="1"/>
          </p:nvPr>
        </p:nvSpPr>
        <p:spPr>
          <a:xfrm>
            <a:off x="3500438" y="4941168"/>
            <a:ext cx="5643562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err="1" smtClean="0"/>
              <a:t>Historique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fonctionnement</a:t>
            </a:r>
            <a:r>
              <a:rPr lang="en-US" sz="2400" dirty="0" smtClean="0"/>
              <a:t> et perspective</a:t>
            </a:r>
            <a:endParaRPr lang="fr-FR" sz="24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licences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410448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Les standalones</a:t>
            </a: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Essential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0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Le cluster formation</a:t>
            </a: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Essential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0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Le cluster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hébergé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(France Grilles)</a:t>
            </a: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Entreprise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fr-FR" sz="20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Le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cluster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de production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Entreprise+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fonctionnement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732838" cy="3384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fonctionnement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pratique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client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lourd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installer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travail windows</a:t>
            </a:r>
          </a:p>
          <a:p>
            <a:pPr lvl="2" eaLnBrk="1" hangingPunct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client web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simple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navigateur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récent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endParaRPr lang="fr-FR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client lourd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196753"/>
            <a:ext cx="3059832" cy="16561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 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l’infrastructure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5385676" cy="43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2317892" cy="204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 client </a:t>
            </a:r>
            <a:r>
              <a:rPr lang="fr-FR" dirty="0" err="1" smtClean="0"/>
              <a:t>leger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3275856" cy="2181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Accès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web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utilisateur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et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opérateurs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Accès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occasionnel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administrateurs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51582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/>
              <a:t>Demonstration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43925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Utilisation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type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Etat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d’une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 machine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Visualisation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 de la console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Les </a:t>
            </a: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ressources</a:t>
            </a: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utilisées</a:t>
            </a:r>
            <a:endParaRPr lang="en-US" sz="20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Snapshot et rollback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Vmotion</a:t>
            </a:r>
            <a:endParaRPr lang="en-US" sz="20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. . 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Times New Roman" pitchFamily="18" charset="0"/>
              </a:rPr>
              <a:t>?</a:t>
            </a:r>
            <a:endParaRPr lang="fr-FR" sz="2000" kern="0" dirty="0" smtClean="0"/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Intégration au centre de calcul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43925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L’infrastructure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est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managée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par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J.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Garnier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M.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Puel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Monitoring par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snmp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Alertes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par mail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Agents standards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dans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les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VMs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Un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seul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SPOF : la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baie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stockage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FC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PRA en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cas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perte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Demain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vCloud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396046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fr-FR" kern="0" dirty="0" smtClean="0">
                <a:solidFill>
                  <a:srgbClr val="000000"/>
                </a:solidFill>
                <a:cs typeface="Times New Roman" pitchFamily="18" charset="0"/>
              </a:rPr>
              <a:t>Citation : « Il </a:t>
            </a:r>
            <a:r>
              <a:rPr lang="fr-FR" kern="0" dirty="0" smtClean="0">
                <a:solidFill>
                  <a:srgbClr val="000000"/>
                </a:solidFill>
                <a:cs typeface="Times New Roman" pitchFamily="18" charset="0"/>
              </a:rPr>
              <a:t>n'y a pas de question idiote, seulement une réponse </a:t>
            </a:r>
            <a:r>
              <a:rPr lang="fr-FR" kern="0" dirty="0" smtClean="0">
                <a:solidFill>
                  <a:srgbClr val="000000"/>
                </a:solidFill>
                <a:cs typeface="Times New Roman" pitchFamily="18" charset="0"/>
              </a:rPr>
              <a:t>idiote »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De ?</a:t>
            </a: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800"/>
            <a:ext cx="8732838" cy="4176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Changement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paradigme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Quel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intérêt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y-a-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t’il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à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virtualiser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Quelle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justification pour ne pas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virtualiser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fr-FR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Liens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utiles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3"/>
              </a:rPr>
              <a:t>https://cctools.in2p3.fr/wiki/systeme:virtualisation_vmware_-_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3"/>
              </a:rPr>
              <a:t>machines_de_service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fr-FR" dirty="0" smtClean="0">
                <a:hlinkClick r:id="rId4"/>
              </a:rPr>
              <a:t>https</a:t>
            </a:r>
            <a:r>
              <a:rPr lang="fr-FR" dirty="0" smtClean="0">
                <a:hlinkClick r:id="rId4"/>
              </a:rPr>
              <a:t>://ccvcenter02.in2p3.fr:9443/vsphere-client</a:t>
            </a:r>
            <a:r>
              <a:rPr lang="fr-FR" dirty="0" smtClean="0">
                <a:hlinkClick r:id="rId4"/>
              </a:rPr>
              <a:t>/#</a:t>
            </a:r>
            <a:endParaRPr lang="fr-FR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5"/>
              </a:rPr>
              <a:t>http://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5"/>
              </a:rPr>
              <a:t>communities.vmware.com/index.jspa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6"/>
              </a:rPr>
              <a:t>http://www.vmware.com/support/pubs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  <a:hlinkClick r:id="rId6"/>
              </a:rPr>
              <a:t>/</a:t>
            </a:r>
            <a:endParaRPr lang="en-US" kern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3384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Historique de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centre de calcul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L’infrastructure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place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valeur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ajoutée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les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fonctionnalités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fonctionnement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L’historique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3384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Historique de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au centre de calcul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server GSX(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server) à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vsphere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L’historique </a:t>
            </a:r>
            <a:r>
              <a:rPr lang="fr-FR" dirty="0" err="1" smtClean="0"/>
              <a:t>vmware</a:t>
            </a:r>
            <a:r>
              <a:rPr lang="fr-FR" dirty="0" smtClean="0"/>
              <a:t> au cc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218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Avant 2009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GSX (sur linux)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à 5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serveur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cpus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3,6 GB ram par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458949" cy="197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Pré</a:t>
            </a:r>
            <a:r>
              <a:rPr lang="en-US" dirty="0" smtClean="0"/>
              <a:t>-production et tests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218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Première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 GSX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ESXi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à 8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serveur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vcpu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32 GB par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principalement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165890" cy="303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857500"/>
            <a:ext cx="1428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 production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44645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Deuxième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ESXi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Vsphere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à 32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serveur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usqu’à 32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vcpu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1 TB par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Stockage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baie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FC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 rot="7396081">
            <a:off x="5040312" y="3752851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4004667" cy="37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L’infrastructure mise en place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73283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L’infrastructure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place au centre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d’administration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TSM - RDP 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cluster de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cluster des services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hébergés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cluster formation et tests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 standalones de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-production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tests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spécifiques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Quelques chiffres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456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 Ram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VMs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Réseaux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DataStores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serveur</a:t>
            </a:r>
            <a:r>
              <a:rPr lang="en-US" dirty="0" smtClean="0"/>
              <a:t> </a:t>
            </a:r>
            <a:r>
              <a:rPr lang="en-US" dirty="0" err="1" smtClean="0"/>
              <a:t>d’infrastructure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44645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vsphere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vcenter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update manager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web 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converter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data recovery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SearchMyVm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5388074" cy="4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janvier</a:t>
            </a:r>
            <a:r>
              <a:rPr lang="en-US" dirty="0" smtClean="0"/>
              <a:t> 2011</a:t>
            </a:r>
            <a:endParaRPr lang="fr-FR" dirty="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fonctionnalités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44645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 raisons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d’utiliser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vmware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Consolidation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Souplesse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Automatisation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Fonctionnalités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avancées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dépendent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Haute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disponibilité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tolérance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pannes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Provisionnement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Sauvegarde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dédupliquée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sans agent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Répartition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automatique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charge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Snapshots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I/O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Pratiquement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aucun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downtime</a:t>
            </a:r>
          </a:p>
          <a:p>
            <a:pPr lvl="2" eaLnBrk="1" hangingPunct="1">
              <a:lnSpc>
                <a:spcPct val="90000"/>
              </a:lnSpc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9752</TotalTime>
  <Words>506</Words>
  <Application>Microsoft Office PowerPoint</Application>
  <PresentationFormat>Affichage à l'écran (4:3)</PresentationFormat>
  <Paragraphs>196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PowerPointCC_110906</vt:lpstr>
      <vt:lpstr>PowerPointC_120906C</vt:lpstr>
      <vt:lpstr>1_PowerPointC_120906C</vt:lpstr>
      <vt:lpstr>L’infrastructure vmware au ccin2p3</vt:lpstr>
      <vt:lpstr>Sommaire</vt:lpstr>
      <vt:lpstr>L’historique</vt:lpstr>
      <vt:lpstr>L’historique vmware au cc</vt:lpstr>
      <vt:lpstr>Pré-production et tests</vt:lpstr>
      <vt:lpstr>La production</vt:lpstr>
      <vt:lpstr>L’infrastructure mise en place</vt:lpstr>
      <vt:lpstr>Les serveur d’infrastructure</vt:lpstr>
      <vt:lpstr>Les fonctionnalités</vt:lpstr>
      <vt:lpstr>Les licences</vt:lpstr>
      <vt:lpstr>Le fonctionnement</vt:lpstr>
      <vt:lpstr>Le client lourd</vt:lpstr>
      <vt:lpstr>Le client leger</vt:lpstr>
      <vt:lpstr>Demonstration</vt:lpstr>
      <vt:lpstr>Intégration au centre de calcul</vt:lpstr>
      <vt:lpstr>Questions / réponses</vt:lpstr>
      <vt:lpstr>Conclusion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Jacques GARNIER</cp:lastModifiedBy>
  <cp:revision>411</cp:revision>
  <cp:lastPrinted>1904-01-01T00:00:00Z</cp:lastPrinted>
  <dcterms:created xsi:type="dcterms:W3CDTF">2008-11-05T15:14:46Z</dcterms:created>
  <dcterms:modified xsi:type="dcterms:W3CDTF">2012-01-12T12:41:54Z</dcterms:modified>
</cp:coreProperties>
</file>