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4"/>
  </p:notesMasterIdLst>
  <p:sldIdLst>
    <p:sldId id="256" r:id="rId3"/>
    <p:sldId id="302" r:id="rId4"/>
    <p:sldId id="320" r:id="rId5"/>
    <p:sldId id="293" r:id="rId6"/>
    <p:sldId id="315" r:id="rId7"/>
    <p:sldId id="316" r:id="rId8"/>
    <p:sldId id="272" r:id="rId9"/>
    <p:sldId id="274" r:id="rId10"/>
    <p:sldId id="308" r:id="rId11"/>
    <p:sldId id="288" r:id="rId12"/>
    <p:sldId id="289" r:id="rId13"/>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82" d="100"/>
          <a:sy n="82" d="100"/>
        </p:scale>
        <p:origin x="-96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EE7D01A8-9E5B-467D-B42A-F13DFD909324}" type="datetimeFigureOut">
              <a:rPr lang="en-US" smtClean="0"/>
              <a:pPr/>
              <a:t>12/8/2011</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5154B36C-EAAF-43B3-8E84-AF02233F048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187C19A9-E6AF-49AE-BF95-6E1D76185BFB}" type="slidenum">
              <a:rPr lang="fr-FR" smtClean="0"/>
              <a:pPr/>
              <a:t>2</a:t>
            </a:fld>
            <a:endParaRPr lang="fr-FR" dirty="0" smtClean="0"/>
          </a:p>
        </p:txBody>
      </p:sp>
      <p:sp>
        <p:nvSpPr>
          <p:cNvPr id="24579" name="Rectangle 2"/>
          <p:cNvSpPr>
            <a:spLocks noGrp="1" noRot="1" noChangeAspect="1" noChangeArrowheads="1" noTextEdit="1"/>
          </p:cNvSpPr>
          <p:nvPr>
            <p:ph type="sldImg"/>
          </p:nvPr>
        </p:nvSpPr>
        <p:spPr>
          <a:xfrm>
            <a:off x="1189038" y="984250"/>
            <a:ext cx="4718050" cy="3540125"/>
          </a:xfrm>
          <a:solidFill>
            <a:srgbClr val="FFFFFF"/>
          </a:solidFill>
          <a:ln/>
        </p:spPr>
      </p:sp>
      <p:sp>
        <p:nvSpPr>
          <p:cNvPr id="24580" name="Rectangle 3"/>
          <p:cNvSpPr>
            <a:spLocks noGrp="1" noChangeArrowheads="1"/>
          </p:cNvSpPr>
          <p:nvPr>
            <p:ph type="body" idx="1"/>
          </p:nvPr>
        </p:nvSpPr>
        <p:spPr>
          <a:xfrm>
            <a:off x="1098901" y="4866015"/>
            <a:ext cx="4904849" cy="3936642"/>
          </a:xfrm>
          <a:noFill/>
          <a:ln/>
        </p:spPr>
        <p:txBody>
          <a:bodyPr wrap="none" anchor="ctr"/>
          <a:lstStyle/>
          <a:p>
            <a:endParaRPr lang="en-US" dirty="0" smtClean="0"/>
          </a:p>
        </p:txBody>
      </p:sp>
      <p:sp>
        <p:nvSpPr>
          <p:cNvPr id="5" name="Header Placeholder 4"/>
          <p:cNvSpPr>
            <a:spLocks noGrp="1"/>
          </p:cNvSpPr>
          <p:nvPr>
            <p:ph type="hdr" sz="quarter" idx="10"/>
          </p:nvPr>
        </p:nvSpPr>
        <p:spPr/>
        <p:txBody>
          <a:bodyPr/>
          <a:lstStyle/>
          <a:p>
            <a:pPr>
              <a:defRPr/>
            </a:pPr>
            <a:r>
              <a:rPr lang="fr-FR" dirty="0" smtClean="0"/>
              <a:t>3D </a:t>
            </a:r>
            <a:r>
              <a:rPr lang="en-US" dirty="0" smtClean="0"/>
              <a:t>Electronics</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F3E1B0E-E1D6-4987-B72A-B1AE44A475D2}" type="slidenum">
              <a:rPr lang="fr-FR" smtClean="0"/>
              <a:pPr/>
              <a:t>7</a:t>
            </a:fld>
            <a:endParaRPr lang="fr-FR"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dirty="0" smtClean="0"/>
          </a:p>
        </p:txBody>
      </p:sp>
      <p:sp>
        <p:nvSpPr>
          <p:cNvPr id="5" name="Header Placeholder 4"/>
          <p:cNvSpPr>
            <a:spLocks noGrp="1"/>
          </p:cNvSpPr>
          <p:nvPr>
            <p:ph type="hdr" sz="quarter" idx="10"/>
          </p:nvPr>
        </p:nvSpPr>
        <p:spPr/>
        <p:txBody>
          <a:bodyPr/>
          <a:lstStyle/>
          <a:p>
            <a:pPr>
              <a:defRPr/>
            </a:pPr>
            <a:r>
              <a:rPr lang="fr-FR" dirty="0" smtClean="0"/>
              <a:t>3D </a:t>
            </a:r>
            <a:r>
              <a:rPr lang="en-US" dirty="0" smtClean="0"/>
              <a:t>Electronics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00C9E3-77E0-47A0-8742-C00D437CB2AE}" type="slidenum">
              <a:rPr lang="fr-FR" smtClean="0"/>
              <a:pPr/>
              <a:t>8</a:t>
            </a:fld>
            <a:endParaRPr lang="fr-FR"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dirty="0" smtClean="0"/>
          </a:p>
        </p:txBody>
      </p:sp>
      <p:sp>
        <p:nvSpPr>
          <p:cNvPr id="5" name="Header Placeholder 4"/>
          <p:cNvSpPr>
            <a:spLocks noGrp="1"/>
          </p:cNvSpPr>
          <p:nvPr>
            <p:ph type="hdr" sz="quarter" idx="10"/>
          </p:nvPr>
        </p:nvSpPr>
        <p:spPr/>
        <p:txBody>
          <a:bodyPr/>
          <a:lstStyle/>
          <a:p>
            <a:pPr>
              <a:defRPr/>
            </a:pPr>
            <a:r>
              <a:rPr lang="fr-FR" dirty="0" smtClean="0"/>
              <a:t>3D </a:t>
            </a:r>
            <a:r>
              <a:rPr lang="en-US" dirty="0" smtClean="0"/>
              <a:t>Electronics</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1B77414E-05A1-4F00-8603-FD921FCDBD78}" type="slidenum">
              <a:rPr lang="en-US" smtClean="0"/>
              <a:pPr/>
              <a:t>10</a:t>
            </a:fld>
            <a:endParaRPr lang="en-US" dirty="0" smtClean="0"/>
          </a:p>
        </p:txBody>
      </p:sp>
      <p:sp>
        <p:nvSpPr>
          <p:cNvPr id="84995" name="Rectangle 1026"/>
          <p:cNvSpPr>
            <a:spLocks noGrp="1" noRot="1" noChangeAspect="1" noChangeArrowheads="1" noTextEdit="1"/>
          </p:cNvSpPr>
          <p:nvPr>
            <p:ph type="sldImg"/>
          </p:nvPr>
        </p:nvSpPr>
        <p:spPr>
          <a:solidFill>
            <a:srgbClr val="FFFFFF"/>
          </a:solidFill>
          <a:ln/>
        </p:spPr>
      </p:sp>
      <p:sp>
        <p:nvSpPr>
          <p:cNvPr id="84996" name="Rectangle 1027"/>
          <p:cNvSpPr>
            <a:spLocks noGrp="1" noChangeArrowheads="1"/>
          </p:cNvSpPr>
          <p:nvPr>
            <p:ph type="body" idx="1"/>
          </p:nvPr>
        </p:nvSpPr>
        <p:spPr>
          <a:xfrm>
            <a:off x="945959" y="4860087"/>
            <a:ext cx="5207385" cy="4609638"/>
          </a:xfrm>
          <a:solidFill>
            <a:srgbClr val="FFFFFF"/>
          </a:solidFill>
          <a:ln>
            <a:solidFill>
              <a:srgbClr val="000000"/>
            </a:solidFill>
          </a:ln>
        </p:spPr>
        <p:txBody>
          <a:bodyPr lIns="102990" tIns="51495" rIns="102990" bIns="51495"/>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FBA40C14-B039-44EC-B502-3981272FCC4C}" type="slidenum">
              <a:rPr lang="en-US" smtClean="0"/>
              <a:pPr/>
              <a:t>11</a:t>
            </a:fld>
            <a:endParaRPr lang="en-US" dirty="0" smtClean="0"/>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lIns="102982" tIns="51490" rIns="102982" bIns="51490"/>
          <a:lstStyle/>
          <a:p>
            <a:endParaRPr lang="ko-KR" altLang="en-US" smtClean="0">
              <a:ea typeface="Gulim" pitchFamily="34"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CPPM 9 December  2011 A.Rozanov</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CPPM 9 December  2011 A.Rozanov</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CPPM 9 December  2011 A.Rozanov</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775200" y="558800"/>
            <a:ext cx="4064000" cy="228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87400" y="1016000"/>
            <a:ext cx="7772400" cy="2495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87400" y="3663950"/>
            <a:ext cx="7772400" cy="2495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CPPM 9 December  2011 A.Rozanov</a:t>
            </a:r>
            <a:endParaRPr lang="fr-FR" dirty="0"/>
          </a:p>
        </p:txBody>
      </p:sp>
      <p:sp>
        <p:nvSpPr>
          <p:cNvPr id="6" name="Rectangle 5"/>
          <p:cNvSpPr>
            <a:spLocks noGrp="1" noChangeArrowheads="1"/>
          </p:cNvSpPr>
          <p:nvPr>
            <p:ph type="sldNum" sz="quarter" idx="11"/>
          </p:nvPr>
        </p:nvSpPr>
        <p:spPr>
          <a:ln/>
        </p:spPr>
        <p:txBody>
          <a:bodyPr/>
          <a:lstStyle>
            <a:lvl1pPr>
              <a:defRPr/>
            </a:lvl1pPr>
          </a:lstStyle>
          <a:p>
            <a:pPr>
              <a:defRPr/>
            </a:pPr>
            <a:fld id="{8C13B692-450A-4DE0-99E7-C9B18028F814}" type="slidenum">
              <a:rPr lang="fr-FR"/>
              <a:pPr>
                <a:defRPr/>
              </a:pPr>
              <a:t>‹#›</a:t>
            </a:fld>
            <a:endParaRPr lang="fr-F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CPPM 9 December  2011 A.Rozanov</a:t>
            </a:r>
            <a:endParaRPr lang="en-US" dirty="0"/>
          </a:p>
        </p:txBody>
      </p:sp>
      <p:sp>
        <p:nvSpPr>
          <p:cNvPr id="6" name="Slide Number Placeholder 5"/>
          <p:cNvSpPr>
            <a:spLocks noGrp="1"/>
          </p:cNvSpPr>
          <p:nvPr>
            <p:ph type="sldNum" sz="quarter" idx="12"/>
          </p:nvPr>
        </p:nvSpPr>
        <p:spPr/>
        <p:txBody>
          <a:bodyPr/>
          <a:lstStyle/>
          <a:p>
            <a:fld id="{6C257521-6F52-4012-8ACE-D90D09E73EB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CPPM 9 December  2011 A.Rozanov</a:t>
            </a:r>
            <a:endParaRPr lang="en-US" dirty="0"/>
          </a:p>
        </p:txBody>
      </p:sp>
      <p:sp>
        <p:nvSpPr>
          <p:cNvPr id="6" name="Slide Number Placeholder 5"/>
          <p:cNvSpPr>
            <a:spLocks noGrp="1"/>
          </p:cNvSpPr>
          <p:nvPr>
            <p:ph type="sldNum" sz="quarter" idx="12"/>
          </p:nvPr>
        </p:nvSpPr>
        <p:spPr/>
        <p:txBody>
          <a:bodyPr/>
          <a:lstStyle/>
          <a:p>
            <a:fld id="{6C257521-6F52-4012-8ACE-D90D09E73EB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CPPM 9 December  2011 A.Rozanov</a:t>
            </a:r>
            <a:endParaRPr lang="en-US" dirty="0"/>
          </a:p>
        </p:txBody>
      </p:sp>
      <p:sp>
        <p:nvSpPr>
          <p:cNvPr id="6" name="Slide Number Placeholder 5"/>
          <p:cNvSpPr>
            <a:spLocks noGrp="1"/>
          </p:cNvSpPr>
          <p:nvPr>
            <p:ph type="sldNum" sz="quarter" idx="12"/>
          </p:nvPr>
        </p:nvSpPr>
        <p:spPr/>
        <p:txBody>
          <a:bodyPr/>
          <a:lstStyle/>
          <a:p>
            <a:fld id="{6C257521-6F52-4012-8ACE-D90D09E73EB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CPPM 9 December  2011 A.Rozanov</a:t>
            </a:r>
            <a:endParaRPr lang="en-US" dirty="0"/>
          </a:p>
        </p:txBody>
      </p:sp>
      <p:sp>
        <p:nvSpPr>
          <p:cNvPr id="7" name="Slide Number Placeholder 6"/>
          <p:cNvSpPr>
            <a:spLocks noGrp="1"/>
          </p:cNvSpPr>
          <p:nvPr>
            <p:ph type="sldNum" sz="quarter" idx="12"/>
          </p:nvPr>
        </p:nvSpPr>
        <p:spPr/>
        <p:txBody>
          <a:bodyPr/>
          <a:lstStyle/>
          <a:p>
            <a:fld id="{6C257521-6F52-4012-8ACE-D90D09E73EB6}"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CPPM 9 December  2011 A.Rozanov</a:t>
            </a:r>
            <a:endParaRPr lang="en-US" dirty="0"/>
          </a:p>
        </p:txBody>
      </p:sp>
      <p:sp>
        <p:nvSpPr>
          <p:cNvPr id="9" name="Slide Number Placeholder 8"/>
          <p:cNvSpPr>
            <a:spLocks noGrp="1"/>
          </p:cNvSpPr>
          <p:nvPr>
            <p:ph type="sldNum" sz="quarter" idx="12"/>
          </p:nvPr>
        </p:nvSpPr>
        <p:spPr/>
        <p:txBody>
          <a:bodyPr/>
          <a:lstStyle/>
          <a:p>
            <a:fld id="{6C257521-6F52-4012-8ACE-D90D09E73EB6}"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CPPM 9 December  2011 A.Rozanov</a:t>
            </a:r>
            <a:endParaRPr lang="en-US" dirty="0"/>
          </a:p>
        </p:txBody>
      </p:sp>
      <p:sp>
        <p:nvSpPr>
          <p:cNvPr id="5" name="Slide Number Placeholder 4"/>
          <p:cNvSpPr>
            <a:spLocks noGrp="1"/>
          </p:cNvSpPr>
          <p:nvPr>
            <p:ph type="sldNum" sz="quarter" idx="12"/>
          </p:nvPr>
        </p:nvSpPr>
        <p:spPr/>
        <p:txBody>
          <a:bodyPr/>
          <a:lstStyle/>
          <a:p>
            <a:fld id="{6C257521-6F52-4012-8ACE-D90D09E73EB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CPPM 9 December  2011 A.Rozanov</a:t>
            </a:r>
            <a:endParaRPr lang="en-US" dirty="0"/>
          </a:p>
        </p:txBody>
      </p:sp>
      <p:sp>
        <p:nvSpPr>
          <p:cNvPr id="4" name="Slide Number Placeholder 3"/>
          <p:cNvSpPr>
            <a:spLocks noGrp="1"/>
          </p:cNvSpPr>
          <p:nvPr>
            <p:ph type="sldNum" sz="quarter" idx="12"/>
          </p:nvPr>
        </p:nvSpPr>
        <p:spPr/>
        <p:txBody>
          <a:bodyPr/>
          <a:lstStyle/>
          <a:p>
            <a:fld id="{6C257521-6F52-4012-8ACE-D90D09E73E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CPPM 9 December  2011 A.Rozanov</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CPPM 9 December  2011 A.Rozanov</a:t>
            </a:r>
            <a:endParaRPr lang="en-US" dirty="0"/>
          </a:p>
        </p:txBody>
      </p:sp>
      <p:sp>
        <p:nvSpPr>
          <p:cNvPr id="7" name="Slide Number Placeholder 6"/>
          <p:cNvSpPr>
            <a:spLocks noGrp="1"/>
          </p:cNvSpPr>
          <p:nvPr>
            <p:ph type="sldNum" sz="quarter" idx="12"/>
          </p:nvPr>
        </p:nvSpPr>
        <p:spPr/>
        <p:txBody>
          <a:bodyPr/>
          <a:lstStyle/>
          <a:p>
            <a:fld id="{6C257521-6F52-4012-8ACE-D90D09E73EB6}"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CPPM 9 December  2011 A.Rozanov</a:t>
            </a:r>
            <a:endParaRPr lang="en-US" dirty="0"/>
          </a:p>
        </p:txBody>
      </p:sp>
      <p:sp>
        <p:nvSpPr>
          <p:cNvPr id="7" name="Slide Number Placeholder 6"/>
          <p:cNvSpPr>
            <a:spLocks noGrp="1"/>
          </p:cNvSpPr>
          <p:nvPr>
            <p:ph type="sldNum" sz="quarter" idx="12"/>
          </p:nvPr>
        </p:nvSpPr>
        <p:spPr/>
        <p:txBody>
          <a:bodyPr/>
          <a:lstStyle/>
          <a:p>
            <a:fld id="{6C257521-6F52-4012-8ACE-D90D09E73EB6}"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CPPM 9 December  2011 A.Rozanov</a:t>
            </a:r>
            <a:endParaRPr lang="en-US" dirty="0"/>
          </a:p>
        </p:txBody>
      </p:sp>
      <p:sp>
        <p:nvSpPr>
          <p:cNvPr id="6" name="Slide Number Placeholder 5"/>
          <p:cNvSpPr>
            <a:spLocks noGrp="1"/>
          </p:cNvSpPr>
          <p:nvPr>
            <p:ph type="sldNum" sz="quarter" idx="12"/>
          </p:nvPr>
        </p:nvSpPr>
        <p:spPr/>
        <p:txBody>
          <a:bodyPr/>
          <a:lstStyle/>
          <a:p>
            <a:fld id="{6C257521-6F52-4012-8ACE-D90D09E73EB6}"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CPPM 9 December  2011 A.Rozanov</a:t>
            </a:r>
            <a:endParaRPr lang="en-US" dirty="0"/>
          </a:p>
        </p:txBody>
      </p:sp>
      <p:sp>
        <p:nvSpPr>
          <p:cNvPr id="6" name="Slide Number Placeholder 5"/>
          <p:cNvSpPr>
            <a:spLocks noGrp="1"/>
          </p:cNvSpPr>
          <p:nvPr>
            <p:ph type="sldNum" sz="quarter" idx="12"/>
          </p:nvPr>
        </p:nvSpPr>
        <p:spPr/>
        <p:txBody>
          <a:bodyPr/>
          <a:lstStyle/>
          <a:p>
            <a:fld id="{6C257521-6F52-4012-8ACE-D90D09E73E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CPPM 9 December  2011 A.Rozanov</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CPPM 9 December  2011 A.Rozanov</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CPPM 9 December  2011 A.Rozanov</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CPPM 9 December  2011 A.Rozanov</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CPPM 9 December  2011 A.Rozanov</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CPPM 9 December  2011 A.Rozanov</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CPPM 9 December  2011 A.Rozanov</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CPPM 9 December  2011 A.Rozanov</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CPPM 9 December  2011 A.Rozanov</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257521-6F52-4012-8ACE-D90D09E73E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wmf"/><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HV2FEI4 and 3D</a:t>
            </a:r>
            <a:r>
              <a:rPr lang="en-US" dirty="0" smtClean="0"/>
              <a:t> </a:t>
            </a:r>
            <a:endParaRPr lang="en-US" dirty="0"/>
          </a:p>
        </p:txBody>
      </p:sp>
      <p:sp>
        <p:nvSpPr>
          <p:cNvPr id="3" name="Subtitle 2"/>
          <p:cNvSpPr>
            <a:spLocks noGrp="1"/>
          </p:cNvSpPr>
          <p:nvPr>
            <p:ph type="subTitle" idx="1"/>
          </p:nvPr>
        </p:nvSpPr>
        <p:spPr>
          <a:xfrm>
            <a:off x="228600" y="3886200"/>
            <a:ext cx="8915400" cy="1752600"/>
          </a:xfrm>
        </p:spPr>
        <p:txBody>
          <a:bodyPr/>
          <a:lstStyle/>
          <a:p>
            <a:r>
              <a:rPr lang="en-US" dirty="0" err="1" smtClean="0"/>
              <a:t>A.Rozanov</a:t>
            </a:r>
            <a:r>
              <a:rPr lang="en-US" dirty="0" smtClean="0"/>
              <a:t> </a:t>
            </a:r>
            <a:r>
              <a:rPr lang="en-US" dirty="0" smtClean="0"/>
              <a:t>   9.12.2011</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dirty="0"/>
          </a:p>
        </p:txBody>
      </p:sp>
      <p:sp>
        <p:nvSpPr>
          <p:cNvPr id="5" name="Footer Placeholder 4"/>
          <p:cNvSpPr>
            <a:spLocks noGrp="1"/>
          </p:cNvSpPr>
          <p:nvPr>
            <p:ph type="ftr" sz="quarter" idx="11"/>
          </p:nvPr>
        </p:nvSpPr>
        <p:spPr/>
        <p:txBody>
          <a:bodyPr/>
          <a:lstStyle/>
          <a:p>
            <a:r>
              <a:rPr lang="en-US" smtClean="0"/>
              <a:t>CPPM 9 December  2011 A.Rozanov</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479800" y="0"/>
            <a:ext cx="5664200" cy="800100"/>
          </a:xfrm>
        </p:spPr>
        <p:txBody>
          <a:bodyPr>
            <a:normAutofit fontScale="90000"/>
          </a:bodyPr>
          <a:lstStyle/>
          <a:p>
            <a:r>
              <a:rPr lang="en-US" altLang="ko-KR" dirty="0" smtClean="0">
                <a:ea typeface="Gulim" pitchFamily="34" charset="-127"/>
              </a:rPr>
              <a:t>A Closer Look at Wafer-Level Stacking</a:t>
            </a:r>
          </a:p>
        </p:txBody>
      </p:sp>
      <p:sp>
        <p:nvSpPr>
          <p:cNvPr id="20483" name="Rectangle 3"/>
          <p:cNvSpPr>
            <a:spLocks noChangeArrowheads="1"/>
          </p:cNvSpPr>
          <p:nvPr/>
        </p:nvSpPr>
        <p:spPr bwMode="auto">
          <a:xfrm>
            <a:off x="1035050" y="2752725"/>
            <a:ext cx="6943725" cy="457200"/>
          </a:xfrm>
          <a:prstGeom prst="rect">
            <a:avLst/>
          </a:prstGeom>
          <a:solidFill>
            <a:srgbClr val="00FFFF"/>
          </a:solidFill>
          <a:ln w="9525">
            <a:noFill/>
            <a:miter lim="800000"/>
            <a:headEnd/>
            <a:tailEnd/>
          </a:ln>
        </p:spPr>
        <p:txBody>
          <a:bodyPr wrap="none" anchor="ctr"/>
          <a:lstStyle/>
          <a:p>
            <a:endParaRPr lang="en-US" dirty="0"/>
          </a:p>
        </p:txBody>
      </p:sp>
      <p:sp>
        <p:nvSpPr>
          <p:cNvPr id="20484" name="Rectangle 4"/>
          <p:cNvSpPr>
            <a:spLocks noChangeArrowheads="1"/>
          </p:cNvSpPr>
          <p:nvPr/>
        </p:nvSpPr>
        <p:spPr bwMode="auto">
          <a:xfrm>
            <a:off x="1035050" y="3209925"/>
            <a:ext cx="6943725" cy="2578100"/>
          </a:xfrm>
          <a:prstGeom prst="rect">
            <a:avLst/>
          </a:prstGeom>
          <a:solidFill>
            <a:srgbClr val="C0C0C0"/>
          </a:solidFill>
          <a:ln w="9525">
            <a:noFill/>
            <a:miter lim="800000"/>
            <a:headEnd/>
            <a:tailEnd/>
          </a:ln>
        </p:spPr>
        <p:txBody>
          <a:bodyPr wrap="none" anchor="ctr"/>
          <a:lstStyle/>
          <a:p>
            <a:pPr eaLnBrk="1" latinLnBrk="1" hangingPunct="1"/>
            <a:endParaRPr kumimoji="1" lang="ko-KR" altLang="en-US" sz="2400">
              <a:latin typeface="Gulim" pitchFamily="34" charset="-127"/>
              <a:ea typeface="Gulim" pitchFamily="34" charset="-127"/>
            </a:endParaRPr>
          </a:p>
        </p:txBody>
      </p:sp>
      <p:sp>
        <p:nvSpPr>
          <p:cNvPr id="20485" name="Rectangle 5"/>
          <p:cNvSpPr>
            <a:spLocks noChangeArrowheads="1"/>
          </p:cNvSpPr>
          <p:nvPr/>
        </p:nvSpPr>
        <p:spPr bwMode="auto">
          <a:xfrm>
            <a:off x="1254125" y="3209925"/>
            <a:ext cx="695325" cy="85725"/>
          </a:xfrm>
          <a:prstGeom prst="rect">
            <a:avLst/>
          </a:prstGeom>
          <a:solidFill>
            <a:srgbClr val="00CCFF"/>
          </a:solidFill>
          <a:ln w="9525">
            <a:noFill/>
            <a:miter lim="800000"/>
            <a:headEnd/>
            <a:tailEnd/>
          </a:ln>
        </p:spPr>
        <p:txBody>
          <a:bodyPr wrap="none" anchor="ctr"/>
          <a:lstStyle/>
          <a:p>
            <a:endParaRPr lang="en-US" dirty="0"/>
          </a:p>
        </p:txBody>
      </p:sp>
      <p:grpSp>
        <p:nvGrpSpPr>
          <p:cNvPr id="2" name="Group 6"/>
          <p:cNvGrpSpPr>
            <a:grpSpLocks/>
          </p:cNvGrpSpPr>
          <p:nvPr/>
        </p:nvGrpSpPr>
        <p:grpSpPr bwMode="auto">
          <a:xfrm>
            <a:off x="2192338" y="3003550"/>
            <a:ext cx="179387" cy="196850"/>
            <a:chOff x="1509" y="2134"/>
            <a:chExt cx="113" cy="124"/>
          </a:xfrm>
        </p:grpSpPr>
        <p:sp>
          <p:nvSpPr>
            <p:cNvPr id="20616" name="Freeform 7"/>
            <p:cNvSpPr>
              <a:spLocks/>
            </p:cNvSpPr>
            <p:nvPr/>
          </p:nvSpPr>
          <p:spPr bwMode="auto">
            <a:xfrm>
              <a:off x="1509" y="2134"/>
              <a:ext cx="113" cy="124"/>
            </a:xfrm>
            <a:custGeom>
              <a:avLst/>
              <a:gdLst>
                <a:gd name="T0" fmla="*/ 42 w 113"/>
                <a:gd name="T1" fmla="*/ 0 h 124"/>
                <a:gd name="T2" fmla="*/ 32 w 113"/>
                <a:gd name="T3" fmla="*/ 3 h 124"/>
                <a:gd name="T4" fmla="*/ 20 w 113"/>
                <a:gd name="T5" fmla="*/ 24 h 124"/>
                <a:gd name="T6" fmla="*/ 0 w 113"/>
                <a:gd name="T7" fmla="*/ 124 h 124"/>
                <a:gd name="T8" fmla="*/ 113 w 113"/>
                <a:gd name="T9" fmla="*/ 124 h 124"/>
                <a:gd name="T10" fmla="*/ 95 w 113"/>
                <a:gd name="T11" fmla="*/ 21 h 124"/>
                <a:gd name="T12" fmla="*/ 80 w 113"/>
                <a:gd name="T13" fmla="*/ 0 h 124"/>
                <a:gd name="T14" fmla="*/ 42 w 113"/>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124"/>
                <a:gd name="T26" fmla="*/ 113 w 113"/>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124">
                  <a:moveTo>
                    <a:pt x="42" y="0"/>
                  </a:moveTo>
                  <a:lnTo>
                    <a:pt x="32" y="3"/>
                  </a:lnTo>
                  <a:lnTo>
                    <a:pt x="20" y="24"/>
                  </a:lnTo>
                  <a:lnTo>
                    <a:pt x="0" y="124"/>
                  </a:lnTo>
                  <a:lnTo>
                    <a:pt x="113" y="124"/>
                  </a:lnTo>
                  <a:lnTo>
                    <a:pt x="95" y="21"/>
                  </a:lnTo>
                  <a:lnTo>
                    <a:pt x="80" y="0"/>
                  </a:lnTo>
                  <a:lnTo>
                    <a:pt x="42" y="0"/>
                  </a:lnTo>
                  <a:close/>
                </a:path>
              </a:pathLst>
            </a:custGeom>
            <a:solidFill>
              <a:srgbClr val="CCFFFF"/>
            </a:solidFill>
            <a:ln w="9525">
              <a:noFill/>
              <a:round/>
              <a:headEnd/>
              <a:tailEnd/>
            </a:ln>
          </p:spPr>
          <p:txBody>
            <a:bodyPr/>
            <a:lstStyle/>
            <a:p>
              <a:endParaRPr lang="en-US" dirty="0"/>
            </a:p>
          </p:txBody>
        </p:sp>
        <p:sp>
          <p:nvSpPr>
            <p:cNvPr id="20617" name="Rectangle 8"/>
            <p:cNvSpPr>
              <a:spLocks noChangeArrowheads="1"/>
            </p:cNvSpPr>
            <p:nvPr/>
          </p:nvSpPr>
          <p:spPr bwMode="auto">
            <a:xfrm>
              <a:off x="1536" y="2160"/>
              <a:ext cx="60" cy="96"/>
            </a:xfrm>
            <a:prstGeom prst="rect">
              <a:avLst/>
            </a:prstGeom>
            <a:solidFill>
              <a:srgbClr val="800000"/>
            </a:solidFill>
            <a:ln w="9525">
              <a:noFill/>
              <a:miter lim="800000"/>
              <a:headEnd/>
              <a:tailEnd/>
            </a:ln>
          </p:spPr>
          <p:txBody>
            <a:bodyPr wrap="none" anchor="ctr"/>
            <a:lstStyle/>
            <a:p>
              <a:endParaRPr lang="en-US" dirty="0"/>
            </a:p>
          </p:txBody>
        </p:sp>
      </p:grpSp>
      <p:grpSp>
        <p:nvGrpSpPr>
          <p:cNvPr id="3" name="Group 9"/>
          <p:cNvGrpSpPr>
            <a:grpSpLocks/>
          </p:cNvGrpSpPr>
          <p:nvPr/>
        </p:nvGrpSpPr>
        <p:grpSpPr bwMode="auto">
          <a:xfrm>
            <a:off x="3173413" y="3003550"/>
            <a:ext cx="179387" cy="196850"/>
            <a:chOff x="1509" y="2134"/>
            <a:chExt cx="113" cy="124"/>
          </a:xfrm>
        </p:grpSpPr>
        <p:sp>
          <p:nvSpPr>
            <p:cNvPr id="20614" name="Freeform 10"/>
            <p:cNvSpPr>
              <a:spLocks/>
            </p:cNvSpPr>
            <p:nvPr/>
          </p:nvSpPr>
          <p:spPr bwMode="auto">
            <a:xfrm>
              <a:off x="1509" y="2134"/>
              <a:ext cx="113" cy="124"/>
            </a:xfrm>
            <a:custGeom>
              <a:avLst/>
              <a:gdLst>
                <a:gd name="T0" fmla="*/ 42 w 113"/>
                <a:gd name="T1" fmla="*/ 0 h 124"/>
                <a:gd name="T2" fmla="*/ 32 w 113"/>
                <a:gd name="T3" fmla="*/ 3 h 124"/>
                <a:gd name="T4" fmla="*/ 20 w 113"/>
                <a:gd name="T5" fmla="*/ 24 h 124"/>
                <a:gd name="T6" fmla="*/ 0 w 113"/>
                <a:gd name="T7" fmla="*/ 124 h 124"/>
                <a:gd name="T8" fmla="*/ 113 w 113"/>
                <a:gd name="T9" fmla="*/ 124 h 124"/>
                <a:gd name="T10" fmla="*/ 95 w 113"/>
                <a:gd name="T11" fmla="*/ 21 h 124"/>
                <a:gd name="T12" fmla="*/ 80 w 113"/>
                <a:gd name="T13" fmla="*/ 0 h 124"/>
                <a:gd name="T14" fmla="*/ 42 w 113"/>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124"/>
                <a:gd name="T26" fmla="*/ 113 w 113"/>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124">
                  <a:moveTo>
                    <a:pt x="42" y="0"/>
                  </a:moveTo>
                  <a:lnTo>
                    <a:pt x="32" y="3"/>
                  </a:lnTo>
                  <a:lnTo>
                    <a:pt x="20" y="24"/>
                  </a:lnTo>
                  <a:lnTo>
                    <a:pt x="0" y="124"/>
                  </a:lnTo>
                  <a:lnTo>
                    <a:pt x="113" y="124"/>
                  </a:lnTo>
                  <a:lnTo>
                    <a:pt x="95" y="21"/>
                  </a:lnTo>
                  <a:lnTo>
                    <a:pt x="80" y="0"/>
                  </a:lnTo>
                  <a:lnTo>
                    <a:pt x="42" y="0"/>
                  </a:lnTo>
                  <a:close/>
                </a:path>
              </a:pathLst>
            </a:custGeom>
            <a:solidFill>
              <a:srgbClr val="CCFFFF"/>
            </a:solidFill>
            <a:ln w="9525">
              <a:noFill/>
              <a:round/>
              <a:headEnd/>
              <a:tailEnd/>
            </a:ln>
          </p:spPr>
          <p:txBody>
            <a:bodyPr/>
            <a:lstStyle/>
            <a:p>
              <a:endParaRPr lang="en-US" dirty="0"/>
            </a:p>
          </p:txBody>
        </p:sp>
        <p:sp>
          <p:nvSpPr>
            <p:cNvPr id="20615" name="Rectangle 11"/>
            <p:cNvSpPr>
              <a:spLocks noChangeArrowheads="1"/>
            </p:cNvSpPr>
            <p:nvPr/>
          </p:nvSpPr>
          <p:spPr bwMode="auto">
            <a:xfrm>
              <a:off x="1536" y="2160"/>
              <a:ext cx="60" cy="96"/>
            </a:xfrm>
            <a:prstGeom prst="rect">
              <a:avLst/>
            </a:prstGeom>
            <a:solidFill>
              <a:srgbClr val="800000"/>
            </a:solidFill>
            <a:ln w="9525">
              <a:noFill/>
              <a:miter lim="800000"/>
              <a:headEnd/>
              <a:tailEnd/>
            </a:ln>
          </p:spPr>
          <p:txBody>
            <a:bodyPr wrap="none" anchor="ctr"/>
            <a:lstStyle/>
            <a:p>
              <a:endParaRPr lang="en-US" dirty="0"/>
            </a:p>
          </p:txBody>
        </p:sp>
      </p:grpSp>
      <p:sp>
        <p:nvSpPr>
          <p:cNvPr id="20488" name="Rectangle 12"/>
          <p:cNvSpPr>
            <a:spLocks noChangeArrowheads="1"/>
          </p:cNvSpPr>
          <p:nvPr/>
        </p:nvSpPr>
        <p:spPr bwMode="auto">
          <a:xfrm>
            <a:off x="4724400" y="3209925"/>
            <a:ext cx="1171575" cy="85725"/>
          </a:xfrm>
          <a:prstGeom prst="rect">
            <a:avLst/>
          </a:prstGeom>
          <a:solidFill>
            <a:srgbClr val="33CCFF"/>
          </a:solidFill>
          <a:ln w="9525">
            <a:noFill/>
            <a:miter lim="800000"/>
            <a:headEnd/>
            <a:tailEnd/>
          </a:ln>
        </p:spPr>
        <p:txBody>
          <a:bodyPr wrap="none" anchor="ctr"/>
          <a:lstStyle/>
          <a:p>
            <a:endParaRPr lang="en-US" dirty="0"/>
          </a:p>
        </p:txBody>
      </p:sp>
      <p:sp>
        <p:nvSpPr>
          <p:cNvPr id="20489" name="Rectangle 13"/>
          <p:cNvSpPr>
            <a:spLocks noChangeArrowheads="1"/>
          </p:cNvSpPr>
          <p:nvPr/>
        </p:nvSpPr>
        <p:spPr bwMode="auto">
          <a:xfrm>
            <a:off x="2654300" y="3209925"/>
            <a:ext cx="266700" cy="85725"/>
          </a:xfrm>
          <a:prstGeom prst="rect">
            <a:avLst/>
          </a:prstGeom>
          <a:solidFill>
            <a:srgbClr val="33CCFF"/>
          </a:solidFill>
          <a:ln w="9525">
            <a:noFill/>
            <a:miter lim="800000"/>
            <a:headEnd/>
            <a:tailEnd/>
          </a:ln>
        </p:spPr>
        <p:txBody>
          <a:bodyPr wrap="none" anchor="ctr"/>
          <a:lstStyle/>
          <a:p>
            <a:endParaRPr lang="en-US" dirty="0"/>
          </a:p>
        </p:txBody>
      </p:sp>
      <p:grpSp>
        <p:nvGrpSpPr>
          <p:cNvPr id="4" name="Group 14"/>
          <p:cNvGrpSpPr>
            <a:grpSpLocks/>
          </p:cNvGrpSpPr>
          <p:nvPr/>
        </p:nvGrpSpPr>
        <p:grpSpPr bwMode="auto">
          <a:xfrm>
            <a:off x="6157913" y="3003550"/>
            <a:ext cx="179387" cy="196850"/>
            <a:chOff x="1509" y="2134"/>
            <a:chExt cx="113" cy="124"/>
          </a:xfrm>
        </p:grpSpPr>
        <p:sp>
          <p:nvSpPr>
            <p:cNvPr id="20612" name="Freeform 15"/>
            <p:cNvSpPr>
              <a:spLocks/>
            </p:cNvSpPr>
            <p:nvPr/>
          </p:nvSpPr>
          <p:spPr bwMode="auto">
            <a:xfrm>
              <a:off x="1509" y="2134"/>
              <a:ext cx="113" cy="124"/>
            </a:xfrm>
            <a:custGeom>
              <a:avLst/>
              <a:gdLst>
                <a:gd name="T0" fmla="*/ 42 w 113"/>
                <a:gd name="T1" fmla="*/ 0 h 124"/>
                <a:gd name="T2" fmla="*/ 32 w 113"/>
                <a:gd name="T3" fmla="*/ 3 h 124"/>
                <a:gd name="T4" fmla="*/ 20 w 113"/>
                <a:gd name="T5" fmla="*/ 24 h 124"/>
                <a:gd name="T6" fmla="*/ 0 w 113"/>
                <a:gd name="T7" fmla="*/ 124 h 124"/>
                <a:gd name="T8" fmla="*/ 113 w 113"/>
                <a:gd name="T9" fmla="*/ 124 h 124"/>
                <a:gd name="T10" fmla="*/ 95 w 113"/>
                <a:gd name="T11" fmla="*/ 21 h 124"/>
                <a:gd name="T12" fmla="*/ 80 w 113"/>
                <a:gd name="T13" fmla="*/ 0 h 124"/>
                <a:gd name="T14" fmla="*/ 42 w 113"/>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124"/>
                <a:gd name="T26" fmla="*/ 113 w 113"/>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124">
                  <a:moveTo>
                    <a:pt x="42" y="0"/>
                  </a:moveTo>
                  <a:lnTo>
                    <a:pt x="32" y="3"/>
                  </a:lnTo>
                  <a:lnTo>
                    <a:pt x="20" y="24"/>
                  </a:lnTo>
                  <a:lnTo>
                    <a:pt x="0" y="124"/>
                  </a:lnTo>
                  <a:lnTo>
                    <a:pt x="113" y="124"/>
                  </a:lnTo>
                  <a:lnTo>
                    <a:pt x="95" y="21"/>
                  </a:lnTo>
                  <a:lnTo>
                    <a:pt x="80" y="0"/>
                  </a:lnTo>
                  <a:lnTo>
                    <a:pt x="42" y="0"/>
                  </a:lnTo>
                  <a:close/>
                </a:path>
              </a:pathLst>
            </a:custGeom>
            <a:solidFill>
              <a:srgbClr val="CCFFFF"/>
            </a:solidFill>
            <a:ln w="9525">
              <a:noFill/>
              <a:round/>
              <a:headEnd/>
              <a:tailEnd/>
            </a:ln>
          </p:spPr>
          <p:txBody>
            <a:bodyPr/>
            <a:lstStyle/>
            <a:p>
              <a:endParaRPr lang="en-US" dirty="0"/>
            </a:p>
          </p:txBody>
        </p:sp>
        <p:sp>
          <p:nvSpPr>
            <p:cNvPr id="20613" name="Rectangle 16"/>
            <p:cNvSpPr>
              <a:spLocks noChangeArrowheads="1"/>
            </p:cNvSpPr>
            <p:nvPr/>
          </p:nvSpPr>
          <p:spPr bwMode="auto">
            <a:xfrm>
              <a:off x="1536" y="2160"/>
              <a:ext cx="60" cy="96"/>
            </a:xfrm>
            <a:prstGeom prst="rect">
              <a:avLst/>
            </a:prstGeom>
            <a:solidFill>
              <a:srgbClr val="800000"/>
            </a:solidFill>
            <a:ln w="9525">
              <a:noFill/>
              <a:miter lim="800000"/>
              <a:headEnd/>
              <a:tailEnd/>
            </a:ln>
          </p:spPr>
          <p:txBody>
            <a:bodyPr wrap="none" anchor="ctr"/>
            <a:lstStyle/>
            <a:p>
              <a:endParaRPr lang="en-US" dirty="0"/>
            </a:p>
          </p:txBody>
        </p:sp>
      </p:grpSp>
      <p:grpSp>
        <p:nvGrpSpPr>
          <p:cNvPr id="5" name="Group 17"/>
          <p:cNvGrpSpPr>
            <a:grpSpLocks/>
          </p:cNvGrpSpPr>
          <p:nvPr/>
        </p:nvGrpSpPr>
        <p:grpSpPr bwMode="auto">
          <a:xfrm>
            <a:off x="7138988" y="3003550"/>
            <a:ext cx="179387" cy="196850"/>
            <a:chOff x="1509" y="2134"/>
            <a:chExt cx="113" cy="124"/>
          </a:xfrm>
        </p:grpSpPr>
        <p:sp>
          <p:nvSpPr>
            <p:cNvPr id="20610" name="Freeform 18"/>
            <p:cNvSpPr>
              <a:spLocks/>
            </p:cNvSpPr>
            <p:nvPr/>
          </p:nvSpPr>
          <p:spPr bwMode="auto">
            <a:xfrm>
              <a:off x="1509" y="2134"/>
              <a:ext cx="113" cy="124"/>
            </a:xfrm>
            <a:custGeom>
              <a:avLst/>
              <a:gdLst>
                <a:gd name="T0" fmla="*/ 42 w 113"/>
                <a:gd name="T1" fmla="*/ 0 h 124"/>
                <a:gd name="T2" fmla="*/ 32 w 113"/>
                <a:gd name="T3" fmla="*/ 3 h 124"/>
                <a:gd name="T4" fmla="*/ 20 w 113"/>
                <a:gd name="T5" fmla="*/ 24 h 124"/>
                <a:gd name="T6" fmla="*/ 0 w 113"/>
                <a:gd name="T7" fmla="*/ 124 h 124"/>
                <a:gd name="T8" fmla="*/ 113 w 113"/>
                <a:gd name="T9" fmla="*/ 124 h 124"/>
                <a:gd name="T10" fmla="*/ 95 w 113"/>
                <a:gd name="T11" fmla="*/ 21 h 124"/>
                <a:gd name="T12" fmla="*/ 80 w 113"/>
                <a:gd name="T13" fmla="*/ 0 h 124"/>
                <a:gd name="T14" fmla="*/ 42 w 113"/>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124"/>
                <a:gd name="T26" fmla="*/ 113 w 113"/>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124">
                  <a:moveTo>
                    <a:pt x="42" y="0"/>
                  </a:moveTo>
                  <a:lnTo>
                    <a:pt x="32" y="3"/>
                  </a:lnTo>
                  <a:lnTo>
                    <a:pt x="20" y="24"/>
                  </a:lnTo>
                  <a:lnTo>
                    <a:pt x="0" y="124"/>
                  </a:lnTo>
                  <a:lnTo>
                    <a:pt x="113" y="124"/>
                  </a:lnTo>
                  <a:lnTo>
                    <a:pt x="95" y="21"/>
                  </a:lnTo>
                  <a:lnTo>
                    <a:pt x="80" y="0"/>
                  </a:lnTo>
                  <a:lnTo>
                    <a:pt x="42" y="0"/>
                  </a:lnTo>
                  <a:close/>
                </a:path>
              </a:pathLst>
            </a:custGeom>
            <a:solidFill>
              <a:srgbClr val="CCFFFF"/>
            </a:solidFill>
            <a:ln w="9525">
              <a:noFill/>
              <a:round/>
              <a:headEnd/>
              <a:tailEnd/>
            </a:ln>
          </p:spPr>
          <p:txBody>
            <a:bodyPr/>
            <a:lstStyle/>
            <a:p>
              <a:endParaRPr lang="en-US" dirty="0"/>
            </a:p>
          </p:txBody>
        </p:sp>
        <p:sp>
          <p:nvSpPr>
            <p:cNvPr id="20611" name="Rectangle 19"/>
            <p:cNvSpPr>
              <a:spLocks noChangeArrowheads="1"/>
            </p:cNvSpPr>
            <p:nvPr/>
          </p:nvSpPr>
          <p:spPr bwMode="auto">
            <a:xfrm>
              <a:off x="1536" y="2160"/>
              <a:ext cx="60" cy="96"/>
            </a:xfrm>
            <a:prstGeom prst="rect">
              <a:avLst/>
            </a:prstGeom>
            <a:solidFill>
              <a:srgbClr val="800000"/>
            </a:solidFill>
            <a:ln w="9525">
              <a:noFill/>
              <a:miter lim="800000"/>
              <a:headEnd/>
              <a:tailEnd/>
            </a:ln>
          </p:spPr>
          <p:txBody>
            <a:bodyPr wrap="none" anchor="ctr"/>
            <a:lstStyle/>
            <a:p>
              <a:endParaRPr lang="en-US" dirty="0"/>
            </a:p>
          </p:txBody>
        </p:sp>
      </p:grpSp>
      <p:sp>
        <p:nvSpPr>
          <p:cNvPr id="20492" name="Rectangle 20"/>
          <p:cNvSpPr>
            <a:spLocks noChangeArrowheads="1"/>
          </p:cNvSpPr>
          <p:nvPr/>
        </p:nvSpPr>
        <p:spPr bwMode="auto">
          <a:xfrm>
            <a:off x="6591300" y="3209925"/>
            <a:ext cx="266700" cy="85725"/>
          </a:xfrm>
          <a:prstGeom prst="rect">
            <a:avLst/>
          </a:prstGeom>
          <a:solidFill>
            <a:srgbClr val="33CCFF"/>
          </a:solidFill>
          <a:ln w="9525">
            <a:noFill/>
            <a:miter lim="800000"/>
            <a:headEnd/>
            <a:tailEnd/>
          </a:ln>
        </p:spPr>
        <p:txBody>
          <a:bodyPr wrap="none" anchor="ctr"/>
          <a:lstStyle/>
          <a:p>
            <a:endParaRPr lang="en-US" dirty="0"/>
          </a:p>
        </p:txBody>
      </p:sp>
      <p:grpSp>
        <p:nvGrpSpPr>
          <p:cNvPr id="6" name="Group 21"/>
          <p:cNvGrpSpPr>
            <a:grpSpLocks/>
          </p:cNvGrpSpPr>
          <p:nvPr/>
        </p:nvGrpSpPr>
        <p:grpSpPr bwMode="auto">
          <a:xfrm>
            <a:off x="4170363" y="3003550"/>
            <a:ext cx="179387" cy="196850"/>
            <a:chOff x="1509" y="2134"/>
            <a:chExt cx="113" cy="124"/>
          </a:xfrm>
        </p:grpSpPr>
        <p:sp>
          <p:nvSpPr>
            <p:cNvPr id="20608" name="Freeform 22"/>
            <p:cNvSpPr>
              <a:spLocks/>
            </p:cNvSpPr>
            <p:nvPr/>
          </p:nvSpPr>
          <p:spPr bwMode="auto">
            <a:xfrm>
              <a:off x="1509" y="2134"/>
              <a:ext cx="113" cy="124"/>
            </a:xfrm>
            <a:custGeom>
              <a:avLst/>
              <a:gdLst>
                <a:gd name="T0" fmla="*/ 42 w 113"/>
                <a:gd name="T1" fmla="*/ 0 h 124"/>
                <a:gd name="T2" fmla="*/ 32 w 113"/>
                <a:gd name="T3" fmla="*/ 3 h 124"/>
                <a:gd name="T4" fmla="*/ 20 w 113"/>
                <a:gd name="T5" fmla="*/ 24 h 124"/>
                <a:gd name="T6" fmla="*/ 0 w 113"/>
                <a:gd name="T7" fmla="*/ 124 h 124"/>
                <a:gd name="T8" fmla="*/ 113 w 113"/>
                <a:gd name="T9" fmla="*/ 124 h 124"/>
                <a:gd name="T10" fmla="*/ 95 w 113"/>
                <a:gd name="T11" fmla="*/ 21 h 124"/>
                <a:gd name="T12" fmla="*/ 80 w 113"/>
                <a:gd name="T13" fmla="*/ 0 h 124"/>
                <a:gd name="T14" fmla="*/ 42 w 113"/>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124"/>
                <a:gd name="T26" fmla="*/ 113 w 113"/>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124">
                  <a:moveTo>
                    <a:pt x="42" y="0"/>
                  </a:moveTo>
                  <a:lnTo>
                    <a:pt x="32" y="3"/>
                  </a:lnTo>
                  <a:lnTo>
                    <a:pt x="20" y="24"/>
                  </a:lnTo>
                  <a:lnTo>
                    <a:pt x="0" y="124"/>
                  </a:lnTo>
                  <a:lnTo>
                    <a:pt x="113" y="124"/>
                  </a:lnTo>
                  <a:lnTo>
                    <a:pt x="95" y="21"/>
                  </a:lnTo>
                  <a:lnTo>
                    <a:pt x="80" y="0"/>
                  </a:lnTo>
                  <a:lnTo>
                    <a:pt x="42" y="0"/>
                  </a:lnTo>
                  <a:close/>
                </a:path>
              </a:pathLst>
            </a:custGeom>
            <a:solidFill>
              <a:srgbClr val="CCFFFF"/>
            </a:solidFill>
            <a:ln w="9525">
              <a:noFill/>
              <a:round/>
              <a:headEnd/>
              <a:tailEnd/>
            </a:ln>
          </p:spPr>
          <p:txBody>
            <a:bodyPr/>
            <a:lstStyle/>
            <a:p>
              <a:endParaRPr lang="en-US" dirty="0"/>
            </a:p>
          </p:txBody>
        </p:sp>
        <p:sp>
          <p:nvSpPr>
            <p:cNvPr id="20609" name="Rectangle 23"/>
            <p:cNvSpPr>
              <a:spLocks noChangeArrowheads="1"/>
            </p:cNvSpPr>
            <p:nvPr/>
          </p:nvSpPr>
          <p:spPr bwMode="auto">
            <a:xfrm>
              <a:off x="1536" y="2160"/>
              <a:ext cx="60" cy="96"/>
            </a:xfrm>
            <a:prstGeom prst="rect">
              <a:avLst/>
            </a:prstGeom>
            <a:solidFill>
              <a:srgbClr val="800000"/>
            </a:solidFill>
            <a:ln w="9525">
              <a:noFill/>
              <a:miter lim="800000"/>
              <a:headEnd/>
              <a:tailEnd/>
            </a:ln>
          </p:spPr>
          <p:txBody>
            <a:bodyPr wrap="none" anchor="ctr"/>
            <a:lstStyle/>
            <a:p>
              <a:endParaRPr lang="en-US" dirty="0"/>
            </a:p>
          </p:txBody>
        </p:sp>
      </p:grpSp>
      <p:sp>
        <p:nvSpPr>
          <p:cNvPr id="20494" name="Rectangle 24"/>
          <p:cNvSpPr>
            <a:spLocks noChangeArrowheads="1"/>
          </p:cNvSpPr>
          <p:nvPr/>
        </p:nvSpPr>
        <p:spPr bwMode="auto">
          <a:xfrm>
            <a:off x="7639050" y="3209925"/>
            <a:ext cx="266700" cy="85725"/>
          </a:xfrm>
          <a:prstGeom prst="rect">
            <a:avLst/>
          </a:prstGeom>
          <a:solidFill>
            <a:srgbClr val="33CCFF"/>
          </a:solidFill>
          <a:ln w="9525">
            <a:noFill/>
            <a:miter lim="800000"/>
            <a:headEnd/>
            <a:tailEnd/>
          </a:ln>
        </p:spPr>
        <p:txBody>
          <a:bodyPr wrap="none" anchor="ctr"/>
          <a:lstStyle/>
          <a:p>
            <a:endParaRPr lang="en-US" dirty="0"/>
          </a:p>
        </p:txBody>
      </p:sp>
      <p:sp>
        <p:nvSpPr>
          <p:cNvPr id="20495" name="Rectangle 25"/>
          <p:cNvSpPr>
            <a:spLocks noChangeArrowheads="1"/>
          </p:cNvSpPr>
          <p:nvPr/>
        </p:nvSpPr>
        <p:spPr bwMode="auto">
          <a:xfrm>
            <a:off x="3597275" y="3209925"/>
            <a:ext cx="266700" cy="85725"/>
          </a:xfrm>
          <a:prstGeom prst="rect">
            <a:avLst/>
          </a:prstGeom>
          <a:solidFill>
            <a:srgbClr val="33CCFF"/>
          </a:solidFill>
          <a:ln w="9525">
            <a:noFill/>
            <a:miter lim="800000"/>
            <a:headEnd/>
            <a:tailEnd/>
          </a:ln>
        </p:spPr>
        <p:txBody>
          <a:bodyPr wrap="none" anchor="ctr"/>
          <a:lstStyle/>
          <a:p>
            <a:endParaRPr lang="en-US" dirty="0"/>
          </a:p>
        </p:txBody>
      </p:sp>
      <p:grpSp>
        <p:nvGrpSpPr>
          <p:cNvPr id="7" name="Group 26"/>
          <p:cNvGrpSpPr>
            <a:grpSpLocks/>
          </p:cNvGrpSpPr>
          <p:nvPr/>
        </p:nvGrpSpPr>
        <p:grpSpPr bwMode="auto">
          <a:xfrm>
            <a:off x="1265238" y="4273550"/>
            <a:ext cx="179387" cy="196850"/>
            <a:chOff x="1509" y="2134"/>
            <a:chExt cx="113" cy="124"/>
          </a:xfrm>
        </p:grpSpPr>
        <p:sp>
          <p:nvSpPr>
            <p:cNvPr id="20606" name="Freeform 27"/>
            <p:cNvSpPr>
              <a:spLocks/>
            </p:cNvSpPr>
            <p:nvPr/>
          </p:nvSpPr>
          <p:spPr bwMode="auto">
            <a:xfrm>
              <a:off x="1509" y="2134"/>
              <a:ext cx="113" cy="124"/>
            </a:xfrm>
            <a:custGeom>
              <a:avLst/>
              <a:gdLst>
                <a:gd name="T0" fmla="*/ 42 w 113"/>
                <a:gd name="T1" fmla="*/ 0 h 124"/>
                <a:gd name="T2" fmla="*/ 32 w 113"/>
                <a:gd name="T3" fmla="*/ 3 h 124"/>
                <a:gd name="T4" fmla="*/ 20 w 113"/>
                <a:gd name="T5" fmla="*/ 24 h 124"/>
                <a:gd name="T6" fmla="*/ 0 w 113"/>
                <a:gd name="T7" fmla="*/ 124 h 124"/>
                <a:gd name="T8" fmla="*/ 113 w 113"/>
                <a:gd name="T9" fmla="*/ 124 h 124"/>
                <a:gd name="T10" fmla="*/ 95 w 113"/>
                <a:gd name="T11" fmla="*/ 21 h 124"/>
                <a:gd name="T12" fmla="*/ 80 w 113"/>
                <a:gd name="T13" fmla="*/ 0 h 124"/>
                <a:gd name="T14" fmla="*/ 42 w 113"/>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124"/>
                <a:gd name="T26" fmla="*/ 113 w 113"/>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124">
                  <a:moveTo>
                    <a:pt x="42" y="0"/>
                  </a:moveTo>
                  <a:lnTo>
                    <a:pt x="32" y="3"/>
                  </a:lnTo>
                  <a:lnTo>
                    <a:pt x="20" y="24"/>
                  </a:lnTo>
                  <a:lnTo>
                    <a:pt x="0" y="124"/>
                  </a:lnTo>
                  <a:lnTo>
                    <a:pt x="113" y="124"/>
                  </a:lnTo>
                  <a:lnTo>
                    <a:pt x="95" y="21"/>
                  </a:lnTo>
                  <a:lnTo>
                    <a:pt x="80" y="0"/>
                  </a:lnTo>
                  <a:lnTo>
                    <a:pt x="42" y="0"/>
                  </a:lnTo>
                  <a:close/>
                </a:path>
              </a:pathLst>
            </a:custGeom>
            <a:solidFill>
              <a:srgbClr val="CCFFFF"/>
            </a:solidFill>
            <a:ln w="9525">
              <a:noFill/>
              <a:round/>
              <a:headEnd/>
              <a:tailEnd/>
            </a:ln>
          </p:spPr>
          <p:txBody>
            <a:bodyPr/>
            <a:lstStyle/>
            <a:p>
              <a:endParaRPr lang="en-US" dirty="0"/>
            </a:p>
          </p:txBody>
        </p:sp>
        <p:sp>
          <p:nvSpPr>
            <p:cNvPr id="20607" name="Rectangle 28"/>
            <p:cNvSpPr>
              <a:spLocks noChangeArrowheads="1"/>
            </p:cNvSpPr>
            <p:nvPr/>
          </p:nvSpPr>
          <p:spPr bwMode="auto">
            <a:xfrm>
              <a:off x="1536" y="2160"/>
              <a:ext cx="60" cy="96"/>
            </a:xfrm>
            <a:prstGeom prst="rect">
              <a:avLst/>
            </a:prstGeom>
            <a:solidFill>
              <a:srgbClr val="800000"/>
            </a:solidFill>
            <a:ln w="9525">
              <a:noFill/>
              <a:miter lim="800000"/>
              <a:headEnd/>
              <a:tailEnd/>
            </a:ln>
          </p:spPr>
          <p:txBody>
            <a:bodyPr wrap="none" anchor="ctr"/>
            <a:lstStyle/>
            <a:p>
              <a:endParaRPr lang="en-US" dirty="0"/>
            </a:p>
          </p:txBody>
        </p:sp>
      </p:grpSp>
      <p:sp>
        <p:nvSpPr>
          <p:cNvPr id="20497" name="Rectangle 29"/>
          <p:cNvSpPr>
            <a:spLocks noChangeArrowheads="1"/>
          </p:cNvSpPr>
          <p:nvPr/>
        </p:nvSpPr>
        <p:spPr bwMode="auto">
          <a:xfrm>
            <a:off x="1177925" y="4619625"/>
            <a:ext cx="352425" cy="73025"/>
          </a:xfrm>
          <a:prstGeom prst="rect">
            <a:avLst/>
          </a:prstGeom>
          <a:solidFill>
            <a:srgbClr val="00CCFF"/>
          </a:solidFill>
          <a:ln w="9525">
            <a:noFill/>
            <a:miter lim="800000"/>
            <a:headEnd/>
            <a:tailEnd/>
          </a:ln>
        </p:spPr>
        <p:txBody>
          <a:bodyPr wrap="none" anchor="ctr"/>
          <a:lstStyle/>
          <a:p>
            <a:endParaRPr lang="en-US" dirty="0"/>
          </a:p>
        </p:txBody>
      </p:sp>
      <p:sp>
        <p:nvSpPr>
          <p:cNvPr id="20498" name="Rectangle 30"/>
          <p:cNvSpPr>
            <a:spLocks noChangeArrowheads="1"/>
          </p:cNvSpPr>
          <p:nvPr/>
        </p:nvSpPr>
        <p:spPr bwMode="auto">
          <a:xfrm>
            <a:off x="1123950" y="3921125"/>
            <a:ext cx="431800" cy="266700"/>
          </a:xfrm>
          <a:prstGeom prst="rect">
            <a:avLst/>
          </a:prstGeom>
          <a:solidFill>
            <a:srgbClr val="00FFFF"/>
          </a:solidFill>
          <a:ln w="9525">
            <a:noFill/>
            <a:miter lim="800000"/>
            <a:headEnd/>
            <a:tailEnd/>
          </a:ln>
        </p:spPr>
        <p:txBody>
          <a:bodyPr wrap="none" anchor="ctr"/>
          <a:lstStyle/>
          <a:p>
            <a:endParaRPr lang="en-US" dirty="0"/>
          </a:p>
        </p:txBody>
      </p:sp>
      <p:sp>
        <p:nvSpPr>
          <p:cNvPr id="20499" name="Text Box 31"/>
          <p:cNvSpPr txBox="1">
            <a:spLocks noChangeArrowheads="1"/>
          </p:cNvSpPr>
          <p:nvPr/>
        </p:nvSpPr>
        <p:spPr bwMode="auto">
          <a:xfrm>
            <a:off x="1616075" y="3810000"/>
            <a:ext cx="2627313" cy="987425"/>
          </a:xfrm>
          <a:prstGeom prst="rect">
            <a:avLst/>
          </a:prstGeom>
          <a:noFill/>
          <a:ln w="9525">
            <a:noFill/>
            <a:miter lim="800000"/>
            <a:headEnd/>
            <a:tailEnd/>
          </a:ln>
        </p:spPr>
        <p:txBody>
          <a:bodyPr wrap="none">
            <a:spAutoFit/>
          </a:bodyPr>
          <a:lstStyle/>
          <a:p>
            <a:pPr algn="l" eaLnBrk="1" latinLnBrk="1" hangingPunct="1">
              <a:lnSpc>
                <a:spcPct val="140000"/>
              </a:lnSpc>
            </a:pPr>
            <a:r>
              <a:rPr kumimoji="1" lang="en-US" altLang="ko-KR" sz="1400" b="1" dirty="0">
                <a:latin typeface="Gulim" pitchFamily="34" charset="-127"/>
                <a:ea typeface="Gulim" pitchFamily="34" charset="-127"/>
              </a:rPr>
              <a:t>Dielectric(SiO2/SiN)</a:t>
            </a:r>
          </a:p>
          <a:p>
            <a:pPr algn="l" eaLnBrk="1" latinLnBrk="1" hangingPunct="1">
              <a:lnSpc>
                <a:spcPct val="140000"/>
              </a:lnSpc>
            </a:pPr>
            <a:r>
              <a:rPr kumimoji="1" lang="en-US" altLang="ko-KR" sz="1400" b="1" dirty="0">
                <a:latin typeface="Gulim" pitchFamily="34" charset="-127"/>
                <a:ea typeface="Gulim" pitchFamily="34" charset="-127"/>
              </a:rPr>
              <a:t>Gate Poly</a:t>
            </a:r>
          </a:p>
          <a:p>
            <a:pPr algn="l" eaLnBrk="1" latinLnBrk="1" hangingPunct="1">
              <a:lnSpc>
                <a:spcPct val="140000"/>
              </a:lnSpc>
            </a:pPr>
            <a:r>
              <a:rPr kumimoji="1" lang="en-US" altLang="ko-KR" sz="1400" b="1" dirty="0">
                <a:latin typeface="Gulim" pitchFamily="34" charset="-127"/>
                <a:ea typeface="Gulim" pitchFamily="34" charset="-127"/>
              </a:rPr>
              <a:t>STI (Shallow Trench Isolation)</a:t>
            </a:r>
          </a:p>
        </p:txBody>
      </p:sp>
      <p:sp>
        <p:nvSpPr>
          <p:cNvPr id="20500" name="Text Box 32"/>
          <p:cNvSpPr txBox="1">
            <a:spLocks noChangeArrowheads="1"/>
          </p:cNvSpPr>
          <p:nvPr/>
        </p:nvSpPr>
        <p:spPr bwMode="auto">
          <a:xfrm>
            <a:off x="1031875" y="2679700"/>
            <a:ext cx="728663" cy="987425"/>
          </a:xfrm>
          <a:prstGeom prst="rect">
            <a:avLst/>
          </a:prstGeom>
          <a:noFill/>
          <a:ln w="9525">
            <a:noFill/>
            <a:miter lim="800000"/>
            <a:headEnd/>
            <a:tailEnd/>
          </a:ln>
        </p:spPr>
        <p:txBody>
          <a:bodyPr wrap="none">
            <a:spAutoFit/>
          </a:bodyPr>
          <a:lstStyle/>
          <a:p>
            <a:pPr algn="l" eaLnBrk="1" latinLnBrk="1" hangingPunct="1">
              <a:lnSpc>
                <a:spcPct val="140000"/>
              </a:lnSpc>
            </a:pPr>
            <a:r>
              <a:rPr kumimoji="1" lang="en-US" altLang="ko-KR" sz="1400" b="1" dirty="0">
                <a:latin typeface="Gulim" pitchFamily="34" charset="-127"/>
                <a:ea typeface="Gulim" pitchFamily="34" charset="-127"/>
              </a:rPr>
              <a:t>Oxide</a:t>
            </a:r>
          </a:p>
          <a:p>
            <a:pPr algn="l" eaLnBrk="1" latinLnBrk="1" hangingPunct="1">
              <a:lnSpc>
                <a:spcPct val="140000"/>
              </a:lnSpc>
            </a:pPr>
            <a:endParaRPr kumimoji="1" lang="en-US" altLang="ko-KR" sz="1400" b="1" dirty="0">
              <a:latin typeface="Gulim" pitchFamily="34" charset="-127"/>
              <a:ea typeface="Gulim" pitchFamily="34" charset="-127"/>
            </a:endParaRPr>
          </a:p>
          <a:p>
            <a:pPr algn="l" eaLnBrk="1" latinLnBrk="1" hangingPunct="1">
              <a:lnSpc>
                <a:spcPct val="140000"/>
              </a:lnSpc>
            </a:pPr>
            <a:r>
              <a:rPr kumimoji="1" lang="en-US" altLang="ko-KR" sz="1400" b="1" dirty="0">
                <a:latin typeface="Gulim" pitchFamily="34" charset="-127"/>
                <a:ea typeface="Gulim" pitchFamily="34" charset="-127"/>
              </a:rPr>
              <a:t>Silicon</a:t>
            </a:r>
          </a:p>
        </p:txBody>
      </p:sp>
      <p:sp>
        <p:nvSpPr>
          <p:cNvPr id="2040865" name="Rectangle 33"/>
          <p:cNvSpPr>
            <a:spLocks noChangeArrowheads="1"/>
          </p:cNvSpPr>
          <p:nvPr/>
        </p:nvSpPr>
        <p:spPr bwMode="auto">
          <a:xfrm>
            <a:off x="5021263" y="2738438"/>
            <a:ext cx="538162" cy="2657475"/>
          </a:xfrm>
          <a:prstGeom prst="rect">
            <a:avLst/>
          </a:prstGeom>
          <a:solidFill>
            <a:srgbClr val="FFFFFF"/>
          </a:solidFill>
          <a:ln w="9525">
            <a:noFill/>
            <a:miter lim="800000"/>
            <a:headEnd/>
            <a:tailEnd/>
          </a:ln>
        </p:spPr>
        <p:txBody>
          <a:bodyPr wrap="none" anchor="ctr"/>
          <a:lstStyle/>
          <a:p>
            <a:endParaRPr lang="en-US" dirty="0"/>
          </a:p>
        </p:txBody>
      </p:sp>
      <p:grpSp>
        <p:nvGrpSpPr>
          <p:cNvPr id="8" name="Group 34"/>
          <p:cNvGrpSpPr>
            <a:grpSpLocks/>
          </p:cNvGrpSpPr>
          <p:nvPr/>
        </p:nvGrpSpPr>
        <p:grpSpPr bwMode="auto">
          <a:xfrm>
            <a:off x="1039813" y="2698750"/>
            <a:ext cx="6937375" cy="2719388"/>
            <a:chOff x="655" y="1255"/>
            <a:chExt cx="4370" cy="1713"/>
          </a:xfrm>
        </p:grpSpPr>
        <p:sp>
          <p:nvSpPr>
            <p:cNvPr id="20601" name="Rectangle 35"/>
            <p:cNvSpPr>
              <a:spLocks noChangeArrowheads="1"/>
            </p:cNvSpPr>
            <p:nvPr/>
          </p:nvSpPr>
          <p:spPr bwMode="auto">
            <a:xfrm>
              <a:off x="655" y="1255"/>
              <a:ext cx="2535" cy="34"/>
            </a:xfrm>
            <a:prstGeom prst="rect">
              <a:avLst/>
            </a:prstGeom>
            <a:solidFill>
              <a:srgbClr val="00FFFF"/>
            </a:solidFill>
            <a:ln w="9525">
              <a:noFill/>
              <a:miter lim="800000"/>
              <a:headEnd/>
              <a:tailEnd/>
            </a:ln>
          </p:spPr>
          <p:txBody>
            <a:bodyPr wrap="none" anchor="ctr"/>
            <a:lstStyle/>
            <a:p>
              <a:endParaRPr lang="en-US" dirty="0"/>
            </a:p>
          </p:txBody>
        </p:sp>
        <p:sp>
          <p:nvSpPr>
            <p:cNvPr id="20602" name="Rectangle 36"/>
            <p:cNvSpPr>
              <a:spLocks noChangeArrowheads="1"/>
            </p:cNvSpPr>
            <p:nvPr/>
          </p:nvSpPr>
          <p:spPr bwMode="auto">
            <a:xfrm>
              <a:off x="3473" y="1255"/>
              <a:ext cx="1552" cy="34"/>
            </a:xfrm>
            <a:prstGeom prst="rect">
              <a:avLst/>
            </a:prstGeom>
            <a:solidFill>
              <a:srgbClr val="00FFFF"/>
            </a:solidFill>
            <a:ln w="9525">
              <a:noFill/>
              <a:miter lim="800000"/>
              <a:headEnd/>
              <a:tailEnd/>
            </a:ln>
          </p:spPr>
          <p:txBody>
            <a:bodyPr wrap="none" anchor="ctr"/>
            <a:lstStyle/>
            <a:p>
              <a:endParaRPr lang="en-US" dirty="0"/>
            </a:p>
          </p:txBody>
        </p:sp>
        <p:sp>
          <p:nvSpPr>
            <p:cNvPr id="20603" name="Rectangle 37"/>
            <p:cNvSpPr>
              <a:spLocks noChangeArrowheads="1"/>
            </p:cNvSpPr>
            <p:nvPr/>
          </p:nvSpPr>
          <p:spPr bwMode="auto">
            <a:xfrm>
              <a:off x="3163" y="1255"/>
              <a:ext cx="34" cy="1678"/>
            </a:xfrm>
            <a:prstGeom prst="rect">
              <a:avLst/>
            </a:prstGeom>
            <a:solidFill>
              <a:srgbClr val="00FFFF"/>
            </a:solidFill>
            <a:ln w="9525">
              <a:noFill/>
              <a:miter lim="800000"/>
              <a:headEnd/>
              <a:tailEnd/>
            </a:ln>
          </p:spPr>
          <p:txBody>
            <a:bodyPr wrap="none" anchor="ctr"/>
            <a:lstStyle/>
            <a:p>
              <a:endParaRPr lang="en-US" dirty="0"/>
            </a:p>
          </p:txBody>
        </p:sp>
        <p:sp>
          <p:nvSpPr>
            <p:cNvPr id="20604" name="Rectangle 38"/>
            <p:cNvSpPr>
              <a:spLocks noChangeArrowheads="1"/>
            </p:cNvSpPr>
            <p:nvPr/>
          </p:nvSpPr>
          <p:spPr bwMode="auto">
            <a:xfrm>
              <a:off x="3472" y="1255"/>
              <a:ext cx="34" cy="1680"/>
            </a:xfrm>
            <a:prstGeom prst="rect">
              <a:avLst/>
            </a:prstGeom>
            <a:solidFill>
              <a:srgbClr val="00FFFF"/>
            </a:solidFill>
            <a:ln w="9525">
              <a:noFill/>
              <a:miter lim="800000"/>
              <a:headEnd/>
              <a:tailEnd/>
            </a:ln>
          </p:spPr>
          <p:txBody>
            <a:bodyPr wrap="none" anchor="ctr"/>
            <a:lstStyle/>
            <a:p>
              <a:endParaRPr lang="en-US" dirty="0"/>
            </a:p>
          </p:txBody>
        </p:sp>
        <p:sp>
          <p:nvSpPr>
            <p:cNvPr id="20605" name="Rectangle 39"/>
            <p:cNvSpPr>
              <a:spLocks noChangeArrowheads="1"/>
            </p:cNvSpPr>
            <p:nvPr/>
          </p:nvSpPr>
          <p:spPr bwMode="auto">
            <a:xfrm>
              <a:off x="3163" y="2928"/>
              <a:ext cx="343" cy="40"/>
            </a:xfrm>
            <a:prstGeom prst="rect">
              <a:avLst/>
            </a:prstGeom>
            <a:solidFill>
              <a:srgbClr val="00FFFF"/>
            </a:solidFill>
            <a:ln w="9525">
              <a:noFill/>
              <a:miter lim="800000"/>
              <a:headEnd/>
              <a:tailEnd/>
            </a:ln>
          </p:spPr>
          <p:txBody>
            <a:bodyPr wrap="none" anchor="ctr"/>
            <a:lstStyle/>
            <a:p>
              <a:endParaRPr lang="en-US" dirty="0"/>
            </a:p>
          </p:txBody>
        </p:sp>
      </p:grpSp>
      <p:grpSp>
        <p:nvGrpSpPr>
          <p:cNvPr id="9" name="Group 40"/>
          <p:cNvGrpSpPr>
            <a:grpSpLocks/>
          </p:cNvGrpSpPr>
          <p:nvPr/>
        </p:nvGrpSpPr>
        <p:grpSpPr bwMode="auto">
          <a:xfrm>
            <a:off x="1038225" y="2544763"/>
            <a:ext cx="6938963" cy="2809875"/>
            <a:chOff x="654" y="1158"/>
            <a:chExt cx="4371" cy="1770"/>
          </a:xfrm>
        </p:grpSpPr>
        <p:sp>
          <p:nvSpPr>
            <p:cNvPr id="20599" name="Rectangle 41"/>
            <p:cNvSpPr>
              <a:spLocks noChangeArrowheads="1"/>
            </p:cNvSpPr>
            <p:nvPr/>
          </p:nvSpPr>
          <p:spPr bwMode="auto">
            <a:xfrm>
              <a:off x="654" y="1158"/>
              <a:ext cx="4371" cy="98"/>
            </a:xfrm>
            <a:prstGeom prst="rect">
              <a:avLst/>
            </a:prstGeom>
            <a:solidFill>
              <a:srgbClr val="006600"/>
            </a:solidFill>
            <a:ln w="9525">
              <a:noFill/>
              <a:miter lim="800000"/>
              <a:headEnd/>
              <a:tailEnd/>
            </a:ln>
          </p:spPr>
          <p:txBody>
            <a:bodyPr wrap="none" anchor="ctr"/>
            <a:lstStyle/>
            <a:p>
              <a:endParaRPr lang="en-US" dirty="0"/>
            </a:p>
          </p:txBody>
        </p:sp>
        <p:sp>
          <p:nvSpPr>
            <p:cNvPr id="20600" name="Rectangle 42"/>
            <p:cNvSpPr>
              <a:spLocks noChangeArrowheads="1"/>
            </p:cNvSpPr>
            <p:nvPr/>
          </p:nvSpPr>
          <p:spPr bwMode="auto">
            <a:xfrm>
              <a:off x="3194" y="1254"/>
              <a:ext cx="281" cy="1674"/>
            </a:xfrm>
            <a:prstGeom prst="rect">
              <a:avLst/>
            </a:prstGeom>
            <a:solidFill>
              <a:srgbClr val="006600"/>
            </a:solidFill>
            <a:ln w="9525">
              <a:noFill/>
              <a:miter lim="800000"/>
              <a:headEnd/>
              <a:tailEnd/>
            </a:ln>
          </p:spPr>
          <p:txBody>
            <a:bodyPr wrap="none" anchor="ctr"/>
            <a:lstStyle/>
            <a:p>
              <a:endParaRPr lang="en-US" dirty="0"/>
            </a:p>
          </p:txBody>
        </p:sp>
      </p:grpSp>
      <p:sp>
        <p:nvSpPr>
          <p:cNvPr id="2040875" name="Rectangle 43"/>
          <p:cNvSpPr>
            <a:spLocks noChangeArrowheads="1"/>
          </p:cNvSpPr>
          <p:nvPr/>
        </p:nvSpPr>
        <p:spPr bwMode="auto">
          <a:xfrm>
            <a:off x="995363" y="2498725"/>
            <a:ext cx="7024687" cy="206375"/>
          </a:xfrm>
          <a:prstGeom prst="rect">
            <a:avLst/>
          </a:prstGeom>
          <a:solidFill>
            <a:srgbClr val="FFFFFF"/>
          </a:solidFill>
          <a:ln w="9525">
            <a:noFill/>
            <a:miter lim="800000"/>
            <a:headEnd/>
            <a:tailEnd/>
          </a:ln>
        </p:spPr>
        <p:txBody>
          <a:bodyPr wrap="none" anchor="ctr"/>
          <a:lstStyle/>
          <a:p>
            <a:endParaRPr lang="en-US" dirty="0"/>
          </a:p>
        </p:txBody>
      </p:sp>
      <p:grpSp>
        <p:nvGrpSpPr>
          <p:cNvPr id="10" name="Group 44"/>
          <p:cNvGrpSpPr>
            <a:grpSpLocks/>
          </p:cNvGrpSpPr>
          <p:nvPr/>
        </p:nvGrpSpPr>
        <p:grpSpPr bwMode="auto">
          <a:xfrm>
            <a:off x="1990725" y="2700338"/>
            <a:ext cx="5600700" cy="514350"/>
            <a:chOff x="1254" y="1254"/>
            <a:chExt cx="3528" cy="324"/>
          </a:xfrm>
        </p:grpSpPr>
        <p:sp>
          <p:nvSpPr>
            <p:cNvPr id="20589" name="Rectangle 45"/>
            <p:cNvSpPr>
              <a:spLocks noChangeArrowheads="1"/>
            </p:cNvSpPr>
            <p:nvPr/>
          </p:nvSpPr>
          <p:spPr bwMode="auto">
            <a:xfrm>
              <a:off x="1530" y="1254"/>
              <a:ext cx="108" cy="324"/>
            </a:xfrm>
            <a:prstGeom prst="rect">
              <a:avLst/>
            </a:prstGeom>
            <a:solidFill>
              <a:srgbClr val="FFFFFF"/>
            </a:solidFill>
            <a:ln w="9525">
              <a:noFill/>
              <a:miter lim="800000"/>
              <a:headEnd/>
              <a:tailEnd/>
            </a:ln>
          </p:spPr>
          <p:txBody>
            <a:bodyPr wrap="none" anchor="ctr"/>
            <a:lstStyle/>
            <a:p>
              <a:endParaRPr lang="en-US" dirty="0"/>
            </a:p>
          </p:txBody>
        </p:sp>
        <p:sp>
          <p:nvSpPr>
            <p:cNvPr id="20590" name="Rectangle 46"/>
            <p:cNvSpPr>
              <a:spLocks noChangeArrowheads="1"/>
            </p:cNvSpPr>
            <p:nvPr/>
          </p:nvSpPr>
          <p:spPr bwMode="auto">
            <a:xfrm>
              <a:off x="1866" y="1254"/>
              <a:ext cx="108" cy="324"/>
            </a:xfrm>
            <a:prstGeom prst="rect">
              <a:avLst/>
            </a:prstGeom>
            <a:solidFill>
              <a:srgbClr val="FFFFFF"/>
            </a:solidFill>
            <a:ln w="9525">
              <a:noFill/>
              <a:miter lim="800000"/>
              <a:headEnd/>
              <a:tailEnd/>
            </a:ln>
          </p:spPr>
          <p:txBody>
            <a:bodyPr wrap="none" anchor="ctr"/>
            <a:lstStyle/>
            <a:p>
              <a:endParaRPr lang="en-US" dirty="0"/>
            </a:p>
          </p:txBody>
        </p:sp>
        <p:sp>
          <p:nvSpPr>
            <p:cNvPr id="20591" name="Rectangle 47"/>
            <p:cNvSpPr>
              <a:spLocks noChangeArrowheads="1"/>
            </p:cNvSpPr>
            <p:nvPr/>
          </p:nvSpPr>
          <p:spPr bwMode="auto">
            <a:xfrm>
              <a:off x="2142" y="1254"/>
              <a:ext cx="108" cy="324"/>
            </a:xfrm>
            <a:prstGeom prst="rect">
              <a:avLst/>
            </a:prstGeom>
            <a:solidFill>
              <a:srgbClr val="FFFFFF"/>
            </a:solidFill>
            <a:ln w="9525">
              <a:noFill/>
              <a:miter lim="800000"/>
              <a:headEnd/>
              <a:tailEnd/>
            </a:ln>
          </p:spPr>
          <p:txBody>
            <a:bodyPr wrap="none" anchor="ctr"/>
            <a:lstStyle/>
            <a:p>
              <a:endParaRPr lang="en-US" dirty="0"/>
            </a:p>
          </p:txBody>
        </p:sp>
        <p:sp>
          <p:nvSpPr>
            <p:cNvPr id="20592" name="Rectangle 48"/>
            <p:cNvSpPr>
              <a:spLocks noChangeArrowheads="1"/>
            </p:cNvSpPr>
            <p:nvPr/>
          </p:nvSpPr>
          <p:spPr bwMode="auto">
            <a:xfrm>
              <a:off x="1254" y="1254"/>
              <a:ext cx="108" cy="324"/>
            </a:xfrm>
            <a:prstGeom prst="rect">
              <a:avLst/>
            </a:prstGeom>
            <a:solidFill>
              <a:srgbClr val="FFFFFF"/>
            </a:solidFill>
            <a:ln w="9525">
              <a:noFill/>
              <a:miter lim="800000"/>
              <a:headEnd/>
              <a:tailEnd/>
            </a:ln>
          </p:spPr>
          <p:txBody>
            <a:bodyPr wrap="none" anchor="ctr"/>
            <a:lstStyle/>
            <a:p>
              <a:endParaRPr lang="en-US" dirty="0"/>
            </a:p>
          </p:txBody>
        </p:sp>
        <p:sp>
          <p:nvSpPr>
            <p:cNvPr id="20593" name="Rectangle 49"/>
            <p:cNvSpPr>
              <a:spLocks noChangeArrowheads="1"/>
            </p:cNvSpPr>
            <p:nvPr/>
          </p:nvSpPr>
          <p:spPr bwMode="auto">
            <a:xfrm>
              <a:off x="2496" y="1254"/>
              <a:ext cx="108" cy="324"/>
            </a:xfrm>
            <a:prstGeom prst="rect">
              <a:avLst/>
            </a:prstGeom>
            <a:solidFill>
              <a:srgbClr val="FFFFFF"/>
            </a:solidFill>
            <a:ln w="9525">
              <a:noFill/>
              <a:miter lim="800000"/>
              <a:headEnd/>
              <a:tailEnd/>
            </a:ln>
          </p:spPr>
          <p:txBody>
            <a:bodyPr wrap="none" anchor="ctr"/>
            <a:lstStyle/>
            <a:p>
              <a:endParaRPr lang="en-US" dirty="0"/>
            </a:p>
          </p:txBody>
        </p:sp>
        <p:sp>
          <p:nvSpPr>
            <p:cNvPr id="20594" name="Rectangle 50"/>
            <p:cNvSpPr>
              <a:spLocks noChangeArrowheads="1"/>
            </p:cNvSpPr>
            <p:nvPr/>
          </p:nvSpPr>
          <p:spPr bwMode="auto">
            <a:xfrm>
              <a:off x="2814" y="1254"/>
              <a:ext cx="108" cy="324"/>
            </a:xfrm>
            <a:prstGeom prst="rect">
              <a:avLst/>
            </a:prstGeom>
            <a:solidFill>
              <a:srgbClr val="FFFFFF"/>
            </a:solidFill>
            <a:ln w="9525">
              <a:noFill/>
              <a:miter lim="800000"/>
              <a:headEnd/>
              <a:tailEnd/>
            </a:ln>
          </p:spPr>
          <p:txBody>
            <a:bodyPr wrap="none" anchor="ctr"/>
            <a:lstStyle/>
            <a:p>
              <a:endParaRPr lang="en-US" dirty="0"/>
            </a:p>
          </p:txBody>
        </p:sp>
        <p:sp>
          <p:nvSpPr>
            <p:cNvPr id="20595" name="Rectangle 51"/>
            <p:cNvSpPr>
              <a:spLocks noChangeArrowheads="1"/>
            </p:cNvSpPr>
            <p:nvPr/>
          </p:nvSpPr>
          <p:spPr bwMode="auto">
            <a:xfrm>
              <a:off x="4044" y="1254"/>
              <a:ext cx="108" cy="324"/>
            </a:xfrm>
            <a:prstGeom prst="rect">
              <a:avLst/>
            </a:prstGeom>
            <a:solidFill>
              <a:srgbClr val="FFFFFF"/>
            </a:solidFill>
            <a:ln w="9525">
              <a:noFill/>
              <a:miter lim="800000"/>
              <a:headEnd/>
              <a:tailEnd/>
            </a:ln>
          </p:spPr>
          <p:txBody>
            <a:bodyPr wrap="none" anchor="ctr"/>
            <a:lstStyle/>
            <a:p>
              <a:endParaRPr lang="en-US" dirty="0"/>
            </a:p>
          </p:txBody>
        </p:sp>
        <p:sp>
          <p:nvSpPr>
            <p:cNvPr id="20596" name="Rectangle 52"/>
            <p:cNvSpPr>
              <a:spLocks noChangeArrowheads="1"/>
            </p:cNvSpPr>
            <p:nvPr/>
          </p:nvSpPr>
          <p:spPr bwMode="auto">
            <a:xfrm>
              <a:off x="3732" y="1254"/>
              <a:ext cx="108" cy="324"/>
            </a:xfrm>
            <a:prstGeom prst="rect">
              <a:avLst/>
            </a:prstGeom>
            <a:solidFill>
              <a:srgbClr val="FFFFFF"/>
            </a:solidFill>
            <a:ln w="9525">
              <a:noFill/>
              <a:miter lim="800000"/>
              <a:headEnd/>
              <a:tailEnd/>
            </a:ln>
          </p:spPr>
          <p:txBody>
            <a:bodyPr wrap="none" anchor="ctr"/>
            <a:lstStyle/>
            <a:p>
              <a:endParaRPr lang="en-US" dirty="0"/>
            </a:p>
          </p:txBody>
        </p:sp>
        <p:sp>
          <p:nvSpPr>
            <p:cNvPr id="20597" name="Rectangle 53"/>
            <p:cNvSpPr>
              <a:spLocks noChangeArrowheads="1"/>
            </p:cNvSpPr>
            <p:nvPr/>
          </p:nvSpPr>
          <p:spPr bwMode="auto">
            <a:xfrm>
              <a:off x="4356" y="1254"/>
              <a:ext cx="108" cy="324"/>
            </a:xfrm>
            <a:prstGeom prst="rect">
              <a:avLst/>
            </a:prstGeom>
            <a:solidFill>
              <a:srgbClr val="FFFFFF"/>
            </a:solidFill>
            <a:ln w="9525">
              <a:noFill/>
              <a:miter lim="800000"/>
              <a:headEnd/>
              <a:tailEnd/>
            </a:ln>
          </p:spPr>
          <p:txBody>
            <a:bodyPr wrap="none" anchor="ctr"/>
            <a:lstStyle/>
            <a:p>
              <a:endParaRPr lang="en-US" dirty="0"/>
            </a:p>
          </p:txBody>
        </p:sp>
        <p:sp>
          <p:nvSpPr>
            <p:cNvPr id="20598" name="Rectangle 54"/>
            <p:cNvSpPr>
              <a:spLocks noChangeArrowheads="1"/>
            </p:cNvSpPr>
            <p:nvPr/>
          </p:nvSpPr>
          <p:spPr bwMode="auto">
            <a:xfrm>
              <a:off x="4674" y="1254"/>
              <a:ext cx="108" cy="324"/>
            </a:xfrm>
            <a:prstGeom prst="rect">
              <a:avLst/>
            </a:prstGeom>
            <a:solidFill>
              <a:srgbClr val="FFFFFF"/>
            </a:solidFill>
            <a:ln w="9525">
              <a:noFill/>
              <a:miter lim="800000"/>
              <a:headEnd/>
              <a:tailEnd/>
            </a:ln>
          </p:spPr>
          <p:txBody>
            <a:bodyPr wrap="none" anchor="ctr"/>
            <a:lstStyle/>
            <a:p>
              <a:endParaRPr lang="en-US" dirty="0"/>
            </a:p>
          </p:txBody>
        </p:sp>
      </p:grpSp>
      <p:grpSp>
        <p:nvGrpSpPr>
          <p:cNvPr id="11" name="Group 55"/>
          <p:cNvGrpSpPr>
            <a:grpSpLocks/>
          </p:cNvGrpSpPr>
          <p:nvPr/>
        </p:nvGrpSpPr>
        <p:grpSpPr bwMode="auto">
          <a:xfrm>
            <a:off x="1023938" y="2590800"/>
            <a:ext cx="6962775" cy="628650"/>
            <a:chOff x="645" y="2039"/>
            <a:chExt cx="4386" cy="396"/>
          </a:xfrm>
        </p:grpSpPr>
        <p:grpSp>
          <p:nvGrpSpPr>
            <p:cNvPr id="12" name="Group 56"/>
            <p:cNvGrpSpPr>
              <a:grpSpLocks/>
            </p:cNvGrpSpPr>
            <p:nvPr/>
          </p:nvGrpSpPr>
          <p:grpSpPr bwMode="auto">
            <a:xfrm flipV="1">
              <a:off x="1254" y="2111"/>
              <a:ext cx="3528" cy="324"/>
              <a:chOff x="1254" y="1254"/>
              <a:chExt cx="3528" cy="324"/>
            </a:xfrm>
          </p:grpSpPr>
          <p:sp>
            <p:nvSpPr>
              <p:cNvPr id="20579" name="Rectangle 57"/>
              <p:cNvSpPr>
                <a:spLocks noChangeArrowheads="1"/>
              </p:cNvSpPr>
              <p:nvPr/>
            </p:nvSpPr>
            <p:spPr bwMode="auto">
              <a:xfrm>
                <a:off x="1530" y="1254"/>
                <a:ext cx="108" cy="324"/>
              </a:xfrm>
              <a:prstGeom prst="rect">
                <a:avLst/>
              </a:prstGeom>
              <a:solidFill>
                <a:srgbClr val="006600"/>
              </a:solidFill>
              <a:ln w="9525">
                <a:noFill/>
                <a:miter lim="800000"/>
                <a:headEnd/>
                <a:tailEnd/>
              </a:ln>
            </p:spPr>
            <p:txBody>
              <a:bodyPr wrap="none" anchor="ctr"/>
              <a:lstStyle/>
              <a:p>
                <a:endParaRPr lang="en-US" dirty="0"/>
              </a:p>
            </p:txBody>
          </p:sp>
          <p:sp>
            <p:nvSpPr>
              <p:cNvPr id="20580" name="Rectangle 58"/>
              <p:cNvSpPr>
                <a:spLocks noChangeArrowheads="1"/>
              </p:cNvSpPr>
              <p:nvPr/>
            </p:nvSpPr>
            <p:spPr bwMode="auto">
              <a:xfrm>
                <a:off x="1866" y="1254"/>
                <a:ext cx="108" cy="324"/>
              </a:xfrm>
              <a:prstGeom prst="rect">
                <a:avLst/>
              </a:prstGeom>
              <a:solidFill>
                <a:srgbClr val="006600"/>
              </a:solidFill>
              <a:ln w="9525">
                <a:noFill/>
                <a:miter lim="800000"/>
                <a:headEnd/>
                <a:tailEnd/>
              </a:ln>
            </p:spPr>
            <p:txBody>
              <a:bodyPr wrap="none" anchor="ctr"/>
              <a:lstStyle/>
              <a:p>
                <a:endParaRPr lang="en-US" dirty="0"/>
              </a:p>
            </p:txBody>
          </p:sp>
          <p:sp>
            <p:nvSpPr>
              <p:cNvPr id="20581" name="Rectangle 59"/>
              <p:cNvSpPr>
                <a:spLocks noChangeArrowheads="1"/>
              </p:cNvSpPr>
              <p:nvPr/>
            </p:nvSpPr>
            <p:spPr bwMode="auto">
              <a:xfrm>
                <a:off x="2142" y="1254"/>
                <a:ext cx="108" cy="324"/>
              </a:xfrm>
              <a:prstGeom prst="rect">
                <a:avLst/>
              </a:prstGeom>
              <a:solidFill>
                <a:srgbClr val="006600"/>
              </a:solidFill>
              <a:ln w="9525">
                <a:noFill/>
                <a:miter lim="800000"/>
                <a:headEnd/>
                <a:tailEnd/>
              </a:ln>
            </p:spPr>
            <p:txBody>
              <a:bodyPr wrap="none" anchor="ctr"/>
              <a:lstStyle/>
              <a:p>
                <a:endParaRPr lang="en-US" dirty="0"/>
              </a:p>
            </p:txBody>
          </p:sp>
          <p:sp>
            <p:nvSpPr>
              <p:cNvPr id="20582" name="Rectangle 60"/>
              <p:cNvSpPr>
                <a:spLocks noChangeArrowheads="1"/>
              </p:cNvSpPr>
              <p:nvPr/>
            </p:nvSpPr>
            <p:spPr bwMode="auto">
              <a:xfrm>
                <a:off x="1254" y="1254"/>
                <a:ext cx="108" cy="324"/>
              </a:xfrm>
              <a:prstGeom prst="rect">
                <a:avLst/>
              </a:prstGeom>
              <a:solidFill>
                <a:srgbClr val="006600"/>
              </a:solidFill>
              <a:ln w="9525">
                <a:noFill/>
                <a:miter lim="800000"/>
                <a:headEnd/>
                <a:tailEnd/>
              </a:ln>
            </p:spPr>
            <p:txBody>
              <a:bodyPr wrap="none" anchor="ctr"/>
              <a:lstStyle/>
              <a:p>
                <a:endParaRPr lang="en-US" dirty="0"/>
              </a:p>
            </p:txBody>
          </p:sp>
          <p:sp>
            <p:nvSpPr>
              <p:cNvPr id="20583" name="Rectangle 61"/>
              <p:cNvSpPr>
                <a:spLocks noChangeArrowheads="1"/>
              </p:cNvSpPr>
              <p:nvPr/>
            </p:nvSpPr>
            <p:spPr bwMode="auto">
              <a:xfrm>
                <a:off x="2496" y="1254"/>
                <a:ext cx="108" cy="324"/>
              </a:xfrm>
              <a:prstGeom prst="rect">
                <a:avLst/>
              </a:prstGeom>
              <a:solidFill>
                <a:srgbClr val="006600"/>
              </a:solidFill>
              <a:ln w="9525">
                <a:noFill/>
                <a:miter lim="800000"/>
                <a:headEnd/>
                <a:tailEnd/>
              </a:ln>
            </p:spPr>
            <p:txBody>
              <a:bodyPr wrap="none" anchor="ctr"/>
              <a:lstStyle/>
              <a:p>
                <a:endParaRPr lang="en-US" dirty="0"/>
              </a:p>
            </p:txBody>
          </p:sp>
          <p:sp>
            <p:nvSpPr>
              <p:cNvPr id="20584" name="Rectangle 62"/>
              <p:cNvSpPr>
                <a:spLocks noChangeArrowheads="1"/>
              </p:cNvSpPr>
              <p:nvPr/>
            </p:nvSpPr>
            <p:spPr bwMode="auto">
              <a:xfrm>
                <a:off x="2814" y="1254"/>
                <a:ext cx="108" cy="324"/>
              </a:xfrm>
              <a:prstGeom prst="rect">
                <a:avLst/>
              </a:prstGeom>
              <a:solidFill>
                <a:srgbClr val="006600"/>
              </a:solidFill>
              <a:ln w="9525">
                <a:noFill/>
                <a:miter lim="800000"/>
                <a:headEnd/>
                <a:tailEnd/>
              </a:ln>
            </p:spPr>
            <p:txBody>
              <a:bodyPr wrap="none" anchor="ctr"/>
              <a:lstStyle/>
              <a:p>
                <a:endParaRPr lang="en-US" dirty="0"/>
              </a:p>
            </p:txBody>
          </p:sp>
          <p:sp>
            <p:nvSpPr>
              <p:cNvPr id="20585" name="Rectangle 63"/>
              <p:cNvSpPr>
                <a:spLocks noChangeArrowheads="1"/>
              </p:cNvSpPr>
              <p:nvPr/>
            </p:nvSpPr>
            <p:spPr bwMode="auto">
              <a:xfrm>
                <a:off x="4044" y="1254"/>
                <a:ext cx="108" cy="324"/>
              </a:xfrm>
              <a:prstGeom prst="rect">
                <a:avLst/>
              </a:prstGeom>
              <a:solidFill>
                <a:srgbClr val="006600"/>
              </a:solidFill>
              <a:ln w="9525">
                <a:noFill/>
                <a:miter lim="800000"/>
                <a:headEnd/>
                <a:tailEnd/>
              </a:ln>
            </p:spPr>
            <p:txBody>
              <a:bodyPr wrap="none" anchor="ctr"/>
              <a:lstStyle/>
              <a:p>
                <a:endParaRPr lang="en-US" dirty="0"/>
              </a:p>
            </p:txBody>
          </p:sp>
          <p:sp>
            <p:nvSpPr>
              <p:cNvPr id="20586" name="Rectangle 64"/>
              <p:cNvSpPr>
                <a:spLocks noChangeArrowheads="1"/>
              </p:cNvSpPr>
              <p:nvPr/>
            </p:nvSpPr>
            <p:spPr bwMode="auto">
              <a:xfrm>
                <a:off x="3732" y="1254"/>
                <a:ext cx="108" cy="324"/>
              </a:xfrm>
              <a:prstGeom prst="rect">
                <a:avLst/>
              </a:prstGeom>
              <a:solidFill>
                <a:srgbClr val="006600"/>
              </a:solidFill>
              <a:ln w="9525">
                <a:noFill/>
                <a:miter lim="800000"/>
                <a:headEnd/>
                <a:tailEnd/>
              </a:ln>
            </p:spPr>
            <p:txBody>
              <a:bodyPr wrap="none" anchor="ctr"/>
              <a:lstStyle/>
              <a:p>
                <a:endParaRPr lang="en-US" dirty="0"/>
              </a:p>
            </p:txBody>
          </p:sp>
          <p:sp>
            <p:nvSpPr>
              <p:cNvPr id="20587" name="Rectangle 65"/>
              <p:cNvSpPr>
                <a:spLocks noChangeArrowheads="1"/>
              </p:cNvSpPr>
              <p:nvPr/>
            </p:nvSpPr>
            <p:spPr bwMode="auto">
              <a:xfrm>
                <a:off x="4356" y="1254"/>
                <a:ext cx="108" cy="324"/>
              </a:xfrm>
              <a:prstGeom prst="rect">
                <a:avLst/>
              </a:prstGeom>
              <a:solidFill>
                <a:srgbClr val="006600"/>
              </a:solidFill>
              <a:ln w="9525">
                <a:noFill/>
                <a:miter lim="800000"/>
                <a:headEnd/>
                <a:tailEnd/>
              </a:ln>
            </p:spPr>
            <p:txBody>
              <a:bodyPr wrap="none" anchor="ctr"/>
              <a:lstStyle/>
              <a:p>
                <a:endParaRPr lang="en-US" dirty="0"/>
              </a:p>
            </p:txBody>
          </p:sp>
          <p:sp>
            <p:nvSpPr>
              <p:cNvPr id="20588" name="Rectangle 66"/>
              <p:cNvSpPr>
                <a:spLocks noChangeArrowheads="1"/>
              </p:cNvSpPr>
              <p:nvPr/>
            </p:nvSpPr>
            <p:spPr bwMode="auto">
              <a:xfrm>
                <a:off x="4674" y="1254"/>
                <a:ext cx="108" cy="324"/>
              </a:xfrm>
              <a:prstGeom prst="rect">
                <a:avLst/>
              </a:prstGeom>
              <a:solidFill>
                <a:srgbClr val="006600"/>
              </a:solidFill>
              <a:ln w="9525">
                <a:noFill/>
                <a:miter lim="800000"/>
                <a:headEnd/>
                <a:tailEnd/>
              </a:ln>
            </p:spPr>
            <p:txBody>
              <a:bodyPr wrap="none" anchor="ctr"/>
              <a:lstStyle/>
              <a:p>
                <a:endParaRPr lang="en-US" dirty="0"/>
              </a:p>
            </p:txBody>
          </p:sp>
        </p:grpSp>
        <p:sp>
          <p:nvSpPr>
            <p:cNvPr id="20578" name="Rectangle 67"/>
            <p:cNvSpPr>
              <a:spLocks noChangeArrowheads="1"/>
            </p:cNvSpPr>
            <p:nvPr/>
          </p:nvSpPr>
          <p:spPr bwMode="auto">
            <a:xfrm flipV="1">
              <a:off x="645" y="2039"/>
              <a:ext cx="4386" cy="90"/>
            </a:xfrm>
            <a:prstGeom prst="rect">
              <a:avLst/>
            </a:prstGeom>
            <a:solidFill>
              <a:srgbClr val="006600"/>
            </a:solidFill>
            <a:ln w="9525">
              <a:noFill/>
              <a:miter lim="800000"/>
              <a:headEnd/>
              <a:tailEnd/>
            </a:ln>
          </p:spPr>
          <p:txBody>
            <a:bodyPr wrap="none" anchor="ctr"/>
            <a:lstStyle/>
            <a:p>
              <a:endParaRPr lang="en-US" dirty="0"/>
            </a:p>
          </p:txBody>
        </p:sp>
      </p:grpSp>
      <p:sp>
        <p:nvSpPr>
          <p:cNvPr id="2040900" name="Rectangle 68"/>
          <p:cNvSpPr>
            <a:spLocks noChangeArrowheads="1"/>
          </p:cNvSpPr>
          <p:nvPr/>
        </p:nvSpPr>
        <p:spPr bwMode="auto">
          <a:xfrm>
            <a:off x="1000125" y="2530475"/>
            <a:ext cx="7000875" cy="209550"/>
          </a:xfrm>
          <a:prstGeom prst="rect">
            <a:avLst/>
          </a:prstGeom>
          <a:solidFill>
            <a:srgbClr val="FFFFFF"/>
          </a:solidFill>
          <a:ln w="9525">
            <a:noFill/>
            <a:miter lim="800000"/>
            <a:headEnd/>
            <a:tailEnd/>
          </a:ln>
        </p:spPr>
        <p:txBody>
          <a:bodyPr wrap="none" anchor="ctr"/>
          <a:lstStyle/>
          <a:p>
            <a:endParaRPr lang="en-US" dirty="0"/>
          </a:p>
        </p:txBody>
      </p:sp>
      <p:sp>
        <p:nvSpPr>
          <p:cNvPr id="2040901" name="Rectangle 69"/>
          <p:cNvSpPr>
            <a:spLocks noChangeArrowheads="1"/>
          </p:cNvSpPr>
          <p:nvPr/>
        </p:nvSpPr>
        <p:spPr bwMode="auto">
          <a:xfrm>
            <a:off x="1035050" y="2492375"/>
            <a:ext cx="6943725" cy="254000"/>
          </a:xfrm>
          <a:prstGeom prst="rect">
            <a:avLst/>
          </a:prstGeom>
          <a:solidFill>
            <a:srgbClr val="00FFFF"/>
          </a:solidFill>
          <a:ln w="9525">
            <a:noFill/>
            <a:miter lim="800000"/>
            <a:headEnd/>
            <a:tailEnd/>
          </a:ln>
        </p:spPr>
        <p:txBody>
          <a:bodyPr wrap="none" anchor="ctr"/>
          <a:lstStyle/>
          <a:p>
            <a:endParaRPr lang="en-US" dirty="0"/>
          </a:p>
        </p:txBody>
      </p:sp>
      <p:grpSp>
        <p:nvGrpSpPr>
          <p:cNvPr id="13" name="Group 70"/>
          <p:cNvGrpSpPr>
            <a:grpSpLocks/>
          </p:cNvGrpSpPr>
          <p:nvPr/>
        </p:nvGrpSpPr>
        <p:grpSpPr bwMode="auto">
          <a:xfrm>
            <a:off x="1892300" y="2624138"/>
            <a:ext cx="5762625" cy="117475"/>
            <a:chOff x="1200" y="1182"/>
            <a:chExt cx="3630" cy="74"/>
          </a:xfrm>
        </p:grpSpPr>
        <p:sp>
          <p:nvSpPr>
            <p:cNvPr id="20569" name="Rectangle 71"/>
            <p:cNvSpPr>
              <a:spLocks noChangeArrowheads="1"/>
            </p:cNvSpPr>
            <p:nvPr/>
          </p:nvSpPr>
          <p:spPr bwMode="auto">
            <a:xfrm>
              <a:off x="1518" y="1182"/>
              <a:ext cx="462" cy="74"/>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0570" name="Rectangle 72"/>
            <p:cNvSpPr>
              <a:spLocks noChangeArrowheads="1"/>
            </p:cNvSpPr>
            <p:nvPr/>
          </p:nvSpPr>
          <p:spPr bwMode="auto">
            <a:xfrm>
              <a:off x="2760" y="1182"/>
              <a:ext cx="204" cy="74"/>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0571" name="Rectangle 73"/>
            <p:cNvSpPr>
              <a:spLocks noChangeArrowheads="1"/>
            </p:cNvSpPr>
            <p:nvPr/>
          </p:nvSpPr>
          <p:spPr bwMode="auto">
            <a:xfrm>
              <a:off x="2136" y="1182"/>
              <a:ext cx="462" cy="74"/>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0572" name="Rectangle 74"/>
            <p:cNvSpPr>
              <a:spLocks noChangeArrowheads="1"/>
            </p:cNvSpPr>
            <p:nvPr/>
          </p:nvSpPr>
          <p:spPr bwMode="auto">
            <a:xfrm>
              <a:off x="4014" y="1182"/>
              <a:ext cx="462" cy="74"/>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0573" name="Rectangle 75"/>
            <p:cNvSpPr>
              <a:spLocks noChangeArrowheads="1"/>
            </p:cNvSpPr>
            <p:nvPr/>
          </p:nvSpPr>
          <p:spPr bwMode="auto">
            <a:xfrm>
              <a:off x="3150" y="1182"/>
              <a:ext cx="462" cy="74"/>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0574" name="Rectangle 76"/>
            <p:cNvSpPr>
              <a:spLocks noChangeArrowheads="1"/>
            </p:cNvSpPr>
            <p:nvPr/>
          </p:nvSpPr>
          <p:spPr bwMode="auto">
            <a:xfrm>
              <a:off x="1200" y="1182"/>
              <a:ext cx="204" cy="74"/>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0575" name="Rectangle 77"/>
            <p:cNvSpPr>
              <a:spLocks noChangeArrowheads="1"/>
            </p:cNvSpPr>
            <p:nvPr/>
          </p:nvSpPr>
          <p:spPr bwMode="auto">
            <a:xfrm>
              <a:off x="3684" y="1182"/>
              <a:ext cx="204" cy="74"/>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0576" name="Rectangle 78"/>
            <p:cNvSpPr>
              <a:spLocks noChangeArrowheads="1"/>
            </p:cNvSpPr>
            <p:nvPr/>
          </p:nvSpPr>
          <p:spPr bwMode="auto">
            <a:xfrm>
              <a:off x="4626" y="1182"/>
              <a:ext cx="204" cy="74"/>
            </a:xfrm>
            <a:prstGeom prst="rect">
              <a:avLst/>
            </a:prstGeom>
            <a:solidFill>
              <a:schemeClr val="accent2"/>
            </a:solidFill>
            <a:ln w="9525">
              <a:solidFill>
                <a:schemeClr val="tx1"/>
              </a:solidFill>
              <a:miter lim="800000"/>
              <a:headEnd/>
              <a:tailEnd/>
            </a:ln>
          </p:spPr>
          <p:txBody>
            <a:bodyPr wrap="none" anchor="ctr"/>
            <a:lstStyle/>
            <a:p>
              <a:endParaRPr lang="en-US" dirty="0"/>
            </a:p>
          </p:txBody>
        </p:sp>
      </p:grpSp>
      <p:grpSp>
        <p:nvGrpSpPr>
          <p:cNvPr id="14" name="Group 79"/>
          <p:cNvGrpSpPr>
            <a:grpSpLocks/>
          </p:cNvGrpSpPr>
          <p:nvPr/>
        </p:nvGrpSpPr>
        <p:grpSpPr bwMode="auto">
          <a:xfrm>
            <a:off x="1028700" y="1235075"/>
            <a:ext cx="6959600" cy="1408113"/>
            <a:chOff x="648" y="1184"/>
            <a:chExt cx="4384" cy="887"/>
          </a:xfrm>
        </p:grpSpPr>
        <p:grpSp>
          <p:nvGrpSpPr>
            <p:cNvPr id="15" name="Group 80"/>
            <p:cNvGrpSpPr>
              <a:grpSpLocks/>
            </p:cNvGrpSpPr>
            <p:nvPr/>
          </p:nvGrpSpPr>
          <p:grpSpPr bwMode="auto">
            <a:xfrm>
              <a:off x="648" y="1184"/>
              <a:ext cx="4384" cy="887"/>
              <a:chOff x="648" y="1176"/>
              <a:chExt cx="4384" cy="887"/>
            </a:xfrm>
          </p:grpSpPr>
          <p:grpSp>
            <p:nvGrpSpPr>
              <p:cNvPr id="16" name="Group 81"/>
              <p:cNvGrpSpPr>
                <a:grpSpLocks/>
              </p:cNvGrpSpPr>
              <p:nvPr/>
            </p:nvGrpSpPr>
            <p:grpSpPr bwMode="auto">
              <a:xfrm>
                <a:off x="2816" y="1959"/>
                <a:ext cx="1008" cy="104"/>
                <a:chOff x="2816" y="1968"/>
                <a:chExt cx="1008" cy="104"/>
              </a:xfrm>
            </p:grpSpPr>
            <p:sp>
              <p:nvSpPr>
                <p:cNvPr id="20565" name="Rectangle 82"/>
                <p:cNvSpPr>
                  <a:spLocks noChangeArrowheads="1"/>
                </p:cNvSpPr>
                <p:nvPr/>
              </p:nvSpPr>
              <p:spPr bwMode="auto">
                <a:xfrm>
                  <a:off x="2816" y="1968"/>
                  <a:ext cx="88" cy="96"/>
                </a:xfrm>
                <a:prstGeom prst="rect">
                  <a:avLst/>
                </a:prstGeom>
                <a:solidFill>
                  <a:srgbClr val="006600"/>
                </a:solidFill>
                <a:ln w="9525">
                  <a:noFill/>
                  <a:miter lim="800000"/>
                  <a:headEnd/>
                  <a:tailEnd/>
                </a:ln>
              </p:spPr>
              <p:txBody>
                <a:bodyPr wrap="none" anchor="ctr"/>
                <a:lstStyle/>
                <a:p>
                  <a:endParaRPr lang="en-US" dirty="0"/>
                </a:p>
              </p:txBody>
            </p:sp>
            <p:sp>
              <p:nvSpPr>
                <p:cNvPr id="20566" name="Rectangle 83"/>
                <p:cNvSpPr>
                  <a:spLocks noChangeArrowheads="1"/>
                </p:cNvSpPr>
                <p:nvPr/>
              </p:nvSpPr>
              <p:spPr bwMode="auto">
                <a:xfrm>
                  <a:off x="3200" y="1976"/>
                  <a:ext cx="88" cy="96"/>
                </a:xfrm>
                <a:prstGeom prst="rect">
                  <a:avLst/>
                </a:prstGeom>
                <a:solidFill>
                  <a:srgbClr val="006600"/>
                </a:solidFill>
                <a:ln w="9525">
                  <a:noFill/>
                  <a:miter lim="800000"/>
                  <a:headEnd/>
                  <a:tailEnd/>
                </a:ln>
              </p:spPr>
              <p:txBody>
                <a:bodyPr wrap="none" anchor="ctr"/>
                <a:lstStyle/>
                <a:p>
                  <a:endParaRPr lang="en-US" dirty="0"/>
                </a:p>
              </p:txBody>
            </p:sp>
            <p:sp>
              <p:nvSpPr>
                <p:cNvPr id="20567" name="Rectangle 84"/>
                <p:cNvSpPr>
                  <a:spLocks noChangeArrowheads="1"/>
                </p:cNvSpPr>
                <p:nvPr/>
              </p:nvSpPr>
              <p:spPr bwMode="auto">
                <a:xfrm>
                  <a:off x="3344" y="1976"/>
                  <a:ext cx="88" cy="96"/>
                </a:xfrm>
                <a:prstGeom prst="rect">
                  <a:avLst/>
                </a:prstGeom>
                <a:solidFill>
                  <a:srgbClr val="006600"/>
                </a:solidFill>
                <a:ln w="9525">
                  <a:noFill/>
                  <a:miter lim="800000"/>
                  <a:headEnd/>
                  <a:tailEnd/>
                </a:ln>
              </p:spPr>
              <p:txBody>
                <a:bodyPr wrap="none" anchor="ctr"/>
                <a:lstStyle/>
                <a:p>
                  <a:endParaRPr lang="en-US" dirty="0"/>
                </a:p>
              </p:txBody>
            </p:sp>
            <p:sp>
              <p:nvSpPr>
                <p:cNvPr id="20568" name="Rectangle 85"/>
                <p:cNvSpPr>
                  <a:spLocks noChangeArrowheads="1"/>
                </p:cNvSpPr>
                <p:nvPr/>
              </p:nvSpPr>
              <p:spPr bwMode="auto">
                <a:xfrm>
                  <a:off x="3736" y="1968"/>
                  <a:ext cx="88" cy="96"/>
                </a:xfrm>
                <a:prstGeom prst="rect">
                  <a:avLst/>
                </a:prstGeom>
                <a:solidFill>
                  <a:srgbClr val="006600"/>
                </a:solidFill>
                <a:ln w="9525">
                  <a:noFill/>
                  <a:miter lim="800000"/>
                  <a:headEnd/>
                  <a:tailEnd/>
                </a:ln>
              </p:spPr>
              <p:txBody>
                <a:bodyPr wrap="none" anchor="ctr"/>
                <a:lstStyle/>
                <a:p>
                  <a:endParaRPr lang="en-US" dirty="0"/>
                </a:p>
              </p:txBody>
            </p:sp>
          </p:grpSp>
          <p:grpSp>
            <p:nvGrpSpPr>
              <p:cNvPr id="17" name="Group 86"/>
              <p:cNvGrpSpPr>
                <a:grpSpLocks/>
              </p:cNvGrpSpPr>
              <p:nvPr/>
            </p:nvGrpSpPr>
            <p:grpSpPr bwMode="auto">
              <a:xfrm>
                <a:off x="648" y="1176"/>
                <a:ext cx="4384" cy="808"/>
                <a:chOff x="648" y="1176"/>
                <a:chExt cx="4384" cy="808"/>
              </a:xfrm>
            </p:grpSpPr>
            <p:sp>
              <p:nvSpPr>
                <p:cNvPr id="20523" name="Rectangle 87"/>
                <p:cNvSpPr>
                  <a:spLocks noChangeArrowheads="1"/>
                </p:cNvSpPr>
                <p:nvPr/>
              </p:nvSpPr>
              <p:spPr bwMode="auto">
                <a:xfrm>
                  <a:off x="650" y="1177"/>
                  <a:ext cx="4376" cy="801"/>
                </a:xfrm>
                <a:prstGeom prst="rect">
                  <a:avLst/>
                </a:prstGeom>
                <a:solidFill>
                  <a:srgbClr val="00FFFF"/>
                </a:solidFill>
                <a:ln w="9525">
                  <a:noFill/>
                  <a:miter lim="800000"/>
                  <a:headEnd/>
                  <a:tailEnd/>
                </a:ln>
              </p:spPr>
              <p:txBody>
                <a:bodyPr wrap="none" anchor="ctr"/>
                <a:lstStyle/>
                <a:p>
                  <a:endParaRPr lang="en-US" dirty="0"/>
                </a:p>
              </p:txBody>
            </p:sp>
            <p:sp>
              <p:nvSpPr>
                <p:cNvPr id="20524" name="Rectangle 88"/>
                <p:cNvSpPr>
                  <a:spLocks noChangeArrowheads="1"/>
                </p:cNvSpPr>
                <p:nvPr/>
              </p:nvSpPr>
              <p:spPr bwMode="auto">
                <a:xfrm>
                  <a:off x="3136" y="1904"/>
                  <a:ext cx="384" cy="64"/>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0525" name="Rectangle 89"/>
                <p:cNvSpPr>
                  <a:spLocks noChangeArrowheads="1"/>
                </p:cNvSpPr>
                <p:nvPr/>
              </p:nvSpPr>
              <p:spPr bwMode="auto">
                <a:xfrm>
                  <a:off x="4016" y="1904"/>
                  <a:ext cx="992" cy="64"/>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0526" name="Rectangle 90"/>
                <p:cNvSpPr>
                  <a:spLocks noChangeArrowheads="1"/>
                </p:cNvSpPr>
                <p:nvPr/>
              </p:nvSpPr>
              <p:spPr bwMode="auto">
                <a:xfrm>
                  <a:off x="656" y="1910"/>
                  <a:ext cx="2000" cy="58"/>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0527" name="Rectangle 91"/>
                <p:cNvSpPr>
                  <a:spLocks noChangeArrowheads="1"/>
                </p:cNvSpPr>
                <p:nvPr/>
              </p:nvSpPr>
              <p:spPr bwMode="auto">
                <a:xfrm>
                  <a:off x="2744" y="1912"/>
                  <a:ext cx="19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0528" name="Rectangle 92"/>
                <p:cNvSpPr>
                  <a:spLocks noChangeArrowheads="1"/>
                </p:cNvSpPr>
                <p:nvPr/>
              </p:nvSpPr>
              <p:spPr bwMode="auto">
                <a:xfrm>
                  <a:off x="3688" y="1896"/>
                  <a:ext cx="19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grpSp>
              <p:nvGrpSpPr>
                <p:cNvPr id="18" name="Group 93"/>
                <p:cNvGrpSpPr>
                  <a:grpSpLocks/>
                </p:cNvGrpSpPr>
                <p:nvPr/>
              </p:nvGrpSpPr>
              <p:grpSpPr bwMode="auto">
                <a:xfrm>
                  <a:off x="2808" y="1810"/>
                  <a:ext cx="1008" cy="110"/>
                  <a:chOff x="2816" y="1968"/>
                  <a:chExt cx="1008" cy="104"/>
                </a:xfrm>
              </p:grpSpPr>
              <p:sp>
                <p:nvSpPr>
                  <p:cNvPr id="20561" name="Rectangle 94"/>
                  <p:cNvSpPr>
                    <a:spLocks noChangeArrowheads="1"/>
                  </p:cNvSpPr>
                  <p:nvPr/>
                </p:nvSpPr>
                <p:spPr bwMode="auto">
                  <a:xfrm>
                    <a:off x="2816" y="1968"/>
                    <a:ext cx="88" cy="96"/>
                  </a:xfrm>
                  <a:prstGeom prst="rect">
                    <a:avLst/>
                  </a:prstGeom>
                  <a:solidFill>
                    <a:srgbClr val="006600"/>
                  </a:solidFill>
                  <a:ln w="9525">
                    <a:noFill/>
                    <a:miter lim="800000"/>
                    <a:headEnd/>
                    <a:tailEnd/>
                  </a:ln>
                </p:spPr>
                <p:txBody>
                  <a:bodyPr wrap="none" anchor="ctr"/>
                  <a:lstStyle/>
                  <a:p>
                    <a:endParaRPr lang="en-US" dirty="0"/>
                  </a:p>
                </p:txBody>
              </p:sp>
              <p:sp>
                <p:nvSpPr>
                  <p:cNvPr id="20562" name="Rectangle 95"/>
                  <p:cNvSpPr>
                    <a:spLocks noChangeArrowheads="1"/>
                  </p:cNvSpPr>
                  <p:nvPr/>
                </p:nvSpPr>
                <p:spPr bwMode="auto">
                  <a:xfrm>
                    <a:off x="3200" y="1976"/>
                    <a:ext cx="88" cy="96"/>
                  </a:xfrm>
                  <a:prstGeom prst="rect">
                    <a:avLst/>
                  </a:prstGeom>
                  <a:solidFill>
                    <a:srgbClr val="006600"/>
                  </a:solidFill>
                  <a:ln w="9525">
                    <a:noFill/>
                    <a:miter lim="800000"/>
                    <a:headEnd/>
                    <a:tailEnd/>
                  </a:ln>
                </p:spPr>
                <p:txBody>
                  <a:bodyPr wrap="none" anchor="ctr"/>
                  <a:lstStyle/>
                  <a:p>
                    <a:endParaRPr lang="en-US" dirty="0"/>
                  </a:p>
                </p:txBody>
              </p:sp>
              <p:sp>
                <p:nvSpPr>
                  <p:cNvPr id="20563" name="Rectangle 96"/>
                  <p:cNvSpPr>
                    <a:spLocks noChangeArrowheads="1"/>
                  </p:cNvSpPr>
                  <p:nvPr/>
                </p:nvSpPr>
                <p:spPr bwMode="auto">
                  <a:xfrm>
                    <a:off x="3344" y="1976"/>
                    <a:ext cx="88" cy="96"/>
                  </a:xfrm>
                  <a:prstGeom prst="rect">
                    <a:avLst/>
                  </a:prstGeom>
                  <a:solidFill>
                    <a:srgbClr val="006600"/>
                  </a:solidFill>
                  <a:ln w="9525">
                    <a:noFill/>
                    <a:miter lim="800000"/>
                    <a:headEnd/>
                    <a:tailEnd/>
                  </a:ln>
                </p:spPr>
                <p:txBody>
                  <a:bodyPr wrap="none" anchor="ctr"/>
                  <a:lstStyle/>
                  <a:p>
                    <a:endParaRPr lang="en-US" dirty="0"/>
                  </a:p>
                </p:txBody>
              </p:sp>
              <p:sp>
                <p:nvSpPr>
                  <p:cNvPr id="20564" name="Rectangle 97"/>
                  <p:cNvSpPr>
                    <a:spLocks noChangeArrowheads="1"/>
                  </p:cNvSpPr>
                  <p:nvPr/>
                </p:nvSpPr>
                <p:spPr bwMode="auto">
                  <a:xfrm>
                    <a:off x="3736" y="1968"/>
                    <a:ext cx="88" cy="96"/>
                  </a:xfrm>
                  <a:prstGeom prst="rect">
                    <a:avLst/>
                  </a:prstGeom>
                  <a:solidFill>
                    <a:srgbClr val="006600"/>
                  </a:solidFill>
                  <a:ln w="9525">
                    <a:noFill/>
                    <a:miter lim="800000"/>
                    <a:headEnd/>
                    <a:tailEnd/>
                  </a:ln>
                </p:spPr>
                <p:txBody>
                  <a:bodyPr wrap="none" anchor="ctr"/>
                  <a:lstStyle/>
                  <a:p>
                    <a:endParaRPr lang="en-US" dirty="0"/>
                  </a:p>
                </p:txBody>
              </p:sp>
            </p:grpSp>
            <p:sp>
              <p:nvSpPr>
                <p:cNvPr id="20530" name="Rectangle 98"/>
                <p:cNvSpPr>
                  <a:spLocks noChangeArrowheads="1"/>
                </p:cNvSpPr>
                <p:nvPr/>
              </p:nvSpPr>
              <p:spPr bwMode="auto">
                <a:xfrm>
                  <a:off x="3672" y="1760"/>
                  <a:ext cx="19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0531" name="Rectangle 99"/>
                <p:cNvSpPr>
                  <a:spLocks noChangeArrowheads="1"/>
                </p:cNvSpPr>
                <p:nvPr/>
              </p:nvSpPr>
              <p:spPr bwMode="auto">
                <a:xfrm>
                  <a:off x="3128" y="1760"/>
                  <a:ext cx="400" cy="56"/>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0532" name="Rectangle 100"/>
                <p:cNvSpPr>
                  <a:spLocks noChangeArrowheads="1"/>
                </p:cNvSpPr>
                <p:nvPr/>
              </p:nvSpPr>
              <p:spPr bwMode="auto">
                <a:xfrm>
                  <a:off x="2752" y="1760"/>
                  <a:ext cx="19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0533" name="Rectangle 101"/>
                <p:cNvSpPr>
                  <a:spLocks noChangeArrowheads="1"/>
                </p:cNvSpPr>
                <p:nvPr/>
              </p:nvSpPr>
              <p:spPr bwMode="auto">
                <a:xfrm>
                  <a:off x="2208" y="1760"/>
                  <a:ext cx="440"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0534" name="Rectangle 102"/>
                <p:cNvSpPr>
                  <a:spLocks noChangeArrowheads="1"/>
                </p:cNvSpPr>
                <p:nvPr/>
              </p:nvSpPr>
              <p:spPr bwMode="auto">
                <a:xfrm>
                  <a:off x="1968" y="1760"/>
                  <a:ext cx="15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0535" name="Rectangle 103"/>
                <p:cNvSpPr>
                  <a:spLocks noChangeArrowheads="1"/>
                </p:cNvSpPr>
                <p:nvPr/>
              </p:nvSpPr>
              <p:spPr bwMode="auto">
                <a:xfrm>
                  <a:off x="1712" y="1760"/>
                  <a:ext cx="15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0536" name="Rectangle 104"/>
                <p:cNvSpPr>
                  <a:spLocks noChangeArrowheads="1"/>
                </p:cNvSpPr>
                <p:nvPr/>
              </p:nvSpPr>
              <p:spPr bwMode="auto">
                <a:xfrm>
                  <a:off x="1480" y="1760"/>
                  <a:ext cx="15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0537" name="Rectangle 105"/>
                <p:cNvSpPr>
                  <a:spLocks noChangeArrowheads="1"/>
                </p:cNvSpPr>
                <p:nvPr/>
              </p:nvSpPr>
              <p:spPr bwMode="auto">
                <a:xfrm>
                  <a:off x="1240" y="1760"/>
                  <a:ext cx="15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0538" name="Rectangle 106"/>
                <p:cNvSpPr>
                  <a:spLocks noChangeArrowheads="1"/>
                </p:cNvSpPr>
                <p:nvPr/>
              </p:nvSpPr>
              <p:spPr bwMode="auto">
                <a:xfrm>
                  <a:off x="1016" y="1760"/>
                  <a:ext cx="15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0539" name="Rectangle 107"/>
                <p:cNvSpPr>
                  <a:spLocks noChangeArrowheads="1"/>
                </p:cNvSpPr>
                <p:nvPr/>
              </p:nvSpPr>
              <p:spPr bwMode="auto">
                <a:xfrm>
                  <a:off x="776" y="1760"/>
                  <a:ext cx="15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0540" name="Rectangle 108"/>
                <p:cNvSpPr>
                  <a:spLocks noChangeArrowheads="1"/>
                </p:cNvSpPr>
                <p:nvPr/>
              </p:nvSpPr>
              <p:spPr bwMode="auto">
                <a:xfrm>
                  <a:off x="4464" y="1760"/>
                  <a:ext cx="15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0541" name="Rectangle 109"/>
                <p:cNvSpPr>
                  <a:spLocks noChangeArrowheads="1"/>
                </p:cNvSpPr>
                <p:nvPr/>
              </p:nvSpPr>
              <p:spPr bwMode="auto">
                <a:xfrm>
                  <a:off x="4016" y="1760"/>
                  <a:ext cx="360"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0542" name="Rectangle 110"/>
                <p:cNvSpPr>
                  <a:spLocks noChangeArrowheads="1"/>
                </p:cNvSpPr>
                <p:nvPr/>
              </p:nvSpPr>
              <p:spPr bwMode="auto">
                <a:xfrm>
                  <a:off x="4712" y="1760"/>
                  <a:ext cx="15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0543" name="Rectangle 111"/>
                <p:cNvSpPr>
                  <a:spLocks noChangeArrowheads="1"/>
                </p:cNvSpPr>
                <p:nvPr/>
              </p:nvSpPr>
              <p:spPr bwMode="auto">
                <a:xfrm>
                  <a:off x="648" y="1600"/>
                  <a:ext cx="4376"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0544" name="Rectangle 112"/>
                <p:cNvSpPr>
                  <a:spLocks noChangeArrowheads="1"/>
                </p:cNvSpPr>
                <p:nvPr/>
              </p:nvSpPr>
              <p:spPr bwMode="auto">
                <a:xfrm>
                  <a:off x="672" y="1440"/>
                  <a:ext cx="23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0545" name="Rectangle 113"/>
                <p:cNvSpPr>
                  <a:spLocks noChangeArrowheads="1"/>
                </p:cNvSpPr>
                <p:nvPr/>
              </p:nvSpPr>
              <p:spPr bwMode="auto">
                <a:xfrm>
                  <a:off x="1084" y="1440"/>
                  <a:ext cx="23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0546" name="Rectangle 114"/>
                <p:cNvSpPr>
                  <a:spLocks noChangeArrowheads="1"/>
                </p:cNvSpPr>
                <p:nvPr/>
              </p:nvSpPr>
              <p:spPr bwMode="auto">
                <a:xfrm>
                  <a:off x="1497" y="1440"/>
                  <a:ext cx="23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0547" name="Rectangle 115"/>
                <p:cNvSpPr>
                  <a:spLocks noChangeArrowheads="1"/>
                </p:cNvSpPr>
                <p:nvPr/>
              </p:nvSpPr>
              <p:spPr bwMode="auto">
                <a:xfrm>
                  <a:off x="1910" y="1440"/>
                  <a:ext cx="23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0548" name="Rectangle 116"/>
                <p:cNvSpPr>
                  <a:spLocks noChangeArrowheads="1"/>
                </p:cNvSpPr>
                <p:nvPr/>
              </p:nvSpPr>
              <p:spPr bwMode="auto">
                <a:xfrm>
                  <a:off x="2323" y="1440"/>
                  <a:ext cx="23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0549" name="Rectangle 117"/>
                <p:cNvSpPr>
                  <a:spLocks noChangeArrowheads="1"/>
                </p:cNvSpPr>
                <p:nvPr/>
              </p:nvSpPr>
              <p:spPr bwMode="auto">
                <a:xfrm>
                  <a:off x="2736" y="1440"/>
                  <a:ext cx="23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0550" name="Rectangle 118"/>
                <p:cNvSpPr>
                  <a:spLocks noChangeArrowheads="1"/>
                </p:cNvSpPr>
                <p:nvPr/>
              </p:nvSpPr>
              <p:spPr bwMode="auto">
                <a:xfrm>
                  <a:off x="3148" y="1440"/>
                  <a:ext cx="23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0551" name="Rectangle 119"/>
                <p:cNvSpPr>
                  <a:spLocks noChangeArrowheads="1"/>
                </p:cNvSpPr>
                <p:nvPr/>
              </p:nvSpPr>
              <p:spPr bwMode="auto">
                <a:xfrm>
                  <a:off x="3561" y="1440"/>
                  <a:ext cx="23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0552" name="Rectangle 120"/>
                <p:cNvSpPr>
                  <a:spLocks noChangeArrowheads="1"/>
                </p:cNvSpPr>
                <p:nvPr/>
              </p:nvSpPr>
              <p:spPr bwMode="auto">
                <a:xfrm>
                  <a:off x="3974" y="1440"/>
                  <a:ext cx="23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0553" name="Rectangle 121"/>
                <p:cNvSpPr>
                  <a:spLocks noChangeArrowheads="1"/>
                </p:cNvSpPr>
                <p:nvPr/>
              </p:nvSpPr>
              <p:spPr bwMode="auto">
                <a:xfrm>
                  <a:off x="4387" y="1440"/>
                  <a:ext cx="23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0554" name="Rectangle 122"/>
                <p:cNvSpPr>
                  <a:spLocks noChangeArrowheads="1"/>
                </p:cNvSpPr>
                <p:nvPr/>
              </p:nvSpPr>
              <p:spPr bwMode="auto">
                <a:xfrm>
                  <a:off x="4800" y="1440"/>
                  <a:ext cx="23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0555" name="Rectangle 123"/>
                <p:cNvSpPr>
                  <a:spLocks noChangeArrowheads="1"/>
                </p:cNvSpPr>
                <p:nvPr/>
              </p:nvSpPr>
              <p:spPr bwMode="auto">
                <a:xfrm>
                  <a:off x="664" y="1176"/>
                  <a:ext cx="1000" cy="192"/>
                </a:xfrm>
                <a:prstGeom prst="rect">
                  <a:avLst/>
                </a:prstGeom>
                <a:solidFill>
                  <a:srgbClr val="FF9933"/>
                </a:solidFill>
                <a:ln w="9525">
                  <a:noFill/>
                  <a:miter lim="800000"/>
                  <a:headEnd/>
                  <a:tailEnd/>
                </a:ln>
              </p:spPr>
              <p:txBody>
                <a:bodyPr wrap="none" anchor="ctr"/>
                <a:lstStyle/>
                <a:p>
                  <a:endParaRPr lang="en-US" dirty="0"/>
                </a:p>
              </p:txBody>
            </p:sp>
            <p:sp>
              <p:nvSpPr>
                <p:cNvPr id="20556" name="Rectangle 124"/>
                <p:cNvSpPr>
                  <a:spLocks noChangeArrowheads="1"/>
                </p:cNvSpPr>
                <p:nvPr/>
              </p:nvSpPr>
              <p:spPr bwMode="auto">
                <a:xfrm>
                  <a:off x="1925" y="1176"/>
                  <a:ext cx="1000" cy="192"/>
                </a:xfrm>
                <a:prstGeom prst="rect">
                  <a:avLst/>
                </a:prstGeom>
                <a:solidFill>
                  <a:srgbClr val="FF9933"/>
                </a:solidFill>
                <a:ln w="9525">
                  <a:noFill/>
                  <a:miter lim="800000"/>
                  <a:headEnd/>
                  <a:tailEnd/>
                </a:ln>
              </p:spPr>
              <p:txBody>
                <a:bodyPr wrap="none" anchor="ctr"/>
                <a:lstStyle/>
                <a:p>
                  <a:endParaRPr lang="en-US" dirty="0"/>
                </a:p>
              </p:txBody>
            </p:sp>
            <p:sp>
              <p:nvSpPr>
                <p:cNvPr id="20557" name="Rectangle 125"/>
                <p:cNvSpPr>
                  <a:spLocks noChangeArrowheads="1"/>
                </p:cNvSpPr>
                <p:nvPr/>
              </p:nvSpPr>
              <p:spPr bwMode="auto">
                <a:xfrm>
                  <a:off x="3186" y="1176"/>
                  <a:ext cx="1000" cy="192"/>
                </a:xfrm>
                <a:prstGeom prst="rect">
                  <a:avLst/>
                </a:prstGeom>
                <a:solidFill>
                  <a:srgbClr val="FF9933"/>
                </a:solidFill>
                <a:ln w="9525">
                  <a:noFill/>
                  <a:miter lim="800000"/>
                  <a:headEnd/>
                  <a:tailEnd/>
                </a:ln>
              </p:spPr>
              <p:txBody>
                <a:bodyPr wrap="none" anchor="ctr"/>
                <a:lstStyle/>
                <a:p>
                  <a:endParaRPr lang="en-US" dirty="0"/>
                </a:p>
              </p:txBody>
            </p:sp>
            <p:sp>
              <p:nvSpPr>
                <p:cNvPr id="20558" name="Rectangle 126"/>
                <p:cNvSpPr>
                  <a:spLocks noChangeArrowheads="1"/>
                </p:cNvSpPr>
                <p:nvPr/>
              </p:nvSpPr>
              <p:spPr bwMode="auto">
                <a:xfrm>
                  <a:off x="4448" y="1176"/>
                  <a:ext cx="576" cy="192"/>
                </a:xfrm>
                <a:prstGeom prst="rect">
                  <a:avLst/>
                </a:prstGeom>
                <a:solidFill>
                  <a:srgbClr val="FF9933"/>
                </a:solidFill>
                <a:ln w="9525">
                  <a:noFill/>
                  <a:miter lim="800000"/>
                  <a:headEnd/>
                  <a:tailEnd/>
                </a:ln>
              </p:spPr>
              <p:txBody>
                <a:bodyPr wrap="none" anchor="ctr"/>
                <a:lstStyle/>
                <a:p>
                  <a:endParaRPr lang="en-US" dirty="0"/>
                </a:p>
              </p:txBody>
            </p:sp>
            <p:sp>
              <p:nvSpPr>
                <p:cNvPr id="20559" name="Rectangle 127"/>
                <p:cNvSpPr>
                  <a:spLocks noChangeArrowheads="1"/>
                </p:cNvSpPr>
                <p:nvPr/>
              </p:nvSpPr>
              <p:spPr bwMode="auto">
                <a:xfrm>
                  <a:off x="2568" y="1837"/>
                  <a:ext cx="80" cy="80"/>
                </a:xfrm>
                <a:prstGeom prst="rect">
                  <a:avLst/>
                </a:prstGeom>
                <a:solidFill>
                  <a:srgbClr val="006600"/>
                </a:solidFill>
                <a:ln w="9525">
                  <a:noFill/>
                  <a:miter lim="800000"/>
                  <a:headEnd/>
                  <a:tailEnd/>
                </a:ln>
              </p:spPr>
              <p:txBody>
                <a:bodyPr wrap="none" anchor="ctr"/>
                <a:lstStyle/>
                <a:p>
                  <a:endParaRPr lang="en-US" dirty="0"/>
                </a:p>
              </p:txBody>
            </p:sp>
            <p:sp>
              <p:nvSpPr>
                <p:cNvPr id="20560" name="Rectangle 128"/>
                <p:cNvSpPr>
                  <a:spLocks noChangeArrowheads="1"/>
                </p:cNvSpPr>
                <p:nvPr/>
              </p:nvSpPr>
              <p:spPr bwMode="auto">
                <a:xfrm>
                  <a:off x="4024" y="1832"/>
                  <a:ext cx="80" cy="80"/>
                </a:xfrm>
                <a:prstGeom prst="rect">
                  <a:avLst/>
                </a:prstGeom>
                <a:solidFill>
                  <a:srgbClr val="006600"/>
                </a:solidFill>
                <a:ln w="9525">
                  <a:noFill/>
                  <a:miter lim="800000"/>
                  <a:headEnd/>
                  <a:tailEnd/>
                </a:ln>
              </p:spPr>
              <p:txBody>
                <a:bodyPr wrap="none" anchor="ctr"/>
                <a:lstStyle/>
                <a:p>
                  <a:endParaRPr lang="en-US" dirty="0"/>
                </a:p>
              </p:txBody>
            </p:sp>
          </p:grpSp>
        </p:grpSp>
        <p:sp>
          <p:nvSpPr>
            <p:cNvPr id="20520" name="Rectangle 129"/>
            <p:cNvSpPr>
              <a:spLocks noChangeArrowheads="1"/>
            </p:cNvSpPr>
            <p:nvPr/>
          </p:nvSpPr>
          <p:spPr bwMode="auto">
            <a:xfrm>
              <a:off x="2744" y="1376"/>
              <a:ext cx="120" cy="72"/>
            </a:xfrm>
            <a:prstGeom prst="rect">
              <a:avLst/>
            </a:prstGeom>
            <a:solidFill>
              <a:srgbClr val="006600"/>
            </a:solidFill>
            <a:ln w="9525">
              <a:noFill/>
              <a:miter lim="800000"/>
              <a:headEnd/>
              <a:tailEnd/>
            </a:ln>
          </p:spPr>
          <p:txBody>
            <a:bodyPr wrap="none" anchor="ctr"/>
            <a:lstStyle/>
            <a:p>
              <a:endParaRPr lang="en-US" dirty="0"/>
            </a:p>
          </p:txBody>
        </p:sp>
      </p:grpSp>
      <p:sp>
        <p:nvSpPr>
          <p:cNvPr id="20511" name="Rectangle 130"/>
          <p:cNvSpPr>
            <a:spLocks noChangeArrowheads="1"/>
          </p:cNvSpPr>
          <p:nvPr/>
        </p:nvSpPr>
        <p:spPr bwMode="auto">
          <a:xfrm>
            <a:off x="1203325" y="5381625"/>
            <a:ext cx="352425" cy="250825"/>
          </a:xfrm>
          <a:prstGeom prst="rect">
            <a:avLst/>
          </a:prstGeom>
          <a:solidFill>
            <a:srgbClr val="FF9933"/>
          </a:solidFill>
          <a:ln w="9525">
            <a:noFill/>
            <a:miter lim="800000"/>
            <a:headEnd/>
            <a:tailEnd/>
          </a:ln>
        </p:spPr>
        <p:txBody>
          <a:bodyPr wrap="none" anchor="ctr"/>
          <a:lstStyle/>
          <a:p>
            <a:endParaRPr lang="en-US" dirty="0"/>
          </a:p>
        </p:txBody>
      </p:sp>
      <p:sp>
        <p:nvSpPr>
          <p:cNvPr id="20512" name="Rectangle 131"/>
          <p:cNvSpPr>
            <a:spLocks noChangeArrowheads="1"/>
          </p:cNvSpPr>
          <p:nvPr/>
        </p:nvSpPr>
        <p:spPr bwMode="auto">
          <a:xfrm>
            <a:off x="1276350" y="4835525"/>
            <a:ext cx="152400" cy="228600"/>
          </a:xfrm>
          <a:prstGeom prst="rect">
            <a:avLst/>
          </a:prstGeom>
          <a:solidFill>
            <a:srgbClr val="006600"/>
          </a:solidFill>
          <a:ln w="9525">
            <a:noFill/>
            <a:miter lim="800000"/>
            <a:headEnd/>
            <a:tailEnd/>
          </a:ln>
        </p:spPr>
        <p:txBody>
          <a:bodyPr wrap="none" anchor="ctr"/>
          <a:lstStyle/>
          <a:p>
            <a:endParaRPr lang="en-US" dirty="0"/>
          </a:p>
        </p:txBody>
      </p:sp>
      <p:sp>
        <p:nvSpPr>
          <p:cNvPr id="20513" name="Text Box 132"/>
          <p:cNvSpPr txBox="1">
            <a:spLocks noChangeArrowheads="1"/>
          </p:cNvSpPr>
          <p:nvPr/>
        </p:nvSpPr>
        <p:spPr bwMode="auto">
          <a:xfrm>
            <a:off x="1641475" y="4699000"/>
            <a:ext cx="2456122" cy="997196"/>
          </a:xfrm>
          <a:prstGeom prst="rect">
            <a:avLst/>
          </a:prstGeom>
          <a:noFill/>
          <a:ln w="9525">
            <a:noFill/>
            <a:miter lim="800000"/>
            <a:headEnd/>
            <a:tailEnd/>
          </a:ln>
        </p:spPr>
        <p:txBody>
          <a:bodyPr wrap="none">
            <a:spAutoFit/>
          </a:bodyPr>
          <a:lstStyle/>
          <a:p>
            <a:pPr algn="l" eaLnBrk="1" latinLnBrk="1" hangingPunct="1">
              <a:lnSpc>
                <a:spcPct val="140000"/>
              </a:lnSpc>
            </a:pPr>
            <a:r>
              <a:rPr kumimoji="1" lang="en-US" altLang="ko-KR" sz="1400" b="1" dirty="0" smtClean="0">
                <a:latin typeface="Gulim" pitchFamily="34" charset="-127"/>
                <a:ea typeface="Gulim" pitchFamily="34" charset="-127"/>
              </a:rPr>
              <a:t>W </a:t>
            </a:r>
            <a:r>
              <a:rPr kumimoji="1" lang="en-US" altLang="ko-KR" sz="1400" b="1" dirty="0">
                <a:latin typeface="Gulim" pitchFamily="34" charset="-127"/>
                <a:ea typeface="Gulim" pitchFamily="34" charset="-127"/>
              </a:rPr>
              <a:t>(</a:t>
            </a:r>
            <a:r>
              <a:rPr kumimoji="1" lang="en-US" altLang="ko-KR" sz="1400" b="1" dirty="0" smtClean="0">
                <a:latin typeface="Gulim" pitchFamily="34" charset="-127"/>
                <a:ea typeface="Gulim" pitchFamily="34" charset="-127"/>
              </a:rPr>
              <a:t>Tungsten </a:t>
            </a:r>
            <a:r>
              <a:rPr kumimoji="1" lang="en-US" altLang="ko-KR" sz="1400" b="1" dirty="0">
                <a:latin typeface="Gulim" pitchFamily="34" charset="-127"/>
                <a:ea typeface="Gulim" pitchFamily="34" charset="-127"/>
              </a:rPr>
              <a:t>contact &amp; via)</a:t>
            </a:r>
          </a:p>
          <a:p>
            <a:pPr algn="l" eaLnBrk="1" latinLnBrk="1" hangingPunct="1">
              <a:lnSpc>
                <a:spcPct val="140000"/>
              </a:lnSpc>
            </a:pPr>
            <a:r>
              <a:rPr kumimoji="1" lang="en-US" altLang="ko-KR" sz="1400" b="1" dirty="0">
                <a:latin typeface="Gulim" pitchFamily="34" charset="-127"/>
                <a:ea typeface="Gulim" pitchFamily="34" charset="-127"/>
              </a:rPr>
              <a:t>Al (M1 </a:t>
            </a:r>
            <a:r>
              <a:rPr kumimoji="1" lang="en-US" altLang="ko-KR" sz="1400" b="1" dirty="0">
                <a:ea typeface="Gulim" pitchFamily="34" charset="-127"/>
              </a:rPr>
              <a:t>–</a:t>
            </a:r>
            <a:r>
              <a:rPr kumimoji="1" lang="en-US" altLang="ko-KR" sz="1400" b="1" dirty="0">
                <a:latin typeface="Gulim" pitchFamily="34" charset="-127"/>
                <a:ea typeface="Gulim" pitchFamily="34" charset="-127"/>
              </a:rPr>
              <a:t> M5)</a:t>
            </a:r>
          </a:p>
          <a:p>
            <a:pPr algn="l" eaLnBrk="1" latinLnBrk="1" hangingPunct="1">
              <a:lnSpc>
                <a:spcPct val="140000"/>
              </a:lnSpc>
            </a:pPr>
            <a:r>
              <a:rPr kumimoji="1" lang="en-US" altLang="ko-KR" sz="1400" b="1" dirty="0">
                <a:latin typeface="Gulim" pitchFamily="34" charset="-127"/>
                <a:ea typeface="Gulim" pitchFamily="34" charset="-127"/>
              </a:rPr>
              <a:t>Cu (M6, Top Metal)</a:t>
            </a:r>
          </a:p>
        </p:txBody>
      </p:sp>
      <p:sp>
        <p:nvSpPr>
          <p:cNvPr id="20514" name="Rectangle 133"/>
          <p:cNvSpPr>
            <a:spLocks noChangeArrowheads="1"/>
          </p:cNvSpPr>
          <p:nvPr/>
        </p:nvSpPr>
        <p:spPr bwMode="auto">
          <a:xfrm>
            <a:off x="1177925" y="5153025"/>
            <a:ext cx="352425" cy="123825"/>
          </a:xfrm>
          <a:prstGeom prst="rect">
            <a:avLst/>
          </a:prstGeom>
          <a:solidFill>
            <a:srgbClr val="0000FF"/>
          </a:solidFill>
          <a:ln w="9525">
            <a:solidFill>
              <a:schemeClr val="tx1"/>
            </a:solidFill>
            <a:miter lim="800000"/>
            <a:headEnd/>
            <a:tailEnd/>
          </a:ln>
        </p:spPr>
        <p:txBody>
          <a:bodyPr wrap="none" anchor="ctr"/>
          <a:lstStyle/>
          <a:p>
            <a:endParaRPr lang="en-US" dirty="0"/>
          </a:p>
        </p:txBody>
      </p:sp>
      <p:sp>
        <p:nvSpPr>
          <p:cNvPr id="20515" name="Rectangle 134"/>
          <p:cNvSpPr>
            <a:spLocks noChangeArrowheads="1"/>
          </p:cNvSpPr>
          <p:nvPr/>
        </p:nvSpPr>
        <p:spPr bwMode="auto">
          <a:xfrm>
            <a:off x="1079500" y="3876675"/>
            <a:ext cx="3314700" cy="1854200"/>
          </a:xfrm>
          <a:prstGeom prst="rect">
            <a:avLst/>
          </a:prstGeom>
          <a:noFill/>
          <a:ln w="9525">
            <a:solidFill>
              <a:schemeClr val="tx1"/>
            </a:solidFill>
            <a:miter lim="800000"/>
            <a:headEnd/>
            <a:tailEnd/>
          </a:ln>
        </p:spPr>
        <p:txBody>
          <a:bodyPr wrap="none" anchor="ctr"/>
          <a:lstStyle/>
          <a:p>
            <a:endParaRPr lang="en-US" dirty="0"/>
          </a:p>
        </p:txBody>
      </p:sp>
      <p:grpSp>
        <p:nvGrpSpPr>
          <p:cNvPr id="19" name="Group 135"/>
          <p:cNvGrpSpPr>
            <a:grpSpLocks/>
          </p:cNvGrpSpPr>
          <p:nvPr/>
        </p:nvGrpSpPr>
        <p:grpSpPr bwMode="auto">
          <a:xfrm>
            <a:off x="5413375" y="3930650"/>
            <a:ext cx="2422525" cy="403225"/>
            <a:chOff x="3410" y="2882"/>
            <a:chExt cx="1526" cy="254"/>
          </a:xfrm>
        </p:grpSpPr>
        <p:sp>
          <p:nvSpPr>
            <p:cNvPr id="20517" name="Line 136"/>
            <p:cNvSpPr>
              <a:spLocks noChangeShapeType="1"/>
            </p:cNvSpPr>
            <p:nvPr/>
          </p:nvSpPr>
          <p:spPr bwMode="auto">
            <a:xfrm flipH="1">
              <a:off x="3410" y="3008"/>
              <a:ext cx="448" cy="128"/>
            </a:xfrm>
            <a:prstGeom prst="line">
              <a:avLst/>
            </a:prstGeom>
            <a:noFill/>
            <a:ln w="9525">
              <a:solidFill>
                <a:srgbClr val="000066"/>
              </a:solidFill>
              <a:round/>
              <a:headEnd/>
              <a:tailEnd type="triangle" w="med" len="med"/>
            </a:ln>
          </p:spPr>
          <p:txBody>
            <a:bodyPr/>
            <a:lstStyle/>
            <a:p>
              <a:endParaRPr lang="en-US" dirty="0"/>
            </a:p>
          </p:txBody>
        </p:sp>
        <p:sp>
          <p:nvSpPr>
            <p:cNvPr id="20518" name="Text Box 137"/>
            <p:cNvSpPr txBox="1">
              <a:spLocks noChangeArrowheads="1"/>
            </p:cNvSpPr>
            <p:nvPr/>
          </p:nvSpPr>
          <p:spPr bwMode="auto">
            <a:xfrm>
              <a:off x="3810" y="2882"/>
              <a:ext cx="1126" cy="212"/>
            </a:xfrm>
            <a:prstGeom prst="rect">
              <a:avLst/>
            </a:prstGeom>
            <a:noFill/>
            <a:ln w="9525">
              <a:noFill/>
              <a:miter lim="800000"/>
              <a:headEnd/>
              <a:tailEnd/>
            </a:ln>
          </p:spPr>
          <p:txBody>
            <a:bodyPr wrap="none">
              <a:spAutoFit/>
            </a:bodyPr>
            <a:lstStyle/>
            <a:p>
              <a:pPr algn="l" eaLnBrk="1" latinLnBrk="1" hangingPunct="1"/>
              <a:r>
                <a:rPr kumimoji="1" lang="en-US" altLang="ko-KR" sz="1600" b="1" dirty="0">
                  <a:solidFill>
                    <a:srgbClr val="000066"/>
                  </a:solidFill>
                  <a:ea typeface="Gulim" pitchFamily="34" charset="-127"/>
                </a:rPr>
                <a:t>“</a:t>
              </a:r>
              <a:r>
                <a:rPr kumimoji="1" lang="en-US" altLang="ko-KR" sz="1600" b="1" dirty="0">
                  <a:solidFill>
                    <a:srgbClr val="000066"/>
                  </a:solidFill>
                  <a:latin typeface="Gulim" pitchFamily="34" charset="-127"/>
                  <a:ea typeface="Gulim" pitchFamily="34" charset="-127"/>
                </a:rPr>
                <a:t>Super-Contact</a:t>
              </a:r>
              <a:r>
                <a:rPr kumimoji="1" lang="en-US" altLang="ko-KR" sz="1600" b="1" dirty="0">
                  <a:solidFill>
                    <a:srgbClr val="000066"/>
                  </a:solidFill>
                  <a:ea typeface="Gulim" pitchFamily="34" charset="-127"/>
                </a:rPr>
                <a:t>”</a:t>
              </a:r>
              <a:endParaRPr kumimoji="1" lang="en-US" altLang="ko-KR" sz="1600" b="1" dirty="0">
                <a:solidFill>
                  <a:srgbClr val="000066"/>
                </a:solidFill>
                <a:latin typeface="Gulim" pitchFamily="34" charset="-127"/>
                <a:ea typeface="Gulim" pitchFamily="34" charset="-127"/>
              </a:endParaRPr>
            </a:p>
          </p:txBody>
        </p:sp>
      </p:grpSp>
      <p:sp>
        <p:nvSpPr>
          <p:cNvPr id="138" name="Slide Number Placeholder 137"/>
          <p:cNvSpPr>
            <a:spLocks noGrp="1"/>
          </p:cNvSpPr>
          <p:nvPr>
            <p:ph type="sldNum" sz="quarter" idx="11"/>
          </p:nvPr>
        </p:nvSpPr>
        <p:spPr/>
        <p:txBody>
          <a:bodyPr/>
          <a:lstStyle/>
          <a:p>
            <a:pPr>
              <a:defRPr/>
            </a:pPr>
            <a:fld id="{81EB5FDB-D848-411D-9089-BAD6A5F88E5E}" type="slidenum">
              <a:rPr lang="fr-FR" smtClean="0"/>
              <a:pPr>
                <a:defRPr/>
              </a:pPr>
              <a:t>10</a:t>
            </a:fld>
            <a:endParaRPr lang="fr-FR" dirty="0"/>
          </a:p>
        </p:txBody>
      </p:sp>
      <p:sp>
        <p:nvSpPr>
          <p:cNvPr id="139" name="Footer Placeholder 138"/>
          <p:cNvSpPr>
            <a:spLocks noGrp="1"/>
          </p:cNvSpPr>
          <p:nvPr>
            <p:ph type="ftr" sz="quarter" idx="10"/>
          </p:nvPr>
        </p:nvSpPr>
        <p:spPr/>
        <p:txBody>
          <a:bodyPr/>
          <a:lstStyle/>
          <a:p>
            <a:pPr>
              <a:defRPr/>
            </a:pPr>
            <a:r>
              <a:rPr lang="en-US" smtClean="0"/>
              <a:t>CPPM 9 December  2011 A.Rozanov</a:t>
            </a:r>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40865"/>
                                        </p:tgtEl>
                                        <p:attrNameLst>
                                          <p:attrName>style.visibility</p:attrName>
                                        </p:attrNameLst>
                                      </p:cBhvr>
                                      <p:to>
                                        <p:strVal val="visible"/>
                                      </p:to>
                                    </p:set>
                                    <p:anim calcmode="lin" valueType="num">
                                      <p:cBhvr additive="base">
                                        <p:cTn id="7" dur="500" fill="hold"/>
                                        <p:tgtEl>
                                          <p:spTgt spid="2040865"/>
                                        </p:tgtEl>
                                        <p:attrNameLst>
                                          <p:attrName>ppt_x</p:attrName>
                                        </p:attrNameLst>
                                      </p:cBhvr>
                                      <p:tavLst>
                                        <p:tav tm="0">
                                          <p:val>
                                            <p:strVal val="#ppt_x"/>
                                          </p:val>
                                        </p:tav>
                                        <p:tav tm="100000">
                                          <p:val>
                                            <p:strVal val="#ppt_x"/>
                                          </p:val>
                                        </p:tav>
                                      </p:tavLst>
                                    </p:anim>
                                    <p:anim calcmode="lin" valueType="num">
                                      <p:cBhvr additive="base">
                                        <p:cTn id="8" dur="500" fill="hold"/>
                                        <p:tgtEl>
                                          <p:spTgt spid="204086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040875"/>
                                        </p:tgtEl>
                                        <p:attrNameLst>
                                          <p:attrName>style.visibility</p:attrName>
                                        </p:attrNameLst>
                                      </p:cBhvr>
                                      <p:to>
                                        <p:strVal val="visible"/>
                                      </p:to>
                                    </p:set>
                                    <p:anim calcmode="lin" valueType="num">
                                      <p:cBhvr additive="base">
                                        <p:cTn id="25" dur="500" fill="hold"/>
                                        <p:tgtEl>
                                          <p:spTgt spid="2040875"/>
                                        </p:tgtEl>
                                        <p:attrNameLst>
                                          <p:attrName>ppt_x</p:attrName>
                                        </p:attrNameLst>
                                      </p:cBhvr>
                                      <p:tavLst>
                                        <p:tav tm="0">
                                          <p:val>
                                            <p:strVal val="#ppt_x"/>
                                          </p:val>
                                        </p:tav>
                                        <p:tav tm="100000">
                                          <p:val>
                                            <p:strVal val="#ppt_x"/>
                                          </p:val>
                                        </p:tav>
                                      </p:tavLst>
                                    </p:anim>
                                    <p:anim calcmode="lin" valueType="num">
                                      <p:cBhvr additive="base">
                                        <p:cTn id="26" dur="500" fill="hold"/>
                                        <p:tgtEl>
                                          <p:spTgt spid="204087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2040900"/>
                                        </p:tgtEl>
                                        <p:attrNameLst>
                                          <p:attrName>style.visibility</p:attrName>
                                        </p:attrNameLst>
                                      </p:cBhvr>
                                      <p:to>
                                        <p:strVal val="visible"/>
                                      </p:to>
                                    </p:set>
                                    <p:anim calcmode="lin" valueType="num">
                                      <p:cBhvr additive="base">
                                        <p:cTn id="49" dur="500" fill="hold"/>
                                        <p:tgtEl>
                                          <p:spTgt spid="2040900"/>
                                        </p:tgtEl>
                                        <p:attrNameLst>
                                          <p:attrName>ppt_x</p:attrName>
                                        </p:attrNameLst>
                                      </p:cBhvr>
                                      <p:tavLst>
                                        <p:tav tm="0">
                                          <p:val>
                                            <p:strVal val="#ppt_x"/>
                                          </p:val>
                                        </p:tav>
                                        <p:tav tm="100000">
                                          <p:val>
                                            <p:strVal val="#ppt_x"/>
                                          </p:val>
                                        </p:tav>
                                      </p:tavLst>
                                    </p:anim>
                                    <p:anim calcmode="lin" valueType="num">
                                      <p:cBhvr additive="base">
                                        <p:cTn id="50" dur="500" fill="hold"/>
                                        <p:tgtEl>
                                          <p:spTgt spid="2040900"/>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2040901"/>
                                        </p:tgtEl>
                                        <p:attrNameLst>
                                          <p:attrName>style.visibility</p:attrName>
                                        </p:attrNameLst>
                                      </p:cBhvr>
                                      <p:to>
                                        <p:strVal val="visible"/>
                                      </p:to>
                                    </p:set>
                                    <p:anim calcmode="lin" valueType="num">
                                      <p:cBhvr additive="base">
                                        <p:cTn id="61" dur="500" fill="hold"/>
                                        <p:tgtEl>
                                          <p:spTgt spid="2040901"/>
                                        </p:tgtEl>
                                        <p:attrNameLst>
                                          <p:attrName>ppt_x</p:attrName>
                                        </p:attrNameLst>
                                      </p:cBhvr>
                                      <p:tavLst>
                                        <p:tav tm="0">
                                          <p:val>
                                            <p:strVal val="#ppt_x"/>
                                          </p:val>
                                        </p:tav>
                                        <p:tav tm="100000">
                                          <p:val>
                                            <p:strVal val="#ppt_x"/>
                                          </p:val>
                                        </p:tav>
                                      </p:tavLst>
                                    </p:anim>
                                    <p:anim calcmode="lin" valueType="num">
                                      <p:cBhvr additive="base">
                                        <p:cTn id="62" dur="500" fill="hold"/>
                                        <p:tgtEl>
                                          <p:spTgt spid="2040901"/>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0865" grpId="0" animBg="1"/>
      <p:bldP spid="2040875" grpId="0" animBg="1"/>
      <p:bldP spid="2040900" grpId="0" animBg="1"/>
      <p:bldP spid="204090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50"/>
          <p:cNvGrpSpPr>
            <a:grpSpLocks/>
          </p:cNvGrpSpPr>
          <p:nvPr/>
        </p:nvGrpSpPr>
        <p:grpSpPr bwMode="auto">
          <a:xfrm>
            <a:off x="2557463" y="3159125"/>
            <a:ext cx="4572000" cy="3157538"/>
            <a:chOff x="1395" y="2134"/>
            <a:chExt cx="2880" cy="1989"/>
          </a:xfrm>
        </p:grpSpPr>
        <p:sp>
          <p:nvSpPr>
            <p:cNvPr id="21664" name="Rectangle 2051"/>
            <p:cNvSpPr>
              <a:spLocks noChangeArrowheads="1"/>
            </p:cNvSpPr>
            <p:nvPr/>
          </p:nvSpPr>
          <p:spPr bwMode="auto">
            <a:xfrm>
              <a:off x="1411" y="2620"/>
              <a:ext cx="2847" cy="147"/>
            </a:xfrm>
            <a:prstGeom prst="rect">
              <a:avLst/>
            </a:prstGeom>
            <a:solidFill>
              <a:srgbClr val="00FFFF"/>
            </a:solidFill>
            <a:ln w="9525">
              <a:noFill/>
              <a:miter lim="800000"/>
              <a:headEnd/>
              <a:tailEnd/>
            </a:ln>
          </p:spPr>
          <p:txBody>
            <a:bodyPr wrap="none" anchor="ctr"/>
            <a:lstStyle/>
            <a:p>
              <a:endParaRPr lang="en-US" dirty="0"/>
            </a:p>
          </p:txBody>
        </p:sp>
        <p:sp>
          <p:nvSpPr>
            <p:cNvPr id="21665" name="Rectangle 2052"/>
            <p:cNvSpPr>
              <a:spLocks noChangeArrowheads="1"/>
            </p:cNvSpPr>
            <p:nvPr/>
          </p:nvSpPr>
          <p:spPr bwMode="auto">
            <a:xfrm>
              <a:off x="1411" y="2767"/>
              <a:ext cx="2847" cy="1356"/>
            </a:xfrm>
            <a:prstGeom prst="rect">
              <a:avLst/>
            </a:prstGeom>
            <a:solidFill>
              <a:srgbClr val="C0C0C0"/>
            </a:solidFill>
            <a:ln w="9525">
              <a:noFill/>
              <a:miter lim="800000"/>
              <a:headEnd/>
              <a:tailEnd/>
            </a:ln>
          </p:spPr>
          <p:txBody>
            <a:bodyPr wrap="none" anchor="ctr"/>
            <a:lstStyle/>
            <a:p>
              <a:pPr eaLnBrk="1" latinLnBrk="1" hangingPunct="1"/>
              <a:endParaRPr kumimoji="1" lang="ko-KR" altLang="en-US" sz="2400">
                <a:latin typeface="Gulim" pitchFamily="34" charset="-127"/>
                <a:ea typeface="Gulim" pitchFamily="34" charset="-127"/>
              </a:endParaRPr>
            </a:p>
          </p:txBody>
        </p:sp>
        <p:sp>
          <p:nvSpPr>
            <p:cNvPr id="21666" name="Rectangle 2053"/>
            <p:cNvSpPr>
              <a:spLocks noChangeArrowheads="1"/>
            </p:cNvSpPr>
            <p:nvPr/>
          </p:nvSpPr>
          <p:spPr bwMode="auto">
            <a:xfrm>
              <a:off x="1501" y="2767"/>
              <a:ext cx="285" cy="27"/>
            </a:xfrm>
            <a:prstGeom prst="rect">
              <a:avLst/>
            </a:prstGeom>
            <a:solidFill>
              <a:srgbClr val="00CCFF"/>
            </a:solidFill>
            <a:ln w="9525">
              <a:noFill/>
              <a:miter lim="800000"/>
              <a:headEnd/>
              <a:tailEnd/>
            </a:ln>
          </p:spPr>
          <p:txBody>
            <a:bodyPr wrap="none" anchor="ctr"/>
            <a:lstStyle/>
            <a:p>
              <a:endParaRPr lang="en-US" dirty="0"/>
            </a:p>
          </p:txBody>
        </p:sp>
        <p:grpSp>
          <p:nvGrpSpPr>
            <p:cNvPr id="3" name="Group 2054"/>
            <p:cNvGrpSpPr>
              <a:grpSpLocks/>
            </p:cNvGrpSpPr>
            <p:nvPr/>
          </p:nvGrpSpPr>
          <p:grpSpPr bwMode="auto">
            <a:xfrm>
              <a:off x="1886" y="2701"/>
              <a:ext cx="73" cy="63"/>
              <a:chOff x="1509" y="2134"/>
              <a:chExt cx="113" cy="124"/>
            </a:xfrm>
          </p:grpSpPr>
          <p:sp>
            <p:nvSpPr>
              <p:cNvPr id="21782" name="Freeform 2055"/>
              <p:cNvSpPr>
                <a:spLocks/>
              </p:cNvSpPr>
              <p:nvPr/>
            </p:nvSpPr>
            <p:spPr bwMode="auto">
              <a:xfrm>
                <a:off x="1509" y="2134"/>
                <a:ext cx="113" cy="124"/>
              </a:xfrm>
              <a:custGeom>
                <a:avLst/>
                <a:gdLst>
                  <a:gd name="T0" fmla="*/ 42 w 113"/>
                  <a:gd name="T1" fmla="*/ 0 h 124"/>
                  <a:gd name="T2" fmla="*/ 32 w 113"/>
                  <a:gd name="T3" fmla="*/ 3 h 124"/>
                  <a:gd name="T4" fmla="*/ 20 w 113"/>
                  <a:gd name="T5" fmla="*/ 24 h 124"/>
                  <a:gd name="T6" fmla="*/ 0 w 113"/>
                  <a:gd name="T7" fmla="*/ 124 h 124"/>
                  <a:gd name="T8" fmla="*/ 113 w 113"/>
                  <a:gd name="T9" fmla="*/ 124 h 124"/>
                  <a:gd name="T10" fmla="*/ 95 w 113"/>
                  <a:gd name="T11" fmla="*/ 21 h 124"/>
                  <a:gd name="T12" fmla="*/ 80 w 113"/>
                  <a:gd name="T13" fmla="*/ 0 h 124"/>
                  <a:gd name="T14" fmla="*/ 42 w 113"/>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124"/>
                  <a:gd name="T26" fmla="*/ 113 w 113"/>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124">
                    <a:moveTo>
                      <a:pt x="42" y="0"/>
                    </a:moveTo>
                    <a:lnTo>
                      <a:pt x="32" y="3"/>
                    </a:lnTo>
                    <a:lnTo>
                      <a:pt x="20" y="24"/>
                    </a:lnTo>
                    <a:lnTo>
                      <a:pt x="0" y="124"/>
                    </a:lnTo>
                    <a:lnTo>
                      <a:pt x="113" y="124"/>
                    </a:lnTo>
                    <a:lnTo>
                      <a:pt x="95" y="21"/>
                    </a:lnTo>
                    <a:lnTo>
                      <a:pt x="80" y="0"/>
                    </a:lnTo>
                    <a:lnTo>
                      <a:pt x="42" y="0"/>
                    </a:lnTo>
                    <a:close/>
                  </a:path>
                </a:pathLst>
              </a:custGeom>
              <a:solidFill>
                <a:srgbClr val="CCFFFF"/>
              </a:solidFill>
              <a:ln w="9525">
                <a:noFill/>
                <a:round/>
                <a:headEnd/>
                <a:tailEnd/>
              </a:ln>
            </p:spPr>
            <p:txBody>
              <a:bodyPr/>
              <a:lstStyle/>
              <a:p>
                <a:endParaRPr lang="en-US" dirty="0"/>
              </a:p>
            </p:txBody>
          </p:sp>
          <p:sp>
            <p:nvSpPr>
              <p:cNvPr id="21783" name="Rectangle 2056"/>
              <p:cNvSpPr>
                <a:spLocks noChangeArrowheads="1"/>
              </p:cNvSpPr>
              <p:nvPr/>
            </p:nvSpPr>
            <p:spPr bwMode="auto">
              <a:xfrm>
                <a:off x="1536" y="2160"/>
                <a:ext cx="60" cy="96"/>
              </a:xfrm>
              <a:prstGeom prst="rect">
                <a:avLst/>
              </a:prstGeom>
              <a:solidFill>
                <a:srgbClr val="800000"/>
              </a:solidFill>
              <a:ln w="9525">
                <a:noFill/>
                <a:miter lim="800000"/>
                <a:headEnd/>
                <a:tailEnd/>
              </a:ln>
            </p:spPr>
            <p:txBody>
              <a:bodyPr wrap="none" anchor="ctr"/>
              <a:lstStyle/>
              <a:p>
                <a:endParaRPr lang="en-US" dirty="0"/>
              </a:p>
            </p:txBody>
          </p:sp>
        </p:grpSp>
        <p:grpSp>
          <p:nvGrpSpPr>
            <p:cNvPr id="4" name="Group 2057"/>
            <p:cNvGrpSpPr>
              <a:grpSpLocks/>
            </p:cNvGrpSpPr>
            <p:nvPr/>
          </p:nvGrpSpPr>
          <p:grpSpPr bwMode="auto">
            <a:xfrm>
              <a:off x="2288" y="2701"/>
              <a:ext cx="74" cy="63"/>
              <a:chOff x="1509" y="2134"/>
              <a:chExt cx="113" cy="124"/>
            </a:xfrm>
          </p:grpSpPr>
          <p:sp>
            <p:nvSpPr>
              <p:cNvPr id="21780" name="Freeform 2058"/>
              <p:cNvSpPr>
                <a:spLocks/>
              </p:cNvSpPr>
              <p:nvPr/>
            </p:nvSpPr>
            <p:spPr bwMode="auto">
              <a:xfrm>
                <a:off x="1509" y="2134"/>
                <a:ext cx="113" cy="124"/>
              </a:xfrm>
              <a:custGeom>
                <a:avLst/>
                <a:gdLst>
                  <a:gd name="T0" fmla="*/ 42 w 113"/>
                  <a:gd name="T1" fmla="*/ 0 h 124"/>
                  <a:gd name="T2" fmla="*/ 32 w 113"/>
                  <a:gd name="T3" fmla="*/ 3 h 124"/>
                  <a:gd name="T4" fmla="*/ 20 w 113"/>
                  <a:gd name="T5" fmla="*/ 24 h 124"/>
                  <a:gd name="T6" fmla="*/ 0 w 113"/>
                  <a:gd name="T7" fmla="*/ 124 h 124"/>
                  <a:gd name="T8" fmla="*/ 113 w 113"/>
                  <a:gd name="T9" fmla="*/ 124 h 124"/>
                  <a:gd name="T10" fmla="*/ 95 w 113"/>
                  <a:gd name="T11" fmla="*/ 21 h 124"/>
                  <a:gd name="T12" fmla="*/ 80 w 113"/>
                  <a:gd name="T13" fmla="*/ 0 h 124"/>
                  <a:gd name="T14" fmla="*/ 42 w 113"/>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124"/>
                  <a:gd name="T26" fmla="*/ 113 w 113"/>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124">
                    <a:moveTo>
                      <a:pt x="42" y="0"/>
                    </a:moveTo>
                    <a:lnTo>
                      <a:pt x="32" y="3"/>
                    </a:lnTo>
                    <a:lnTo>
                      <a:pt x="20" y="24"/>
                    </a:lnTo>
                    <a:lnTo>
                      <a:pt x="0" y="124"/>
                    </a:lnTo>
                    <a:lnTo>
                      <a:pt x="113" y="124"/>
                    </a:lnTo>
                    <a:lnTo>
                      <a:pt x="95" y="21"/>
                    </a:lnTo>
                    <a:lnTo>
                      <a:pt x="80" y="0"/>
                    </a:lnTo>
                    <a:lnTo>
                      <a:pt x="42" y="0"/>
                    </a:lnTo>
                    <a:close/>
                  </a:path>
                </a:pathLst>
              </a:custGeom>
              <a:solidFill>
                <a:srgbClr val="CCFFFF"/>
              </a:solidFill>
              <a:ln w="9525">
                <a:noFill/>
                <a:round/>
                <a:headEnd/>
                <a:tailEnd/>
              </a:ln>
            </p:spPr>
            <p:txBody>
              <a:bodyPr/>
              <a:lstStyle/>
              <a:p>
                <a:endParaRPr lang="en-US" dirty="0"/>
              </a:p>
            </p:txBody>
          </p:sp>
          <p:sp>
            <p:nvSpPr>
              <p:cNvPr id="21781" name="Rectangle 2059"/>
              <p:cNvSpPr>
                <a:spLocks noChangeArrowheads="1"/>
              </p:cNvSpPr>
              <p:nvPr/>
            </p:nvSpPr>
            <p:spPr bwMode="auto">
              <a:xfrm>
                <a:off x="1536" y="2160"/>
                <a:ext cx="60" cy="96"/>
              </a:xfrm>
              <a:prstGeom prst="rect">
                <a:avLst/>
              </a:prstGeom>
              <a:solidFill>
                <a:srgbClr val="800000"/>
              </a:solidFill>
              <a:ln w="9525">
                <a:noFill/>
                <a:miter lim="800000"/>
                <a:headEnd/>
                <a:tailEnd/>
              </a:ln>
            </p:spPr>
            <p:txBody>
              <a:bodyPr wrap="none" anchor="ctr"/>
              <a:lstStyle/>
              <a:p>
                <a:endParaRPr lang="en-US" dirty="0"/>
              </a:p>
            </p:txBody>
          </p:sp>
        </p:grpSp>
        <p:sp>
          <p:nvSpPr>
            <p:cNvPr id="21669" name="Rectangle 2060"/>
            <p:cNvSpPr>
              <a:spLocks noChangeArrowheads="1"/>
            </p:cNvSpPr>
            <p:nvPr/>
          </p:nvSpPr>
          <p:spPr bwMode="auto">
            <a:xfrm>
              <a:off x="2924" y="2767"/>
              <a:ext cx="480" cy="27"/>
            </a:xfrm>
            <a:prstGeom prst="rect">
              <a:avLst/>
            </a:prstGeom>
            <a:solidFill>
              <a:srgbClr val="33CCFF"/>
            </a:solidFill>
            <a:ln w="9525">
              <a:noFill/>
              <a:miter lim="800000"/>
              <a:headEnd/>
              <a:tailEnd/>
            </a:ln>
          </p:spPr>
          <p:txBody>
            <a:bodyPr wrap="none" anchor="ctr"/>
            <a:lstStyle/>
            <a:p>
              <a:endParaRPr lang="en-US" dirty="0"/>
            </a:p>
          </p:txBody>
        </p:sp>
        <p:sp>
          <p:nvSpPr>
            <p:cNvPr id="21670" name="Rectangle 2061"/>
            <p:cNvSpPr>
              <a:spLocks noChangeArrowheads="1"/>
            </p:cNvSpPr>
            <p:nvPr/>
          </p:nvSpPr>
          <p:spPr bwMode="auto">
            <a:xfrm>
              <a:off x="2075" y="2767"/>
              <a:ext cx="109" cy="27"/>
            </a:xfrm>
            <a:prstGeom prst="rect">
              <a:avLst/>
            </a:prstGeom>
            <a:solidFill>
              <a:srgbClr val="33CCFF"/>
            </a:solidFill>
            <a:ln w="9525">
              <a:noFill/>
              <a:miter lim="800000"/>
              <a:headEnd/>
              <a:tailEnd/>
            </a:ln>
          </p:spPr>
          <p:txBody>
            <a:bodyPr wrap="none" anchor="ctr"/>
            <a:lstStyle/>
            <a:p>
              <a:endParaRPr lang="en-US" dirty="0"/>
            </a:p>
          </p:txBody>
        </p:sp>
        <p:grpSp>
          <p:nvGrpSpPr>
            <p:cNvPr id="5" name="Group 2062"/>
            <p:cNvGrpSpPr>
              <a:grpSpLocks/>
            </p:cNvGrpSpPr>
            <p:nvPr/>
          </p:nvGrpSpPr>
          <p:grpSpPr bwMode="auto">
            <a:xfrm>
              <a:off x="3512" y="2701"/>
              <a:ext cx="73" cy="63"/>
              <a:chOff x="1509" y="2134"/>
              <a:chExt cx="113" cy="124"/>
            </a:xfrm>
          </p:grpSpPr>
          <p:sp>
            <p:nvSpPr>
              <p:cNvPr id="21778" name="Freeform 2063"/>
              <p:cNvSpPr>
                <a:spLocks/>
              </p:cNvSpPr>
              <p:nvPr/>
            </p:nvSpPr>
            <p:spPr bwMode="auto">
              <a:xfrm>
                <a:off x="1509" y="2134"/>
                <a:ext cx="113" cy="124"/>
              </a:xfrm>
              <a:custGeom>
                <a:avLst/>
                <a:gdLst>
                  <a:gd name="T0" fmla="*/ 42 w 113"/>
                  <a:gd name="T1" fmla="*/ 0 h 124"/>
                  <a:gd name="T2" fmla="*/ 32 w 113"/>
                  <a:gd name="T3" fmla="*/ 3 h 124"/>
                  <a:gd name="T4" fmla="*/ 20 w 113"/>
                  <a:gd name="T5" fmla="*/ 24 h 124"/>
                  <a:gd name="T6" fmla="*/ 0 w 113"/>
                  <a:gd name="T7" fmla="*/ 124 h 124"/>
                  <a:gd name="T8" fmla="*/ 113 w 113"/>
                  <a:gd name="T9" fmla="*/ 124 h 124"/>
                  <a:gd name="T10" fmla="*/ 95 w 113"/>
                  <a:gd name="T11" fmla="*/ 21 h 124"/>
                  <a:gd name="T12" fmla="*/ 80 w 113"/>
                  <a:gd name="T13" fmla="*/ 0 h 124"/>
                  <a:gd name="T14" fmla="*/ 42 w 113"/>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124"/>
                  <a:gd name="T26" fmla="*/ 113 w 113"/>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124">
                    <a:moveTo>
                      <a:pt x="42" y="0"/>
                    </a:moveTo>
                    <a:lnTo>
                      <a:pt x="32" y="3"/>
                    </a:lnTo>
                    <a:lnTo>
                      <a:pt x="20" y="24"/>
                    </a:lnTo>
                    <a:lnTo>
                      <a:pt x="0" y="124"/>
                    </a:lnTo>
                    <a:lnTo>
                      <a:pt x="113" y="124"/>
                    </a:lnTo>
                    <a:lnTo>
                      <a:pt x="95" y="21"/>
                    </a:lnTo>
                    <a:lnTo>
                      <a:pt x="80" y="0"/>
                    </a:lnTo>
                    <a:lnTo>
                      <a:pt x="42" y="0"/>
                    </a:lnTo>
                    <a:close/>
                  </a:path>
                </a:pathLst>
              </a:custGeom>
              <a:solidFill>
                <a:srgbClr val="CCFFFF"/>
              </a:solidFill>
              <a:ln w="9525">
                <a:noFill/>
                <a:round/>
                <a:headEnd/>
                <a:tailEnd/>
              </a:ln>
            </p:spPr>
            <p:txBody>
              <a:bodyPr/>
              <a:lstStyle/>
              <a:p>
                <a:endParaRPr lang="en-US" dirty="0"/>
              </a:p>
            </p:txBody>
          </p:sp>
          <p:sp>
            <p:nvSpPr>
              <p:cNvPr id="21779" name="Rectangle 2064"/>
              <p:cNvSpPr>
                <a:spLocks noChangeArrowheads="1"/>
              </p:cNvSpPr>
              <p:nvPr/>
            </p:nvSpPr>
            <p:spPr bwMode="auto">
              <a:xfrm>
                <a:off x="1536" y="2160"/>
                <a:ext cx="60" cy="96"/>
              </a:xfrm>
              <a:prstGeom prst="rect">
                <a:avLst/>
              </a:prstGeom>
              <a:solidFill>
                <a:srgbClr val="800000"/>
              </a:solidFill>
              <a:ln w="9525">
                <a:noFill/>
                <a:miter lim="800000"/>
                <a:headEnd/>
                <a:tailEnd/>
              </a:ln>
            </p:spPr>
            <p:txBody>
              <a:bodyPr wrap="none" anchor="ctr"/>
              <a:lstStyle/>
              <a:p>
                <a:endParaRPr lang="en-US" dirty="0"/>
              </a:p>
            </p:txBody>
          </p:sp>
        </p:grpSp>
        <p:grpSp>
          <p:nvGrpSpPr>
            <p:cNvPr id="6" name="Group 2065"/>
            <p:cNvGrpSpPr>
              <a:grpSpLocks/>
            </p:cNvGrpSpPr>
            <p:nvPr/>
          </p:nvGrpSpPr>
          <p:grpSpPr bwMode="auto">
            <a:xfrm>
              <a:off x="3914" y="2701"/>
              <a:ext cx="73" cy="63"/>
              <a:chOff x="1509" y="2134"/>
              <a:chExt cx="113" cy="124"/>
            </a:xfrm>
          </p:grpSpPr>
          <p:sp>
            <p:nvSpPr>
              <p:cNvPr id="21776" name="Freeform 2066"/>
              <p:cNvSpPr>
                <a:spLocks/>
              </p:cNvSpPr>
              <p:nvPr/>
            </p:nvSpPr>
            <p:spPr bwMode="auto">
              <a:xfrm>
                <a:off x="1509" y="2134"/>
                <a:ext cx="113" cy="124"/>
              </a:xfrm>
              <a:custGeom>
                <a:avLst/>
                <a:gdLst>
                  <a:gd name="T0" fmla="*/ 42 w 113"/>
                  <a:gd name="T1" fmla="*/ 0 h 124"/>
                  <a:gd name="T2" fmla="*/ 32 w 113"/>
                  <a:gd name="T3" fmla="*/ 3 h 124"/>
                  <a:gd name="T4" fmla="*/ 20 w 113"/>
                  <a:gd name="T5" fmla="*/ 24 h 124"/>
                  <a:gd name="T6" fmla="*/ 0 w 113"/>
                  <a:gd name="T7" fmla="*/ 124 h 124"/>
                  <a:gd name="T8" fmla="*/ 113 w 113"/>
                  <a:gd name="T9" fmla="*/ 124 h 124"/>
                  <a:gd name="T10" fmla="*/ 95 w 113"/>
                  <a:gd name="T11" fmla="*/ 21 h 124"/>
                  <a:gd name="T12" fmla="*/ 80 w 113"/>
                  <a:gd name="T13" fmla="*/ 0 h 124"/>
                  <a:gd name="T14" fmla="*/ 42 w 113"/>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124"/>
                  <a:gd name="T26" fmla="*/ 113 w 113"/>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124">
                    <a:moveTo>
                      <a:pt x="42" y="0"/>
                    </a:moveTo>
                    <a:lnTo>
                      <a:pt x="32" y="3"/>
                    </a:lnTo>
                    <a:lnTo>
                      <a:pt x="20" y="24"/>
                    </a:lnTo>
                    <a:lnTo>
                      <a:pt x="0" y="124"/>
                    </a:lnTo>
                    <a:lnTo>
                      <a:pt x="113" y="124"/>
                    </a:lnTo>
                    <a:lnTo>
                      <a:pt x="95" y="21"/>
                    </a:lnTo>
                    <a:lnTo>
                      <a:pt x="80" y="0"/>
                    </a:lnTo>
                    <a:lnTo>
                      <a:pt x="42" y="0"/>
                    </a:lnTo>
                    <a:close/>
                  </a:path>
                </a:pathLst>
              </a:custGeom>
              <a:solidFill>
                <a:srgbClr val="CCFFFF"/>
              </a:solidFill>
              <a:ln w="9525">
                <a:noFill/>
                <a:round/>
                <a:headEnd/>
                <a:tailEnd/>
              </a:ln>
            </p:spPr>
            <p:txBody>
              <a:bodyPr/>
              <a:lstStyle/>
              <a:p>
                <a:endParaRPr lang="en-US" dirty="0"/>
              </a:p>
            </p:txBody>
          </p:sp>
          <p:sp>
            <p:nvSpPr>
              <p:cNvPr id="21777" name="Rectangle 2067"/>
              <p:cNvSpPr>
                <a:spLocks noChangeArrowheads="1"/>
              </p:cNvSpPr>
              <p:nvPr/>
            </p:nvSpPr>
            <p:spPr bwMode="auto">
              <a:xfrm>
                <a:off x="1536" y="2160"/>
                <a:ext cx="60" cy="96"/>
              </a:xfrm>
              <a:prstGeom prst="rect">
                <a:avLst/>
              </a:prstGeom>
              <a:solidFill>
                <a:srgbClr val="800000"/>
              </a:solidFill>
              <a:ln w="9525">
                <a:noFill/>
                <a:miter lim="800000"/>
                <a:headEnd/>
                <a:tailEnd/>
              </a:ln>
            </p:spPr>
            <p:txBody>
              <a:bodyPr wrap="none" anchor="ctr"/>
              <a:lstStyle/>
              <a:p>
                <a:endParaRPr lang="en-US" dirty="0"/>
              </a:p>
            </p:txBody>
          </p:sp>
        </p:grpSp>
        <p:sp>
          <p:nvSpPr>
            <p:cNvPr id="21673" name="Rectangle 2068"/>
            <p:cNvSpPr>
              <a:spLocks noChangeArrowheads="1"/>
            </p:cNvSpPr>
            <p:nvPr/>
          </p:nvSpPr>
          <p:spPr bwMode="auto">
            <a:xfrm>
              <a:off x="3689" y="2767"/>
              <a:ext cx="110" cy="27"/>
            </a:xfrm>
            <a:prstGeom prst="rect">
              <a:avLst/>
            </a:prstGeom>
            <a:solidFill>
              <a:srgbClr val="33CCFF"/>
            </a:solidFill>
            <a:ln w="9525">
              <a:noFill/>
              <a:miter lim="800000"/>
              <a:headEnd/>
              <a:tailEnd/>
            </a:ln>
          </p:spPr>
          <p:txBody>
            <a:bodyPr wrap="none" anchor="ctr"/>
            <a:lstStyle/>
            <a:p>
              <a:endParaRPr lang="en-US" dirty="0"/>
            </a:p>
          </p:txBody>
        </p:sp>
        <p:grpSp>
          <p:nvGrpSpPr>
            <p:cNvPr id="7" name="Group 2069"/>
            <p:cNvGrpSpPr>
              <a:grpSpLocks/>
            </p:cNvGrpSpPr>
            <p:nvPr/>
          </p:nvGrpSpPr>
          <p:grpSpPr bwMode="auto">
            <a:xfrm>
              <a:off x="2697" y="2701"/>
              <a:ext cx="73" cy="63"/>
              <a:chOff x="1509" y="2134"/>
              <a:chExt cx="113" cy="124"/>
            </a:xfrm>
          </p:grpSpPr>
          <p:sp>
            <p:nvSpPr>
              <p:cNvPr id="21774" name="Freeform 2070"/>
              <p:cNvSpPr>
                <a:spLocks/>
              </p:cNvSpPr>
              <p:nvPr/>
            </p:nvSpPr>
            <p:spPr bwMode="auto">
              <a:xfrm>
                <a:off x="1509" y="2134"/>
                <a:ext cx="113" cy="124"/>
              </a:xfrm>
              <a:custGeom>
                <a:avLst/>
                <a:gdLst>
                  <a:gd name="T0" fmla="*/ 42 w 113"/>
                  <a:gd name="T1" fmla="*/ 0 h 124"/>
                  <a:gd name="T2" fmla="*/ 32 w 113"/>
                  <a:gd name="T3" fmla="*/ 3 h 124"/>
                  <a:gd name="T4" fmla="*/ 20 w 113"/>
                  <a:gd name="T5" fmla="*/ 24 h 124"/>
                  <a:gd name="T6" fmla="*/ 0 w 113"/>
                  <a:gd name="T7" fmla="*/ 124 h 124"/>
                  <a:gd name="T8" fmla="*/ 113 w 113"/>
                  <a:gd name="T9" fmla="*/ 124 h 124"/>
                  <a:gd name="T10" fmla="*/ 95 w 113"/>
                  <a:gd name="T11" fmla="*/ 21 h 124"/>
                  <a:gd name="T12" fmla="*/ 80 w 113"/>
                  <a:gd name="T13" fmla="*/ 0 h 124"/>
                  <a:gd name="T14" fmla="*/ 42 w 113"/>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124"/>
                  <a:gd name="T26" fmla="*/ 113 w 113"/>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124">
                    <a:moveTo>
                      <a:pt x="42" y="0"/>
                    </a:moveTo>
                    <a:lnTo>
                      <a:pt x="32" y="3"/>
                    </a:lnTo>
                    <a:lnTo>
                      <a:pt x="20" y="24"/>
                    </a:lnTo>
                    <a:lnTo>
                      <a:pt x="0" y="124"/>
                    </a:lnTo>
                    <a:lnTo>
                      <a:pt x="113" y="124"/>
                    </a:lnTo>
                    <a:lnTo>
                      <a:pt x="95" y="21"/>
                    </a:lnTo>
                    <a:lnTo>
                      <a:pt x="80" y="0"/>
                    </a:lnTo>
                    <a:lnTo>
                      <a:pt x="42" y="0"/>
                    </a:lnTo>
                    <a:close/>
                  </a:path>
                </a:pathLst>
              </a:custGeom>
              <a:solidFill>
                <a:srgbClr val="CCFFFF"/>
              </a:solidFill>
              <a:ln w="9525">
                <a:noFill/>
                <a:round/>
                <a:headEnd/>
                <a:tailEnd/>
              </a:ln>
            </p:spPr>
            <p:txBody>
              <a:bodyPr/>
              <a:lstStyle/>
              <a:p>
                <a:endParaRPr lang="en-US" dirty="0"/>
              </a:p>
            </p:txBody>
          </p:sp>
          <p:sp>
            <p:nvSpPr>
              <p:cNvPr id="21775" name="Rectangle 2071"/>
              <p:cNvSpPr>
                <a:spLocks noChangeArrowheads="1"/>
              </p:cNvSpPr>
              <p:nvPr/>
            </p:nvSpPr>
            <p:spPr bwMode="auto">
              <a:xfrm>
                <a:off x="1536" y="2160"/>
                <a:ext cx="60" cy="96"/>
              </a:xfrm>
              <a:prstGeom prst="rect">
                <a:avLst/>
              </a:prstGeom>
              <a:solidFill>
                <a:srgbClr val="800000"/>
              </a:solidFill>
              <a:ln w="9525">
                <a:noFill/>
                <a:miter lim="800000"/>
                <a:headEnd/>
                <a:tailEnd/>
              </a:ln>
            </p:spPr>
            <p:txBody>
              <a:bodyPr wrap="none" anchor="ctr"/>
              <a:lstStyle/>
              <a:p>
                <a:endParaRPr lang="en-US" dirty="0"/>
              </a:p>
            </p:txBody>
          </p:sp>
        </p:grpSp>
        <p:sp>
          <p:nvSpPr>
            <p:cNvPr id="21675" name="Rectangle 2072"/>
            <p:cNvSpPr>
              <a:spLocks noChangeArrowheads="1"/>
            </p:cNvSpPr>
            <p:nvPr/>
          </p:nvSpPr>
          <p:spPr bwMode="auto">
            <a:xfrm>
              <a:off x="4119" y="2767"/>
              <a:ext cx="109" cy="27"/>
            </a:xfrm>
            <a:prstGeom prst="rect">
              <a:avLst/>
            </a:prstGeom>
            <a:solidFill>
              <a:srgbClr val="33CCFF"/>
            </a:solidFill>
            <a:ln w="9525">
              <a:noFill/>
              <a:miter lim="800000"/>
              <a:headEnd/>
              <a:tailEnd/>
            </a:ln>
          </p:spPr>
          <p:txBody>
            <a:bodyPr wrap="none" anchor="ctr"/>
            <a:lstStyle/>
            <a:p>
              <a:endParaRPr lang="en-US" dirty="0"/>
            </a:p>
          </p:txBody>
        </p:sp>
        <p:sp>
          <p:nvSpPr>
            <p:cNvPr id="21676" name="Rectangle 2073"/>
            <p:cNvSpPr>
              <a:spLocks noChangeArrowheads="1"/>
            </p:cNvSpPr>
            <p:nvPr/>
          </p:nvSpPr>
          <p:spPr bwMode="auto">
            <a:xfrm>
              <a:off x="2462" y="2767"/>
              <a:ext cx="109" cy="27"/>
            </a:xfrm>
            <a:prstGeom prst="rect">
              <a:avLst/>
            </a:prstGeom>
            <a:solidFill>
              <a:srgbClr val="33CCFF"/>
            </a:solidFill>
            <a:ln w="9525">
              <a:noFill/>
              <a:miter lim="800000"/>
              <a:headEnd/>
              <a:tailEnd/>
            </a:ln>
          </p:spPr>
          <p:txBody>
            <a:bodyPr wrap="none" anchor="ctr"/>
            <a:lstStyle/>
            <a:p>
              <a:endParaRPr lang="en-US" dirty="0"/>
            </a:p>
          </p:txBody>
        </p:sp>
        <p:sp>
          <p:nvSpPr>
            <p:cNvPr id="21677" name="Rectangle 2074"/>
            <p:cNvSpPr>
              <a:spLocks noChangeArrowheads="1"/>
            </p:cNvSpPr>
            <p:nvPr/>
          </p:nvSpPr>
          <p:spPr bwMode="auto">
            <a:xfrm>
              <a:off x="3046" y="2616"/>
              <a:ext cx="220" cy="851"/>
            </a:xfrm>
            <a:prstGeom prst="rect">
              <a:avLst/>
            </a:prstGeom>
            <a:solidFill>
              <a:srgbClr val="FFFFFF"/>
            </a:solidFill>
            <a:ln w="9525">
              <a:noFill/>
              <a:miter lim="800000"/>
              <a:headEnd/>
              <a:tailEnd/>
            </a:ln>
          </p:spPr>
          <p:txBody>
            <a:bodyPr wrap="none" anchor="ctr"/>
            <a:lstStyle/>
            <a:p>
              <a:endParaRPr lang="en-US" dirty="0"/>
            </a:p>
          </p:txBody>
        </p:sp>
        <p:grpSp>
          <p:nvGrpSpPr>
            <p:cNvPr id="8" name="Group 2075"/>
            <p:cNvGrpSpPr>
              <a:grpSpLocks/>
            </p:cNvGrpSpPr>
            <p:nvPr/>
          </p:nvGrpSpPr>
          <p:grpSpPr bwMode="auto">
            <a:xfrm>
              <a:off x="1413" y="2603"/>
              <a:ext cx="2844" cy="871"/>
              <a:chOff x="655" y="1255"/>
              <a:chExt cx="4370" cy="1713"/>
            </a:xfrm>
          </p:grpSpPr>
          <p:sp>
            <p:nvSpPr>
              <p:cNvPr id="21769" name="Rectangle 2076"/>
              <p:cNvSpPr>
                <a:spLocks noChangeArrowheads="1"/>
              </p:cNvSpPr>
              <p:nvPr/>
            </p:nvSpPr>
            <p:spPr bwMode="auto">
              <a:xfrm>
                <a:off x="655" y="1255"/>
                <a:ext cx="2535" cy="34"/>
              </a:xfrm>
              <a:prstGeom prst="rect">
                <a:avLst/>
              </a:prstGeom>
              <a:solidFill>
                <a:srgbClr val="00FFFF"/>
              </a:solidFill>
              <a:ln w="9525">
                <a:noFill/>
                <a:miter lim="800000"/>
                <a:headEnd/>
                <a:tailEnd/>
              </a:ln>
            </p:spPr>
            <p:txBody>
              <a:bodyPr wrap="none" anchor="ctr"/>
              <a:lstStyle/>
              <a:p>
                <a:endParaRPr lang="en-US" dirty="0"/>
              </a:p>
            </p:txBody>
          </p:sp>
          <p:sp>
            <p:nvSpPr>
              <p:cNvPr id="21770" name="Rectangle 2077"/>
              <p:cNvSpPr>
                <a:spLocks noChangeArrowheads="1"/>
              </p:cNvSpPr>
              <p:nvPr/>
            </p:nvSpPr>
            <p:spPr bwMode="auto">
              <a:xfrm>
                <a:off x="3473" y="1255"/>
                <a:ext cx="1552" cy="34"/>
              </a:xfrm>
              <a:prstGeom prst="rect">
                <a:avLst/>
              </a:prstGeom>
              <a:solidFill>
                <a:srgbClr val="00FFFF"/>
              </a:solidFill>
              <a:ln w="9525">
                <a:noFill/>
                <a:miter lim="800000"/>
                <a:headEnd/>
                <a:tailEnd/>
              </a:ln>
            </p:spPr>
            <p:txBody>
              <a:bodyPr wrap="none" anchor="ctr"/>
              <a:lstStyle/>
              <a:p>
                <a:endParaRPr lang="en-US" dirty="0"/>
              </a:p>
            </p:txBody>
          </p:sp>
          <p:sp>
            <p:nvSpPr>
              <p:cNvPr id="21771" name="Rectangle 2078"/>
              <p:cNvSpPr>
                <a:spLocks noChangeArrowheads="1"/>
              </p:cNvSpPr>
              <p:nvPr/>
            </p:nvSpPr>
            <p:spPr bwMode="auto">
              <a:xfrm>
                <a:off x="3163" y="1255"/>
                <a:ext cx="34" cy="1678"/>
              </a:xfrm>
              <a:prstGeom prst="rect">
                <a:avLst/>
              </a:prstGeom>
              <a:solidFill>
                <a:srgbClr val="00FFFF"/>
              </a:solidFill>
              <a:ln w="9525">
                <a:noFill/>
                <a:miter lim="800000"/>
                <a:headEnd/>
                <a:tailEnd/>
              </a:ln>
            </p:spPr>
            <p:txBody>
              <a:bodyPr wrap="none" anchor="ctr"/>
              <a:lstStyle/>
              <a:p>
                <a:endParaRPr lang="en-US" dirty="0"/>
              </a:p>
            </p:txBody>
          </p:sp>
          <p:sp>
            <p:nvSpPr>
              <p:cNvPr id="21772" name="Rectangle 2079"/>
              <p:cNvSpPr>
                <a:spLocks noChangeArrowheads="1"/>
              </p:cNvSpPr>
              <p:nvPr/>
            </p:nvSpPr>
            <p:spPr bwMode="auto">
              <a:xfrm>
                <a:off x="3472" y="1255"/>
                <a:ext cx="34" cy="1680"/>
              </a:xfrm>
              <a:prstGeom prst="rect">
                <a:avLst/>
              </a:prstGeom>
              <a:solidFill>
                <a:srgbClr val="00FFFF"/>
              </a:solidFill>
              <a:ln w="9525">
                <a:noFill/>
                <a:miter lim="800000"/>
                <a:headEnd/>
                <a:tailEnd/>
              </a:ln>
            </p:spPr>
            <p:txBody>
              <a:bodyPr wrap="none" anchor="ctr"/>
              <a:lstStyle/>
              <a:p>
                <a:endParaRPr lang="en-US" dirty="0"/>
              </a:p>
            </p:txBody>
          </p:sp>
          <p:sp>
            <p:nvSpPr>
              <p:cNvPr id="21773" name="Rectangle 2080"/>
              <p:cNvSpPr>
                <a:spLocks noChangeArrowheads="1"/>
              </p:cNvSpPr>
              <p:nvPr/>
            </p:nvSpPr>
            <p:spPr bwMode="auto">
              <a:xfrm>
                <a:off x="3163" y="2928"/>
                <a:ext cx="343" cy="40"/>
              </a:xfrm>
              <a:prstGeom prst="rect">
                <a:avLst/>
              </a:prstGeom>
              <a:solidFill>
                <a:srgbClr val="00FFFF"/>
              </a:solidFill>
              <a:ln w="9525">
                <a:noFill/>
                <a:miter lim="800000"/>
                <a:headEnd/>
                <a:tailEnd/>
              </a:ln>
            </p:spPr>
            <p:txBody>
              <a:bodyPr wrap="none" anchor="ctr"/>
              <a:lstStyle/>
              <a:p>
                <a:endParaRPr lang="en-US" dirty="0"/>
              </a:p>
            </p:txBody>
          </p:sp>
        </p:grpSp>
        <p:grpSp>
          <p:nvGrpSpPr>
            <p:cNvPr id="9" name="Group 2081"/>
            <p:cNvGrpSpPr>
              <a:grpSpLocks/>
            </p:cNvGrpSpPr>
            <p:nvPr/>
          </p:nvGrpSpPr>
          <p:grpSpPr bwMode="auto">
            <a:xfrm>
              <a:off x="1413" y="2554"/>
              <a:ext cx="2844" cy="900"/>
              <a:chOff x="654" y="1158"/>
              <a:chExt cx="4371" cy="1770"/>
            </a:xfrm>
          </p:grpSpPr>
          <p:sp>
            <p:nvSpPr>
              <p:cNvPr id="21767" name="Rectangle 2082"/>
              <p:cNvSpPr>
                <a:spLocks noChangeArrowheads="1"/>
              </p:cNvSpPr>
              <p:nvPr/>
            </p:nvSpPr>
            <p:spPr bwMode="auto">
              <a:xfrm>
                <a:off x="654" y="1158"/>
                <a:ext cx="4371" cy="98"/>
              </a:xfrm>
              <a:prstGeom prst="rect">
                <a:avLst/>
              </a:prstGeom>
              <a:solidFill>
                <a:srgbClr val="006600"/>
              </a:solidFill>
              <a:ln w="9525">
                <a:noFill/>
                <a:miter lim="800000"/>
                <a:headEnd/>
                <a:tailEnd/>
              </a:ln>
            </p:spPr>
            <p:txBody>
              <a:bodyPr wrap="none" anchor="ctr"/>
              <a:lstStyle/>
              <a:p>
                <a:endParaRPr lang="en-US" dirty="0"/>
              </a:p>
            </p:txBody>
          </p:sp>
          <p:sp>
            <p:nvSpPr>
              <p:cNvPr id="21768" name="Rectangle 2083"/>
              <p:cNvSpPr>
                <a:spLocks noChangeArrowheads="1"/>
              </p:cNvSpPr>
              <p:nvPr/>
            </p:nvSpPr>
            <p:spPr bwMode="auto">
              <a:xfrm>
                <a:off x="3194" y="1254"/>
                <a:ext cx="281" cy="1674"/>
              </a:xfrm>
              <a:prstGeom prst="rect">
                <a:avLst/>
              </a:prstGeom>
              <a:solidFill>
                <a:srgbClr val="006600"/>
              </a:solidFill>
              <a:ln w="9525">
                <a:noFill/>
                <a:miter lim="800000"/>
                <a:headEnd/>
                <a:tailEnd/>
              </a:ln>
            </p:spPr>
            <p:txBody>
              <a:bodyPr wrap="none" anchor="ctr"/>
              <a:lstStyle/>
              <a:p>
                <a:endParaRPr lang="en-US" dirty="0"/>
              </a:p>
            </p:txBody>
          </p:sp>
        </p:grpSp>
        <p:sp>
          <p:nvSpPr>
            <p:cNvPr id="21680" name="Rectangle 2084"/>
            <p:cNvSpPr>
              <a:spLocks noChangeArrowheads="1"/>
            </p:cNvSpPr>
            <p:nvPr/>
          </p:nvSpPr>
          <p:spPr bwMode="auto">
            <a:xfrm>
              <a:off x="1395" y="2539"/>
              <a:ext cx="2880" cy="66"/>
            </a:xfrm>
            <a:prstGeom prst="rect">
              <a:avLst/>
            </a:prstGeom>
            <a:solidFill>
              <a:srgbClr val="FFFFFF"/>
            </a:solidFill>
            <a:ln w="9525">
              <a:noFill/>
              <a:miter lim="800000"/>
              <a:headEnd/>
              <a:tailEnd/>
            </a:ln>
          </p:spPr>
          <p:txBody>
            <a:bodyPr wrap="none" anchor="ctr"/>
            <a:lstStyle/>
            <a:p>
              <a:endParaRPr lang="en-US" dirty="0"/>
            </a:p>
          </p:txBody>
        </p:sp>
        <p:grpSp>
          <p:nvGrpSpPr>
            <p:cNvPr id="10" name="Group 2085"/>
            <p:cNvGrpSpPr>
              <a:grpSpLocks/>
            </p:cNvGrpSpPr>
            <p:nvPr/>
          </p:nvGrpSpPr>
          <p:grpSpPr bwMode="auto">
            <a:xfrm>
              <a:off x="1803" y="2604"/>
              <a:ext cx="2296" cy="164"/>
              <a:chOff x="1254" y="1254"/>
              <a:chExt cx="3528" cy="324"/>
            </a:xfrm>
          </p:grpSpPr>
          <p:sp>
            <p:nvSpPr>
              <p:cNvPr id="21757" name="Rectangle 2086"/>
              <p:cNvSpPr>
                <a:spLocks noChangeArrowheads="1"/>
              </p:cNvSpPr>
              <p:nvPr/>
            </p:nvSpPr>
            <p:spPr bwMode="auto">
              <a:xfrm>
                <a:off x="1530" y="1254"/>
                <a:ext cx="108" cy="324"/>
              </a:xfrm>
              <a:prstGeom prst="rect">
                <a:avLst/>
              </a:prstGeom>
              <a:solidFill>
                <a:srgbClr val="FFFFFF"/>
              </a:solidFill>
              <a:ln w="9525">
                <a:noFill/>
                <a:miter lim="800000"/>
                <a:headEnd/>
                <a:tailEnd/>
              </a:ln>
            </p:spPr>
            <p:txBody>
              <a:bodyPr wrap="none" anchor="ctr"/>
              <a:lstStyle/>
              <a:p>
                <a:endParaRPr lang="en-US" dirty="0"/>
              </a:p>
            </p:txBody>
          </p:sp>
          <p:sp>
            <p:nvSpPr>
              <p:cNvPr id="21758" name="Rectangle 2087"/>
              <p:cNvSpPr>
                <a:spLocks noChangeArrowheads="1"/>
              </p:cNvSpPr>
              <p:nvPr/>
            </p:nvSpPr>
            <p:spPr bwMode="auto">
              <a:xfrm>
                <a:off x="1866" y="1254"/>
                <a:ext cx="108" cy="324"/>
              </a:xfrm>
              <a:prstGeom prst="rect">
                <a:avLst/>
              </a:prstGeom>
              <a:solidFill>
                <a:srgbClr val="FFFFFF"/>
              </a:solidFill>
              <a:ln w="9525">
                <a:noFill/>
                <a:miter lim="800000"/>
                <a:headEnd/>
                <a:tailEnd/>
              </a:ln>
            </p:spPr>
            <p:txBody>
              <a:bodyPr wrap="none" anchor="ctr"/>
              <a:lstStyle/>
              <a:p>
                <a:endParaRPr lang="en-US" dirty="0"/>
              </a:p>
            </p:txBody>
          </p:sp>
          <p:sp>
            <p:nvSpPr>
              <p:cNvPr id="21759" name="Rectangle 2088"/>
              <p:cNvSpPr>
                <a:spLocks noChangeArrowheads="1"/>
              </p:cNvSpPr>
              <p:nvPr/>
            </p:nvSpPr>
            <p:spPr bwMode="auto">
              <a:xfrm>
                <a:off x="2142" y="1254"/>
                <a:ext cx="108" cy="324"/>
              </a:xfrm>
              <a:prstGeom prst="rect">
                <a:avLst/>
              </a:prstGeom>
              <a:solidFill>
                <a:srgbClr val="FFFFFF"/>
              </a:solidFill>
              <a:ln w="9525">
                <a:noFill/>
                <a:miter lim="800000"/>
                <a:headEnd/>
                <a:tailEnd/>
              </a:ln>
            </p:spPr>
            <p:txBody>
              <a:bodyPr wrap="none" anchor="ctr"/>
              <a:lstStyle/>
              <a:p>
                <a:endParaRPr lang="en-US" dirty="0"/>
              </a:p>
            </p:txBody>
          </p:sp>
          <p:sp>
            <p:nvSpPr>
              <p:cNvPr id="21760" name="Rectangle 2089"/>
              <p:cNvSpPr>
                <a:spLocks noChangeArrowheads="1"/>
              </p:cNvSpPr>
              <p:nvPr/>
            </p:nvSpPr>
            <p:spPr bwMode="auto">
              <a:xfrm>
                <a:off x="1254" y="1254"/>
                <a:ext cx="108" cy="324"/>
              </a:xfrm>
              <a:prstGeom prst="rect">
                <a:avLst/>
              </a:prstGeom>
              <a:solidFill>
                <a:srgbClr val="FFFFFF"/>
              </a:solidFill>
              <a:ln w="9525">
                <a:noFill/>
                <a:miter lim="800000"/>
                <a:headEnd/>
                <a:tailEnd/>
              </a:ln>
            </p:spPr>
            <p:txBody>
              <a:bodyPr wrap="none" anchor="ctr"/>
              <a:lstStyle/>
              <a:p>
                <a:endParaRPr lang="en-US" dirty="0"/>
              </a:p>
            </p:txBody>
          </p:sp>
          <p:sp>
            <p:nvSpPr>
              <p:cNvPr id="21761" name="Rectangle 2090"/>
              <p:cNvSpPr>
                <a:spLocks noChangeArrowheads="1"/>
              </p:cNvSpPr>
              <p:nvPr/>
            </p:nvSpPr>
            <p:spPr bwMode="auto">
              <a:xfrm>
                <a:off x="2496" y="1254"/>
                <a:ext cx="108" cy="324"/>
              </a:xfrm>
              <a:prstGeom prst="rect">
                <a:avLst/>
              </a:prstGeom>
              <a:solidFill>
                <a:srgbClr val="FFFFFF"/>
              </a:solidFill>
              <a:ln w="9525">
                <a:noFill/>
                <a:miter lim="800000"/>
                <a:headEnd/>
                <a:tailEnd/>
              </a:ln>
            </p:spPr>
            <p:txBody>
              <a:bodyPr wrap="none" anchor="ctr"/>
              <a:lstStyle/>
              <a:p>
                <a:endParaRPr lang="en-US" dirty="0"/>
              </a:p>
            </p:txBody>
          </p:sp>
          <p:sp>
            <p:nvSpPr>
              <p:cNvPr id="21762" name="Rectangle 2091"/>
              <p:cNvSpPr>
                <a:spLocks noChangeArrowheads="1"/>
              </p:cNvSpPr>
              <p:nvPr/>
            </p:nvSpPr>
            <p:spPr bwMode="auto">
              <a:xfrm>
                <a:off x="2814" y="1254"/>
                <a:ext cx="108" cy="324"/>
              </a:xfrm>
              <a:prstGeom prst="rect">
                <a:avLst/>
              </a:prstGeom>
              <a:solidFill>
                <a:srgbClr val="FFFFFF"/>
              </a:solidFill>
              <a:ln w="9525">
                <a:noFill/>
                <a:miter lim="800000"/>
                <a:headEnd/>
                <a:tailEnd/>
              </a:ln>
            </p:spPr>
            <p:txBody>
              <a:bodyPr wrap="none" anchor="ctr"/>
              <a:lstStyle/>
              <a:p>
                <a:endParaRPr lang="en-US" dirty="0"/>
              </a:p>
            </p:txBody>
          </p:sp>
          <p:sp>
            <p:nvSpPr>
              <p:cNvPr id="21763" name="Rectangle 2092"/>
              <p:cNvSpPr>
                <a:spLocks noChangeArrowheads="1"/>
              </p:cNvSpPr>
              <p:nvPr/>
            </p:nvSpPr>
            <p:spPr bwMode="auto">
              <a:xfrm>
                <a:off x="4044" y="1254"/>
                <a:ext cx="108" cy="324"/>
              </a:xfrm>
              <a:prstGeom prst="rect">
                <a:avLst/>
              </a:prstGeom>
              <a:solidFill>
                <a:srgbClr val="FFFFFF"/>
              </a:solidFill>
              <a:ln w="9525">
                <a:noFill/>
                <a:miter lim="800000"/>
                <a:headEnd/>
                <a:tailEnd/>
              </a:ln>
            </p:spPr>
            <p:txBody>
              <a:bodyPr wrap="none" anchor="ctr"/>
              <a:lstStyle/>
              <a:p>
                <a:endParaRPr lang="en-US" dirty="0"/>
              </a:p>
            </p:txBody>
          </p:sp>
          <p:sp>
            <p:nvSpPr>
              <p:cNvPr id="21764" name="Rectangle 2093"/>
              <p:cNvSpPr>
                <a:spLocks noChangeArrowheads="1"/>
              </p:cNvSpPr>
              <p:nvPr/>
            </p:nvSpPr>
            <p:spPr bwMode="auto">
              <a:xfrm>
                <a:off x="3732" y="1254"/>
                <a:ext cx="108" cy="324"/>
              </a:xfrm>
              <a:prstGeom prst="rect">
                <a:avLst/>
              </a:prstGeom>
              <a:solidFill>
                <a:srgbClr val="FFFFFF"/>
              </a:solidFill>
              <a:ln w="9525">
                <a:noFill/>
                <a:miter lim="800000"/>
                <a:headEnd/>
                <a:tailEnd/>
              </a:ln>
            </p:spPr>
            <p:txBody>
              <a:bodyPr wrap="none" anchor="ctr"/>
              <a:lstStyle/>
              <a:p>
                <a:endParaRPr lang="en-US" dirty="0"/>
              </a:p>
            </p:txBody>
          </p:sp>
          <p:sp>
            <p:nvSpPr>
              <p:cNvPr id="21765" name="Rectangle 2094"/>
              <p:cNvSpPr>
                <a:spLocks noChangeArrowheads="1"/>
              </p:cNvSpPr>
              <p:nvPr/>
            </p:nvSpPr>
            <p:spPr bwMode="auto">
              <a:xfrm>
                <a:off x="4356" y="1254"/>
                <a:ext cx="108" cy="324"/>
              </a:xfrm>
              <a:prstGeom prst="rect">
                <a:avLst/>
              </a:prstGeom>
              <a:solidFill>
                <a:srgbClr val="FFFFFF"/>
              </a:solidFill>
              <a:ln w="9525">
                <a:noFill/>
                <a:miter lim="800000"/>
                <a:headEnd/>
                <a:tailEnd/>
              </a:ln>
            </p:spPr>
            <p:txBody>
              <a:bodyPr wrap="none" anchor="ctr"/>
              <a:lstStyle/>
              <a:p>
                <a:endParaRPr lang="en-US" dirty="0"/>
              </a:p>
            </p:txBody>
          </p:sp>
          <p:sp>
            <p:nvSpPr>
              <p:cNvPr id="21766" name="Rectangle 2095"/>
              <p:cNvSpPr>
                <a:spLocks noChangeArrowheads="1"/>
              </p:cNvSpPr>
              <p:nvPr/>
            </p:nvSpPr>
            <p:spPr bwMode="auto">
              <a:xfrm>
                <a:off x="4674" y="1254"/>
                <a:ext cx="108" cy="324"/>
              </a:xfrm>
              <a:prstGeom prst="rect">
                <a:avLst/>
              </a:prstGeom>
              <a:solidFill>
                <a:srgbClr val="FFFFFF"/>
              </a:solidFill>
              <a:ln w="9525">
                <a:noFill/>
                <a:miter lim="800000"/>
                <a:headEnd/>
                <a:tailEnd/>
              </a:ln>
            </p:spPr>
            <p:txBody>
              <a:bodyPr wrap="none" anchor="ctr"/>
              <a:lstStyle/>
              <a:p>
                <a:endParaRPr lang="en-US" dirty="0"/>
              </a:p>
            </p:txBody>
          </p:sp>
        </p:grpSp>
        <p:grpSp>
          <p:nvGrpSpPr>
            <p:cNvPr id="11" name="Group 2096"/>
            <p:cNvGrpSpPr>
              <a:grpSpLocks/>
            </p:cNvGrpSpPr>
            <p:nvPr/>
          </p:nvGrpSpPr>
          <p:grpSpPr bwMode="auto">
            <a:xfrm>
              <a:off x="1407" y="2568"/>
              <a:ext cx="2854" cy="202"/>
              <a:chOff x="645" y="2039"/>
              <a:chExt cx="4386" cy="396"/>
            </a:xfrm>
          </p:grpSpPr>
          <p:grpSp>
            <p:nvGrpSpPr>
              <p:cNvPr id="12" name="Group 2097"/>
              <p:cNvGrpSpPr>
                <a:grpSpLocks/>
              </p:cNvGrpSpPr>
              <p:nvPr/>
            </p:nvGrpSpPr>
            <p:grpSpPr bwMode="auto">
              <a:xfrm flipV="1">
                <a:off x="1254" y="2111"/>
                <a:ext cx="3528" cy="324"/>
                <a:chOff x="1254" y="1254"/>
                <a:chExt cx="3528" cy="324"/>
              </a:xfrm>
            </p:grpSpPr>
            <p:sp>
              <p:nvSpPr>
                <p:cNvPr id="21747" name="Rectangle 2098"/>
                <p:cNvSpPr>
                  <a:spLocks noChangeArrowheads="1"/>
                </p:cNvSpPr>
                <p:nvPr/>
              </p:nvSpPr>
              <p:spPr bwMode="auto">
                <a:xfrm>
                  <a:off x="1530" y="1254"/>
                  <a:ext cx="108" cy="324"/>
                </a:xfrm>
                <a:prstGeom prst="rect">
                  <a:avLst/>
                </a:prstGeom>
                <a:solidFill>
                  <a:srgbClr val="006600"/>
                </a:solidFill>
                <a:ln w="9525">
                  <a:noFill/>
                  <a:miter lim="800000"/>
                  <a:headEnd/>
                  <a:tailEnd/>
                </a:ln>
              </p:spPr>
              <p:txBody>
                <a:bodyPr wrap="none" anchor="ctr"/>
                <a:lstStyle/>
                <a:p>
                  <a:endParaRPr lang="en-US" dirty="0"/>
                </a:p>
              </p:txBody>
            </p:sp>
            <p:sp>
              <p:nvSpPr>
                <p:cNvPr id="21748" name="Rectangle 2099"/>
                <p:cNvSpPr>
                  <a:spLocks noChangeArrowheads="1"/>
                </p:cNvSpPr>
                <p:nvPr/>
              </p:nvSpPr>
              <p:spPr bwMode="auto">
                <a:xfrm>
                  <a:off x="1866" y="1254"/>
                  <a:ext cx="108" cy="324"/>
                </a:xfrm>
                <a:prstGeom prst="rect">
                  <a:avLst/>
                </a:prstGeom>
                <a:solidFill>
                  <a:srgbClr val="006600"/>
                </a:solidFill>
                <a:ln w="9525">
                  <a:noFill/>
                  <a:miter lim="800000"/>
                  <a:headEnd/>
                  <a:tailEnd/>
                </a:ln>
              </p:spPr>
              <p:txBody>
                <a:bodyPr wrap="none" anchor="ctr"/>
                <a:lstStyle/>
                <a:p>
                  <a:endParaRPr lang="en-US" dirty="0"/>
                </a:p>
              </p:txBody>
            </p:sp>
            <p:sp>
              <p:nvSpPr>
                <p:cNvPr id="21749" name="Rectangle 2100"/>
                <p:cNvSpPr>
                  <a:spLocks noChangeArrowheads="1"/>
                </p:cNvSpPr>
                <p:nvPr/>
              </p:nvSpPr>
              <p:spPr bwMode="auto">
                <a:xfrm>
                  <a:off x="2142" y="1254"/>
                  <a:ext cx="108" cy="324"/>
                </a:xfrm>
                <a:prstGeom prst="rect">
                  <a:avLst/>
                </a:prstGeom>
                <a:solidFill>
                  <a:srgbClr val="006600"/>
                </a:solidFill>
                <a:ln w="9525">
                  <a:noFill/>
                  <a:miter lim="800000"/>
                  <a:headEnd/>
                  <a:tailEnd/>
                </a:ln>
              </p:spPr>
              <p:txBody>
                <a:bodyPr wrap="none" anchor="ctr"/>
                <a:lstStyle/>
                <a:p>
                  <a:endParaRPr lang="en-US" dirty="0"/>
                </a:p>
              </p:txBody>
            </p:sp>
            <p:sp>
              <p:nvSpPr>
                <p:cNvPr id="21750" name="Rectangle 2101"/>
                <p:cNvSpPr>
                  <a:spLocks noChangeArrowheads="1"/>
                </p:cNvSpPr>
                <p:nvPr/>
              </p:nvSpPr>
              <p:spPr bwMode="auto">
                <a:xfrm>
                  <a:off x="1254" y="1254"/>
                  <a:ext cx="108" cy="324"/>
                </a:xfrm>
                <a:prstGeom prst="rect">
                  <a:avLst/>
                </a:prstGeom>
                <a:solidFill>
                  <a:srgbClr val="006600"/>
                </a:solidFill>
                <a:ln w="9525">
                  <a:noFill/>
                  <a:miter lim="800000"/>
                  <a:headEnd/>
                  <a:tailEnd/>
                </a:ln>
              </p:spPr>
              <p:txBody>
                <a:bodyPr wrap="none" anchor="ctr"/>
                <a:lstStyle/>
                <a:p>
                  <a:endParaRPr lang="en-US" dirty="0"/>
                </a:p>
              </p:txBody>
            </p:sp>
            <p:sp>
              <p:nvSpPr>
                <p:cNvPr id="21751" name="Rectangle 2102"/>
                <p:cNvSpPr>
                  <a:spLocks noChangeArrowheads="1"/>
                </p:cNvSpPr>
                <p:nvPr/>
              </p:nvSpPr>
              <p:spPr bwMode="auto">
                <a:xfrm>
                  <a:off x="2496" y="1254"/>
                  <a:ext cx="108" cy="324"/>
                </a:xfrm>
                <a:prstGeom prst="rect">
                  <a:avLst/>
                </a:prstGeom>
                <a:solidFill>
                  <a:srgbClr val="006600"/>
                </a:solidFill>
                <a:ln w="9525">
                  <a:noFill/>
                  <a:miter lim="800000"/>
                  <a:headEnd/>
                  <a:tailEnd/>
                </a:ln>
              </p:spPr>
              <p:txBody>
                <a:bodyPr wrap="none" anchor="ctr"/>
                <a:lstStyle/>
                <a:p>
                  <a:endParaRPr lang="en-US" dirty="0"/>
                </a:p>
              </p:txBody>
            </p:sp>
            <p:sp>
              <p:nvSpPr>
                <p:cNvPr id="21752" name="Rectangle 2103"/>
                <p:cNvSpPr>
                  <a:spLocks noChangeArrowheads="1"/>
                </p:cNvSpPr>
                <p:nvPr/>
              </p:nvSpPr>
              <p:spPr bwMode="auto">
                <a:xfrm>
                  <a:off x="2814" y="1254"/>
                  <a:ext cx="108" cy="324"/>
                </a:xfrm>
                <a:prstGeom prst="rect">
                  <a:avLst/>
                </a:prstGeom>
                <a:solidFill>
                  <a:srgbClr val="006600"/>
                </a:solidFill>
                <a:ln w="9525">
                  <a:noFill/>
                  <a:miter lim="800000"/>
                  <a:headEnd/>
                  <a:tailEnd/>
                </a:ln>
              </p:spPr>
              <p:txBody>
                <a:bodyPr wrap="none" anchor="ctr"/>
                <a:lstStyle/>
                <a:p>
                  <a:endParaRPr lang="en-US" dirty="0"/>
                </a:p>
              </p:txBody>
            </p:sp>
            <p:sp>
              <p:nvSpPr>
                <p:cNvPr id="21753" name="Rectangle 2104"/>
                <p:cNvSpPr>
                  <a:spLocks noChangeArrowheads="1"/>
                </p:cNvSpPr>
                <p:nvPr/>
              </p:nvSpPr>
              <p:spPr bwMode="auto">
                <a:xfrm>
                  <a:off x="4044" y="1254"/>
                  <a:ext cx="108" cy="324"/>
                </a:xfrm>
                <a:prstGeom prst="rect">
                  <a:avLst/>
                </a:prstGeom>
                <a:solidFill>
                  <a:srgbClr val="006600"/>
                </a:solidFill>
                <a:ln w="9525">
                  <a:noFill/>
                  <a:miter lim="800000"/>
                  <a:headEnd/>
                  <a:tailEnd/>
                </a:ln>
              </p:spPr>
              <p:txBody>
                <a:bodyPr wrap="none" anchor="ctr"/>
                <a:lstStyle/>
                <a:p>
                  <a:endParaRPr lang="en-US" dirty="0"/>
                </a:p>
              </p:txBody>
            </p:sp>
            <p:sp>
              <p:nvSpPr>
                <p:cNvPr id="21754" name="Rectangle 2105"/>
                <p:cNvSpPr>
                  <a:spLocks noChangeArrowheads="1"/>
                </p:cNvSpPr>
                <p:nvPr/>
              </p:nvSpPr>
              <p:spPr bwMode="auto">
                <a:xfrm>
                  <a:off x="3732" y="1254"/>
                  <a:ext cx="108" cy="324"/>
                </a:xfrm>
                <a:prstGeom prst="rect">
                  <a:avLst/>
                </a:prstGeom>
                <a:solidFill>
                  <a:srgbClr val="006600"/>
                </a:solidFill>
                <a:ln w="9525">
                  <a:noFill/>
                  <a:miter lim="800000"/>
                  <a:headEnd/>
                  <a:tailEnd/>
                </a:ln>
              </p:spPr>
              <p:txBody>
                <a:bodyPr wrap="none" anchor="ctr"/>
                <a:lstStyle/>
                <a:p>
                  <a:endParaRPr lang="en-US" dirty="0"/>
                </a:p>
              </p:txBody>
            </p:sp>
            <p:sp>
              <p:nvSpPr>
                <p:cNvPr id="21755" name="Rectangle 2106"/>
                <p:cNvSpPr>
                  <a:spLocks noChangeArrowheads="1"/>
                </p:cNvSpPr>
                <p:nvPr/>
              </p:nvSpPr>
              <p:spPr bwMode="auto">
                <a:xfrm>
                  <a:off x="4356" y="1254"/>
                  <a:ext cx="108" cy="324"/>
                </a:xfrm>
                <a:prstGeom prst="rect">
                  <a:avLst/>
                </a:prstGeom>
                <a:solidFill>
                  <a:srgbClr val="006600"/>
                </a:solidFill>
                <a:ln w="9525">
                  <a:noFill/>
                  <a:miter lim="800000"/>
                  <a:headEnd/>
                  <a:tailEnd/>
                </a:ln>
              </p:spPr>
              <p:txBody>
                <a:bodyPr wrap="none" anchor="ctr"/>
                <a:lstStyle/>
                <a:p>
                  <a:endParaRPr lang="en-US" dirty="0"/>
                </a:p>
              </p:txBody>
            </p:sp>
            <p:sp>
              <p:nvSpPr>
                <p:cNvPr id="21756" name="Rectangle 2107"/>
                <p:cNvSpPr>
                  <a:spLocks noChangeArrowheads="1"/>
                </p:cNvSpPr>
                <p:nvPr/>
              </p:nvSpPr>
              <p:spPr bwMode="auto">
                <a:xfrm>
                  <a:off x="4674" y="1254"/>
                  <a:ext cx="108" cy="324"/>
                </a:xfrm>
                <a:prstGeom prst="rect">
                  <a:avLst/>
                </a:prstGeom>
                <a:solidFill>
                  <a:srgbClr val="006600"/>
                </a:solidFill>
                <a:ln w="9525">
                  <a:noFill/>
                  <a:miter lim="800000"/>
                  <a:headEnd/>
                  <a:tailEnd/>
                </a:ln>
              </p:spPr>
              <p:txBody>
                <a:bodyPr wrap="none" anchor="ctr"/>
                <a:lstStyle/>
                <a:p>
                  <a:endParaRPr lang="en-US" dirty="0"/>
                </a:p>
              </p:txBody>
            </p:sp>
          </p:grpSp>
          <p:sp>
            <p:nvSpPr>
              <p:cNvPr id="21746" name="Rectangle 2108"/>
              <p:cNvSpPr>
                <a:spLocks noChangeArrowheads="1"/>
              </p:cNvSpPr>
              <p:nvPr/>
            </p:nvSpPr>
            <p:spPr bwMode="auto">
              <a:xfrm flipV="1">
                <a:off x="645" y="2039"/>
                <a:ext cx="4386" cy="90"/>
              </a:xfrm>
              <a:prstGeom prst="rect">
                <a:avLst/>
              </a:prstGeom>
              <a:solidFill>
                <a:srgbClr val="006600"/>
              </a:solidFill>
              <a:ln w="9525">
                <a:noFill/>
                <a:miter lim="800000"/>
                <a:headEnd/>
                <a:tailEnd/>
              </a:ln>
            </p:spPr>
            <p:txBody>
              <a:bodyPr wrap="none" anchor="ctr"/>
              <a:lstStyle/>
              <a:p>
                <a:endParaRPr lang="en-US" dirty="0"/>
              </a:p>
            </p:txBody>
          </p:sp>
        </p:grpSp>
        <p:sp>
          <p:nvSpPr>
            <p:cNvPr id="21683" name="Rectangle 2109"/>
            <p:cNvSpPr>
              <a:spLocks noChangeArrowheads="1"/>
            </p:cNvSpPr>
            <p:nvPr/>
          </p:nvSpPr>
          <p:spPr bwMode="auto">
            <a:xfrm>
              <a:off x="1397" y="2549"/>
              <a:ext cx="2870" cy="67"/>
            </a:xfrm>
            <a:prstGeom prst="rect">
              <a:avLst/>
            </a:prstGeom>
            <a:solidFill>
              <a:srgbClr val="FFFFFF"/>
            </a:solidFill>
            <a:ln w="9525">
              <a:noFill/>
              <a:miter lim="800000"/>
              <a:headEnd/>
              <a:tailEnd/>
            </a:ln>
          </p:spPr>
          <p:txBody>
            <a:bodyPr wrap="none" anchor="ctr"/>
            <a:lstStyle/>
            <a:p>
              <a:endParaRPr lang="en-US" dirty="0"/>
            </a:p>
          </p:txBody>
        </p:sp>
        <p:sp>
          <p:nvSpPr>
            <p:cNvPr id="21684" name="Rectangle 2110"/>
            <p:cNvSpPr>
              <a:spLocks noChangeArrowheads="1"/>
            </p:cNvSpPr>
            <p:nvPr/>
          </p:nvSpPr>
          <p:spPr bwMode="auto">
            <a:xfrm>
              <a:off x="1411" y="2537"/>
              <a:ext cx="2847" cy="81"/>
            </a:xfrm>
            <a:prstGeom prst="rect">
              <a:avLst/>
            </a:prstGeom>
            <a:solidFill>
              <a:srgbClr val="00FFFF"/>
            </a:solidFill>
            <a:ln w="9525">
              <a:noFill/>
              <a:miter lim="800000"/>
              <a:headEnd/>
              <a:tailEnd/>
            </a:ln>
          </p:spPr>
          <p:txBody>
            <a:bodyPr wrap="none" anchor="ctr"/>
            <a:lstStyle/>
            <a:p>
              <a:endParaRPr lang="en-US" dirty="0"/>
            </a:p>
          </p:txBody>
        </p:sp>
        <p:grpSp>
          <p:nvGrpSpPr>
            <p:cNvPr id="13" name="Group 2111"/>
            <p:cNvGrpSpPr>
              <a:grpSpLocks/>
            </p:cNvGrpSpPr>
            <p:nvPr/>
          </p:nvGrpSpPr>
          <p:grpSpPr bwMode="auto">
            <a:xfrm>
              <a:off x="1763" y="2579"/>
              <a:ext cx="2362" cy="38"/>
              <a:chOff x="1200" y="1182"/>
              <a:chExt cx="3630" cy="74"/>
            </a:xfrm>
          </p:grpSpPr>
          <p:sp>
            <p:nvSpPr>
              <p:cNvPr id="21737" name="Rectangle 2112"/>
              <p:cNvSpPr>
                <a:spLocks noChangeArrowheads="1"/>
              </p:cNvSpPr>
              <p:nvPr/>
            </p:nvSpPr>
            <p:spPr bwMode="auto">
              <a:xfrm>
                <a:off x="1518" y="1182"/>
                <a:ext cx="462" cy="74"/>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738" name="Rectangle 2113"/>
              <p:cNvSpPr>
                <a:spLocks noChangeArrowheads="1"/>
              </p:cNvSpPr>
              <p:nvPr/>
            </p:nvSpPr>
            <p:spPr bwMode="auto">
              <a:xfrm>
                <a:off x="2760" y="1182"/>
                <a:ext cx="204" cy="74"/>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739" name="Rectangle 2114"/>
              <p:cNvSpPr>
                <a:spLocks noChangeArrowheads="1"/>
              </p:cNvSpPr>
              <p:nvPr/>
            </p:nvSpPr>
            <p:spPr bwMode="auto">
              <a:xfrm>
                <a:off x="2136" y="1182"/>
                <a:ext cx="462" cy="74"/>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740" name="Rectangle 2115"/>
              <p:cNvSpPr>
                <a:spLocks noChangeArrowheads="1"/>
              </p:cNvSpPr>
              <p:nvPr/>
            </p:nvSpPr>
            <p:spPr bwMode="auto">
              <a:xfrm>
                <a:off x="4014" y="1182"/>
                <a:ext cx="462" cy="74"/>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741" name="Rectangle 2116"/>
              <p:cNvSpPr>
                <a:spLocks noChangeArrowheads="1"/>
              </p:cNvSpPr>
              <p:nvPr/>
            </p:nvSpPr>
            <p:spPr bwMode="auto">
              <a:xfrm>
                <a:off x="3150" y="1182"/>
                <a:ext cx="462" cy="74"/>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742" name="Rectangle 2117"/>
              <p:cNvSpPr>
                <a:spLocks noChangeArrowheads="1"/>
              </p:cNvSpPr>
              <p:nvPr/>
            </p:nvSpPr>
            <p:spPr bwMode="auto">
              <a:xfrm>
                <a:off x="1200" y="1182"/>
                <a:ext cx="204" cy="74"/>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743" name="Rectangle 2118"/>
              <p:cNvSpPr>
                <a:spLocks noChangeArrowheads="1"/>
              </p:cNvSpPr>
              <p:nvPr/>
            </p:nvSpPr>
            <p:spPr bwMode="auto">
              <a:xfrm>
                <a:off x="3684" y="1182"/>
                <a:ext cx="204" cy="74"/>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744" name="Rectangle 2119"/>
              <p:cNvSpPr>
                <a:spLocks noChangeArrowheads="1"/>
              </p:cNvSpPr>
              <p:nvPr/>
            </p:nvSpPr>
            <p:spPr bwMode="auto">
              <a:xfrm>
                <a:off x="4626" y="1182"/>
                <a:ext cx="204" cy="74"/>
              </a:xfrm>
              <a:prstGeom prst="rect">
                <a:avLst/>
              </a:prstGeom>
              <a:solidFill>
                <a:schemeClr val="accent2"/>
              </a:solidFill>
              <a:ln w="9525">
                <a:solidFill>
                  <a:schemeClr val="tx1"/>
                </a:solidFill>
                <a:miter lim="800000"/>
                <a:headEnd/>
                <a:tailEnd/>
              </a:ln>
            </p:spPr>
            <p:txBody>
              <a:bodyPr wrap="none" anchor="ctr"/>
              <a:lstStyle/>
              <a:p>
                <a:endParaRPr lang="en-US" dirty="0"/>
              </a:p>
            </p:txBody>
          </p:sp>
        </p:grpSp>
        <p:grpSp>
          <p:nvGrpSpPr>
            <p:cNvPr id="14" name="Group 2120"/>
            <p:cNvGrpSpPr>
              <a:grpSpLocks/>
            </p:cNvGrpSpPr>
            <p:nvPr/>
          </p:nvGrpSpPr>
          <p:grpSpPr bwMode="auto">
            <a:xfrm>
              <a:off x="1409" y="2134"/>
              <a:ext cx="2853" cy="451"/>
              <a:chOff x="648" y="1184"/>
              <a:chExt cx="4384" cy="887"/>
            </a:xfrm>
          </p:grpSpPr>
          <p:grpSp>
            <p:nvGrpSpPr>
              <p:cNvPr id="15" name="Group 2121"/>
              <p:cNvGrpSpPr>
                <a:grpSpLocks/>
              </p:cNvGrpSpPr>
              <p:nvPr/>
            </p:nvGrpSpPr>
            <p:grpSpPr bwMode="auto">
              <a:xfrm>
                <a:off x="648" y="1184"/>
                <a:ext cx="4384" cy="887"/>
                <a:chOff x="648" y="1176"/>
                <a:chExt cx="4384" cy="887"/>
              </a:xfrm>
            </p:grpSpPr>
            <p:grpSp>
              <p:nvGrpSpPr>
                <p:cNvPr id="16" name="Group 2122"/>
                <p:cNvGrpSpPr>
                  <a:grpSpLocks/>
                </p:cNvGrpSpPr>
                <p:nvPr/>
              </p:nvGrpSpPr>
              <p:grpSpPr bwMode="auto">
                <a:xfrm>
                  <a:off x="2816" y="1959"/>
                  <a:ext cx="1008" cy="104"/>
                  <a:chOff x="2816" y="1968"/>
                  <a:chExt cx="1008" cy="104"/>
                </a:xfrm>
              </p:grpSpPr>
              <p:sp>
                <p:nvSpPr>
                  <p:cNvPr id="21733" name="Rectangle 2123"/>
                  <p:cNvSpPr>
                    <a:spLocks noChangeArrowheads="1"/>
                  </p:cNvSpPr>
                  <p:nvPr/>
                </p:nvSpPr>
                <p:spPr bwMode="auto">
                  <a:xfrm>
                    <a:off x="2816" y="1968"/>
                    <a:ext cx="88" cy="96"/>
                  </a:xfrm>
                  <a:prstGeom prst="rect">
                    <a:avLst/>
                  </a:prstGeom>
                  <a:solidFill>
                    <a:srgbClr val="006600"/>
                  </a:solidFill>
                  <a:ln w="9525">
                    <a:noFill/>
                    <a:miter lim="800000"/>
                    <a:headEnd/>
                    <a:tailEnd/>
                  </a:ln>
                </p:spPr>
                <p:txBody>
                  <a:bodyPr wrap="none" anchor="ctr"/>
                  <a:lstStyle/>
                  <a:p>
                    <a:endParaRPr lang="en-US" dirty="0"/>
                  </a:p>
                </p:txBody>
              </p:sp>
              <p:sp>
                <p:nvSpPr>
                  <p:cNvPr id="21734" name="Rectangle 2124"/>
                  <p:cNvSpPr>
                    <a:spLocks noChangeArrowheads="1"/>
                  </p:cNvSpPr>
                  <p:nvPr/>
                </p:nvSpPr>
                <p:spPr bwMode="auto">
                  <a:xfrm>
                    <a:off x="3200" y="1976"/>
                    <a:ext cx="88" cy="96"/>
                  </a:xfrm>
                  <a:prstGeom prst="rect">
                    <a:avLst/>
                  </a:prstGeom>
                  <a:solidFill>
                    <a:srgbClr val="006600"/>
                  </a:solidFill>
                  <a:ln w="9525">
                    <a:noFill/>
                    <a:miter lim="800000"/>
                    <a:headEnd/>
                    <a:tailEnd/>
                  </a:ln>
                </p:spPr>
                <p:txBody>
                  <a:bodyPr wrap="none" anchor="ctr"/>
                  <a:lstStyle/>
                  <a:p>
                    <a:endParaRPr lang="en-US" dirty="0"/>
                  </a:p>
                </p:txBody>
              </p:sp>
              <p:sp>
                <p:nvSpPr>
                  <p:cNvPr id="21735" name="Rectangle 2125"/>
                  <p:cNvSpPr>
                    <a:spLocks noChangeArrowheads="1"/>
                  </p:cNvSpPr>
                  <p:nvPr/>
                </p:nvSpPr>
                <p:spPr bwMode="auto">
                  <a:xfrm>
                    <a:off x="3344" y="1976"/>
                    <a:ext cx="88" cy="96"/>
                  </a:xfrm>
                  <a:prstGeom prst="rect">
                    <a:avLst/>
                  </a:prstGeom>
                  <a:solidFill>
                    <a:srgbClr val="006600"/>
                  </a:solidFill>
                  <a:ln w="9525">
                    <a:noFill/>
                    <a:miter lim="800000"/>
                    <a:headEnd/>
                    <a:tailEnd/>
                  </a:ln>
                </p:spPr>
                <p:txBody>
                  <a:bodyPr wrap="none" anchor="ctr"/>
                  <a:lstStyle/>
                  <a:p>
                    <a:endParaRPr lang="en-US" dirty="0"/>
                  </a:p>
                </p:txBody>
              </p:sp>
              <p:sp>
                <p:nvSpPr>
                  <p:cNvPr id="21736" name="Rectangle 2126"/>
                  <p:cNvSpPr>
                    <a:spLocks noChangeArrowheads="1"/>
                  </p:cNvSpPr>
                  <p:nvPr/>
                </p:nvSpPr>
                <p:spPr bwMode="auto">
                  <a:xfrm>
                    <a:off x="3736" y="1968"/>
                    <a:ext cx="88" cy="96"/>
                  </a:xfrm>
                  <a:prstGeom prst="rect">
                    <a:avLst/>
                  </a:prstGeom>
                  <a:solidFill>
                    <a:srgbClr val="006600"/>
                  </a:solidFill>
                  <a:ln w="9525">
                    <a:noFill/>
                    <a:miter lim="800000"/>
                    <a:headEnd/>
                    <a:tailEnd/>
                  </a:ln>
                </p:spPr>
                <p:txBody>
                  <a:bodyPr wrap="none" anchor="ctr"/>
                  <a:lstStyle/>
                  <a:p>
                    <a:endParaRPr lang="en-US" dirty="0"/>
                  </a:p>
                </p:txBody>
              </p:sp>
            </p:grpSp>
            <p:grpSp>
              <p:nvGrpSpPr>
                <p:cNvPr id="17" name="Group 2127"/>
                <p:cNvGrpSpPr>
                  <a:grpSpLocks/>
                </p:cNvGrpSpPr>
                <p:nvPr/>
              </p:nvGrpSpPr>
              <p:grpSpPr bwMode="auto">
                <a:xfrm>
                  <a:off x="648" y="1176"/>
                  <a:ext cx="4384" cy="808"/>
                  <a:chOff x="648" y="1176"/>
                  <a:chExt cx="4384" cy="808"/>
                </a:xfrm>
              </p:grpSpPr>
              <p:sp>
                <p:nvSpPr>
                  <p:cNvPr id="21691" name="Rectangle 2128"/>
                  <p:cNvSpPr>
                    <a:spLocks noChangeArrowheads="1"/>
                  </p:cNvSpPr>
                  <p:nvPr/>
                </p:nvSpPr>
                <p:spPr bwMode="auto">
                  <a:xfrm>
                    <a:off x="650" y="1177"/>
                    <a:ext cx="4376" cy="801"/>
                  </a:xfrm>
                  <a:prstGeom prst="rect">
                    <a:avLst/>
                  </a:prstGeom>
                  <a:solidFill>
                    <a:srgbClr val="00FFFF"/>
                  </a:solidFill>
                  <a:ln w="9525">
                    <a:noFill/>
                    <a:miter lim="800000"/>
                    <a:headEnd/>
                    <a:tailEnd/>
                  </a:ln>
                </p:spPr>
                <p:txBody>
                  <a:bodyPr wrap="none" anchor="ctr"/>
                  <a:lstStyle/>
                  <a:p>
                    <a:endParaRPr lang="en-US" dirty="0"/>
                  </a:p>
                </p:txBody>
              </p:sp>
              <p:sp>
                <p:nvSpPr>
                  <p:cNvPr id="21692" name="Rectangle 2129"/>
                  <p:cNvSpPr>
                    <a:spLocks noChangeArrowheads="1"/>
                  </p:cNvSpPr>
                  <p:nvPr/>
                </p:nvSpPr>
                <p:spPr bwMode="auto">
                  <a:xfrm>
                    <a:off x="3136" y="1904"/>
                    <a:ext cx="384" cy="64"/>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693" name="Rectangle 2130"/>
                  <p:cNvSpPr>
                    <a:spLocks noChangeArrowheads="1"/>
                  </p:cNvSpPr>
                  <p:nvPr/>
                </p:nvSpPr>
                <p:spPr bwMode="auto">
                  <a:xfrm>
                    <a:off x="4016" y="1904"/>
                    <a:ext cx="992" cy="64"/>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694" name="Rectangle 2131"/>
                  <p:cNvSpPr>
                    <a:spLocks noChangeArrowheads="1"/>
                  </p:cNvSpPr>
                  <p:nvPr/>
                </p:nvSpPr>
                <p:spPr bwMode="auto">
                  <a:xfrm>
                    <a:off x="656" y="1910"/>
                    <a:ext cx="2000" cy="58"/>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695" name="Rectangle 2132"/>
                  <p:cNvSpPr>
                    <a:spLocks noChangeArrowheads="1"/>
                  </p:cNvSpPr>
                  <p:nvPr/>
                </p:nvSpPr>
                <p:spPr bwMode="auto">
                  <a:xfrm>
                    <a:off x="2744" y="1912"/>
                    <a:ext cx="19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696" name="Rectangle 2133"/>
                  <p:cNvSpPr>
                    <a:spLocks noChangeArrowheads="1"/>
                  </p:cNvSpPr>
                  <p:nvPr/>
                </p:nvSpPr>
                <p:spPr bwMode="auto">
                  <a:xfrm>
                    <a:off x="3688" y="1896"/>
                    <a:ext cx="19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grpSp>
                <p:nvGrpSpPr>
                  <p:cNvPr id="18" name="Group 2134"/>
                  <p:cNvGrpSpPr>
                    <a:grpSpLocks/>
                  </p:cNvGrpSpPr>
                  <p:nvPr/>
                </p:nvGrpSpPr>
                <p:grpSpPr bwMode="auto">
                  <a:xfrm>
                    <a:off x="2808" y="1810"/>
                    <a:ext cx="1008" cy="110"/>
                    <a:chOff x="2816" y="1968"/>
                    <a:chExt cx="1008" cy="104"/>
                  </a:xfrm>
                </p:grpSpPr>
                <p:sp>
                  <p:nvSpPr>
                    <p:cNvPr id="21729" name="Rectangle 2135"/>
                    <p:cNvSpPr>
                      <a:spLocks noChangeArrowheads="1"/>
                    </p:cNvSpPr>
                    <p:nvPr/>
                  </p:nvSpPr>
                  <p:spPr bwMode="auto">
                    <a:xfrm>
                      <a:off x="2816" y="1968"/>
                      <a:ext cx="88" cy="96"/>
                    </a:xfrm>
                    <a:prstGeom prst="rect">
                      <a:avLst/>
                    </a:prstGeom>
                    <a:solidFill>
                      <a:srgbClr val="006600"/>
                    </a:solidFill>
                    <a:ln w="9525">
                      <a:noFill/>
                      <a:miter lim="800000"/>
                      <a:headEnd/>
                      <a:tailEnd/>
                    </a:ln>
                  </p:spPr>
                  <p:txBody>
                    <a:bodyPr wrap="none" anchor="ctr"/>
                    <a:lstStyle/>
                    <a:p>
                      <a:endParaRPr lang="en-US" dirty="0"/>
                    </a:p>
                  </p:txBody>
                </p:sp>
                <p:sp>
                  <p:nvSpPr>
                    <p:cNvPr id="21730" name="Rectangle 2136"/>
                    <p:cNvSpPr>
                      <a:spLocks noChangeArrowheads="1"/>
                    </p:cNvSpPr>
                    <p:nvPr/>
                  </p:nvSpPr>
                  <p:spPr bwMode="auto">
                    <a:xfrm>
                      <a:off x="3200" y="1976"/>
                      <a:ext cx="88" cy="96"/>
                    </a:xfrm>
                    <a:prstGeom prst="rect">
                      <a:avLst/>
                    </a:prstGeom>
                    <a:solidFill>
                      <a:srgbClr val="006600"/>
                    </a:solidFill>
                    <a:ln w="9525">
                      <a:noFill/>
                      <a:miter lim="800000"/>
                      <a:headEnd/>
                      <a:tailEnd/>
                    </a:ln>
                  </p:spPr>
                  <p:txBody>
                    <a:bodyPr wrap="none" anchor="ctr"/>
                    <a:lstStyle/>
                    <a:p>
                      <a:endParaRPr lang="en-US" dirty="0"/>
                    </a:p>
                  </p:txBody>
                </p:sp>
                <p:sp>
                  <p:nvSpPr>
                    <p:cNvPr id="21731" name="Rectangle 2137"/>
                    <p:cNvSpPr>
                      <a:spLocks noChangeArrowheads="1"/>
                    </p:cNvSpPr>
                    <p:nvPr/>
                  </p:nvSpPr>
                  <p:spPr bwMode="auto">
                    <a:xfrm>
                      <a:off x="3344" y="1976"/>
                      <a:ext cx="88" cy="96"/>
                    </a:xfrm>
                    <a:prstGeom prst="rect">
                      <a:avLst/>
                    </a:prstGeom>
                    <a:solidFill>
                      <a:srgbClr val="006600"/>
                    </a:solidFill>
                    <a:ln w="9525">
                      <a:noFill/>
                      <a:miter lim="800000"/>
                      <a:headEnd/>
                      <a:tailEnd/>
                    </a:ln>
                  </p:spPr>
                  <p:txBody>
                    <a:bodyPr wrap="none" anchor="ctr"/>
                    <a:lstStyle/>
                    <a:p>
                      <a:endParaRPr lang="en-US" dirty="0"/>
                    </a:p>
                  </p:txBody>
                </p:sp>
                <p:sp>
                  <p:nvSpPr>
                    <p:cNvPr id="21732" name="Rectangle 2138"/>
                    <p:cNvSpPr>
                      <a:spLocks noChangeArrowheads="1"/>
                    </p:cNvSpPr>
                    <p:nvPr/>
                  </p:nvSpPr>
                  <p:spPr bwMode="auto">
                    <a:xfrm>
                      <a:off x="3736" y="1968"/>
                      <a:ext cx="88" cy="96"/>
                    </a:xfrm>
                    <a:prstGeom prst="rect">
                      <a:avLst/>
                    </a:prstGeom>
                    <a:solidFill>
                      <a:srgbClr val="006600"/>
                    </a:solidFill>
                    <a:ln w="9525">
                      <a:noFill/>
                      <a:miter lim="800000"/>
                      <a:headEnd/>
                      <a:tailEnd/>
                    </a:ln>
                  </p:spPr>
                  <p:txBody>
                    <a:bodyPr wrap="none" anchor="ctr"/>
                    <a:lstStyle/>
                    <a:p>
                      <a:endParaRPr lang="en-US" dirty="0"/>
                    </a:p>
                  </p:txBody>
                </p:sp>
              </p:grpSp>
              <p:sp>
                <p:nvSpPr>
                  <p:cNvPr id="21698" name="Rectangle 2139"/>
                  <p:cNvSpPr>
                    <a:spLocks noChangeArrowheads="1"/>
                  </p:cNvSpPr>
                  <p:nvPr/>
                </p:nvSpPr>
                <p:spPr bwMode="auto">
                  <a:xfrm>
                    <a:off x="3672" y="1760"/>
                    <a:ext cx="19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699" name="Rectangle 2140"/>
                  <p:cNvSpPr>
                    <a:spLocks noChangeArrowheads="1"/>
                  </p:cNvSpPr>
                  <p:nvPr/>
                </p:nvSpPr>
                <p:spPr bwMode="auto">
                  <a:xfrm>
                    <a:off x="3128" y="1760"/>
                    <a:ext cx="400" cy="56"/>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700" name="Rectangle 2141"/>
                  <p:cNvSpPr>
                    <a:spLocks noChangeArrowheads="1"/>
                  </p:cNvSpPr>
                  <p:nvPr/>
                </p:nvSpPr>
                <p:spPr bwMode="auto">
                  <a:xfrm>
                    <a:off x="2752" y="1760"/>
                    <a:ext cx="19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701" name="Rectangle 2142"/>
                  <p:cNvSpPr>
                    <a:spLocks noChangeArrowheads="1"/>
                  </p:cNvSpPr>
                  <p:nvPr/>
                </p:nvSpPr>
                <p:spPr bwMode="auto">
                  <a:xfrm>
                    <a:off x="2208" y="1760"/>
                    <a:ext cx="440"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702" name="Rectangle 2143"/>
                  <p:cNvSpPr>
                    <a:spLocks noChangeArrowheads="1"/>
                  </p:cNvSpPr>
                  <p:nvPr/>
                </p:nvSpPr>
                <p:spPr bwMode="auto">
                  <a:xfrm>
                    <a:off x="1968" y="1760"/>
                    <a:ext cx="15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703" name="Rectangle 2144"/>
                  <p:cNvSpPr>
                    <a:spLocks noChangeArrowheads="1"/>
                  </p:cNvSpPr>
                  <p:nvPr/>
                </p:nvSpPr>
                <p:spPr bwMode="auto">
                  <a:xfrm>
                    <a:off x="1712" y="1760"/>
                    <a:ext cx="15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704" name="Rectangle 2145"/>
                  <p:cNvSpPr>
                    <a:spLocks noChangeArrowheads="1"/>
                  </p:cNvSpPr>
                  <p:nvPr/>
                </p:nvSpPr>
                <p:spPr bwMode="auto">
                  <a:xfrm>
                    <a:off x="1480" y="1760"/>
                    <a:ext cx="15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705" name="Rectangle 2146"/>
                  <p:cNvSpPr>
                    <a:spLocks noChangeArrowheads="1"/>
                  </p:cNvSpPr>
                  <p:nvPr/>
                </p:nvSpPr>
                <p:spPr bwMode="auto">
                  <a:xfrm>
                    <a:off x="1240" y="1760"/>
                    <a:ext cx="15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706" name="Rectangle 2147"/>
                  <p:cNvSpPr>
                    <a:spLocks noChangeArrowheads="1"/>
                  </p:cNvSpPr>
                  <p:nvPr/>
                </p:nvSpPr>
                <p:spPr bwMode="auto">
                  <a:xfrm>
                    <a:off x="1016" y="1760"/>
                    <a:ext cx="15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707" name="Rectangle 2148"/>
                  <p:cNvSpPr>
                    <a:spLocks noChangeArrowheads="1"/>
                  </p:cNvSpPr>
                  <p:nvPr/>
                </p:nvSpPr>
                <p:spPr bwMode="auto">
                  <a:xfrm>
                    <a:off x="776" y="1760"/>
                    <a:ext cx="15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708" name="Rectangle 2149"/>
                  <p:cNvSpPr>
                    <a:spLocks noChangeArrowheads="1"/>
                  </p:cNvSpPr>
                  <p:nvPr/>
                </p:nvSpPr>
                <p:spPr bwMode="auto">
                  <a:xfrm>
                    <a:off x="4464" y="1760"/>
                    <a:ext cx="15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709" name="Rectangle 2150"/>
                  <p:cNvSpPr>
                    <a:spLocks noChangeArrowheads="1"/>
                  </p:cNvSpPr>
                  <p:nvPr/>
                </p:nvSpPr>
                <p:spPr bwMode="auto">
                  <a:xfrm>
                    <a:off x="4016" y="1760"/>
                    <a:ext cx="360"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710" name="Rectangle 2151"/>
                  <p:cNvSpPr>
                    <a:spLocks noChangeArrowheads="1"/>
                  </p:cNvSpPr>
                  <p:nvPr/>
                </p:nvSpPr>
                <p:spPr bwMode="auto">
                  <a:xfrm>
                    <a:off x="4712" y="1760"/>
                    <a:ext cx="15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711" name="Rectangle 2152"/>
                  <p:cNvSpPr>
                    <a:spLocks noChangeArrowheads="1"/>
                  </p:cNvSpPr>
                  <p:nvPr/>
                </p:nvSpPr>
                <p:spPr bwMode="auto">
                  <a:xfrm>
                    <a:off x="648" y="1600"/>
                    <a:ext cx="4376"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712" name="Rectangle 2153"/>
                  <p:cNvSpPr>
                    <a:spLocks noChangeArrowheads="1"/>
                  </p:cNvSpPr>
                  <p:nvPr/>
                </p:nvSpPr>
                <p:spPr bwMode="auto">
                  <a:xfrm>
                    <a:off x="672" y="1440"/>
                    <a:ext cx="23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713" name="Rectangle 2154"/>
                  <p:cNvSpPr>
                    <a:spLocks noChangeArrowheads="1"/>
                  </p:cNvSpPr>
                  <p:nvPr/>
                </p:nvSpPr>
                <p:spPr bwMode="auto">
                  <a:xfrm>
                    <a:off x="1084" y="1440"/>
                    <a:ext cx="23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714" name="Rectangle 2155"/>
                  <p:cNvSpPr>
                    <a:spLocks noChangeArrowheads="1"/>
                  </p:cNvSpPr>
                  <p:nvPr/>
                </p:nvSpPr>
                <p:spPr bwMode="auto">
                  <a:xfrm>
                    <a:off x="1497" y="1440"/>
                    <a:ext cx="23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715" name="Rectangle 2156"/>
                  <p:cNvSpPr>
                    <a:spLocks noChangeArrowheads="1"/>
                  </p:cNvSpPr>
                  <p:nvPr/>
                </p:nvSpPr>
                <p:spPr bwMode="auto">
                  <a:xfrm>
                    <a:off x="1910" y="1440"/>
                    <a:ext cx="23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716" name="Rectangle 2157"/>
                  <p:cNvSpPr>
                    <a:spLocks noChangeArrowheads="1"/>
                  </p:cNvSpPr>
                  <p:nvPr/>
                </p:nvSpPr>
                <p:spPr bwMode="auto">
                  <a:xfrm>
                    <a:off x="2323" y="1440"/>
                    <a:ext cx="23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717" name="Rectangle 2158"/>
                  <p:cNvSpPr>
                    <a:spLocks noChangeArrowheads="1"/>
                  </p:cNvSpPr>
                  <p:nvPr/>
                </p:nvSpPr>
                <p:spPr bwMode="auto">
                  <a:xfrm>
                    <a:off x="2736" y="1440"/>
                    <a:ext cx="23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718" name="Rectangle 2159"/>
                  <p:cNvSpPr>
                    <a:spLocks noChangeArrowheads="1"/>
                  </p:cNvSpPr>
                  <p:nvPr/>
                </p:nvSpPr>
                <p:spPr bwMode="auto">
                  <a:xfrm>
                    <a:off x="3148" y="1440"/>
                    <a:ext cx="23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719" name="Rectangle 2160"/>
                  <p:cNvSpPr>
                    <a:spLocks noChangeArrowheads="1"/>
                  </p:cNvSpPr>
                  <p:nvPr/>
                </p:nvSpPr>
                <p:spPr bwMode="auto">
                  <a:xfrm>
                    <a:off x="3561" y="1440"/>
                    <a:ext cx="23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720" name="Rectangle 2161"/>
                  <p:cNvSpPr>
                    <a:spLocks noChangeArrowheads="1"/>
                  </p:cNvSpPr>
                  <p:nvPr/>
                </p:nvSpPr>
                <p:spPr bwMode="auto">
                  <a:xfrm>
                    <a:off x="3974" y="1440"/>
                    <a:ext cx="23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721" name="Rectangle 2162"/>
                  <p:cNvSpPr>
                    <a:spLocks noChangeArrowheads="1"/>
                  </p:cNvSpPr>
                  <p:nvPr/>
                </p:nvSpPr>
                <p:spPr bwMode="auto">
                  <a:xfrm>
                    <a:off x="4387" y="1440"/>
                    <a:ext cx="23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722" name="Rectangle 2163"/>
                  <p:cNvSpPr>
                    <a:spLocks noChangeArrowheads="1"/>
                  </p:cNvSpPr>
                  <p:nvPr/>
                </p:nvSpPr>
                <p:spPr bwMode="auto">
                  <a:xfrm>
                    <a:off x="4800" y="1440"/>
                    <a:ext cx="23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723" name="Rectangle 2164"/>
                  <p:cNvSpPr>
                    <a:spLocks noChangeArrowheads="1"/>
                  </p:cNvSpPr>
                  <p:nvPr/>
                </p:nvSpPr>
                <p:spPr bwMode="auto">
                  <a:xfrm>
                    <a:off x="664" y="1176"/>
                    <a:ext cx="1000" cy="192"/>
                  </a:xfrm>
                  <a:prstGeom prst="rect">
                    <a:avLst/>
                  </a:prstGeom>
                  <a:solidFill>
                    <a:srgbClr val="FF9933"/>
                  </a:solidFill>
                  <a:ln w="9525">
                    <a:noFill/>
                    <a:miter lim="800000"/>
                    <a:headEnd/>
                    <a:tailEnd/>
                  </a:ln>
                </p:spPr>
                <p:txBody>
                  <a:bodyPr wrap="none" anchor="ctr"/>
                  <a:lstStyle/>
                  <a:p>
                    <a:endParaRPr lang="en-US" dirty="0"/>
                  </a:p>
                </p:txBody>
              </p:sp>
              <p:sp>
                <p:nvSpPr>
                  <p:cNvPr id="21724" name="Rectangle 2165"/>
                  <p:cNvSpPr>
                    <a:spLocks noChangeArrowheads="1"/>
                  </p:cNvSpPr>
                  <p:nvPr/>
                </p:nvSpPr>
                <p:spPr bwMode="auto">
                  <a:xfrm>
                    <a:off x="1925" y="1176"/>
                    <a:ext cx="1000" cy="192"/>
                  </a:xfrm>
                  <a:prstGeom prst="rect">
                    <a:avLst/>
                  </a:prstGeom>
                  <a:solidFill>
                    <a:srgbClr val="FF9933"/>
                  </a:solidFill>
                  <a:ln w="9525">
                    <a:noFill/>
                    <a:miter lim="800000"/>
                    <a:headEnd/>
                    <a:tailEnd/>
                  </a:ln>
                </p:spPr>
                <p:txBody>
                  <a:bodyPr wrap="none" anchor="ctr"/>
                  <a:lstStyle/>
                  <a:p>
                    <a:endParaRPr lang="en-US" dirty="0"/>
                  </a:p>
                </p:txBody>
              </p:sp>
              <p:sp>
                <p:nvSpPr>
                  <p:cNvPr id="21725" name="Rectangle 2166"/>
                  <p:cNvSpPr>
                    <a:spLocks noChangeArrowheads="1"/>
                  </p:cNvSpPr>
                  <p:nvPr/>
                </p:nvSpPr>
                <p:spPr bwMode="auto">
                  <a:xfrm>
                    <a:off x="3186" y="1176"/>
                    <a:ext cx="1000" cy="192"/>
                  </a:xfrm>
                  <a:prstGeom prst="rect">
                    <a:avLst/>
                  </a:prstGeom>
                  <a:solidFill>
                    <a:srgbClr val="FF9933"/>
                  </a:solidFill>
                  <a:ln w="9525">
                    <a:noFill/>
                    <a:miter lim="800000"/>
                    <a:headEnd/>
                    <a:tailEnd/>
                  </a:ln>
                </p:spPr>
                <p:txBody>
                  <a:bodyPr wrap="none" anchor="ctr"/>
                  <a:lstStyle/>
                  <a:p>
                    <a:endParaRPr lang="en-US" dirty="0"/>
                  </a:p>
                </p:txBody>
              </p:sp>
              <p:sp>
                <p:nvSpPr>
                  <p:cNvPr id="21726" name="Rectangle 2167"/>
                  <p:cNvSpPr>
                    <a:spLocks noChangeArrowheads="1"/>
                  </p:cNvSpPr>
                  <p:nvPr/>
                </p:nvSpPr>
                <p:spPr bwMode="auto">
                  <a:xfrm>
                    <a:off x="4448" y="1176"/>
                    <a:ext cx="576" cy="192"/>
                  </a:xfrm>
                  <a:prstGeom prst="rect">
                    <a:avLst/>
                  </a:prstGeom>
                  <a:solidFill>
                    <a:srgbClr val="FF9933"/>
                  </a:solidFill>
                  <a:ln w="9525">
                    <a:noFill/>
                    <a:miter lim="800000"/>
                    <a:headEnd/>
                    <a:tailEnd/>
                  </a:ln>
                </p:spPr>
                <p:txBody>
                  <a:bodyPr wrap="none" anchor="ctr"/>
                  <a:lstStyle/>
                  <a:p>
                    <a:endParaRPr lang="en-US" dirty="0"/>
                  </a:p>
                </p:txBody>
              </p:sp>
              <p:sp>
                <p:nvSpPr>
                  <p:cNvPr id="21727" name="Rectangle 2168"/>
                  <p:cNvSpPr>
                    <a:spLocks noChangeArrowheads="1"/>
                  </p:cNvSpPr>
                  <p:nvPr/>
                </p:nvSpPr>
                <p:spPr bwMode="auto">
                  <a:xfrm>
                    <a:off x="2568" y="1837"/>
                    <a:ext cx="80" cy="80"/>
                  </a:xfrm>
                  <a:prstGeom prst="rect">
                    <a:avLst/>
                  </a:prstGeom>
                  <a:solidFill>
                    <a:srgbClr val="006600"/>
                  </a:solidFill>
                  <a:ln w="9525">
                    <a:noFill/>
                    <a:miter lim="800000"/>
                    <a:headEnd/>
                    <a:tailEnd/>
                  </a:ln>
                </p:spPr>
                <p:txBody>
                  <a:bodyPr wrap="none" anchor="ctr"/>
                  <a:lstStyle/>
                  <a:p>
                    <a:endParaRPr lang="en-US" dirty="0"/>
                  </a:p>
                </p:txBody>
              </p:sp>
              <p:sp>
                <p:nvSpPr>
                  <p:cNvPr id="21728" name="Rectangle 2169"/>
                  <p:cNvSpPr>
                    <a:spLocks noChangeArrowheads="1"/>
                  </p:cNvSpPr>
                  <p:nvPr/>
                </p:nvSpPr>
                <p:spPr bwMode="auto">
                  <a:xfrm>
                    <a:off x="4024" y="1832"/>
                    <a:ext cx="80" cy="80"/>
                  </a:xfrm>
                  <a:prstGeom prst="rect">
                    <a:avLst/>
                  </a:prstGeom>
                  <a:solidFill>
                    <a:srgbClr val="006600"/>
                  </a:solidFill>
                  <a:ln w="9525">
                    <a:noFill/>
                    <a:miter lim="800000"/>
                    <a:headEnd/>
                    <a:tailEnd/>
                  </a:ln>
                </p:spPr>
                <p:txBody>
                  <a:bodyPr wrap="none" anchor="ctr"/>
                  <a:lstStyle/>
                  <a:p>
                    <a:endParaRPr lang="en-US" dirty="0"/>
                  </a:p>
                </p:txBody>
              </p:sp>
            </p:grpSp>
          </p:grpSp>
          <p:sp>
            <p:nvSpPr>
              <p:cNvPr id="21688" name="Rectangle 2170"/>
              <p:cNvSpPr>
                <a:spLocks noChangeArrowheads="1"/>
              </p:cNvSpPr>
              <p:nvPr/>
            </p:nvSpPr>
            <p:spPr bwMode="auto">
              <a:xfrm>
                <a:off x="2744" y="1376"/>
                <a:ext cx="120" cy="72"/>
              </a:xfrm>
              <a:prstGeom prst="rect">
                <a:avLst/>
              </a:prstGeom>
              <a:solidFill>
                <a:srgbClr val="006600"/>
              </a:solidFill>
              <a:ln w="9525">
                <a:noFill/>
                <a:miter lim="800000"/>
                <a:headEnd/>
                <a:tailEnd/>
              </a:ln>
            </p:spPr>
            <p:txBody>
              <a:bodyPr wrap="none" anchor="ctr"/>
              <a:lstStyle/>
              <a:p>
                <a:endParaRPr lang="en-US" dirty="0"/>
              </a:p>
            </p:txBody>
          </p:sp>
        </p:grpSp>
      </p:grpSp>
      <p:grpSp>
        <p:nvGrpSpPr>
          <p:cNvPr id="19" name="Group 2171"/>
          <p:cNvGrpSpPr>
            <a:grpSpLocks/>
          </p:cNvGrpSpPr>
          <p:nvPr/>
        </p:nvGrpSpPr>
        <p:grpSpPr bwMode="auto">
          <a:xfrm>
            <a:off x="2551113" y="41275"/>
            <a:ext cx="4572000" cy="3124200"/>
            <a:chOff x="1381" y="162"/>
            <a:chExt cx="2880" cy="1968"/>
          </a:xfrm>
        </p:grpSpPr>
        <p:sp>
          <p:nvSpPr>
            <p:cNvPr id="21544" name="Rectangle 2172"/>
            <p:cNvSpPr>
              <a:spLocks noChangeArrowheads="1"/>
            </p:cNvSpPr>
            <p:nvPr/>
          </p:nvSpPr>
          <p:spPr bwMode="auto">
            <a:xfrm flipV="1">
              <a:off x="1397" y="1497"/>
              <a:ext cx="2847" cy="147"/>
            </a:xfrm>
            <a:prstGeom prst="rect">
              <a:avLst/>
            </a:prstGeom>
            <a:solidFill>
              <a:srgbClr val="00FFFF"/>
            </a:solidFill>
            <a:ln w="9525">
              <a:noFill/>
              <a:miter lim="800000"/>
              <a:headEnd/>
              <a:tailEnd/>
            </a:ln>
          </p:spPr>
          <p:txBody>
            <a:bodyPr wrap="none" anchor="ctr"/>
            <a:lstStyle/>
            <a:p>
              <a:endParaRPr lang="en-US" dirty="0"/>
            </a:p>
          </p:txBody>
        </p:sp>
        <p:sp>
          <p:nvSpPr>
            <p:cNvPr id="21545" name="Rectangle 2173"/>
            <p:cNvSpPr>
              <a:spLocks noChangeArrowheads="1"/>
            </p:cNvSpPr>
            <p:nvPr/>
          </p:nvSpPr>
          <p:spPr bwMode="auto">
            <a:xfrm flipV="1">
              <a:off x="1397" y="162"/>
              <a:ext cx="2847" cy="1335"/>
            </a:xfrm>
            <a:prstGeom prst="rect">
              <a:avLst/>
            </a:prstGeom>
            <a:solidFill>
              <a:srgbClr val="C0C0C0"/>
            </a:solidFill>
            <a:ln w="9525">
              <a:noFill/>
              <a:miter lim="800000"/>
              <a:headEnd/>
              <a:tailEnd/>
            </a:ln>
          </p:spPr>
          <p:txBody>
            <a:bodyPr rot="10800000" wrap="none" anchor="ctr"/>
            <a:lstStyle/>
            <a:p>
              <a:pPr eaLnBrk="1" latinLnBrk="1" hangingPunct="1"/>
              <a:endParaRPr kumimoji="1" lang="ko-KR" altLang="en-US" sz="2400">
                <a:latin typeface="Gulim" pitchFamily="34" charset="-127"/>
                <a:ea typeface="Gulim" pitchFamily="34" charset="-127"/>
              </a:endParaRPr>
            </a:p>
          </p:txBody>
        </p:sp>
        <p:sp>
          <p:nvSpPr>
            <p:cNvPr id="21546" name="Rectangle 2174"/>
            <p:cNvSpPr>
              <a:spLocks noChangeArrowheads="1"/>
            </p:cNvSpPr>
            <p:nvPr/>
          </p:nvSpPr>
          <p:spPr bwMode="auto">
            <a:xfrm flipV="1">
              <a:off x="1487" y="1470"/>
              <a:ext cx="285" cy="27"/>
            </a:xfrm>
            <a:prstGeom prst="rect">
              <a:avLst/>
            </a:prstGeom>
            <a:solidFill>
              <a:srgbClr val="00CCFF"/>
            </a:solidFill>
            <a:ln w="9525">
              <a:noFill/>
              <a:miter lim="800000"/>
              <a:headEnd/>
              <a:tailEnd/>
            </a:ln>
          </p:spPr>
          <p:txBody>
            <a:bodyPr wrap="none" anchor="ctr"/>
            <a:lstStyle/>
            <a:p>
              <a:endParaRPr lang="en-US" dirty="0"/>
            </a:p>
          </p:txBody>
        </p:sp>
        <p:grpSp>
          <p:nvGrpSpPr>
            <p:cNvPr id="20" name="Group 2175"/>
            <p:cNvGrpSpPr>
              <a:grpSpLocks/>
            </p:cNvGrpSpPr>
            <p:nvPr/>
          </p:nvGrpSpPr>
          <p:grpSpPr bwMode="auto">
            <a:xfrm flipV="1">
              <a:off x="1872" y="1500"/>
              <a:ext cx="73" cy="63"/>
              <a:chOff x="1509" y="2134"/>
              <a:chExt cx="113" cy="124"/>
            </a:xfrm>
          </p:grpSpPr>
          <p:sp>
            <p:nvSpPr>
              <p:cNvPr id="21662" name="Freeform 2176"/>
              <p:cNvSpPr>
                <a:spLocks/>
              </p:cNvSpPr>
              <p:nvPr/>
            </p:nvSpPr>
            <p:spPr bwMode="auto">
              <a:xfrm>
                <a:off x="1509" y="2134"/>
                <a:ext cx="113" cy="124"/>
              </a:xfrm>
              <a:custGeom>
                <a:avLst/>
                <a:gdLst>
                  <a:gd name="T0" fmla="*/ 42 w 113"/>
                  <a:gd name="T1" fmla="*/ 0 h 124"/>
                  <a:gd name="T2" fmla="*/ 32 w 113"/>
                  <a:gd name="T3" fmla="*/ 3 h 124"/>
                  <a:gd name="T4" fmla="*/ 20 w 113"/>
                  <a:gd name="T5" fmla="*/ 24 h 124"/>
                  <a:gd name="T6" fmla="*/ 0 w 113"/>
                  <a:gd name="T7" fmla="*/ 124 h 124"/>
                  <a:gd name="T8" fmla="*/ 113 w 113"/>
                  <a:gd name="T9" fmla="*/ 124 h 124"/>
                  <a:gd name="T10" fmla="*/ 95 w 113"/>
                  <a:gd name="T11" fmla="*/ 21 h 124"/>
                  <a:gd name="T12" fmla="*/ 80 w 113"/>
                  <a:gd name="T13" fmla="*/ 0 h 124"/>
                  <a:gd name="T14" fmla="*/ 42 w 113"/>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124"/>
                  <a:gd name="T26" fmla="*/ 113 w 113"/>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124">
                    <a:moveTo>
                      <a:pt x="42" y="0"/>
                    </a:moveTo>
                    <a:lnTo>
                      <a:pt x="32" y="3"/>
                    </a:lnTo>
                    <a:lnTo>
                      <a:pt x="20" y="24"/>
                    </a:lnTo>
                    <a:lnTo>
                      <a:pt x="0" y="124"/>
                    </a:lnTo>
                    <a:lnTo>
                      <a:pt x="113" y="124"/>
                    </a:lnTo>
                    <a:lnTo>
                      <a:pt x="95" y="21"/>
                    </a:lnTo>
                    <a:lnTo>
                      <a:pt x="80" y="0"/>
                    </a:lnTo>
                    <a:lnTo>
                      <a:pt x="42" y="0"/>
                    </a:lnTo>
                    <a:close/>
                  </a:path>
                </a:pathLst>
              </a:custGeom>
              <a:solidFill>
                <a:srgbClr val="CCFFFF"/>
              </a:solidFill>
              <a:ln w="9525">
                <a:noFill/>
                <a:round/>
                <a:headEnd/>
                <a:tailEnd/>
              </a:ln>
            </p:spPr>
            <p:txBody>
              <a:bodyPr/>
              <a:lstStyle/>
              <a:p>
                <a:endParaRPr lang="en-US" dirty="0"/>
              </a:p>
            </p:txBody>
          </p:sp>
          <p:sp>
            <p:nvSpPr>
              <p:cNvPr id="21663" name="Rectangle 2177"/>
              <p:cNvSpPr>
                <a:spLocks noChangeArrowheads="1"/>
              </p:cNvSpPr>
              <p:nvPr/>
            </p:nvSpPr>
            <p:spPr bwMode="auto">
              <a:xfrm>
                <a:off x="1536" y="2160"/>
                <a:ext cx="60" cy="96"/>
              </a:xfrm>
              <a:prstGeom prst="rect">
                <a:avLst/>
              </a:prstGeom>
              <a:solidFill>
                <a:srgbClr val="800000"/>
              </a:solidFill>
              <a:ln w="9525">
                <a:noFill/>
                <a:miter lim="800000"/>
                <a:headEnd/>
                <a:tailEnd/>
              </a:ln>
            </p:spPr>
            <p:txBody>
              <a:bodyPr wrap="none" anchor="ctr"/>
              <a:lstStyle/>
              <a:p>
                <a:endParaRPr lang="en-US" dirty="0"/>
              </a:p>
            </p:txBody>
          </p:sp>
        </p:grpSp>
        <p:grpSp>
          <p:nvGrpSpPr>
            <p:cNvPr id="21" name="Group 2178"/>
            <p:cNvGrpSpPr>
              <a:grpSpLocks/>
            </p:cNvGrpSpPr>
            <p:nvPr/>
          </p:nvGrpSpPr>
          <p:grpSpPr bwMode="auto">
            <a:xfrm flipV="1">
              <a:off x="2274" y="1500"/>
              <a:ext cx="74" cy="63"/>
              <a:chOff x="1509" y="2134"/>
              <a:chExt cx="113" cy="124"/>
            </a:xfrm>
          </p:grpSpPr>
          <p:sp>
            <p:nvSpPr>
              <p:cNvPr id="21660" name="Freeform 2179"/>
              <p:cNvSpPr>
                <a:spLocks/>
              </p:cNvSpPr>
              <p:nvPr/>
            </p:nvSpPr>
            <p:spPr bwMode="auto">
              <a:xfrm>
                <a:off x="1509" y="2134"/>
                <a:ext cx="113" cy="124"/>
              </a:xfrm>
              <a:custGeom>
                <a:avLst/>
                <a:gdLst>
                  <a:gd name="T0" fmla="*/ 42 w 113"/>
                  <a:gd name="T1" fmla="*/ 0 h 124"/>
                  <a:gd name="T2" fmla="*/ 32 w 113"/>
                  <a:gd name="T3" fmla="*/ 3 h 124"/>
                  <a:gd name="T4" fmla="*/ 20 w 113"/>
                  <a:gd name="T5" fmla="*/ 24 h 124"/>
                  <a:gd name="T6" fmla="*/ 0 w 113"/>
                  <a:gd name="T7" fmla="*/ 124 h 124"/>
                  <a:gd name="T8" fmla="*/ 113 w 113"/>
                  <a:gd name="T9" fmla="*/ 124 h 124"/>
                  <a:gd name="T10" fmla="*/ 95 w 113"/>
                  <a:gd name="T11" fmla="*/ 21 h 124"/>
                  <a:gd name="T12" fmla="*/ 80 w 113"/>
                  <a:gd name="T13" fmla="*/ 0 h 124"/>
                  <a:gd name="T14" fmla="*/ 42 w 113"/>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124"/>
                  <a:gd name="T26" fmla="*/ 113 w 113"/>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124">
                    <a:moveTo>
                      <a:pt x="42" y="0"/>
                    </a:moveTo>
                    <a:lnTo>
                      <a:pt x="32" y="3"/>
                    </a:lnTo>
                    <a:lnTo>
                      <a:pt x="20" y="24"/>
                    </a:lnTo>
                    <a:lnTo>
                      <a:pt x="0" y="124"/>
                    </a:lnTo>
                    <a:lnTo>
                      <a:pt x="113" y="124"/>
                    </a:lnTo>
                    <a:lnTo>
                      <a:pt x="95" y="21"/>
                    </a:lnTo>
                    <a:lnTo>
                      <a:pt x="80" y="0"/>
                    </a:lnTo>
                    <a:lnTo>
                      <a:pt x="42" y="0"/>
                    </a:lnTo>
                    <a:close/>
                  </a:path>
                </a:pathLst>
              </a:custGeom>
              <a:solidFill>
                <a:srgbClr val="CCFFFF"/>
              </a:solidFill>
              <a:ln w="9525">
                <a:noFill/>
                <a:round/>
                <a:headEnd/>
                <a:tailEnd/>
              </a:ln>
            </p:spPr>
            <p:txBody>
              <a:bodyPr/>
              <a:lstStyle/>
              <a:p>
                <a:endParaRPr lang="en-US" dirty="0"/>
              </a:p>
            </p:txBody>
          </p:sp>
          <p:sp>
            <p:nvSpPr>
              <p:cNvPr id="21661" name="Rectangle 2180"/>
              <p:cNvSpPr>
                <a:spLocks noChangeArrowheads="1"/>
              </p:cNvSpPr>
              <p:nvPr/>
            </p:nvSpPr>
            <p:spPr bwMode="auto">
              <a:xfrm>
                <a:off x="1536" y="2160"/>
                <a:ext cx="60" cy="96"/>
              </a:xfrm>
              <a:prstGeom prst="rect">
                <a:avLst/>
              </a:prstGeom>
              <a:solidFill>
                <a:srgbClr val="800000"/>
              </a:solidFill>
              <a:ln w="9525">
                <a:noFill/>
                <a:miter lim="800000"/>
                <a:headEnd/>
                <a:tailEnd/>
              </a:ln>
            </p:spPr>
            <p:txBody>
              <a:bodyPr wrap="none" anchor="ctr"/>
              <a:lstStyle/>
              <a:p>
                <a:endParaRPr lang="en-US" dirty="0"/>
              </a:p>
            </p:txBody>
          </p:sp>
        </p:grpSp>
        <p:sp>
          <p:nvSpPr>
            <p:cNvPr id="21549" name="Rectangle 2181"/>
            <p:cNvSpPr>
              <a:spLocks noChangeArrowheads="1"/>
            </p:cNvSpPr>
            <p:nvPr/>
          </p:nvSpPr>
          <p:spPr bwMode="auto">
            <a:xfrm flipV="1">
              <a:off x="2910" y="1470"/>
              <a:ext cx="480" cy="27"/>
            </a:xfrm>
            <a:prstGeom prst="rect">
              <a:avLst/>
            </a:prstGeom>
            <a:solidFill>
              <a:srgbClr val="33CCFF"/>
            </a:solidFill>
            <a:ln w="9525">
              <a:noFill/>
              <a:miter lim="800000"/>
              <a:headEnd/>
              <a:tailEnd/>
            </a:ln>
          </p:spPr>
          <p:txBody>
            <a:bodyPr wrap="none" anchor="ctr"/>
            <a:lstStyle/>
            <a:p>
              <a:endParaRPr lang="en-US" dirty="0"/>
            </a:p>
          </p:txBody>
        </p:sp>
        <p:sp>
          <p:nvSpPr>
            <p:cNvPr id="21550" name="Rectangle 2182"/>
            <p:cNvSpPr>
              <a:spLocks noChangeArrowheads="1"/>
            </p:cNvSpPr>
            <p:nvPr/>
          </p:nvSpPr>
          <p:spPr bwMode="auto">
            <a:xfrm flipV="1">
              <a:off x="2061" y="1470"/>
              <a:ext cx="109" cy="27"/>
            </a:xfrm>
            <a:prstGeom prst="rect">
              <a:avLst/>
            </a:prstGeom>
            <a:solidFill>
              <a:srgbClr val="33CCFF"/>
            </a:solidFill>
            <a:ln w="9525">
              <a:noFill/>
              <a:miter lim="800000"/>
              <a:headEnd/>
              <a:tailEnd/>
            </a:ln>
          </p:spPr>
          <p:txBody>
            <a:bodyPr wrap="none" anchor="ctr"/>
            <a:lstStyle/>
            <a:p>
              <a:endParaRPr lang="en-US" dirty="0"/>
            </a:p>
          </p:txBody>
        </p:sp>
        <p:grpSp>
          <p:nvGrpSpPr>
            <p:cNvPr id="22" name="Group 2183"/>
            <p:cNvGrpSpPr>
              <a:grpSpLocks/>
            </p:cNvGrpSpPr>
            <p:nvPr/>
          </p:nvGrpSpPr>
          <p:grpSpPr bwMode="auto">
            <a:xfrm flipV="1">
              <a:off x="3498" y="1500"/>
              <a:ext cx="73" cy="63"/>
              <a:chOff x="1509" y="2134"/>
              <a:chExt cx="113" cy="124"/>
            </a:xfrm>
          </p:grpSpPr>
          <p:sp>
            <p:nvSpPr>
              <p:cNvPr id="21658" name="Freeform 2184"/>
              <p:cNvSpPr>
                <a:spLocks/>
              </p:cNvSpPr>
              <p:nvPr/>
            </p:nvSpPr>
            <p:spPr bwMode="auto">
              <a:xfrm>
                <a:off x="1509" y="2134"/>
                <a:ext cx="113" cy="124"/>
              </a:xfrm>
              <a:custGeom>
                <a:avLst/>
                <a:gdLst>
                  <a:gd name="T0" fmla="*/ 42 w 113"/>
                  <a:gd name="T1" fmla="*/ 0 h 124"/>
                  <a:gd name="T2" fmla="*/ 32 w 113"/>
                  <a:gd name="T3" fmla="*/ 3 h 124"/>
                  <a:gd name="T4" fmla="*/ 20 w 113"/>
                  <a:gd name="T5" fmla="*/ 24 h 124"/>
                  <a:gd name="T6" fmla="*/ 0 w 113"/>
                  <a:gd name="T7" fmla="*/ 124 h 124"/>
                  <a:gd name="T8" fmla="*/ 113 w 113"/>
                  <a:gd name="T9" fmla="*/ 124 h 124"/>
                  <a:gd name="T10" fmla="*/ 95 w 113"/>
                  <a:gd name="T11" fmla="*/ 21 h 124"/>
                  <a:gd name="T12" fmla="*/ 80 w 113"/>
                  <a:gd name="T13" fmla="*/ 0 h 124"/>
                  <a:gd name="T14" fmla="*/ 42 w 113"/>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124"/>
                  <a:gd name="T26" fmla="*/ 113 w 113"/>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124">
                    <a:moveTo>
                      <a:pt x="42" y="0"/>
                    </a:moveTo>
                    <a:lnTo>
                      <a:pt x="32" y="3"/>
                    </a:lnTo>
                    <a:lnTo>
                      <a:pt x="20" y="24"/>
                    </a:lnTo>
                    <a:lnTo>
                      <a:pt x="0" y="124"/>
                    </a:lnTo>
                    <a:lnTo>
                      <a:pt x="113" y="124"/>
                    </a:lnTo>
                    <a:lnTo>
                      <a:pt x="95" y="21"/>
                    </a:lnTo>
                    <a:lnTo>
                      <a:pt x="80" y="0"/>
                    </a:lnTo>
                    <a:lnTo>
                      <a:pt x="42" y="0"/>
                    </a:lnTo>
                    <a:close/>
                  </a:path>
                </a:pathLst>
              </a:custGeom>
              <a:solidFill>
                <a:srgbClr val="CCFFFF"/>
              </a:solidFill>
              <a:ln w="9525">
                <a:noFill/>
                <a:round/>
                <a:headEnd/>
                <a:tailEnd/>
              </a:ln>
            </p:spPr>
            <p:txBody>
              <a:bodyPr/>
              <a:lstStyle/>
              <a:p>
                <a:endParaRPr lang="en-US" dirty="0"/>
              </a:p>
            </p:txBody>
          </p:sp>
          <p:sp>
            <p:nvSpPr>
              <p:cNvPr id="21659" name="Rectangle 2185"/>
              <p:cNvSpPr>
                <a:spLocks noChangeArrowheads="1"/>
              </p:cNvSpPr>
              <p:nvPr/>
            </p:nvSpPr>
            <p:spPr bwMode="auto">
              <a:xfrm>
                <a:off x="1536" y="2160"/>
                <a:ext cx="60" cy="96"/>
              </a:xfrm>
              <a:prstGeom prst="rect">
                <a:avLst/>
              </a:prstGeom>
              <a:solidFill>
                <a:srgbClr val="800000"/>
              </a:solidFill>
              <a:ln w="9525">
                <a:noFill/>
                <a:miter lim="800000"/>
                <a:headEnd/>
                <a:tailEnd/>
              </a:ln>
            </p:spPr>
            <p:txBody>
              <a:bodyPr wrap="none" anchor="ctr"/>
              <a:lstStyle/>
              <a:p>
                <a:endParaRPr lang="en-US" dirty="0"/>
              </a:p>
            </p:txBody>
          </p:sp>
        </p:grpSp>
        <p:grpSp>
          <p:nvGrpSpPr>
            <p:cNvPr id="23" name="Group 2186"/>
            <p:cNvGrpSpPr>
              <a:grpSpLocks/>
            </p:cNvGrpSpPr>
            <p:nvPr/>
          </p:nvGrpSpPr>
          <p:grpSpPr bwMode="auto">
            <a:xfrm flipV="1">
              <a:off x="3900" y="1500"/>
              <a:ext cx="73" cy="63"/>
              <a:chOff x="1509" y="2134"/>
              <a:chExt cx="113" cy="124"/>
            </a:xfrm>
          </p:grpSpPr>
          <p:sp>
            <p:nvSpPr>
              <p:cNvPr id="21656" name="Freeform 2187"/>
              <p:cNvSpPr>
                <a:spLocks/>
              </p:cNvSpPr>
              <p:nvPr/>
            </p:nvSpPr>
            <p:spPr bwMode="auto">
              <a:xfrm>
                <a:off x="1509" y="2134"/>
                <a:ext cx="113" cy="124"/>
              </a:xfrm>
              <a:custGeom>
                <a:avLst/>
                <a:gdLst>
                  <a:gd name="T0" fmla="*/ 42 w 113"/>
                  <a:gd name="T1" fmla="*/ 0 h 124"/>
                  <a:gd name="T2" fmla="*/ 32 w 113"/>
                  <a:gd name="T3" fmla="*/ 3 h 124"/>
                  <a:gd name="T4" fmla="*/ 20 w 113"/>
                  <a:gd name="T5" fmla="*/ 24 h 124"/>
                  <a:gd name="T6" fmla="*/ 0 w 113"/>
                  <a:gd name="T7" fmla="*/ 124 h 124"/>
                  <a:gd name="T8" fmla="*/ 113 w 113"/>
                  <a:gd name="T9" fmla="*/ 124 h 124"/>
                  <a:gd name="T10" fmla="*/ 95 w 113"/>
                  <a:gd name="T11" fmla="*/ 21 h 124"/>
                  <a:gd name="T12" fmla="*/ 80 w 113"/>
                  <a:gd name="T13" fmla="*/ 0 h 124"/>
                  <a:gd name="T14" fmla="*/ 42 w 113"/>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124"/>
                  <a:gd name="T26" fmla="*/ 113 w 113"/>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124">
                    <a:moveTo>
                      <a:pt x="42" y="0"/>
                    </a:moveTo>
                    <a:lnTo>
                      <a:pt x="32" y="3"/>
                    </a:lnTo>
                    <a:lnTo>
                      <a:pt x="20" y="24"/>
                    </a:lnTo>
                    <a:lnTo>
                      <a:pt x="0" y="124"/>
                    </a:lnTo>
                    <a:lnTo>
                      <a:pt x="113" y="124"/>
                    </a:lnTo>
                    <a:lnTo>
                      <a:pt x="95" y="21"/>
                    </a:lnTo>
                    <a:lnTo>
                      <a:pt x="80" y="0"/>
                    </a:lnTo>
                    <a:lnTo>
                      <a:pt x="42" y="0"/>
                    </a:lnTo>
                    <a:close/>
                  </a:path>
                </a:pathLst>
              </a:custGeom>
              <a:solidFill>
                <a:srgbClr val="CCFFFF"/>
              </a:solidFill>
              <a:ln w="9525">
                <a:noFill/>
                <a:round/>
                <a:headEnd/>
                <a:tailEnd/>
              </a:ln>
            </p:spPr>
            <p:txBody>
              <a:bodyPr/>
              <a:lstStyle/>
              <a:p>
                <a:endParaRPr lang="en-US" dirty="0"/>
              </a:p>
            </p:txBody>
          </p:sp>
          <p:sp>
            <p:nvSpPr>
              <p:cNvPr id="21657" name="Rectangle 2188"/>
              <p:cNvSpPr>
                <a:spLocks noChangeArrowheads="1"/>
              </p:cNvSpPr>
              <p:nvPr/>
            </p:nvSpPr>
            <p:spPr bwMode="auto">
              <a:xfrm>
                <a:off x="1536" y="2160"/>
                <a:ext cx="60" cy="96"/>
              </a:xfrm>
              <a:prstGeom prst="rect">
                <a:avLst/>
              </a:prstGeom>
              <a:solidFill>
                <a:srgbClr val="800000"/>
              </a:solidFill>
              <a:ln w="9525">
                <a:noFill/>
                <a:miter lim="800000"/>
                <a:headEnd/>
                <a:tailEnd/>
              </a:ln>
            </p:spPr>
            <p:txBody>
              <a:bodyPr wrap="none" anchor="ctr"/>
              <a:lstStyle/>
              <a:p>
                <a:endParaRPr lang="en-US" dirty="0"/>
              </a:p>
            </p:txBody>
          </p:sp>
        </p:grpSp>
        <p:sp>
          <p:nvSpPr>
            <p:cNvPr id="21553" name="Rectangle 2189"/>
            <p:cNvSpPr>
              <a:spLocks noChangeArrowheads="1"/>
            </p:cNvSpPr>
            <p:nvPr/>
          </p:nvSpPr>
          <p:spPr bwMode="auto">
            <a:xfrm flipV="1">
              <a:off x="3675" y="1470"/>
              <a:ext cx="110" cy="27"/>
            </a:xfrm>
            <a:prstGeom prst="rect">
              <a:avLst/>
            </a:prstGeom>
            <a:solidFill>
              <a:srgbClr val="33CCFF"/>
            </a:solidFill>
            <a:ln w="9525">
              <a:noFill/>
              <a:miter lim="800000"/>
              <a:headEnd/>
              <a:tailEnd/>
            </a:ln>
          </p:spPr>
          <p:txBody>
            <a:bodyPr wrap="none" anchor="ctr"/>
            <a:lstStyle/>
            <a:p>
              <a:endParaRPr lang="en-US" dirty="0"/>
            </a:p>
          </p:txBody>
        </p:sp>
        <p:grpSp>
          <p:nvGrpSpPr>
            <p:cNvPr id="24" name="Group 2190"/>
            <p:cNvGrpSpPr>
              <a:grpSpLocks/>
            </p:cNvGrpSpPr>
            <p:nvPr/>
          </p:nvGrpSpPr>
          <p:grpSpPr bwMode="auto">
            <a:xfrm flipV="1">
              <a:off x="2683" y="1500"/>
              <a:ext cx="73" cy="63"/>
              <a:chOff x="1509" y="2134"/>
              <a:chExt cx="113" cy="124"/>
            </a:xfrm>
          </p:grpSpPr>
          <p:sp>
            <p:nvSpPr>
              <p:cNvPr id="21654" name="Freeform 2191"/>
              <p:cNvSpPr>
                <a:spLocks/>
              </p:cNvSpPr>
              <p:nvPr/>
            </p:nvSpPr>
            <p:spPr bwMode="auto">
              <a:xfrm>
                <a:off x="1509" y="2134"/>
                <a:ext cx="113" cy="124"/>
              </a:xfrm>
              <a:custGeom>
                <a:avLst/>
                <a:gdLst>
                  <a:gd name="T0" fmla="*/ 42 w 113"/>
                  <a:gd name="T1" fmla="*/ 0 h 124"/>
                  <a:gd name="T2" fmla="*/ 32 w 113"/>
                  <a:gd name="T3" fmla="*/ 3 h 124"/>
                  <a:gd name="T4" fmla="*/ 20 w 113"/>
                  <a:gd name="T5" fmla="*/ 24 h 124"/>
                  <a:gd name="T6" fmla="*/ 0 w 113"/>
                  <a:gd name="T7" fmla="*/ 124 h 124"/>
                  <a:gd name="T8" fmla="*/ 113 w 113"/>
                  <a:gd name="T9" fmla="*/ 124 h 124"/>
                  <a:gd name="T10" fmla="*/ 95 w 113"/>
                  <a:gd name="T11" fmla="*/ 21 h 124"/>
                  <a:gd name="T12" fmla="*/ 80 w 113"/>
                  <a:gd name="T13" fmla="*/ 0 h 124"/>
                  <a:gd name="T14" fmla="*/ 42 w 113"/>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124"/>
                  <a:gd name="T26" fmla="*/ 113 w 113"/>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124">
                    <a:moveTo>
                      <a:pt x="42" y="0"/>
                    </a:moveTo>
                    <a:lnTo>
                      <a:pt x="32" y="3"/>
                    </a:lnTo>
                    <a:lnTo>
                      <a:pt x="20" y="24"/>
                    </a:lnTo>
                    <a:lnTo>
                      <a:pt x="0" y="124"/>
                    </a:lnTo>
                    <a:lnTo>
                      <a:pt x="113" y="124"/>
                    </a:lnTo>
                    <a:lnTo>
                      <a:pt x="95" y="21"/>
                    </a:lnTo>
                    <a:lnTo>
                      <a:pt x="80" y="0"/>
                    </a:lnTo>
                    <a:lnTo>
                      <a:pt x="42" y="0"/>
                    </a:lnTo>
                    <a:close/>
                  </a:path>
                </a:pathLst>
              </a:custGeom>
              <a:solidFill>
                <a:srgbClr val="CCFFFF"/>
              </a:solidFill>
              <a:ln w="9525">
                <a:noFill/>
                <a:round/>
                <a:headEnd/>
                <a:tailEnd/>
              </a:ln>
            </p:spPr>
            <p:txBody>
              <a:bodyPr/>
              <a:lstStyle/>
              <a:p>
                <a:endParaRPr lang="en-US" dirty="0"/>
              </a:p>
            </p:txBody>
          </p:sp>
          <p:sp>
            <p:nvSpPr>
              <p:cNvPr id="21655" name="Rectangle 2192"/>
              <p:cNvSpPr>
                <a:spLocks noChangeArrowheads="1"/>
              </p:cNvSpPr>
              <p:nvPr/>
            </p:nvSpPr>
            <p:spPr bwMode="auto">
              <a:xfrm>
                <a:off x="1536" y="2160"/>
                <a:ext cx="60" cy="96"/>
              </a:xfrm>
              <a:prstGeom prst="rect">
                <a:avLst/>
              </a:prstGeom>
              <a:solidFill>
                <a:srgbClr val="800000"/>
              </a:solidFill>
              <a:ln w="9525">
                <a:noFill/>
                <a:miter lim="800000"/>
                <a:headEnd/>
                <a:tailEnd/>
              </a:ln>
            </p:spPr>
            <p:txBody>
              <a:bodyPr wrap="none" anchor="ctr"/>
              <a:lstStyle/>
              <a:p>
                <a:endParaRPr lang="en-US" dirty="0"/>
              </a:p>
            </p:txBody>
          </p:sp>
        </p:grpSp>
        <p:sp>
          <p:nvSpPr>
            <p:cNvPr id="21555" name="Rectangle 2193"/>
            <p:cNvSpPr>
              <a:spLocks noChangeArrowheads="1"/>
            </p:cNvSpPr>
            <p:nvPr/>
          </p:nvSpPr>
          <p:spPr bwMode="auto">
            <a:xfrm flipV="1">
              <a:off x="4105" y="1470"/>
              <a:ext cx="109" cy="27"/>
            </a:xfrm>
            <a:prstGeom prst="rect">
              <a:avLst/>
            </a:prstGeom>
            <a:solidFill>
              <a:srgbClr val="33CCFF"/>
            </a:solidFill>
            <a:ln w="9525">
              <a:noFill/>
              <a:miter lim="800000"/>
              <a:headEnd/>
              <a:tailEnd/>
            </a:ln>
          </p:spPr>
          <p:txBody>
            <a:bodyPr wrap="none" anchor="ctr"/>
            <a:lstStyle/>
            <a:p>
              <a:endParaRPr lang="en-US" dirty="0"/>
            </a:p>
          </p:txBody>
        </p:sp>
        <p:sp>
          <p:nvSpPr>
            <p:cNvPr id="21556" name="Rectangle 2194"/>
            <p:cNvSpPr>
              <a:spLocks noChangeArrowheads="1"/>
            </p:cNvSpPr>
            <p:nvPr/>
          </p:nvSpPr>
          <p:spPr bwMode="auto">
            <a:xfrm flipV="1">
              <a:off x="2448" y="1470"/>
              <a:ext cx="109" cy="27"/>
            </a:xfrm>
            <a:prstGeom prst="rect">
              <a:avLst/>
            </a:prstGeom>
            <a:solidFill>
              <a:srgbClr val="33CCFF"/>
            </a:solidFill>
            <a:ln w="9525">
              <a:noFill/>
              <a:miter lim="800000"/>
              <a:headEnd/>
              <a:tailEnd/>
            </a:ln>
          </p:spPr>
          <p:txBody>
            <a:bodyPr wrap="none" anchor="ctr"/>
            <a:lstStyle/>
            <a:p>
              <a:endParaRPr lang="en-US" dirty="0"/>
            </a:p>
          </p:txBody>
        </p:sp>
        <p:sp>
          <p:nvSpPr>
            <p:cNvPr id="21557" name="Rectangle 2195"/>
            <p:cNvSpPr>
              <a:spLocks noChangeArrowheads="1"/>
            </p:cNvSpPr>
            <p:nvPr/>
          </p:nvSpPr>
          <p:spPr bwMode="auto">
            <a:xfrm flipV="1">
              <a:off x="3032" y="797"/>
              <a:ext cx="220" cy="851"/>
            </a:xfrm>
            <a:prstGeom prst="rect">
              <a:avLst/>
            </a:prstGeom>
            <a:solidFill>
              <a:srgbClr val="FFFFFF"/>
            </a:solidFill>
            <a:ln w="9525">
              <a:noFill/>
              <a:miter lim="800000"/>
              <a:headEnd/>
              <a:tailEnd/>
            </a:ln>
          </p:spPr>
          <p:txBody>
            <a:bodyPr wrap="none" anchor="ctr"/>
            <a:lstStyle/>
            <a:p>
              <a:endParaRPr lang="en-US" dirty="0"/>
            </a:p>
          </p:txBody>
        </p:sp>
        <p:grpSp>
          <p:nvGrpSpPr>
            <p:cNvPr id="25" name="Group 2196"/>
            <p:cNvGrpSpPr>
              <a:grpSpLocks/>
            </p:cNvGrpSpPr>
            <p:nvPr/>
          </p:nvGrpSpPr>
          <p:grpSpPr bwMode="auto">
            <a:xfrm flipV="1">
              <a:off x="1399" y="790"/>
              <a:ext cx="2844" cy="871"/>
              <a:chOff x="655" y="1255"/>
              <a:chExt cx="4370" cy="1713"/>
            </a:xfrm>
          </p:grpSpPr>
          <p:sp>
            <p:nvSpPr>
              <p:cNvPr id="21649" name="Rectangle 2197"/>
              <p:cNvSpPr>
                <a:spLocks noChangeArrowheads="1"/>
              </p:cNvSpPr>
              <p:nvPr/>
            </p:nvSpPr>
            <p:spPr bwMode="auto">
              <a:xfrm>
                <a:off x="655" y="1255"/>
                <a:ext cx="2535" cy="34"/>
              </a:xfrm>
              <a:prstGeom prst="rect">
                <a:avLst/>
              </a:prstGeom>
              <a:solidFill>
                <a:srgbClr val="00FFFF"/>
              </a:solidFill>
              <a:ln w="9525">
                <a:noFill/>
                <a:miter lim="800000"/>
                <a:headEnd/>
                <a:tailEnd/>
              </a:ln>
            </p:spPr>
            <p:txBody>
              <a:bodyPr wrap="none" anchor="ctr"/>
              <a:lstStyle/>
              <a:p>
                <a:endParaRPr lang="en-US" dirty="0"/>
              </a:p>
            </p:txBody>
          </p:sp>
          <p:sp>
            <p:nvSpPr>
              <p:cNvPr id="21650" name="Rectangle 2198"/>
              <p:cNvSpPr>
                <a:spLocks noChangeArrowheads="1"/>
              </p:cNvSpPr>
              <p:nvPr/>
            </p:nvSpPr>
            <p:spPr bwMode="auto">
              <a:xfrm>
                <a:off x="3473" y="1255"/>
                <a:ext cx="1552" cy="34"/>
              </a:xfrm>
              <a:prstGeom prst="rect">
                <a:avLst/>
              </a:prstGeom>
              <a:solidFill>
                <a:srgbClr val="00FFFF"/>
              </a:solidFill>
              <a:ln w="9525">
                <a:noFill/>
                <a:miter lim="800000"/>
                <a:headEnd/>
                <a:tailEnd/>
              </a:ln>
            </p:spPr>
            <p:txBody>
              <a:bodyPr wrap="none" anchor="ctr"/>
              <a:lstStyle/>
              <a:p>
                <a:endParaRPr lang="en-US" dirty="0"/>
              </a:p>
            </p:txBody>
          </p:sp>
          <p:sp>
            <p:nvSpPr>
              <p:cNvPr id="21651" name="Rectangle 2199"/>
              <p:cNvSpPr>
                <a:spLocks noChangeArrowheads="1"/>
              </p:cNvSpPr>
              <p:nvPr/>
            </p:nvSpPr>
            <p:spPr bwMode="auto">
              <a:xfrm>
                <a:off x="3163" y="1255"/>
                <a:ext cx="34" cy="1678"/>
              </a:xfrm>
              <a:prstGeom prst="rect">
                <a:avLst/>
              </a:prstGeom>
              <a:solidFill>
                <a:srgbClr val="00FFFF"/>
              </a:solidFill>
              <a:ln w="9525">
                <a:noFill/>
                <a:miter lim="800000"/>
                <a:headEnd/>
                <a:tailEnd/>
              </a:ln>
            </p:spPr>
            <p:txBody>
              <a:bodyPr wrap="none" anchor="ctr"/>
              <a:lstStyle/>
              <a:p>
                <a:endParaRPr lang="en-US" dirty="0"/>
              </a:p>
            </p:txBody>
          </p:sp>
          <p:sp>
            <p:nvSpPr>
              <p:cNvPr id="21652" name="Rectangle 2200"/>
              <p:cNvSpPr>
                <a:spLocks noChangeArrowheads="1"/>
              </p:cNvSpPr>
              <p:nvPr/>
            </p:nvSpPr>
            <p:spPr bwMode="auto">
              <a:xfrm>
                <a:off x="3472" y="1255"/>
                <a:ext cx="34" cy="1680"/>
              </a:xfrm>
              <a:prstGeom prst="rect">
                <a:avLst/>
              </a:prstGeom>
              <a:solidFill>
                <a:srgbClr val="00FFFF"/>
              </a:solidFill>
              <a:ln w="9525">
                <a:noFill/>
                <a:miter lim="800000"/>
                <a:headEnd/>
                <a:tailEnd/>
              </a:ln>
            </p:spPr>
            <p:txBody>
              <a:bodyPr wrap="none" anchor="ctr"/>
              <a:lstStyle/>
              <a:p>
                <a:endParaRPr lang="en-US" dirty="0"/>
              </a:p>
            </p:txBody>
          </p:sp>
          <p:sp>
            <p:nvSpPr>
              <p:cNvPr id="21653" name="Rectangle 2201"/>
              <p:cNvSpPr>
                <a:spLocks noChangeArrowheads="1"/>
              </p:cNvSpPr>
              <p:nvPr/>
            </p:nvSpPr>
            <p:spPr bwMode="auto">
              <a:xfrm>
                <a:off x="3163" y="2928"/>
                <a:ext cx="343" cy="40"/>
              </a:xfrm>
              <a:prstGeom prst="rect">
                <a:avLst/>
              </a:prstGeom>
              <a:solidFill>
                <a:srgbClr val="00FFFF"/>
              </a:solidFill>
              <a:ln w="9525">
                <a:noFill/>
                <a:miter lim="800000"/>
                <a:headEnd/>
                <a:tailEnd/>
              </a:ln>
            </p:spPr>
            <p:txBody>
              <a:bodyPr wrap="none" anchor="ctr"/>
              <a:lstStyle/>
              <a:p>
                <a:endParaRPr lang="en-US" dirty="0"/>
              </a:p>
            </p:txBody>
          </p:sp>
        </p:grpSp>
        <p:grpSp>
          <p:nvGrpSpPr>
            <p:cNvPr id="26" name="Group 2202"/>
            <p:cNvGrpSpPr>
              <a:grpSpLocks/>
            </p:cNvGrpSpPr>
            <p:nvPr/>
          </p:nvGrpSpPr>
          <p:grpSpPr bwMode="auto">
            <a:xfrm flipV="1">
              <a:off x="1399" y="810"/>
              <a:ext cx="2844" cy="900"/>
              <a:chOff x="654" y="1158"/>
              <a:chExt cx="4371" cy="1770"/>
            </a:xfrm>
          </p:grpSpPr>
          <p:sp>
            <p:nvSpPr>
              <p:cNvPr id="21647" name="Rectangle 2203"/>
              <p:cNvSpPr>
                <a:spLocks noChangeArrowheads="1"/>
              </p:cNvSpPr>
              <p:nvPr/>
            </p:nvSpPr>
            <p:spPr bwMode="auto">
              <a:xfrm>
                <a:off x="654" y="1158"/>
                <a:ext cx="4371" cy="98"/>
              </a:xfrm>
              <a:prstGeom prst="rect">
                <a:avLst/>
              </a:prstGeom>
              <a:solidFill>
                <a:srgbClr val="006600"/>
              </a:solidFill>
              <a:ln w="9525">
                <a:noFill/>
                <a:miter lim="800000"/>
                <a:headEnd/>
                <a:tailEnd/>
              </a:ln>
            </p:spPr>
            <p:txBody>
              <a:bodyPr wrap="none" anchor="ctr"/>
              <a:lstStyle/>
              <a:p>
                <a:endParaRPr lang="en-US" dirty="0"/>
              </a:p>
            </p:txBody>
          </p:sp>
          <p:sp>
            <p:nvSpPr>
              <p:cNvPr id="21648" name="Rectangle 2204"/>
              <p:cNvSpPr>
                <a:spLocks noChangeArrowheads="1"/>
              </p:cNvSpPr>
              <p:nvPr/>
            </p:nvSpPr>
            <p:spPr bwMode="auto">
              <a:xfrm>
                <a:off x="3194" y="1254"/>
                <a:ext cx="281" cy="1674"/>
              </a:xfrm>
              <a:prstGeom prst="rect">
                <a:avLst/>
              </a:prstGeom>
              <a:solidFill>
                <a:srgbClr val="006600"/>
              </a:solidFill>
              <a:ln w="9525">
                <a:noFill/>
                <a:miter lim="800000"/>
                <a:headEnd/>
                <a:tailEnd/>
              </a:ln>
            </p:spPr>
            <p:txBody>
              <a:bodyPr wrap="none" anchor="ctr"/>
              <a:lstStyle/>
              <a:p>
                <a:endParaRPr lang="en-US" dirty="0"/>
              </a:p>
            </p:txBody>
          </p:sp>
        </p:grpSp>
        <p:sp>
          <p:nvSpPr>
            <p:cNvPr id="21560" name="Rectangle 2205"/>
            <p:cNvSpPr>
              <a:spLocks noChangeArrowheads="1"/>
            </p:cNvSpPr>
            <p:nvPr/>
          </p:nvSpPr>
          <p:spPr bwMode="auto">
            <a:xfrm flipV="1">
              <a:off x="1381" y="1659"/>
              <a:ext cx="2880" cy="66"/>
            </a:xfrm>
            <a:prstGeom prst="rect">
              <a:avLst/>
            </a:prstGeom>
            <a:solidFill>
              <a:srgbClr val="FFFFFF"/>
            </a:solidFill>
            <a:ln w="9525">
              <a:noFill/>
              <a:miter lim="800000"/>
              <a:headEnd/>
              <a:tailEnd/>
            </a:ln>
          </p:spPr>
          <p:txBody>
            <a:bodyPr wrap="none" anchor="ctr"/>
            <a:lstStyle/>
            <a:p>
              <a:endParaRPr lang="en-US" dirty="0"/>
            </a:p>
          </p:txBody>
        </p:sp>
        <p:grpSp>
          <p:nvGrpSpPr>
            <p:cNvPr id="27" name="Group 2206"/>
            <p:cNvGrpSpPr>
              <a:grpSpLocks/>
            </p:cNvGrpSpPr>
            <p:nvPr/>
          </p:nvGrpSpPr>
          <p:grpSpPr bwMode="auto">
            <a:xfrm flipV="1">
              <a:off x="1789" y="1496"/>
              <a:ext cx="2296" cy="164"/>
              <a:chOff x="1254" y="1254"/>
              <a:chExt cx="3528" cy="324"/>
            </a:xfrm>
          </p:grpSpPr>
          <p:sp>
            <p:nvSpPr>
              <p:cNvPr id="21637" name="Rectangle 2207"/>
              <p:cNvSpPr>
                <a:spLocks noChangeArrowheads="1"/>
              </p:cNvSpPr>
              <p:nvPr/>
            </p:nvSpPr>
            <p:spPr bwMode="auto">
              <a:xfrm>
                <a:off x="1530" y="1254"/>
                <a:ext cx="108" cy="324"/>
              </a:xfrm>
              <a:prstGeom prst="rect">
                <a:avLst/>
              </a:prstGeom>
              <a:solidFill>
                <a:srgbClr val="FFFFFF"/>
              </a:solidFill>
              <a:ln w="9525">
                <a:noFill/>
                <a:miter lim="800000"/>
                <a:headEnd/>
                <a:tailEnd/>
              </a:ln>
            </p:spPr>
            <p:txBody>
              <a:bodyPr wrap="none" anchor="ctr"/>
              <a:lstStyle/>
              <a:p>
                <a:endParaRPr lang="en-US" dirty="0"/>
              </a:p>
            </p:txBody>
          </p:sp>
          <p:sp>
            <p:nvSpPr>
              <p:cNvPr id="21638" name="Rectangle 2208"/>
              <p:cNvSpPr>
                <a:spLocks noChangeArrowheads="1"/>
              </p:cNvSpPr>
              <p:nvPr/>
            </p:nvSpPr>
            <p:spPr bwMode="auto">
              <a:xfrm>
                <a:off x="1866" y="1254"/>
                <a:ext cx="108" cy="324"/>
              </a:xfrm>
              <a:prstGeom prst="rect">
                <a:avLst/>
              </a:prstGeom>
              <a:solidFill>
                <a:srgbClr val="FFFFFF"/>
              </a:solidFill>
              <a:ln w="9525">
                <a:noFill/>
                <a:miter lim="800000"/>
                <a:headEnd/>
                <a:tailEnd/>
              </a:ln>
            </p:spPr>
            <p:txBody>
              <a:bodyPr wrap="none" anchor="ctr"/>
              <a:lstStyle/>
              <a:p>
                <a:endParaRPr lang="en-US" dirty="0"/>
              </a:p>
            </p:txBody>
          </p:sp>
          <p:sp>
            <p:nvSpPr>
              <p:cNvPr id="21639" name="Rectangle 2209"/>
              <p:cNvSpPr>
                <a:spLocks noChangeArrowheads="1"/>
              </p:cNvSpPr>
              <p:nvPr/>
            </p:nvSpPr>
            <p:spPr bwMode="auto">
              <a:xfrm>
                <a:off x="2142" y="1254"/>
                <a:ext cx="108" cy="324"/>
              </a:xfrm>
              <a:prstGeom prst="rect">
                <a:avLst/>
              </a:prstGeom>
              <a:solidFill>
                <a:srgbClr val="FFFFFF"/>
              </a:solidFill>
              <a:ln w="9525">
                <a:noFill/>
                <a:miter lim="800000"/>
                <a:headEnd/>
                <a:tailEnd/>
              </a:ln>
            </p:spPr>
            <p:txBody>
              <a:bodyPr wrap="none" anchor="ctr"/>
              <a:lstStyle/>
              <a:p>
                <a:endParaRPr lang="en-US" dirty="0"/>
              </a:p>
            </p:txBody>
          </p:sp>
          <p:sp>
            <p:nvSpPr>
              <p:cNvPr id="21640" name="Rectangle 2210"/>
              <p:cNvSpPr>
                <a:spLocks noChangeArrowheads="1"/>
              </p:cNvSpPr>
              <p:nvPr/>
            </p:nvSpPr>
            <p:spPr bwMode="auto">
              <a:xfrm>
                <a:off x="1254" y="1254"/>
                <a:ext cx="108" cy="324"/>
              </a:xfrm>
              <a:prstGeom prst="rect">
                <a:avLst/>
              </a:prstGeom>
              <a:solidFill>
                <a:srgbClr val="FFFFFF"/>
              </a:solidFill>
              <a:ln w="9525">
                <a:noFill/>
                <a:miter lim="800000"/>
                <a:headEnd/>
                <a:tailEnd/>
              </a:ln>
            </p:spPr>
            <p:txBody>
              <a:bodyPr wrap="none" anchor="ctr"/>
              <a:lstStyle/>
              <a:p>
                <a:endParaRPr lang="en-US" dirty="0"/>
              </a:p>
            </p:txBody>
          </p:sp>
          <p:sp>
            <p:nvSpPr>
              <p:cNvPr id="21641" name="Rectangle 2211"/>
              <p:cNvSpPr>
                <a:spLocks noChangeArrowheads="1"/>
              </p:cNvSpPr>
              <p:nvPr/>
            </p:nvSpPr>
            <p:spPr bwMode="auto">
              <a:xfrm>
                <a:off x="2496" y="1254"/>
                <a:ext cx="108" cy="324"/>
              </a:xfrm>
              <a:prstGeom prst="rect">
                <a:avLst/>
              </a:prstGeom>
              <a:solidFill>
                <a:srgbClr val="FFFFFF"/>
              </a:solidFill>
              <a:ln w="9525">
                <a:noFill/>
                <a:miter lim="800000"/>
                <a:headEnd/>
                <a:tailEnd/>
              </a:ln>
            </p:spPr>
            <p:txBody>
              <a:bodyPr wrap="none" anchor="ctr"/>
              <a:lstStyle/>
              <a:p>
                <a:endParaRPr lang="en-US" dirty="0"/>
              </a:p>
            </p:txBody>
          </p:sp>
          <p:sp>
            <p:nvSpPr>
              <p:cNvPr id="21642" name="Rectangle 2212"/>
              <p:cNvSpPr>
                <a:spLocks noChangeArrowheads="1"/>
              </p:cNvSpPr>
              <p:nvPr/>
            </p:nvSpPr>
            <p:spPr bwMode="auto">
              <a:xfrm>
                <a:off x="2814" y="1254"/>
                <a:ext cx="108" cy="324"/>
              </a:xfrm>
              <a:prstGeom prst="rect">
                <a:avLst/>
              </a:prstGeom>
              <a:solidFill>
                <a:srgbClr val="FFFFFF"/>
              </a:solidFill>
              <a:ln w="9525">
                <a:noFill/>
                <a:miter lim="800000"/>
                <a:headEnd/>
                <a:tailEnd/>
              </a:ln>
            </p:spPr>
            <p:txBody>
              <a:bodyPr wrap="none" anchor="ctr"/>
              <a:lstStyle/>
              <a:p>
                <a:endParaRPr lang="en-US" dirty="0"/>
              </a:p>
            </p:txBody>
          </p:sp>
          <p:sp>
            <p:nvSpPr>
              <p:cNvPr id="21643" name="Rectangle 2213"/>
              <p:cNvSpPr>
                <a:spLocks noChangeArrowheads="1"/>
              </p:cNvSpPr>
              <p:nvPr/>
            </p:nvSpPr>
            <p:spPr bwMode="auto">
              <a:xfrm>
                <a:off x="4044" y="1254"/>
                <a:ext cx="108" cy="324"/>
              </a:xfrm>
              <a:prstGeom prst="rect">
                <a:avLst/>
              </a:prstGeom>
              <a:solidFill>
                <a:srgbClr val="FFFFFF"/>
              </a:solidFill>
              <a:ln w="9525">
                <a:noFill/>
                <a:miter lim="800000"/>
                <a:headEnd/>
                <a:tailEnd/>
              </a:ln>
            </p:spPr>
            <p:txBody>
              <a:bodyPr wrap="none" anchor="ctr"/>
              <a:lstStyle/>
              <a:p>
                <a:endParaRPr lang="en-US" dirty="0"/>
              </a:p>
            </p:txBody>
          </p:sp>
          <p:sp>
            <p:nvSpPr>
              <p:cNvPr id="21644" name="Rectangle 2214"/>
              <p:cNvSpPr>
                <a:spLocks noChangeArrowheads="1"/>
              </p:cNvSpPr>
              <p:nvPr/>
            </p:nvSpPr>
            <p:spPr bwMode="auto">
              <a:xfrm>
                <a:off x="3732" y="1254"/>
                <a:ext cx="108" cy="324"/>
              </a:xfrm>
              <a:prstGeom prst="rect">
                <a:avLst/>
              </a:prstGeom>
              <a:solidFill>
                <a:srgbClr val="FFFFFF"/>
              </a:solidFill>
              <a:ln w="9525">
                <a:noFill/>
                <a:miter lim="800000"/>
                <a:headEnd/>
                <a:tailEnd/>
              </a:ln>
            </p:spPr>
            <p:txBody>
              <a:bodyPr wrap="none" anchor="ctr"/>
              <a:lstStyle/>
              <a:p>
                <a:endParaRPr lang="en-US" dirty="0"/>
              </a:p>
            </p:txBody>
          </p:sp>
          <p:sp>
            <p:nvSpPr>
              <p:cNvPr id="21645" name="Rectangle 2215"/>
              <p:cNvSpPr>
                <a:spLocks noChangeArrowheads="1"/>
              </p:cNvSpPr>
              <p:nvPr/>
            </p:nvSpPr>
            <p:spPr bwMode="auto">
              <a:xfrm>
                <a:off x="4356" y="1254"/>
                <a:ext cx="108" cy="324"/>
              </a:xfrm>
              <a:prstGeom prst="rect">
                <a:avLst/>
              </a:prstGeom>
              <a:solidFill>
                <a:srgbClr val="FFFFFF"/>
              </a:solidFill>
              <a:ln w="9525">
                <a:noFill/>
                <a:miter lim="800000"/>
                <a:headEnd/>
                <a:tailEnd/>
              </a:ln>
            </p:spPr>
            <p:txBody>
              <a:bodyPr wrap="none" anchor="ctr"/>
              <a:lstStyle/>
              <a:p>
                <a:endParaRPr lang="en-US" dirty="0"/>
              </a:p>
            </p:txBody>
          </p:sp>
          <p:sp>
            <p:nvSpPr>
              <p:cNvPr id="21646" name="Rectangle 2216"/>
              <p:cNvSpPr>
                <a:spLocks noChangeArrowheads="1"/>
              </p:cNvSpPr>
              <p:nvPr/>
            </p:nvSpPr>
            <p:spPr bwMode="auto">
              <a:xfrm>
                <a:off x="4674" y="1254"/>
                <a:ext cx="108" cy="324"/>
              </a:xfrm>
              <a:prstGeom prst="rect">
                <a:avLst/>
              </a:prstGeom>
              <a:solidFill>
                <a:srgbClr val="FFFFFF"/>
              </a:solidFill>
              <a:ln w="9525">
                <a:noFill/>
                <a:miter lim="800000"/>
                <a:headEnd/>
                <a:tailEnd/>
              </a:ln>
            </p:spPr>
            <p:txBody>
              <a:bodyPr wrap="none" anchor="ctr"/>
              <a:lstStyle/>
              <a:p>
                <a:endParaRPr lang="en-US" dirty="0"/>
              </a:p>
            </p:txBody>
          </p:sp>
        </p:grpSp>
        <p:grpSp>
          <p:nvGrpSpPr>
            <p:cNvPr id="28" name="Group 2217"/>
            <p:cNvGrpSpPr>
              <a:grpSpLocks/>
            </p:cNvGrpSpPr>
            <p:nvPr/>
          </p:nvGrpSpPr>
          <p:grpSpPr bwMode="auto">
            <a:xfrm flipV="1">
              <a:off x="1393" y="1494"/>
              <a:ext cx="2854" cy="202"/>
              <a:chOff x="645" y="2039"/>
              <a:chExt cx="4386" cy="396"/>
            </a:xfrm>
          </p:grpSpPr>
          <p:grpSp>
            <p:nvGrpSpPr>
              <p:cNvPr id="29" name="Group 2218"/>
              <p:cNvGrpSpPr>
                <a:grpSpLocks/>
              </p:cNvGrpSpPr>
              <p:nvPr/>
            </p:nvGrpSpPr>
            <p:grpSpPr bwMode="auto">
              <a:xfrm flipV="1">
                <a:off x="1254" y="2111"/>
                <a:ext cx="3528" cy="324"/>
                <a:chOff x="1254" y="1254"/>
                <a:chExt cx="3528" cy="324"/>
              </a:xfrm>
            </p:grpSpPr>
            <p:sp>
              <p:nvSpPr>
                <p:cNvPr id="21627" name="Rectangle 2219"/>
                <p:cNvSpPr>
                  <a:spLocks noChangeArrowheads="1"/>
                </p:cNvSpPr>
                <p:nvPr/>
              </p:nvSpPr>
              <p:spPr bwMode="auto">
                <a:xfrm>
                  <a:off x="1530" y="1254"/>
                  <a:ext cx="108" cy="324"/>
                </a:xfrm>
                <a:prstGeom prst="rect">
                  <a:avLst/>
                </a:prstGeom>
                <a:solidFill>
                  <a:srgbClr val="006600"/>
                </a:solidFill>
                <a:ln w="9525">
                  <a:noFill/>
                  <a:miter lim="800000"/>
                  <a:headEnd/>
                  <a:tailEnd/>
                </a:ln>
              </p:spPr>
              <p:txBody>
                <a:bodyPr wrap="none" anchor="ctr"/>
                <a:lstStyle/>
                <a:p>
                  <a:endParaRPr lang="en-US" dirty="0"/>
                </a:p>
              </p:txBody>
            </p:sp>
            <p:sp>
              <p:nvSpPr>
                <p:cNvPr id="21628" name="Rectangle 2220"/>
                <p:cNvSpPr>
                  <a:spLocks noChangeArrowheads="1"/>
                </p:cNvSpPr>
                <p:nvPr/>
              </p:nvSpPr>
              <p:spPr bwMode="auto">
                <a:xfrm>
                  <a:off x="1866" y="1254"/>
                  <a:ext cx="108" cy="324"/>
                </a:xfrm>
                <a:prstGeom prst="rect">
                  <a:avLst/>
                </a:prstGeom>
                <a:solidFill>
                  <a:srgbClr val="006600"/>
                </a:solidFill>
                <a:ln w="9525">
                  <a:noFill/>
                  <a:miter lim="800000"/>
                  <a:headEnd/>
                  <a:tailEnd/>
                </a:ln>
              </p:spPr>
              <p:txBody>
                <a:bodyPr wrap="none" anchor="ctr"/>
                <a:lstStyle/>
                <a:p>
                  <a:endParaRPr lang="en-US" dirty="0"/>
                </a:p>
              </p:txBody>
            </p:sp>
            <p:sp>
              <p:nvSpPr>
                <p:cNvPr id="21629" name="Rectangle 2221"/>
                <p:cNvSpPr>
                  <a:spLocks noChangeArrowheads="1"/>
                </p:cNvSpPr>
                <p:nvPr/>
              </p:nvSpPr>
              <p:spPr bwMode="auto">
                <a:xfrm>
                  <a:off x="2142" y="1254"/>
                  <a:ext cx="108" cy="324"/>
                </a:xfrm>
                <a:prstGeom prst="rect">
                  <a:avLst/>
                </a:prstGeom>
                <a:solidFill>
                  <a:srgbClr val="006600"/>
                </a:solidFill>
                <a:ln w="9525">
                  <a:noFill/>
                  <a:miter lim="800000"/>
                  <a:headEnd/>
                  <a:tailEnd/>
                </a:ln>
              </p:spPr>
              <p:txBody>
                <a:bodyPr wrap="none" anchor="ctr"/>
                <a:lstStyle/>
                <a:p>
                  <a:endParaRPr lang="en-US" dirty="0"/>
                </a:p>
              </p:txBody>
            </p:sp>
            <p:sp>
              <p:nvSpPr>
                <p:cNvPr id="21630" name="Rectangle 2222"/>
                <p:cNvSpPr>
                  <a:spLocks noChangeArrowheads="1"/>
                </p:cNvSpPr>
                <p:nvPr/>
              </p:nvSpPr>
              <p:spPr bwMode="auto">
                <a:xfrm>
                  <a:off x="1254" y="1254"/>
                  <a:ext cx="108" cy="324"/>
                </a:xfrm>
                <a:prstGeom prst="rect">
                  <a:avLst/>
                </a:prstGeom>
                <a:solidFill>
                  <a:srgbClr val="006600"/>
                </a:solidFill>
                <a:ln w="9525">
                  <a:noFill/>
                  <a:miter lim="800000"/>
                  <a:headEnd/>
                  <a:tailEnd/>
                </a:ln>
              </p:spPr>
              <p:txBody>
                <a:bodyPr wrap="none" anchor="ctr"/>
                <a:lstStyle/>
                <a:p>
                  <a:endParaRPr lang="en-US" dirty="0"/>
                </a:p>
              </p:txBody>
            </p:sp>
            <p:sp>
              <p:nvSpPr>
                <p:cNvPr id="21631" name="Rectangle 2223"/>
                <p:cNvSpPr>
                  <a:spLocks noChangeArrowheads="1"/>
                </p:cNvSpPr>
                <p:nvPr/>
              </p:nvSpPr>
              <p:spPr bwMode="auto">
                <a:xfrm>
                  <a:off x="2496" y="1254"/>
                  <a:ext cx="108" cy="324"/>
                </a:xfrm>
                <a:prstGeom prst="rect">
                  <a:avLst/>
                </a:prstGeom>
                <a:solidFill>
                  <a:srgbClr val="006600"/>
                </a:solidFill>
                <a:ln w="9525">
                  <a:noFill/>
                  <a:miter lim="800000"/>
                  <a:headEnd/>
                  <a:tailEnd/>
                </a:ln>
              </p:spPr>
              <p:txBody>
                <a:bodyPr wrap="none" anchor="ctr"/>
                <a:lstStyle/>
                <a:p>
                  <a:endParaRPr lang="en-US" dirty="0"/>
                </a:p>
              </p:txBody>
            </p:sp>
            <p:sp>
              <p:nvSpPr>
                <p:cNvPr id="21632" name="Rectangle 2224"/>
                <p:cNvSpPr>
                  <a:spLocks noChangeArrowheads="1"/>
                </p:cNvSpPr>
                <p:nvPr/>
              </p:nvSpPr>
              <p:spPr bwMode="auto">
                <a:xfrm>
                  <a:off x="2814" y="1254"/>
                  <a:ext cx="108" cy="324"/>
                </a:xfrm>
                <a:prstGeom prst="rect">
                  <a:avLst/>
                </a:prstGeom>
                <a:solidFill>
                  <a:srgbClr val="006600"/>
                </a:solidFill>
                <a:ln w="9525">
                  <a:noFill/>
                  <a:miter lim="800000"/>
                  <a:headEnd/>
                  <a:tailEnd/>
                </a:ln>
              </p:spPr>
              <p:txBody>
                <a:bodyPr wrap="none" anchor="ctr"/>
                <a:lstStyle/>
                <a:p>
                  <a:endParaRPr lang="en-US" dirty="0"/>
                </a:p>
              </p:txBody>
            </p:sp>
            <p:sp>
              <p:nvSpPr>
                <p:cNvPr id="21633" name="Rectangle 2225"/>
                <p:cNvSpPr>
                  <a:spLocks noChangeArrowheads="1"/>
                </p:cNvSpPr>
                <p:nvPr/>
              </p:nvSpPr>
              <p:spPr bwMode="auto">
                <a:xfrm>
                  <a:off x="4044" y="1254"/>
                  <a:ext cx="108" cy="324"/>
                </a:xfrm>
                <a:prstGeom prst="rect">
                  <a:avLst/>
                </a:prstGeom>
                <a:solidFill>
                  <a:srgbClr val="006600"/>
                </a:solidFill>
                <a:ln w="9525">
                  <a:noFill/>
                  <a:miter lim="800000"/>
                  <a:headEnd/>
                  <a:tailEnd/>
                </a:ln>
              </p:spPr>
              <p:txBody>
                <a:bodyPr wrap="none" anchor="ctr"/>
                <a:lstStyle/>
                <a:p>
                  <a:endParaRPr lang="en-US" dirty="0"/>
                </a:p>
              </p:txBody>
            </p:sp>
            <p:sp>
              <p:nvSpPr>
                <p:cNvPr id="21634" name="Rectangle 2226"/>
                <p:cNvSpPr>
                  <a:spLocks noChangeArrowheads="1"/>
                </p:cNvSpPr>
                <p:nvPr/>
              </p:nvSpPr>
              <p:spPr bwMode="auto">
                <a:xfrm>
                  <a:off x="3732" y="1254"/>
                  <a:ext cx="108" cy="324"/>
                </a:xfrm>
                <a:prstGeom prst="rect">
                  <a:avLst/>
                </a:prstGeom>
                <a:solidFill>
                  <a:srgbClr val="006600"/>
                </a:solidFill>
                <a:ln w="9525">
                  <a:noFill/>
                  <a:miter lim="800000"/>
                  <a:headEnd/>
                  <a:tailEnd/>
                </a:ln>
              </p:spPr>
              <p:txBody>
                <a:bodyPr wrap="none" anchor="ctr"/>
                <a:lstStyle/>
                <a:p>
                  <a:endParaRPr lang="en-US" dirty="0"/>
                </a:p>
              </p:txBody>
            </p:sp>
            <p:sp>
              <p:nvSpPr>
                <p:cNvPr id="21635" name="Rectangle 2227"/>
                <p:cNvSpPr>
                  <a:spLocks noChangeArrowheads="1"/>
                </p:cNvSpPr>
                <p:nvPr/>
              </p:nvSpPr>
              <p:spPr bwMode="auto">
                <a:xfrm>
                  <a:off x="4356" y="1254"/>
                  <a:ext cx="108" cy="324"/>
                </a:xfrm>
                <a:prstGeom prst="rect">
                  <a:avLst/>
                </a:prstGeom>
                <a:solidFill>
                  <a:srgbClr val="006600"/>
                </a:solidFill>
                <a:ln w="9525">
                  <a:noFill/>
                  <a:miter lim="800000"/>
                  <a:headEnd/>
                  <a:tailEnd/>
                </a:ln>
              </p:spPr>
              <p:txBody>
                <a:bodyPr wrap="none" anchor="ctr"/>
                <a:lstStyle/>
                <a:p>
                  <a:endParaRPr lang="en-US" dirty="0"/>
                </a:p>
              </p:txBody>
            </p:sp>
            <p:sp>
              <p:nvSpPr>
                <p:cNvPr id="21636" name="Rectangle 2228"/>
                <p:cNvSpPr>
                  <a:spLocks noChangeArrowheads="1"/>
                </p:cNvSpPr>
                <p:nvPr/>
              </p:nvSpPr>
              <p:spPr bwMode="auto">
                <a:xfrm>
                  <a:off x="4674" y="1254"/>
                  <a:ext cx="108" cy="324"/>
                </a:xfrm>
                <a:prstGeom prst="rect">
                  <a:avLst/>
                </a:prstGeom>
                <a:solidFill>
                  <a:srgbClr val="006600"/>
                </a:solidFill>
                <a:ln w="9525">
                  <a:noFill/>
                  <a:miter lim="800000"/>
                  <a:headEnd/>
                  <a:tailEnd/>
                </a:ln>
              </p:spPr>
              <p:txBody>
                <a:bodyPr wrap="none" anchor="ctr"/>
                <a:lstStyle/>
                <a:p>
                  <a:endParaRPr lang="en-US" dirty="0"/>
                </a:p>
              </p:txBody>
            </p:sp>
          </p:grpSp>
          <p:sp>
            <p:nvSpPr>
              <p:cNvPr id="21626" name="Rectangle 2229"/>
              <p:cNvSpPr>
                <a:spLocks noChangeArrowheads="1"/>
              </p:cNvSpPr>
              <p:nvPr/>
            </p:nvSpPr>
            <p:spPr bwMode="auto">
              <a:xfrm flipV="1">
                <a:off x="645" y="2039"/>
                <a:ext cx="4386" cy="90"/>
              </a:xfrm>
              <a:prstGeom prst="rect">
                <a:avLst/>
              </a:prstGeom>
              <a:solidFill>
                <a:srgbClr val="006600"/>
              </a:solidFill>
              <a:ln w="9525">
                <a:noFill/>
                <a:miter lim="800000"/>
                <a:headEnd/>
                <a:tailEnd/>
              </a:ln>
            </p:spPr>
            <p:txBody>
              <a:bodyPr wrap="none" anchor="ctr"/>
              <a:lstStyle/>
              <a:p>
                <a:endParaRPr lang="en-US" dirty="0"/>
              </a:p>
            </p:txBody>
          </p:sp>
        </p:grpSp>
        <p:sp>
          <p:nvSpPr>
            <p:cNvPr id="21563" name="Rectangle 2230"/>
            <p:cNvSpPr>
              <a:spLocks noChangeArrowheads="1"/>
            </p:cNvSpPr>
            <p:nvPr/>
          </p:nvSpPr>
          <p:spPr bwMode="auto">
            <a:xfrm flipV="1">
              <a:off x="1383" y="1648"/>
              <a:ext cx="2870" cy="67"/>
            </a:xfrm>
            <a:prstGeom prst="rect">
              <a:avLst/>
            </a:prstGeom>
            <a:solidFill>
              <a:srgbClr val="FFFFFF"/>
            </a:solidFill>
            <a:ln w="9525">
              <a:noFill/>
              <a:miter lim="800000"/>
              <a:headEnd/>
              <a:tailEnd/>
            </a:ln>
          </p:spPr>
          <p:txBody>
            <a:bodyPr wrap="none" anchor="ctr"/>
            <a:lstStyle/>
            <a:p>
              <a:endParaRPr lang="en-US" dirty="0"/>
            </a:p>
          </p:txBody>
        </p:sp>
        <p:sp>
          <p:nvSpPr>
            <p:cNvPr id="21564" name="Rectangle 2231"/>
            <p:cNvSpPr>
              <a:spLocks noChangeArrowheads="1"/>
            </p:cNvSpPr>
            <p:nvPr/>
          </p:nvSpPr>
          <p:spPr bwMode="auto">
            <a:xfrm flipV="1">
              <a:off x="1397" y="1646"/>
              <a:ext cx="2847" cy="81"/>
            </a:xfrm>
            <a:prstGeom prst="rect">
              <a:avLst/>
            </a:prstGeom>
            <a:solidFill>
              <a:srgbClr val="00FFFF"/>
            </a:solidFill>
            <a:ln w="9525">
              <a:noFill/>
              <a:miter lim="800000"/>
              <a:headEnd/>
              <a:tailEnd/>
            </a:ln>
          </p:spPr>
          <p:txBody>
            <a:bodyPr wrap="none" anchor="ctr"/>
            <a:lstStyle/>
            <a:p>
              <a:endParaRPr lang="en-US" dirty="0"/>
            </a:p>
          </p:txBody>
        </p:sp>
        <p:grpSp>
          <p:nvGrpSpPr>
            <p:cNvPr id="30" name="Group 2232"/>
            <p:cNvGrpSpPr>
              <a:grpSpLocks/>
            </p:cNvGrpSpPr>
            <p:nvPr/>
          </p:nvGrpSpPr>
          <p:grpSpPr bwMode="auto">
            <a:xfrm flipV="1">
              <a:off x="1749" y="1647"/>
              <a:ext cx="2362" cy="38"/>
              <a:chOff x="1200" y="1182"/>
              <a:chExt cx="3630" cy="74"/>
            </a:xfrm>
          </p:grpSpPr>
          <p:sp>
            <p:nvSpPr>
              <p:cNvPr id="21617" name="Rectangle 2233"/>
              <p:cNvSpPr>
                <a:spLocks noChangeArrowheads="1"/>
              </p:cNvSpPr>
              <p:nvPr/>
            </p:nvSpPr>
            <p:spPr bwMode="auto">
              <a:xfrm>
                <a:off x="1518" y="1182"/>
                <a:ext cx="462" cy="74"/>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618" name="Rectangle 2234"/>
              <p:cNvSpPr>
                <a:spLocks noChangeArrowheads="1"/>
              </p:cNvSpPr>
              <p:nvPr/>
            </p:nvSpPr>
            <p:spPr bwMode="auto">
              <a:xfrm>
                <a:off x="2760" y="1182"/>
                <a:ext cx="204" cy="74"/>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619" name="Rectangle 2235"/>
              <p:cNvSpPr>
                <a:spLocks noChangeArrowheads="1"/>
              </p:cNvSpPr>
              <p:nvPr/>
            </p:nvSpPr>
            <p:spPr bwMode="auto">
              <a:xfrm>
                <a:off x="2136" y="1182"/>
                <a:ext cx="462" cy="74"/>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620" name="Rectangle 2236"/>
              <p:cNvSpPr>
                <a:spLocks noChangeArrowheads="1"/>
              </p:cNvSpPr>
              <p:nvPr/>
            </p:nvSpPr>
            <p:spPr bwMode="auto">
              <a:xfrm>
                <a:off x="4014" y="1182"/>
                <a:ext cx="462" cy="74"/>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621" name="Rectangle 2237"/>
              <p:cNvSpPr>
                <a:spLocks noChangeArrowheads="1"/>
              </p:cNvSpPr>
              <p:nvPr/>
            </p:nvSpPr>
            <p:spPr bwMode="auto">
              <a:xfrm>
                <a:off x="3150" y="1182"/>
                <a:ext cx="462" cy="74"/>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622" name="Rectangle 2238"/>
              <p:cNvSpPr>
                <a:spLocks noChangeArrowheads="1"/>
              </p:cNvSpPr>
              <p:nvPr/>
            </p:nvSpPr>
            <p:spPr bwMode="auto">
              <a:xfrm>
                <a:off x="1200" y="1182"/>
                <a:ext cx="204" cy="74"/>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623" name="Rectangle 2239"/>
              <p:cNvSpPr>
                <a:spLocks noChangeArrowheads="1"/>
              </p:cNvSpPr>
              <p:nvPr/>
            </p:nvSpPr>
            <p:spPr bwMode="auto">
              <a:xfrm>
                <a:off x="3684" y="1182"/>
                <a:ext cx="204" cy="74"/>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624" name="Rectangle 2240"/>
              <p:cNvSpPr>
                <a:spLocks noChangeArrowheads="1"/>
              </p:cNvSpPr>
              <p:nvPr/>
            </p:nvSpPr>
            <p:spPr bwMode="auto">
              <a:xfrm>
                <a:off x="4626" y="1182"/>
                <a:ext cx="204" cy="74"/>
              </a:xfrm>
              <a:prstGeom prst="rect">
                <a:avLst/>
              </a:prstGeom>
              <a:solidFill>
                <a:schemeClr val="accent2"/>
              </a:solidFill>
              <a:ln w="9525">
                <a:solidFill>
                  <a:schemeClr val="tx1"/>
                </a:solidFill>
                <a:miter lim="800000"/>
                <a:headEnd/>
                <a:tailEnd/>
              </a:ln>
            </p:spPr>
            <p:txBody>
              <a:bodyPr wrap="none" anchor="ctr"/>
              <a:lstStyle/>
              <a:p>
                <a:endParaRPr lang="en-US" dirty="0"/>
              </a:p>
            </p:txBody>
          </p:sp>
        </p:grpSp>
        <p:grpSp>
          <p:nvGrpSpPr>
            <p:cNvPr id="31" name="Group 2241"/>
            <p:cNvGrpSpPr>
              <a:grpSpLocks/>
            </p:cNvGrpSpPr>
            <p:nvPr/>
          </p:nvGrpSpPr>
          <p:grpSpPr bwMode="auto">
            <a:xfrm flipV="1">
              <a:off x="1395" y="1679"/>
              <a:ext cx="2853" cy="451"/>
              <a:chOff x="648" y="1184"/>
              <a:chExt cx="4384" cy="887"/>
            </a:xfrm>
          </p:grpSpPr>
          <p:grpSp>
            <p:nvGrpSpPr>
              <p:cNvPr id="2043136" name="Group 2242"/>
              <p:cNvGrpSpPr>
                <a:grpSpLocks/>
              </p:cNvGrpSpPr>
              <p:nvPr/>
            </p:nvGrpSpPr>
            <p:grpSpPr bwMode="auto">
              <a:xfrm>
                <a:off x="648" y="1184"/>
                <a:ext cx="4384" cy="887"/>
                <a:chOff x="648" y="1176"/>
                <a:chExt cx="4384" cy="887"/>
              </a:xfrm>
            </p:grpSpPr>
            <p:grpSp>
              <p:nvGrpSpPr>
                <p:cNvPr id="2043137" name="Group 2243"/>
                <p:cNvGrpSpPr>
                  <a:grpSpLocks/>
                </p:cNvGrpSpPr>
                <p:nvPr/>
              </p:nvGrpSpPr>
              <p:grpSpPr bwMode="auto">
                <a:xfrm>
                  <a:off x="2816" y="1959"/>
                  <a:ext cx="1008" cy="104"/>
                  <a:chOff x="2816" y="1968"/>
                  <a:chExt cx="1008" cy="104"/>
                </a:xfrm>
              </p:grpSpPr>
              <p:sp>
                <p:nvSpPr>
                  <p:cNvPr id="21613" name="Rectangle 2244"/>
                  <p:cNvSpPr>
                    <a:spLocks noChangeArrowheads="1"/>
                  </p:cNvSpPr>
                  <p:nvPr/>
                </p:nvSpPr>
                <p:spPr bwMode="auto">
                  <a:xfrm>
                    <a:off x="2816" y="1968"/>
                    <a:ext cx="88" cy="96"/>
                  </a:xfrm>
                  <a:prstGeom prst="rect">
                    <a:avLst/>
                  </a:prstGeom>
                  <a:solidFill>
                    <a:srgbClr val="006600"/>
                  </a:solidFill>
                  <a:ln w="9525">
                    <a:noFill/>
                    <a:miter lim="800000"/>
                    <a:headEnd/>
                    <a:tailEnd/>
                  </a:ln>
                </p:spPr>
                <p:txBody>
                  <a:bodyPr wrap="none" anchor="ctr"/>
                  <a:lstStyle/>
                  <a:p>
                    <a:endParaRPr lang="en-US" dirty="0"/>
                  </a:p>
                </p:txBody>
              </p:sp>
              <p:sp>
                <p:nvSpPr>
                  <p:cNvPr id="21614" name="Rectangle 2245"/>
                  <p:cNvSpPr>
                    <a:spLocks noChangeArrowheads="1"/>
                  </p:cNvSpPr>
                  <p:nvPr/>
                </p:nvSpPr>
                <p:spPr bwMode="auto">
                  <a:xfrm>
                    <a:off x="3200" y="1976"/>
                    <a:ext cx="88" cy="96"/>
                  </a:xfrm>
                  <a:prstGeom prst="rect">
                    <a:avLst/>
                  </a:prstGeom>
                  <a:solidFill>
                    <a:srgbClr val="006600"/>
                  </a:solidFill>
                  <a:ln w="9525">
                    <a:noFill/>
                    <a:miter lim="800000"/>
                    <a:headEnd/>
                    <a:tailEnd/>
                  </a:ln>
                </p:spPr>
                <p:txBody>
                  <a:bodyPr wrap="none" anchor="ctr"/>
                  <a:lstStyle/>
                  <a:p>
                    <a:endParaRPr lang="en-US" dirty="0"/>
                  </a:p>
                </p:txBody>
              </p:sp>
              <p:sp>
                <p:nvSpPr>
                  <p:cNvPr id="21615" name="Rectangle 2246"/>
                  <p:cNvSpPr>
                    <a:spLocks noChangeArrowheads="1"/>
                  </p:cNvSpPr>
                  <p:nvPr/>
                </p:nvSpPr>
                <p:spPr bwMode="auto">
                  <a:xfrm>
                    <a:off x="3344" y="1976"/>
                    <a:ext cx="88" cy="96"/>
                  </a:xfrm>
                  <a:prstGeom prst="rect">
                    <a:avLst/>
                  </a:prstGeom>
                  <a:solidFill>
                    <a:srgbClr val="006600"/>
                  </a:solidFill>
                  <a:ln w="9525">
                    <a:noFill/>
                    <a:miter lim="800000"/>
                    <a:headEnd/>
                    <a:tailEnd/>
                  </a:ln>
                </p:spPr>
                <p:txBody>
                  <a:bodyPr wrap="none" anchor="ctr"/>
                  <a:lstStyle/>
                  <a:p>
                    <a:endParaRPr lang="en-US" dirty="0"/>
                  </a:p>
                </p:txBody>
              </p:sp>
              <p:sp>
                <p:nvSpPr>
                  <p:cNvPr id="21616" name="Rectangle 2247"/>
                  <p:cNvSpPr>
                    <a:spLocks noChangeArrowheads="1"/>
                  </p:cNvSpPr>
                  <p:nvPr/>
                </p:nvSpPr>
                <p:spPr bwMode="auto">
                  <a:xfrm>
                    <a:off x="3736" y="1968"/>
                    <a:ext cx="88" cy="96"/>
                  </a:xfrm>
                  <a:prstGeom prst="rect">
                    <a:avLst/>
                  </a:prstGeom>
                  <a:solidFill>
                    <a:srgbClr val="006600"/>
                  </a:solidFill>
                  <a:ln w="9525">
                    <a:noFill/>
                    <a:miter lim="800000"/>
                    <a:headEnd/>
                    <a:tailEnd/>
                  </a:ln>
                </p:spPr>
                <p:txBody>
                  <a:bodyPr wrap="none" anchor="ctr"/>
                  <a:lstStyle/>
                  <a:p>
                    <a:endParaRPr lang="en-US" dirty="0"/>
                  </a:p>
                </p:txBody>
              </p:sp>
            </p:grpSp>
            <p:grpSp>
              <p:nvGrpSpPr>
                <p:cNvPr id="2043138" name="Group 2248"/>
                <p:cNvGrpSpPr>
                  <a:grpSpLocks/>
                </p:cNvGrpSpPr>
                <p:nvPr/>
              </p:nvGrpSpPr>
              <p:grpSpPr bwMode="auto">
                <a:xfrm>
                  <a:off x="648" y="1176"/>
                  <a:ext cx="4384" cy="808"/>
                  <a:chOff x="648" y="1176"/>
                  <a:chExt cx="4384" cy="808"/>
                </a:xfrm>
              </p:grpSpPr>
              <p:sp>
                <p:nvSpPr>
                  <p:cNvPr id="21571" name="Rectangle 2249"/>
                  <p:cNvSpPr>
                    <a:spLocks noChangeArrowheads="1"/>
                  </p:cNvSpPr>
                  <p:nvPr/>
                </p:nvSpPr>
                <p:spPr bwMode="auto">
                  <a:xfrm>
                    <a:off x="650" y="1177"/>
                    <a:ext cx="4376" cy="801"/>
                  </a:xfrm>
                  <a:prstGeom prst="rect">
                    <a:avLst/>
                  </a:prstGeom>
                  <a:solidFill>
                    <a:srgbClr val="00FFFF"/>
                  </a:solidFill>
                  <a:ln w="9525">
                    <a:noFill/>
                    <a:miter lim="800000"/>
                    <a:headEnd/>
                    <a:tailEnd/>
                  </a:ln>
                </p:spPr>
                <p:txBody>
                  <a:bodyPr wrap="none" anchor="ctr"/>
                  <a:lstStyle/>
                  <a:p>
                    <a:endParaRPr lang="en-US" dirty="0"/>
                  </a:p>
                </p:txBody>
              </p:sp>
              <p:sp>
                <p:nvSpPr>
                  <p:cNvPr id="21572" name="Rectangle 2250"/>
                  <p:cNvSpPr>
                    <a:spLocks noChangeArrowheads="1"/>
                  </p:cNvSpPr>
                  <p:nvPr/>
                </p:nvSpPr>
                <p:spPr bwMode="auto">
                  <a:xfrm>
                    <a:off x="3136" y="1904"/>
                    <a:ext cx="384" cy="64"/>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573" name="Rectangle 2251"/>
                  <p:cNvSpPr>
                    <a:spLocks noChangeArrowheads="1"/>
                  </p:cNvSpPr>
                  <p:nvPr/>
                </p:nvSpPr>
                <p:spPr bwMode="auto">
                  <a:xfrm>
                    <a:off x="4016" y="1904"/>
                    <a:ext cx="992" cy="64"/>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574" name="Rectangle 2252"/>
                  <p:cNvSpPr>
                    <a:spLocks noChangeArrowheads="1"/>
                  </p:cNvSpPr>
                  <p:nvPr/>
                </p:nvSpPr>
                <p:spPr bwMode="auto">
                  <a:xfrm>
                    <a:off x="656" y="1910"/>
                    <a:ext cx="2000" cy="58"/>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575" name="Rectangle 2253"/>
                  <p:cNvSpPr>
                    <a:spLocks noChangeArrowheads="1"/>
                  </p:cNvSpPr>
                  <p:nvPr/>
                </p:nvSpPr>
                <p:spPr bwMode="auto">
                  <a:xfrm>
                    <a:off x="2744" y="1912"/>
                    <a:ext cx="19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576" name="Rectangle 2254"/>
                  <p:cNvSpPr>
                    <a:spLocks noChangeArrowheads="1"/>
                  </p:cNvSpPr>
                  <p:nvPr/>
                </p:nvSpPr>
                <p:spPr bwMode="auto">
                  <a:xfrm>
                    <a:off x="3688" y="1896"/>
                    <a:ext cx="19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grpSp>
                <p:nvGrpSpPr>
                  <p:cNvPr id="2043139" name="Group 2255"/>
                  <p:cNvGrpSpPr>
                    <a:grpSpLocks/>
                  </p:cNvGrpSpPr>
                  <p:nvPr/>
                </p:nvGrpSpPr>
                <p:grpSpPr bwMode="auto">
                  <a:xfrm>
                    <a:off x="2808" y="1810"/>
                    <a:ext cx="1008" cy="110"/>
                    <a:chOff x="2816" y="1968"/>
                    <a:chExt cx="1008" cy="104"/>
                  </a:xfrm>
                </p:grpSpPr>
                <p:sp>
                  <p:nvSpPr>
                    <p:cNvPr id="21609" name="Rectangle 2256"/>
                    <p:cNvSpPr>
                      <a:spLocks noChangeArrowheads="1"/>
                    </p:cNvSpPr>
                    <p:nvPr/>
                  </p:nvSpPr>
                  <p:spPr bwMode="auto">
                    <a:xfrm>
                      <a:off x="2816" y="1968"/>
                      <a:ext cx="88" cy="96"/>
                    </a:xfrm>
                    <a:prstGeom prst="rect">
                      <a:avLst/>
                    </a:prstGeom>
                    <a:solidFill>
                      <a:srgbClr val="006600"/>
                    </a:solidFill>
                    <a:ln w="9525">
                      <a:noFill/>
                      <a:miter lim="800000"/>
                      <a:headEnd/>
                      <a:tailEnd/>
                    </a:ln>
                  </p:spPr>
                  <p:txBody>
                    <a:bodyPr wrap="none" anchor="ctr"/>
                    <a:lstStyle/>
                    <a:p>
                      <a:endParaRPr lang="en-US" dirty="0"/>
                    </a:p>
                  </p:txBody>
                </p:sp>
                <p:sp>
                  <p:nvSpPr>
                    <p:cNvPr id="21610" name="Rectangle 2257"/>
                    <p:cNvSpPr>
                      <a:spLocks noChangeArrowheads="1"/>
                    </p:cNvSpPr>
                    <p:nvPr/>
                  </p:nvSpPr>
                  <p:spPr bwMode="auto">
                    <a:xfrm>
                      <a:off x="3200" y="1976"/>
                      <a:ext cx="88" cy="96"/>
                    </a:xfrm>
                    <a:prstGeom prst="rect">
                      <a:avLst/>
                    </a:prstGeom>
                    <a:solidFill>
                      <a:srgbClr val="006600"/>
                    </a:solidFill>
                    <a:ln w="9525">
                      <a:noFill/>
                      <a:miter lim="800000"/>
                      <a:headEnd/>
                      <a:tailEnd/>
                    </a:ln>
                  </p:spPr>
                  <p:txBody>
                    <a:bodyPr wrap="none" anchor="ctr"/>
                    <a:lstStyle/>
                    <a:p>
                      <a:endParaRPr lang="en-US" dirty="0"/>
                    </a:p>
                  </p:txBody>
                </p:sp>
                <p:sp>
                  <p:nvSpPr>
                    <p:cNvPr id="21611" name="Rectangle 2258"/>
                    <p:cNvSpPr>
                      <a:spLocks noChangeArrowheads="1"/>
                    </p:cNvSpPr>
                    <p:nvPr/>
                  </p:nvSpPr>
                  <p:spPr bwMode="auto">
                    <a:xfrm>
                      <a:off x="3344" y="1976"/>
                      <a:ext cx="88" cy="96"/>
                    </a:xfrm>
                    <a:prstGeom prst="rect">
                      <a:avLst/>
                    </a:prstGeom>
                    <a:solidFill>
                      <a:srgbClr val="006600"/>
                    </a:solidFill>
                    <a:ln w="9525">
                      <a:noFill/>
                      <a:miter lim="800000"/>
                      <a:headEnd/>
                      <a:tailEnd/>
                    </a:ln>
                  </p:spPr>
                  <p:txBody>
                    <a:bodyPr wrap="none" anchor="ctr"/>
                    <a:lstStyle/>
                    <a:p>
                      <a:endParaRPr lang="en-US" dirty="0"/>
                    </a:p>
                  </p:txBody>
                </p:sp>
                <p:sp>
                  <p:nvSpPr>
                    <p:cNvPr id="21612" name="Rectangle 2259"/>
                    <p:cNvSpPr>
                      <a:spLocks noChangeArrowheads="1"/>
                    </p:cNvSpPr>
                    <p:nvPr/>
                  </p:nvSpPr>
                  <p:spPr bwMode="auto">
                    <a:xfrm>
                      <a:off x="3736" y="1968"/>
                      <a:ext cx="88" cy="96"/>
                    </a:xfrm>
                    <a:prstGeom prst="rect">
                      <a:avLst/>
                    </a:prstGeom>
                    <a:solidFill>
                      <a:srgbClr val="006600"/>
                    </a:solidFill>
                    <a:ln w="9525">
                      <a:noFill/>
                      <a:miter lim="800000"/>
                      <a:headEnd/>
                      <a:tailEnd/>
                    </a:ln>
                  </p:spPr>
                  <p:txBody>
                    <a:bodyPr wrap="none" anchor="ctr"/>
                    <a:lstStyle/>
                    <a:p>
                      <a:endParaRPr lang="en-US" dirty="0"/>
                    </a:p>
                  </p:txBody>
                </p:sp>
              </p:grpSp>
              <p:sp>
                <p:nvSpPr>
                  <p:cNvPr id="21578" name="Rectangle 2260"/>
                  <p:cNvSpPr>
                    <a:spLocks noChangeArrowheads="1"/>
                  </p:cNvSpPr>
                  <p:nvPr/>
                </p:nvSpPr>
                <p:spPr bwMode="auto">
                  <a:xfrm>
                    <a:off x="3672" y="1760"/>
                    <a:ext cx="19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579" name="Rectangle 2261"/>
                  <p:cNvSpPr>
                    <a:spLocks noChangeArrowheads="1"/>
                  </p:cNvSpPr>
                  <p:nvPr/>
                </p:nvSpPr>
                <p:spPr bwMode="auto">
                  <a:xfrm>
                    <a:off x="3128" y="1760"/>
                    <a:ext cx="400" cy="56"/>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580" name="Rectangle 2262"/>
                  <p:cNvSpPr>
                    <a:spLocks noChangeArrowheads="1"/>
                  </p:cNvSpPr>
                  <p:nvPr/>
                </p:nvSpPr>
                <p:spPr bwMode="auto">
                  <a:xfrm>
                    <a:off x="2752" y="1760"/>
                    <a:ext cx="19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581" name="Rectangle 2263"/>
                  <p:cNvSpPr>
                    <a:spLocks noChangeArrowheads="1"/>
                  </p:cNvSpPr>
                  <p:nvPr/>
                </p:nvSpPr>
                <p:spPr bwMode="auto">
                  <a:xfrm>
                    <a:off x="2208" y="1760"/>
                    <a:ext cx="440"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582" name="Rectangle 2264"/>
                  <p:cNvSpPr>
                    <a:spLocks noChangeArrowheads="1"/>
                  </p:cNvSpPr>
                  <p:nvPr/>
                </p:nvSpPr>
                <p:spPr bwMode="auto">
                  <a:xfrm>
                    <a:off x="1968" y="1760"/>
                    <a:ext cx="15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583" name="Rectangle 2265"/>
                  <p:cNvSpPr>
                    <a:spLocks noChangeArrowheads="1"/>
                  </p:cNvSpPr>
                  <p:nvPr/>
                </p:nvSpPr>
                <p:spPr bwMode="auto">
                  <a:xfrm>
                    <a:off x="1712" y="1760"/>
                    <a:ext cx="15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584" name="Rectangle 2266"/>
                  <p:cNvSpPr>
                    <a:spLocks noChangeArrowheads="1"/>
                  </p:cNvSpPr>
                  <p:nvPr/>
                </p:nvSpPr>
                <p:spPr bwMode="auto">
                  <a:xfrm>
                    <a:off x="1480" y="1760"/>
                    <a:ext cx="15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585" name="Rectangle 2267"/>
                  <p:cNvSpPr>
                    <a:spLocks noChangeArrowheads="1"/>
                  </p:cNvSpPr>
                  <p:nvPr/>
                </p:nvSpPr>
                <p:spPr bwMode="auto">
                  <a:xfrm>
                    <a:off x="1240" y="1760"/>
                    <a:ext cx="15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586" name="Rectangle 2268"/>
                  <p:cNvSpPr>
                    <a:spLocks noChangeArrowheads="1"/>
                  </p:cNvSpPr>
                  <p:nvPr/>
                </p:nvSpPr>
                <p:spPr bwMode="auto">
                  <a:xfrm>
                    <a:off x="1016" y="1760"/>
                    <a:ext cx="15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587" name="Rectangle 2269"/>
                  <p:cNvSpPr>
                    <a:spLocks noChangeArrowheads="1"/>
                  </p:cNvSpPr>
                  <p:nvPr/>
                </p:nvSpPr>
                <p:spPr bwMode="auto">
                  <a:xfrm>
                    <a:off x="776" y="1760"/>
                    <a:ext cx="15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588" name="Rectangle 2270"/>
                  <p:cNvSpPr>
                    <a:spLocks noChangeArrowheads="1"/>
                  </p:cNvSpPr>
                  <p:nvPr/>
                </p:nvSpPr>
                <p:spPr bwMode="auto">
                  <a:xfrm>
                    <a:off x="4464" y="1760"/>
                    <a:ext cx="15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589" name="Rectangle 2271"/>
                  <p:cNvSpPr>
                    <a:spLocks noChangeArrowheads="1"/>
                  </p:cNvSpPr>
                  <p:nvPr/>
                </p:nvSpPr>
                <p:spPr bwMode="auto">
                  <a:xfrm>
                    <a:off x="4016" y="1760"/>
                    <a:ext cx="360"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590" name="Rectangle 2272"/>
                  <p:cNvSpPr>
                    <a:spLocks noChangeArrowheads="1"/>
                  </p:cNvSpPr>
                  <p:nvPr/>
                </p:nvSpPr>
                <p:spPr bwMode="auto">
                  <a:xfrm>
                    <a:off x="4712" y="1760"/>
                    <a:ext cx="15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591" name="Rectangle 2273"/>
                  <p:cNvSpPr>
                    <a:spLocks noChangeArrowheads="1"/>
                  </p:cNvSpPr>
                  <p:nvPr/>
                </p:nvSpPr>
                <p:spPr bwMode="auto">
                  <a:xfrm>
                    <a:off x="648" y="1600"/>
                    <a:ext cx="4376"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592" name="Rectangle 2274"/>
                  <p:cNvSpPr>
                    <a:spLocks noChangeArrowheads="1"/>
                  </p:cNvSpPr>
                  <p:nvPr/>
                </p:nvSpPr>
                <p:spPr bwMode="auto">
                  <a:xfrm>
                    <a:off x="672" y="1440"/>
                    <a:ext cx="23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593" name="Rectangle 2275"/>
                  <p:cNvSpPr>
                    <a:spLocks noChangeArrowheads="1"/>
                  </p:cNvSpPr>
                  <p:nvPr/>
                </p:nvSpPr>
                <p:spPr bwMode="auto">
                  <a:xfrm>
                    <a:off x="1084" y="1440"/>
                    <a:ext cx="23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594" name="Rectangle 2276"/>
                  <p:cNvSpPr>
                    <a:spLocks noChangeArrowheads="1"/>
                  </p:cNvSpPr>
                  <p:nvPr/>
                </p:nvSpPr>
                <p:spPr bwMode="auto">
                  <a:xfrm>
                    <a:off x="1497" y="1440"/>
                    <a:ext cx="23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595" name="Rectangle 2277"/>
                  <p:cNvSpPr>
                    <a:spLocks noChangeArrowheads="1"/>
                  </p:cNvSpPr>
                  <p:nvPr/>
                </p:nvSpPr>
                <p:spPr bwMode="auto">
                  <a:xfrm>
                    <a:off x="1910" y="1440"/>
                    <a:ext cx="23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596" name="Rectangle 2278"/>
                  <p:cNvSpPr>
                    <a:spLocks noChangeArrowheads="1"/>
                  </p:cNvSpPr>
                  <p:nvPr/>
                </p:nvSpPr>
                <p:spPr bwMode="auto">
                  <a:xfrm>
                    <a:off x="2323" y="1440"/>
                    <a:ext cx="23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597" name="Rectangle 2279"/>
                  <p:cNvSpPr>
                    <a:spLocks noChangeArrowheads="1"/>
                  </p:cNvSpPr>
                  <p:nvPr/>
                </p:nvSpPr>
                <p:spPr bwMode="auto">
                  <a:xfrm>
                    <a:off x="2736" y="1440"/>
                    <a:ext cx="23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598" name="Rectangle 2280"/>
                  <p:cNvSpPr>
                    <a:spLocks noChangeArrowheads="1"/>
                  </p:cNvSpPr>
                  <p:nvPr/>
                </p:nvSpPr>
                <p:spPr bwMode="auto">
                  <a:xfrm>
                    <a:off x="3148" y="1440"/>
                    <a:ext cx="23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599" name="Rectangle 2281"/>
                  <p:cNvSpPr>
                    <a:spLocks noChangeArrowheads="1"/>
                  </p:cNvSpPr>
                  <p:nvPr/>
                </p:nvSpPr>
                <p:spPr bwMode="auto">
                  <a:xfrm>
                    <a:off x="3561" y="1440"/>
                    <a:ext cx="23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600" name="Rectangle 2282"/>
                  <p:cNvSpPr>
                    <a:spLocks noChangeArrowheads="1"/>
                  </p:cNvSpPr>
                  <p:nvPr/>
                </p:nvSpPr>
                <p:spPr bwMode="auto">
                  <a:xfrm>
                    <a:off x="3974" y="1440"/>
                    <a:ext cx="23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601" name="Rectangle 2283"/>
                  <p:cNvSpPr>
                    <a:spLocks noChangeArrowheads="1"/>
                  </p:cNvSpPr>
                  <p:nvPr/>
                </p:nvSpPr>
                <p:spPr bwMode="auto">
                  <a:xfrm>
                    <a:off x="4387" y="1440"/>
                    <a:ext cx="23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602" name="Rectangle 2284"/>
                  <p:cNvSpPr>
                    <a:spLocks noChangeArrowheads="1"/>
                  </p:cNvSpPr>
                  <p:nvPr/>
                </p:nvSpPr>
                <p:spPr bwMode="auto">
                  <a:xfrm>
                    <a:off x="4800" y="1440"/>
                    <a:ext cx="232" cy="72"/>
                  </a:xfrm>
                  <a:prstGeom prst="rect">
                    <a:avLst/>
                  </a:prstGeom>
                  <a:solidFill>
                    <a:schemeClr val="accent2"/>
                  </a:solidFill>
                  <a:ln w="9525">
                    <a:solidFill>
                      <a:schemeClr val="tx1"/>
                    </a:solidFill>
                    <a:miter lim="800000"/>
                    <a:headEnd/>
                    <a:tailEnd/>
                  </a:ln>
                </p:spPr>
                <p:txBody>
                  <a:bodyPr wrap="none" anchor="ctr"/>
                  <a:lstStyle/>
                  <a:p>
                    <a:endParaRPr lang="en-US" dirty="0"/>
                  </a:p>
                </p:txBody>
              </p:sp>
              <p:sp>
                <p:nvSpPr>
                  <p:cNvPr id="21603" name="Rectangle 2285"/>
                  <p:cNvSpPr>
                    <a:spLocks noChangeArrowheads="1"/>
                  </p:cNvSpPr>
                  <p:nvPr/>
                </p:nvSpPr>
                <p:spPr bwMode="auto">
                  <a:xfrm>
                    <a:off x="664" y="1176"/>
                    <a:ext cx="1000" cy="192"/>
                  </a:xfrm>
                  <a:prstGeom prst="rect">
                    <a:avLst/>
                  </a:prstGeom>
                  <a:solidFill>
                    <a:srgbClr val="FF9933"/>
                  </a:solidFill>
                  <a:ln w="9525">
                    <a:noFill/>
                    <a:miter lim="800000"/>
                    <a:headEnd/>
                    <a:tailEnd/>
                  </a:ln>
                </p:spPr>
                <p:txBody>
                  <a:bodyPr wrap="none" anchor="ctr"/>
                  <a:lstStyle/>
                  <a:p>
                    <a:endParaRPr lang="en-US" dirty="0"/>
                  </a:p>
                </p:txBody>
              </p:sp>
              <p:sp>
                <p:nvSpPr>
                  <p:cNvPr id="21604" name="Rectangle 2286"/>
                  <p:cNvSpPr>
                    <a:spLocks noChangeArrowheads="1"/>
                  </p:cNvSpPr>
                  <p:nvPr/>
                </p:nvSpPr>
                <p:spPr bwMode="auto">
                  <a:xfrm>
                    <a:off x="1925" y="1176"/>
                    <a:ext cx="1000" cy="192"/>
                  </a:xfrm>
                  <a:prstGeom prst="rect">
                    <a:avLst/>
                  </a:prstGeom>
                  <a:solidFill>
                    <a:srgbClr val="FF9933"/>
                  </a:solidFill>
                  <a:ln w="9525">
                    <a:noFill/>
                    <a:miter lim="800000"/>
                    <a:headEnd/>
                    <a:tailEnd/>
                  </a:ln>
                </p:spPr>
                <p:txBody>
                  <a:bodyPr wrap="none" anchor="ctr"/>
                  <a:lstStyle/>
                  <a:p>
                    <a:endParaRPr lang="en-US" dirty="0"/>
                  </a:p>
                </p:txBody>
              </p:sp>
              <p:sp>
                <p:nvSpPr>
                  <p:cNvPr id="21605" name="Rectangle 2287"/>
                  <p:cNvSpPr>
                    <a:spLocks noChangeArrowheads="1"/>
                  </p:cNvSpPr>
                  <p:nvPr/>
                </p:nvSpPr>
                <p:spPr bwMode="auto">
                  <a:xfrm>
                    <a:off x="3186" y="1176"/>
                    <a:ext cx="1000" cy="192"/>
                  </a:xfrm>
                  <a:prstGeom prst="rect">
                    <a:avLst/>
                  </a:prstGeom>
                  <a:solidFill>
                    <a:srgbClr val="FF9933"/>
                  </a:solidFill>
                  <a:ln w="9525">
                    <a:noFill/>
                    <a:miter lim="800000"/>
                    <a:headEnd/>
                    <a:tailEnd/>
                  </a:ln>
                </p:spPr>
                <p:txBody>
                  <a:bodyPr wrap="none" anchor="ctr"/>
                  <a:lstStyle/>
                  <a:p>
                    <a:endParaRPr lang="en-US" dirty="0"/>
                  </a:p>
                </p:txBody>
              </p:sp>
              <p:sp>
                <p:nvSpPr>
                  <p:cNvPr id="21606" name="Rectangle 2288"/>
                  <p:cNvSpPr>
                    <a:spLocks noChangeArrowheads="1"/>
                  </p:cNvSpPr>
                  <p:nvPr/>
                </p:nvSpPr>
                <p:spPr bwMode="auto">
                  <a:xfrm>
                    <a:off x="4448" y="1176"/>
                    <a:ext cx="576" cy="192"/>
                  </a:xfrm>
                  <a:prstGeom prst="rect">
                    <a:avLst/>
                  </a:prstGeom>
                  <a:solidFill>
                    <a:srgbClr val="FF9933"/>
                  </a:solidFill>
                  <a:ln w="9525">
                    <a:noFill/>
                    <a:miter lim="800000"/>
                    <a:headEnd/>
                    <a:tailEnd/>
                  </a:ln>
                </p:spPr>
                <p:txBody>
                  <a:bodyPr wrap="none" anchor="ctr"/>
                  <a:lstStyle/>
                  <a:p>
                    <a:endParaRPr lang="en-US" dirty="0"/>
                  </a:p>
                </p:txBody>
              </p:sp>
              <p:sp>
                <p:nvSpPr>
                  <p:cNvPr id="21607" name="Rectangle 2289"/>
                  <p:cNvSpPr>
                    <a:spLocks noChangeArrowheads="1"/>
                  </p:cNvSpPr>
                  <p:nvPr/>
                </p:nvSpPr>
                <p:spPr bwMode="auto">
                  <a:xfrm>
                    <a:off x="2568" y="1837"/>
                    <a:ext cx="80" cy="80"/>
                  </a:xfrm>
                  <a:prstGeom prst="rect">
                    <a:avLst/>
                  </a:prstGeom>
                  <a:solidFill>
                    <a:srgbClr val="006600"/>
                  </a:solidFill>
                  <a:ln w="9525">
                    <a:noFill/>
                    <a:miter lim="800000"/>
                    <a:headEnd/>
                    <a:tailEnd/>
                  </a:ln>
                </p:spPr>
                <p:txBody>
                  <a:bodyPr wrap="none" anchor="ctr"/>
                  <a:lstStyle/>
                  <a:p>
                    <a:endParaRPr lang="en-US" dirty="0"/>
                  </a:p>
                </p:txBody>
              </p:sp>
              <p:sp>
                <p:nvSpPr>
                  <p:cNvPr id="21608" name="Rectangle 2290"/>
                  <p:cNvSpPr>
                    <a:spLocks noChangeArrowheads="1"/>
                  </p:cNvSpPr>
                  <p:nvPr/>
                </p:nvSpPr>
                <p:spPr bwMode="auto">
                  <a:xfrm>
                    <a:off x="4024" y="1832"/>
                    <a:ext cx="80" cy="80"/>
                  </a:xfrm>
                  <a:prstGeom prst="rect">
                    <a:avLst/>
                  </a:prstGeom>
                  <a:solidFill>
                    <a:srgbClr val="006600"/>
                  </a:solidFill>
                  <a:ln w="9525">
                    <a:noFill/>
                    <a:miter lim="800000"/>
                    <a:headEnd/>
                    <a:tailEnd/>
                  </a:ln>
                </p:spPr>
                <p:txBody>
                  <a:bodyPr wrap="none" anchor="ctr"/>
                  <a:lstStyle/>
                  <a:p>
                    <a:endParaRPr lang="en-US" dirty="0"/>
                  </a:p>
                </p:txBody>
              </p:sp>
            </p:grpSp>
          </p:grpSp>
          <p:sp>
            <p:nvSpPr>
              <p:cNvPr id="21568" name="Rectangle 2291"/>
              <p:cNvSpPr>
                <a:spLocks noChangeArrowheads="1"/>
              </p:cNvSpPr>
              <p:nvPr/>
            </p:nvSpPr>
            <p:spPr bwMode="auto">
              <a:xfrm>
                <a:off x="2744" y="1376"/>
                <a:ext cx="120" cy="72"/>
              </a:xfrm>
              <a:prstGeom prst="rect">
                <a:avLst/>
              </a:prstGeom>
              <a:solidFill>
                <a:srgbClr val="006600"/>
              </a:solidFill>
              <a:ln w="9525">
                <a:noFill/>
                <a:miter lim="800000"/>
                <a:headEnd/>
                <a:tailEnd/>
              </a:ln>
            </p:spPr>
            <p:txBody>
              <a:bodyPr wrap="none" anchor="ctr"/>
              <a:lstStyle/>
              <a:p>
                <a:endParaRPr lang="en-US" dirty="0"/>
              </a:p>
            </p:txBody>
          </p:sp>
        </p:grpSp>
      </p:grpSp>
      <p:sp useBgFill="1">
        <p:nvSpPr>
          <p:cNvPr id="2043124" name="Rectangle 2292"/>
          <p:cNvSpPr>
            <a:spLocks noChangeArrowheads="1"/>
          </p:cNvSpPr>
          <p:nvPr/>
        </p:nvSpPr>
        <p:spPr bwMode="auto">
          <a:xfrm>
            <a:off x="2543175" y="0"/>
            <a:ext cx="4572000" cy="933450"/>
          </a:xfrm>
          <a:prstGeom prst="rect">
            <a:avLst/>
          </a:prstGeom>
          <a:ln w="9525">
            <a:noFill/>
            <a:miter lim="800000"/>
            <a:headEnd/>
            <a:tailEnd/>
          </a:ln>
        </p:spPr>
        <p:txBody>
          <a:bodyPr wrap="none" anchor="ctr"/>
          <a:lstStyle/>
          <a:p>
            <a:endParaRPr lang="en-US" dirty="0"/>
          </a:p>
        </p:txBody>
      </p:sp>
      <p:grpSp>
        <p:nvGrpSpPr>
          <p:cNvPr id="2043140" name="Group 2293"/>
          <p:cNvGrpSpPr>
            <a:grpSpLocks/>
          </p:cNvGrpSpPr>
          <p:nvPr/>
        </p:nvGrpSpPr>
        <p:grpSpPr bwMode="auto">
          <a:xfrm>
            <a:off x="2578100" y="908050"/>
            <a:ext cx="4533900" cy="342900"/>
            <a:chOff x="1776" y="708"/>
            <a:chExt cx="2904" cy="216"/>
          </a:xfrm>
        </p:grpSpPr>
        <p:sp useBgFill="1">
          <p:nvSpPr>
            <p:cNvPr id="21541" name="Rectangle 2294"/>
            <p:cNvSpPr>
              <a:spLocks noChangeArrowheads="1"/>
            </p:cNvSpPr>
            <p:nvPr/>
          </p:nvSpPr>
          <p:spPr bwMode="auto">
            <a:xfrm>
              <a:off x="1776" y="708"/>
              <a:ext cx="1659" cy="216"/>
            </a:xfrm>
            <a:prstGeom prst="rect">
              <a:avLst/>
            </a:prstGeom>
            <a:ln w="9525">
              <a:noFill/>
              <a:miter lim="800000"/>
              <a:headEnd/>
              <a:tailEnd/>
            </a:ln>
          </p:spPr>
          <p:txBody>
            <a:bodyPr wrap="none" anchor="ctr"/>
            <a:lstStyle/>
            <a:p>
              <a:endParaRPr lang="en-US" dirty="0"/>
            </a:p>
          </p:txBody>
        </p:sp>
        <p:sp useBgFill="1">
          <p:nvSpPr>
            <p:cNvPr id="21542" name="Rectangle 2295"/>
            <p:cNvSpPr>
              <a:spLocks noChangeArrowheads="1"/>
            </p:cNvSpPr>
            <p:nvPr/>
          </p:nvSpPr>
          <p:spPr bwMode="auto">
            <a:xfrm>
              <a:off x="3663" y="708"/>
              <a:ext cx="1017" cy="210"/>
            </a:xfrm>
            <a:prstGeom prst="rect">
              <a:avLst/>
            </a:prstGeom>
            <a:ln w="9525">
              <a:noFill/>
              <a:miter lim="800000"/>
              <a:headEnd/>
              <a:tailEnd/>
            </a:ln>
          </p:spPr>
          <p:txBody>
            <a:bodyPr wrap="none" anchor="ctr"/>
            <a:lstStyle/>
            <a:p>
              <a:endParaRPr lang="en-US" dirty="0"/>
            </a:p>
          </p:txBody>
        </p:sp>
        <p:sp useBgFill="1">
          <p:nvSpPr>
            <p:cNvPr id="21543" name="Rectangle 2296"/>
            <p:cNvSpPr>
              <a:spLocks noChangeArrowheads="1"/>
            </p:cNvSpPr>
            <p:nvPr/>
          </p:nvSpPr>
          <p:spPr bwMode="auto">
            <a:xfrm>
              <a:off x="3429" y="708"/>
              <a:ext cx="234" cy="81"/>
            </a:xfrm>
            <a:prstGeom prst="rect">
              <a:avLst/>
            </a:prstGeom>
            <a:ln w="9525">
              <a:noFill/>
              <a:miter lim="800000"/>
              <a:headEnd/>
              <a:tailEnd/>
            </a:ln>
          </p:spPr>
          <p:txBody>
            <a:bodyPr wrap="none" anchor="ctr"/>
            <a:lstStyle/>
            <a:p>
              <a:endParaRPr lang="en-US" dirty="0"/>
            </a:p>
          </p:txBody>
        </p:sp>
      </p:grpSp>
      <p:grpSp>
        <p:nvGrpSpPr>
          <p:cNvPr id="2043141" name="Group 2297"/>
          <p:cNvGrpSpPr>
            <a:grpSpLocks/>
          </p:cNvGrpSpPr>
          <p:nvPr/>
        </p:nvGrpSpPr>
        <p:grpSpPr bwMode="auto">
          <a:xfrm>
            <a:off x="2586038" y="884238"/>
            <a:ext cx="4519612" cy="395287"/>
            <a:chOff x="1806" y="681"/>
            <a:chExt cx="2847" cy="249"/>
          </a:xfrm>
        </p:grpSpPr>
        <p:sp>
          <p:nvSpPr>
            <p:cNvPr id="21538" name="Freeform 2298"/>
            <p:cNvSpPr>
              <a:spLocks/>
            </p:cNvSpPr>
            <p:nvPr/>
          </p:nvSpPr>
          <p:spPr bwMode="auto">
            <a:xfrm>
              <a:off x="3403" y="681"/>
              <a:ext cx="301" cy="108"/>
            </a:xfrm>
            <a:custGeom>
              <a:avLst/>
              <a:gdLst>
                <a:gd name="T0" fmla="*/ 0 w 300"/>
                <a:gd name="T1" fmla="*/ 102 h 108"/>
                <a:gd name="T2" fmla="*/ 48 w 300"/>
                <a:gd name="T3" fmla="*/ 0 h 108"/>
                <a:gd name="T4" fmla="*/ 242 w 300"/>
                <a:gd name="T5" fmla="*/ 0 h 108"/>
                <a:gd name="T6" fmla="*/ 302 w 300"/>
                <a:gd name="T7" fmla="*/ 108 h 108"/>
                <a:gd name="T8" fmla="*/ 0 w 300"/>
                <a:gd name="T9" fmla="*/ 102 h 108"/>
                <a:gd name="T10" fmla="*/ 0 60000 65536"/>
                <a:gd name="T11" fmla="*/ 0 60000 65536"/>
                <a:gd name="T12" fmla="*/ 0 60000 65536"/>
                <a:gd name="T13" fmla="*/ 0 60000 65536"/>
                <a:gd name="T14" fmla="*/ 0 60000 65536"/>
                <a:gd name="T15" fmla="*/ 0 w 300"/>
                <a:gd name="T16" fmla="*/ 0 h 108"/>
                <a:gd name="T17" fmla="*/ 300 w 300"/>
                <a:gd name="T18" fmla="*/ 108 h 108"/>
              </a:gdLst>
              <a:ahLst/>
              <a:cxnLst>
                <a:cxn ang="T10">
                  <a:pos x="T0" y="T1"/>
                </a:cxn>
                <a:cxn ang="T11">
                  <a:pos x="T2" y="T3"/>
                </a:cxn>
                <a:cxn ang="T12">
                  <a:pos x="T4" y="T5"/>
                </a:cxn>
                <a:cxn ang="T13">
                  <a:pos x="T6" y="T7"/>
                </a:cxn>
                <a:cxn ang="T14">
                  <a:pos x="T8" y="T9"/>
                </a:cxn>
              </a:cxnLst>
              <a:rect l="T15" t="T16" r="T17" b="T18"/>
              <a:pathLst>
                <a:path w="300" h="108">
                  <a:moveTo>
                    <a:pt x="0" y="102"/>
                  </a:moveTo>
                  <a:lnTo>
                    <a:pt x="48" y="0"/>
                  </a:lnTo>
                  <a:lnTo>
                    <a:pt x="240" y="0"/>
                  </a:lnTo>
                  <a:lnTo>
                    <a:pt x="300" y="108"/>
                  </a:lnTo>
                  <a:lnTo>
                    <a:pt x="0" y="102"/>
                  </a:lnTo>
                  <a:close/>
                </a:path>
              </a:pathLst>
            </a:custGeom>
            <a:solidFill>
              <a:srgbClr val="00FFFF"/>
            </a:solidFill>
            <a:ln w="9525">
              <a:noFill/>
              <a:round/>
              <a:headEnd/>
              <a:tailEnd/>
            </a:ln>
          </p:spPr>
          <p:txBody>
            <a:bodyPr/>
            <a:lstStyle/>
            <a:p>
              <a:endParaRPr lang="en-US" dirty="0"/>
            </a:p>
          </p:txBody>
        </p:sp>
        <p:sp>
          <p:nvSpPr>
            <p:cNvPr id="21539" name="Rectangle 2299"/>
            <p:cNvSpPr>
              <a:spLocks noChangeArrowheads="1"/>
            </p:cNvSpPr>
            <p:nvPr/>
          </p:nvSpPr>
          <p:spPr bwMode="auto">
            <a:xfrm>
              <a:off x="1806" y="777"/>
              <a:ext cx="1653" cy="150"/>
            </a:xfrm>
            <a:prstGeom prst="rect">
              <a:avLst/>
            </a:prstGeom>
            <a:solidFill>
              <a:srgbClr val="00FFFF"/>
            </a:solidFill>
            <a:ln w="9525">
              <a:noFill/>
              <a:miter lim="800000"/>
              <a:headEnd/>
              <a:tailEnd/>
            </a:ln>
          </p:spPr>
          <p:txBody>
            <a:bodyPr wrap="none" anchor="ctr"/>
            <a:lstStyle/>
            <a:p>
              <a:endParaRPr lang="en-US" dirty="0"/>
            </a:p>
          </p:txBody>
        </p:sp>
        <p:sp>
          <p:nvSpPr>
            <p:cNvPr id="21540" name="Rectangle 2300"/>
            <p:cNvSpPr>
              <a:spLocks noChangeArrowheads="1"/>
            </p:cNvSpPr>
            <p:nvPr/>
          </p:nvSpPr>
          <p:spPr bwMode="auto">
            <a:xfrm>
              <a:off x="3642" y="780"/>
              <a:ext cx="1011" cy="150"/>
            </a:xfrm>
            <a:prstGeom prst="rect">
              <a:avLst/>
            </a:prstGeom>
            <a:solidFill>
              <a:srgbClr val="00FFFF"/>
            </a:solidFill>
            <a:ln w="9525">
              <a:noFill/>
              <a:miter lim="800000"/>
              <a:headEnd/>
              <a:tailEnd/>
            </a:ln>
          </p:spPr>
          <p:txBody>
            <a:bodyPr wrap="none" anchor="ctr"/>
            <a:lstStyle/>
            <a:p>
              <a:endParaRPr lang="en-US" dirty="0"/>
            </a:p>
          </p:txBody>
        </p:sp>
      </p:grpSp>
      <p:sp useBgFill="1">
        <p:nvSpPr>
          <p:cNvPr id="2043133" name="Rectangle 2301"/>
          <p:cNvSpPr>
            <a:spLocks noChangeArrowheads="1"/>
          </p:cNvSpPr>
          <p:nvPr/>
        </p:nvSpPr>
        <p:spPr bwMode="auto">
          <a:xfrm>
            <a:off x="5108575" y="850900"/>
            <a:ext cx="517525" cy="180975"/>
          </a:xfrm>
          <a:prstGeom prst="rect">
            <a:avLst/>
          </a:prstGeom>
          <a:ln w="9525">
            <a:noFill/>
            <a:miter lim="800000"/>
            <a:headEnd/>
            <a:tailEnd/>
          </a:ln>
        </p:spPr>
        <p:txBody>
          <a:bodyPr wrap="none" anchor="ctr"/>
          <a:lstStyle/>
          <a:p>
            <a:endParaRPr lang="en-US" dirty="0"/>
          </a:p>
        </p:txBody>
      </p:sp>
      <p:grpSp>
        <p:nvGrpSpPr>
          <p:cNvPr id="2043142" name="Group 2302"/>
          <p:cNvGrpSpPr>
            <a:grpSpLocks/>
          </p:cNvGrpSpPr>
          <p:nvPr/>
        </p:nvGrpSpPr>
        <p:grpSpPr bwMode="auto">
          <a:xfrm>
            <a:off x="2605088" y="1028700"/>
            <a:ext cx="4505325" cy="155575"/>
            <a:chOff x="1803" y="784"/>
            <a:chExt cx="2838" cy="98"/>
          </a:xfrm>
        </p:grpSpPr>
        <p:sp useBgFill="1">
          <p:nvSpPr>
            <p:cNvPr id="21532" name="Rectangle 2303"/>
            <p:cNvSpPr>
              <a:spLocks noChangeArrowheads="1"/>
            </p:cNvSpPr>
            <p:nvPr/>
          </p:nvSpPr>
          <p:spPr bwMode="auto">
            <a:xfrm>
              <a:off x="1803" y="784"/>
              <a:ext cx="651" cy="98"/>
            </a:xfrm>
            <a:prstGeom prst="rect">
              <a:avLst/>
            </a:prstGeom>
            <a:ln w="9525">
              <a:noFill/>
              <a:miter lim="800000"/>
              <a:headEnd/>
              <a:tailEnd/>
            </a:ln>
          </p:spPr>
          <p:txBody>
            <a:bodyPr wrap="none" anchor="ctr"/>
            <a:lstStyle/>
            <a:p>
              <a:endParaRPr lang="en-US" dirty="0"/>
            </a:p>
          </p:txBody>
        </p:sp>
        <p:sp useBgFill="1">
          <p:nvSpPr>
            <p:cNvPr id="21533" name="Rectangle 2304"/>
            <p:cNvSpPr>
              <a:spLocks noChangeArrowheads="1"/>
            </p:cNvSpPr>
            <p:nvPr/>
          </p:nvSpPr>
          <p:spPr bwMode="auto">
            <a:xfrm>
              <a:off x="2624" y="784"/>
              <a:ext cx="651" cy="98"/>
            </a:xfrm>
            <a:prstGeom prst="rect">
              <a:avLst/>
            </a:prstGeom>
            <a:ln w="9525">
              <a:noFill/>
              <a:miter lim="800000"/>
              <a:headEnd/>
              <a:tailEnd/>
            </a:ln>
          </p:spPr>
          <p:txBody>
            <a:bodyPr wrap="none" anchor="ctr"/>
            <a:lstStyle/>
            <a:p>
              <a:endParaRPr lang="en-US" dirty="0"/>
            </a:p>
          </p:txBody>
        </p:sp>
        <p:sp useBgFill="1">
          <p:nvSpPr>
            <p:cNvPr id="21534" name="Rectangle 2305"/>
            <p:cNvSpPr>
              <a:spLocks noChangeArrowheads="1"/>
            </p:cNvSpPr>
            <p:nvPr/>
          </p:nvSpPr>
          <p:spPr bwMode="auto">
            <a:xfrm>
              <a:off x="4266" y="784"/>
              <a:ext cx="375" cy="98"/>
            </a:xfrm>
            <a:prstGeom prst="rect">
              <a:avLst/>
            </a:prstGeom>
            <a:ln w="9525">
              <a:noFill/>
              <a:miter lim="800000"/>
              <a:headEnd/>
              <a:tailEnd/>
            </a:ln>
          </p:spPr>
          <p:txBody>
            <a:bodyPr wrap="none" anchor="ctr"/>
            <a:lstStyle/>
            <a:p>
              <a:endParaRPr lang="en-US" dirty="0"/>
            </a:p>
          </p:txBody>
        </p:sp>
        <p:sp useBgFill="1">
          <p:nvSpPr>
            <p:cNvPr id="21535" name="Rectangle 2306"/>
            <p:cNvSpPr>
              <a:spLocks noChangeArrowheads="1"/>
            </p:cNvSpPr>
            <p:nvPr/>
          </p:nvSpPr>
          <p:spPr bwMode="auto">
            <a:xfrm>
              <a:off x="3436" y="784"/>
              <a:ext cx="27" cy="98"/>
            </a:xfrm>
            <a:prstGeom prst="rect">
              <a:avLst/>
            </a:prstGeom>
            <a:ln w="9525">
              <a:noFill/>
              <a:miter lim="800000"/>
              <a:headEnd/>
              <a:tailEnd/>
            </a:ln>
          </p:spPr>
          <p:txBody>
            <a:bodyPr wrap="none" anchor="ctr"/>
            <a:lstStyle/>
            <a:p>
              <a:endParaRPr lang="en-US" dirty="0"/>
            </a:p>
          </p:txBody>
        </p:sp>
        <p:sp useBgFill="1">
          <p:nvSpPr>
            <p:cNvPr id="21536" name="Rectangle 2307"/>
            <p:cNvSpPr>
              <a:spLocks noChangeArrowheads="1"/>
            </p:cNvSpPr>
            <p:nvPr/>
          </p:nvSpPr>
          <p:spPr bwMode="auto">
            <a:xfrm>
              <a:off x="3638" y="784"/>
              <a:ext cx="460" cy="96"/>
            </a:xfrm>
            <a:prstGeom prst="rect">
              <a:avLst/>
            </a:prstGeom>
            <a:ln w="9525">
              <a:noFill/>
              <a:miter lim="800000"/>
              <a:headEnd/>
              <a:tailEnd/>
            </a:ln>
          </p:spPr>
          <p:txBody>
            <a:bodyPr wrap="none" anchor="ctr"/>
            <a:lstStyle/>
            <a:p>
              <a:endParaRPr lang="en-US" dirty="0"/>
            </a:p>
          </p:txBody>
        </p:sp>
        <p:sp useBgFill="1">
          <p:nvSpPr>
            <p:cNvPr id="21537" name="Rectangle 2308"/>
            <p:cNvSpPr>
              <a:spLocks noChangeArrowheads="1"/>
            </p:cNvSpPr>
            <p:nvPr/>
          </p:nvSpPr>
          <p:spPr bwMode="auto">
            <a:xfrm>
              <a:off x="3460" y="784"/>
              <a:ext cx="184" cy="27"/>
            </a:xfrm>
            <a:prstGeom prst="rect">
              <a:avLst/>
            </a:prstGeom>
            <a:ln w="9525">
              <a:noFill/>
              <a:miter lim="800000"/>
              <a:headEnd/>
              <a:tailEnd/>
            </a:ln>
          </p:spPr>
          <p:txBody>
            <a:bodyPr wrap="none" anchor="ctr"/>
            <a:lstStyle/>
            <a:p>
              <a:endParaRPr lang="en-US" dirty="0"/>
            </a:p>
          </p:txBody>
        </p:sp>
      </p:grpSp>
      <p:grpSp>
        <p:nvGrpSpPr>
          <p:cNvPr id="2043143" name="Group 2309"/>
          <p:cNvGrpSpPr>
            <a:grpSpLocks/>
          </p:cNvGrpSpPr>
          <p:nvPr/>
        </p:nvGrpSpPr>
        <p:grpSpPr bwMode="auto">
          <a:xfrm>
            <a:off x="2581275" y="958850"/>
            <a:ext cx="4533900" cy="247650"/>
            <a:chOff x="1800" y="732"/>
            <a:chExt cx="2856" cy="156"/>
          </a:xfrm>
        </p:grpSpPr>
        <p:sp>
          <p:nvSpPr>
            <p:cNvPr id="21524" name="Rectangle 2310"/>
            <p:cNvSpPr>
              <a:spLocks noChangeArrowheads="1"/>
            </p:cNvSpPr>
            <p:nvPr/>
          </p:nvSpPr>
          <p:spPr bwMode="auto">
            <a:xfrm>
              <a:off x="1800" y="732"/>
              <a:ext cx="2856" cy="66"/>
            </a:xfrm>
            <a:prstGeom prst="rect">
              <a:avLst/>
            </a:prstGeom>
            <a:solidFill>
              <a:srgbClr val="FF9900"/>
            </a:solidFill>
            <a:ln w="9525">
              <a:noFill/>
              <a:miter lim="800000"/>
              <a:headEnd/>
              <a:tailEnd/>
            </a:ln>
          </p:spPr>
          <p:txBody>
            <a:bodyPr wrap="none" anchor="ctr"/>
            <a:lstStyle/>
            <a:p>
              <a:endParaRPr lang="en-US" dirty="0"/>
            </a:p>
          </p:txBody>
        </p:sp>
        <p:grpSp>
          <p:nvGrpSpPr>
            <p:cNvPr id="2043144" name="Group 2311"/>
            <p:cNvGrpSpPr>
              <a:grpSpLocks/>
            </p:cNvGrpSpPr>
            <p:nvPr/>
          </p:nvGrpSpPr>
          <p:grpSpPr bwMode="auto">
            <a:xfrm>
              <a:off x="1815" y="790"/>
              <a:ext cx="2838" cy="98"/>
              <a:chOff x="1803" y="784"/>
              <a:chExt cx="2838" cy="98"/>
            </a:xfrm>
          </p:grpSpPr>
          <p:sp>
            <p:nvSpPr>
              <p:cNvPr id="21526" name="Rectangle 2312"/>
              <p:cNvSpPr>
                <a:spLocks noChangeArrowheads="1"/>
              </p:cNvSpPr>
              <p:nvPr/>
            </p:nvSpPr>
            <p:spPr bwMode="auto">
              <a:xfrm>
                <a:off x="1803" y="784"/>
                <a:ext cx="651" cy="98"/>
              </a:xfrm>
              <a:prstGeom prst="rect">
                <a:avLst/>
              </a:prstGeom>
              <a:solidFill>
                <a:srgbClr val="FF9900"/>
              </a:solidFill>
              <a:ln w="9525">
                <a:noFill/>
                <a:miter lim="800000"/>
                <a:headEnd/>
                <a:tailEnd/>
              </a:ln>
            </p:spPr>
            <p:txBody>
              <a:bodyPr wrap="none" anchor="ctr"/>
              <a:lstStyle/>
              <a:p>
                <a:endParaRPr lang="en-US" dirty="0"/>
              </a:p>
            </p:txBody>
          </p:sp>
          <p:sp>
            <p:nvSpPr>
              <p:cNvPr id="21527" name="Rectangle 2313"/>
              <p:cNvSpPr>
                <a:spLocks noChangeArrowheads="1"/>
              </p:cNvSpPr>
              <p:nvPr/>
            </p:nvSpPr>
            <p:spPr bwMode="auto">
              <a:xfrm>
                <a:off x="2624" y="784"/>
                <a:ext cx="651" cy="98"/>
              </a:xfrm>
              <a:prstGeom prst="rect">
                <a:avLst/>
              </a:prstGeom>
              <a:solidFill>
                <a:srgbClr val="FF9900"/>
              </a:solidFill>
              <a:ln w="9525">
                <a:noFill/>
                <a:miter lim="800000"/>
                <a:headEnd/>
                <a:tailEnd/>
              </a:ln>
            </p:spPr>
            <p:txBody>
              <a:bodyPr wrap="none" anchor="ctr"/>
              <a:lstStyle/>
              <a:p>
                <a:endParaRPr lang="en-US" dirty="0"/>
              </a:p>
            </p:txBody>
          </p:sp>
          <p:sp>
            <p:nvSpPr>
              <p:cNvPr id="21528" name="Rectangle 2314"/>
              <p:cNvSpPr>
                <a:spLocks noChangeArrowheads="1"/>
              </p:cNvSpPr>
              <p:nvPr/>
            </p:nvSpPr>
            <p:spPr bwMode="auto">
              <a:xfrm>
                <a:off x="4266" y="784"/>
                <a:ext cx="375" cy="98"/>
              </a:xfrm>
              <a:prstGeom prst="rect">
                <a:avLst/>
              </a:prstGeom>
              <a:solidFill>
                <a:srgbClr val="FF9900"/>
              </a:solidFill>
              <a:ln w="9525">
                <a:noFill/>
                <a:miter lim="800000"/>
                <a:headEnd/>
                <a:tailEnd/>
              </a:ln>
            </p:spPr>
            <p:txBody>
              <a:bodyPr wrap="none" anchor="ctr"/>
              <a:lstStyle/>
              <a:p>
                <a:endParaRPr lang="en-US" dirty="0"/>
              </a:p>
            </p:txBody>
          </p:sp>
          <p:sp>
            <p:nvSpPr>
              <p:cNvPr id="21529" name="Rectangle 2315"/>
              <p:cNvSpPr>
                <a:spLocks noChangeArrowheads="1"/>
              </p:cNvSpPr>
              <p:nvPr/>
            </p:nvSpPr>
            <p:spPr bwMode="auto">
              <a:xfrm>
                <a:off x="3436" y="784"/>
                <a:ext cx="27" cy="98"/>
              </a:xfrm>
              <a:prstGeom prst="rect">
                <a:avLst/>
              </a:prstGeom>
              <a:solidFill>
                <a:srgbClr val="FF9900"/>
              </a:solidFill>
              <a:ln w="9525">
                <a:noFill/>
                <a:miter lim="800000"/>
                <a:headEnd/>
                <a:tailEnd/>
              </a:ln>
            </p:spPr>
            <p:txBody>
              <a:bodyPr wrap="none" anchor="ctr"/>
              <a:lstStyle/>
              <a:p>
                <a:endParaRPr lang="en-US" dirty="0"/>
              </a:p>
            </p:txBody>
          </p:sp>
          <p:sp>
            <p:nvSpPr>
              <p:cNvPr id="21530" name="Rectangle 2316"/>
              <p:cNvSpPr>
                <a:spLocks noChangeArrowheads="1"/>
              </p:cNvSpPr>
              <p:nvPr/>
            </p:nvSpPr>
            <p:spPr bwMode="auto">
              <a:xfrm>
                <a:off x="3638" y="784"/>
                <a:ext cx="460" cy="96"/>
              </a:xfrm>
              <a:prstGeom prst="rect">
                <a:avLst/>
              </a:prstGeom>
              <a:solidFill>
                <a:srgbClr val="FF9900"/>
              </a:solidFill>
              <a:ln w="9525">
                <a:noFill/>
                <a:miter lim="800000"/>
                <a:headEnd/>
                <a:tailEnd/>
              </a:ln>
            </p:spPr>
            <p:txBody>
              <a:bodyPr wrap="none" anchor="ctr"/>
              <a:lstStyle/>
              <a:p>
                <a:endParaRPr lang="en-US" dirty="0"/>
              </a:p>
            </p:txBody>
          </p:sp>
          <p:sp>
            <p:nvSpPr>
              <p:cNvPr id="21531" name="Rectangle 2317"/>
              <p:cNvSpPr>
                <a:spLocks noChangeArrowheads="1"/>
              </p:cNvSpPr>
              <p:nvPr/>
            </p:nvSpPr>
            <p:spPr bwMode="auto">
              <a:xfrm>
                <a:off x="3460" y="784"/>
                <a:ext cx="184" cy="27"/>
              </a:xfrm>
              <a:prstGeom prst="rect">
                <a:avLst/>
              </a:prstGeom>
              <a:solidFill>
                <a:srgbClr val="FF9900"/>
              </a:solidFill>
              <a:ln w="9525">
                <a:noFill/>
                <a:miter lim="800000"/>
                <a:headEnd/>
                <a:tailEnd/>
              </a:ln>
            </p:spPr>
            <p:txBody>
              <a:bodyPr wrap="none" anchor="ctr"/>
              <a:lstStyle/>
              <a:p>
                <a:endParaRPr lang="en-US" dirty="0"/>
              </a:p>
            </p:txBody>
          </p:sp>
        </p:grpSp>
      </p:grpSp>
      <p:sp useBgFill="1">
        <p:nvSpPr>
          <p:cNvPr id="2043150" name="Rectangle 2318"/>
          <p:cNvSpPr>
            <a:spLocks noChangeArrowheads="1"/>
          </p:cNvSpPr>
          <p:nvPr/>
        </p:nvSpPr>
        <p:spPr bwMode="auto">
          <a:xfrm>
            <a:off x="2520950" y="949325"/>
            <a:ext cx="4603750" cy="114300"/>
          </a:xfrm>
          <a:prstGeom prst="rect">
            <a:avLst/>
          </a:prstGeom>
          <a:ln w="9525">
            <a:noFill/>
            <a:miter lim="800000"/>
            <a:headEnd/>
            <a:tailEnd/>
          </a:ln>
        </p:spPr>
        <p:txBody>
          <a:bodyPr wrap="none" anchor="ctr"/>
          <a:lstStyle/>
          <a:p>
            <a:endParaRPr lang="en-US" dirty="0"/>
          </a:p>
        </p:txBody>
      </p:sp>
      <p:grpSp>
        <p:nvGrpSpPr>
          <p:cNvPr id="2043145" name="Group 2319"/>
          <p:cNvGrpSpPr>
            <a:grpSpLocks/>
          </p:cNvGrpSpPr>
          <p:nvPr/>
        </p:nvGrpSpPr>
        <p:grpSpPr bwMode="auto">
          <a:xfrm>
            <a:off x="3640138" y="1047750"/>
            <a:ext cx="2870200" cy="42863"/>
            <a:chOff x="2464" y="788"/>
            <a:chExt cx="1814" cy="27"/>
          </a:xfrm>
        </p:grpSpPr>
        <p:sp useBgFill="1">
          <p:nvSpPr>
            <p:cNvPr id="21521" name="Rectangle 2320"/>
            <p:cNvSpPr>
              <a:spLocks noChangeArrowheads="1"/>
            </p:cNvSpPr>
            <p:nvPr/>
          </p:nvSpPr>
          <p:spPr bwMode="auto">
            <a:xfrm>
              <a:off x="2464" y="788"/>
              <a:ext cx="170" cy="27"/>
            </a:xfrm>
            <a:prstGeom prst="rect">
              <a:avLst/>
            </a:prstGeom>
            <a:ln w="9525">
              <a:noFill/>
              <a:miter lim="800000"/>
              <a:headEnd/>
              <a:tailEnd/>
            </a:ln>
          </p:spPr>
          <p:txBody>
            <a:bodyPr wrap="none" anchor="ctr"/>
            <a:lstStyle/>
            <a:p>
              <a:endParaRPr lang="en-US" dirty="0"/>
            </a:p>
          </p:txBody>
        </p:sp>
        <p:sp useBgFill="1">
          <p:nvSpPr>
            <p:cNvPr id="21522" name="Rectangle 2321"/>
            <p:cNvSpPr>
              <a:spLocks noChangeArrowheads="1"/>
            </p:cNvSpPr>
            <p:nvPr/>
          </p:nvSpPr>
          <p:spPr bwMode="auto">
            <a:xfrm>
              <a:off x="3288" y="788"/>
              <a:ext cx="160" cy="27"/>
            </a:xfrm>
            <a:prstGeom prst="rect">
              <a:avLst/>
            </a:prstGeom>
            <a:ln w="9525">
              <a:noFill/>
              <a:miter lim="800000"/>
              <a:headEnd/>
              <a:tailEnd/>
            </a:ln>
          </p:spPr>
          <p:txBody>
            <a:bodyPr wrap="none" anchor="ctr"/>
            <a:lstStyle/>
            <a:p>
              <a:endParaRPr lang="en-US" dirty="0"/>
            </a:p>
          </p:txBody>
        </p:sp>
        <p:sp useBgFill="1">
          <p:nvSpPr>
            <p:cNvPr id="21523" name="Rectangle 2322"/>
            <p:cNvSpPr>
              <a:spLocks noChangeArrowheads="1"/>
            </p:cNvSpPr>
            <p:nvPr/>
          </p:nvSpPr>
          <p:spPr bwMode="auto">
            <a:xfrm>
              <a:off x="4108" y="788"/>
              <a:ext cx="170" cy="27"/>
            </a:xfrm>
            <a:prstGeom prst="rect">
              <a:avLst/>
            </a:prstGeom>
            <a:ln w="9525">
              <a:noFill/>
              <a:miter lim="800000"/>
              <a:headEnd/>
              <a:tailEnd/>
            </a:ln>
          </p:spPr>
          <p:txBody>
            <a:bodyPr wrap="none" anchor="ctr"/>
            <a:lstStyle/>
            <a:p>
              <a:endParaRPr lang="en-US" dirty="0"/>
            </a:p>
          </p:txBody>
        </p:sp>
      </p:grpSp>
      <p:grpSp>
        <p:nvGrpSpPr>
          <p:cNvPr id="2043146" name="Group 2323"/>
          <p:cNvGrpSpPr>
            <a:grpSpLocks/>
          </p:cNvGrpSpPr>
          <p:nvPr/>
        </p:nvGrpSpPr>
        <p:grpSpPr bwMode="auto">
          <a:xfrm>
            <a:off x="3624263" y="3143250"/>
            <a:ext cx="2882900" cy="42863"/>
            <a:chOff x="2474" y="2124"/>
            <a:chExt cx="1816" cy="35"/>
          </a:xfrm>
        </p:grpSpPr>
        <p:sp useBgFill="1">
          <p:nvSpPr>
            <p:cNvPr id="21518" name="Rectangle 2324"/>
            <p:cNvSpPr>
              <a:spLocks noChangeArrowheads="1"/>
            </p:cNvSpPr>
            <p:nvPr/>
          </p:nvSpPr>
          <p:spPr bwMode="auto">
            <a:xfrm>
              <a:off x="2474" y="2124"/>
              <a:ext cx="170" cy="27"/>
            </a:xfrm>
            <a:prstGeom prst="rect">
              <a:avLst/>
            </a:prstGeom>
            <a:ln w="9525">
              <a:noFill/>
              <a:miter lim="800000"/>
              <a:headEnd/>
              <a:tailEnd/>
            </a:ln>
          </p:spPr>
          <p:txBody>
            <a:bodyPr wrap="none" anchor="ctr"/>
            <a:lstStyle/>
            <a:p>
              <a:endParaRPr lang="en-US" dirty="0"/>
            </a:p>
          </p:txBody>
        </p:sp>
        <p:sp useBgFill="1">
          <p:nvSpPr>
            <p:cNvPr id="21519" name="Rectangle 2325"/>
            <p:cNvSpPr>
              <a:spLocks noChangeArrowheads="1"/>
            </p:cNvSpPr>
            <p:nvPr/>
          </p:nvSpPr>
          <p:spPr bwMode="auto">
            <a:xfrm>
              <a:off x="3298" y="2130"/>
              <a:ext cx="170" cy="27"/>
            </a:xfrm>
            <a:prstGeom prst="rect">
              <a:avLst/>
            </a:prstGeom>
            <a:ln w="9525">
              <a:noFill/>
              <a:miter lim="800000"/>
              <a:headEnd/>
              <a:tailEnd/>
            </a:ln>
          </p:spPr>
          <p:txBody>
            <a:bodyPr wrap="none" anchor="ctr"/>
            <a:lstStyle/>
            <a:p>
              <a:endParaRPr lang="en-US" dirty="0"/>
            </a:p>
          </p:txBody>
        </p:sp>
        <p:sp useBgFill="1">
          <p:nvSpPr>
            <p:cNvPr id="21520" name="Rectangle 2326"/>
            <p:cNvSpPr>
              <a:spLocks noChangeArrowheads="1"/>
            </p:cNvSpPr>
            <p:nvPr/>
          </p:nvSpPr>
          <p:spPr bwMode="auto">
            <a:xfrm>
              <a:off x="4120" y="2132"/>
              <a:ext cx="170" cy="27"/>
            </a:xfrm>
            <a:prstGeom prst="rect">
              <a:avLst/>
            </a:prstGeom>
            <a:ln w="9525">
              <a:noFill/>
              <a:miter lim="800000"/>
              <a:headEnd/>
              <a:tailEnd/>
            </a:ln>
          </p:spPr>
          <p:txBody>
            <a:bodyPr wrap="none" anchor="ctr"/>
            <a:lstStyle/>
            <a:p>
              <a:endParaRPr lang="en-US" dirty="0"/>
            </a:p>
          </p:txBody>
        </p:sp>
      </p:grpSp>
      <p:sp>
        <p:nvSpPr>
          <p:cNvPr id="21517" name="Rectangle 2327"/>
          <p:cNvSpPr>
            <a:spLocks noChangeArrowheads="1"/>
          </p:cNvSpPr>
          <p:nvPr/>
        </p:nvSpPr>
        <p:spPr bwMode="auto">
          <a:xfrm>
            <a:off x="4146550" y="0"/>
            <a:ext cx="4616450" cy="735586"/>
          </a:xfrm>
          <a:prstGeom prst="rect">
            <a:avLst/>
          </a:prstGeom>
          <a:noFill/>
          <a:ln w="9525">
            <a:noFill/>
            <a:miter lim="800000"/>
            <a:headEnd/>
            <a:tailEnd/>
          </a:ln>
        </p:spPr>
        <p:txBody>
          <a:bodyPr wrap="square">
            <a:spAutoFit/>
          </a:bodyPr>
          <a:lstStyle/>
          <a:p>
            <a:pPr algn="l">
              <a:buNone/>
            </a:pPr>
            <a:r>
              <a:rPr lang="en-US" altLang="ko-KR" sz="2090" dirty="0">
                <a:solidFill>
                  <a:srgbClr val="C00000"/>
                </a:solidFill>
                <a:ea typeface="Gulim" pitchFamily="34" charset="-127"/>
              </a:rPr>
              <a:t>Next, Stack a Second Wafer </a:t>
            </a:r>
            <a:r>
              <a:rPr lang="en-US" altLang="ko-KR" sz="2090" dirty="0" smtClean="0">
                <a:solidFill>
                  <a:srgbClr val="C00000"/>
                </a:solidFill>
                <a:ea typeface="Gulim" pitchFamily="34" charset="-127"/>
              </a:rPr>
              <a:t> </a:t>
            </a:r>
            <a:r>
              <a:rPr lang="en-US" altLang="ko-KR" sz="2090" dirty="0">
                <a:solidFill>
                  <a:srgbClr val="C00000"/>
                </a:solidFill>
                <a:ea typeface="Gulim" pitchFamily="34" charset="-127"/>
              </a:rPr>
              <a:t>Thin:</a:t>
            </a:r>
            <a:endParaRPr lang="en-US" sz="2090" dirty="0">
              <a:solidFill>
                <a:srgbClr val="C00000"/>
              </a:solidFill>
              <a:ea typeface="Gulim" pitchFamily="34" charset="-127"/>
            </a:endParaRPr>
          </a:p>
        </p:txBody>
      </p:sp>
      <p:sp>
        <p:nvSpPr>
          <p:cNvPr id="280" name="Slide Number Placeholder 279"/>
          <p:cNvSpPr>
            <a:spLocks noGrp="1"/>
          </p:cNvSpPr>
          <p:nvPr>
            <p:ph type="sldNum" sz="quarter" idx="11"/>
          </p:nvPr>
        </p:nvSpPr>
        <p:spPr/>
        <p:txBody>
          <a:bodyPr/>
          <a:lstStyle/>
          <a:p>
            <a:pPr>
              <a:defRPr/>
            </a:pPr>
            <a:fld id="{31EF1D78-25FC-4D29-B5D4-D7405E1652B5}" type="slidenum">
              <a:rPr lang="fr-FR" smtClean="0"/>
              <a:pPr>
                <a:defRPr/>
              </a:pPr>
              <a:t>11</a:t>
            </a:fld>
            <a:endParaRPr lang="fr-FR" dirty="0"/>
          </a:p>
        </p:txBody>
      </p:sp>
      <p:sp>
        <p:nvSpPr>
          <p:cNvPr id="281" name="Footer Placeholder 280"/>
          <p:cNvSpPr>
            <a:spLocks noGrp="1"/>
          </p:cNvSpPr>
          <p:nvPr>
            <p:ph type="ftr" sz="quarter" idx="10"/>
          </p:nvPr>
        </p:nvSpPr>
        <p:spPr/>
        <p:txBody>
          <a:bodyPr/>
          <a:lstStyle/>
          <a:p>
            <a:pPr>
              <a:defRPr/>
            </a:pPr>
            <a:r>
              <a:rPr lang="en-US" smtClean="0"/>
              <a:t>CPPM 9 December  2011 A.Rozanov</a:t>
            </a:r>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043146"/>
                                        </p:tgtEl>
                                        <p:attrNameLst>
                                          <p:attrName>style.visibility</p:attrName>
                                        </p:attrNameLst>
                                      </p:cBhvr>
                                      <p:to>
                                        <p:strVal val="visible"/>
                                      </p:to>
                                    </p:set>
                                    <p:anim calcmode="lin" valueType="num">
                                      <p:cBhvr additive="base">
                                        <p:cTn id="7" dur="500" fill="hold"/>
                                        <p:tgtEl>
                                          <p:spTgt spid="2043146"/>
                                        </p:tgtEl>
                                        <p:attrNameLst>
                                          <p:attrName>ppt_x</p:attrName>
                                        </p:attrNameLst>
                                      </p:cBhvr>
                                      <p:tavLst>
                                        <p:tav tm="0">
                                          <p:val>
                                            <p:strVal val="#ppt_x"/>
                                          </p:val>
                                        </p:tav>
                                        <p:tav tm="100000">
                                          <p:val>
                                            <p:strVal val="#ppt_x"/>
                                          </p:val>
                                        </p:tav>
                                      </p:tavLst>
                                    </p:anim>
                                    <p:anim calcmode="lin" valueType="num">
                                      <p:cBhvr additive="base">
                                        <p:cTn id="8" dur="500" fill="hold"/>
                                        <p:tgtEl>
                                          <p:spTgt spid="204314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1"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0" fill="hold"/>
                                        <p:tgtEl>
                                          <p:spTgt spid="19"/>
                                        </p:tgtEl>
                                        <p:attrNameLst>
                                          <p:attrName>ppt_x</p:attrName>
                                        </p:attrNameLst>
                                      </p:cBhvr>
                                      <p:tavLst>
                                        <p:tav tm="0">
                                          <p:val>
                                            <p:strVal val="#ppt_x"/>
                                          </p:val>
                                        </p:tav>
                                        <p:tav tm="100000">
                                          <p:val>
                                            <p:strVal val="#ppt_x"/>
                                          </p:val>
                                        </p:tav>
                                      </p:tavLst>
                                    </p:anim>
                                    <p:anim calcmode="lin" valueType="num">
                                      <p:cBhvr additive="base">
                                        <p:cTn id="14" dur="50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043124"/>
                                        </p:tgtEl>
                                        <p:attrNameLst>
                                          <p:attrName>style.visibility</p:attrName>
                                        </p:attrNameLst>
                                      </p:cBhvr>
                                      <p:to>
                                        <p:strVal val="visible"/>
                                      </p:to>
                                    </p:set>
                                    <p:anim calcmode="lin" valueType="num">
                                      <p:cBhvr additive="base">
                                        <p:cTn id="19" dur="500" fill="hold"/>
                                        <p:tgtEl>
                                          <p:spTgt spid="2043124"/>
                                        </p:tgtEl>
                                        <p:attrNameLst>
                                          <p:attrName>ppt_x</p:attrName>
                                        </p:attrNameLst>
                                      </p:cBhvr>
                                      <p:tavLst>
                                        <p:tav tm="0">
                                          <p:val>
                                            <p:strVal val="#ppt_x"/>
                                          </p:val>
                                        </p:tav>
                                        <p:tav tm="100000">
                                          <p:val>
                                            <p:strVal val="#ppt_x"/>
                                          </p:val>
                                        </p:tav>
                                      </p:tavLst>
                                    </p:anim>
                                    <p:anim calcmode="lin" valueType="num">
                                      <p:cBhvr additive="base">
                                        <p:cTn id="20" dur="500" fill="hold"/>
                                        <p:tgtEl>
                                          <p:spTgt spid="204312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2043140"/>
                                        </p:tgtEl>
                                        <p:attrNameLst>
                                          <p:attrName>style.visibility</p:attrName>
                                        </p:attrNameLst>
                                      </p:cBhvr>
                                      <p:to>
                                        <p:strVal val="visible"/>
                                      </p:to>
                                    </p:set>
                                    <p:anim calcmode="lin" valueType="num">
                                      <p:cBhvr additive="base">
                                        <p:cTn id="25" dur="500" fill="hold"/>
                                        <p:tgtEl>
                                          <p:spTgt spid="2043140"/>
                                        </p:tgtEl>
                                        <p:attrNameLst>
                                          <p:attrName>ppt_x</p:attrName>
                                        </p:attrNameLst>
                                      </p:cBhvr>
                                      <p:tavLst>
                                        <p:tav tm="0">
                                          <p:val>
                                            <p:strVal val="#ppt_x"/>
                                          </p:val>
                                        </p:tav>
                                        <p:tav tm="100000">
                                          <p:val>
                                            <p:strVal val="#ppt_x"/>
                                          </p:val>
                                        </p:tav>
                                      </p:tavLst>
                                    </p:anim>
                                    <p:anim calcmode="lin" valueType="num">
                                      <p:cBhvr additive="base">
                                        <p:cTn id="26" dur="500" fill="hold"/>
                                        <p:tgtEl>
                                          <p:spTgt spid="2043140"/>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2043141"/>
                                        </p:tgtEl>
                                        <p:attrNameLst>
                                          <p:attrName>style.visibility</p:attrName>
                                        </p:attrNameLst>
                                      </p:cBhvr>
                                      <p:to>
                                        <p:strVal val="visible"/>
                                      </p:to>
                                    </p:set>
                                    <p:anim calcmode="lin" valueType="num">
                                      <p:cBhvr additive="base">
                                        <p:cTn id="31" dur="500" fill="hold"/>
                                        <p:tgtEl>
                                          <p:spTgt spid="2043141"/>
                                        </p:tgtEl>
                                        <p:attrNameLst>
                                          <p:attrName>ppt_x</p:attrName>
                                        </p:attrNameLst>
                                      </p:cBhvr>
                                      <p:tavLst>
                                        <p:tav tm="0">
                                          <p:val>
                                            <p:strVal val="#ppt_x"/>
                                          </p:val>
                                        </p:tav>
                                        <p:tav tm="100000">
                                          <p:val>
                                            <p:strVal val="#ppt_x"/>
                                          </p:val>
                                        </p:tav>
                                      </p:tavLst>
                                    </p:anim>
                                    <p:anim calcmode="lin" valueType="num">
                                      <p:cBhvr additive="base">
                                        <p:cTn id="32" dur="500" fill="hold"/>
                                        <p:tgtEl>
                                          <p:spTgt spid="2043141"/>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043133"/>
                                        </p:tgtEl>
                                        <p:attrNameLst>
                                          <p:attrName>style.visibility</p:attrName>
                                        </p:attrNameLst>
                                      </p:cBhvr>
                                      <p:to>
                                        <p:strVal val="visible"/>
                                      </p:to>
                                    </p:set>
                                    <p:anim calcmode="lin" valueType="num">
                                      <p:cBhvr additive="base">
                                        <p:cTn id="37" dur="500" fill="hold"/>
                                        <p:tgtEl>
                                          <p:spTgt spid="2043133"/>
                                        </p:tgtEl>
                                        <p:attrNameLst>
                                          <p:attrName>ppt_x</p:attrName>
                                        </p:attrNameLst>
                                      </p:cBhvr>
                                      <p:tavLst>
                                        <p:tav tm="0">
                                          <p:val>
                                            <p:strVal val="#ppt_x"/>
                                          </p:val>
                                        </p:tav>
                                        <p:tav tm="100000">
                                          <p:val>
                                            <p:strVal val="#ppt_x"/>
                                          </p:val>
                                        </p:tav>
                                      </p:tavLst>
                                    </p:anim>
                                    <p:anim calcmode="lin" valueType="num">
                                      <p:cBhvr additive="base">
                                        <p:cTn id="38" dur="500" fill="hold"/>
                                        <p:tgtEl>
                                          <p:spTgt spid="2043133"/>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2043142"/>
                                        </p:tgtEl>
                                        <p:attrNameLst>
                                          <p:attrName>style.visibility</p:attrName>
                                        </p:attrNameLst>
                                      </p:cBhvr>
                                      <p:to>
                                        <p:strVal val="visible"/>
                                      </p:to>
                                    </p:set>
                                    <p:anim calcmode="lin" valueType="num">
                                      <p:cBhvr additive="base">
                                        <p:cTn id="43" dur="500" fill="hold"/>
                                        <p:tgtEl>
                                          <p:spTgt spid="2043142"/>
                                        </p:tgtEl>
                                        <p:attrNameLst>
                                          <p:attrName>ppt_x</p:attrName>
                                        </p:attrNameLst>
                                      </p:cBhvr>
                                      <p:tavLst>
                                        <p:tav tm="0">
                                          <p:val>
                                            <p:strVal val="#ppt_x"/>
                                          </p:val>
                                        </p:tav>
                                        <p:tav tm="100000">
                                          <p:val>
                                            <p:strVal val="#ppt_x"/>
                                          </p:val>
                                        </p:tav>
                                      </p:tavLst>
                                    </p:anim>
                                    <p:anim calcmode="lin" valueType="num">
                                      <p:cBhvr additive="base">
                                        <p:cTn id="44" dur="500" fill="hold"/>
                                        <p:tgtEl>
                                          <p:spTgt spid="2043142"/>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2043143"/>
                                        </p:tgtEl>
                                        <p:attrNameLst>
                                          <p:attrName>style.visibility</p:attrName>
                                        </p:attrNameLst>
                                      </p:cBhvr>
                                      <p:to>
                                        <p:strVal val="visible"/>
                                      </p:to>
                                    </p:set>
                                    <p:anim calcmode="lin" valueType="num">
                                      <p:cBhvr additive="base">
                                        <p:cTn id="49" dur="500" fill="hold"/>
                                        <p:tgtEl>
                                          <p:spTgt spid="2043143"/>
                                        </p:tgtEl>
                                        <p:attrNameLst>
                                          <p:attrName>ppt_x</p:attrName>
                                        </p:attrNameLst>
                                      </p:cBhvr>
                                      <p:tavLst>
                                        <p:tav tm="0">
                                          <p:val>
                                            <p:strVal val="#ppt_x"/>
                                          </p:val>
                                        </p:tav>
                                        <p:tav tm="100000">
                                          <p:val>
                                            <p:strVal val="#ppt_x"/>
                                          </p:val>
                                        </p:tav>
                                      </p:tavLst>
                                    </p:anim>
                                    <p:anim calcmode="lin" valueType="num">
                                      <p:cBhvr additive="base">
                                        <p:cTn id="50" dur="500" fill="hold"/>
                                        <p:tgtEl>
                                          <p:spTgt spid="2043143"/>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2043150"/>
                                        </p:tgtEl>
                                        <p:attrNameLst>
                                          <p:attrName>style.visibility</p:attrName>
                                        </p:attrNameLst>
                                      </p:cBhvr>
                                      <p:to>
                                        <p:strVal val="visible"/>
                                      </p:to>
                                    </p:set>
                                    <p:anim calcmode="lin" valueType="num">
                                      <p:cBhvr additive="base">
                                        <p:cTn id="55" dur="500" fill="hold"/>
                                        <p:tgtEl>
                                          <p:spTgt spid="2043150"/>
                                        </p:tgtEl>
                                        <p:attrNameLst>
                                          <p:attrName>ppt_x</p:attrName>
                                        </p:attrNameLst>
                                      </p:cBhvr>
                                      <p:tavLst>
                                        <p:tav tm="0">
                                          <p:val>
                                            <p:strVal val="#ppt_x"/>
                                          </p:val>
                                        </p:tav>
                                        <p:tav tm="100000">
                                          <p:val>
                                            <p:strVal val="#ppt_x"/>
                                          </p:val>
                                        </p:tav>
                                      </p:tavLst>
                                    </p:anim>
                                    <p:anim calcmode="lin" valueType="num">
                                      <p:cBhvr additive="base">
                                        <p:cTn id="56" dur="500" fill="hold"/>
                                        <p:tgtEl>
                                          <p:spTgt spid="2043150"/>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nodeType="clickEffect">
                                  <p:stCondLst>
                                    <p:cond delay="0"/>
                                  </p:stCondLst>
                                  <p:childTnLst>
                                    <p:set>
                                      <p:cBhvr>
                                        <p:cTn id="60" dur="1" fill="hold">
                                          <p:stCondLst>
                                            <p:cond delay="0"/>
                                          </p:stCondLst>
                                        </p:cTn>
                                        <p:tgtEl>
                                          <p:spTgt spid="2043145"/>
                                        </p:tgtEl>
                                        <p:attrNameLst>
                                          <p:attrName>style.visibility</p:attrName>
                                        </p:attrNameLst>
                                      </p:cBhvr>
                                      <p:to>
                                        <p:strVal val="visible"/>
                                      </p:to>
                                    </p:set>
                                    <p:anim calcmode="lin" valueType="num">
                                      <p:cBhvr additive="base">
                                        <p:cTn id="61" dur="500" fill="hold"/>
                                        <p:tgtEl>
                                          <p:spTgt spid="2043145"/>
                                        </p:tgtEl>
                                        <p:attrNameLst>
                                          <p:attrName>ppt_x</p:attrName>
                                        </p:attrNameLst>
                                      </p:cBhvr>
                                      <p:tavLst>
                                        <p:tav tm="0">
                                          <p:val>
                                            <p:strVal val="#ppt_x"/>
                                          </p:val>
                                        </p:tav>
                                        <p:tav tm="100000">
                                          <p:val>
                                            <p:strVal val="#ppt_x"/>
                                          </p:val>
                                        </p:tav>
                                      </p:tavLst>
                                    </p:anim>
                                    <p:anim calcmode="lin" valueType="num">
                                      <p:cBhvr additive="base">
                                        <p:cTn id="62" dur="500" fill="hold"/>
                                        <p:tgtEl>
                                          <p:spTgt spid="20431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3124" grpId="0" animBg="1"/>
      <p:bldP spid="2043133" grpId="0" animBg="1"/>
      <p:bldP spid="204315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p:cNvSpPr>
            <a:spLocks noGrp="1"/>
          </p:cNvSpPr>
          <p:nvPr>
            <p:ph type="ftr" sz="quarter" idx="10"/>
          </p:nvPr>
        </p:nvSpPr>
        <p:spPr>
          <a:noFill/>
        </p:spPr>
        <p:txBody>
          <a:bodyPr/>
          <a:lstStyle/>
          <a:p>
            <a:r>
              <a:rPr lang="en-US" smtClean="0"/>
              <a:t>CPPM 9 December  2011 A.Rozanov</a:t>
            </a:r>
            <a:endParaRPr lang="fr-FR" dirty="0"/>
          </a:p>
        </p:txBody>
      </p:sp>
      <p:sp>
        <p:nvSpPr>
          <p:cNvPr id="6147" name="Slide Number Placeholder 5"/>
          <p:cNvSpPr>
            <a:spLocks noGrp="1"/>
          </p:cNvSpPr>
          <p:nvPr>
            <p:ph type="sldNum" sz="quarter" idx="11"/>
          </p:nvPr>
        </p:nvSpPr>
        <p:spPr>
          <a:noFill/>
        </p:spPr>
        <p:txBody>
          <a:bodyPr/>
          <a:lstStyle/>
          <a:p>
            <a:fld id="{1F87C715-131A-4203-8277-1C21F02863F3}" type="slidenum">
              <a:rPr lang="fr-FR" smtClean="0"/>
              <a:pPr/>
              <a:t>2</a:t>
            </a:fld>
            <a:endParaRPr lang="fr-FR" dirty="0" smtClean="0"/>
          </a:p>
        </p:txBody>
      </p:sp>
      <p:sp>
        <p:nvSpPr>
          <p:cNvPr id="6148" name="Rectangle 2"/>
          <p:cNvSpPr>
            <a:spLocks noGrp="1" noChangeArrowheads="1"/>
          </p:cNvSpPr>
          <p:nvPr>
            <p:ph type="title"/>
          </p:nvPr>
        </p:nvSpPr>
        <p:spPr>
          <a:xfrm>
            <a:off x="1066800" y="304800"/>
            <a:ext cx="7696200" cy="381000"/>
          </a:xfrm>
        </p:spPr>
        <p:txBody>
          <a:bodyPr>
            <a:noAutofit/>
          </a:bodyPr>
          <a:lstStyle/>
          <a:p>
            <a:r>
              <a:rPr lang="en-US" sz="3400" dirty="0" smtClean="0"/>
              <a:t>3D approach: ATLAS Pixel Front End size </a:t>
            </a:r>
          </a:p>
        </p:txBody>
      </p:sp>
      <p:sp>
        <p:nvSpPr>
          <p:cNvPr id="456730" name="Text Box 26"/>
          <p:cNvSpPr txBox="1">
            <a:spLocks noChangeArrowheads="1"/>
          </p:cNvSpPr>
          <p:nvPr/>
        </p:nvSpPr>
        <p:spPr bwMode="auto">
          <a:xfrm>
            <a:off x="6688138" y="1276350"/>
            <a:ext cx="1457325" cy="287338"/>
          </a:xfrm>
          <a:prstGeom prst="rect">
            <a:avLst/>
          </a:prstGeom>
          <a:noFill/>
          <a:ln w="12700">
            <a:solidFill>
              <a:schemeClr val="tx1"/>
            </a:solidFill>
            <a:miter lim="800000"/>
            <a:headEnd/>
            <a:tailEnd/>
          </a:ln>
          <a:effectLst/>
        </p:spPr>
        <p:txBody>
          <a:bodyPr>
            <a:spAutoFit/>
          </a:bodyPr>
          <a:lstStyle/>
          <a:p>
            <a:pPr algn="l">
              <a:lnSpc>
                <a:spcPct val="100000"/>
              </a:lnSpc>
              <a:spcBef>
                <a:spcPct val="50000"/>
              </a:spcBef>
              <a:buFontTx/>
              <a:buNone/>
              <a:defRPr/>
            </a:pPr>
            <a:r>
              <a:rPr lang="en-US" sz="1200" dirty="0">
                <a:effectLst>
                  <a:outerShdw blurRad="38100" dist="38100" dir="2700000" algn="tl">
                    <a:srgbClr val="FFFFFF"/>
                  </a:outerShdw>
                </a:effectLst>
                <a:latin typeface="Arial Narrow" pitchFamily="34" charset="0"/>
              </a:rPr>
              <a:t>FE-I3  CMOS  250 nm</a:t>
            </a:r>
            <a:endParaRPr lang="en-US" sz="1200" dirty="0">
              <a:effectLst>
                <a:outerShdw blurRad="38100" dist="38100" dir="2700000" algn="tl">
                  <a:srgbClr val="FFFFFF"/>
                </a:outerShdw>
              </a:effectLst>
              <a:latin typeface="Arial Narrow" pitchFamily="34" charset="0"/>
              <a:sym typeface="Symbol" pitchFamily="18" charset="2"/>
            </a:endParaRPr>
          </a:p>
        </p:txBody>
      </p:sp>
      <p:sp>
        <p:nvSpPr>
          <p:cNvPr id="6150" name="Line 27"/>
          <p:cNvSpPr>
            <a:spLocks noChangeShapeType="1"/>
          </p:cNvSpPr>
          <p:nvPr/>
        </p:nvSpPr>
        <p:spPr bwMode="auto">
          <a:xfrm>
            <a:off x="914400" y="1147763"/>
            <a:ext cx="11113" cy="588962"/>
          </a:xfrm>
          <a:prstGeom prst="line">
            <a:avLst/>
          </a:prstGeom>
          <a:noFill/>
          <a:ln w="9525">
            <a:solidFill>
              <a:schemeClr val="tx1"/>
            </a:solidFill>
            <a:round/>
            <a:headEnd type="arrow" w="med" len="med"/>
            <a:tailEnd type="arrow" w="med" len="med"/>
          </a:ln>
        </p:spPr>
        <p:txBody>
          <a:bodyPr lIns="90000" tIns="46800" rIns="90000" bIns="46800">
            <a:spAutoFit/>
          </a:bodyPr>
          <a:lstStyle/>
          <a:p>
            <a:endParaRPr lang="en-US" dirty="0"/>
          </a:p>
        </p:txBody>
      </p:sp>
      <p:sp>
        <p:nvSpPr>
          <p:cNvPr id="6151" name="Text Box 28"/>
          <p:cNvSpPr txBox="1">
            <a:spLocks noChangeArrowheads="1"/>
          </p:cNvSpPr>
          <p:nvPr/>
        </p:nvSpPr>
        <p:spPr bwMode="auto">
          <a:xfrm rot="-5400000">
            <a:off x="491331" y="1385094"/>
            <a:ext cx="587375" cy="274638"/>
          </a:xfrm>
          <a:prstGeom prst="rect">
            <a:avLst/>
          </a:prstGeom>
          <a:noFill/>
          <a:ln w="9525">
            <a:noFill/>
            <a:miter lim="800000"/>
            <a:headEnd/>
            <a:tailEnd/>
          </a:ln>
        </p:spPr>
        <p:txBody>
          <a:bodyPr wrap="none">
            <a:spAutoFit/>
          </a:bodyPr>
          <a:lstStyle/>
          <a:p>
            <a:pPr algn="l" eaLnBrk="1" hangingPunct="1">
              <a:lnSpc>
                <a:spcPct val="100000"/>
              </a:lnSpc>
              <a:buFontTx/>
              <a:buNone/>
            </a:pPr>
            <a:r>
              <a:rPr lang="en-US" sz="1200" dirty="0"/>
              <a:t>50 </a:t>
            </a:r>
            <a:r>
              <a:rPr lang="el-GR" sz="1200">
                <a:cs typeface="Times New Roman" pitchFamily="18" charset="0"/>
              </a:rPr>
              <a:t>μ</a:t>
            </a:r>
            <a:r>
              <a:rPr lang="en-US" sz="1200" dirty="0"/>
              <a:t>m</a:t>
            </a:r>
          </a:p>
        </p:txBody>
      </p:sp>
      <p:sp>
        <p:nvSpPr>
          <p:cNvPr id="6152" name="Text Box 29"/>
          <p:cNvSpPr txBox="1">
            <a:spLocks noChangeArrowheads="1"/>
          </p:cNvSpPr>
          <p:nvPr/>
        </p:nvSpPr>
        <p:spPr bwMode="auto">
          <a:xfrm>
            <a:off x="3349625" y="1763713"/>
            <a:ext cx="663575" cy="274637"/>
          </a:xfrm>
          <a:prstGeom prst="rect">
            <a:avLst/>
          </a:prstGeom>
          <a:noFill/>
          <a:ln w="9525">
            <a:noFill/>
            <a:miter lim="800000"/>
            <a:headEnd/>
            <a:tailEnd/>
          </a:ln>
        </p:spPr>
        <p:txBody>
          <a:bodyPr wrap="none">
            <a:spAutoFit/>
          </a:bodyPr>
          <a:lstStyle/>
          <a:p>
            <a:pPr algn="l" eaLnBrk="1" hangingPunct="1">
              <a:lnSpc>
                <a:spcPct val="100000"/>
              </a:lnSpc>
              <a:buFontTx/>
              <a:buNone/>
            </a:pPr>
            <a:r>
              <a:rPr lang="en-US" sz="1200" dirty="0"/>
              <a:t>400 </a:t>
            </a:r>
            <a:r>
              <a:rPr lang="el-GR" sz="1200">
                <a:cs typeface="Times New Roman" pitchFamily="18" charset="0"/>
              </a:rPr>
              <a:t>μ</a:t>
            </a:r>
            <a:r>
              <a:rPr lang="en-US" sz="1200" dirty="0"/>
              <a:t>m</a:t>
            </a:r>
          </a:p>
        </p:txBody>
      </p:sp>
      <p:sp>
        <p:nvSpPr>
          <p:cNvPr id="6153" name="Line 30"/>
          <p:cNvSpPr>
            <a:spLocks noChangeShapeType="1"/>
          </p:cNvSpPr>
          <p:nvPr/>
        </p:nvSpPr>
        <p:spPr bwMode="auto">
          <a:xfrm flipV="1">
            <a:off x="1138238" y="1819275"/>
            <a:ext cx="5130800" cy="30163"/>
          </a:xfrm>
          <a:prstGeom prst="line">
            <a:avLst/>
          </a:prstGeom>
          <a:noFill/>
          <a:ln w="9525">
            <a:solidFill>
              <a:schemeClr val="tx1"/>
            </a:solidFill>
            <a:round/>
            <a:headEnd type="arrow" w="med" len="med"/>
            <a:tailEnd type="arrow" w="med" len="med"/>
          </a:ln>
        </p:spPr>
        <p:txBody>
          <a:bodyPr lIns="90000" tIns="46800" rIns="90000" bIns="46800">
            <a:spAutoFit/>
          </a:bodyPr>
          <a:lstStyle/>
          <a:p>
            <a:endParaRPr lang="en-US" dirty="0"/>
          </a:p>
        </p:txBody>
      </p:sp>
      <p:pic>
        <p:nvPicPr>
          <p:cNvPr id="6154" name="Picture 31"/>
          <p:cNvPicPr>
            <a:picLocks noChangeArrowheads="1"/>
          </p:cNvPicPr>
          <p:nvPr/>
        </p:nvPicPr>
        <p:blipFill>
          <a:blip r:embed="rId3" cstate="print"/>
          <a:srcRect t="31113" r="9927"/>
          <a:stretch>
            <a:fillRect/>
          </a:stretch>
        </p:blipFill>
        <p:spPr bwMode="auto">
          <a:xfrm>
            <a:off x="1038225" y="1143000"/>
            <a:ext cx="5219700" cy="649288"/>
          </a:xfrm>
          <a:prstGeom prst="rect">
            <a:avLst/>
          </a:prstGeom>
          <a:noFill/>
          <a:ln w="9525">
            <a:noFill/>
            <a:miter lim="800000"/>
            <a:headEnd/>
            <a:tailEnd/>
          </a:ln>
        </p:spPr>
      </p:pic>
      <p:pic>
        <p:nvPicPr>
          <p:cNvPr id="6155" name="Picture 32"/>
          <p:cNvPicPr>
            <a:picLocks noChangeArrowheads="1"/>
          </p:cNvPicPr>
          <p:nvPr/>
        </p:nvPicPr>
        <p:blipFill>
          <a:blip r:embed="rId3" cstate="print"/>
          <a:srcRect t="31113" r="9927"/>
          <a:stretch>
            <a:fillRect/>
          </a:stretch>
        </p:blipFill>
        <p:spPr bwMode="auto">
          <a:xfrm>
            <a:off x="1036638" y="2301875"/>
            <a:ext cx="3263900" cy="649288"/>
          </a:xfrm>
          <a:prstGeom prst="rect">
            <a:avLst/>
          </a:prstGeom>
          <a:noFill/>
          <a:ln w="9525">
            <a:noFill/>
            <a:miter lim="800000"/>
            <a:headEnd/>
            <a:tailEnd/>
          </a:ln>
        </p:spPr>
      </p:pic>
      <p:pic>
        <p:nvPicPr>
          <p:cNvPr id="6156" name="Picture 33"/>
          <p:cNvPicPr>
            <a:picLocks noChangeArrowheads="1"/>
          </p:cNvPicPr>
          <p:nvPr/>
        </p:nvPicPr>
        <p:blipFill>
          <a:blip r:embed="rId3" cstate="print"/>
          <a:srcRect t="31113" r="55841"/>
          <a:stretch>
            <a:fillRect/>
          </a:stretch>
        </p:blipFill>
        <p:spPr bwMode="auto">
          <a:xfrm>
            <a:off x="1036638" y="3622675"/>
            <a:ext cx="1627187" cy="649288"/>
          </a:xfrm>
          <a:prstGeom prst="rect">
            <a:avLst/>
          </a:prstGeom>
          <a:noFill/>
          <a:ln w="9525">
            <a:noFill/>
            <a:miter lim="800000"/>
            <a:headEnd/>
            <a:tailEnd/>
          </a:ln>
        </p:spPr>
      </p:pic>
      <p:pic>
        <p:nvPicPr>
          <p:cNvPr id="6157" name="Picture 34"/>
          <p:cNvPicPr>
            <a:picLocks noChangeArrowheads="1"/>
          </p:cNvPicPr>
          <p:nvPr/>
        </p:nvPicPr>
        <p:blipFill>
          <a:blip r:embed="rId3" cstate="print"/>
          <a:srcRect t="31113" r="68250"/>
          <a:stretch>
            <a:fillRect/>
          </a:stretch>
        </p:blipFill>
        <p:spPr bwMode="auto">
          <a:xfrm>
            <a:off x="1055688" y="4913313"/>
            <a:ext cx="1425575" cy="712787"/>
          </a:xfrm>
          <a:prstGeom prst="rect">
            <a:avLst/>
          </a:prstGeom>
          <a:noFill/>
          <a:ln w="9525">
            <a:noFill/>
            <a:miter lim="800000"/>
            <a:headEnd/>
            <a:tailEnd/>
          </a:ln>
        </p:spPr>
      </p:pic>
      <p:sp>
        <p:nvSpPr>
          <p:cNvPr id="6158" name="Line 36"/>
          <p:cNvSpPr>
            <a:spLocks noChangeShapeType="1"/>
          </p:cNvSpPr>
          <p:nvPr/>
        </p:nvSpPr>
        <p:spPr bwMode="auto">
          <a:xfrm>
            <a:off x="923925" y="2338388"/>
            <a:ext cx="11113" cy="588962"/>
          </a:xfrm>
          <a:prstGeom prst="line">
            <a:avLst/>
          </a:prstGeom>
          <a:noFill/>
          <a:ln w="9525">
            <a:solidFill>
              <a:schemeClr val="tx1"/>
            </a:solidFill>
            <a:round/>
            <a:headEnd type="arrow" w="med" len="med"/>
            <a:tailEnd type="arrow" w="med" len="med"/>
          </a:ln>
        </p:spPr>
        <p:txBody>
          <a:bodyPr lIns="90000" tIns="46800" rIns="90000" bIns="46800">
            <a:spAutoFit/>
          </a:bodyPr>
          <a:lstStyle/>
          <a:p>
            <a:endParaRPr lang="en-US" dirty="0"/>
          </a:p>
        </p:txBody>
      </p:sp>
      <p:sp>
        <p:nvSpPr>
          <p:cNvPr id="6159" name="Line 37"/>
          <p:cNvSpPr>
            <a:spLocks noChangeShapeType="1"/>
          </p:cNvSpPr>
          <p:nvPr/>
        </p:nvSpPr>
        <p:spPr bwMode="auto">
          <a:xfrm>
            <a:off x="965200" y="3636963"/>
            <a:ext cx="11113" cy="609600"/>
          </a:xfrm>
          <a:prstGeom prst="line">
            <a:avLst/>
          </a:prstGeom>
          <a:noFill/>
          <a:ln w="9525">
            <a:solidFill>
              <a:schemeClr val="tx1"/>
            </a:solidFill>
            <a:round/>
            <a:headEnd type="arrow" w="med" len="med"/>
            <a:tailEnd type="arrow" w="med" len="med"/>
          </a:ln>
        </p:spPr>
        <p:txBody>
          <a:bodyPr lIns="90000" tIns="46800" rIns="90000" bIns="46800">
            <a:spAutoFit/>
          </a:bodyPr>
          <a:lstStyle/>
          <a:p>
            <a:endParaRPr lang="en-US" dirty="0"/>
          </a:p>
        </p:txBody>
      </p:sp>
      <p:sp>
        <p:nvSpPr>
          <p:cNvPr id="6160" name="Line 38"/>
          <p:cNvSpPr>
            <a:spLocks noChangeShapeType="1"/>
          </p:cNvSpPr>
          <p:nvPr/>
        </p:nvSpPr>
        <p:spPr bwMode="auto">
          <a:xfrm>
            <a:off x="974725" y="4937125"/>
            <a:ext cx="11113" cy="671513"/>
          </a:xfrm>
          <a:prstGeom prst="line">
            <a:avLst/>
          </a:prstGeom>
          <a:noFill/>
          <a:ln w="9525">
            <a:solidFill>
              <a:schemeClr val="tx1"/>
            </a:solidFill>
            <a:round/>
            <a:headEnd type="arrow" w="med" len="med"/>
            <a:tailEnd type="arrow" w="med" len="med"/>
          </a:ln>
        </p:spPr>
        <p:txBody>
          <a:bodyPr lIns="90000" tIns="46800" rIns="90000" bIns="46800">
            <a:spAutoFit/>
          </a:bodyPr>
          <a:lstStyle/>
          <a:p>
            <a:endParaRPr lang="en-US" dirty="0"/>
          </a:p>
        </p:txBody>
      </p:sp>
      <p:sp>
        <p:nvSpPr>
          <p:cNvPr id="6161" name="Text Box 39"/>
          <p:cNvSpPr txBox="1">
            <a:spLocks noChangeArrowheads="1"/>
          </p:cNvSpPr>
          <p:nvPr/>
        </p:nvSpPr>
        <p:spPr bwMode="auto">
          <a:xfrm rot="-5400000">
            <a:off x="521494" y="2512219"/>
            <a:ext cx="587375" cy="274637"/>
          </a:xfrm>
          <a:prstGeom prst="rect">
            <a:avLst/>
          </a:prstGeom>
          <a:noFill/>
          <a:ln w="9525">
            <a:noFill/>
            <a:miter lim="800000"/>
            <a:headEnd/>
            <a:tailEnd/>
          </a:ln>
        </p:spPr>
        <p:txBody>
          <a:bodyPr wrap="none">
            <a:spAutoFit/>
          </a:bodyPr>
          <a:lstStyle/>
          <a:p>
            <a:pPr algn="l" eaLnBrk="1" hangingPunct="1">
              <a:lnSpc>
                <a:spcPct val="100000"/>
              </a:lnSpc>
              <a:buFontTx/>
              <a:buNone/>
            </a:pPr>
            <a:r>
              <a:rPr lang="en-US" sz="1200" dirty="0"/>
              <a:t>50 </a:t>
            </a:r>
            <a:r>
              <a:rPr lang="el-GR" sz="1200">
                <a:cs typeface="Times New Roman" pitchFamily="18" charset="0"/>
              </a:rPr>
              <a:t>μ</a:t>
            </a:r>
            <a:r>
              <a:rPr lang="en-US" sz="1200" dirty="0"/>
              <a:t>m</a:t>
            </a:r>
          </a:p>
        </p:txBody>
      </p:sp>
      <p:sp>
        <p:nvSpPr>
          <p:cNvPr id="6162" name="Text Box 40"/>
          <p:cNvSpPr txBox="1">
            <a:spLocks noChangeArrowheads="1"/>
          </p:cNvSpPr>
          <p:nvPr/>
        </p:nvSpPr>
        <p:spPr bwMode="auto">
          <a:xfrm rot="-5400000">
            <a:off x="542131" y="3831432"/>
            <a:ext cx="587375" cy="274638"/>
          </a:xfrm>
          <a:prstGeom prst="rect">
            <a:avLst/>
          </a:prstGeom>
          <a:noFill/>
          <a:ln w="9525">
            <a:noFill/>
            <a:miter lim="800000"/>
            <a:headEnd/>
            <a:tailEnd/>
          </a:ln>
        </p:spPr>
        <p:txBody>
          <a:bodyPr wrap="none">
            <a:spAutoFit/>
          </a:bodyPr>
          <a:lstStyle/>
          <a:p>
            <a:pPr algn="l" eaLnBrk="1" hangingPunct="1">
              <a:lnSpc>
                <a:spcPct val="100000"/>
              </a:lnSpc>
              <a:buFontTx/>
              <a:buNone/>
            </a:pPr>
            <a:r>
              <a:rPr lang="en-US" sz="1200" dirty="0"/>
              <a:t>50 </a:t>
            </a:r>
            <a:r>
              <a:rPr lang="el-GR" sz="1200">
                <a:cs typeface="Times New Roman" pitchFamily="18" charset="0"/>
              </a:rPr>
              <a:t>μ</a:t>
            </a:r>
            <a:r>
              <a:rPr lang="en-US" sz="1200" dirty="0"/>
              <a:t>m</a:t>
            </a:r>
          </a:p>
        </p:txBody>
      </p:sp>
      <p:sp>
        <p:nvSpPr>
          <p:cNvPr id="6163" name="Text Box 41"/>
          <p:cNvSpPr txBox="1">
            <a:spLocks noChangeArrowheads="1"/>
          </p:cNvSpPr>
          <p:nvPr/>
        </p:nvSpPr>
        <p:spPr bwMode="auto">
          <a:xfrm rot="-5400000">
            <a:off x="558443" y="5143113"/>
            <a:ext cx="697627" cy="276999"/>
          </a:xfrm>
          <a:prstGeom prst="rect">
            <a:avLst/>
          </a:prstGeom>
          <a:noFill/>
          <a:ln w="9525">
            <a:noFill/>
            <a:miter lim="800000"/>
            <a:headEnd/>
            <a:tailEnd/>
          </a:ln>
        </p:spPr>
        <p:txBody>
          <a:bodyPr wrap="none">
            <a:spAutoFit/>
          </a:bodyPr>
          <a:lstStyle/>
          <a:p>
            <a:pPr algn="l" eaLnBrk="1" hangingPunct="1">
              <a:lnSpc>
                <a:spcPct val="100000"/>
              </a:lnSpc>
              <a:buFontTx/>
              <a:buNone/>
            </a:pPr>
            <a:r>
              <a:rPr lang="en-US" sz="1200" dirty="0" smtClean="0"/>
              <a:t>&lt; 50 </a:t>
            </a:r>
            <a:r>
              <a:rPr lang="el-GR" sz="1200" dirty="0">
                <a:cs typeface="Times New Roman" pitchFamily="18" charset="0"/>
              </a:rPr>
              <a:t>μ</a:t>
            </a:r>
            <a:r>
              <a:rPr lang="en-US" sz="1200" dirty="0"/>
              <a:t>m</a:t>
            </a:r>
          </a:p>
        </p:txBody>
      </p:sp>
      <p:sp>
        <p:nvSpPr>
          <p:cNvPr id="6164" name="Line 43"/>
          <p:cNvSpPr>
            <a:spLocks noChangeShapeType="1"/>
          </p:cNvSpPr>
          <p:nvPr/>
        </p:nvSpPr>
        <p:spPr bwMode="auto">
          <a:xfrm>
            <a:off x="1108075" y="2997200"/>
            <a:ext cx="3151188" cy="1588"/>
          </a:xfrm>
          <a:prstGeom prst="line">
            <a:avLst/>
          </a:prstGeom>
          <a:noFill/>
          <a:ln w="9525">
            <a:solidFill>
              <a:schemeClr val="tx1"/>
            </a:solidFill>
            <a:round/>
            <a:headEnd type="arrow" w="med" len="med"/>
            <a:tailEnd type="arrow" w="med" len="med"/>
          </a:ln>
        </p:spPr>
        <p:txBody>
          <a:bodyPr lIns="90000" tIns="46800" rIns="90000" bIns="46800">
            <a:spAutoFit/>
          </a:bodyPr>
          <a:lstStyle/>
          <a:p>
            <a:endParaRPr lang="en-US" dirty="0"/>
          </a:p>
        </p:txBody>
      </p:sp>
      <p:sp>
        <p:nvSpPr>
          <p:cNvPr id="6165" name="Text Box 44"/>
          <p:cNvSpPr txBox="1">
            <a:spLocks noChangeArrowheads="1"/>
          </p:cNvSpPr>
          <p:nvPr/>
        </p:nvSpPr>
        <p:spPr bwMode="auto">
          <a:xfrm>
            <a:off x="2170113" y="2982913"/>
            <a:ext cx="663575" cy="274637"/>
          </a:xfrm>
          <a:prstGeom prst="rect">
            <a:avLst/>
          </a:prstGeom>
          <a:noFill/>
          <a:ln w="9525">
            <a:noFill/>
            <a:miter lim="800000"/>
            <a:headEnd/>
            <a:tailEnd/>
          </a:ln>
        </p:spPr>
        <p:txBody>
          <a:bodyPr wrap="none">
            <a:spAutoFit/>
          </a:bodyPr>
          <a:lstStyle/>
          <a:p>
            <a:pPr algn="l" eaLnBrk="1" hangingPunct="1">
              <a:lnSpc>
                <a:spcPct val="100000"/>
              </a:lnSpc>
              <a:buFontTx/>
              <a:buNone/>
            </a:pPr>
            <a:r>
              <a:rPr lang="en-US" sz="1200" dirty="0"/>
              <a:t>250 </a:t>
            </a:r>
            <a:r>
              <a:rPr lang="el-GR" sz="1200">
                <a:cs typeface="Times New Roman" pitchFamily="18" charset="0"/>
              </a:rPr>
              <a:t>μ</a:t>
            </a:r>
            <a:r>
              <a:rPr lang="en-US" sz="1200" dirty="0"/>
              <a:t>m</a:t>
            </a:r>
          </a:p>
        </p:txBody>
      </p:sp>
      <p:sp>
        <p:nvSpPr>
          <p:cNvPr id="456749" name="Text Box 45"/>
          <p:cNvSpPr txBox="1">
            <a:spLocks noChangeArrowheads="1"/>
          </p:cNvSpPr>
          <p:nvPr/>
        </p:nvSpPr>
        <p:spPr bwMode="auto">
          <a:xfrm>
            <a:off x="5032375" y="2465388"/>
            <a:ext cx="1457325" cy="287337"/>
          </a:xfrm>
          <a:prstGeom prst="rect">
            <a:avLst/>
          </a:prstGeom>
          <a:noFill/>
          <a:ln w="12700">
            <a:solidFill>
              <a:schemeClr val="tx1"/>
            </a:solidFill>
            <a:miter lim="800000"/>
            <a:headEnd/>
            <a:tailEnd/>
          </a:ln>
          <a:effectLst/>
        </p:spPr>
        <p:txBody>
          <a:bodyPr>
            <a:spAutoFit/>
          </a:bodyPr>
          <a:lstStyle/>
          <a:p>
            <a:pPr algn="l">
              <a:lnSpc>
                <a:spcPct val="100000"/>
              </a:lnSpc>
              <a:spcBef>
                <a:spcPct val="50000"/>
              </a:spcBef>
              <a:buFontTx/>
              <a:buNone/>
              <a:defRPr/>
            </a:pPr>
            <a:r>
              <a:rPr lang="en-US" sz="1200" dirty="0">
                <a:effectLst>
                  <a:outerShdw blurRad="38100" dist="38100" dir="2700000" algn="tl">
                    <a:srgbClr val="FFFFFF"/>
                  </a:outerShdw>
                </a:effectLst>
                <a:latin typeface="Arial Narrow" pitchFamily="34" charset="0"/>
              </a:rPr>
              <a:t>FE-I4  CMOS  130 nm</a:t>
            </a:r>
            <a:endParaRPr lang="en-US" sz="1200" dirty="0">
              <a:effectLst>
                <a:outerShdw blurRad="38100" dist="38100" dir="2700000" algn="tl">
                  <a:srgbClr val="FFFFFF"/>
                </a:outerShdw>
              </a:effectLst>
              <a:latin typeface="Arial Narrow" pitchFamily="34" charset="0"/>
              <a:sym typeface="Symbol" pitchFamily="18" charset="2"/>
            </a:endParaRPr>
          </a:p>
        </p:txBody>
      </p:sp>
      <p:sp>
        <p:nvSpPr>
          <p:cNvPr id="6167" name="Line 46"/>
          <p:cNvSpPr>
            <a:spLocks noChangeShapeType="1"/>
          </p:cNvSpPr>
          <p:nvPr/>
        </p:nvSpPr>
        <p:spPr bwMode="auto">
          <a:xfrm flipV="1">
            <a:off x="1077913" y="4300538"/>
            <a:ext cx="1597025" cy="17462"/>
          </a:xfrm>
          <a:prstGeom prst="line">
            <a:avLst/>
          </a:prstGeom>
          <a:noFill/>
          <a:ln w="9525">
            <a:solidFill>
              <a:schemeClr val="tx1"/>
            </a:solidFill>
            <a:round/>
            <a:headEnd type="arrow" w="med" len="med"/>
            <a:tailEnd type="arrow" w="med" len="med"/>
          </a:ln>
        </p:spPr>
        <p:txBody>
          <a:bodyPr lIns="90000" tIns="46800" rIns="90000" bIns="46800">
            <a:spAutoFit/>
          </a:bodyPr>
          <a:lstStyle/>
          <a:p>
            <a:endParaRPr lang="en-US" dirty="0"/>
          </a:p>
        </p:txBody>
      </p:sp>
      <p:sp>
        <p:nvSpPr>
          <p:cNvPr id="6168" name="Text Box 47"/>
          <p:cNvSpPr txBox="1">
            <a:spLocks noChangeArrowheads="1"/>
          </p:cNvSpPr>
          <p:nvPr/>
        </p:nvSpPr>
        <p:spPr bwMode="auto">
          <a:xfrm>
            <a:off x="1530350" y="4252913"/>
            <a:ext cx="809625" cy="274637"/>
          </a:xfrm>
          <a:prstGeom prst="rect">
            <a:avLst/>
          </a:prstGeom>
          <a:noFill/>
          <a:ln w="9525">
            <a:noFill/>
            <a:miter lim="800000"/>
            <a:headEnd/>
            <a:tailEnd/>
          </a:ln>
        </p:spPr>
        <p:txBody>
          <a:bodyPr>
            <a:spAutoFit/>
          </a:bodyPr>
          <a:lstStyle/>
          <a:p>
            <a:pPr algn="l" eaLnBrk="1" hangingPunct="1">
              <a:lnSpc>
                <a:spcPct val="100000"/>
              </a:lnSpc>
              <a:buFontTx/>
              <a:buNone/>
            </a:pPr>
            <a:r>
              <a:rPr lang="en-US" sz="1200" dirty="0"/>
              <a:t>125 </a:t>
            </a:r>
            <a:r>
              <a:rPr lang="el-GR" sz="1200">
                <a:cs typeface="Times New Roman" pitchFamily="18" charset="0"/>
              </a:rPr>
              <a:t>μ</a:t>
            </a:r>
            <a:r>
              <a:rPr lang="en-US" sz="1200" dirty="0"/>
              <a:t>m</a:t>
            </a:r>
          </a:p>
        </p:txBody>
      </p:sp>
      <p:sp>
        <p:nvSpPr>
          <p:cNvPr id="6169" name="Line 48"/>
          <p:cNvSpPr>
            <a:spLocks noChangeShapeType="1"/>
          </p:cNvSpPr>
          <p:nvPr/>
        </p:nvSpPr>
        <p:spPr bwMode="auto">
          <a:xfrm flipV="1">
            <a:off x="1120775" y="5629275"/>
            <a:ext cx="1403350" cy="28575"/>
          </a:xfrm>
          <a:prstGeom prst="line">
            <a:avLst/>
          </a:prstGeom>
          <a:noFill/>
          <a:ln w="9525">
            <a:solidFill>
              <a:schemeClr val="tx1"/>
            </a:solidFill>
            <a:round/>
            <a:headEnd type="arrow" w="med" len="med"/>
            <a:tailEnd type="arrow" w="med" len="med"/>
          </a:ln>
        </p:spPr>
        <p:txBody>
          <a:bodyPr lIns="90000" tIns="46800" rIns="90000" bIns="46800">
            <a:spAutoFit/>
          </a:bodyPr>
          <a:lstStyle/>
          <a:p>
            <a:endParaRPr lang="en-US" dirty="0"/>
          </a:p>
        </p:txBody>
      </p:sp>
      <p:sp>
        <p:nvSpPr>
          <p:cNvPr id="6170" name="Text Box 49"/>
          <p:cNvSpPr txBox="1">
            <a:spLocks noChangeArrowheads="1"/>
          </p:cNvSpPr>
          <p:nvPr/>
        </p:nvSpPr>
        <p:spPr bwMode="auto">
          <a:xfrm>
            <a:off x="1438275" y="5583238"/>
            <a:ext cx="809625" cy="274637"/>
          </a:xfrm>
          <a:prstGeom prst="rect">
            <a:avLst/>
          </a:prstGeom>
          <a:noFill/>
          <a:ln w="9525">
            <a:noFill/>
            <a:miter lim="800000"/>
            <a:headEnd/>
            <a:tailEnd/>
          </a:ln>
        </p:spPr>
        <p:txBody>
          <a:bodyPr>
            <a:spAutoFit/>
          </a:bodyPr>
          <a:lstStyle/>
          <a:p>
            <a:pPr algn="l" eaLnBrk="1" hangingPunct="1">
              <a:lnSpc>
                <a:spcPct val="100000"/>
              </a:lnSpc>
              <a:buFontTx/>
              <a:buNone/>
            </a:pPr>
            <a:r>
              <a:rPr lang="en-US" sz="1200" dirty="0" smtClean="0"/>
              <a:t>&lt; 100 </a:t>
            </a:r>
            <a:r>
              <a:rPr lang="el-GR" sz="1200" dirty="0">
                <a:cs typeface="Times New Roman" pitchFamily="18" charset="0"/>
              </a:rPr>
              <a:t>μ</a:t>
            </a:r>
            <a:r>
              <a:rPr lang="en-US" sz="1200" dirty="0"/>
              <a:t>m</a:t>
            </a:r>
          </a:p>
        </p:txBody>
      </p:sp>
      <p:sp>
        <p:nvSpPr>
          <p:cNvPr id="456754" name="Text Box 50"/>
          <p:cNvSpPr txBox="1">
            <a:spLocks noChangeArrowheads="1"/>
          </p:cNvSpPr>
          <p:nvPr/>
        </p:nvSpPr>
        <p:spPr bwMode="auto">
          <a:xfrm>
            <a:off x="5845175" y="3756025"/>
            <a:ext cx="2657475" cy="287338"/>
          </a:xfrm>
          <a:prstGeom prst="rect">
            <a:avLst/>
          </a:prstGeom>
          <a:noFill/>
          <a:ln w="12700">
            <a:solidFill>
              <a:schemeClr val="tx1"/>
            </a:solidFill>
            <a:miter lim="800000"/>
            <a:headEnd/>
            <a:tailEnd/>
          </a:ln>
          <a:effectLst/>
        </p:spPr>
        <p:txBody>
          <a:bodyPr>
            <a:spAutoFit/>
          </a:bodyPr>
          <a:lstStyle/>
          <a:p>
            <a:pPr algn="l">
              <a:lnSpc>
                <a:spcPct val="100000"/>
              </a:lnSpc>
              <a:spcBef>
                <a:spcPct val="50000"/>
              </a:spcBef>
              <a:buFontTx/>
              <a:buNone/>
              <a:defRPr/>
            </a:pPr>
            <a:r>
              <a:rPr lang="en-US" sz="1200" dirty="0" smtClean="0">
                <a:effectLst>
                  <a:outerShdw blurRad="38100" dist="38100" dir="2700000" algn="tl">
                    <a:srgbClr val="FFFFFF"/>
                  </a:outerShdw>
                </a:effectLst>
                <a:latin typeface="Arial Narrow" pitchFamily="34" charset="0"/>
              </a:rPr>
              <a:t>FE-TC4  </a:t>
            </a:r>
            <a:r>
              <a:rPr lang="en-US" sz="1200" dirty="0">
                <a:effectLst>
                  <a:outerShdw blurRad="38100" dist="38100" dir="2700000" algn="tl">
                    <a:srgbClr val="FFFFFF"/>
                  </a:outerShdw>
                </a:effectLst>
                <a:latin typeface="Arial Narrow" pitchFamily="34" charset="0"/>
              </a:rPr>
              <a:t>CMOS  130 nm  2 layers</a:t>
            </a:r>
            <a:endParaRPr lang="en-US" sz="1200" dirty="0">
              <a:effectLst>
                <a:outerShdw blurRad="38100" dist="38100" dir="2700000" algn="tl">
                  <a:srgbClr val="FFFFFF"/>
                </a:outerShdw>
              </a:effectLst>
              <a:latin typeface="Arial Narrow" pitchFamily="34" charset="0"/>
              <a:sym typeface="Symbol" pitchFamily="18" charset="2"/>
            </a:endParaRPr>
          </a:p>
        </p:txBody>
      </p:sp>
      <p:sp>
        <p:nvSpPr>
          <p:cNvPr id="456755" name="Text Box 51"/>
          <p:cNvSpPr txBox="1">
            <a:spLocks noChangeArrowheads="1"/>
          </p:cNvSpPr>
          <p:nvPr/>
        </p:nvSpPr>
        <p:spPr bwMode="auto">
          <a:xfrm>
            <a:off x="5946775" y="5067300"/>
            <a:ext cx="2657475" cy="287338"/>
          </a:xfrm>
          <a:prstGeom prst="rect">
            <a:avLst/>
          </a:prstGeom>
          <a:noFill/>
          <a:ln w="12700">
            <a:solidFill>
              <a:schemeClr val="tx1"/>
            </a:solidFill>
            <a:miter lim="800000"/>
            <a:headEnd/>
            <a:tailEnd/>
          </a:ln>
          <a:effectLst/>
        </p:spPr>
        <p:txBody>
          <a:bodyPr>
            <a:spAutoFit/>
          </a:bodyPr>
          <a:lstStyle/>
          <a:p>
            <a:pPr algn="l">
              <a:lnSpc>
                <a:spcPct val="100000"/>
              </a:lnSpc>
              <a:spcBef>
                <a:spcPct val="50000"/>
              </a:spcBef>
              <a:buFontTx/>
              <a:buNone/>
              <a:defRPr/>
            </a:pPr>
            <a:r>
              <a:rPr lang="en-US" sz="1200" dirty="0" smtClean="0">
                <a:effectLst>
                  <a:outerShdw blurRad="38100" dist="38100" dir="2700000" algn="tl">
                    <a:srgbClr val="FFFFFF"/>
                  </a:outerShdw>
                </a:effectLst>
                <a:latin typeface="Arial Narrow" pitchFamily="34" charset="0"/>
              </a:rPr>
              <a:t>FE-X5-3D  </a:t>
            </a:r>
            <a:r>
              <a:rPr lang="en-US" sz="1200" dirty="0">
                <a:effectLst>
                  <a:outerShdw blurRad="38100" dist="38100" dir="2700000" algn="tl">
                    <a:srgbClr val="FFFFFF"/>
                  </a:outerShdw>
                </a:effectLst>
                <a:latin typeface="Arial Narrow" pitchFamily="34" charset="0"/>
              </a:rPr>
              <a:t>CMOS  </a:t>
            </a:r>
            <a:r>
              <a:rPr lang="en-US" sz="1200" dirty="0" smtClean="0">
                <a:effectLst>
                  <a:outerShdw blurRad="38100" dist="38100" dir="2700000" algn="tl">
                    <a:srgbClr val="FFFFFF"/>
                  </a:outerShdw>
                </a:effectLst>
                <a:latin typeface="Arial Narrow" pitchFamily="34" charset="0"/>
              </a:rPr>
              <a:t>xx </a:t>
            </a:r>
            <a:r>
              <a:rPr lang="en-US" sz="1200" dirty="0">
                <a:effectLst>
                  <a:outerShdw blurRad="38100" dist="38100" dir="2700000" algn="tl">
                    <a:srgbClr val="FFFFFF"/>
                  </a:outerShdw>
                </a:effectLst>
                <a:latin typeface="Arial Narrow" pitchFamily="34" charset="0"/>
              </a:rPr>
              <a:t>nm  3 layers</a:t>
            </a:r>
            <a:endParaRPr lang="en-US" sz="1200" dirty="0">
              <a:effectLst>
                <a:outerShdw blurRad="38100" dist="38100" dir="2700000" algn="tl">
                  <a:srgbClr val="FFFFFF"/>
                </a:outerShdw>
              </a:effectLst>
              <a:latin typeface="Arial Narrow" pitchFamily="34" charset="0"/>
              <a:sym typeface="Symbol" pitchFamily="18" charset="2"/>
            </a:endParaRPr>
          </a:p>
        </p:txBody>
      </p:sp>
      <p:sp>
        <p:nvSpPr>
          <p:cNvPr id="6173" name="AutoShape 52"/>
          <p:cNvSpPr>
            <a:spLocks noChangeArrowheads="1"/>
          </p:cNvSpPr>
          <p:nvPr/>
        </p:nvSpPr>
        <p:spPr bwMode="auto">
          <a:xfrm>
            <a:off x="3505200" y="3971925"/>
            <a:ext cx="1214438" cy="914400"/>
          </a:xfrm>
          <a:prstGeom prst="parallelogram">
            <a:avLst>
              <a:gd name="adj" fmla="val 33203"/>
            </a:avLst>
          </a:prstGeom>
          <a:noFill/>
          <a:ln w="9525">
            <a:noFill/>
            <a:miter lim="800000"/>
            <a:headEnd/>
            <a:tailEnd/>
          </a:ln>
        </p:spPr>
        <p:txBody>
          <a:bodyPr wrap="none" lIns="90000" tIns="46800" rIns="90000" bIns="46800" anchor="ctr">
            <a:spAutoFit/>
          </a:bodyPr>
          <a:lstStyle/>
          <a:p>
            <a:endParaRPr lang="en-US" dirty="0"/>
          </a:p>
        </p:txBody>
      </p:sp>
      <p:sp>
        <p:nvSpPr>
          <p:cNvPr id="6174" name="AutoShape 54"/>
          <p:cNvSpPr>
            <a:spLocks noChangeArrowheads="1"/>
          </p:cNvSpPr>
          <p:nvPr/>
        </p:nvSpPr>
        <p:spPr bwMode="auto">
          <a:xfrm>
            <a:off x="3779838" y="4460875"/>
            <a:ext cx="579437" cy="466725"/>
          </a:xfrm>
          <a:prstGeom prst="parallelogram">
            <a:avLst>
              <a:gd name="adj" fmla="val 31037"/>
            </a:avLst>
          </a:prstGeom>
          <a:noFill/>
          <a:ln w="9525">
            <a:noFill/>
            <a:miter lim="800000"/>
            <a:headEnd/>
            <a:tailEnd/>
          </a:ln>
        </p:spPr>
        <p:txBody>
          <a:bodyPr wrap="none" lIns="90000" tIns="46800" rIns="90000" bIns="46800" anchor="ctr">
            <a:spAutoFit/>
          </a:bodyPr>
          <a:lstStyle/>
          <a:p>
            <a:endParaRPr lang="en-US" dirty="0"/>
          </a:p>
        </p:txBody>
      </p:sp>
      <p:sp>
        <p:nvSpPr>
          <p:cNvPr id="6175" name="AutoShape 55"/>
          <p:cNvSpPr>
            <a:spLocks noChangeArrowheads="1"/>
          </p:cNvSpPr>
          <p:nvPr/>
        </p:nvSpPr>
        <p:spPr bwMode="auto">
          <a:xfrm>
            <a:off x="4897438" y="4846638"/>
            <a:ext cx="1214437" cy="914400"/>
          </a:xfrm>
          <a:prstGeom prst="parallelogram">
            <a:avLst>
              <a:gd name="adj" fmla="val 33203"/>
            </a:avLst>
          </a:prstGeom>
          <a:noFill/>
          <a:ln w="9525">
            <a:noFill/>
            <a:miter lim="800000"/>
            <a:headEnd/>
            <a:tailEnd/>
          </a:ln>
        </p:spPr>
        <p:txBody>
          <a:bodyPr wrap="none" lIns="90000" tIns="46800" rIns="90000" bIns="46800" anchor="ctr">
            <a:spAutoFit/>
          </a:bodyPr>
          <a:lstStyle/>
          <a:p>
            <a:endParaRPr lang="en-US" dirty="0"/>
          </a:p>
        </p:txBody>
      </p:sp>
      <p:sp>
        <p:nvSpPr>
          <p:cNvPr id="6176" name="AutoShape 57"/>
          <p:cNvSpPr>
            <a:spLocks noChangeArrowheads="1"/>
          </p:cNvSpPr>
          <p:nvPr/>
        </p:nvSpPr>
        <p:spPr bwMode="auto">
          <a:xfrm>
            <a:off x="3890963" y="4581525"/>
            <a:ext cx="1849437" cy="1027113"/>
          </a:xfrm>
          <a:prstGeom prst="parallelogram">
            <a:avLst>
              <a:gd name="adj" fmla="val 45015"/>
            </a:avLst>
          </a:prstGeom>
          <a:noFill/>
          <a:ln w="9525">
            <a:noFill/>
            <a:miter lim="800000"/>
            <a:headEnd/>
            <a:tailEnd/>
          </a:ln>
        </p:spPr>
        <p:txBody>
          <a:bodyPr wrap="none" lIns="90000" tIns="46800" rIns="90000" bIns="46800" anchor="ctr">
            <a:spAutoFit/>
          </a:bodyPr>
          <a:lstStyle/>
          <a:p>
            <a:endParaRPr lang="en-US" dirty="0"/>
          </a:p>
        </p:txBody>
      </p:sp>
      <p:sp>
        <p:nvSpPr>
          <p:cNvPr id="6177" name="AutoShape 58"/>
          <p:cNvSpPr>
            <a:spLocks noChangeArrowheads="1"/>
          </p:cNvSpPr>
          <p:nvPr/>
        </p:nvSpPr>
        <p:spPr bwMode="auto">
          <a:xfrm>
            <a:off x="7031038" y="5964238"/>
            <a:ext cx="1214437" cy="914400"/>
          </a:xfrm>
          <a:prstGeom prst="parallelogram">
            <a:avLst>
              <a:gd name="adj" fmla="val 33203"/>
            </a:avLst>
          </a:prstGeom>
          <a:noFill/>
          <a:ln w="9525">
            <a:noFill/>
            <a:miter lim="800000"/>
            <a:headEnd/>
            <a:tailEnd/>
          </a:ln>
        </p:spPr>
        <p:txBody>
          <a:bodyPr wrap="none" lIns="90000" tIns="46800" rIns="90000" bIns="46800" anchor="ctr">
            <a:spAutoFit/>
          </a:bodyPr>
          <a:lstStyle/>
          <a:p>
            <a:endParaRPr lang="en-US" dirty="0"/>
          </a:p>
        </p:txBody>
      </p:sp>
      <p:sp>
        <p:nvSpPr>
          <p:cNvPr id="6178" name="AutoShape 59"/>
          <p:cNvSpPr>
            <a:spLocks noChangeArrowheads="1"/>
          </p:cNvSpPr>
          <p:nvPr/>
        </p:nvSpPr>
        <p:spPr bwMode="auto">
          <a:xfrm>
            <a:off x="5862638" y="5668963"/>
            <a:ext cx="1214437" cy="914400"/>
          </a:xfrm>
          <a:prstGeom prst="parallelogram">
            <a:avLst>
              <a:gd name="adj" fmla="val 33203"/>
            </a:avLst>
          </a:prstGeom>
          <a:noFill/>
          <a:ln w="9525">
            <a:noFill/>
            <a:miter lim="800000"/>
            <a:headEnd/>
            <a:tailEnd/>
          </a:ln>
        </p:spPr>
        <p:txBody>
          <a:bodyPr wrap="none" lIns="90000" tIns="46800" rIns="90000" bIns="46800" anchor="ctr">
            <a:spAutoFit/>
          </a:bodyPr>
          <a:lstStyle/>
          <a:p>
            <a:endParaRPr lang="en-US" dirty="0"/>
          </a:p>
        </p:txBody>
      </p:sp>
      <p:sp>
        <p:nvSpPr>
          <p:cNvPr id="6179" name="AutoShape 60"/>
          <p:cNvSpPr>
            <a:spLocks noChangeArrowheads="1"/>
          </p:cNvSpPr>
          <p:nvPr/>
        </p:nvSpPr>
        <p:spPr bwMode="auto">
          <a:xfrm>
            <a:off x="4410075" y="4957763"/>
            <a:ext cx="1330325" cy="671512"/>
          </a:xfrm>
          <a:prstGeom prst="parallelogram">
            <a:avLst>
              <a:gd name="adj" fmla="val 49527"/>
            </a:avLst>
          </a:prstGeom>
          <a:noFill/>
          <a:ln w="9525">
            <a:noFill/>
            <a:miter lim="800000"/>
            <a:headEnd/>
            <a:tailEnd/>
          </a:ln>
        </p:spPr>
        <p:txBody>
          <a:bodyPr wrap="none" lIns="90000" tIns="46800" rIns="90000" bIns="46800" anchor="ctr">
            <a:spAutoFit/>
          </a:bodyPr>
          <a:lstStyle/>
          <a:p>
            <a:endParaRPr lang="en-US" dirty="0"/>
          </a:p>
        </p:txBody>
      </p:sp>
      <p:sp>
        <p:nvSpPr>
          <p:cNvPr id="6180" name="AutoShape 61"/>
          <p:cNvSpPr>
            <a:spLocks noChangeArrowheads="1"/>
          </p:cNvSpPr>
          <p:nvPr/>
        </p:nvSpPr>
        <p:spPr bwMode="auto">
          <a:xfrm>
            <a:off x="5943600" y="5648325"/>
            <a:ext cx="1214438" cy="914400"/>
          </a:xfrm>
          <a:prstGeom prst="parallelogram">
            <a:avLst>
              <a:gd name="adj" fmla="val 33203"/>
            </a:avLst>
          </a:prstGeom>
          <a:noFill/>
          <a:ln w="9525">
            <a:noFill/>
            <a:miter lim="800000"/>
            <a:headEnd/>
            <a:tailEnd/>
          </a:ln>
        </p:spPr>
        <p:txBody>
          <a:bodyPr wrap="none" lIns="90000" tIns="46800" rIns="90000" bIns="46800" anchor="ctr">
            <a:spAutoFit/>
          </a:bodyPr>
          <a:lstStyle/>
          <a:p>
            <a:endParaRPr lang="en-US" dirty="0"/>
          </a:p>
        </p:txBody>
      </p:sp>
      <p:sp>
        <p:nvSpPr>
          <p:cNvPr id="6181" name="AutoShape 62"/>
          <p:cNvSpPr>
            <a:spLocks noChangeArrowheads="1"/>
          </p:cNvSpPr>
          <p:nvPr/>
        </p:nvSpPr>
        <p:spPr bwMode="auto">
          <a:xfrm>
            <a:off x="5922963" y="5629275"/>
            <a:ext cx="1214437" cy="914400"/>
          </a:xfrm>
          <a:prstGeom prst="parallelogram">
            <a:avLst>
              <a:gd name="adj" fmla="val 33203"/>
            </a:avLst>
          </a:prstGeom>
          <a:noFill/>
          <a:ln w="9525">
            <a:noFill/>
            <a:miter lim="800000"/>
            <a:headEnd/>
            <a:tailEnd/>
          </a:ln>
        </p:spPr>
        <p:txBody>
          <a:bodyPr wrap="none" lIns="90000" tIns="46800" rIns="90000" bIns="46800" anchor="ctr">
            <a:spAutoFit/>
          </a:bodyPr>
          <a:lstStyle/>
          <a:p>
            <a:endParaRPr lang="en-US" dirty="0"/>
          </a:p>
        </p:txBody>
      </p:sp>
      <p:sp>
        <p:nvSpPr>
          <p:cNvPr id="6182" name="AutoShape 63"/>
          <p:cNvSpPr>
            <a:spLocks noChangeArrowheads="1"/>
          </p:cNvSpPr>
          <p:nvPr/>
        </p:nvSpPr>
        <p:spPr bwMode="auto">
          <a:xfrm>
            <a:off x="7010400" y="5821363"/>
            <a:ext cx="1214438" cy="914400"/>
          </a:xfrm>
          <a:prstGeom prst="parallelogram">
            <a:avLst>
              <a:gd name="adj" fmla="val 33203"/>
            </a:avLst>
          </a:prstGeom>
          <a:noFill/>
          <a:ln w="9525">
            <a:noFill/>
            <a:miter lim="800000"/>
            <a:headEnd/>
            <a:tailEnd/>
          </a:ln>
        </p:spPr>
        <p:txBody>
          <a:bodyPr wrap="none" lIns="90000" tIns="46800" rIns="90000" bIns="46800" anchor="ctr">
            <a:spAutoFit/>
          </a:bodyPr>
          <a:lstStyle/>
          <a:p>
            <a:endParaRPr lang="en-US" dirty="0"/>
          </a:p>
        </p:txBody>
      </p:sp>
      <p:sp>
        <p:nvSpPr>
          <p:cNvPr id="6183" name="AutoShape 64"/>
          <p:cNvSpPr>
            <a:spLocks noChangeArrowheads="1"/>
          </p:cNvSpPr>
          <p:nvPr/>
        </p:nvSpPr>
        <p:spPr bwMode="auto">
          <a:xfrm>
            <a:off x="5872163" y="5578475"/>
            <a:ext cx="1214437" cy="914400"/>
          </a:xfrm>
          <a:prstGeom prst="parallelogram">
            <a:avLst>
              <a:gd name="adj" fmla="val 33203"/>
            </a:avLst>
          </a:prstGeom>
          <a:noFill/>
          <a:ln w="9525">
            <a:noFill/>
            <a:miter lim="800000"/>
            <a:headEnd/>
            <a:tailEnd/>
          </a:ln>
        </p:spPr>
        <p:txBody>
          <a:bodyPr wrap="none" lIns="90000" tIns="46800" rIns="90000" bIns="46800" anchor="ctr">
            <a:spAutoFit/>
          </a:bodyPr>
          <a:lstStyle/>
          <a:p>
            <a:endParaRPr lang="en-US" dirty="0"/>
          </a:p>
        </p:txBody>
      </p:sp>
      <p:sp>
        <p:nvSpPr>
          <p:cNvPr id="6184" name="AutoShape 65"/>
          <p:cNvSpPr>
            <a:spLocks noChangeArrowheads="1"/>
          </p:cNvSpPr>
          <p:nvPr/>
        </p:nvSpPr>
        <p:spPr bwMode="auto">
          <a:xfrm>
            <a:off x="5811838" y="5476875"/>
            <a:ext cx="1214437" cy="914400"/>
          </a:xfrm>
          <a:prstGeom prst="parallelogram">
            <a:avLst>
              <a:gd name="adj" fmla="val 33203"/>
            </a:avLst>
          </a:prstGeom>
          <a:noFill/>
          <a:ln w="9525">
            <a:noFill/>
            <a:miter lim="800000"/>
            <a:headEnd/>
            <a:tailEnd/>
          </a:ln>
        </p:spPr>
        <p:txBody>
          <a:bodyPr wrap="none" lIns="90000" tIns="46800" rIns="90000" bIns="46800" anchor="ctr">
            <a:spAutoFit/>
          </a:bodyPr>
          <a:lstStyle/>
          <a:p>
            <a:endParaRPr lang="en-US" dirty="0"/>
          </a:p>
        </p:txBody>
      </p:sp>
      <p:sp>
        <p:nvSpPr>
          <p:cNvPr id="6185" name="AutoShape 67"/>
          <p:cNvSpPr>
            <a:spLocks noChangeArrowheads="1"/>
          </p:cNvSpPr>
          <p:nvPr/>
        </p:nvSpPr>
        <p:spPr bwMode="auto">
          <a:xfrm>
            <a:off x="3667125" y="4654550"/>
            <a:ext cx="1214438" cy="914400"/>
          </a:xfrm>
          <a:prstGeom prst="parallelogram">
            <a:avLst>
              <a:gd name="adj" fmla="val 33203"/>
            </a:avLst>
          </a:prstGeom>
          <a:noFill/>
          <a:ln w="9525">
            <a:noFill/>
            <a:miter lim="800000"/>
            <a:headEnd/>
            <a:tailEnd/>
          </a:ln>
        </p:spPr>
        <p:txBody>
          <a:bodyPr wrap="none" lIns="90000" tIns="46800" rIns="90000" bIns="46800" anchor="ctr">
            <a:spAutoFit/>
          </a:bodyPr>
          <a:lstStyle/>
          <a:p>
            <a:endParaRPr lang="en-US" dirty="0"/>
          </a:p>
        </p:txBody>
      </p:sp>
      <p:sp>
        <p:nvSpPr>
          <p:cNvPr id="6186" name="AutoShape 68"/>
          <p:cNvSpPr>
            <a:spLocks noChangeArrowheads="1"/>
          </p:cNvSpPr>
          <p:nvPr/>
        </p:nvSpPr>
        <p:spPr bwMode="auto">
          <a:xfrm>
            <a:off x="5761038" y="5527675"/>
            <a:ext cx="1214437" cy="914400"/>
          </a:xfrm>
          <a:prstGeom prst="parallelogram">
            <a:avLst>
              <a:gd name="adj" fmla="val 33203"/>
            </a:avLst>
          </a:prstGeom>
          <a:noFill/>
          <a:ln w="9525">
            <a:noFill/>
            <a:miter lim="800000"/>
            <a:headEnd/>
            <a:tailEnd/>
          </a:ln>
        </p:spPr>
        <p:txBody>
          <a:bodyPr wrap="none" lIns="90000" tIns="46800" rIns="90000" bIns="46800" anchor="ctr">
            <a:spAutoFit/>
          </a:bodyPr>
          <a:lstStyle/>
          <a:p>
            <a:endParaRPr lang="en-US" dirty="0"/>
          </a:p>
        </p:txBody>
      </p:sp>
      <p:sp>
        <p:nvSpPr>
          <p:cNvPr id="6187" name="AutoShape 69"/>
          <p:cNvSpPr>
            <a:spLocks noChangeArrowheads="1"/>
          </p:cNvSpPr>
          <p:nvPr/>
        </p:nvSpPr>
        <p:spPr bwMode="auto">
          <a:xfrm>
            <a:off x="3263900" y="3740150"/>
            <a:ext cx="1630363" cy="274638"/>
          </a:xfrm>
          <a:prstGeom prst="parallelogram">
            <a:avLst>
              <a:gd name="adj" fmla="val 148410"/>
            </a:avLst>
          </a:prstGeom>
          <a:solidFill>
            <a:schemeClr val="hlink">
              <a:alpha val="63921"/>
            </a:schemeClr>
          </a:solidFill>
          <a:ln w="9525">
            <a:noFill/>
            <a:miter lim="800000"/>
            <a:headEnd/>
            <a:tailEnd/>
          </a:ln>
        </p:spPr>
        <p:txBody>
          <a:bodyPr lIns="90000" tIns="46800" rIns="90000" bIns="46800" anchor="ctr">
            <a:spAutoFit/>
          </a:bodyPr>
          <a:lstStyle/>
          <a:p>
            <a:endParaRPr lang="en-US" dirty="0"/>
          </a:p>
        </p:txBody>
      </p:sp>
      <p:sp>
        <p:nvSpPr>
          <p:cNvPr id="6188" name="AutoShape 70"/>
          <p:cNvSpPr>
            <a:spLocks noChangeArrowheads="1"/>
          </p:cNvSpPr>
          <p:nvPr/>
        </p:nvSpPr>
        <p:spPr bwMode="auto">
          <a:xfrm>
            <a:off x="3881438" y="5324475"/>
            <a:ext cx="2489200" cy="893763"/>
          </a:xfrm>
          <a:prstGeom prst="parallelogram">
            <a:avLst>
              <a:gd name="adj" fmla="val 69627"/>
            </a:avLst>
          </a:prstGeom>
          <a:noFill/>
          <a:ln w="9525">
            <a:noFill/>
            <a:miter lim="800000"/>
            <a:headEnd/>
            <a:tailEnd/>
          </a:ln>
        </p:spPr>
        <p:txBody>
          <a:bodyPr wrap="none" lIns="90000" tIns="46800" rIns="90000" bIns="46800" anchor="ctr">
            <a:spAutoFit/>
          </a:bodyPr>
          <a:lstStyle/>
          <a:p>
            <a:endParaRPr lang="en-US" dirty="0"/>
          </a:p>
        </p:txBody>
      </p:sp>
      <p:sp>
        <p:nvSpPr>
          <p:cNvPr id="6189" name="AutoShape 71"/>
          <p:cNvSpPr>
            <a:spLocks noChangeArrowheads="1"/>
          </p:cNvSpPr>
          <p:nvPr/>
        </p:nvSpPr>
        <p:spPr bwMode="auto">
          <a:xfrm>
            <a:off x="4318000" y="4613275"/>
            <a:ext cx="1452563" cy="944563"/>
          </a:xfrm>
          <a:prstGeom prst="parallelogram">
            <a:avLst>
              <a:gd name="adj" fmla="val 38445"/>
            </a:avLst>
          </a:prstGeom>
          <a:noFill/>
          <a:ln w="9525">
            <a:noFill/>
            <a:miter lim="800000"/>
            <a:headEnd/>
            <a:tailEnd/>
          </a:ln>
        </p:spPr>
        <p:txBody>
          <a:bodyPr wrap="none" lIns="90000" tIns="46800" rIns="90000" bIns="46800" anchor="ctr">
            <a:spAutoFit/>
          </a:bodyPr>
          <a:lstStyle/>
          <a:p>
            <a:endParaRPr lang="en-US" dirty="0"/>
          </a:p>
        </p:txBody>
      </p:sp>
      <p:sp>
        <p:nvSpPr>
          <p:cNvPr id="6190" name="AutoShape 72"/>
          <p:cNvSpPr>
            <a:spLocks noChangeArrowheads="1"/>
          </p:cNvSpPr>
          <p:nvPr/>
        </p:nvSpPr>
        <p:spPr bwMode="auto">
          <a:xfrm>
            <a:off x="4927600" y="5038725"/>
            <a:ext cx="1214438" cy="914400"/>
          </a:xfrm>
          <a:prstGeom prst="parallelogram">
            <a:avLst>
              <a:gd name="adj" fmla="val 33203"/>
            </a:avLst>
          </a:prstGeom>
          <a:noFill/>
          <a:ln w="9525">
            <a:noFill/>
            <a:miter lim="800000"/>
            <a:headEnd/>
            <a:tailEnd/>
          </a:ln>
        </p:spPr>
        <p:txBody>
          <a:bodyPr wrap="none" lIns="90000" tIns="46800" rIns="90000" bIns="46800" anchor="ctr">
            <a:spAutoFit/>
          </a:bodyPr>
          <a:lstStyle/>
          <a:p>
            <a:endParaRPr lang="en-US" dirty="0"/>
          </a:p>
        </p:txBody>
      </p:sp>
      <p:sp>
        <p:nvSpPr>
          <p:cNvPr id="6191" name="AutoShape 73"/>
          <p:cNvSpPr>
            <a:spLocks noChangeArrowheads="1"/>
          </p:cNvSpPr>
          <p:nvPr/>
        </p:nvSpPr>
        <p:spPr bwMode="auto">
          <a:xfrm>
            <a:off x="6350000" y="5994400"/>
            <a:ext cx="1214438" cy="914400"/>
          </a:xfrm>
          <a:prstGeom prst="parallelogram">
            <a:avLst>
              <a:gd name="adj" fmla="val 33203"/>
            </a:avLst>
          </a:prstGeom>
          <a:noFill/>
          <a:ln w="9525">
            <a:noFill/>
            <a:miter lim="800000"/>
            <a:headEnd/>
            <a:tailEnd/>
          </a:ln>
        </p:spPr>
        <p:txBody>
          <a:bodyPr wrap="none" lIns="90000" tIns="46800" rIns="90000" bIns="46800" anchor="ctr">
            <a:spAutoFit/>
          </a:bodyPr>
          <a:lstStyle/>
          <a:p>
            <a:endParaRPr lang="en-US" dirty="0"/>
          </a:p>
        </p:txBody>
      </p:sp>
      <p:sp>
        <p:nvSpPr>
          <p:cNvPr id="6192" name="AutoShape 74"/>
          <p:cNvSpPr>
            <a:spLocks noChangeArrowheads="1"/>
          </p:cNvSpPr>
          <p:nvPr/>
        </p:nvSpPr>
        <p:spPr bwMode="auto">
          <a:xfrm>
            <a:off x="3625850" y="4733925"/>
            <a:ext cx="1479550" cy="720725"/>
          </a:xfrm>
          <a:prstGeom prst="parallelogram">
            <a:avLst>
              <a:gd name="adj" fmla="val 51322"/>
            </a:avLst>
          </a:prstGeom>
          <a:noFill/>
          <a:ln w="9525">
            <a:noFill/>
            <a:miter lim="800000"/>
            <a:headEnd/>
            <a:tailEnd/>
          </a:ln>
        </p:spPr>
        <p:txBody>
          <a:bodyPr lIns="90000" tIns="46800" rIns="90000" bIns="46800" anchor="ctr">
            <a:spAutoFit/>
          </a:bodyPr>
          <a:lstStyle/>
          <a:p>
            <a:endParaRPr lang="en-US" dirty="0"/>
          </a:p>
        </p:txBody>
      </p:sp>
      <p:sp>
        <p:nvSpPr>
          <p:cNvPr id="6193" name="AutoShape 76"/>
          <p:cNvSpPr>
            <a:spLocks noChangeArrowheads="1"/>
          </p:cNvSpPr>
          <p:nvPr/>
        </p:nvSpPr>
        <p:spPr bwMode="auto">
          <a:xfrm>
            <a:off x="4613275" y="4987925"/>
            <a:ext cx="1214438" cy="914400"/>
          </a:xfrm>
          <a:prstGeom prst="parallelogram">
            <a:avLst>
              <a:gd name="adj" fmla="val 33203"/>
            </a:avLst>
          </a:prstGeom>
          <a:noFill/>
          <a:ln w="9525">
            <a:noFill/>
            <a:miter lim="800000"/>
            <a:headEnd/>
            <a:tailEnd/>
          </a:ln>
        </p:spPr>
        <p:txBody>
          <a:bodyPr wrap="none" lIns="90000" tIns="46800" rIns="90000" bIns="46800" anchor="ctr">
            <a:spAutoFit/>
          </a:bodyPr>
          <a:lstStyle/>
          <a:p>
            <a:endParaRPr lang="en-US" dirty="0"/>
          </a:p>
        </p:txBody>
      </p:sp>
      <p:sp>
        <p:nvSpPr>
          <p:cNvPr id="6194" name="AutoShape 80"/>
          <p:cNvSpPr>
            <a:spLocks noChangeArrowheads="1"/>
          </p:cNvSpPr>
          <p:nvPr/>
        </p:nvSpPr>
        <p:spPr bwMode="auto">
          <a:xfrm>
            <a:off x="4816475" y="5576888"/>
            <a:ext cx="88900" cy="88900"/>
          </a:xfrm>
          <a:prstGeom prst="parallelogram">
            <a:avLst>
              <a:gd name="adj" fmla="val 25000"/>
            </a:avLst>
          </a:prstGeom>
          <a:noFill/>
          <a:ln w="9525">
            <a:noFill/>
            <a:miter lim="800000"/>
            <a:headEnd/>
            <a:tailEnd/>
          </a:ln>
        </p:spPr>
        <p:txBody>
          <a:bodyPr wrap="none" lIns="90000" tIns="46800" rIns="90000" bIns="46800" anchor="ctr">
            <a:spAutoFit/>
          </a:bodyPr>
          <a:lstStyle/>
          <a:p>
            <a:endParaRPr lang="en-US" dirty="0"/>
          </a:p>
        </p:txBody>
      </p:sp>
      <p:sp>
        <p:nvSpPr>
          <p:cNvPr id="6195" name="AutoShape 82"/>
          <p:cNvSpPr>
            <a:spLocks noChangeArrowheads="1"/>
          </p:cNvSpPr>
          <p:nvPr/>
        </p:nvSpPr>
        <p:spPr bwMode="auto">
          <a:xfrm>
            <a:off x="4013200" y="5791200"/>
            <a:ext cx="2295525" cy="295275"/>
          </a:xfrm>
          <a:prstGeom prst="parallelogram">
            <a:avLst>
              <a:gd name="adj" fmla="val 194355"/>
            </a:avLst>
          </a:prstGeom>
          <a:noFill/>
          <a:ln w="9525">
            <a:noFill/>
            <a:miter lim="800000"/>
            <a:headEnd/>
            <a:tailEnd/>
          </a:ln>
        </p:spPr>
        <p:txBody>
          <a:bodyPr wrap="none" lIns="90000" tIns="46800" rIns="90000" bIns="46800" anchor="ctr">
            <a:spAutoFit/>
          </a:bodyPr>
          <a:lstStyle/>
          <a:p>
            <a:endParaRPr lang="en-US" dirty="0"/>
          </a:p>
        </p:txBody>
      </p:sp>
      <p:sp>
        <p:nvSpPr>
          <p:cNvPr id="6196" name="AutoShape 83"/>
          <p:cNvSpPr>
            <a:spLocks noChangeArrowheads="1"/>
          </p:cNvSpPr>
          <p:nvPr/>
        </p:nvSpPr>
        <p:spPr bwMode="auto">
          <a:xfrm>
            <a:off x="6400800" y="6105525"/>
            <a:ext cx="1214438" cy="914400"/>
          </a:xfrm>
          <a:prstGeom prst="parallelogram">
            <a:avLst>
              <a:gd name="adj" fmla="val 33203"/>
            </a:avLst>
          </a:prstGeom>
          <a:noFill/>
          <a:ln w="9525">
            <a:noFill/>
            <a:miter lim="800000"/>
            <a:headEnd/>
            <a:tailEnd/>
          </a:ln>
        </p:spPr>
        <p:txBody>
          <a:bodyPr wrap="none" lIns="90000" tIns="46800" rIns="90000" bIns="46800" anchor="ctr">
            <a:spAutoFit/>
          </a:bodyPr>
          <a:lstStyle/>
          <a:p>
            <a:endParaRPr lang="en-US" dirty="0"/>
          </a:p>
        </p:txBody>
      </p:sp>
      <p:sp>
        <p:nvSpPr>
          <p:cNvPr id="6197" name="AutoShape 85"/>
          <p:cNvSpPr>
            <a:spLocks noChangeArrowheads="1"/>
          </p:cNvSpPr>
          <p:nvPr/>
        </p:nvSpPr>
        <p:spPr bwMode="auto">
          <a:xfrm>
            <a:off x="6269038" y="5913438"/>
            <a:ext cx="1214437" cy="914400"/>
          </a:xfrm>
          <a:prstGeom prst="parallelogram">
            <a:avLst>
              <a:gd name="adj" fmla="val 33203"/>
            </a:avLst>
          </a:prstGeom>
          <a:noFill/>
          <a:ln w="9525">
            <a:noFill/>
            <a:miter lim="800000"/>
            <a:headEnd/>
            <a:tailEnd/>
          </a:ln>
        </p:spPr>
        <p:txBody>
          <a:bodyPr wrap="none" lIns="90000" tIns="46800" rIns="90000" bIns="46800" anchor="ctr">
            <a:spAutoFit/>
          </a:bodyPr>
          <a:lstStyle/>
          <a:p>
            <a:endParaRPr lang="en-US" dirty="0"/>
          </a:p>
        </p:txBody>
      </p:sp>
      <p:sp>
        <p:nvSpPr>
          <p:cNvPr id="6198" name="AutoShape 86"/>
          <p:cNvSpPr>
            <a:spLocks noChangeArrowheads="1"/>
          </p:cNvSpPr>
          <p:nvPr/>
        </p:nvSpPr>
        <p:spPr bwMode="auto">
          <a:xfrm>
            <a:off x="6746875" y="6045200"/>
            <a:ext cx="1214438" cy="914400"/>
          </a:xfrm>
          <a:prstGeom prst="parallelogram">
            <a:avLst>
              <a:gd name="adj" fmla="val 33203"/>
            </a:avLst>
          </a:prstGeom>
          <a:noFill/>
          <a:ln w="9525">
            <a:noFill/>
            <a:miter lim="800000"/>
            <a:headEnd/>
            <a:tailEnd/>
          </a:ln>
        </p:spPr>
        <p:txBody>
          <a:bodyPr wrap="none" lIns="90000" tIns="46800" rIns="90000" bIns="46800" anchor="ctr">
            <a:spAutoFit/>
          </a:bodyPr>
          <a:lstStyle/>
          <a:p>
            <a:endParaRPr lang="en-US" dirty="0"/>
          </a:p>
        </p:txBody>
      </p:sp>
      <p:sp>
        <p:nvSpPr>
          <p:cNvPr id="6199" name="AutoShape 87"/>
          <p:cNvSpPr>
            <a:spLocks noChangeArrowheads="1"/>
          </p:cNvSpPr>
          <p:nvPr/>
        </p:nvSpPr>
        <p:spPr bwMode="auto">
          <a:xfrm>
            <a:off x="7345363" y="6065838"/>
            <a:ext cx="88900" cy="88900"/>
          </a:xfrm>
          <a:prstGeom prst="parallelogram">
            <a:avLst>
              <a:gd name="adj" fmla="val 25000"/>
            </a:avLst>
          </a:prstGeom>
          <a:noFill/>
          <a:ln w="9525">
            <a:noFill/>
            <a:miter lim="800000"/>
            <a:headEnd/>
            <a:tailEnd/>
          </a:ln>
        </p:spPr>
        <p:txBody>
          <a:bodyPr wrap="none" lIns="90000" tIns="46800" rIns="90000" bIns="46800" anchor="ctr">
            <a:spAutoFit/>
          </a:bodyPr>
          <a:lstStyle/>
          <a:p>
            <a:endParaRPr lang="en-US" dirty="0"/>
          </a:p>
        </p:txBody>
      </p:sp>
      <p:sp>
        <p:nvSpPr>
          <p:cNvPr id="6200" name="AutoShape 92"/>
          <p:cNvSpPr>
            <a:spLocks noChangeArrowheads="1"/>
          </p:cNvSpPr>
          <p:nvPr/>
        </p:nvSpPr>
        <p:spPr bwMode="auto">
          <a:xfrm>
            <a:off x="6380163" y="6065838"/>
            <a:ext cx="1214437" cy="914400"/>
          </a:xfrm>
          <a:prstGeom prst="parallelogram">
            <a:avLst>
              <a:gd name="adj" fmla="val 33203"/>
            </a:avLst>
          </a:prstGeom>
          <a:noFill/>
          <a:ln w="9525">
            <a:noFill/>
            <a:miter lim="800000"/>
            <a:headEnd/>
            <a:tailEnd/>
          </a:ln>
        </p:spPr>
        <p:txBody>
          <a:bodyPr wrap="none" lIns="90000" tIns="46800" rIns="90000" bIns="46800" anchor="ctr">
            <a:spAutoFit/>
          </a:bodyPr>
          <a:lstStyle/>
          <a:p>
            <a:endParaRPr lang="en-US" dirty="0"/>
          </a:p>
        </p:txBody>
      </p:sp>
      <p:sp>
        <p:nvSpPr>
          <p:cNvPr id="6201" name="AutoShape 93"/>
          <p:cNvSpPr>
            <a:spLocks noChangeArrowheads="1"/>
          </p:cNvSpPr>
          <p:nvPr/>
        </p:nvSpPr>
        <p:spPr bwMode="auto">
          <a:xfrm>
            <a:off x="6380163" y="6065838"/>
            <a:ext cx="1214437" cy="914400"/>
          </a:xfrm>
          <a:prstGeom prst="parallelogram">
            <a:avLst>
              <a:gd name="adj" fmla="val 33203"/>
            </a:avLst>
          </a:prstGeom>
          <a:noFill/>
          <a:ln w="9525">
            <a:noFill/>
            <a:miter lim="800000"/>
            <a:headEnd/>
            <a:tailEnd/>
          </a:ln>
        </p:spPr>
        <p:txBody>
          <a:bodyPr wrap="none" lIns="90000" tIns="46800" rIns="90000" bIns="46800" anchor="ctr">
            <a:spAutoFit/>
          </a:bodyPr>
          <a:lstStyle/>
          <a:p>
            <a:endParaRPr lang="en-US" dirty="0"/>
          </a:p>
        </p:txBody>
      </p:sp>
      <p:sp>
        <p:nvSpPr>
          <p:cNvPr id="6202" name="AutoShape 94"/>
          <p:cNvSpPr>
            <a:spLocks noChangeArrowheads="1"/>
          </p:cNvSpPr>
          <p:nvPr/>
        </p:nvSpPr>
        <p:spPr bwMode="auto">
          <a:xfrm>
            <a:off x="6380163" y="6065838"/>
            <a:ext cx="1214437" cy="914400"/>
          </a:xfrm>
          <a:prstGeom prst="parallelogram">
            <a:avLst>
              <a:gd name="adj" fmla="val 33203"/>
            </a:avLst>
          </a:prstGeom>
          <a:noFill/>
          <a:ln w="9525">
            <a:noFill/>
            <a:miter lim="800000"/>
            <a:headEnd/>
            <a:tailEnd/>
          </a:ln>
        </p:spPr>
        <p:txBody>
          <a:bodyPr wrap="none" lIns="90000" tIns="46800" rIns="90000" bIns="46800" anchor="ctr">
            <a:spAutoFit/>
          </a:bodyPr>
          <a:lstStyle/>
          <a:p>
            <a:endParaRPr lang="en-US" dirty="0"/>
          </a:p>
        </p:txBody>
      </p:sp>
      <p:sp>
        <p:nvSpPr>
          <p:cNvPr id="6203" name="AutoShape 95"/>
          <p:cNvSpPr>
            <a:spLocks noChangeArrowheads="1"/>
          </p:cNvSpPr>
          <p:nvPr/>
        </p:nvSpPr>
        <p:spPr bwMode="auto">
          <a:xfrm>
            <a:off x="6248400" y="6054725"/>
            <a:ext cx="1214438" cy="914400"/>
          </a:xfrm>
          <a:prstGeom prst="parallelogram">
            <a:avLst>
              <a:gd name="adj" fmla="val 33203"/>
            </a:avLst>
          </a:prstGeom>
          <a:noFill/>
          <a:ln w="9525">
            <a:noFill/>
            <a:miter lim="800000"/>
            <a:headEnd/>
            <a:tailEnd/>
          </a:ln>
        </p:spPr>
        <p:txBody>
          <a:bodyPr wrap="none" lIns="90000" tIns="46800" rIns="90000" bIns="46800" anchor="ctr">
            <a:spAutoFit/>
          </a:bodyPr>
          <a:lstStyle/>
          <a:p>
            <a:endParaRPr lang="en-US" dirty="0"/>
          </a:p>
        </p:txBody>
      </p:sp>
      <p:sp>
        <p:nvSpPr>
          <p:cNvPr id="6204" name="AutoShape 96"/>
          <p:cNvSpPr>
            <a:spLocks noChangeArrowheads="1"/>
          </p:cNvSpPr>
          <p:nvPr/>
        </p:nvSpPr>
        <p:spPr bwMode="auto">
          <a:xfrm>
            <a:off x="6248400" y="6045200"/>
            <a:ext cx="1214438" cy="914400"/>
          </a:xfrm>
          <a:prstGeom prst="parallelogram">
            <a:avLst>
              <a:gd name="adj" fmla="val 33203"/>
            </a:avLst>
          </a:prstGeom>
          <a:noFill/>
          <a:ln w="9525">
            <a:noFill/>
            <a:miter lim="800000"/>
            <a:headEnd/>
            <a:tailEnd/>
          </a:ln>
        </p:spPr>
        <p:txBody>
          <a:bodyPr wrap="none" lIns="90000" tIns="46800" rIns="90000" bIns="46800" anchor="ctr">
            <a:spAutoFit/>
          </a:bodyPr>
          <a:lstStyle/>
          <a:p>
            <a:endParaRPr lang="en-US" dirty="0"/>
          </a:p>
        </p:txBody>
      </p:sp>
      <p:sp>
        <p:nvSpPr>
          <p:cNvPr id="6205" name="AutoShape 97"/>
          <p:cNvSpPr>
            <a:spLocks noChangeArrowheads="1"/>
          </p:cNvSpPr>
          <p:nvPr/>
        </p:nvSpPr>
        <p:spPr bwMode="auto">
          <a:xfrm>
            <a:off x="6248400" y="6045200"/>
            <a:ext cx="1214438" cy="914400"/>
          </a:xfrm>
          <a:prstGeom prst="parallelogram">
            <a:avLst>
              <a:gd name="adj" fmla="val 33203"/>
            </a:avLst>
          </a:prstGeom>
          <a:noFill/>
          <a:ln w="9525">
            <a:noFill/>
            <a:miter lim="800000"/>
            <a:headEnd/>
            <a:tailEnd/>
          </a:ln>
        </p:spPr>
        <p:txBody>
          <a:bodyPr wrap="none" lIns="90000" tIns="46800" rIns="90000" bIns="46800" anchor="ctr">
            <a:spAutoFit/>
          </a:bodyPr>
          <a:lstStyle/>
          <a:p>
            <a:endParaRPr lang="en-US" dirty="0"/>
          </a:p>
        </p:txBody>
      </p:sp>
      <p:sp>
        <p:nvSpPr>
          <p:cNvPr id="6206" name="AutoShape 98"/>
          <p:cNvSpPr>
            <a:spLocks noChangeArrowheads="1"/>
          </p:cNvSpPr>
          <p:nvPr/>
        </p:nvSpPr>
        <p:spPr bwMode="auto">
          <a:xfrm>
            <a:off x="6248400" y="6045200"/>
            <a:ext cx="1214438" cy="914400"/>
          </a:xfrm>
          <a:prstGeom prst="parallelogram">
            <a:avLst>
              <a:gd name="adj" fmla="val 33203"/>
            </a:avLst>
          </a:prstGeom>
          <a:noFill/>
          <a:ln w="9525">
            <a:noFill/>
            <a:miter lim="800000"/>
            <a:headEnd/>
            <a:tailEnd/>
          </a:ln>
        </p:spPr>
        <p:txBody>
          <a:bodyPr wrap="none" lIns="90000" tIns="46800" rIns="90000" bIns="46800" anchor="ctr">
            <a:spAutoFit/>
          </a:bodyPr>
          <a:lstStyle/>
          <a:p>
            <a:endParaRPr lang="en-US" dirty="0"/>
          </a:p>
        </p:txBody>
      </p:sp>
      <p:sp>
        <p:nvSpPr>
          <p:cNvPr id="6207" name="AutoShape 99"/>
          <p:cNvSpPr>
            <a:spLocks noChangeArrowheads="1"/>
          </p:cNvSpPr>
          <p:nvPr/>
        </p:nvSpPr>
        <p:spPr bwMode="auto">
          <a:xfrm>
            <a:off x="3840163" y="4530725"/>
            <a:ext cx="1905000" cy="1219200"/>
          </a:xfrm>
          <a:prstGeom prst="parallelogram">
            <a:avLst>
              <a:gd name="adj" fmla="val 39063"/>
            </a:avLst>
          </a:prstGeom>
          <a:noFill/>
          <a:ln w="9525">
            <a:noFill/>
            <a:miter lim="800000"/>
            <a:headEnd/>
            <a:tailEnd/>
          </a:ln>
        </p:spPr>
        <p:txBody>
          <a:bodyPr lIns="90000" tIns="46800" rIns="90000" bIns="46800" anchor="ctr">
            <a:spAutoFit/>
          </a:bodyPr>
          <a:lstStyle/>
          <a:p>
            <a:endParaRPr lang="en-US" dirty="0"/>
          </a:p>
        </p:txBody>
      </p:sp>
      <p:sp>
        <p:nvSpPr>
          <p:cNvPr id="6208" name="AutoShape 100"/>
          <p:cNvSpPr>
            <a:spLocks noChangeArrowheads="1"/>
          </p:cNvSpPr>
          <p:nvPr/>
        </p:nvSpPr>
        <p:spPr bwMode="auto">
          <a:xfrm>
            <a:off x="6350000" y="5872163"/>
            <a:ext cx="1214438" cy="914400"/>
          </a:xfrm>
          <a:prstGeom prst="parallelogram">
            <a:avLst>
              <a:gd name="adj" fmla="val 33203"/>
            </a:avLst>
          </a:prstGeom>
          <a:noFill/>
          <a:ln w="9525">
            <a:noFill/>
            <a:miter lim="800000"/>
            <a:headEnd/>
            <a:tailEnd/>
          </a:ln>
        </p:spPr>
        <p:txBody>
          <a:bodyPr wrap="none" lIns="90000" tIns="46800" rIns="90000" bIns="46800" anchor="ctr">
            <a:spAutoFit/>
          </a:bodyPr>
          <a:lstStyle/>
          <a:p>
            <a:endParaRPr lang="en-US" dirty="0"/>
          </a:p>
        </p:txBody>
      </p:sp>
      <p:sp>
        <p:nvSpPr>
          <p:cNvPr id="6209" name="AutoShape 101"/>
          <p:cNvSpPr>
            <a:spLocks noChangeArrowheads="1"/>
          </p:cNvSpPr>
          <p:nvPr/>
        </p:nvSpPr>
        <p:spPr bwMode="auto">
          <a:xfrm>
            <a:off x="4287838" y="5465763"/>
            <a:ext cx="1214437" cy="914400"/>
          </a:xfrm>
          <a:prstGeom prst="parallelogram">
            <a:avLst>
              <a:gd name="adj" fmla="val 33203"/>
            </a:avLst>
          </a:prstGeom>
          <a:noFill/>
          <a:ln w="9525">
            <a:noFill/>
            <a:miter lim="800000"/>
            <a:headEnd/>
            <a:tailEnd/>
          </a:ln>
        </p:spPr>
        <p:txBody>
          <a:bodyPr wrap="none" lIns="90000" tIns="46800" rIns="90000" bIns="46800" anchor="ctr">
            <a:spAutoFit/>
          </a:bodyPr>
          <a:lstStyle/>
          <a:p>
            <a:endParaRPr lang="en-US" dirty="0"/>
          </a:p>
        </p:txBody>
      </p:sp>
      <p:sp>
        <p:nvSpPr>
          <p:cNvPr id="6210" name="AutoShape 102"/>
          <p:cNvSpPr>
            <a:spLocks noChangeArrowheads="1"/>
          </p:cNvSpPr>
          <p:nvPr/>
        </p:nvSpPr>
        <p:spPr bwMode="auto">
          <a:xfrm>
            <a:off x="4918075" y="5832475"/>
            <a:ext cx="1214438" cy="914400"/>
          </a:xfrm>
          <a:prstGeom prst="parallelogram">
            <a:avLst>
              <a:gd name="adj" fmla="val 33203"/>
            </a:avLst>
          </a:prstGeom>
          <a:noFill/>
          <a:ln w="9525">
            <a:noFill/>
            <a:miter lim="800000"/>
            <a:headEnd/>
            <a:tailEnd/>
          </a:ln>
        </p:spPr>
        <p:txBody>
          <a:bodyPr wrap="none" lIns="90000" tIns="46800" rIns="90000" bIns="46800" anchor="ctr">
            <a:spAutoFit/>
          </a:bodyPr>
          <a:lstStyle/>
          <a:p>
            <a:endParaRPr lang="en-US" dirty="0"/>
          </a:p>
        </p:txBody>
      </p:sp>
      <p:sp>
        <p:nvSpPr>
          <p:cNvPr id="6211" name="AutoShape 103"/>
          <p:cNvSpPr>
            <a:spLocks noChangeArrowheads="1"/>
          </p:cNvSpPr>
          <p:nvPr/>
        </p:nvSpPr>
        <p:spPr bwMode="auto">
          <a:xfrm>
            <a:off x="4491038" y="5008563"/>
            <a:ext cx="630237" cy="914400"/>
          </a:xfrm>
          <a:prstGeom prst="parallelogram">
            <a:avLst>
              <a:gd name="adj" fmla="val 25000"/>
            </a:avLst>
          </a:prstGeom>
          <a:noFill/>
          <a:ln w="9525">
            <a:noFill/>
            <a:miter lim="800000"/>
            <a:headEnd/>
            <a:tailEnd/>
          </a:ln>
        </p:spPr>
        <p:txBody>
          <a:bodyPr wrap="none" lIns="90000" tIns="46800" rIns="90000" bIns="46800" anchor="ctr">
            <a:spAutoFit/>
          </a:bodyPr>
          <a:lstStyle/>
          <a:p>
            <a:endParaRPr lang="en-US" dirty="0"/>
          </a:p>
        </p:txBody>
      </p:sp>
      <p:sp>
        <p:nvSpPr>
          <p:cNvPr id="6212" name="AutoShape 104"/>
          <p:cNvSpPr>
            <a:spLocks noChangeArrowheads="1"/>
          </p:cNvSpPr>
          <p:nvPr/>
        </p:nvSpPr>
        <p:spPr bwMode="auto">
          <a:xfrm>
            <a:off x="4795838" y="4765675"/>
            <a:ext cx="88900" cy="88900"/>
          </a:xfrm>
          <a:prstGeom prst="parallelogram">
            <a:avLst>
              <a:gd name="adj" fmla="val 25000"/>
            </a:avLst>
          </a:prstGeom>
          <a:noFill/>
          <a:ln w="9525">
            <a:noFill/>
            <a:miter lim="800000"/>
            <a:headEnd/>
            <a:tailEnd/>
          </a:ln>
        </p:spPr>
        <p:txBody>
          <a:bodyPr wrap="none" lIns="90000" tIns="46800" rIns="90000" bIns="46800" anchor="ctr">
            <a:spAutoFit/>
          </a:bodyPr>
          <a:lstStyle/>
          <a:p>
            <a:endParaRPr lang="en-US" dirty="0"/>
          </a:p>
        </p:txBody>
      </p:sp>
      <p:sp>
        <p:nvSpPr>
          <p:cNvPr id="6213" name="AutoShape 105"/>
          <p:cNvSpPr>
            <a:spLocks noChangeArrowheads="1"/>
          </p:cNvSpPr>
          <p:nvPr/>
        </p:nvSpPr>
        <p:spPr bwMode="auto">
          <a:xfrm>
            <a:off x="6430963" y="6035675"/>
            <a:ext cx="1214437" cy="914400"/>
          </a:xfrm>
          <a:prstGeom prst="parallelogram">
            <a:avLst>
              <a:gd name="adj" fmla="val 33203"/>
            </a:avLst>
          </a:prstGeom>
          <a:noFill/>
          <a:ln w="9525">
            <a:noFill/>
            <a:miter lim="800000"/>
            <a:headEnd/>
            <a:tailEnd/>
          </a:ln>
        </p:spPr>
        <p:txBody>
          <a:bodyPr wrap="none" lIns="90000" tIns="46800" rIns="90000" bIns="46800" anchor="ctr">
            <a:spAutoFit/>
          </a:bodyPr>
          <a:lstStyle/>
          <a:p>
            <a:endParaRPr lang="en-US" dirty="0"/>
          </a:p>
        </p:txBody>
      </p:sp>
      <p:sp>
        <p:nvSpPr>
          <p:cNvPr id="6214" name="AutoShape 106"/>
          <p:cNvSpPr>
            <a:spLocks noChangeArrowheads="1"/>
          </p:cNvSpPr>
          <p:nvPr/>
        </p:nvSpPr>
        <p:spPr bwMode="auto">
          <a:xfrm>
            <a:off x="6735763" y="5913438"/>
            <a:ext cx="1214437" cy="914400"/>
          </a:xfrm>
          <a:prstGeom prst="parallelogram">
            <a:avLst>
              <a:gd name="adj" fmla="val 33203"/>
            </a:avLst>
          </a:prstGeom>
          <a:noFill/>
          <a:ln w="9525">
            <a:noFill/>
            <a:miter lim="800000"/>
            <a:headEnd/>
            <a:tailEnd/>
          </a:ln>
        </p:spPr>
        <p:txBody>
          <a:bodyPr wrap="none" lIns="90000" tIns="46800" rIns="90000" bIns="46800" anchor="ctr">
            <a:spAutoFit/>
          </a:bodyPr>
          <a:lstStyle/>
          <a:p>
            <a:endParaRPr lang="en-US" dirty="0"/>
          </a:p>
        </p:txBody>
      </p:sp>
      <p:sp>
        <p:nvSpPr>
          <p:cNvPr id="6215" name="AutoShape 109"/>
          <p:cNvSpPr>
            <a:spLocks noChangeArrowheads="1"/>
          </p:cNvSpPr>
          <p:nvPr/>
        </p:nvSpPr>
        <p:spPr bwMode="auto">
          <a:xfrm>
            <a:off x="3284538" y="3922713"/>
            <a:ext cx="1630362" cy="274637"/>
          </a:xfrm>
          <a:prstGeom prst="parallelogram">
            <a:avLst>
              <a:gd name="adj" fmla="val 148411"/>
            </a:avLst>
          </a:prstGeom>
          <a:solidFill>
            <a:schemeClr val="accent1">
              <a:alpha val="49019"/>
            </a:schemeClr>
          </a:solidFill>
          <a:ln w="9525">
            <a:noFill/>
            <a:miter lim="800000"/>
            <a:headEnd/>
            <a:tailEnd/>
          </a:ln>
        </p:spPr>
        <p:txBody>
          <a:bodyPr lIns="90000" tIns="46800" rIns="90000" bIns="46800" anchor="ctr">
            <a:spAutoFit/>
          </a:bodyPr>
          <a:lstStyle/>
          <a:p>
            <a:endParaRPr lang="en-US" dirty="0"/>
          </a:p>
        </p:txBody>
      </p:sp>
      <p:sp>
        <p:nvSpPr>
          <p:cNvPr id="6216" name="AutoShape 110"/>
          <p:cNvSpPr>
            <a:spLocks noChangeArrowheads="1"/>
          </p:cNvSpPr>
          <p:nvPr/>
        </p:nvSpPr>
        <p:spPr bwMode="auto">
          <a:xfrm>
            <a:off x="3233738" y="5192713"/>
            <a:ext cx="1630362" cy="274637"/>
          </a:xfrm>
          <a:prstGeom prst="parallelogram">
            <a:avLst>
              <a:gd name="adj" fmla="val 148411"/>
            </a:avLst>
          </a:prstGeom>
          <a:solidFill>
            <a:schemeClr val="hlink">
              <a:alpha val="63921"/>
            </a:schemeClr>
          </a:solidFill>
          <a:ln w="9525">
            <a:noFill/>
            <a:miter lim="800000"/>
            <a:headEnd/>
            <a:tailEnd/>
          </a:ln>
        </p:spPr>
        <p:txBody>
          <a:bodyPr lIns="90000" tIns="46800" rIns="90000" bIns="46800" anchor="ctr">
            <a:spAutoFit/>
          </a:bodyPr>
          <a:lstStyle/>
          <a:p>
            <a:endParaRPr lang="en-US" dirty="0"/>
          </a:p>
        </p:txBody>
      </p:sp>
      <p:sp>
        <p:nvSpPr>
          <p:cNvPr id="6217" name="AutoShape 111"/>
          <p:cNvSpPr>
            <a:spLocks noChangeArrowheads="1"/>
          </p:cNvSpPr>
          <p:nvPr/>
        </p:nvSpPr>
        <p:spPr bwMode="auto">
          <a:xfrm>
            <a:off x="3181350" y="5356225"/>
            <a:ext cx="1630363" cy="274638"/>
          </a:xfrm>
          <a:prstGeom prst="parallelogram">
            <a:avLst>
              <a:gd name="adj" fmla="val 148410"/>
            </a:avLst>
          </a:prstGeom>
          <a:solidFill>
            <a:schemeClr val="accent1">
              <a:alpha val="49019"/>
            </a:schemeClr>
          </a:solidFill>
          <a:ln w="9525">
            <a:noFill/>
            <a:miter lim="800000"/>
            <a:headEnd/>
            <a:tailEnd/>
          </a:ln>
        </p:spPr>
        <p:txBody>
          <a:bodyPr lIns="90000" tIns="46800" rIns="90000" bIns="46800" anchor="ctr">
            <a:spAutoFit/>
          </a:bodyPr>
          <a:lstStyle/>
          <a:p>
            <a:endParaRPr lang="en-US" dirty="0"/>
          </a:p>
        </p:txBody>
      </p:sp>
      <p:sp>
        <p:nvSpPr>
          <p:cNvPr id="6218" name="AutoShape 112"/>
          <p:cNvSpPr>
            <a:spLocks noChangeArrowheads="1"/>
          </p:cNvSpPr>
          <p:nvPr/>
        </p:nvSpPr>
        <p:spPr bwMode="auto">
          <a:xfrm>
            <a:off x="3213100" y="5019675"/>
            <a:ext cx="1630363" cy="274638"/>
          </a:xfrm>
          <a:prstGeom prst="parallelogram">
            <a:avLst>
              <a:gd name="adj" fmla="val 148410"/>
            </a:avLst>
          </a:prstGeom>
          <a:solidFill>
            <a:schemeClr val="folHlink">
              <a:alpha val="49019"/>
            </a:schemeClr>
          </a:solidFill>
          <a:ln w="9525">
            <a:noFill/>
            <a:miter lim="800000"/>
            <a:headEnd/>
            <a:tailEnd/>
          </a:ln>
        </p:spPr>
        <p:txBody>
          <a:bodyPr lIns="90000" tIns="46800" rIns="90000" bIns="46800" anchor="ctr">
            <a:spAutoFit/>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ChangeArrowheads="1"/>
          </p:cNvSpPr>
          <p:nvPr/>
        </p:nvSpPr>
        <p:spPr bwMode="auto">
          <a:xfrm>
            <a:off x="4102100" y="368300"/>
            <a:ext cx="5041900" cy="406400"/>
          </a:xfrm>
          <a:prstGeom prst="rect">
            <a:avLst/>
          </a:prstGeom>
          <a:noFill/>
          <a:ln w="9525">
            <a:noFill/>
            <a:miter lim="800000"/>
            <a:headEnd/>
            <a:tailEnd/>
          </a:ln>
        </p:spPr>
        <p:txBody>
          <a:bodyPr anchor="ctr"/>
          <a:lstStyle/>
          <a:p>
            <a:pPr marL="365760" lvl="7"/>
            <a:r>
              <a:rPr lang="en-US" sz="2030" dirty="0" smtClean="0">
                <a:solidFill>
                  <a:schemeClr val="accent2"/>
                </a:solidFill>
              </a:rPr>
              <a:t>Tezzaron/Chartered </a:t>
            </a:r>
            <a:r>
              <a:rPr lang="en-US" sz="2030" dirty="0">
                <a:solidFill>
                  <a:schemeClr val="accent2"/>
                </a:solidFill>
              </a:rPr>
              <a:t>0.13 </a:t>
            </a:r>
            <a:r>
              <a:rPr lang="en-US" sz="2030" dirty="0" smtClean="0">
                <a:solidFill>
                  <a:schemeClr val="accent2"/>
                </a:solidFill>
              </a:rPr>
              <a:t>um Process</a:t>
            </a:r>
            <a:endParaRPr lang="en-US" sz="2030" dirty="0">
              <a:solidFill>
                <a:schemeClr val="accent2"/>
              </a:solidFill>
            </a:endParaRPr>
          </a:p>
        </p:txBody>
      </p:sp>
      <p:sp>
        <p:nvSpPr>
          <p:cNvPr id="38917" name="Rectangle 5"/>
          <p:cNvSpPr>
            <a:spLocks noChangeArrowheads="1"/>
          </p:cNvSpPr>
          <p:nvPr/>
        </p:nvSpPr>
        <p:spPr bwMode="auto">
          <a:xfrm>
            <a:off x="-990600" y="1193800"/>
            <a:ext cx="6134100" cy="4953000"/>
          </a:xfrm>
          <a:prstGeom prst="rect">
            <a:avLst/>
          </a:prstGeom>
          <a:noFill/>
          <a:ln w="9525">
            <a:noFill/>
            <a:miter lim="800000"/>
            <a:headEnd/>
            <a:tailEnd/>
          </a:ln>
        </p:spPr>
        <p:txBody>
          <a:bodyPr/>
          <a:lstStyle/>
          <a:p>
            <a:pPr marL="1371600" lvl="2" indent="-457200" algn="l">
              <a:lnSpc>
                <a:spcPct val="100000"/>
              </a:lnSpc>
              <a:spcBef>
                <a:spcPct val="20000"/>
              </a:spcBef>
            </a:pPr>
            <a:r>
              <a:rPr lang="en-US" sz="2200" dirty="0" smtClean="0"/>
              <a:t>Large </a:t>
            </a:r>
            <a:r>
              <a:rPr lang="en-US" sz="2200" dirty="0"/>
              <a:t>reticule – </a:t>
            </a:r>
            <a:r>
              <a:rPr lang="en-US" sz="2200" dirty="0" smtClean="0"/>
              <a:t>25.76 </a:t>
            </a:r>
            <a:r>
              <a:rPr lang="en-US" sz="2200" dirty="0"/>
              <a:t>mm x </a:t>
            </a:r>
            <a:r>
              <a:rPr lang="en-US" sz="2200" dirty="0" smtClean="0"/>
              <a:t>30.26 mm</a:t>
            </a:r>
          </a:p>
          <a:p>
            <a:pPr marL="1371600" lvl="2" indent="-457200" algn="l">
              <a:lnSpc>
                <a:spcPct val="100000"/>
              </a:lnSpc>
              <a:spcBef>
                <a:spcPct val="20000"/>
              </a:spcBef>
            </a:pPr>
            <a:r>
              <a:rPr lang="en-US" sz="2200" dirty="0" smtClean="0"/>
              <a:t>12 inch wafers</a:t>
            </a:r>
          </a:p>
          <a:p>
            <a:pPr marL="1371600" lvl="2" indent="-457200" algn="l">
              <a:lnSpc>
                <a:spcPct val="100000"/>
              </a:lnSpc>
              <a:spcBef>
                <a:spcPct val="20000"/>
              </a:spcBef>
            </a:pPr>
            <a:r>
              <a:rPr lang="en-US" sz="2200" dirty="0" smtClean="0"/>
              <a:t>Features</a:t>
            </a:r>
            <a:endParaRPr lang="en-US" sz="2200" dirty="0"/>
          </a:p>
          <a:p>
            <a:pPr marL="2114550" lvl="4" indent="-285750" algn="l">
              <a:lnSpc>
                <a:spcPct val="80000"/>
              </a:lnSpc>
              <a:spcBef>
                <a:spcPct val="20000"/>
              </a:spcBef>
            </a:pPr>
            <a:r>
              <a:rPr lang="en-US" dirty="0"/>
              <a:t>Deep </a:t>
            </a:r>
            <a:r>
              <a:rPr lang="en-US" dirty="0" smtClean="0"/>
              <a:t>N-well,MiM </a:t>
            </a:r>
            <a:r>
              <a:rPr lang="en-US" dirty="0"/>
              <a:t>capacitors – 1 </a:t>
            </a:r>
            <a:r>
              <a:rPr lang="en-US" dirty="0" smtClean="0"/>
              <a:t>fF/um</a:t>
            </a:r>
            <a:r>
              <a:rPr lang="en-US" baseline="30000" dirty="0" smtClean="0"/>
              <a:t>2  </a:t>
            </a:r>
            <a:r>
              <a:rPr lang="en-US" dirty="0" smtClean="0"/>
              <a:t>Single poly, 6 (8) </a:t>
            </a:r>
            <a:r>
              <a:rPr lang="en-US" dirty="0"/>
              <a:t>levels of metal </a:t>
            </a:r>
            <a:r>
              <a:rPr lang="en-US" dirty="0" smtClean="0"/>
              <a:t>available, Zero </a:t>
            </a:r>
            <a:r>
              <a:rPr lang="en-US" dirty="0"/>
              <a:t>Vt (Native NMOS) </a:t>
            </a:r>
            <a:r>
              <a:rPr lang="en-US" dirty="0" smtClean="0"/>
              <a:t>available, </a:t>
            </a:r>
            <a:r>
              <a:rPr lang="en-US" dirty="0"/>
              <a:t>variety of transistor options </a:t>
            </a:r>
            <a:r>
              <a:rPr lang="en-US" dirty="0" smtClean="0"/>
              <a:t>(</a:t>
            </a:r>
            <a:r>
              <a:rPr lang="en-US" sz="1800" dirty="0" smtClean="0"/>
              <a:t>Nominal,Low voltage,High performance,Low power)</a:t>
            </a:r>
          </a:p>
          <a:p>
            <a:pPr marL="2114550" lvl="4" indent="-285750" algn="l">
              <a:lnSpc>
                <a:spcPct val="80000"/>
              </a:lnSpc>
              <a:spcBef>
                <a:spcPct val="20000"/>
              </a:spcBef>
            </a:pPr>
            <a:r>
              <a:rPr lang="en-US" sz="1800" dirty="0" smtClean="0"/>
              <a:t>Vias 1.6x1.6 x10um, pitch 3.2 um</a:t>
            </a:r>
          </a:p>
          <a:p>
            <a:pPr marL="2114550" lvl="4" indent="-285750" algn="l">
              <a:lnSpc>
                <a:spcPct val="80000"/>
              </a:lnSpc>
              <a:spcBef>
                <a:spcPct val="20000"/>
              </a:spcBef>
            </a:pPr>
            <a:r>
              <a:rPr lang="en-US" sz="1800" dirty="0" smtClean="0"/>
              <a:t>Bond points Cu 1.7x1.7 um, pitch 2.4 um</a:t>
            </a:r>
          </a:p>
          <a:p>
            <a:pPr marL="2114550" lvl="4" indent="-285750" algn="l">
              <a:lnSpc>
                <a:spcPct val="80000"/>
              </a:lnSpc>
              <a:spcBef>
                <a:spcPct val="20000"/>
              </a:spcBef>
            </a:pPr>
            <a:r>
              <a:rPr lang="en-US" sz="1800" dirty="0" smtClean="0"/>
              <a:t>Wafer bonding at 375 deg C</a:t>
            </a:r>
          </a:p>
          <a:p>
            <a:pPr marL="2114550" lvl="4" indent="-285750" algn="l">
              <a:lnSpc>
                <a:spcPct val="80000"/>
              </a:lnSpc>
              <a:spcBef>
                <a:spcPct val="20000"/>
              </a:spcBef>
            </a:pPr>
            <a:r>
              <a:rPr lang="en-US" sz="1800" dirty="0" smtClean="0"/>
              <a:t> Alignment 3 sigma ~ 1 um</a:t>
            </a:r>
          </a:p>
          <a:p>
            <a:pPr marL="2114550" lvl="4" indent="-285750" algn="l">
              <a:lnSpc>
                <a:spcPct val="80000"/>
              </a:lnSpc>
              <a:spcBef>
                <a:spcPct val="20000"/>
              </a:spcBef>
            </a:pPr>
            <a:r>
              <a:rPr lang="en-US" sz="1800" dirty="0" smtClean="0"/>
              <a:t> Missing bonds ~ 0.1 ppm</a:t>
            </a:r>
          </a:p>
          <a:p>
            <a:pPr marL="2114550" lvl="4" indent="-285750" algn="l">
              <a:lnSpc>
                <a:spcPct val="80000"/>
              </a:lnSpc>
              <a:spcBef>
                <a:spcPct val="20000"/>
              </a:spcBef>
            </a:pPr>
            <a:r>
              <a:rPr lang="en-US" sz="1800" dirty="0" smtClean="0"/>
              <a:t> 1500 Temp cycling -65deg/+150deg on 100 devices without failures</a:t>
            </a:r>
            <a:endParaRPr lang="en-US" sz="1800" dirty="0"/>
          </a:p>
          <a:p>
            <a:pPr marL="2114550" lvl="4" indent="-285750">
              <a:lnSpc>
                <a:spcPct val="80000"/>
              </a:lnSpc>
              <a:spcBef>
                <a:spcPct val="20000"/>
              </a:spcBef>
              <a:buFontTx/>
              <a:buChar char="–"/>
            </a:pPr>
            <a:endParaRPr lang="en-US" dirty="0">
              <a:solidFill>
                <a:schemeClr val="folHlink"/>
              </a:solidFill>
            </a:endParaRPr>
          </a:p>
        </p:txBody>
      </p:sp>
      <p:sp>
        <p:nvSpPr>
          <p:cNvPr id="7" name="Slide Number Placeholder 6"/>
          <p:cNvSpPr>
            <a:spLocks noGrp="1"/>
          </p:cNvSpPr>
          <p:nvPr>
            <p:ph type="sldNum" sz="quarter" idx="11"/>
          </p:nvPr>
        </p:nvSpPr>
        <p:spPr/>
        <p:txBody>
          <a:bodyPr/>
          <a:lstStyle/>
          <a:p>
            <a:pPr>
              <a:defRPr/>
            </a:pPr>
            <a:fld id="{81EB5FDB-D848-411D-9089-BAD6A5F88E5E}" type="slidenum">
              <a:rPr lang="fr-FR" smtClean="0"/>
              <a:pPr>
                <a:defRPr/>
              </a:pPr>
              <a:t>3</a:t>
            </a:fld>
            <a:endParaRPr lang="fr-FR" dirty="0"/>
          </a:p>
        </p:txBody>
      </p:sp>
      <p:sp>
        <p:nvSpPr>
          <p:cNvPr id="8" name="Footer Placeholder 7"/>
          <p:cNvSpPr>
            <a:spLocks noGrp="1"/>
          </p:cNvSpPr>
          <p:nvPr>
            <p:ph type="ftr" sz="quarter" idx="10"/>
          </p:nvPr>
        </p:nvSpPr>
        <p:spPr/>
        <p:txBody>
          <a:bodyPr/>
          <a:lstStyle/>
          <a:p>
            <a:pPr>
              <a:defRPr/>
            </a:pPr>
            <a:r>
              <a:rPr lang="en-US" smtClean="0"/>
              <a:t>CPPM 9 December  2011 A.Rozanov</a:t>
            </a:r>
            <a:endParaRPr lang="fr-FR" dirty="0"/>
          </a:p>
        </p:txBody>
      </p:sp>
      <p:grpSp>
        <p:nvGrpSpPr>
          <p:cNvPr id="2" name="Group 81"/>
          <p:cNvGrpSpPr>
            <a:grpSpLocks/>
          </p:cNvGrpSpPr>
          <p:nvPr/>
        </p:nvGrpSpPr>
        <p:grpSpPr bwMode="auto">
          <a:xfrm>
            <a:off x="5192713" y="1879600"/>
            <a:ext cx="3951287" cy="4105275"/>
            <a:chOff x="3061" y="1344"/>
            <a:chExt cx="2489" cy="2586"/>
          </a:xfrm>
        </p:grpSpPr>
        <p:sp>
          <p:nvSpPr>
            <p:cNvPr id="10" name="Oval 5"/>
            <p:cNvSpPr>
              <a:spLocks noChangeArrowheads="1"/>
            </p:cNvSpPr>
            <p:nvPr/>
          </p:nvSpPr>
          <p:spPr bwMode="auto">
            <a:xfrm>
              <a:off x="3199" y="1480"/>
              <a:ext cx="237" cy="235"/>
            </a:xfrm>
            <a:prstGeom prst="ellipse">
              <a:avLst/>
            </a:prstGeom>
            <a:solidFill>
              <a:srgbClr val="FF9900"/>
            </a:solidFill>
            <a:ln w="9525">
              <a:solidFill>
                <a:srgbClr val="FF9900"/>
              </a:solidFill>
              <a:round/>
              <a:headEnd/>
              <a:tailEnd/>
            </a:ln>
          </p:spPr>
          <p:txBody>
            <a:bodyPr wrap="none" anchor="ctr"/>
            <a:lstStyle/>
            <a:p>
              <a:endParaRPr lang="ru-RU" dirty="0"/>
            </a:p>
          </p:txBody>
        </p:sp>
        <p:sp>
          <p:nvSpPr>
            <p:cNvPr id="11" name="Rectangle 6" descr="5 %"/>
            <p:cNvSpPr>
              <a:spLocks noChangeArrowheads="1"/>
            </p:cNvSpPr>
            <p:nvPr/>
          </p:nvSpPr>
          <p:spPr bwMode="auto">
            <a:xfrm>
              <a:off x="3061" y="2754"/>
              <a:ext cx="1656" cy="470"/>
            </a:xfrm>
            <a:prstGeom prst="rect">
              <a:avLst/>
            </a:prstGeom>
            <a:pattFill prst="pct5">
              <a:fgClr>
                <a:schemeClr val="bg2"/>
              </a:fgClr>
              <a:bgClr>
                <a:schemeClr val="bg1"/>
              </a:bgClr>
            </a:pattFill>
            <a:ln w="9525">
              <a:noFill/>
              <a:miter lim="800000"/>
              <a:headEnd/>
              <a:tailEnd/>
            </a:ln>
          </p:spPr>
          <p:txBody>
            <a:bodyPr wrap="none" anchor="ctr"/>
            <a:lstStyle/>
            <a:p>
              <a:endParaRPr lang="ru-RU" dirty="0"/>
            </a:p>
          </p:txBody>
        </p:sp>
        <p:sp>
          <p:nvSpPr>
            <p:cNvPr id="12" name="Rectangle 7" descr="20 %"/>
            <p:cNvSpPr>
              <a:spLocks noChangeArrowheads="1"/>
            </p:cNvSpPr>
            <p:nvPr/>
          </p:nvSpPr>
          <p:spPr bwMode="auto">
            <a:xfrm>
              <a:off x="3061" y="3224"/>
              <a:ext cx="1656" cy="705"/>
            </a:xfrm>
            <a:prstGeom prst="rect">
              <a:avLst/>
            </a:prstGeom>
            <a:pattFill prst="pct20">
              <a:fgClr>
                <a:srgbClr val="FF9900"/>
              </a:fgClr>
              <a:bgClr>
                <a:schemeClr val="bg1"/>
              </a:bgClr>
            </a:pattFill>
            <a:ln w="9525">
              <a:noFill/>
              <a:miter lim="800000"/>
              <a:headEnd/>
              <a:tailEnd/>
            </a:ln>
          </p:spPr>
          <p:txBody>
            <a:bodyPr wrap="none" anchor="ctr"/>
            <a:lstStyle/>
            <a:p>
              <a:endParaRPr lang="ru-RU" dirty="0"/>
            </a:p>
          </p:txBody>
        </p:sp>
        <p:sp>
          <p:nvSpPr>
            <p:cNvPr id="13" name="Line 8"/>
            <p:cNvSpPr>
              <a:spLocks noChangeShapeType="1"/>
            </p:cNvSpPr>
            <p:nvPr/>
          </p:nvSpPr>
          <p:spPr bwMode="auto">
            <a:xfrm>
              <a:off x="3061" y="3224"/>
              <a:ext cx="1656" cy="1"/>
            </a:xfrm>
            <a:prstGeom prst="line">
              <a:avLst/>
            </a:prstGeom>
            <a:noFill/>
            <a:ln w="9525">
              <a:solidFill>
                <a:schemeClr val="tx1"/>
              </a:solidFill>
              <a:round/>
              <a:headEnd/>
              <a:tailEnd/>
            </a:ln>
          </p:spPr>
          <p:txBody>
            <a:bodyPr/>
            <a:lstStyle/>
            <a:p>
              <a:endParaRPr lang="ru-RU" dirty="0"/>
            </a:p>
          </p:txBody>
        </p:sp>
        <p:sp>
          <p:nvSpPr>
            <p:cNvPr id="14" name="Rectangle 9"/>
            <p:cNvSpPr>
              <a:spLocks noChangeArrowheads="1"/>
            </p:cNvSpPr>
            <p:nvPr/>
          </p:nvSpPr>
          <p:spPr bwMode="auto">
            <a:xfrm>
              <a:off x="3179" y="3224"/>
              <a:ext cx="79" cy="39"/>
            </a:xfrm>
            <a:prstGeom prst="rect">
              <a:avLst/>
            </a:prstGeom>
            <a:solidFill>
              <a:srgbClr val="99FF99"/>
            </a:solidFill>
            <a:ln w="9525">
              <a:solidFill>
                <a:schemeClr val="tx1"/>
              </a:solidFill>
              <a:miter lim="800000"/>
              <a:headEnd/>
              <a:tailEnd/>
            </a:ln>
          </p:spPr>
          <p:txBody>
            <a:bodyPr wrap="none" anchor="ctr"/>
            <a:lstStyle/>
            <a:p>
              <a:endParaRPr lang="ru-RU" dirty="0"/>
            </a:p>
          </p:txBody>
        </p:sp>
        <p:sp>
          <p:nvSpPr>
            <p:cNvPr id="15" name="Rectangle 10"/>
            <p:cNvSpPr>
              <a:spLocks noChangeArrowheads="1"/>
            </p:cNvSpPr>
            <p:nvPr/>
          </p:nvSpPr>
          <p:spPr bwMode="auto">
            <a:xfrm>
              <a:off x="3337" y="3224"/>
              <a:ext cx="79" cy="39"/>
            </a:xfrm>
            <a:prstGeom prst="rect">
              <a:avLst/>
            </a:prstGeom>
            <a:solidFill>
              <a:srgbClr val="99FF99"/>
            </a:solidFill>
            <a:ln w="9525">
              <a:solidFill>
                <a:schemeClr val="tx1"/>
              </a:solidFill>
              <a:miter lim="800000"/>
              <a:headEnd/>
              <a:tailEnd/>
            </a:ln>
          </p:spPr>
          <p:txBody>
            <a:bodyPr wrap="none" anchor="ctr"/>
            <a:lstStyle/>
            <a:p>
              <a:endParaRPr lang="ru-RU" dirty="0"/>
            </a:p>
          </p:txBody>
        </p:sp>
        <p:sp>
          <p:nvSpPr>
            <p:cNvPr id="16" name="Rectangle 11"/>
            <p:cNvSpPr>
              <a:spLocks noChangeArrowheads="1"/>
            </p:cNvSpPr>
            <p:nvPr/>
          </p:nvSpPr>
          <p:spPr bwMode="auto">
            <a:xfrm>
              <a:off x="3534" y="3224"/>
              <a:ext cx="79" cy="39"/>
            </a:xfrm>
            <a:prstGeom prst="rect">
              <a:avLst/>
            </a:prstGeom>
            <a:solidFill>
              <a:srgbClr val="99FF99"/>
            </a:solidFill>
            <a:ln w="9525">
              <a:solidFill>
                <a:schemeClr val="tx1"/>
              </a:solidFill>
              <a:miter lim="800000"/>
              <a:headEnd/>
              <a:tailEnd/>
            </a:ln>
          </p:spPr>
          <p:txBody>
            <a:bodyPr wrap="none" anchor="ctr"/>
            <a:lstStyle/>
            <a:p>
              <a:endParaRPr lang="ru-RU" dirty="0"/>
            </a:p>
          </p:txBody>
        </p:sp>
        <p:sp>
          <p:nvSpPr>
            <p:cNvPr id="17" name="Rectangle 12"/>
            <p:cNvSpPr>
              <a:spLocks noChangeArrowheads="1"/>
            </p:cNvSpPr>
            <p:nvPr/>
          </p:nvSpPr>
          <p:spPr bwMode="auto">
            <a:xfrm>
              <a:off x="3691" y="3224"/>
              <a:ext cx="79" cy="39"/>
            </a:xfrm>
            <a:prstGeom prst="rect">
              <a:avLst/>
            </a:prstGeom>
            <a:solidFill>
              <a:srgbClr val="99FF99"/>
            </a:solidFill>
            <a:ln w="9525">
              <a:solidFill>
                <a:schemeClr val="tx1"/>
              </a:solidFill>
              <a:miter lim="800000"/>
              <a:headEnd/>
              <a:tailEnd/>
            </a:ln>
          </p:spPr>
          <p:txBody>
            <a:bodyPr wrap="none" anchor="ctr"/>
            <a:lstStyle/>
            <a:p>
              <a:endParaRPr lang="ru-RU" dirty="0"/>
            </a:p>
          </p:txBody>
        </p:sp>
        <p:sp>
          <p:nvSpPr>
            <p:cNvPr id="18" name="Rectangle 13"/>
            <p:cNvSpPr>
              <a:spLocks noChangeArrowheads="1"/>
            </p:cNvSpPr>
            <p:nvPr/>
          </p:nvSpPr>
          <p:spPr bwMode="auto">
            <a:xfrm>
              <a:off x="3613" y="3185"/>
              <a:ext cx="79" cy="39"/>
            </a:xfrm>
            <a:prstGeom prst="rect">
              <a:avLst/>
            </a:prstGeom>
            <a:solidFill>
              <a:srgbClr val="FF3300"/>
            </a:solidFill>
            <a:ln w="9525">
              <a:solidFill>
                <a:schemeClr val="tx1"/>
              </a:solidFill>
              <a:miter lim="800000"/>
              <a:headEnd/>
              <a:tailEnd/>
            </a:ln>
          </p:spPr>
          <p:txBody>
            <a:bodyPr wrap="none" anchor="ctr"/>
            <a:lstStyle/>
            <a:p>
              <a:endParaRPr lang="ru-RU" dirty="0"/>
            </a:p>
          </p:txBody>
        </p:sp>
        <p:sp>
          <p:nvSpPr>
            <p:cNvPr id="19" name="Rectangle 14"/>
            <p:cNvSpPr>
              <a:spLocks noChangeArrowheads="1"/>
            </p:cNvSpPr>
            <p:nvPr/>
          </p:nvSpPr>
          <p:spPr bwMode="auto">
            <a:xfrm>
              <a:off x="3258" y="3185"/>
              <a:ext cx="79" cy="39"/>
            </a:xfrm>
            <a:prstGeom prst="rect">
              <a:avLst/>
            </a:prstGeom>
            <a:solidFill>
              <a:srgbClr val="FF3300"/>
            </a:solidFill>
            <a:ln w="9525">
              <a:solidFill>
                <a:schemeClr val="tx1"/>
              </a:solidFill>
              <a:miter lim="800000"/>
              <a:headEnd/>
              <a:tailEnd/>
            </a:ln>
          </p:spPr>
          <p:txBody>
            <a:bodyPr wrap="none" anchor="ctr"/>
            <a:lstStyle/>
            <a:p>
              <a:endParaRPr lang="ru-RU" dirty="0"/>
            </a:p>
          </p:txBody>
        </p:sp>
        <p:sp>
          <p:nvSpPr>
            <p:cNvPr id="20" name="Rectangle 15"/>
            <p:cNvSpPr>
              <a:spLocks noChangeArrowheads="1"/>
            </p:cNvSpPr>
            <p:nvPr/>
          </p:nvSpPr>
          <p:spPr bwMode="auto">
            <a:xfrm>
              <a:off x="3692" y="3106"/>
              <a:ext cx="474" cy="39"/>
            </a:xfrm>
            <a:prstGeom prst="rect">
              <a:avLst/>
            </a:prstGeom>
            <a:solidFill>
              <a:srgbClr val="CCFFFF"/>
            </a:solidFill>
            <a:ln w="9525">
              <a:solidFill>
                <a:schemeClr val="tx1"/>
              </a:solidFill>
              <a:miter lim="800000"/>
              <a:headEnd/>
              <a:tailEnd/>
            </a:ln>
          </p:spPr>
          <p:txBody>
            <a:bodyPr wrap="none" anchor="ctr"/>
            <a:lstStyle/>
            <a:p>
              <a:endParaRPr lang="ru-RU" dirty="0"/>
            </a:p>
          </p:txBody>
        </p:sp>
        <p:sp>
          <p:nvSpPr>
            <p:cNvPr id="21" name="Rectangle 16"/>
            <p:cNvSpPr>
              <a:spLocks noChangeArrowheads="1"/>
            </p:cNvSpPr>
            <p:nvPr/>
          </p:nvSpPr>
          <p:spPr bwMode="auto">
            <a:xfrm>
              <a:off x="3692" y="3028"/>
              <a:ext cx="474" cy="39"/>
            </a:xfrm>
            <a:prstGeom prst="rect">
              <a:avLst/>
            </a:prstGeom>
            <a:solidFill>
              <a:srgbClr val="66CCFF"/>
            </a:solidFill>
            <a:ln w="9525">
              <a:solidFill>
                <a:schemeClr val="tx1"/>
              </a:solidFill>
              <a:miter lim="800000"/>
              <a:headEnd/>
              <a:tailEnd/>
            </a:ln>
          </p:spPr>
          <p:txBody>
            <a:bodyPr wrap="none" anchor="ctr"/>
            <a:lstStyle/>
            <a:p>
              <a:endParaRPr lang="ru-RU" dirty="0"/>
            </a:p>
          </p:txBody>
        </p:sp>
        <p:sp>
          <p:nvSpPr>
            <p:cNvPr id="22" name="Rectangle 17"/>
            <p:cNvSpPr>
              <a:spLocks noChangeArrowheads="1"/>
            </p:cNvSpPr>
            <p:nvPr/>
          </p:nvSpPr>
          <p:spPr bwMode="auto">
            <a:xfrm>
              <a:off x="3692" y="2949"/>
              <a:ext cx="474" cy="39"/>
            </a:xfrm>
            <a:prstGeom prst="rect">
              <a:avLst/>
            </a:prstGeom>
            <a:solidFill>
              <a:srgbClr val="6699FF"/>
            </a:solidFill>
            <a:ln w="9525">
              <a:solidFill>
                <a:schemeClr val="tx1"/>
              </a:solidFill>
              <a:miter lim="800000"/>
              <a:headEnd/>
              <a:tailEnd/>
            </a:ln>
          </p:spPr>
          <p:txBody>
            <a:bodyPr wrap="none" anchor="ctr"/>
            <a:lstStyle/>
            <a:p>
              <a:endParaRPr lang="ru-RU" dirty="0"/>
            </a:p>
          </p:txBody>
        </p:sp>
        <p:sp>
          <p:nvSpPr>
            <p:cNvPr id="23" name="Rectangle 18"/>
            <p:cNvSpPr>
              <a:spLocks noChangeArrowheads="1"/>
            </p:cNvSpPr>
            <p:nvPr/>
          </p:nvSpPr>
          <p:spPr bwMode="auto">
            <a:xfrm>
              <a:off x="3692" y="2870"/>
              <a:ext cx="474" cy="39"/>
            </a:xfrm>
            <a:prstGeom prst="rect">
              <a:avLst/>
            </a:prstGeom>
            <a:solidFill>
              <a:srgbClr val="3366FF"/>
            </a:solidFill>
            <a:ln w="9525">
              <a:solidFill>
                <a:schemeClr val="tx1"/>
              </a:solidFill>
              <a:miter lim="800000"/>
              <a:headEnd/>
              <a:tailEnd/>
            </a:ln>
          </p:spPr>
          <p:txBody>
            <a:bodyPr wrap="none" anchor="ctr"/>
            <a:lstStyle/>
            <a:p>
              <a:endParaRPr lang="ru-RU" dirty="0"/>
            </a:p>
          </p:txBody>
        </p:sp>
        <p:sp>
          <p:nvSpPr>
            <p:cNvPr id="24" name="Rectangle 19"/>
            <p:cNvSpPr>
              <a:spLocks noChangeArrowheads="1"/>
            </p:cNvSpPr>
            <p:nvPr/>
          </p:nvSpPr>
          <p:spPr bwMode="auto">
            <a:xfrm>
              <a:off x="3692" y="2792"/>
              <a:ext cx="474" cy="39"/>
            </a:xfrm>
            <a:prstGeom prst="rect">
              <a:avLst/>
            </a:prstGeom>
            <a:solidFill>
              <a:srgbClr val="0000FF"/>
            </a:solidFill>
            <a:ln w="9525">
              <a:solidFill>
                <a:schemeClr val="tx1"/>
              </a:solidFill>
              <a:miter lim="800000"/>
              <a:headEnd/>
              <a:tailEnd/>
            </a:ln>
          </p:spPr>
          <p:txBody>
            <a:bodyPr wrap="none" anchor="ctr"/>
            <a:lstStyle/>
            <a:p>
              <a:endParaRPr lang="ru-RU" dirty="0"/>
            </a:p>
          </p:txBody>
        </p:sp>
        <p:sp>
          <p:nvSpPr>
            <p:cNvPr id="25" name="Rectangle 20"/>
            <p:cNvSpPr>
              <a:spLocks noChangeArrowheads="1"/>
            </p:cNvSpPr>
            <p:nvPr/>
          </p:nvSpPr>
          <p:spPr bwMode="auto">
            <a:xfrm>
              <a:off x="3179" y="2675"/>
              <a:ext cx="198" cy="77"/>
            </a:xfrm>
            <a:prstGeom prst="rect">
              <a:avLst/>
            </a:prstGeom>
            <a:solidFill>
              <a:schemeClr val="bg2"/>
            </a:solidFill>
            <a:ln w="9525">
              <a:solidFill>
                <a:schemeClr val="tx1"/>
              </a:solidFill>
              <a:miter lim="800000"/>
              <a:headEnd/>
              <a:tailEnd/>
            </a:ln>
          </p:spPr>
          <p:txBody>
            <a:bodyPr wrap="none" anchor="ctr"/>
            <a:lstStyle/>
            <a:p>
              <a:endParaRPr lang="ru-RU" dirty="0"/>
            </a:p>
          </p:txBody>
        </p:sp>
        <p:sp>
          <p:nvSpPr>
            <p:cNvPr id="26" name="Rectangle 21"/>
            <p:cNvSpPr>
              <a:spLocks noChangeArrowheads="1"/>
            </p:cNvSpPr>
            <p:nvPr/>
          </p:nvSpPr>
          <p:spPr bwMode="auto">
            <a:xfrm>
              <a:off x="3535" y="2675"/>
              <a:ext cx="197" cy="77"/>
            </a:xfrm>
            <a:prstGeom prst="rect">
              <a:avLst/>
            </a:prstGeom>
            <a:solidFill>
              <a:schemeClr val="bg2"/>
            </a:solidFill>
            <a:ln w="9525">
              <a:solidFill>
                <a:schemeClr val="tx1"/>
              </a:solidFill>
              <a:miter lim="800000"/>
              <a:headEnd/>
              <a:tailEnd/>
            </a:ln>
          </p:spPr>
          <p:txBody>
            <a:bodyPr wrap="none" anchor="ctr"/>
            <a:lstStyle/>
            <a:p>
              <a:endParaRPr lang="ru-RU" dirty="0"/>
            </a:p>
          </p:txBody>
        </p:sp>
        <p:sp>
          <p:nvSpPr>
            <p:cNvPr id="27" name="Rectangle 22"/>
            <p:cNvSpPr>
              <a:spLocks noChangeArrowheads="1"/>
            </p:cNvSpPr>
            <p:nvPr/>
          </p:nvSpPr>
          <p:spPr bwMode="auto">
            <a:xfrm>
              <a:off x="3890" y="2675"/>
              <a:ext cx="197" cy="77"/>
            </a:xfrm>
            <a:prstGeom prst="rect">
              <a:avLst/>
            </a:prstGeom>
            <a:solidFill>
              <a:schemeClr val="bg2"/>
            </a:solidFill>
            <a:ln w="9525">
              <a:solidFill>
                <a:schemeClr val="tx1"/>
              </a:solidFill>
              <a:miter lim="800000"/>
              <a:headEnd/>
              <a:tailEnd/>
            </a:ln>
          </p:spPr>
          <p:txBody>
            <a:bodyPr wrap="none" anchor="ctr"/>
            <a:lstStyle/>
            <a:p>
              <a:endParaRPr lang="ru-RU" dirty="0"/>
            </a:p>
          </p:txBody>
        </p:sp>
        <p:sp>
          <p:nvSpPr>
            <p:cNvPr id="28" name="Rectangle 23"/>
            <p:cNvSpPr>
              <a:spLocks noChangeArrowheads="1"/>
            </p:cNvSpPr>
            <p:nvPr/>
          </p:nvSpPr>
          <p:spPr bwMode="auto">
            <a:xfrm>
              <a:off x="4244" y="2675"/>
              <a:ext cx="198" cy="77"/>
            </a:xfrm>
            <a:prstGeom prst="rect">
              <a:avLst/>
            </a:prstGeom>
            <a:solidFill>
              <a:schemeClr val="bg2"/>
            </a:solidFill>
            <a:ln w="9525">
              <a:solidFill>
                <a:schemeClr val="tx1"/>
              </a:solidFill>
              <a:miter lim="800000"/>
              <a:headEnd/>
              <a:tailEnd/>
            </a:ln>
          </p:spPr>
          <p:txBody>
            <a:bodyPr wrap="none" anchor="ctr"/>
            <a:lstStyle/>
            <a:p>
              <a:endParaRPr lang="ru-RU" dirty="0"/>
            </a:p>
          </p:txBody>
        </p:sp>
        <p:sp>
          <p:nvSpPr>
            <p:cNvPr id="29" name="Rectangle 24"/>
            <p:cNvSpPr>
              <a:spLocks noChangeArrowheads="1"/>
            </p:cNvSpPr>
            <p:nvPr/>
          </p:nvSpPr>
          <p:spPr bwMode="auto">
            <a:xfrm>
              <a:off x="3731" y="3145"/>
              <a:ext cx="40" cy="79"/>
            </a:xfrm>
            <a:prstGeom prst="rect">
              <a:avLst/>
            </a:prstGeom>
            <a:solidFill>
              <a:schemeClr val="bg2"/>
            </a:solidFill>
            <a:ln w="9525">
              <a:solidFill>
                <a:schemeClr val="tx1"/>
              </a:solidFill>
              <a:miter lim="800000"/>
              <a:headEnd/>
              <a:tailEnd/>
            </a:ln>
          </p:spPr>
          <p:txBody>
            <a:bodyPr wrap="none" anchor="ctr"/>
            <a:lstStyle/>
            <a:p>
              <a:endParaRPr lang="ru-RU" dirty="0"/>
            </a:p>
          </p:txBody>
        </p:sp>
        <p:sp>
          <p:nvSpPr>
            <p:cNvPr id="30" name="Rectangle 25"/>
            <p:cNvSpPr>
              <a:spLocks noChangeArrowheads="1"/>
            </p:cNvSpPr>
            <p:nvPr/>
          </p:nvSpPr>
          <p:spPr bwMode="auto">
            <a:xfrm>
              <a:off x="3731" y="3067"/>
              <a:ext cx="40" cy="39"/>
            </a:xfrm>
            <a:prstGeom prst="rect">
              <a:avLst/>
            </a:prstGeom>
            <a:solidFill>
              <a:schemeClr val="bg2"/>
            </a:solidFill>
            <a:ln w="9525">
              <a:solidFill>
                <a:schemeClr val="tx1"/>
              </a:solidFill>
              <a:miter lim="800000"/>
              <a:headEnd/>
              <a:tailEnd/>
            </a:ln>
          </p:spPr>
          <p:txBody>
            <a:bodyPr wrap="none" anchor="ctr"/>
            <a:lstStyle/>
            <a:p>
              <a:endParaRPr lang="ru-RU" dirty="0"/>
            </a:p>
          </p:txBody>
        </p:sp>
        <p:sp>
          <p:nvSpPr>
            <p:cNvPr id="31" name="Rectangle 26"/>
            <p:cNvSpPr>
              <a:spLocks noChangeArrowheads="1"/>
            </p:cNvSpPr>
            <p:nvPr/>
          </p:nvSpPr>
          <p:spPr bwMode="auto">
            <a:xfrm>
              <a:off x="3731" y="2990"/>
              <a:ext cx="40" cy="39"/>
            </a:xfrm>
            <a:prstGeom prst="rect">
              <a:avLst/>
            </a:prstGeom>
            <a:solidFill>
              <a:schemeClr val="bg2"/>
            </a:solidFill>
            <a:ln w="9525">
              <a:solidFill>
                <a:schemeClr val="tx1"/>
              </a:solidFill>
              <a:miter lim="800000"/>
              <a:headEnd/>
              <a:tailEnd/>
            </a:ln>
          </p:spPr>
          <p:txBody>
            <a:bodyPr wrap="none" anchor="ctr"/>
            <a:lstStyle/>
            <a:p>
              <a:endParaRPr lang="ru-RU" dirty="0"/>
            </a:p>
          </p:txBody>
        </p:sp>
        <p:sp>
          <p:nvSpPr>
            <p:cNvPr id="32" name="Rectangle 27"/>
            <p:cNvSpPr>
              <a:spLocks noChangeArrowheads="1"/>
            </p:cNvSpPr>
            <p:nvPr/>
          </p:nvSpPr>
          <p:spPr bwMode="auto">
            <a:xfrm>
              <a:off x="3731" y="2912"/>
              <a:ext cx="40" cy="39"/>
            </a:xfrm>
            <a:prstGeom prst="rect">
              <a:avLst/>
            </a:prstGeom>
            <a:solidFill>
              <a:schemeClr val="bg2"/>
            </a:solidFill>
            <a:ln w="9525">
              <a:solidFill>
                <a:schemeClr val="tx1"/>
              </a:solidFill>
              <a:miter lim="800000"/>
              <a:headEnd/>
              <a:tailEnd/>
            </a:ln>
          </p:spPr>
          <p:txBody>
            <a:bodyPr wrap="none" anchor="ctr"/>
            <a:lstStyle/>
            <a:p>
              <a:endParaRPr lang="ru-RU" dirty="0"/>
            </a:p>
          </p:txBody>
        </p:sp>
        <p:sp>
          <p:nvSpPr>
            <p:cNvPr id="33" name="Rectangle 28"/>
            <p:cNvSpPr>
              <a:spLocks noChangeArrowheads="1"/>
            </p:cNvSpPr>
            <p:nvPr/>
          </p:nvSpPr>
          <p:spPr bwMode="auto">
            <a:xfrm>
              <a:off x="3731" y="2834"/>
              <a:ext cx="40" cy="39"/>
            </a:xfrm>
            <a:prstGeom prst="rect">
              <a:avLst/>
            </a:prstGeom>
            <a:solidFill>
              <a:schemeClr val="bg2"/>
            </a:solidFill>
            <a:ln w="9525">
              <a:solidFill>
                <a:schemeClr val="tx1"/>
              </a:solidFill>
              <a:miter lim="800000"/>
              <a:headEnd/>
              <a:tailEnd/>
            </a:ln>
          </p:spPr>
          <p:txBody>
            <a:bodyPr wrap="none" anchor="ctr"/>
            <a:lstStyle/>
            <a:p>
              <a:endParaRPr lang="ru-RU" dirty="0"/>
            </a:p>
          </p:txBody>
        </p:sp>
        <p:sp>
          <p:nvSpPr>
            <p:cNvPr id="34" name="Rectangle 29"/>
            <p:cNvSpPr>
              <a:spLocks noChangeArrowheads="1"/>
            </p:cNvSpPr>
            <p:nvPr/>
          </p:nvSpPr>
          <p:spPr bwMode="auto">
            <a:xfrm>
              <a:off x="3968" y="2756"/>
              <a:ext cx="40" cy="39"/>
            </a:xfrm>
            <a:prstGeom prst="rect">
              <a:avLst/>
            </a:prstGeom>
            <a:solidFill>
              <a:schemeClr val="bg2"/>
            </a:solidFill>
            <a:ln w="9525">
              <a:solidFill>
                <a:schemeClr val="tx1"/>
              </a:solidFill>
              <a:miter lim="800000"/>
              <a:headEnd/>
              <a:tailEnd/>
            </a:ln>
          </p:spPr>
          <p:txBody>
            <a:bodyPr wrap="none" anchor="ctr"/>
            <a:lstStyle/>
            <a:p>
              <a:endParaRPr lang="ru-RU" dirty="0"/>
            </a:p>
          </p:txBody>
        </p:sp>
        <p:sp>
          <p:nvSpPr>
            <p:cNvPr id="35" name="Line 30"/>
            <p:cNvSpPr>
              <a:spLocks noChangeShapeType="1"/>
            </p:cNvSpPr>
            <p:nvPr/>
          </p:nvSpPr>
          <p:spPr bwMode="auto">
            <a:xfrm>
              <a:off x="3061" y="2754"/>
              <a:ext cx="1656" cy="1"/>
            </a:xfrm>
            <a:prstGeom prst="line">
              <a:avLst/>
            </a:prstGeom>
            <a:noFill/>
            <a:ln w="9525">
              <a:solidFill>
                <a:schemeClr val="tx1"/>
              </a:solidFill>
              <a:round/>
              <a:headEnd/>
              <a:tailEnd/>
            </a:ln>
          </p:spPr>
          <p:txBody>
            <a:bodyPr/>
            <a:lstStyle/>
            <a:p>
              <a:endParaRPr lang="ru-RU" dirty="0"/>
            </a:p>
          </p:txBody>
        </p:sp>
        <p:sp>
          <p:nvSpPr>
            <p:cNvPr id="36" name="Rectangle 31"/>
            <p:cNvSpPr>
              <a:spLocks noChangeArrowheads="1"/>
            </p:cNvSpPr>
            <p:nvPr/>
          </p:nvSpPr>
          <p:spPr bwMode="auto">
            <a:xfrm>
              <a:off x="4008" y="3224"/>
              <a:ext cx="39" cy="392"/>
            </a:xfrm>
            <a:prstGeom prst="rect">
              <a:avLst/>
            </a:prstGeom>
            <a:solidFill>
              <a:schemeClr val="bg2"/>
            </a:solidFill>
            <a:ln w="9525">
              <a:solidFill>
                <a:schemeClr val="tx1"/>
              </a:solidFill>
              <a:miter lim="800000"/>
              <a:headEnd/>
              <a:tailEnd/>
            </a:ln>
          </p:spPr>
          <p:txBody>
            <a:bodyPr wrap="none" anchor="ctr"/>
            <a:lstStyle/>
            <a:p>
              <a:endParaRPr lang="ru-RU" dirty="0"/>
            </a:p>
          </p:txBody>
        </p:sp>
        <p:sp>
          <p:nvSpPr>
            <p:cNvPr id="37" name="Rectangle 32"/>
            <p:cNvSpPr>
              <a:spLocks noChangeArrowheads="1"/>
            </p:cNvSpPr>
            <p:nvPr/>
          </p:nvSpPr>
          <p:spPr bwMode="auto">
            <a:xfrm>
              <a:off x="4008" y="3145"/>
              <a:ext cx="40" cy="79"/>
            </a:xfrm>
            <a:prstGeom prst="rect">
              <a:avLst/>
            </a:prstGeom>
            <a:solidFill>
              <a:schemeClr val="bg2"/>
            </a:solidFill>
            <a:ln w="9525">
              <a:solidFill>
                <a:schemeClr val="tx1"/>
              </a:solidFill>
              <a:miter lim="800000"/>
              <a:headEnd/>
              <a:tailEnd/>
            </a:ln>
          </p:spPr>
          <p:txBody>
            <a:bodyPr wrap="none" anchor="ctr"/>
            <a:lstStyle/>
            <a:p>
              <a:endParaRPr lang="ru-RU" dirty="0"/>
            </a:p>
          </p:txBody>
        </p:sp>
        <p:sp>
          <p:nvSpPr>
            <p:cNvPr id="38" name="Line 33"/>
            <p:cNvSpPr>
              <a:spLocks noChangeShapeType="1"/>
            </p:cNvSpPr>
            <p:nvPr/>
          </p:nvSpPr>
          <p:spPr bwMode="auto">
            <a:xfrm>
              <a:off x="3061" y="3929"/>
              <a:ext cx="1656" cy="1"/>
            </a:xfrm>
            <a:prstGeom prst="line">
              <a:avLst/>
            </a:prstGeom>
            <a:noFill/>
            <a:ln w="9525">
              <a:solidFill>
                <a:schemeClr val="tx1"/>
              </a:solidFill>
              <a:round/>
              <a:headEnd/>
              <a:tailEnd/>
            </a:ln>
          </p:spPr>
          <p:txBody>
            <a:bodyPr/>
            <a:lstStyle/>
            <a:p>
              <a:endParaRPr lang="ru-RU" dirty="0"/>
            </a:p>
          </p:txBody>
        </p:sp>
        <p:sp>
          <p:nvSpPr>
            <p:cNvPr id="39" name="Rectangle 34" descr="5 %"/>
            <p:cNvSpPr>
              <a:spLocks noChangeArrowheads="1"/>
            </p:cNvSpPr>
            <p:nvPr/>
          </p:nvSpPr>
          <p:spPr bwMode="auto">
            <a:xfrm flipV="1">
              <a:off x="3061" y="2126"/>
              <a:ext cx="1656" cy="470"/>
            </a:xfrm>
            <a:prstGeom prst="rect">
              <a:avLst/>
            </a:prstGeom>
            <a:pattFill prst="pct5">
              <a:fgClr>
                <a:schemeClr val="bg2"/>
              </a:fgClr>
              <a:bgClr>
                <a:schemeClr val="bg1"/>
              </a:bgClr>
            </a:pattFill>
            <a:ln w="9525">
              <a:noFill/>
              <a:miter lim="800000"/>
              <a:headEnd/>
              <a:tailEnd/>
            </a:ln>
          </p:spPr>
          <p:txBody>
            <a:bodyPr wrap="none" anchor="ctr"/>
            <a:lstStyle/>
            <a:p>
              <a:endParaRPr lang="ru-RU" dirty="0"/>
            </a:p>
          </p:txBody>
        </p:sp>
        <p:sp>
          <p:nvSpPr>
            <p:cNvPr id="40" name="Rectangle 35" descr="20 %"/>
            <p:cNvSpPr>
              <a:spLocks noChangeArrowheads="1"/>
            </p:cNvSpPr>
            <p:nvPr/>
          </p:nvSpPr>
          <p:spPr bwMode="auto">
            <a:xfrm flipV="1">
              <a:off x="3061" y="1734"/>
              <a:ext cx="1656" cy="392"/>
            </a:xfrm>
            <a:prstGeom prst="rect">
              <a:avLst/>
            </a:prstGeom>
            <a:pattFill prst="pct20">
              <a:fgClr>
                <a:srgbClr val="FF9900"/>
              </a:fgClr>
              <a:bgClr>
                <a:schemeClr val="bg1"/>
              </a:bgClr>
            </a:pattFill>
            <a:ln w="9525">
              <a:noFill/>
              <a:miter lim="800000"/>
              <a:headEnd/>
              <a:tailEnd/>
            </a:ln>
          </p:spPr>
          <p:txBody>
            <a:bodyPr wrap="none" anchor="ctr"/>
            <a:lstStyle/>
            <a:p>
              <a:endParaRPr lang="ru-RU" dirty="0"/>
            </a:p>
          </p:txBody>
        </p:sp>
        <p:sp>
          <p:nvSpPr>
            <p:cNvPr id="41" name="Line 36"/>
            <p:cNvSpPr>
              <a:spLocks noChangeShapeType="1"/>
            </p:cNvSpPr>
            <p:nvPr/>
          </p:nvSpPr>
          <p:spPr bwMode="auto">
            <a:xfrm flipV="1">
              <a:off x="3061" y="2126"/>
              <a:ext cx="1656" cy="1"/>
            </a:xfrm>
            <a:prstGeom prst="line">
              <a:avLst/>
            </a:prstGeom>
            <a:noFill/>
            <a:ln w="9525">
              <a:solidFill>
                <a:schemeClr val="tx1"/>
              </a:solidFill>
              <a:round/>
              <a:headEnd/>
              <a:tailEnd/>
            </a:ln>
          </p:spPr>
          <p:txBody>
            <a:bodyPr/>
            <a:lstStyle/>
            <a:p>
              <a:endParaRPr lang="ru-RU" dirty="0"/>
            </a:p>
          </p:txBody>
        </p:sp>
        <p:sp>
          <p:nvSpPr>
            <p:cNvPr id="42" name="Rectangle 37"/>
            <p:cNvSpPr>
              <a:spLocks noChangeArrowheads="1"/>
            </p:cNvSpPr>
            <p:nvPr/>
          </p:nvSpPr>
          <p:spPr bwMode="auto">
            <a:xfrm flipV="1">
              <a:off x="3179" y="2087"/>
              <a:ext cx="79" cy="39"/>
            </a:xfrm>
            <a:prstGeom prst="rect">
              <a:avLst/>
            </a:prstGeom>
            <a:solidFill>
              <a:srgbClr val="99FF99"/>
            </a:solidFill>
            <a:ln w="9525">
              <a:solidFill>
                <a:schemeClr val="tx1"/>
              </a:solidFill>
              <a:miter lim="800000"/>
              <a:headEnd/>
              <a:tailEnd/>
            </a:ln>
          </p:spPr>
          <p:txBody>
            <a:bodyPr wrap="none" anchor="ctr"/>
            <a:lstStyle/>
            <a:p>
              <a:endParaRPr lang="ru-RU" dirty="0"/>
            </a:p>
          </p:txBody>
        </p:sp>
        <p:sp>
          <p:nvSpPr>
            <p:cNvPr id="43" name="Rectangle 38"/>
            <p:cNvSpPr>
              <a:spLocks noChangeArrowheads="1"/>
            </p:cNvSpPr>
            <p:nvPr/>
          </p:nvSpPr>
          <p:spPr bwMode="auto">
            <a:xfrm flipV="1">
              <a:off x="3337" y="2087"/>
              <a:ext cx="79" cy="39"/>
            </a:xfrm>
            <a:prstGeom prst="rect">
              <a:avLst/>
            </a:prstGeom>
            <a:solidFill>
              <a:srgbClr val="99FF99"/>
            </a:solidFill>
            <a:ln w="9525">
              <a:solidFill>
                <a:schemeClr val="tx1"/>
              </a:solidFill>
              <a:miter lim="800000"/>
              <a:headEnd/>
              <a:tailEnd/>
            </a:ln>
          </p:spPr>
          <p:txBody>
            <a:bodyPr wrap="none" anchor="ctr"/>
            <a:lstStyle/>
            <a:p>
              <a:endParaRPr lang="ru-RU" dirty="0"/>
            </a:p>
          </p:txBody>
        </p:sp>
        <p:sp>
          <p:nvSpPr>
            <p:cNvPr id="44" name="Rectangle 39"/>
            <p:cNvSpPr>
              <a:spLocks noChangeArrowheads="1"/>
            </p:cNvSpPr>
            <p:nvPr/>
          </p:nvSpPr>
          <p:spPr bwMode="auto">
            <a:xfrm flipV="1">
              <a:off x="3534" y="2087"/>
              <a:ext cx="79" cy="39"/>
            </a:xfrm>
            <a:prstGeom prst="rect">
              <a:avLst/>
            </a:prstGeom>
            <a:solidFill>
              <a:srgbClr val="99FF99"/>
            </a:solidFill>
            <a:ln w="9525">
              <a:solidFill>
                <a:schemeClr val="tx1"/>
              </a:solidFill>
              <a:miter lim="800000"/>
              <a:headEnd/>
              <a:tailEnd/>
            </a:ln>
          </p:spPr>
          <p:txBody>
            <a:bodyPr wrap="none" anchor="ctr"/>
            <a:lstStyle/>
            <a:p>
              <a:endParaRPr lang="ru-RU" dirty="0"/>
            </a:p>
          </p:txBody>
        </p:sp>
        <p:sp>
          <p:nvSpPr>
            <p:cNvPr id="45" name="Rectangle 40"/>
            <p:cNvSpPr>
              <a:spLocks noChangeArrowheads="1"/>
            </p:cNvSpPr>
            <p:nvPr/>
          </p:nvSpPr>
          <p:spPr bwMode="auto">
            <a:xfrm flipV="1">
              <a:off x="3691" y="2087"/>
              <a:ext cx="79" cy="39"/>
            </a:xfrm>
            <a:prstGeom prst="rect">
              <a:avLst/>
            </a:prstGeom>
            <a:solidFill>
              <a:srgbClr val="99FF99"/>
            </a:solidFill>
            <a:ln w="9525">
              <a:solidFill>
                <a:schemeClr val="tx1"/>
              </a:solidFill>
              <a:miter lim="800000"/>
              <a:headEnd/>
              <a:tailEnd/>
            </a:ln>
          </p:spPr>
          <p:txBody>
            <a:bodyPr wrap="none" anchor="ctr"/>
            <a:lstStyle/>
            <a:p>
              <a:endParaRPr lang="ru-RU" dirty="0"/>
            </a:p>
          </p:txBody>
        </p:sp>
        <p:sp>
          <p:nvSpPr>
            <p:cNvPr id="46" name="Rectangle 41"/>
            <p:cNvSpPr>
              <a:spLocks noChangeArrowheads="1"/>
            </p:cNvSpPr>
            <p:nvPr/>
          </p:nvSpPr>
          <p:spPr bwMode="auto">
            <a:xfrm flipV="1">
              <a:off x="3613" y="2126"/>
              <a:ext cx="79" cy="39"/>
            </a:xfrm>
            <a:prstGeom prst="rect">
              <a:avLst/>
            </a:prstGeom>
            <a:solidFill>
              <a:srgbClr val="FF3300"/>
            </a:solidFill>
            <a:ln w="9525">
              <a:solidFill>
                <a:schemeClr val="tx1"/>
              </a:solidFill>
              <a:miter lim="800000"/>
              <a:headEnd/>
              <a:tailEnd/>
            </a:ln>
          </p:spPr>
          <p:txBody>
            <a:bodyPr wrap="none" anchor="ctr"/>
            <a:lstStyle/>
            <a:p>
              <a:endParaRPr lang="ru-RU" dirty="0"/>
            </a:p>
          </p:txBody>
        </p:sp>
        <p:sp>
          <p:nvSpPr>
            <p:cNvPr id="47" name="Rectangle 42"/>
            <p:cNvSpPr>
              <a:spLocks noChangeArrowheads="1"/>
            </p:cNvSpPr>
            <p:nvPr/>
          </p:nvSpPr>
          <p:spPr bwMode="auto">
            <a:xfrm flipV="1">
              <a:off x="3258" y="2126"/>
              <a:ext cx="79" cy="39"/>
            </a:xfrm>
            <a:prstGeom prst="rect">
              <a:avLst/>
            </a:prstGeom>
            <a:solidFill>
              <a:srgbClr val="FF3300"/>
            </a:solidFill>
            <a:ln w="9525">
              <a:solidFill>
                <a:schemeClr val="tx1"/>
              </a:solidFill>
              <a:miter lim="800000"/>
              <a:headEnd/>
              <a:tailEnd/>
            </a:ln>
          </p:spPr>
          <p:txBody>
            <a:bodyPr wrap="none" anchor="ctr"/>
            <a:lstStyle/>
            <a:p>
              <a:endParaRPr lang="ru-RU" dirty="0"/>
            </a:p>
          </p:txBody>
        </p:sp>
        <p:sp>
          <p:nvSpPr>
            <p:cNvPr id="48" name="Rectangle 43"/>
            <p:cNvSpPr>
              <a:spLocks noChangeArrowheads="1"/>
            </p:cNvSpPr>
            <p:nvPr/>
          </p:nvSpPr>
          <p:spPr bwMode="auto">
            <a:xfrm flipV="1">
              <a:off x="3692" y="2205"/>
              <a:ext cx="474" cy="39"/>
            </a:xfrm>
            <a:prstGeom prst="rect">
              <a:avLst/>
            </a:prstGeom>
            <a:solidFill>
              <a:srgbClr val="CCFFFF"/>
            </a:solidFill>
            <a:ln w="9525">
              <a:solidFill>
                <a:schemeClr val="tx1"/>
              </a:solidFill>
              <a:miter lim="800000"/>
              <a:headEnd/>
              <a:tailEnd/>
            </a:ln>
          </p:spPr>
          <p:txBody>
            <a:bodyPr rot="10800000" wrap="none" anchor="ctr"/>
            <a:lstStyle/>
            <a:p>
              <a:pPr algn="ctr"/>
              <a:endParaRPr lang="ru-RU" dirty="0"/>
            </a:p>
          </p:txBody>
        </p:sp>
        <p:sp>
          <p:nvSpPr>
            <p:cNvPr id="49" name="Rectangle 44"/>
            <p:cNvSpPr>
              <a:spLocks noChangeArrowheads="1"/>
            </p:cNvSpPr>
            <p:nvPr/>
          </p:nvSpPr>
          <p:spPr bwMode="auto">
            <a:xfrm flipV="1">
              <a:off x="3692" y="2283"/>
              <a:ext cx="474" cy="39"/>
            </a:xfrm>
            <a:prstGeom prst="rect">
              <a:avLst/>
            </a:prstGeom>
            <a:solidFill>
              <a:srgbClr val="66CCFF"/>
            </a:solidFill>
            <a:ln w="9525">
              <a:solidFill>
                <a:schemeClr val="tx1"/>
              </a:solidFill>
              <a:miter lim="800000"/>
              <a:headEnd/>
              <a:tailEnd/>
            </a:ln>
          </p:spPr>
          <p:txBody>
            <a:bodyPr wrap="none" anchor="ctr"/>
            <a:lstStyle/>
            <a:p>
              <a:endParaRPr lang="ru-RU" dirty="0"/>
            </a:p>
          </p:txBody>
        </p:sp>
        <p:sp>
          <p:nvSpPr>
            <p:cNvPr id="50" name="Rectangle 45"/>
            <p:cNvSpPr>
              <a:spLocks noChangeArrowheads="1"/>
            </p:cNvSpPr>
            <p:nvPr/>
          </p:nvSpPr>
          <p:spPr bwMode="auto">
            <a:xfrm flipV="1">
              <a:off x="3692" y="2362"/>
              <a:ext cx="474" cy="39"/>
            </a:xfrm>
            <a:prstGeom prst="rect">
              <a:avLst/>
            </a:prstGeom>
            <a:solidFill>
              <a:srgbClr val="6699FF"/>
            </a:solidFill>
            <a:ln w="9525">
              <a:solidFill>
                <a:schemeClr val="tx1"/>
              </a:solidFill>
              <a:miter lim="800000"/>
              <a:headEnd/>
              <a:tailEnd/>
            </a:ln>
          </p:spPr>
          <p:txBody>
            <a:bodyPr wrap="none" anchor="ctr"/>
            <a:lstStyle/>
            <a:p>
              <a:endParaRPr lang="ru-RU" dirty="0"/>
            </a:p>
          </p:txBody>
        </p:sp>
        <p:sp>
          <p:nvSpPr>
            <p:cNvPr id="51" name="Rectangle 46"/>
            <p:cNvSpPr>
              <a:spLocks noChangeArrowheads="1"/>
            </p:cNvSpPr>
            <p:nvPr/>
          </p:nvSpPr>
          <p:spPr bwMode="auto">
            <a:xfrm flipV="1">
              <a:off x="3692" y="2441"/>
              <a:ext cx="474" cy="39"/>
            </a:xfrm>
            <a:prstGeom prst="rect">
              <a:avLst/>
            </a:prstGeom>
            <a:solidFill>
              <a:srgbClr val="3366FF"/>
            </a:solidFill>
            <a:ln w="9525">
              <a:solidFill>
                <a:schemeClr val="tx1"/>
              </a:solidFill>
              <a:miter lim="800000"/>
              <a:headEnd/>
              <a:tailEnd/>
            </a:ln>
          </p:spPr>
          <p:txBody>
            <a:bodyPr wrap="none" anchor="ctr"/>
            <a:lstStyle/>
            <a:p>
              <a:endParaRPr lang="ru-RU" dirty="0"/>
            </a:p>
          </p:txBody>
        </p:sp>
        <p:sp>
          <p:nvSpPr>
            <p:cNvPr id="52" name="Rectangle 47"/>
            <p:cNvSpPr>
              <a:spLocks noChangeArrowheads="1"/>
            </p:cNvSpPr>
            <p:nvPr/>
          </p:nvSpPr>
          <p:spPr bwMode="auto">
            <a:xfrm flipV="1">
              <a:off x="3692" y="2519"/>
              <a:ext cx="474" cy="39"/>
            </a:xfrm>
            <a:prstGeom prst="rect">
              <a:avLst/>
            </a:prstGeom>
            <a:solidFill>
              <a:srgbClr val="0000FF"/>
            </a:solidFill>
            <a:ln w="9525">
              <a:solidFill>
                <a:schemeClr val="tx1"/>
              </a:solidFill>
              <a:miter lim="800000"/>
              <a:headEnd/>
              <a:tailEnd/>
            </a:ln>
          </p:spPr>
          <p:txBody>
            <a:bodyPr wrap="none" anchor="ctr"/>
            <a:lstStyle/>
            <a:p>
              <a:endParaRPr lang="ru-RU" dirty="0"/>
            </a:p>
          </p:txBody>
        </p:sp>
        <p:sp>
          <p:nvSpPr>
            <p:cNvPr id="53" name="Rectangle 48"/>
            <p:cNvSpPr>
              <a:spLocks noChangeArrowheads="1"/>
            </p:cNvSpPr>
            <p:nvPr/>
          </p:nvSpPr>
          <p:spPr bwMode="auto">
            <a:xfrm flipV="1">
              <a:off x="3179" y="2598"/>
              <a:ext cx="198" cy="77"/>
            </a:xfrm>
            <a:prstGeom prst="rect">
              <a:avLst/>
            </a:prstGeom>
            <a:solidFill>
              <a:schemeClr val="bg2"/>
            </a:solidFill>
            <a:ln w="9525">
              <a:solidFill>
                <a:schemeClr val="tx1"/>
              </a:solidFill>
              <a:miter lim="800000"/>
              <a:headEnd/>
              <a:tailEnd/>
            </a:ln>
          </p:spPr>
          <p:txBody>
            <a:bodyPr wrap="none" anchor="ctr"/>
            <a:lstStyle/>
            <a:p>
              <a:endParaRPr lang="ru-RU" dirty="0"/>
            </a:p>
          </p:txBody>
        </p:sp>
        <p:sp>
          <p:nvSpPr>
            <p:cNvPr id="54" name="Rectangle 49"/>
            <p:cNvSpPr>
              <a:spLocks noChangeArrowheads="1"/>
            </p:cNvSpPr>
            <p:nvPr/>
          </p:nvSpPr>
          <p:spPr bwMode="auto">
            <a:xfrm flipV="1">
              <a:off x="3535" y="2598"/>
              <a:ext cx="197" cy="77"/>
            </a:xfrm>
            <a:prstGeom prst="rect">
              <a:avLst/>
            </a:prstGeom>
            <a:solidFill>
              <a:schemeClr val="bg2"/>
            </a:solidFill>
            <a:ln w="9525">
              <a:solidFill>
                <a:schemeClr val="tx1"/>
              </a:solidFill>
              <a:miter lim="800000"/>
              <a:headEnd/>
              <a:tailEnd/>
            </a:ln>
          </p:spPr>
          <p:txBody>
            <a:bodyPr wrap="none" anchor="ctr"/>
            <a:lstStyle/>
            <a:p>
              <a:endParaRPr lang="ru-RU" dirty="0"/>
            </a:p>
          </p:txBody>
        </p:sp>
        <p:sp>
          <p:nvSpPr>
            <p:cNvPr id="55" name="Rectangle 50"/>
            <p:cNvSpPr>
              <a:spLocks noChangeArrowheads="1"/>
            </p:cNvSpPr>
            <p:nvPr/>
          </p:nvSpPr>
          <p:spPr bwMode="auto">
            <a:xfrm flipV="1">
              <a:off x="3890" y="2598"/>
              <a:ext cx="197" cy="77"/>
            </a:xfrm>
            <a:prstGeom prst="rect">
              <a:avLst/>
            </a:prstGeom>
            <a:solidFill>
              <a:schemeClr val="bg2"/>
            </a:solidFill>
            <a:ln w="9525">
              <a:solidFill>
                <a:schemeClr val="tx1"/>
              </a:solidFill>
              <a:miter lim="800000"/>
              <a:headEnd/>
              <a:tailEnd/>
            </a:ln>
          </p:spPr>
          <p:txBody>
            <a:bodyPr wrap="none" anchor="ctr"/>
            <a:lstStyle/>
            <a:p>
              <a:endParaRPr lang="ru-RU" dirty="0"/>
            </a:p>
          </p:txBody>
        </p:sp>
        <p:sp>
          <p:nvSpPr>
            <p:cNvPr id="56" name="Rectangle 51"/>
            <p:cNvSpPr>
              <a:spLocks noChangeArrowheads="1"/>
            </p:cNvSpPr>
            <p:nvPr/>
          </p:nvSpPr>
          <p:spPr bwMode="auto">
            <a:xfrm flipV="1">
              <a:off x="4244" y="2598"/>
              <a:ext cx="198" cy="77"/>
            </a:xfrm>
            <a:prstGeom prst="rect">
              <a:avLst/>
            </a:prstGeom>
            <a:solidFill>
              <a:schemeClr val="bg2"/>
            </a:solidFill>
            <a:ln w="9525">
              <a:solidFill>
                <a:schemeClr val="tx1"/>
              </a:solidFill>
              <a:miter lim="800000"/>
              <a:headEnd/>
              <a:tailEnd/>
            </a:ln>
          </p:spPr>
          <p:txBody>
            <a:bodyPr wrap="none" anchor="ctr"/>
            <a:lstStyle/>
            <a:p>
              <a:endParaRPr lang="ru-RU" dirty="0"/>
            </a:p>
          </p:txBody>
        </p:sp>
        <p:sp>
          <p:nvSpPr>
            <p:cNvPr id="57" name="Rectangle 52"/>
            <p:cNvSpPr>
              <a:spLocks noChangeArrowheads="1"/>
            </p:cNvSpPr>
            <p:nvPr/>
          </p:nvSpPr>
          <p:spPr bwMode="auto">
            <a:xfrm flipV="1">
              <a:off x="3731" y="2126"/>
              <a:ext cx="40" cy="79"/>
            </a:xfrm>
            <a:prstGeom prst="rect">
              <a:avLst/>
            </a:prstGeom>
            <a:solidFill>
              <a:schemeClr val="bg2"/>
            </a:solidFill>
            <a:ln w="9525">
              <a:solidFill>
                <a:schemeClr val="tx1"/>
              </a:solidFill>
              <a:miter lim="800000"/>
              <a:headEnd/>
              <a:tailEnd/>
            </a:ln>
          </p:spPr>
          <p:txBody>
            <a:bodyPr wrap="none" anchor="ctr"/>
            <a:lstStyle/>
            <a:p>
              <a:endParaRPr lang="ru-RU" dirty="0"/>
            </a:p>
          </p:txBody>
        </p:sp>
        <p:sp>
          <p:nvSpPr>
            <p:cNvPr id="58" name="Rectangle 53"/>
            <p:cNvSpPr>
              <a:spLocks noChangeArrowheads="1"/>
            </p:cNvSpPr>
            <p:nvPr/>
          </p:nvSpPr>
          <p:spPr bwMode="auto">
            <a:xfrm flipV="1">
              <a:off x="3731" y="2244"/>
              <a:ext cx="40" cy="39"/>
            </a:xfrm>
            <a:prstGeom prst="rect">
              <a:avLst/>
            </a:prstGeom>
            <a:solidFill>
              <a:schemeClr val="bg2"/>
            </a:solidFill>
            <a:ln w="9525">
              <a:solidFill>
                <a:schemeClr val="tx1"/>
              </a:solidFill>
              <a:miter lim="800000"/>
              <a:headEnd/>
              <a:tailEnd/>
            </a:ln>
          </p:spPr>
          <p:txBody>
            <a:bodyPr wrap="none" anchor="ctr"/>
            <a:lstStyle/>
            <a:p>
              <a:endParaRPr lang="ru-RU" dirty="0"/>
            </a:p>
          </p:txBody>
        </p:sp>
        <p:sp>
          <p:nvSpPr>
            <p:cNvPr id="59" name="Rectangle 54"/>
            <p:cNvSpPr>
              <a:spLocks noChangeArrowheads="1"/>
            </p:cNvSpPr>
            <p:nvPr/>
          </p:nvSpPr>
          <p:spPr bwMode="auto">
            <a:xfrm flipV="1">
              <a:off x="3731" y="2322"/>
              <a:ext cx="40" cy="38"/>
            </a:xfrm>
            <a:prstGeom prst="rect">
              <a:avLst/>
            </a:prstGeom>
            <a:solidFill>
              <a:schemeClr val="bg2"/>
            </a:solidFill>
            <a:ln w="9525">
              <a:solidFill>
                <a:schemeClr val="tx1"/>
              </a:solidFill>
              <a:miter lim="800000"/>
              <a:headEnd/>
              <a:tailEnd/>
            </a:ln>
          </p:spPr>
          <p:txBody>
            <a:bodyPr wrap="none" anchor="ctr"/>
            <a:lstStyle/>
            <a:p>
              <a:endParaRPr lang="ru-RU" dirty="0"/>
            </a:p>
          </p:txBody>
        </p:sp>
        <p:sp>
          <p:nvSpPr>
            <p:cNvPr id="60" name="Rectangle 55"/>
            <p:cNvSpPr>
              <a:spLocks noChangeArrowheads="1"/>
            </p:cNvSpPr>
            <p:nvPr/>
          </p:nvSpPr>
          <p:spPr bwMode="auto">
            <a:xfrm flipV="1">
              <a:off x="3731" y="2399"/>
              <a:ext cx="40" cy="39"/>
            </a:xfrm>
            <a:prstGeom prst="rect">
              <a:avLst/>
            </a:prstGeom>
            <a:solidFill>
              <a:schemeClr val="bg2"/>
            </a:solidFill>
            <a:ln w="9525">
              <a:solidFill>
                <a:schemeClr val="tx1"/>
              </a:solidFill>
              <a:miter lim="800000"/>
              <a:headEnd/>
              <a:tailEnd/>
            </a:ln>
          </p:spPr>
          <p:txBody>
            <a:bodyPr wrap="none" anchor="ctr"/>
            <a:lstStyle/>
            <a:p>
              <a:endParaRPr lang="ru-RU" dirty="0"/>
            </a:p>
          </p:txBody>
        </p:sp>
        <p:sp>
          <p:nvSpPr>
            <p:cNvPr id="61" name="Rectangle 56"/>
            <p:cNvSpPr>
              <a:spLocks noChangeArrowheads="1"/>
            </p:cNvSpPr>
            <p:nvPr/>
          </p:nvSpPr>
          <p:spPr bwMode="auto">
            <a:xfrm flipV="1">
              <a:off x="3731" y="2477"/>
              <a:ext cx="40" cy="39"/>
            </a:xfrm>
            <a:prstGeom prst="rect">
              <a:avLst/>
            </a:prstGeom>
            <a:solidFill>
              <a:schemeClr val="bg2"/>
            </a:solidFill>
            <a:ln w="9525">
              <a:solidFill>
                <a:schemeClr val="tx1"/>
              </a:solidFill>
              <a:miter lim="800000"/>
              <a:headEnd/>
              <a:tailEnd/>
            </a:ln>
          </p:spPr>
          <p:txBody>
            <a:bodyPr wrap="none" anchor="ctr"/>
            <a:lstStyle/>
            <a:p>
              <a:endParaRPr lang="ru-RU" dirty="0"/>
            </a:p>
          </p:txBody>
        </p:sp>
        <p:sp>
          <p:nvSpPr>
            <p:cNvPr id="62" name="Rectangle 57"/>
            <p:cNvSpPr>
              <a:spLocks noChangeArrowheads="1"/>
            </p:cNvSpPr>
            <p:nvPr/>
          </p:nvSpPr>
          <p:spPr bwMode="auto">
            <a:xfrm flipV="1">
              <a:off x="3968" y="2555"/>
              <a:ext cx="40" cy="39"/>
            </a:xfrm>
            <a:prstGeom prst="rect">
              <a:avLst/>
            </a:prstGeom>
            <a:solidFill>
              <a:schemeClr val="bg2"/>
            </a:solidFill>
            <a:ln w="9525">
              <a:solidFill>
                <a:schemeClr val="tx1"/>
              </a:solidFill>
              <a:miter lim="800000"/>
              <a:headEnd/>
              <a:tailEnd/>
            </a:ln>
          </p:spPr>
          <p:txBody>
            <a:bodyPr wrap="none" anchor="ctr"/>
            <a:lstStyle/>
            <a:p>
              <a:endParaRPr lang="ru-RU" dirty="0"/>
            </a:p>
          </p:txBody>
        </p:sp>
        <p:sp>
          <p:nvSpPr>
            <p:cNvPr id="63" name="Line 58"/>
            <p:cNvSpPr>
              <a:spLocks noChangeShapeType="1"/>
            </p:cNvSpPr>
            <p:nvPr/>
          </p:nvSpPr>
          <p:spPr bwMode="auto">
            <a:xfrm flipV="1">
              <a:off x="3061" y="2596"/>
              <a:ext cx="1656" cy="1"/>
            </a:xfrm>
            <a:prstGeom prst="line">
              <a:avLst/>
            </a:prstGeom>
            <a:noFill/>
            <a:ln w="9525">
              <a:solidFill>
                <a:schemeClr val="tx1"/>
              </a:solidFill>
              <a:round/>
              <a:headEnd/>
              <a:tailEnd/>
            </a:ln>
          </p:spPr>
          <p:txBody>
            <a:bodyPr/>
            <a:lstStyle/>
            <a:p>
              <a:endParaRPr lang="ru-RU" dirty="0"/>
            </a:p>
          </p:txBody>
        </p:sp>
        <p:sp>
          <p:nvSpPr>
            <p:cNvPr id="64" name="Rectangle 59"/>
            <p:cNvSpPr>
              <a:spLocks noChangeArrowheads="1"/>
            </p:cNvSpPr>
            <p:nvPr/>
          </p:nvSpPr>
          <p:spPr bwMode="auto">
            <a:xfrm flipV="1">
              <a:off x="4008" y="1734"/>
              <a:ext cx="39" cy="392"/>
            </a:xfrm>
            <a:prstGeom prst="rect">
              <a:avLst/>
            </a:prstGeom>
            <a:solidFill>
              <a:schemeClr val="bg2"/>
            </a:solidFill>
            <a:ln w="9525">
              <a:solidFill>
                <a:schemeClr val="tx1"/>
              </a:solidFill>
              <a:miter lim="800000"/>
              <a:headEnd/>
              <a:tailEnd/>
            </a:ln>
          </p:spPr>
          <p:txBody>
            <a:bodyPr wrap="none" anchor="ctr"/>
            <a:lstStyle/>
            <a:p>
              <a:endParaRPr lang="ru-RU" dirty="0"/>
            </a:p>
          </p:txBody>
        </p:sp>
        <p:sp>
          <p:nvSpPr>
            <p:cNvPr id="65" name="Rectangle 60"/>
            <p:cNvSpPr>
              <a:spLocks noChangeArrowheads="1"/>
            </p:cNvSpPr>
            <p:nvPr/>
          </p:nvSpPr>
          <p:spPr bwMode="auto">
            <a:xfrm flipV="1">
              <a:off x="4008" y="2126"/>
              <a:ext cx="40" cy="79"/>
            </a:xfrm>
            <a:prstGeom prst="rect">
              <a:avLst/>
            </a:prstGeom>
            <a:solidFill>
              <a:schemeClr val="bg2"/>
            </a:solidFill>
            <a:ln w="9525">
              <a:solidFill>
                <a:schemeClr val="tx1"/>
              </a:solidFill>
              <a:miter lim="800000"/>
              <a:headEnd/>
              <a:tailEnd/>
            </a:ln>
          </p:spPr>
          <p:txBody>
            <a:bodyPr wrap="none" anchor="ctr"/>
            <a:lstStyle/>
            <a:p>
              <a:endParaRPr lang="ru-RU" dirty="0"/>
            </a:p>
          </p:txBody>
        </p:sp>
        <p:sp>
          <p:nvSpPr>
            <p:cNvPr id="66" name="Line 61"/>
            <p:cNvSpPr>
              <a:spLocks noChangeShapeType="1"/>
            </p:cNvSpPr>
            <p:nvPr/>
          </p:nvSpPr>
          <p:spPr bwMode="auto">
            <a:xfrm flipV="1">
              <a:off x="3061" y="1734"/>
              <a:ext cx="1656" cy="1"/>
            </a:xfrm>
            <a:prstGeom prst="line">
              <a:avLst/>
            </a:prstGeom>
            <a:noFill/>
            <a:ln w="9525">
              <a:solidFill>
                <a:schemeClr val="tx1"/>
              </a:solidFill>
              <a:round/>
              <a:headEnd/>
              <a:tailEnd/>
            </a:ln>
          </p:spPr>
          <p:txBody>
            <a:bodyPr/>
            <a:lstStyle/>
            <a:p>
              <a:endParaRPr lang="ru-RU" dirty="0"/>
            </a:p>
          </p:txBody>
        </p:sp>
        <p:sp>
          <p:nvSpPr>
            <p:cNvPr id="67" name="Text Box 62"/>
            <p:cNvSpPr txBox="1">
              <a:spLocks noChangeArrowheads="1"/>
            </p:cNvSpPr>
            <p:nvPr/>
          </p:nvSpPr>
          <p:spPr bwMode="auto">
            <a:xfrm>
              <a:off x="4125" y="2784"/>
              <a:ext cx="197" cy="380"/>
            </a:xfrm>
            <a:prstGeom prst="rect">
              <a:avLst/>
            </a:prstGeom>
            <a:noFill/>
            <a:ln w="9525">
              <a:noFill/>
              <a:miter lim="800000"/>
              <a:headEnd/>
              <a:tailEnd/>
            </a:ln>
          </p:spPr>
          <p:txBody>
            <a:bodyPr>
              <a:spAutoFit/>
            </a:bodyPr>
            <a:lstStyle/>
            <a:p>
              <a:pPr>
                <a:lnSpc>
                  <a:spcPct val="80000"/>
                </a:lnSpc>
                <a:spcBef>
                  <a:spcPct val="20000"/>
                </a:spcBef>
              </a:pPr>
              <a:r>
                <a:rPr lang="fr-FR" sz="700" b="1" dirty="0"/>
                <a:t>M5</a:t>
              </a:r>
            </a:p>
            <a:p>
              <a:pPr>
                <a:lnSpc>
                  <a:spcPct val="80000"/>
                </a:lnSpc>
                <a:spcBef>
                  <a:spcPct val="20000"/>
                </a:spcBef>
              </a:pPr>
              <a:r>
                <a:rPr lang="fr-FR" sz="700" b="1" dirty="0"/>
                <a:t>M4</a:t>
              </a:r>
            </a:p>
            <a:p>
              <a:pPr>
                <a:lnSpc>
                  <a:spcPct val="80000"/>
                </a:lnSpc>
                <a:spcBef>
                  <a:spcPct val="20000"/>
                </a:spcBef>
              </a:pPr>
              <a:r>
                <a:rPr lang="fr-FR" sz="700" b="1" dirty="0"/>
                <a:t>M3</a:t>
              </a:r>
            </a:p>
            <a:p>
              <a:pPr>
                <a:lnSpc>
                  <a:spcPct val="80000"/>
                </a:lnSpc>
                <a:spcBef>
                  <a:spcPct val="20000"/>
                </a:spcBef>
              </a:pPr>
              <a:r>
                <a:rPr lang="fr-FR" sz="700" b="1" dirty="0"/>
                <a:t>M2</a:t>
              </a:r>
            </a:p>
            <a:p>
              <a:pPr>
                <a:lnSpc>
                  <a:spcPct val="80000"/>
                </a:lnSpc>
                <a:spcBef>
                  <a:spcPct val="20000"/>
                </a:spcBef>
              </a:pPr>
              <a:r>
                <a:rPr lang="fr-FR" sz="700" b="1" dirty="0"/>
                <a:t>M1</a:t>
              </a:r>
            </a:p>
          </p:txBody>
        </p:sp>
        <p:sp>
          <p:nvSpPr>
            <p:cNvPr id="68" name="Text Box 63"/>
            <p:cNvSpPr txBox="1">
              <a:spLocks noChangeArrowheads="1"/>
            </p:cNvSpPr>
            <p:nvPr/>
          </p:nvSpPr>
          <p:spPr bwMode="auto">
            <a:xfrm>
              <a:off x="4422" y="2655"/>
              <a:ext cx="315" cy="135"/>
            </a:xfrm>
            <a:prstGeom prst="rect">
              <a:avLst/>
            </a:prstGeom>
            <a:noFill/>
            <a:ln w="9525">
              <a:noFill/>
              <a:miter lim="800000"/>
              <a:headEnd/>
              <a:tailEnd/>
            </a:ln>
          </p:spPr>
          <p:txBody>
            <a:bodyPr>
              <a:spAutoFit/>
            </a:bodyPr>
            <a:lstStyle/>
            <a:p>
              <a:pPr>
                <a:lnSpc>
                  <a:spcPct val="80000"/>
                </a:lnSpc>
                <a:spcBef>
                  <a:spcPct val="20000"/>
                </a:spcBef>
              </a:pPr>
              <a:r>
                <a:rPr lang="fr-FR" sz="1000" b="1" dirty="0"/>
                <a:t>M6</a:t>
              </a:r>
            </a:p>
          </p:txBody>
        </p:sp>
        <p:sp>
          <p:nvSpPr>
            <p:cNvPr id="69" name="Text Box 64"/>
            <p:cNvSpPr txBox="1">
              <a:spLocks noChangeArrowheads="1"/>
            </p:cNvSpPr>
            <p:nvPr/>
          </p:nvSpPr>
          <p:spPr bwMode="auto">
            <a:xfrm>
              <a:off x="3997" y="3380"/>
              <a:ext cx="711" cy="135"/>
            </a:xfrm>
            <a:prstGeom prst="rect">
              <a:avLst/>
            </a:prstGeom>
            <a:noFill/>
            <a:ln w="9525">
              <a:noFill/>
              <a:miter lim="800000"/>
              <a:headEnd/>
              <a:tailEnd/>
            </a:ln>
          </p:spPr>
          <p:txBody>
            <a:bodyPr>
              <a:spAutoFit/>
            </a:bodyPr>
            <a:lstStyle/>
            <a:p>
              <a:pPr>
                <a:lnSpc>
                  <a:spcPct val="80000"/>
                </a:lnSpc>
                <a:spcBef>
                  <a:spcPct val="20000"/>
                </a:spcBef>
              </a:pPr>
              <a:r>
                <a:rPr lang="fr-FR" sz="1000" b="1" dirty="0" smtClean="0"/>
                <a:t>Super Contact</a:t>
              </a:r>
              <a:endParaRPr lang="fr-FR" sz="1000" b="1" dirty="0"/>
            </a:p>
          </p:txBody>
        </p:sp>
        <p:sp>
          <p:nvSpPr>
            <p:cNvPr id="70" name="Text Box 65"/>
            <p:cNvSpPr txBox="1">
              <a:spLocks noChangeArrowheads="1"/>
            </p:cNvSpPr>
            <p:nvPr/>
          </p:nvSpPr>
          <p:spPr bwMode="auto">
            <a:xfrm rot="10800000" flipV="1">
              <a:off x="4126" y="2199"/>
              <a:ext cx="197" cy="380"/>
            </a:xfrm>
            <a:prstGeom prst="rect">
              <a:avLst/>
            </a:prstGeom>
            <a:noFill/>
            <a:ln w="9525">
              <a:noFill/>
              <a:miter lim="800000"/>
              <a:headEnd/>
              <a:tailEnd/>
            </a:ln>
          </p:spPr>
          <p:txBody>
            <a:bodyPr>
              <a:spAutoFit/>
            </a:bodyPr>
            <a:lstStyle/>
            <a:p>
              <a:pPr>
                <a:lnSpc>
                  <a:spcPct val="80000"/>
                </a:lnSpc>
                <a:spcBef>
                  <a:spcPct val="20000"/>
                </a:spcBef>
              </a:pPr>
              <a:r>
                <a:rPr lang="fr-FR" sz="700" b="1" dirty="0"/>
                <a:t>M1</a:t>
              </a:r>
            </a:p>
            <a:p>
              <a:pPr>
                <a:lnSpc>
                  <a:spcPct val="80000"/>
                </a:lnSpc>
                <a:spcBef>
                  <a:spcPct val="20000"/>
                </a:spcBef>
              </a:pPr>
              <a:r>
                <a:rPr lang="fr-FR" sz="700" b="1" dirty="0"/>
                <a:t>M2</a:t>
              </a:r>
            </a:p>
            <a:p>
              <a:pPr>
                <a:lnSpc>
                  <a:spcPct val="80000"/>
                </a:lnSpc>
                <a:spcBef>
                  <a:spcPct val="20000"/>
                </a:spcBef>
              </a:pPr>
              <a:r>
                <a:rPr lang="fr-FR" sz="700" b="1" dirty="0"/>
                <a:t>M3</a:t>
              </a:r>
            </a:p>
            <a:p>
              <a:pPr>
                <a:lnSpc>
                  <a:spcPct val="80000"/>
                </a:lnSpc>
                <a:spcBef>
                  <a:spcPct val="20000"/>
                </a:spcBef>
              </a:pPr>
              <a:r>
                <a:rPr lang="fr-FR" sz="700" b="1" dirty="0"/>
                <a:t>M4</a:t>
              </a:r>
            </a:p>
            <a:p>
              <a:pPr>
                <a:lnSpc>
                  <a:spcPct val="80000"/>
                </a:lnSpc>
                <a:spcBef>
                  <a:spcPct val="20000"/>
                </a:spcBef>
              </a:pPr>
              <a:r>
                <a:rPr lang="fr-FR" sz="700" b="1" dirty="0"/>
                <a:t>M5</a:t>
              </a:r>
            </a:p>
          </p:txBody>
        </p:sp>
        <p:sp>
          <p:nvSpPr>
            <p:cNvPr id="71" name="Text Box 66"/>
            <p:cNvSpPr txBox="1">
              <a:spLocks noChangeArrowheads="1"/>
            </p:cNvSpPr>
            <p:nvPr/>
          </p:nvSpPr>
          <p:spPr bwMode="auto">
            <a:xfrm rot="10800000" flipV="1">
              <a:off x="4382" y="2577"/>
              <a:ext cx="316" cy="135"/>
            </a:xfrm>
            <a:prstGeom prst="rect">
              <a:avLst/>
            </a:prstGeom>
            <a:noFill/>
            <a:ln w="9525">
              <a:noFill/>
              <a:miter lim="800000"/>
              <a:headEnd/>
              <a:tailEnd/>
            </a:ln>
          </p:spPr>
          <p:txBody>
            <a:bodyPr>
              <a:spAutoFit/>
            </a:bodyPr>
            <a:lstStyle/>
            <a:p>
              <a:pPr>
                <a:lnSpc>
                  <a:spcPct val="80000"/>
                </a:lnSpc>
                <a:spcBef>
                  <a:spcPct val="20000"/>
                </a:spcBef>
              </a:pPr>
              <a:r>
                <a:rPr lang="fr-FR" sz="1000" b="1" dirty="0"/>
                <a:t>  M6       </a:t>
              </a:r>
            </a:p>
          </p:txBody>
        </p:sp>
        <p:sp>
          <p:nvSpPr>
            <p:cNvPr id="72" name="Text Box 67"/>
            <p:cNvSpPr txBox="1">
              <a:spLocks noChangeArrowheads="1"/>
            </p:cNvSpPr>
            <p:nvPr/>
          </p:nvSpPr>
          <p:spPr bwMode="auto">
            <a:xfrm rot="10800000" flipV="1">
              <a:off x="4007" y="1851"/>
              <a:ext cx="712" cy="135"/>
            </a:xfrm>
            <a:prstGeom prst="rect">
              <a:avLst/>
            </a:prstGeom>
            <a:noFill/>
            <a:ln w="9525">
              <a:noFill/>
              <a:miter lim="800000"/>
              <a:headEnd/>
              <a:tailEnd/>
            </a:ln>
          </p:spPr>
          <p:txBody>
            <a:bodyPr>
              <a:spAutoFit/>
            </a:bodyPr>
            <a:lstStyle/>
            <a:p>
              <a:pPr>
                <a:lnSpc>
                  <a:spcPct val="80000"/>
                </a:lnSpc>
                <a:spcBef>
                  <a:spcPct val="20000"/>
                </a:spcBef>
              </a:pPr>
              <a:r>
                <a:rPr lang="fr-FR" sz="1000" b="1" dirty="0" smtClean="0"/>
                <a:t>Super Contact</a:t>
              </a:r>
              <a:endParaRPr lang="fr-FR" sz="1000" b="1" dirty="0"/>
            </a:p>
          </p:txBody>
        </p:sp>
        <p:sp>
          <p:nvSpPr>
            <p:cNvPr id="73" name="AutoShape 68"/>
            <p:cNvSpPr>
              <a:spLocks/>
            </p:cNvSpPr>
            <p:nvPr/>
          </p:nvSpPr>
          <p:spPr bwMode="auto">
            <a:xfrm>
              <a:off x="4757" y="1734"/>
              <a:ext cx="39" cy="902"/>
            </a:xfrm>
            <a:prstGeom prst="rightBracket">
              <a:avLst>
                <a:gd name="adj" fmla="val 72169"/>
              </a:avLst>
            </a:prstGeom>
            <a:noFill/>
            <a:ln w="9525">
              <a:solidFill>
                <a:schemeClr val="tx1"/>
              </a:solidFill>
              <a:round/>
              <a:headEnd/>
              <a:tailEnd/>
            </a:ln>
          </p:spPr>
          <p:txBody>
            <a:bodyPr wrap="none" anchor="ctr"/>
            <a:lstStyle/>
            <a:p>
              <a:endParaRPr lang="ru-RU" dirty="0"/>
            </a:p>
          </p:txBody>
        </p:sp>
        <p:sp>
          <p:nvSpPr>
            <p:cNvPr id="74" name="AutoShape 69"/>
            <p:cNvSpPr>
              <a:spLocks/>
            </p:cNvSpPr>
            <p:nvPr/>
          </p:nvSpPr>
          <p:spPr bwMode="auto">
            <a:xfrm>
              <a:off x="4757" y="2714"/>
              <a:ext cx="39" cy="1215"/>
            </a:xfrm>
            <a:prstGeom prst="rightBracket">
              <a:avLst>
                <a:gd name="adj" fmla="val 97212"/>
              </a:avLst>
            </a:prstGeom>
            <a:noFill/>
            <a:ln w="9525">
              <a:solidFill>
                <a:schemeClr val="tx1"/>
              </a:solidFill>
              <a:round/>
              <a:headEnd/>
              <a:tailEnd/>
            </a:ln>
          </p:spPr>
          <p:txBody>
            <a:bodyPr wrap="none" anchor="ctr"/>
            <a:lstStyle/>
            <a:p>
              <a:endParaRPr lang="ru-RU" dirty="0"/>
            </a:p>
          </p:txBody>
        </p:sp>
        <p:sp>
          <p:nvSpPr>
            <p:cNvPr id="75" name="Text Box 70"/>
            <p:cNvSpPr txBox="1">
              <a:spLocks noChangeArrowheads="1"/>
            </p:cNvSpPr>
            <p:nvPr/>
          </p:nvSpPr>
          <p:spPr bwMode="auto">
            <a:xfrm>
              <a:off x="4757" y="2577"/>
              <a:ext cx="793" cy="150"/>
            </a:xfrm>
            <a:prstGeom prst="rect">
              <a:avLst/>
            </a:prstGeom>
            <a:noFill/>
            <a:ln w="9525">
              <a:noFill/>
              <a:miter lim="800000"/>
              <a:headEnd/>
              <a:tailEnd/>
            </a:ln>
          </p:spPr>
          <p:txBody>
            <a:bodyPr>
              <a:spAutoFit/>
            </a:bodyPr>
            <a:lstStyle/>
            <a:p>
              <a:pPr>
                <a:lnSpc>
                  <a:spcPct val="80000"/>
                </a:lnSpc>
                <a:spcBef>
                  <a:spcPct val="20000"/>
                </a:spcBef>
              </a:pPr>
              <a:r>
                <a:rPr lang="fr-FR" sz="1200" b="1" dirty="0"/>
                <a:t>Bond Interface</a:t>
              </a:r>
            </a:p>
          </p:txBody>
        </p:sp>
        <p:sp>
          <p:nvSpPr>
            <p:cNvPr id="76" name="Line 71"/>
            <p:cNvSpPr>
              <a:spLocks noChangeShapeType="1"/>
            </p:cNvSpPr>
            <p:nvPr/>
          </p:nvSpPr>
          <p:spPr bwMode="auto">
            <a:xfrm flipH="1">
              <a:off x="4599" y="2675"/>
              <a:ext cx="315" cy="0"/>
            </a:xfrm>
            <a:prstGeom prst="line">
              <a:avLst/>
            </a:prstGeom>
            <a:noFill/>
            <a:ln w="9525">
              <a:solidFill>
                <a:schemeClr val="tx1"/>
              </a:solidFill>
              <a:round/>
              <a:headEnd/>
              <a:tailEnd type="triangle" w="med" len="med"/>
            </a:ln>
          </p:spPr>
          <p:txBody>
            <a:bodyPr/>
            <a:lstStyle/>
            <a:p>
              <a:endParaRPr lang="ru-RU" dirty="0"/>
            </a:p>
          </p:txBody>
        </p:sp>
        <p:sp>
          <p:nvSpPr>
            <p:cNvPr id="77" name="Text Box 72"/>
            <p:cNvSpPr txBox="1">
              <a:spLocks noChangeArrowheads="1"/>
            </p:cNvSpPr>
            <p:nvPr/>
          </p:nvSpPr>
          <p:spPr bwMode="auto">
            <a:xfrm rot="-5400000">
              <a:off x="4685" y="3118"/>
              <a:ext cx="416" cy="150"/>
            </a:xfrm>
            <a:prstGeom prst="rect">
              <a:avLst/>
            </a:prstGeom>
            <a:noFill/>
            <a:ln w="9525">
              <a:noFill/>
              <a:miter lim="800000"/>
              <a:headEnd/>
              <a:tailEnd/>
            </a:ln>
          </p:spPr>
          <p:txBody>
            <a:bodyPr>
              <a:spAutoFit/>
            </a:bodyPr>
            <a:lstStyle/>
            <a:p>
              <a:pPr>
                <a:lnSpc>
                  <a:spcPct val="80000"/>
                </a:lnSpc>
                <a:spcBef>
                  <a:spcPct val="20000"/>
                </a:spcBef>
              </a:pPr>
              <a:r>
                <a:rPr lang="fr-FR" sz="1200" b="1" dirty="0"/>
                <a:t>Tier 2</a:t>
              </a:r>
            </a:p>
          </p:txBody>
        </p:sp>
        <p:sp>
          <p:nvSpPr>
            <p:cNvPr id="78" name="Text Box 73"/>
            <p:cNvSpPr txBox="1">
              <a:spLocks noChangeArrowheads="1"/>
            </p:cNvSpPr>
            <p:nvPr/>
          </p:nvSpPr>
          <p:spPr bwMode="auto">
            <a:xfrm rot="-5400000">
              <a:off x="4479" y="1988"/>
              <a:ext cx="902" cy="265"/>
            </a:xfrm>
            <a:prstGeom prst="rect">
              <a:avLst/>
            </a:prstGeom>
            <a:noFill/>
            <a:ln w="9525">
              <a:noFill/>
              <a:miter lim="800000"/>
              <a:headEnd/>
              <a:tailEnd/>
            </a:ln>
          </p:spPr>
          <p:txBody>
            <a:bodyPr>
              <a:spAutoFit/>
            </a:bodyPr>
            <a:lstStyle/>
            <a:p>
              <a:pPr algn="ctr">
                <a:lnSpc>
                  <a:spcPct val="80000"/>
                </a:lnSpc>
                <a:spcBef>
                  <a:spcPct val="20000"/>
                </a:spcBef>
              </a:pPr>
              <a:r>
                <a:rPr lang="fr-FR" sz="1200" b="1" dirty="0"/>
                <a:t>Tier 1</a:t>
              </a:r>
            </a:p>
            <a:p>
              <a:pPr algn="ctr">
                <a:lnSpc>
                  <a:spcPct val="80000"/>
                </a:lnSpc>
                <a:spcBef>
                  <a:spcPct val="20000"/>
                </a:spcBef>
              </a:pPr>
              <a:r>
                <a:rPr lang="fr-FR" sz="1200" b="1" dirty="0" smtClean="0"/>
                <a:t>(</a:t>
              </a:r>
              <a:r>
                <a:rPr lang="en-US" sz="1200" b="1" dirty="0" smtClean="0"/>
                <a:t>thinned</a:t>
              </a:r>
              <a:r>
                <a:rPr lang="fr-FR" sz="1200" b="1" dirty="0" smtClean="0"/>
                <a:t> </a:t>
              </a:r>
              <a:r>
                <a:rPr lang="fr-FR" sz="1200" b="1" dirty="0"/>
                <a:t>wafer)</a:t>
              </a:r>
            </a:p>
          </p:txBody>
        </p:sp>
        <p:sp>
          <p:nvSpPr>
            <p:cNvPr id="79" name="Rectangle 74"/>
            <p:cNvSpPr>
              <a:spLocks noChangeArrowheads="1"/>
            </p:cNvSpPr>
            <p:nvPr/>
          </p:nvSpPr>
          <p:spPr bwMode="auto">
            <a:xfrm flipV="1">
              <a:off x="3928" y="1695"/>
              <a:ext cx="474" cy="39"/>
            </a:xfrm>
            <a:prstGeom prst="rect">
              <a:avLst/>
            </a:prstGeom>
            <a:solidFill>
              <a:srgbClr val="333399"/>
            </a:solidFill>
            <a:ln w="9525">
              <a:solidFill>
                <a:schemeClr val="tx1"/>
              </a:solidFill>
              <a:miter lim="800000"/>
              <a:headEnd/>
              <a:tailEnd/>
            </a:ln>
          </p:spPr>
          <p:txBody>
            <a:bodyPr wrap="none" anchor="ctr"/>
            <a:lstStyle/>
            <a:p>
              <a:endParaRPr lang="ru-RU" dirty="0"/>
            </a:p>
          </p:txBody>
        </p:sp>
        <p:sp>
          <p:nvSpPr>
            <p:cNvPr id="80" name="Text Box 75"/>
            <p:cNvSpPr txBox="1">
              <a:spLocks noChangeArrowheads="1"/>
            </p:cNvSpPr>
            <p:nvPr/>
          </p:nvSpPr>
          <p:spPr bwMode="auto">
            <a:xfrm>
              <a:off x="4560" y="1577"/>
              <a:ext cx="966" cy="167"/>
            </a:xfrm>
            <a:prstGeom prst="rect">
              <a:avLst/>
            </a:prstGeom>
            <a:noFill/>
            <a:ln w="9525">
              <a:noFill/>
              <a:miter lim="800000"/>
              <a:headEnd/>
              <a:tailEnd/>
            </a:ln>
          </p:spPr>
          <p:txBody>
            <a:bodyPr>
              <a:spAutoFit/>
            </a:bodyPr>
            <a:lstStyle/>
            <a:p>
              <a:pPr>
                <a:lnSpc>
                  <a:spcPct val="80000"/>
                </a:lnSpc>
                <a:spcBef>
                  <a:spcPct val="20000"/>
                </a:spcBef>
              </a:pPr>
              <a:r>
                <a:rPr lang="fr-FR" sz="1400" b="1" dirty="0"/>
                <a:t>Back </a:t>
              </a:r>
              <a:r>
                <a:rPr lang="en-US" sz="1400" b="1" dirty="0" smtClean="0"/>
                <a:t>Side</a:t>
              </a:r>
              <a:r>
                <a:rPr lang="fr-FR" sz="1400" b="1" dirty="0" smtClean="0"/>
                <a:t> </a:t>
              </a:r>
              <a:r>
                <a:rPr lang="fr-FR" sz="1400" b="1" dirty="0"/>
                <a:t>Metal</a:t>
              </a:r>
            </a:p>
          </p:txBody>
        </p:sp>
        <p:sp>
          <p:nvSpPr>
            <p:cNvPr id="81" name="Line 76"/>
            <p:cNvSpPr>
              <a:spLocks noChangeShapeType="1"/>
            </p:cNvSpPr>
            <p:nvPr/>
          </p:nvSpPr>
          <p:spPr bwMode="auto">
            <a:xfrm flipH="1">
              <a:off x="4402" y="1695"/>
              <a:ext cx="473" cy="0"/>
            </a:xfrm>
            <a:prstGeom prst="line">
              <a:avLst/>
            </a:prstGeom>
            <a:noFill/>
            <a:ln w="9525">
              <a:solidFill>
                <a:schemeClr val="tx1"/>
              </a:solidFill>
              <a:round/>
              <a:headEnd/>
              <a:tailEnd type="triangle" w="med" len="med"/>
            </a:ln>
          </p:spPr>
          <p:txBody>
            <a:bodyPr/>
            <a:lstStyle/>
            <a:p>
              <a:endParaRPr lang="ru-RU" dirty="0"/>
            </a:p>
          </p:txBody>
        </p:sp>
        <p:sp>
          <p:nvSpPr>
            <p:cNvPr id="82" name="Rectangle 77"/>
            <p:cNvSpPr>
              <a:spLocks noChangeArrowheads="1"/>
            </p:cNvSpPr>
            <p:nvPr/>
          </p:nvSpPr>
          <p:spPr bwMode="auto">
            <a:xfrm flipV="1">
              <a:off x="3140" y="1734"/>
              <a:ext cx="39" cy="392"/>
            </a:xfrm>
            <a:prstGeom prst="rect">
              <a:avLst/>
            </a:prstGeom>
            <a:solidFill>
              <a:schemeClr val="bg2"/>
            </a:solidFill>
            <a:ln w="9525">
              <a:solidFill>
                <a:schemeClr val="tx1"/>
              </a:solidFill>
              <a:miter lim="800000"/>
              <a:headEnd/>
              <a:tailEnd/>
            </a:ln>
          </p:spPr>
          <p:txBody>
            <a:bodyPr wrap="none" anchor="ctr"/>
            <a:lstStyle/>
            <a:p>
              <a:endParaRPr lang="ru-RU" dirty="0"/>
            </a:p>
          </p:txBody>
        </p:sp>
        <p:sp>
          <p:nvSpPr>
            <p:cNvPr id="83" name="Rectangle 78"/>
            <p:cNvSpPr>
              <a:spLocks noChangeArrowheads="1"/>
            </p:cNvSpPr>
            <p:nvPr/>
          </p:nvSpPr>
          <p:spPr bwMode="auto">
            <a:xfrm flipV="1">
              <a:off x="3099" y="1695"/>
              <a:ext cx="376" cy="39"/>
            </a:xfrm>
            <a:prstGeom prst="rect">
              <a:avLst/>
            </a:prstGeom>
            <a:solidFill>
              <a:srgbClr val="333399"/>
            </a:solidFill>
            <a:ln w="9525">
              <a:solidFill>
                <a:schemeClr val="tx1"/>
              </a:solidFill>
              <a:miter lim="800000"/>
              <a:headEnd/>
              <a:tailEnd/>
            </a:ln>
          </p:spPr>
          <p:txBody>
            <a:bodyPr wrap="none" anchor="ctr"/>
            <a:lstStyle/>
            <a:p>
              <a:endParaRPr lang="ru-RU" dirty="0"/>
            </a:p>
          </p:txBody>
        </p:sp>
        <p:sp>
          <p:nvSpPr>
            <p:cNvPr id="84" name="Freeform 79"/>
            <p:cNvSpPr>
              <a:spLocks/>
            </p:cNvSpPr>
            <p:nvPr/>
          </p:nvSpPr>
          <p:spPr bwMode="auto">
            <a:xfrm>
              <a:off x="4047" y="1499"/>
              <a:ext cx="552" cy="190"/>
            </a:xfrm>
            <a:custGeom>
              <a:avLst/>
              <a:gdLst>
                <a:gd name="T0" fmla="*/ 0 w 635"/>
                <a:gd name="T1" fmla="*/ 375 h 424"/>
                <a:gd name="T2" fmla="*/ 114 w 635"/>
                <a:gd name="T3" fmla="*/ 420 h 424"/>
                <a:gd name="T4" fmla="*/ 250 w 635"/>
                <a:gd name="T5" fmla="*/ 352 h 424"/>
                <a:gd name="T6" fmla="*/ 477 w 635"/>
                <a:gd name="T7" fmla="*/ 57 h 424"/>
                <a:gd name="T8" fmla="*/ 635 w 635"/>
                <a:gd name="T9" fmla="*/ 12 h 424"/>
                <a:gd name="T10" fmla="*/ 0 60000 65536"/>
                <a:gd name="T11" fmla="*/ 0 60000 65536"/>
                <a:gd name="T12" fmla="*/ 0 60000 65536"/>
                <a:gd name="T13" fmla="*/ 0 60000 65536"/>
                <a:gd name="T14" fmla="*/ 0 60000 65536"/>
                <a:gd name="T15" fmla="*/ 0 w 635"/>
                <a:gd name="T16" fmla="*/ 0 h 424"/>
                <a:gd name="T17" fmla="*/ 635 w 635"/>
                <a:gd name="T18" fmla="*/ 424 h 424"/>
              </a:gdLst>
              <a:ahLst/>
              <a:cxnLst>
                <a:cxn ang="T10">
                  <a:pos x="T0" y="T1"/>
                </a:cxn>
                <a:cxn ang="T11">
                  <a:pos x="T2" y="T3"/>
                </a:cxn>
                <a:cxn ang="T12">
                  <a:pos x="T4" y="T5"/>
                </a:cxn>
                <a:cxn ang="T13">
                  <a:pos x="T6" y="T7"/>
                </a:cxn>
                <a:cxn ang="T14">
                  <a:pos x="T8" y="T9"/>
                </a:cxn>
              </a:cxnLst>
              <a:rect l="T15" t="T16" r="T17" b="T18"/>
              <a:pathLst>
                <a:path w="635" h="424">
                  <a:moveTo>
                    <a:pt x="0" y="375"/>
                  </a:moveTo>
                  <a:cubicBezTo>
                    <a:pt x="36" y="399"/>
                    <a:pt x="72" y="424"/>
                    <a:pt x="114" y="420"/>
                  </a:cubicBezTo>
                  <a:cubicBezTo>
                    <a:pt x="156" y="416"/>
                    <a:pt x="190" y="412"/>
                    <a:pt x="250" y="352"/>
                  </a:cubicBezTo>
                  <a:cubicBezTo>
                    <a:pt x="310" y="292"/>
                    <a:pt x="413" y="114"/>
                    <a:pt x="477" y="57"/>
                  </a:cubicBezTo>
                  <a:cubicBezTo>
                    <a:pt x="541" y="0"/>
                    <a:pt x="588" y="6"/>
                    <a:pt x="635" y="12"/>
                  </a:cubicBezTo>
                </a:path>
              </a:pathLst>
            </a:custGeom>
            <a:noFill/>
            <a:ln w="57150" cmpd="sng">
              <a:solidFill>
                <a:srgbClr val="FF9900"/>
              </a:solidFill>
              <a:round/>
              <a:headEnd/>
              <a:tailEnd/>
            </a:ln>
          </p:spPr>
          <p:txBody>
            <a:bodyPr/>
            <a:lstStyle/>
            <a:p>
              <a:endParaRPr lang="ru-RU" dirty="0"/>
            </a:p>
          </p:txBody>
        </p:sp>
        <p:sp>
          <p:nvSpPr>
            <p:cNvPr id="85" name="Text Box 80"/>
            <p:cNvSpPr txBox="1">
              <a:spLocks noChangeArrowheads="1"/>
            </p:cNvSpPr>
            <p:nvPr/>
          </p:nvSpPr>
          <p:spPr bwMode="auto">
            <a:xfrm>
              <a:off x="3081" y="1344"/>
              <a:ext cx="709" cy="288"/>
            </a:xfrm>
            <a:prstGeom prst="rect">
              <a:avLst/>
            </a:prstGeom>
            <a:solidFill>
              <a:schemeClr val="folHlink"/>
            </a:solidFill>
            <a:ln w="9525">
              <a:solidFill>
                <a:schemeClr val="tx2"/>
              </a:solidFill>
              <a:miter lim="800000"/>
              <a:headEnd/>
              <a:tailEnd/>
            </a:ln>
          </p:spPr>
          <p:txBody>
            <a:bodyPr>
              <a:spAutoFit/>
            </a:bodyPr>
            <a:lstStyle/>
            <a:p>
              <a:pPr algn="ctr">
                <a:spcBef>
                  <a:spcPct val="50000"/>
                </a:spcBef>
              </a:pPr>
              <a:r>
                <a:rPr lang="fr-FR" sz="1400" b="1" dirty="0">
                  <a:solidFill>
                    <a:schemeClr val="bg1"/>
                  </a:solidFill>
                </a:rPr>
                <a:t>sensor</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4"/>
          <p:cNvSpPr>
            <a:spLocks noGrp="1"/>
          </p:cNvSpPr>
          <p:nvPr>
            <p:ph type="sldNum" sz="quarter" idx="12"/>
          </p:nvPr>
        </p:nvSpPr>
        <p:spPr/>
        <p:txBody>
          <a:bodyPr/>
          <a:lstStyle/>
          <a:p>
            <a:fld id="{DB5D4140-2CFF-41F2-828B-FF7376C281A5}" type="slidenum">
              <a:rPr lang="fr-FR"/>
              <a:pPr/>
              <a:t>4</a:t>
            </a:fld>
            <a:endParaRPr lang="fr-FR" dirty="0"/>
          </a:p>
        </p:txBody>
      </p:sp>
      <p:sp>
        <p:nvSpPr>
          <p:cNvPr id="249858" name="Rectangle 2"/>
          <p:cNvSpPr>
            <a:spLocks noGrp="1" noChangeArrowheads="1"/>
          </p:cNvSpPr>
          <p:nvPr>
            <p:ph type="title"/>
          </p:nvPr>
        </p:nvSpPr>
        <p:spPr/>
        <p:txBody>
          <a:bodyPr/>
          <a:lstStyle/>
          <a:p>
            <a:r>
              <a:rPr lang="en-US" sz="3400" dirty="0" smtClean="0">
                <a:latin typeface="Tahoma" pitchFamily="34" charset="0"/>
              </a:rPr>
              <a:t>FE-C4-PX </a:t>
            </a:r>
            <a:r>
              <a:rPr lang="en-US" sz="3400" dirty="0">
                <a:latin typeface="Tahoma" pitchFamily="34" charset="0"/>
              </a:rPr>
              <a:t>: </a:t>
            </a:r>
            <a:br>
              <a:rPr lang="en-US" sz="3400" dirty="0">
                <a:latin typeface="Tahoma" pitchFamily="34" charset="0"/>
              </a:rPr>
            </a:br>
            <a:r>
              <a:rPr lang="en-US" sz="3400" dirty="0">
                <a:latin typeface="Tahoma" pitchFamily="34" charset="0"/>
              </a:rPr>
              <a:t>	pixels size reduction</a:t>
            </a:r>
          </a:p>
        </p:txBody>
      </p:sp>
      <p:pic>
        <p:nvPicPr>
          <p:cNvPr id="249862" name="Picture 6"/>
          <p:cNvPicPr>
            <a:picLocks noChangeAspect="1" noChangeArrowheads="1"/>
          </p:cNvPicPr>
          <p:nvPr/>
        </p:nvPicPr>
        <p:blipFill>
          <a:blip r:embed="rId2" cstate="print"/>
          <a:srcRect l="1323" r="882"/>
          <a:stretch>
            <a:fillRect/>
          </a:stretch>
        </p:blipFill>
        <p:spPr bwMode="auto">
          <a:xfrm>
            <a:off x="1312863" y="3192463"/>
            <a:ext cx="5281612" cy="1749425"/>
          </a:xfrm>
          <a:prstGeom prst="rect">
            <a:avLst/>
          </a:prstGeom>
          <a:noFill/>
        </p:spPr>
      </p:pic>
      <p:pic>
        <p:nvPicPr>
          <p:cNvPr id="249863" name="Picture 7"/>
          <p:cNvPicPr>
            <a:picLocks noChangeAspect="1" noChangeArrowheads="1"/>
          </p:cNvPicPr>
          <p:nvPr/>
        </p:nvPicPr>
        <p:blipFill>
          <a:blip r:embed="rId3" cstate="print"/>
          <a:srcRect l="848" r="652"/>
          <a:stretch>
            <a:fillRect/>
          </a:stretch>
        </p:blipFill>
        <p:spPr bwMode="auto">
          <a:xfrm>
            <a:off x="1312863" y="1557338"/>
            <a:ext cx="5281612" cy="1708150"/>
          </a:xfrm>
          <a:prstGeom prst="rect">
            <a:avLst/>
          </a:prstGeom>
          <a:noFill/>
        </p:spPr>
      </p:pic>
      <p:sp>
        <p:nvSpPr>
          <p:cNvPr id="249865" name="Text Box 9"/>
          <p:cNvSpPr txBox="1">
            <a:spLocks noChangeArrowheads="1"/>
          </p:cNvSpPr>
          <p:nvPr/>
        </p:nvSpPr>
        <p:spPr bwMode="auto">
          <a:xfrm>
            <a:off x="6642100" y="2055813"/>
            <a:ext cx="2100640" cy="1200329"/>
          </a:xfrm>
          <a:prstGeom prst="rect">
            <a:avLst/>
          </a:prstGeom>
          <a:noFill/>
          <a:ln w="9525">
            <a:noFill/>
            <a:miter lim="800000"/>
            <a:headEnd/>
            <a:tailEnd/>
          </a:ln>
          <a:effectLst/>
        </p:spPr>
        <p:txBody>
          <a:bodyPr wrap="none">
            <a:spAutoFit/>
          </a:bodyPr>
          <a:lstStyle/>
          <a:p>
            <a:r>
              <a:rPr lang="en-US" dirty="0">
                <a:latin typeface="Tahoma" pitchFamily="34" charset="0"/>
              </a:rPr>
              <a:t>FE-</a:t>
            </a:r>
            <a:r>
              <a:rPr lang="en-US" dirty="0">
                <a:solidFill>
                  <a:srgbClr val="000099"/>
                </a:solidFill>
                <a:latin typeface="Tahoma" pitchFamily="34" charset="0"/>
              </a:rPr>
              <a:t>C</a:t>
            </a:r>
            <a:r>
              <a:rPr lang="en-US" dirty="0">
                <a:latin typeface="Tahoma" pitchFamily="34" charset="0"/>
              </a:rPr>
              <a:t>4_P1</a:t>
            </a:r>
          </a:p>
          <a:p>
            <a:r>
              <a:rPr lang="en-US" dirty="0">
                <a:latin typeface="Tahoma" pitchFamily="34" charset="0"/>
              </a:rPr>
              <a:t>From the FE-</a:t>
            </a:r>
            <a:r>
              <a:rPr lang="en-US" dirty="0">
                <a:solidFill>
                  <a:srgbClr val="000099"/>
                </a:solidFill>
                <a:latin typeface="Tahoma" pitchFamily="34" charset="0"/>
              </a:rPr>
              <a:t>I</a:t>
            </a:r>
            <a:r>
              <a:rPr lang="en-US" dirty="0">
                <a:latin typeface="Tahoma" pitchFamily="34" charset="0"/>
              </a:rPr>
              <a:t>4_P1</a:t>
            </a:r>
          </a:p>
          <a:p>
            <a:r>
              <a:rPr lang="en-US" dirty="0">
                <a:latin typeface="Tahoma" pitchFamily="34" charset="0"/>
              </a:rPr>
              <a:t>50µm x </a:t>
            </a:r>
            <a:r>
              <a:rPr lang="en-US" dirty="0" smtClean="0">
                <a:latin typeface="Tahoma" pitchFamily="34" charset="0"/>
              </a:rPr>
              <a:t>166µm</a:t>
            </a:r>
          </a:p>
          <a:p>
            <a:r>
              <a:rPr lang="en-US" dirty="0" smtClean="0">
                <a:latin typeface="Tahoma" pitchFamily="34" charset="0"/>
              </a:rPr>
              <a:t>Tested</a:t>
            </a:r>
            <a:endParaRPr lang="en-US" dirty="0">
              <a:latin typeface="Tahoma" pitchFamily="34" charset="0"/>
            </a:endParaRPr>
          </a:p>
        </p:txBody>
      </p:sp>
      <p:sp>
        <p:nvSpPr>
          <p:cNvPr id="249866" name="Text Box 10"/>
          <p:cNvSpPr txBox="1">
            <a:spLocks noChangeArrowheads="1"/>
          </p:cNvSpPr>
          <p:nvPr/>
        </p:nvSpPr>
        <p:spPr bwMode="auto">
          <a:xfrm>
            <a:off x="6642100" y="3640138"/>
            <a:ext cx="2398413" cy="1477328"/>
          </a:xfrm>
          <a:prstGeom prst="rect">
            <a:avLst/>
          </a:prstGeom>
          <a:noFill/>
          <a:ln w="9525">
            <a:noFill/>
            <a:miter lim="800000"/>
            <a:headEnd/>
            <a:tailEnd/>
          </a:ln>
          <a:effectLst/>
        </p:spPr>
        <p:txBody>
          <a:bodyPr wrap="none">
            <a:spAutoFit/>
          </a:bodyPr>
          <a:lstStyle/>
          <a:p>
            <a:r>
              <a:rPr lang="en-US" dirty="0">
                <a:latin typeface="Tahoma" pitchFamily="34" charset="0"/>
              </a:rPr>
              <a:t>FE-</a:t>
            </a:r>
            <a:r>
              <a:rPr lang="en-US" dirty="0">
                <a:solidFill>
                  <a:srgbClr val="000099"/>
                </a:solidFill>
                <a:latin typeface="Tahoma" pitchFamily="34" charset="0"/>
              </a:rPr>
              <a:t>C</a:t>
            </a:r>
            <a:r>
              <a:rPr lang="en-US" dirty="0">
                <a:latin typeface="Tahoma" pitchFamily="34" charset="0"/>
              </a:rPr>
              <a:t>4_P2</a:t>
            </a:r>
          </a:p>
          <a:p>
            <a:r>
              <a:rPr lang="en-US" dirty="0">
                <a:latin typeface="Tahoma" pitchFamily="34" charset="0"/>
              </a:rPr>
              <a:t>Electrical optimization</a:t>
            </a:r>
          </a:p>
          <a:p>
            <a:r>
              <a:rPr lang="en-US" dirty="0">
                <a:latin typeface="Tahoma" pitchFamily="34" charset="0"/>
              </a:rPr>
              <a:t>From the FE-</a:t>
            </a:r>
            <a:r>
              <a:rPr lang="en-US" dirty="0">
                <a:solidFill>
                  <a:srgbClr val="000099"/>
                </a:solidFill>
                <a:latin typeface="Tahoma" pitchFamily="34" charset="0"/>
              </a:rPr>
              <a:t>C</a:t>
            </a:r>
            <a:r>
              <a:rPr lang="en-US" dirty="0">
                <a:latin typeface="Tahoma" pitchFamily="34" charset="0"/>
              </a:rPr>
              <a:t>4_P1</a:t>
            </a:r>
          </a:p>
          <a:p>
            <a:r>
              <a:rPr lang="en-US" dirty="0">
                <a:latin typeface="Tahoma" pitchFamily="34" charset="0"/>
              </a:rPr>
              <a:t>50µm x </a:t>
            </a:r>
            <a:r>
              <a:rPr lang="en-US" dirty="0" smtClean="0">
                <a:latin typeface="Tahoma" pitchFamily="34" charset="0"/>
              </a:rPr>
              <a:t>166µm</a:t>
            </a:r>
          </a:p>
          <a:p>
            <a:r>
              <a:rPr lang="en-US" dirty="0" smtClean="0">
                <a:latin typeface="Tahoma" pitchFamily="34" charset="0"/>
              </a:rPr>
              <a:t>Tested</a:t>
            </a:r>
            <a:endParaRPr lang="en-US" dirty="0">
              <a:latin typeface="Tahoma" pitchFamily="34" charset="0"/>
            </a:endParaRPr>
          </a:p>
        </p:txBody>
      </p:sp>
      <p:sp>
        <p:nvSpPr>
          <p:cNvPr id="249868" name="Text Box 12"/>
          <p:cNvSpPr txBox="1">
            <a:spLocks noChangeArrowheads="1"/>
          </p:cNvSpPr>
          <p:nvPr/>
        </p:nvSpPr>
        <p:spPr bwMode="auto">
          <a:xfrm>
            <a:off x="0" y="3108325"/>
            <a:ext cx="981075" cy="304800"/>
          </a:xfrm>
          <a:prstGeom prst="rect">
            <a:avLst/>
          </a:prstGeom>
          <a:noFill/>
          <a:ln w="9525">
            <a:noFill/>
            <a:miter lim="800000"/>
            <a:headEnd/>
            <a:tailEnd/>
          </a:ln>
          <a:effectLst/>
        </p:spPr>
        <p:txBody>
          <a:bodyPr wrap="none">
            <a:spAutoFit/>
          </a:bodyPr>
          <a:lstStyle/>
          <a:p>
            <a:r>
              <a:rPr lang="en-US" sz="1400" dirty="0">
                <a:latin typeface="Tahoma" pitchFamily="34" charset="0"/>
              </a:rPr>
              <a:t>Bump Pad</a:t>
            </a:r>
          </a:p>
        </p:txBody>
      </p:sp>
      <p:sp>
        <p:nvSpPr>
          <p:cNvPr id="249870" name="Line 14"/>
          <p:cNvSpPr>
            <a:spLocks noChangeShapeType="1"/>
          </p:cNvSpPr>
          <p:nvPr/>
        </p:nvSpPr>
        <p:spPr bwMode="auto">
          <a:xfrm flipV="1">
            <a:off x="1042988" y="2852738"/>
            <a:ext cx="792162" cy="288925"/>
          </a:xfrm>
          <a:prstGeom prst="line">
            <a:avLst/>
          </a:prstGeom>
          <a:noFill/>
          <a:ln w="38100">
            <a:solidFill>
              <a:schemeClr val="accent2"/>
            </a:solidFill>
            <a:round/>
            <a:headEnd/>
            <a:tailEnd type="triangle" w="med" len="med"/>
          </a:ln>
          <a:effectLst/>
        </p:spPr>
        <p:txBody>
          <a:bodyPr/>
          <a:lstStyle/>
          <a:p>
            <a:endParaRPr lang="en-US" dirty="0"/>
          </a:p>
        </p:txBody>
      </p:sp>
      <p:sp>
        <p:nvSpPr>
          <p:cNvPr id="249871" name="Line 15"/>
          <p:cNvSpPr>
            <a:spLocks noChangeShapeType="1"/>
          </p:cNvSpPr>
          <p:nvPr/>
        </p:nvSpPr>
        <p:spPr bwMode="auto">
          <a:xfrm>
            <a:off x="971550" y="3286125"/>
            <a:ext cx="1008063" cy="1222375"/>
          </a:xfrm>
          <a:prstGeom prst="line">
            <a:avLst/>
          </a:prstGeom>
          <a:noFill/>
          <a:ln w="38100">
            <a:solidFill>
              <a:schemeClr val="accent2"/>
            </a:solidFill>
            <a:round/>
            <a:headEnd/>
            <a:tailEnd type="triangle" w="med" len="med"/>
          </a:ln>
          <a:effectLst/>
        </p:spPr>
        <p:txBody>
          <a:bodyPr/>
          <a:lstStyle/>
          <a:p>
            <a:endParaRPr lang="en-US" dirty="0"/>
          </a:p>
        </p:txBody>
      </p:sp>
      <p:grpSp>
        <p:nvGrpSpPr>
          <p:cNvPr id="2" name="Group 17"/>
          <p:cNvGrpSpPr>
            <a:grpSpLocks/>
          </p:cNvGrpSpPr>
          <p:nvPr/>
        </p:nvGrpSpPr>
        <p:grpSpPr bwMode="auto">
          <a:xfrm>
            <a:off x="0" y="4946651"/>
            <a:ext cx="8531226" cy="1755776"/>
            <a:chOff x="0" y="3116"/>
            <a:chExt cx="5374" cy="1106"/>
          </a:xfrm>
        </p:grpSpPr>
        <p:pic>
          <p:nvPicPr>
            <p:cNvPr id="249864" name="Picture 8"/>
            <p:cNvPicPr>
              <a:picLocks noChangeAspect="1" noChangeArrowheads="1"/>
            </p:cNvPicPr>
            <p:nvPr/>
          </p:nvPicPr>
          <p:blipFill>
            <a:blip r:embed="rId4" cstate="print"/>
            <a:srcRect/>
            <a:stretch>
              <a:fillRect/>
            </a:stretch>
          </p:blipFill>
          <p:spPr bwMode="auto">
            <a:xfrm>
              <a:off x="827" y="3116"/>
              <a:ext cx="2540" cy="1035"/>
            </a:xfrm>
            <a:prstGeom prst="rect">
              <a:avLst/>
            </a:prstGeom>
            <a:noFill/>
          </p:spPr>
        </p:pic>
        <p:sp>
          <p:nvSpPr>
            <p:cNvPr id="249867" name="Text Box 11"/>
            <p:cNvSpPr txBox="1">
              <a:spLocks noChangeArrowheads="1"/>
            </p:cNvSpPr>
            <p:nvPr/>
          </p:nvSpPr>
          <p:spPr bwMode="auto">
            <a:xfrm>
              <a:off x="3458" y="3291"/>
              <a:ext cx="1916" cy="931"/>
            </a:xfrm>
            <a:prstGeom prst="rect">
              <a:avLst/>
            </a:prstGeom>
            <a:noFill/>
            <a:ln w="9525">
              <a:noFill/>
              <a:miter lim="800000"/>
              <a:headEnd/>
              <a:tailEnd/>
            </a:ln>
            <a:effectLst/>
          </p:spPr>
          <p:txBody>
            <a:bodyPr wrap="none">
              <a:spAutoFit/>
            </a:bodyPr>
            <a:lstStyle/>
            <a:p>
              <a:r>
                <a:rPr lang="en-US" dirty="0">
                  <a:latin typeface="Tahoma" pitchFamily="34" charset="0"/>
                </a:rPr>
                <a:t>FE-</a:t>
              </a:r>
              <a:r>
                <a:rPr lang="en-US" dirty="0">
                  <a:solidFill>
                    <a:srgbClr val="000099"/>
                  </a:solidFill>
                  <a:latin typeface="Tahoma" pitchFamily="34" charset="0"/>
                </a:rPr>
                <a:t>C</a:t>
              </a:r>
              <a:r>
                <a:rPr lang="en-US" dirty="0">
                  <a:latin typeface="Tahoma" pitchFamily="34" charset="0"/>
                </a:rPr>
                <a:t>4_P3</a:t>
              </a:r>
            </a:p>
            <a:p>
              <a:r>
                <a:rPr lang="en-US" dirty="0">
                  <a:latin typeface="Tahoma" pitchFamily="34" charset="0"/>
                </a:rPr>
                <a:t>Size optimization</a:t>
              </a:r>
            </a:p>
            <a:p>
              <a:r>
                <a:rPr lang="en-US" dirty="0">
                  <a:latin typeface="Tahoma" pitchFamily="34" charset="0"/>
                </a:rPr>
                <a:t>From the FE-</a:t>
              </a:r>
              <a:r>
                <a:rPr lang="en-US" dirty="0">
                  <a:solidFill>
                    <a:srgbClr val="000099"/>
                  </a:solidFill>
                  <a:latin typeface="Tahoma" pitchFamily="34" charset="0"/>
                </a:rPr>
                <a:t>C</a:t>
              </a:r>
              <a:r>
                <a:rPr lang="en-US" dirty="0">
                  <a:latin typeface="Tahoma" pitchFamily="34" charset="0"/>
                </a:rPr>
                <a:t>4_P2</a:t>
              </a:r>
            </a:p>
            <a:p>
              <a:r>
                <a:rPr lang="en-US" dirty="0">
                  <a:latin typeface="Tahoma" pitchFamily="34" charset="0"/>
                </a:rPr>
                <a:t>50µm x </a:t>
              </a:r>
              <a:r>
                <a:rPr lang="en-US" dirty="0" smtClean="0">
                  <a:latin typeface="Tahoma" pitchFamily="34" charset="0"/>
                </a:rPr>
                <a:t>125µm</a:t>
              </a:r>
            </a:p>
            <a:p>
              <a:r>
                <a:rPr lang="en-US" dirty="0" smtClean="0">
                  <a:latin typeface="Tahoma" pitchFamily="34" charset="0"/>
                </a:rPr>
                <a:t>Under tests November 2011</a:t>
              </a:r>
              <a:endParaRPr lang="en-US" dirty="0">
                <a:latin typeface="Tahoma" pitchFamily="34" charset="0"/>
              </a:endParaRPr>
            </a:p>
          </p:txBody>
        </p:sp>
        <p:sp>
          <p:nvSpPr>
            <p:cNvPr id="249869" name="Text Box 13"/>
            <p:cNvSpPr txBox="1">
              <a:spLocks noChangeArrowheads="1"/>
            </p:cNvSpPr>
            <p:nvPr/>
          </p:nvSpPr>
          <p:spPr bwMode="auto">
            <a:xfrm>
              <a:off x="0" y="3414"/>
              <a:ext cx="835" cy="326"/>
            </a:xfrm>
            <a:prstGeom prst="rect">
              <a:avLst/>
            </a:prstGeom>
            <a:noFill/>
            <a:ln w="9525">
              <a:noFill/>
              <a:miter lim="800000"/>
              <a:headEnd/>
              <a:tailEnd/>
            </a:ln>
            <a:effectLst/>
          </p:spPr>
          <p:txBody>
            <a:bodyPr wrap="none">
              <a:spAutoFit/>
            </a:bodyPr>
            <a:lstStyle/>
            <a:p>
              <a:r>
                <a:rPr lang="en-US" sz="1400" dirty="0">
                  <a:latin typeface="Tahoma" pitchFamily="34" charset="0"/>
                </a:rPr>
                <a:t>TSV and </a:t>
              </a:r>
            </a:p>
            <a:p>
              <a:r>
                <a:rPr lang="en-US" sz="1400" dirty="0">
                  <a:latin typeface="Tahoma" pitchFamily="34" charset="0"/>
                </a:rPr>
                <a:t>Backplane Pad</a:t>
              </a:r>
            </a:p>
          </p:txBody>
        </p:sp>
        <p:sp>
          <p:nvSpPr>
            <p:cNvPr id="249872" name="Line 16"/>
            <p:cNvSpPr>
              <a:spLocks noChangeShapeType="1"/>
            </p:cNvSpPr>
            <p:nvPr/>
          </p:nvSpPr>
          <p:spPr bwMode="auto">
            <a:xfrm flipV="1">
              <a:off x="748" y="3566"/>
              <a:ext cx="544" cy="1"/>
            </a:xfrm>
            <a:prstGeom prst="line">
              <a:avLst/>
            </a:prstGeom>
            <a:noFill/>
            <a:ln w="38100">
              <a:solidFill>
                <a:schemeClr val="accent2"/>
              </a:solidFill>
              <a:round/>
              <a:headEnd/>
              <a:tailEnd type="triangle" w="med" len="med"/>
            </a:ln>
            <a:effectLst/>
          </p:spPr>
          <p:txBody>
            <a:bodyPr/>
            <a:lstStyle/>
            <a:p>
              <a:endParaRPr lang="en-US" dirty="0"/>
            </a:p>
          </p:txBody>
        </p:sp>
      </p:grpSp>
      <p:sp>
        <p:nvSpPr>
          <p:cNvPr id="16" name="Footer Placeholder 15"/>
          <p:cNvSpPr>
            <a:spLocks noGrp="1"/>
          </p:cNvSpPr>
          <p:nvPr>
            <p:ph type="ftr" sz="quarter" idx="11"/>
          </p:nvPr>
        </p:nvSpPr>
        <p:spPr/>
        <p:txBody>
          <a:bodyPr/>
          <a:lstStyle/>
          <a:p>
            <a:r>
              <a:rPr lang="en-US" smtClean="0"/>
              <a:t>CPPM 9 December  2011 A.Rozanov</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2209800" y="0"/>
            <a:ext cx="6604000" cy="787400"/>
          </a:xfrm>
        </p:spPr>
        <p:txBody>
          <a:bodyPr>
            <a:normAutofit/>
          </a:bodyPr>
          <a:lstStyle/>
          <a:p>
            <a:pPr eaLnBrk="1" hangingPunct="1">
              <a:defRPr/>
            </a:pPr>
            <a:r>
              <a:rPr lang="fr-FR" dirty="0" smtClean="0"/>
              <a:t>Test of first 3D  wafers</a:t>
            </a:r>
          </a:p>
        </p:txBody>
      </p:sp>
      <p:sp>
        <p:nvSpPr>
          <p:cNvPr id="24" name="Text Box 3"/>
          <p:cNvSpPr txBox="1">
            <a:spLocks noChangeArrowheads="1"/>
          </p:cNvSpPr>
          <p:nvPr/>
        </p:nvSpPr>
        <p:spPr bwMode="auto">
          <a:xfrm>
            <a:off x="0" y="228600"/>
            <a:ext cx="9144000" cy="2469907"/>
          </a:xfrm>
          <a:prstGeom prst="rect">
            <a:avLst/>
          </a:prstGeom>
          <a:noFill/>
          <a:ln w="9525">
            <a:noFill/>
            <a:miter lim="800000"/>
            <a:headEnd/>
            <a:tailEnd/>
          </a:ln>
        </p:spPr>
        <p:txBody>
          <a:bodyPr wrap="square">
            <a:spAutoFit/>
          </a:bodyPr>
          <a:lstStyle/>
          <a:p>
            <a:pPr>
              <a:lnSpc>
                <a:spcPct val="100000"/>
              </a:lnSpc>
              <a:spcBef>
                <a:spcPct val="50000"/>
              </a:spcBef>
              <a:buNone/>
            </a:pPr>
            <a:endParaRPr lang="fr-FR" sz="1700" dirty="0"/>
          </a:p>
          <a:p>
            <a:pPr>
              <a:spcBef>
                <a:spcPct val="50000"/>
              </a:spcBef>
            </a:pPr>
            <a:r>
              <a:rPr lang="fr-FR" sz="1700" dirty="0"/>
              <a:t> </a:t>
            </a:r>
            <a:r>
              <a:rPr lang="en-US" sz="1700" dirty="0" smtClean="0"/>
              <a:t>Two wafers de </a:t>
            </a:r>
            <a:r>
              <a:rPr lang="en-US" sz="1600" dirty="0" smtClean="0"/>
              <a:t>3D assemblies arrived CPPM September 2011. Third wafer was diced into chips. Problems with uniformity of the thinning of the upper tier: 15-20% of the wafer surface is defective. Measurements of the resistance of daisy chains and power pads have shown the short circuits between copper surface contacts between two tiers.  Few chips without shorts selected. They works, but no communication between tiers established. Problem identified by Tezzaron to be bad wafer alignment at new production facility at Tempe(AZ). The same alignment problem probably creates weak adhesion and non-uniformities during thinning. Next batch of wafers will bonds at facility at Austria in November 2011 with final delivery in February  2012</a:t>
            </a:r>
            <a:r>
              <a:rPr lang="fr-FR" sz="1600" dirty="0" smtClean="0"/>
              <a:t>. </a:t>
            </a:r>
            <a:endParaRPr lang="fr-FR" sz="1700" dirty="0"/>
          </a:p>
        </p:txBody>
      </p:sp>
      <p:sp>
        <p:nvSpPr>
          <p:cNvPr id="14" name="Slide Number Placeholder 13"/>
          <p:cNvSpPr>
            <a:spLocks noGrp="1"/>
          </p:cNvSpPr>
          <p:nvPr>
            <p:ph type="sldNum" sz="quarter" idx="12"/>
          </p:nvPr>
        </p:nvSpPr>
        <p:spPr/>
        <p:txBody>
          <a:bodyPr/>
          <a:lstStyle/>
          <a:p>
            <a:fld id="{B6F15528-21DE-4FAA-801E-634DDDAF4B2B}" type="slidenum">
              <a:rPr lang="en-US" smtClean="0"/>
              <a:pPr/>
              <a:t>5</a:t>
            </a:fld>
            <a:endParaRPr lang="en-US" dirty="0"/>
          </a:p>
        </p:txBody>
      </p:sp>
      <p:sp>
        <p:nvSpPr>
          <p:cNvPr id="25" name="Footer Placeholder 24"/>
          <p:cNvSpPr>
            <a:spLocks noGrp="1"/>
          </p:cNvSpPr>
          <p:nvPr>
            <p:ph type="ftr" sz="quarter" idx="11"/>
          </p:nvPr>
        </p:nvSpPr>
        <p:spPr/>
        <p:txBody>
          <a:bodyPr/>
          <a:lstStyle/>
          <a:p>
            <a:r>
              <a:rPr lang="en-US" smtClean="0"/>
              <a:t>CPPM 9 December  2011 A.Rozanov</a:t>
            </a:r>
            <a:endParaRPr lang="en-US" dirty="0"/>
          </a:p>
        </p:txBody>
      </p:sp>
      <p:pic>
        <p:nvPicPr>
          <p:cNvPr id="26" name="Picture 25" descr="1er wafer.jpg"/>
          <p:cNvPicPr>
            <a:picLocks noChangeAspect="1"/>
          </p:cNvPicPr>
          <p:nvPr/>
        </p:nvPicPr>
        <p:blipFill>
          <a:blip r:embed="rId2" cstate="print"/>
          <a:stretch>
            <a:fillRect/>
          </a:stretch>
        </p:blipFill>
        <p:spPr>
          <a:xfrm>
            <a:off x="0" y="2667000"/>
            <a:ext cx="5105400" cy="3829050"/>
          </a:xfrm>
          <a:prstGeom prst="rect">
            <a:avLst/>
          </a:prstGeom>
        </p:spPr>
      </p:pic>
      <p:pic>
        <p:nvPicPr>
          <p:cNvPr id="7" name="Imag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77000" y="2438400"/>
            <a:ext cx="2429022" cy="1943218"/>
          </a:xfrm>
          <a:prstGeom prst="rect">
            <a:avLst/>
          </a:prstGeom>
        </p:spPr>
      </p:pic>
      <p:pic>
        <p:nvPicPr>
          <p:cNvPr id="8" name="Picture 2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57800" y="4343400"/>
            <a:ext cx="3546896" cy="23037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8813800" cy="787400"/>
          </a:xfrm>
        </p:spPr>
        <p:txBody>
          <a:bodyPr>
            <a:normAutofit fontScale="90000"/>
          </a:bodyPr>
          <a:lstStyle/>
          <a:p>
            <a:pPr eaLnBrk="1" hangingPunct="1">
              <a:defRPr/>
            </a:pPr>
            <a:r>
              <a:rPr lang="en-US" dirty="0" smtClean="0"/>
              <a:t>Performance of analog tier from 3D wafer with 10 µm thickness</a:t>
            </a:r>
          </a:p>
        </p:txBody>
      </p:sp>
      <p:sp>
        <p:nvSpPr>
          <p:cNvPr id="24" name="Text Box 3"/>
          <p:cNvSpPr txBox="1">
            <a:spLocks noChangeArrowheads="1"/>
          </p:cNvSpPr>
          <p:nvPr/>
        </p:nvSpPr>
        <p:spPr bwMode="auto">
          <a:xfrm>
            <a:off x="0" y="762000"/>
            <a:ext cx="9144000" cy="1115690"/>
          </a:xfrm>
          <a:prstGeom prst="rect">
            <a:avLst/>
          </a:prstGeom>
          <a:noFill/>
          <a:ln w="9525">
            <a:noFill/>
            <a:miter lim="800000"/>
            <a:headEnd/>
            <a:tailEnd/>
          </a:ln>
        </p:spPr>
        <p:txBody>
          <a:bodyPr>
            <a:spAutoFit/>
          </a:bodyPr>
          <a:lstStyle/>
          <a:p>
            <a:pPr>
              <a:lnSpc>
                <a:spcPct val="100000"/>
              </a:lnSpc>
              <a:spcBef>
                <a:spcPct val="50000"/>
              </a:spcBef>
              <a:buNone/>
            </a:pPr>
            <a:endParaRPr lang="fr-FR" sz="1700" dirty="0"/>
          </a:p>
          <a:p>
            <a:pPr>
              <a:spcBef>
                <a:spcPct val="50000"/>
              </a:spcBef>
            </a:pPr>
            <a:r>
              <a:rPr lang="en-US" sz="1600" dirty="0" smtClean="0"/>
              <a:t>Excellent performance of the analog tier with 10 µm thickness.  </a:t>
            </a:r>
          </a:p>
          <a:p>
            <a:pPr>
              <a:spcBef>
                <a:spcPct val="50000"/>
              </a:spcBef>
            </a:pPr>
            <a:r>
              <a:rPr lang="fr-FR" sz="1700" dirty="0" smtClean="0"/>
              <a:t>  </a:t>
            </a:r>
            <a:endParaRPr lang="fr-FR" sz="1700" dirty="0"/>
          </a:p>
        </p:txBody>
      </p:sp>
      <p:sp>
        <p:nvSpPr>
          <p:cNvPr id="14" name="Slide Number Placeholder 13"/>
          <p:cNvSpPr>
            <a:spLocks noGrp="1"/>
          </p:cNvSpPr>
          <p:nvPr>
            <p:ph type="sldNum" sz="quarter" idx="12"/>
          </p:nvPr>
        </p:nvSpPr>
        <p:spPr/>
        <p:txBody>
          <a:bodyPr/>
          <a:lstStyle/>
          <a:p>
            <a:fld id="{B6F15528-21DE-4FAA-801E-634DDDAF4B2B}" type="slidenum">
              <a:rPr lang="en-US" smtClean="0"/>
              <a:pPr/>
              <a:t>6</a:t>
            </a:fld>
            <a:endParaRPr lang="en-US" dirty="0"/>
          </a:p>
        </p:txBody>
      </p:sp>
      <p:sp>
        <p:nvSpPr>
          <p:cNvPr id="25" name="Footer Placeholder 24"/>
          <p:cNvSpPr>
            <a:spLocks noGrp="1"/>
          </p:cNvSpPr>
          <p:nvPr>
            <p:ph type="ftr" sz="quarter" idx="11"/>
          </p:nvPr>
        </p:nvSpPr>
        <p:spPr/>
        <p:txBody>
          <a:bodyPr/>
          <a:lstStyle/>
          <a:p>
            <a:r>
              <a:rPr lang="en-US" smtClean="0"/>
              <a:t>CPPM 9 December  2011 A.Rozanov</a:t>
            </a:r>
            <a:endParaRPr lang="en-US" dirty="0"/>
          </a:p>
        </p:txBody>
      </p:sp>
      <p:pic>
        <p:nvPicPr>
          <p:cNvPr id="380" name="Picture 2" descr="\\131.220.165.34\wafertesting\data\l6\threshold_analog_only_l6.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r="50597"/>
          <a:stretch>
            <a:fillRect/>
          </a:stretch>
        </p:blipFill>
        <p:spPr bwMode="auto">
          <a:xfrm>
            <a:off x="685800" y="2286000"/>
            <a:ext cx="3531477"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1" name="Picture 3" descr="\\131.220.165.34\wafertesting\data\l6\threshold_analog_only_l6.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l="48569" b="48837"/>
          <a:stretch>
            <a:fillRect/>
          </a:stretch>
        </p:blipFill>
        <p:spPr bwMode="auto">
          <a:xfrm>
            <a:off x="5715000" y="1752600"/>
            <a:ext cx="3217736"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2" name="Picture 3" descr="\\131.220.165.34\wafertesting\data\r3\noise_analog_only_r3_darker.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l="49403" t="845" r="955" b="50159"/>
          <a:stretch>
            <a:fillRect/>
          </a:stretch>
        </p:blipFill>
        <p:spPr bwMode="auto">
          <a:xfrm>
            <a:off x="5685455" y="4114800"/>
            <a:ext cx="3458545" cy="19286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2"/>
          <p:cNvSpPr>
            <a:spLocks noGrp="1"/>
          </p:cNvSpPr>
          <p:nvPr>
            <p:ph type="ftr" sz="quarter" idx="10"/>
          </p:nvPr>
        </p:nvSpPr>
        <p:spPr>
          <a:noFill/>
        </p:spPr>
        <p:txBody>
          <a:bodyPr/>
          <a:lstStyle/>
          <a:p>
            <a:r>
              <a:rPr lang="en-US" smtClean="0"/>
              <a:t>CPPM 9 December  2011 A.Rozanov</a:t>
            </a:r>
            <a:endParaRPr lang="fr-FR" dirty="0"/>
          </a:p>
        </p:txBody>
      </p:sp>
      <p:sp>
        <p:nvSpPr>
          <p:cNvPr id="13315" name="Slide Number Placeholder 3"/>
          <p:cNvSpPr>
            <a:spLocks noGrp="1"/>
          </p:cNvSpPr>
          <p:nvPr>
            <p:ph type="sldNum" sz="quarter" idx="11"/>
          </p:nvPr>
        </p:nvSpPr>
        <p:spPr>
          <a:noFill/>
        </p:spPr>
        <p:txBody>
          <a:bodyPr/>
          <a:lstStyle/>
          <a:p>
            <a:fld id="{383328D9-78E1-433E-8DCC-E017365F8983}" type="slidenum">
              <a:rPr lang="fr-FR" smtClean="0"/>
              <a:pPr/>
              <a:t>7</a:t>
            </a:fld>
            <a:endParaRPr lang="fr-FR" dirty="0" smtClean="0"/>
          </a:p>
        </p:txBody>
      </p:sp>
      <p:sp>
        <p:nvSpPr>
          <p:cNvPr id="13316" name="Rectangle 2"/>
          <p:cNvSpPr>
            <a:spLocks noGrp="1" noChangeArrowheads="1"/>
          </p:cNvSpPr>
          <p:nvPr>
            <p:ph type="title"/>
          </p:nvPr>
        </p:nvSpPr>
        <p:spPr>
          <a:xfrm>
            <a:off x="4470400" y="355600"/>
            <a:ext cx="4064000" cy="228600"/>
          </a:xfrm>
        </p:spPr>
        <p:txBody>
          <a:bodyPr>
            <a:normAutofit fontScale="90000"/>
          </a:bodyPr>
          <a:lstStyle/>
          <a:p>
            <a:r>
              <a:rPr lang="fr-FR" dirty="0" smtClean="0"/>
              <a:t>HV CMOS</a:t>
            </a:r>
            <a:r>
              <a:rPr lang="fr-FR" dirty="0" smtClean="0"/>
              <a:t>  </a:t>
            </a:r>
            <a:endParaRPr lang="fr-FR" dirty="0" smtClean="0"/>
          </a:p>
        </p:txBody>
      </p:sp>
      <p:sp>
        <p:nvSpPr>
          <p:cNvPr id="13317" name="Text Box 3"/>
          <p:cNvSpPr txBox="1">
            <a:spLocks noChangeArrowheads="1"/>
          </p:cNvSpPr>
          <p:nvPr/>
        </p:nvSpPr>
        <p:spPr bwMode="auto">
          <a:xfrm>
            <a:off x="0" y="561975"/>
            <a:ext cx="9144000" cy="5249771"/>
          </a:xfrm>
          <a:prstGeom prst="rect">
            <a:avLst/>
          </a:prstGeom>
          <a:noFill/>
          <a:ln w="9525">
            <a:noFill/>
            <a:miter lim="800000"/>
            <a:headEnd/>
            <a:tailEnd/>
          </a:ln>
        </p:spPr>
        <p:txBody>
          <a:bodyPr wrap="square" lIns="90000" tIns="46800" rIns="90000" bIns="46800">
            <a:spAutoFit/>
          </a:bodyPr>
          <a:lstStyle/>
          <a:p>
            <a:pPr algn="l">
              <a:lnSpc>
                <a:spcPct val="150000"/>
              </a:lnSpc>
              <a:buNone/>
            </a:pPr>
            <a:endParaRPr lang="en-US" dirty="0" smtClean="0"/>
          </a:p>
          <a:p>
            <a:pPr algn="l"/>
            <a:r>
              <a:rPr lang="en-US" dirty="0" smtClean="0"/>
              <a:t> </a:t>
            </a:r>
            <a:endParaRPr lang="en-US" sz="2000" b="1" dirty="0" smtClean="0"/>
          </a:p>
          <a:p>
            <a:pPr algn="l"/>
            <a:endParaRPr lang="en-US" sz="2000" b="1" dirty="0" smtClean="0"/>
          </a:p>
          <a:p>
            <a:pPr algn="l"/>
            <a:r>
              <a:rPr lang="en-US" sz="2000" b="1" dirty="0" smtClean="0"/>
              <a:t> </a:t>
            </a:r>
          </a:p>
          <a:p>
            <a:pPr algn="l"/>
            <a:r>
              <a:rPr lang="en-US" sz="2000" b="1" dirty="0" smtClean="0"/>
              <a:t>Idea:  </a:t>
            </a:r>
            <a:r>
              <a:rPr lang="en-US" sz="2000" b="1" dirty="0" smtClean="0"/>
              <a:t>Include in the analog tier HV CMOS sensors </a:t>
            </a:r>
            <a:r>
              <a:rPr lang="en-US" sz="2000" b="1" dirty="0" smtClean="0"/>
              <a:t>(Ivan </a:t>
            </a:r>
            <a:r>
              <a:rPr lang="en-US" sz="2000" b="1" dirty="0" err="1" smtClean="0"/>
              <a:t>Perric</a:t>
            </a:r>
            <a:r>
              <a:rPr lang="en-US" sz="2000" b="1" dirty="0" smtClean="0"/>
              <a:t> </a:t>
            </a:r>
            <a:r>
              <a:rPr lang="en-US" sz="2000" b="1" dirty="0" smtClean="0"/>
              <a:t>). </a:t>
            </a:r>
          </a:p>
          <a:p>
            <a:pPr algn="l"/>
            <a:r>
              <a:rPr lang="en-US" sz="2000" b="1" dirty="0" smtClean="0"/>
              <a:t>First step: 2D demonstrator close to HV2FEI4 </a:t>
            </a:r>
            <a:r>
              <a:rPr lang="en-US" sz="2000" b="1" dirty="0" smtClean="0"/>
              <a:t>in GF CMOS 130 nm or 180 nm HV technology </a:t>
            </a:r>
            <a:r>
              <a:rPr lang="en-US" sz="2000" b="1" dirty="0" smtClean="0"/>
              <a:t>.</a:t>
            </a:r>
          </a:p>
          <a:p>
            <a:pPr algn="l"/>
            <a:r>
              <a:rPr lang="en-US" sz="2000" b="1" dirty="0" smtClean="0"/>
              <a:t>Longer term</a:t>
            </a:r>
            <a:r>
              <a:rPr lang="en-US" sz="2000" b="1" dirty="0" smtClean="0"/>
              <a:t>  </a:t>
            </a:r>
            <a:r>
              <a:rPr lang="en-US" sz="2000" b="1" dirty="0" smtClean="0"/>
              <a:t>p</a:t>
            </a:r>
            <a:r>
              <a:rPr lang="en-US" sz="2000" b="1" dirty="0" smtClean="0"/>
              <a:t>otential </a:t>
            </a:r>
            <a:r>
              <a:rPr lang="en-US" sz="2000" b="1" dirty="0" smtClean="0"/>
              <a:t>benefits are</a:t>
            </a:r>
            <a:r>
              <a:rPr lang="en-US" sz="2000" b="1" dirty="0" smtClean="0"/>
              <a:t>:</a:t>
            </a:r>
          </a:p>
          <a:p>
            <a:pPr marL="457200" indent="-457200" algn="l">
              <a:buAutoNum type="arabicParenR"/>
            </a:pPr>
            <a:r>
              <a:rPr lang="en-US" sz="2000" b="1" dirty="0" smtClean="0"/>
              <a:t>no </a:t>
            </a:r>
            <a:r>
              <a:rPr lang="en-US" sz="2000" b="1" dirty="0" smtClean="0"/>
              <a:t>need for sensor </a:t>
            </a:r>
            <a:r>
              <a:rPr lang="en-US" sz="2000" b="1" dirty="0" smtClean="0"/>
              <a:t>bump-bonding  or capacitive gluing step, ready modules</a:t>
            </a:r>
          </a:p>
          <a:p>
            <a:pPr marL="457200" indent="-457200" algn="l">
              <a:buAutoNum type="arabicParenR"/>
            </a:pPr>
            <a:r>
              <a:rPr lang="en-US" sz="2000" b="1" dirty="0" smtClean="0"/>
              <a:t>small </a:t>
            </a:r>
            <a:r>
              <a:rPr lang="en-US" sz="2000" b="1" dirty="0" smtClean="0"/>
              <a:t>HV CMOS sub-pixel </a:t>
            </a:r>
            <a:r>
              <a:rPr lang="en-US" sz="2000" b="1" dirty="0" smtClean="0"/>
              <a:t>pitch</a:t>
            </a:r>
            <a:endParaRPr lang="en-US" sz="2000" b="1" dirty="0" smtClean="0"/>
          </a:p>
          <a:p>
            <a:pPr marL="457200" indent="-457200" algn="l">
              <a:buAutoNum type="arabicParenR"/>
            </a:pPr>
            <a:r>
              <a:rPr lang="en-US" sz="2000" b="1" dirty="0" smtClean="0"/>
              <a:t> DC </a:t>
            </a:r>
            <a:r>
              <a:rPr lang="en-US" sz="2000" b="1" dirty="0" smtClean="0"/>
              <a:t>transmission of signals from analog tier to digital tier by surface contacts (signals smaller than in AC </a:t>
            </a:r>
            <a:r>
              <a:rPr lang="en-US" sz="2000" b="1" dirty="0" smtClean="0"/>
              <a:t>connection)</a:t>
            </a:r>
          </a:p>
          <a:p>
            <a:pPr marL="457200" indent="-457200" algn="l">
              <a:buAutoNum type="arabicParenR"/>
            </a:pPr>
            <a:r>
              <a:rPr lang="en-US" sz="2000" b="1" dirty="0" smtClean="0"/>
              <a:t>flexibility </a:t>
            </a:r>
            <a:r>
              <a:rPr lang="en-US" sz="2000" b="1" dirty="0" smtClean="0"/>
              <a:t>to put DACs and other service blocks on digital tier and using surface connection to analog </a:t>
            </a:r>
            <a:r>
              <a:rPr lang="en-US" sz="2000" b="1" dirty="0" smtClean="0"/>
              <a:t>tier</a:t>
            </a:r>
          </a:p>
          <a:p>
            <a:pPr marL="457200" indent="-457200" algn="l">
              <a:buAutoNum type="arabicParenR"/>
            </a:pPr>
            <a:r>
              <a:rPr lang="en-US" sz="2000" b="1" dirty="0" smtClean="0"/>
              <a:t>use </a:t>
            </a:r>
            <a:r>
              <a:rPr lang="en-US" sz="2000" b="1" dirty="0" smtClean="0"/>
              <a:t>of TSVs for one side wire bond </a:t>
            </a:r>
            <a:r>
              <a:rPr lang="en-US" sz="2000" b="1" dirty="0" smtClean="0"/>
              <a:t>connection for both signals and powering</a:t>
            </a:r>
            <a:endParaRPr lang="en-US" sz="2000" b="1" dirty="0" smtClean="0"/>
          </a:p>
          <a:p>
            <a:pPr algn="l">
              <a:lnSpc>
                <a:spcPct val="150000"/>
              </a:lnSpc>
            </a:pPr>
            <a:r>
              <a:rPr lang="en-US" sz="2000" b="1" dirty="0" smtClean="0"/>
              <a:t>  </a:t>
            </a:r>
            <a:endParaRPr lang="en-US" sz="2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2"/>
          <p:cNvSpPr>
            <a:spLocks noGrp="1"/>
          </p:cNvSpPr>
          <p:nvPr>
            <p:ph type="ftr" sz="quarter" idx="10"/>
          </p:nvPr>
        </p:nvSpPr>
        <p:spPr>
          <a:noFill/>
        </p:spPr>
        <p:txBody>
          <a:bodyPr/>
          <a:lstStyle/>
          <a:p>
            <a:r>
              <a:rPr lang="en-US" smtClean="0"/>
              <a:t>CPPM 9 December  2011 A.Rozanov</a:t>
            </a:r>
            <a:endParaRPr lang="fr-FR" dirty="0"/>
          </a:p>
        </p:txBody>
      </p:sp>
      <p:sp>
        <p:nvSpPr>
          <p:cNvPr id="14339" name="Slide Number Placeholder 3"/>
          <p:cNvSpPr>
            <a:spLocks noGrp="1"/>
          </p:cNvSpPr>
          <p:nvPr>
            <p:ph type="sldNum" sz="quarter" idx="11"/>
          </p:nvPr>
        </p:nvSpPr>
        <p:spPr>
          <a:noFill/>
        </p:spPr>
        <p:txBody>
          <a:bodyPr/>
          <a:lstStyle/>
          <a:p>
            <a:fld id="{02456D8C-4C6A-4E01-9B3B-0FC1F93EAF0C}" type="slidenum">
              <a:rPr lang="fr-FR" smtClean="0"/>
              <a:pPr/>
              <a:t>8</a:t>
            </a:fld>
            <a:endParaRPr lang="fr-FR" dirty="0" smtClean="0"/>
          </a:p>
        </p:txBody>
      </p:sp>
      <p:sp>
        <p:nvSpPr>
          <p:cNvPr id="14340" name="Rectangle 2"/>
          <p:cNvSpPr>
            <a:spLocks noGrp="1" noChangeArrowheads="1"/>
          </p:cNvSpPr>
          <p:nvPr>
            <p:ph type="title"/>
          </p:nvPr>
        </p:nvSpPr>
        <p:spPr>
          <a:xfrm>
            <a:off x="4546600" y="406400"/>
            <a:ext cx="4064000" cy="228600"/>
          </a:xfrm>
        </p:spPr>
        <p:txBody>
          <a:bodyPr>
            <a:normAutofit fontScale="90000"/>
          </a:bodyPr>
          <a:lstStyle/>
          <a:p>
            <a:r>
              <a:rPr lang="en-US" dirty="0" smtClean="0"/>
              <a:t>Spares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4"/>
          <p:cNvSpPr>
            <a:spLocks noGrp="1"/>
          </p:cNvSpPr>
          <p:nvPr>
            <p:ph type="sldNum" sz="quarter" idx="12"/>
          </p:nvPr>
        </p:nvSpPr>
        <p:spPr/>
        <p:txBody>
          <a:bodyPr/>
          <a:lstStyle/>
          <a:p>
            <a:fld id="{BBA1942F-73AF-4F67-A736-F675BB5124A2}" type="slidenum">
              <a:rPr lang="fr-FR"/>
              <a:pPr/>
              <a:t>9</a:t>
            </a:fld>
            <a:endParaRPr lang="fr-FR"/>
          </a:p>
        </p:txBody>
      </p:sp>
      <p:sp>
        <p:nvSpPr>
          <p:cNvPr id="265220" name="Rectangle 4"/>
          <p:cNvSpPr>
            <a:spLocks noGrp="1" noChangeArrowheads="1"/>
          </p:cNvSpPr>
          <p:nvPr>
            <p:ph type="title"/>
          </p:nvPr>
        </p:nvSpPr>
        <p:spPr/>
        <p:txBody>
          <a:bodyPr/>
          <a:lstStyle/>
          <a:p>
            <a:r>
              <a:rPr lang="en-US" sz="3400" dirty="0" smtClean="0">
                <a:latin typeface="Tahoma" pitchFamily="34" charset="0"/>
              </a:rPr>
              <a:t>FE-</a:t>
            </a:r>
            <a:r>
              <a:rPr lang="en-US" sz="3400" dirty="0">
                <a:latin typeface="Tahoma" pitchFamily="34" charset="0"/>
              </a:rPr>
              <a:t>X</a:t>
            </a:r>
            <a:r>
              <a:rPr lang="en-US" sz="3400" dirty="0" smtClean="0">
                <a:latin typeface="Tahoma" pitchFamily="34" charset="0"/>
              </a:rPr>
              <a:t>4-Pn </a:t>
            </a:r>
            <a:r>
              <a:rPr lang="en-US" sz="3400" dirty="0">
                <a:latin typeface="Tahoma" pitchFamily="34" charset="0"/>
              </a:rPr>
              <a:t>gallery</a:t>
            </a:r>
          </a:p>
        </p:txBody>
      </p:sp>
      <p:grpSp>
        <p:nvGrpSpPr>
          <p:cNvPr id="2" name="Group 47"/>
          <p:cNvGrpSpPr>
            <a:grpSpLocks/>
          </p:cNvGrpSpPr>
          <p:nvPr/>
        </p:nvGrpSpPr>
        <p:grpSpPr bwMode="auto">
          <a:xfrm>
            <a:off x="1022350" y="1738313"/>
            <a:ext cx="7467600" cy="3430587"/>
            <a:chOff x="644" y="1095"/>
            <a:chExt cx="4704" cy="2161"/>
          </a:xfrm>
        </p:grpSpPr>
        <p:pic>
          <p:nvPicPr>
            <p:cNvPr id="265221" name="Picture 5"/>
            <p:cNvPicPr>
              <a:picLocks noChangeAspect="1" noChangeArrowheads="1"/>
            </p:cNvPicPr>
            <p:nvPr/>
          </p:nvPicPr>
          <p:blipFill>
            <a:blip r:embed="rId2" cstate="print"/>
            <a:srcRect l="11519" t="4341" r="13988" b="5424"/>
            <a:stretch>
              <a:fillRect/>
            </a:stretch>
          </p:blipFill>
          <p:spPr bwMode="auto">
            <a:xfrm>
              <a:off x="644" y="1095"/>
              <a:ext cx="1177" cy="1580"/>
            </a:xfrm>
            <a:prstGeom prst="rect">
              <a:avLst/>
            </a:prstGeom>
            <a:noFill/>
            <a:ln w="9525">
              <a:noFill/>
              <a:miter lim="800000"/>
              <a:headEnd/>
              <a:tailEnd/>
            </a:ln>
            <a:effectLst/>
          </p:spPr>
        </p:pic>
        <p:pic>
          <p:nvPicPr>
            <p:cNvPr id="265222" name="Picture 6" descr="FEC4_P1"/>
            <p:cNvPicPr>
              <a:picLocks noChangeAspect="1" noChangeArrowheads="1"/>
            </p:cNvPicPr>
            <p:nvPr/>
          </p:nvPicPr>
          <p:blipFill>
            <a:blip r:embed="rId3" cstate="print"/>
            <a:srcRect/>
            <a:stretch>
              <a:fillRect/>
            </a:stretch>
          </p:blipFill>
          <p:spPr bwMode="auto">
            <a:xfrm>
              <a:off x="1838" y="1128"/>
              <a:ext cx="1193" cy="1513"/>
            </a:xfrm>
            <a:prstGeom prst="rect">
              <a:avLst/>
            </a:prstGeom>
            <a:noFill/>
          </p:spPr>
        </p:pic>
        <p:pic>
          <p:nvPicPr>
            <p:cNvPr id="265224" name="Picture 8" descr="layout"/>
            <p:cNvPicPr>
              <a:picLocks noChangeAspect="1" noChangeArrowheads="1"/>
            </p:cNvPicPr>
            <p:nvPr/>
          </p:nvPicPr>
          <p:blipFill>
            <a:blip r:embed="rId4" cstate="print"/>
            <a:srcRect/>
            <a:stretch>
              <a:fillRect/>
            </a:stretch>
          </p:blipFill>
          <p:spPr bwMode="auto">
            <a:xfrm>
              <a:off x="3083" y="1119"/>
              <a:ext cx="1172" cy="1509"/>
            </a:xfrm>
            <a:prstGeom prst="rect">
              <a:avLst/>
            </a:prstGeom>
            <a:noFill/>
            <a:ln w="9525">
              <a:noFill/>
              <a:miter lim="800000"/>
              <a:headEnd/>
              <a:tailEnd/>
            </a:ln>
          </p:spPr>
        </p:pic>
        <p:pic>
          <p:nvPicPr>
            <p:cNvPr id="265251" name="Picture 35" descr="fec4_P3a"/>
            <p:cNvPicPr>
              <a:picLocks noChangeAspect="1" noChangeArrowheads="1"/>
            </p:cNvPicPr>
            <p:nvPr/>
          </p:nvPicPr>
          <p:blipFill>
            <a:blip r:embed="rId5" cstate="print"/>
            <a:srcRect l="13829" t="10445" r="14821" b="12436"/>
            <a:stretch>
              <a:fillRect/>
            </a:stretch>
          </p:blipFill>
          <p:spPr bwMode="auto">
            <a:xfrm>
              <a:off x="4278" y="1523"/>
              <a:ext cx="1070" cy="1073"/>
            </a:xfrm>
            <a:prstGeom prst="rect">
              <a:avLst/>
            </a:prstGeom>
            <a:noFill/>
            <a:ln w="9525">
              <a:noFill/>
              <a:miter lim="800000"/>
              <a:headEnd/>
              <a:tailEnd/>
            </a:ln>
          </p:spPr>
        </p:pic>
        <p:sp>
          <p:nvSpPr>
            <p:cNvPr id="265256" name="Text Box 40"/>
            <p:cNvSpPr txBox="1">
              <a:spLocks noChangeArrowheads="1"/>
            </p:cNvSpPr>
            <p:nvPr/>
          </p:nvSpPr>
          <p:spPr bwMode="auto">
            <a:xfrm>
              <a:off x="742" y="2597"/>
              <a:ext cx="955" cy="645"/>
            </a:xfrm>
            <a:prstGeom prst="rect">
              <a:avLst/>
            </a:prstGeom>
            <a:solidFill>
              <a:schemeClr val="bg1"/>
            </a:solidFill>
            <a:ln w="19050">
              <a:solidFill>
                <a:schemeClr val="tx1"/>
              </a:solidFill>
              <a:miter lim="800000"/>
              <a:headEnd/>
              <a:tailEnd/>
            </a:ln>
            <a:effectLst/>
          </p:spPr>
          <p:txBody>
            <a:bodyPr wrap="none">
              <a:spAutoFit/>
            </a:bodyPr>
            <a:lstStyle/>
            <a:p>
              <a:pPr algn="ctr"/>
              <a:r>
                <a:rPr lang="en-US">
                  <a:latin typeface="Tahoma" pitchFamily="34" charset="0"/>
                </a:rPr>
                <a:t>FE-</a:t>
              </a:r>
              <a:r>
                <a:rPr lang="en-US">
                  <a:solidFill>
                    <a:srgbClr val="FF0000"/>
                  </a:solidFill>
                  <a:latin typeface="Tahoma" pitchFamily="34" charset="0"/>
                </a:rPr>
                <a:t>I</a:t>
              </a:r>
              <a:r>
                <a:rPr lang="en-US">
                  <a:latin typeface="Tahoma" pitchFamily="34" charset="0"/>
                </a:rPr>
                <a:t>4-P1</a:t>
              </a:r>
            </a:p>
            <a:p>
              <a:pPr algn="ctr"/>
              <a:r>
                <a:rPr lang="en-US" sz="1400">
                  <a:latin typeface="Tahoma" pitchFamily="34" charset="0"/>
                </a:rPr>
                <a:t>4x3mm size</a:t>
              </a:r>
            </a:p>
            <a:p>
              <a:pPr algn="ctr"/>
              <a:r>
                <a:rPr lang="en-US" sz="1400">
                  <a:latin typeface="Tahoma" pitchFamily="34" charset="0"/>
                </a:rPr>
                <a:t>IBM 0.13µm LVT</a:t>
              </a:r>
            </a:p>
            <a:p>
              <a:pPr algn="ctr"/>
              <a:r>
                <a:rPr lang="en-US" sz="1400">
                  <a:latin typeface="Tahoma" pitchFamily="34" charset="0"/>
                </a:rPr>
                <a:t>8LM</a:t>
              </a:r>
              <a:endParaRPr lang="en-US" sz="1400">
                <a:solidFill>
                  <a:srgbClr val="0033CC"/>
                </a:solidFill>
                <a:latin typeface="Tahoma" pitchFamily="34" charset="0"/>
              </a:endParaRPr>
            </a:p>
          </p:txBody>
        </p:sp>
        <p:sp>
          <p:nvSpPr>
            <p:cNvPr id="265257" name="Text Box 41"/>
            <p:cNvSpPr txBox="1">
              <a:spLocks noChangeArrowheads="1"/>
            </p:cNvSpPr>
            <p:nvPr/>
          </p:nvSpPr>
          <p:spPr bwMode="auto">
            <a:xfrm>
              <a:off x="1917" y="2597"/>
              <a:ext cx="969" cy="645"/>
            </a:xfrm>
            <a:prstGeom prst="rect">
              <a:avLst/>
            </a:prstGeom>
            <a:solidFill>
              <a:schemeClr val="bg1"/>
            </a:solidFill>
            <a:ln w="19050">
              <a:solidFill>
                <a:schemeClr val="tx1"/>
              </a:solidFill>
              <a:miter lim="800000"/>
              <a:headEnd/>
              <a:tailEnd/>
            </a:ln>
            <a:effectLst/>
          </p:spPr>
          <p:txBody>
            <a:bodyPr wrap="none">
              <a:spAutoFit/>
            </a:bodyPr>
            <a:lstStyle/>
            <a:p>
              <a:pPr algn="ctr"/>
              <a:r>
                <a:rPr lang="en-US">
                  <a:latin typeface="Tahoma" pitchFamily="34" charset="0"/>
                </a:rPr>
                <a:t>FE-</a:t>
              </a:r>
              <a:r>
                <a:rPr lang="en-US">
                  <a:solidFill>
                    <a:srgbClr val="FF0000"/>
                  </a:solidFill>
                  <a:latin typeface="Tahoma" pitchFamily="34" charset="0"/>
                </a:rPr>
                <a:t>C</a:t>
              </a:r>
              <a:r>
                <a:rPr lang="en-US">
                  <a:latin typeface="Tahoma" pitchFamily="34" charset="0"/>
                </a:rPr>
                <a:t>4-P1</a:t>
              </a:r>
            </a:p>
            <a:p>
              <a:pPr algn="ctr"/>
              <a:r>
                <a:rPr lang="en-US" sz="1400">
                  <a:latin typeface="Tahoma" pitchFamily="34" charset="0"/>
                </a:rPr>
                <a:t>4x3mm size</a:t>
              </a:r>
            </a:p>
            <a:p>
              <a:pPr algn="ctr"/>
              <a:r>
                <a:rPr lang="en-US" sz="1400">
                  <a:latin typeface="Tahoma" pitchFamily="34" charset="0"/>
                </a:rPr>
                <a:t>CHRT 0.13µm LP</a:t>
              </a:r>
            </a:p>
            <a:p>
              <a:pPr algn="ctr"/>
              <a:r>
                <a:rPr lang="en-US" sz="1400">
                  <a:latin typeface="Tahoma" pitchFamily="34" charset="0"/>
                </a:rPr>
                <a:t>8LM</a:t>
              </a:r>
              <a:endParaRPr lang="en-US" sz="1400">
                <a:solidFill>
                  <a:srgbClr val="0033CC"/>
                </a:solidFill>
                <a:latin typeface="Tahoma" pitchFamily="34" charset="0"/>
              </a:endParaRPr>
            </a:p>
          </p:txBody>
        </p:sp>
        <p:sp>
          <p:nvSpPr>
            <p:cNvPr id="265258" name="Text Box 42"/>
            <p:cNvSpPr txBox="1">
              <a:spLocks noChangeArrowheads="1"/>
            </p:cNvSpPr>
            <p:nvPr/>
          </p:nvSpPr>
          <p:spPr bwMode="auto">
            <a:xfrm>
              <a:off x="3181" y="2611"/>
              <a:ext cx="969" cy="645"/>
            </a:xfrm>
            <a:prstGeom prst="rect">
              <a:avLst/>
            </a:prstGeom>
            <a:solidFill>
              <a:schemeClr val="bg1"/>
            </a:solidFill>
            <a:ln w="19050">
              <a:solidFill>
                <a:schemeClr val="tx1"/>
              </a:solidFill>
              <a:miter lim="800000"/>
              <a:headEnd/>
              <a:tailEnd/>
            </a:ln>
            <a:effectLst/>
          </p:spPr>
          <p:txBody>
            <a:bodyPr wrap="none">
              <a:spAutoFit/>
            </a:bodyPr>
            <a:lstStyle/>
            <a:p>
              <a:pPr algn="ctr"/>
              <a:r>
                <a:rPr lang="en-US">
                  <a:latin typeface="Tahoma" pitchFamily="34" charset="0"/>
                </a:rPr>
                <a:t>FE-</a:t>
              </a:r>
              <a:r>
                <a:rPr lang="en-US">
                  <a:solidFill>
                    <a:srgbClr val="FF0000"/>
                  </a:solidFill>
                  <a:latin typeface="Tahoma" pitchFamily="34" charset="0"/>
                </a:rPr>
                <a:t>C</a:t>
              </a:r>
              <a:r>
                <a:rPr lang="en-US">
                  <a:latin typeface="Tahoma" pitchFamily="34" charset="0"/>
                </a:rPr>
                <a:t>4-P2</a:t>
              </a:r>
            </a:p>
            <a:p>
              <a:pPr algn="ctr"/>
              <a:r>
                <a:rPr lang="en-US" sz="1400">
                  <a:latin typeface="Tahoma" pitchFamily="34" charset="0"/>
                </a:rPr>
                <a:t>4x3mm size</a:t>
              </a:r>
            </a:p>
            <a:p>
              <a:pPr algn="ctr"/>
              <a:r>
                <a:rPr lang="en-US" sz="1400">
                  <a:latin typeface="Tahoma" pitchFamily="34" charset="0"/>
                </a:rPr>
                <a:t>CHRT 0.13µm LP</a:t>
              </a:r>
            </a:p>
            <a:p>
              <a:pPr algn="ctr"/>
              <a:r>
                <a:rPr lang="en-US" sz="1400">
                  <a:latin typeface="Tahoma" pitchFamily="34" charset="0"/>
                </a:rPr>
                <a:t>8LM</a:t>
              </a:r>
              <a:endParaRPr lang="en-US" sz="1400">
                <a:solidFill>
                  <a:srgbClr val="0033CC"/>
                </a:solidFill>
                <a:latin typeface="Tahoma" pitchFamily="34" charset="0"/>
              </a:endParaRPr>
            </a:p>
          </p:txBody>
        </p:sp>
        <p:sp>
          <p:nvSpPr>
            <p:cNvPr id="265259" name="Text Box 43"/>
            <p:cNvSpPr txBox="1">
              <a:spLocks noChangeArrowheads="1"/>
            </p:cNvSpPr>
            <p:nvPr/>
          </p:nvSpPr>
          <p:spPr bwMode="auto">
            <a:xfrm>
              <a:off x="4347" y="2597"/>
              <a:ext cx="969" cy="645"/>
            </a:xfrm>
            <a:prstGeom prst="rect">
              <a:avLst/>
            </a:prstGeom>
            <a:solidFill>
              <a:schemeClr val="bg1"/>
            </a:solidFill>
            <a:ln w="19050">
              <a:solidFill>
                <a:schemeClr val="tx1"/>
              </a:solidFill>
              <a:miter lim="800000"/>
              <a:headEnd/>
              <a:tailEnd/>
            </a:ln>
            <a:effectLst/>
          </p:spPr>
          <p:txBody>
            <a:bodyPr wrap="none">
              <a:spAutoFit/>
            </a:bodyPr>
            <a:lstStyle/>
            <a:p>
              <a:pPr algn="ctr"/>
              <a:r>
                <a:rPr lang="en-US">
                  <a:latin typeface="Tahoma" pitchFamily="34" charset="0"/>
                </a:rPr>
                <a:t>FE-</a:t>
              </a:r>
              <a:r>
                <a:rPr lang="en-US">
                  <a:solidFill>
                    <a:srgbClr val="FF0000"/>
                  </a:solidFill>
                  <a:latin typeface="Tahoma" pitchFamily="34" charset="0"/>
                </a:rPr>
                <a:t>C</a:t>
              </a:r>
              <a:r>
                <a:rPr lang="en-US">
                  <a:latin typeface="Tahoma" pitchFamily="34" charset="0"/>
                </a:rPr>
                <a:t>4-P3</a:t>
              </a:r>
            </a:p>
            <a:p>
              <a:pPr algn="ctr"/>
              <a:r>
                <a:rPr lang="en-US" sz="1400">
                  <a:latin typeface="Tahoma" pitchFamily="34" charset="0"/>
                </a:rPr>
                <a:t>2.5x2.5mm size</a:t>
              </a:r>
            </a:p>
            <a:p>
              <a:pPr algn="ctr"/>
              <a:r>
                <a:rPr lang="en-US" sz="1400">
                  <a:latin typeface="Tahoma" pitchFamily="34" charset="0"/>
                </a:rPr>
                <a:t>CHRT 0.13µm LP</a:t>
              </a:r>
            </a:p>
            <a:p>
              <a:pPr algn="ctr"/>
              <a:r>
                <a:rPr lang="en-US" sz="1400">
                  <a:latin typeface="Tahoma" pitchFamily="34" charset="0"/>
                </a:rPr>
                <a:t>8LM</a:t>
              </a:r>
              <a:endParaRPr lang="en-US" sz="1400">
                <a:solidFill>
                  <a:srgbClr val="0033CC"/>
                </a:solidFill>
                <a:latin typeface="Tahoma" pitchFamily="34" charset="0"/>
              </a:endParaRPr>
            </a:p>
          </p:txBody>
        </p:sp>
        <p:sp>
          <p:nvSpPr>
            <p:cNvPr id="265260" name="Text Box 44"/>
            <p:cNvSpPr txBox="1">
              <a:spLocks noChangeArrowheads="1"/>
            </p:cNvSpPr>
            <p:nvPr/>
          </p:nvSpPr>
          <p:spPr bwMode="auto">
            <a:xfrm>
              <a:off x="2128" y="1537"/>
              <a:ext cx="551" cy="166"/>
            </a:xfrm>
            <a:prstGeom prst="rect">
              <a:avLst/>
            </a:prstGeom>
            <a:solidFill>
              <a:schemeClr val="bg1"/>
            </a:solidFill>
            <a:ln w="19050">
              <a:solidFill>
                <a:schemeClr val="tx1"/>
              </a:solidFill>
              <a:miter lim="800000"/>
              <a:headEnd/>
              <a:tailEnd/>
            </a:ln>
            <a:effectLst/>
          </p:spPr>
          <p:txBody>
            <a:bodyPr wrap="none">
              <a:spAutoFit/>
            </a:bodyPr>
            <a:lstStyle/>
            <a:p>
              <a:pPr algn="ctr"/>
              <a:r>
                <a:rPr lang="en-US" sz="1000">
                  <a:solidFill>
                    <a:srgbClr val="000099"/>
                  </a:solidFill>
                  <a:latin typeface="Tahoma" pitchFamily="34" charset="0"/>
                </a:rPr>
                <a:t>61x14 array</a:t>
              </a:r>
              <a:endParaRPr lang="en-US" sz="800">
                <a:solidFill>
                  <a:srgbClr val="000099"/>
                </a:solidFill>
                <a:latin typeface="Tahoma" pitchFamily="34" charset="0"/>
              </a:endParaRPr>
            </a:p>
          </p:txBody>
        </p:sp>
        <p:sp>
          <p:nvSpPr>
            <p:cNvPr id="265261" name="Text Box 45"/>
            <p:cNvSpPr txBox="1">
              <a:spLocks noChangeArrowheads="1"/>
            </p:cNvSpPr>
            <p:nvPr/>
          </p:nvSpPr>
          <p:spPr bwMode="auto">
            <a:xfrm>
              <a:off x="3385" y="1537"/>
              <a:ext cx="551" cy="166"/>
            </a:xfrm>
            <a:prstGeom prst="rect">
              <a:avLst/>
            </a:prstGeom>
            <a:solidFill>
              <a:schemeClr val="bg1"/>
            </a:solidFill>
            <a:ln w="19050">
              <a:solidFill>
                <a:schemeClr val="tx1"/>
              </a:solidFill>
              <a:miter lim="800000"/>
              <a:headEnd/>
              <a:tailEnd/>
            </a:ln>
            <a:effectLst/>
          </p:spPr>
          <p:txBody>
            <a:bodyPr wrap="none">
              <a:spAutoFit/>
            </a:bodyPr>
            <a:lstStyle/>
            <a:p>
              <a:pPr algn="ctr"/>
              <a:r>
                <a:rPr lang="en-US" sz="1000">
                  <a:solidFill>
                    <a:srgbClr val="000099"/>
                  </a:solidFill>
                  <a:latin typeface="Tahoma" pitchFamily="34" charset="0"/>
                </a:rPr>
                <a:t>61x14 array</a:t>
              </a:r>
              <a:endParaRPr lang="en-US" sz="800">
                <a:solidFill>
                  <a:srgbClr val="000099"/>
                </a:solidFill>
                <a:latin typeface="Tahoma" pitchFamily="34" charset="0"/>
              </a:endParaRPr>
            </a:p>
          </p:txBody>
        </p:sp>
        <p:sp>
          <p:nvSpPr>
            <p:cNvPr id="265262" name="Text Box 46"/>
            <p:cNvSpPr txBox="1">
              <a:spLocks noChangeArrowheads="1"/>
            </p:cNvSpPr>
            <p:nvPr/>
          </p:nvSpPr>
          <p:spPr bwMode="auto">
            <a:xfrm>
              <a:off x="4418" y="1720"/>
              <a:ext cx="551" cy="166"/>
            </a:xfrm>
            <a:prstGeom prst="rect">
              <a:avLst/>
            </a:prstGeom>
            <a:solidFill>
              <a:schemeClr val="bg1"/>
            </a:solidFill>
            <a:ln w="19050">
              <a:solidFill>
                <a:schemeClr val="tx1"/>
              </a:solidFill>
              <a:miter lim="800000"/>
              <a:headEnd/>
              <a:tailEnd/>
            </a:ln>
            <a:effectLst/>
          </p:spPr>
          <p:txBody>
            <a:bodyPr wrap="none">
              <a:spAutoFit/>
            </a:bodyPr>
            <a:lstStyle/>
            <a:p>
              <a:pPr algn="ctr"/>
              <a:r>
                <a:rPr lang="en-US" sz="1000">
                  <a:solidFill>
                    <a:srgbClr val="000099"/>
                  </a:solidFill>
                  <a:latin typeface="Tahoma" pitchFamily="34" charset="0"/>
                </a:rPr>
                <a:t>30x10 array</a:t>
              </a:r>
              <a:endParaRPr lang="en-US" sz="800">
                <a:solidFill>
                  <a:srgbClr val="000099"/>
                </a:solidFill>
                <a:latin typeface="Tahoma" pitchFamily="34" charset="0"/>
              </a:endParaRPr>
            </a:p>
          </p:txBody>
        </p:sp>
      </p:grpSp>
      <p:sp>
        <p:nvSpPr>
          <p:cNvPr id="16" name="Footer Placeholder 15"/>
          <p:cNvSpPr>
            <a:spLocks noGrp="1"/>
          </p:cNvSpPr>
          <p:nvPr>
            <p:ph type="ftr" sz="quarter" idx="11"/>
          </p:nvPr>
        </p:nvSpPr>
        <p:spPr/>
        <p:txBody>
          <a:bodyPr/>
          <a:lstStyle/>
          <a:p>
            <a:r>
              <a:rPr lang="en-US" smtClean="0"/>
              <a:t>CPPM 9 December  2011 A.Rozanov</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2848</TotalTime>
  <Words>661</Words>
  <Application>Microsoft Office PowerPoint</Application>
  <PresentationFormat>On-screen Show (4:3)</PresentationFormat>
  <Paragraphs>148</Paragraphs>
  <Slides>11</Slides>
  <Notes>5</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Custom Design</vt:lpstr>
      <vt:lpstr>HV2FEI4 and 3D </vt:lpstr>
      <vt:lpstr>3D approach: ATLAS Pixel Front End size </vt:lpstr>
      <vt:lpstr>Slide 3</vt:lpstr>
      <vt:lpstr>FE-C4-PX :   pixels size reduction</vt:lpstr>
      <vt:lpstr>Test of first 3D  wafers</vt:lpstr>
      <vt:lpstr>Performance of analog tier from 3D wafer with 10 µm thickness</vt:lpstr>
      <vt:lpstr>HV CMOS  </vt:lpstr>
      <vt:lpstr>Spares</vt:lpstr>
      <vt:lpstr>FE-X4-Pn gallery</vt:lpstr>
      <vt:lpstr>A Closer Look at Wafer-Level Stacking</vt:lpstr>
      <vt:lpstr>Slide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 on ATLAS pixel upgrade electronics</dc:title>
  <dc:creator/>
  <cp:lastModifiedBy>Rozanov</cp:lastModifiedBy>
  <cp:revision>50</cp:revision>
  <dcterms:created xsi:type="dcterms:W3CDTF">2006-08-16T00:00:00Z</dcterms:created>
  <dcterms:modified xsi:type="dcterms:W3CDTF">2011-12-08T22:53:27Z</dcterms:modified>
</cp:coreProperties>
</file>