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emf" ContentType="image/x-emf"/>
  <Default Extension="rels" ContentType="application/vnd.openxmlformats-package.relationships+xml"/>
  <Default Extension="xml" ContentType="application/xml"/>
  <Default Extension="wav" ContentType="audio/wav"/>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3.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4.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5.xml" ContentType="application/vnd.openxmlformats-officedocument.theme+xml"/>
  <Override PartName="/ppt/slideLayouts/slideLayout15.xml" ContentType="application/vnd.openxmlformats-officedocument.presentationml.slideLayout+xml"/>
  <Override PartName="/ppt/theme/theme6.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7.xml" ContentType="application/vnd.openxmlformats-officedocument.theme+xml"/>
  <Override PartName="/ppt/slideLayouts/slideLayout18.xml" ContentType="application/vnd.openxmlformats-officedocument.presentationml.slideLayout+xml"/>
  <Override PartName="/ppt/theme/theme8.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9.xml" ContentType="application/vnd.openxmlformats-officedocument.theme+xml"/>
  <Override PartName="/ppt/slideLayouts/slideLayout21.xml" ContentType="application/vnd.openxmlformats-officedocument.presentationml.slideLayout+xml"/>
  <Override PartName="/ppt/theme/theme10.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11.xml" ContentType="application/vnd.openxmlformats-officedocument.theme+xml"/>
  <Override PartName="/ppt/slideLayouts/slideLayout25.xml" ContentType="application/vnd.openxmlformats-officedocument.presentationml.slideLayout+xml"/>
  <Override PartName="/ppt/theme/theme12.xml" ContentType="application/vnd.openxmlformats-officedocument.theme+xml"/>
  <Override PartName="/ppt/slideLayouts/slideLayout26.xml" ContentType="application/vnd.openxmlformats-officedocument.presentationml.slideLayout+xml"/>
  <Override PartName="/ppt/theme/theme13.xml" ContentType="application/vnd.openxmlformats-officedocument.theme+xml"/>
  <Override PartName="/ppt/slideLayouts/slideLayout27.xml" ContentType="application/vnd.openxmlformats-officedocument.presentationml.slideLayout+xml"/>
  <Override PartName="/ppt/theme/theme14.xml" ContentType="application/vnd.openxmlformats-officedocument.theme+xml"/>
  <Override PartName="/ppt/theme/theme15.xml" ContentType="application/vnd.openxmlformats-officedocument.theme+xml"/>
  <Override PartName="/ppt/theme/theme1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1.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2" r:id="rId2"/>
    <p:sldMasterId id="2147485147" r:id="rId3"/>
    <p:sldMasterId id="2147485149" r:id="rId4"/>
    <p:sldMasterId id="2147485183" r:id="rId5"/>
    <p:sldMasterId id="2147485185" r:id="rId6"/>
    <p:sldMasterId id="2147485187" r:id="rId7"/>
    <p:sldMasterId id="2147485189" r:id="rId8"/>
    <p:sldMasterId id="2147485191" r:id="rId9"/>
    <p:sldMasterId id="2147485194" r:id="rId10"/>
    <p:sldMasterId id="2147485197" r:id="rId11"/>
    <p:sldMasterId id="2147485202" r:id="rId12"/>
    <p:sldMasterId id="2147485204" r:id="rId13"/>
    <p:sldMasterId id="2147485206" r:id="rId14"/>
  </p:sldMasterIdLst>
  <p:notesMasterIdLst>
    <p:notesMasterId r:id="rId59"/>
  </p:notesMasterIdLst>
  <p:handoutMasterIdLst>
    <p:handoutMasterId r:id="rId60"/>
  </p:handoutMasterIdLst>
  <p:sldIdLst>
    <p:sldId id="379" r:id="rId15"/>
    <p:sldId id="451" r:id="rId16"/>
    <p:sldId id="382" r:id="rId17"/>
    <p:sldId id="447" r:id="rId18"/>
    <p:sldId id="448" r:id="rId19"/>
    <p:sldId id="449" r:id="rId20"/>
    <p:sldId id="450" r:id="rId21"/>
    <p:sldId id="421" r:id="rId22"/>
    <p:sldId id="420" r:id="rId23"/>
    <p:sldId id="384" r:id="rId24"/>
    <p:sldId id="404" r:id="rId25"/>
    <p:sldId id="437" r:id="rId26"/>
    <p:sldId id="423" r:id="rId27"/>
    <p:sldId id="398" r:id="rId28"/>
    <p:sldId id="452" r:id="rId29"/>
    <p:sldId id="400" r:id="rId30"/>
    <p:sldId id="401" r:id="rId31"/>
    <p:sldId id="453" r:id="rId32"/>
    <p:sldId id="454" r:id="rId33"/>
    <p:sldId id="455" r:id="rId34"/>
    <p:sldId id="456" r:id="rId35"/>
    <p:sldId id="457" r:id="rId36"/>
    <p:sldId id="458" r:id="rId37"/>
    <p:sldId id="481" r:id="rId38"/>
    <p:sldId id="462" r:id="rId39"/>
    <p:sldId id="463" r:id="rId40"/>
    <p:sldId id="399" r:id="rId41"/>
    <p:sldId id="446" r:id="rId42"/>
    <p:sldId id="465" r:id="rId43"/>
    <p:sldId id="464" r:id="rId44"/>
    <p:sldId id="438" r:id="rId45"/>
    <p:sldId id="466" r:id="rId46"/>
    <p:sldId id="467" r:id="rId47"/>
    <p:sldId id="468" r:id="rId48"/>
    <p:sldId id="475" r:id="rId49"/>
    <p:sldId id="470" r:id="rId50"/>
    <p:sldId id="474" r:id="rId51"/>
    <p:sldId id="469" r:id="rId52"/>
    <p:sldId id="472" r:id="rId53"/>
    <p:sldId id="476" r:id="rId54"/>
    <p:sldId id="480" r:id="rId55"/>
    <p:sldId id="479" r:id="rId56"/>
    <p:sldId id="477" r:id="rId57"/>
    <p:sldId id="473" r:id="rId58"/>
  </p:sldIdLst>
  <p:sldSz cx="9144000" cy="6858000" type="screen4x3"/>
  <p:notesSz cx="6858000" cy="9199563"/>
  <p:defaultTextStyle>
    <a:defPPr>
      <a:defRPr lang="en-US"/>
    </a:defPPr>
    <a:lvl1pPr algn="l" rtl="0" fontAlgn="base">
      <a:spcBef>
        <a:spcPct val="0"/>
      </a:spcBef>
      <a:spcAft>
        <a:spcPct val="0"/>
      </a:spcAft>
      <a:defRPr sz="2400" b="1" kern="1200">
        <a:solidFill>
          <a:schemeClr val="tx1"/>
        </a:solidFill>
        <a:latin typeface="Times New Roman" pitchFamily="18" charset="0"/>
        <a:ea typeface="+mn-ea"/>
        <a:cs typeface="+mn-cs"/>
      </a:defRPr>
    </a:lvl1pPr>
    <a:lvl2pPr marL="457200" algn="l" rtl="0" fontAlgn="base">
      <a:spcBef>
        <a:spcPct val="0"/>
      </a:spcBef>
      <a:spcAft>
        <a:spcPct val="0"/>
      </a:spcAft>
      <a:defRPr sz="2400" b="1" kern="1200">
        <a:solidFill>
          <a:schemeClr val="tx1"/>
        </a:solidFill>
        <a:latin typeface="Times New Roman" pitchFamily="18" charset="0"/>
        <a:ea typeface="+mn-ea"/>
        <a:cs typeface="+mn-cs"/>
      </a:defRPr>
    </a:lvl2pPr>
    <a:lvl3pPr marL="914400" algn="l" rtl="0" fontAlgn="base">
      <a:spcBef>
        <a:spcPct val="0"/>
      </a:spcBef>
      <a:spcAft>
        <a:spcPct val="0"/>
      </a:spcAft>
      <a:defRPr sz="2400" b="1" kern="1200">
        <a:solidFill>
          <a:schemeClr val="tx1"/>
        </a:solidFill>
        <a:latin typeface="Times New Roman" pitchFamily="18" charset="0"/>
        <a:ea typeface="+mn-ea"/>
        <a:cs typeface="+mn-cs"/>
      </a:defRPr>
    </a:lvl3pPr>
    <a:lvl4pPr marL="1371600" algn="l" rtl="0" fontAlgn="base">
      <a:spcBef>
        <a:spcPct val="0"/>
      </a:spcBef>
      <a:spcAft>
        <a:spcPct val="0"/>
      </a:spcAft>
      <a:defRPr sz="2400" b="1" kern="1200">
        <a:solidFill>
          <a:schemeClr val="tx1"/>
        </a:solidFill>
        <a:latin typeface="Times New Roman" pitchFamily="18" charset="0"/>
        <a:ea typeface="+mn-ea"/>
        <a:cs typeface="+mn-cs"/>
      </a:defRPr>
    </a:lvl4pPr>
    <a:lvl5pPr marL="1828800" algn="l" rtl="0" fontAlgn="base">
      <a:spcBef>
        <a:spcPct val="0"/>
      </a:spcBef>
      <a:spcAft>
        <a:spcPct val="0"/>
      </a:spcAft>
      <a:defRPr sz="2400" b="1" kern="1200">
        <a:solidFill>
          <a:schemeClr val="tx1"/>
        </a:solidFill>
        <a:latin typeface="Times New Roman" pitchFamily="18" charset="0"/>
        <a:ea typeface="+mn-ea"/>
        <a:cs typeface="+mn-cs"/>
      </a:defRPr>
    </a:lvl5pPr>
    <a:lvl6pPr marL="2286000" algn="l" defTabSz="914400" rtl="0" eaLnBrk="1" latinLnBrk="0" hangingPunct="1">
      <a:defRPr sz="2400" b="1" kern="1200">
        <a:solidFill>
          <a:schemeClr val="tx1"/>
        </a:solidFill>
        <a:latin typeface="Times New Roman" pitchFamily="18" charset="0"/>
        <a:ea typeface="+mn-ea"/>
        <a:cs typeface="+mn-cs"/>
      </a:defRPr>
    </a:lvl6pPr>
    <a:lvl7pPr marL="2743200" algn="l" defTabSz="914400" rtl="0" eaLnBrk="1" latinLnBrk="0" hangingPunct="1">
      <a:defRPr sz="2400" b="1" kern="1200">
        <a:solidFill>
          <a:schemeClr val="tx1"/>
        </a:solidFill>
        <a:latin typeface="Times New Roman" pitchFamily="18" charset="0"/>
        <a:ea typeface="+mn-ea"/>
        <a:cs typeface="+mn-cs"/>
      </a:defRPr>
    </a:lvl7pPr>
    <a:lvl8pPr marL="3200400" algn="l" defTabSz="914400" rtl="0" eaLnBrk="1" latinLnBrk="0" hangingPunct="1">
      <a:defRPr sz="2400" b="1" kern="1200">
        <a:solidFill>
          <a:schemeClr val="tx1"/>
        </a:solidFill>
        <a:latin typeface="Times New Roman" pitchFamily="18" charset="0"/>
        <a:ea typeface="+mn-ea"/>
        <a:cs typeface="+mn-cs"/>
      </a:defRPr>
    </a:lvl8pPr>
    <a:lvl9pPr marL="3657600" algn="l" defTabSz="914400" rtl="0" eaLnBrk="1" latinLnBrk="0" hangingPunct="1">
      <a:defRPr sz="2400" b="1" kern="1200">
        <a:solidFill>
          <a:schemeClr val="tx1"/>
        </a:solidFill>
        <a:latin typeface="Times New Roman"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66"/>
    <a:srgbClr val="00CCFF"/>
    <a:srgbClr val="93DBFF"/>
    <a:srgbClr val="4D9DDF"/>
    <a:srgbClr val="66CCFF"/>
    <a:srgbClr val="15C5A8"/>
    <a:srgbClr val="00279F"/>
    <a:srgbClr val="00CC00"/>
    <a:srgbClr val="6779C7"/>
    <a:srgbClr val="8A8AB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200" autoAdjust="0"/>
    <p:restoredTop sz="91652" autoAdjust="0"/>
  </p:normalViewPr>
  <p:slideViewPr>
    <p:cSldViewPr>
      <p:cViewPr>
        <p:scale>
          <a:sx n="60" d="100"/>
          <a:sy n="60" d="100"/>
        </p:scale>
        <p:origin x="-1380" y="-300"/>
      </p:cViewPr>
      <p:guideLst>
        <p:guide orient="horz" pos="576"/>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5" d="100"/>
        <a:sy n="75" d="100"/>
      </p:scale>
      <p:origin x="0" y="0"/>
    </p:cViewPr>
  </p:sorterViewPr>
  <p:notesViewPr>
    <p:cSldViewPr>
      <p:cViewPr>
        <p:scale>
          <a:sx n="75" d="100"/>
          <a:sy n="75" d="100"/>
        </p:scale>
        <p:origin x="-1404" y="1170"/>
      </p:cViewPr>
      <p:guideLst>
        <p:guide orient="horz" pos="2898"/>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4.xml"/><Relationship Id="rId26" Type="http://schemas.openxmlformats.org/officeDocument/2006/relationships/slide" Target="slides/slide12.xml"/><Relationship Id="rId39" Type="http://schemas.openxmlformats.org/officeDocument/2006/relationships/slide" Target="slides/slide25.xml"/><Relationship Id="rId21" Type="http://schemas.openxmlformats.org/officeDocument/2006/relationships/slide" Target="slides/slide7.xml"/><Relationship Id="rId34" Type="http://schemas.openxmlformats.org/officeDocument/2006/relationships/slide" Target="slides/slide20.xml"/><Relationship Id="rId42" Type="http://schemas.openxmlformats.org/officeDocument/2006/relationships/slide" Target="slides/slide28.xml"/><Relationship Id="rId47" Type="http://schemas.openxmlformats.org/officeDocument/2006/relationships/slide" Target="slides/slide33.xml"/><Relationship Id="rId50" Type="http://schemas.openxmlformats.org/officeDocument/2006/relationships/slide" Target="slides/slide36.xml"/><Relationship Id="rId55" Type="http://schemas.openxmlformats.org/officeDocument/2006/relationships/slide" Target="slides/slide41.xml"/><Relationship Id="rId63" Type="http://schemas.openxmlformats.org/officeDocument/2006/relationships/theme" Target="theme/theme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2.xml"/><Relationship Id="rId29" Type="http://schemas.openxmlformats.org/officeDocument/2006/relationships/slide" Target="slides/slide15.xml"/><Relationship Id="rId11" Type="http://schemas.openxmlformats.org/officeDocument/2006/relationships/slideMaster" Target="slideMasters/slideMaster11.xml"/><Relationship Id="rId24" Type="http://schemas.openxmlformats.org/officeDocument/2006/relationships/slide" Target="slides/slide10.xml"/><Relationship Id="rId32" Type="http://schemas.openxmlformats.org/officeDocument/2006/relationships/slide" Target="slides/slide18.xml"/><Relationship Id="rId37" Type="http://schemas.openxmlformats.org/officeDocument/2006/relationships/slide" Target="slides/slide23.xml"/><Relationship Id="rId40" Type="http://schemas.openxmlformats.org/officeDocument/2006/relationships/slide" Target="slides/slide26.xml"/><Relationship Id="rId45" Type="http://schemas.openxmlformats.org/officeDocument/2006/relationships/slide" Target="slides/slide31.xml"/><Relationship Id="rId53" Type="http://schemas.openxmlformats.org/officeDocument/2006/relationships/slide" Target="slides/slide39.xml"/><Relationship Id="rId58" Type="http://schemas.openxmlformats.org/officeDocument/2006/relationships/slide" Target="slides/slide44.xml"/><Relationship Id="rId5" Type="http://schemas.openxmlformats.org/officeDocument/2006/relationships/slideMaster" Target="slideMasters/slideMaster5.xml"/><Relationship Id="rId61" Type="http://schemas.openxmlformats.org/officeDocument/2006/relationships/presProps" Target="presProps.xml"/><Relationship Id="rId19" Type="http://schemas.openxmlformats.org/officeDocument/2006/relationships/slide" Target="slides/slide5.xml"/><Relationship Id="rId14" Type="http://schemas.openxmlformats.org/officeDocument/2006/relationships/slideMaster" Target="slideMasters/slideMaster14.xml"/><Relationship Id="rId22" Type="http://schemas.openxmlformats.org/officeDocument/2006/relationships/slide" Target="slides/slide8.xml"/><Relationship Id="rId27" Type="http://schemas.openxmlformats.org/officeDocument/2006/relationships/slide" Target="slides/slide13.xml"/><Relationship Id="rId30" Type="http://schemas.openxmlformats.org/officeDocument/2006/relationships/slide" Target="slides/slide16.xml"/><Relationship Id="rId35" Type="http://schemas.openxmlformats.org/officeDocument/2006/relationships/slide" Target="slides/slide21.xml"/><Relationship Id="rId43" Type="http://schemas.openxmlformats.org/officeDocument/2006/relationships/slide" Target="slides/slide29.xml"/><Relationship Id="rId48" Type="http://schemas.openxmlformats.org/officeDocument/2006/relationships/slide" Target="slides/slide34.xml"/><Relationship Id="rId56" Type="http://schemas.openxmlformats.org/officeDocument/2006/relationships/slide" Target="slides/slide42.xml"/><Relationship Id="rId64" Type="http://schemas.openxmlformats.org/officeDocument/2006/relationships/tableStyles" Target="tableStyles.xml"/><Relationship Id="rId8" Type="http://schemas.openxmlformats.org/officeDocument/2006/relationships/slideMaster" Target="slideMasters/slideMaster8.xml"/><Relationship Id="rId51" Type="http://schemas.openxmlformats.org/officeDocument/2006/relationships/slide" Target="slides/slide37.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3.xml"/><Relationship Id="rId25" Type="http://schemas.openxmlformats.org/officeDocument/2006/relationships/slide" Target="slides/slide11.xml"/><Relationship Id="rId33" Type="http://schemas.openxmlformats.org/officeDocument/2006/relationships/slide" Target="slides/slide19.xml"/><Relationship Id="rId38" Type="http://schemas.openxmlformats.org/officeDocument/2006/relationships/slide" Target="slides/slide24.xml"/><Relationship Id="rId46" Type="http://schemas.openxmlformats.org/officeDocument/2006/relationships/slide" Target="slides/slide32.xml"/><Relationship Id="rId59" Type="http://schemas.openxmlformats.org/officeDocument/2006/relationships/notesMaster" Target="notesMasters/notesMaster1.xml"/><Relationship Id="rId20" Type="http://schemas.openxmlformats.org/officeDocument/2006/relationships/slide" Target="slides/slide6.xml"/><Relationship Id="rId41" Type="http://schemas.openxmlformats.org/officeDocument/2006/relationships/slide" Target="slides/slide27.xml"/><Relationship Id="rId54" Type="http://schemas.openxmlformats.org/officeDocument/2006/relationships/slide" Target="slides/slide40.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36" Type="http://schemas.openxmlformats.org/officeDocument/2006/relationships/slide" Target="slides/slide22.xml"/><Relationship Id="rId49" Type="http://schemas.openxmlformats.org/officeDocument/2006/relationships/slide" Target="slides/slide35.xml"/><Relationship Id="rId57" Type="http://schemas.openxmlformats.org/officeDocument/2006/relationships/slide" Target="slides/slide43.xml"/><Relationship Id="rId10" Type="http://schemas.openxmlformats.org/officeDocument/2006/relationships/slideMaster" Target="slideMasters/slideMaster10.xml"/><Relationship Id="rId31" Type="http://schemas.openxmlformats.org/officeDocument/2006/relationships/slide" Target="slides/slide17.xml"/><Relationship Id="rId44" Type="http://schemas.openxmlformats.org/officeDocument/2006/relationships/slide" Target="slides/slide30.xml"/><Relationship Id="rId52" Type="http://schemas.openxmlformats.org/officeDocument/2006/relationships/slide" Target="slides/slide38.xml"/><Relationship Id="rId60" Type="http://schemas.openxmlformats.org/officeDocument/2006/relationships/handoutMaster" Target="handoutMasters/handoutMaster1.xml"/><Relationship Id="rId4" Type="http://schemas.openxmlformats.org/officeDocument/2006/relationships/slideMaster" Target="slideMasters/slideMaster4.xml"/><Relationship Id="rId9" Type="http://schemas.openxmlformats.org/officeDocument/2006/relationships/slideMaster" Target="slideMasters/slideMaster9.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7.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image" Target="../media/image34.emf"/><Relationship Id="rId1" Type="http://schemas.openxmlformats.org/officeDocument/2006/relationships/image" Target="../media/image33.wmf"/><Relationship Id="rId4" Type="http://schemas.openxmlformats.org/officeDocument/2006/relationships/image" Target="../media/image36.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38.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42.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42.png"/></Relationships>
</file>

<file path=ppt/drawings/_rels/vmlDrawing9.vml.rels><?xml version="1.0" encoding="UTF-8" standalone="yes"?>
<Relationships xmlns="http://schemas.openxmlformats.org/package/2006/relationships"><Relationship Id="rId1" Type="http://schemas.openxmlformats.org/officeDocument/2006/relationships/image" Target="../media/image49.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ChangeArrowheads="1"/>
          </p:cNvSpPr>
          <p:nvPr/>
        </p:nvSpPr>
        <p:spPr bwMode="auto">
          <a:xfrm>
            <a:off x="6280150" y="8747125"/>
            <a:ext cx="536575" cy="411163"/>
          </a:xfrm>
          <a:prstGeom prst="rect">
            <a:avLst/>
          </a:prstGeom>
          <a:noFill/>
          <a:ln w="12700">
            <a:noFill/>
            <a:miter lim="800000"/>
            <a:headEnd/>
            <a:tailEnd/>
          </a:ln>
          <a:effectLst/>
        </p:spPr>
        <p:txBody>
          <a:bodyPr wrap="none" lIns="120907" tIns="58863" rIns="120907" bIns="58863" anchor="ctr">
            <a:spAutoFit/>
          </a:bodyPr>
          <a:lstStyle/>
          <a:p>
            <a:pPr algn="r" defTabSz="1219200" eaLnBrk="0" hangingPunct="0">
              <a:defRPr/>
            </a:pPr>
            <a:fld id="{6959A3F5-895D-409B-BBB1-51C3BEE87F64}" type="slidenum">
              <a:rPr lang="en-US" sz="1900" b="0">
                <a:latin typeface="Arial" charset="0"/>
              </a:rPr>
              <a:pPr algn="r" defTabSz="1219200" eaLnBrk="0" hangingPunct="0">
                <a:defRPr/>
              </a:pPr>
              <a:t>‹#›</a:t>
            </a:fld>
            <a:endParaRPr lang="en-US" sz="1900" b="0">
              <a:latin typeface="Arial" charset="0"/>
            </a:endParaRPr>
          </a:p>
        </p:txBody>
      </p:sp>
    </p:spTree>
    <p:extLst>
      <p:ext uri="{BB962C8B-B14F-4D97-AF65-F5344CB8AC3E}">
        <p14:creationId xmlns:p14="http://schemas.microsoft.com/office/powerpoint/2010/main" val="207689898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body" sz="quarter" idx="3"/>
          </p:nvPr>
        </p:nvSpPr>
        <p:spPr bwMode="auto">
          <a:xfrm>
            <a:off x="914400" y="4371975"/>
            <a:ext cx="5029200" cy="4138613"/>
          </a:xfrm>
          <a:prstGeom prst="rect">
            <a:avLst/>
          </a:prstGeom>
          <a:noFill/>
          <a:ln w="12700">
            <a:noFill/>
            <a:miter lim="800000"/>
            <a:headEnd/>
            <a:tailEnd/>
          </a:ln>
          <a:effectLst/>
        </p:spPr>
        <p:txBody>
          <a:bodyPr vert="horz" wrap="square" lIns="120907" tIns="58863" rIns="120907" bIns="58863" numCol="1" anchor="t" anchorCtr="0" compatLnSpc="1">
            <a:prstTxWarp prst="textNoShape">
              <a:avLst/>
            </a:prstTxWarp>
          </a:bodyPr>
          <a:lstStyle/>
          <a:p>
            <a:pPr lvl="0"/>
            <a:r>
              <a:rPr lang="en-US" noProof="0" smtClean="0"/>
              <a:t>Click to edit Master notes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23555" name="Rectangle 3"/>
          <p:cNvSpPr>
            <a:spLocks noGrp="1" noRot="1" noChangeAspect="1" noChangeArrowheads="1" noTextEdit="1"/>
          </p:cNvSpPr>
          <p:nvPr>
            <p:ph type="sldImg" idx="2"/>
          </p:nvPr>
        </p:nvSpPr>
        <p:spPr bwMode="auto">
          <a:xfrm>
            <a:off x="1136650" y="695325"/>
            <a:ext cx="4583113" cy="3436938"/>
          </a:xfrm>
          <a:prstGeom prst="rect">
            <a:avLst/>
          </a:prstGeom>
          <a:noFill/>
          <a:ln w="12700">
            <a:solidFill>
              <a:schemeClr val="tx1"/>
            </a:solidFill>
            <a:miter lim="800000"/>
            <a:headEnd/>
            <a:tailEnd/>
          </a:ln>
        </p:spPr>
      </p:sp>
      <p:sp>
        <p:nvSpPr>
          <p:cNvPr id="2052" name="Rectangle 4"/>
          <p:cNvSpPr>
            <a:spLocks noChangeArrowheads="1"/>
          </p:cNvSpPr>
          <p:nvPr/>
        </p:nvSpPr>
        <p:spPr bwMode="auto">
          <a:xfrm>
            <a:off x="6278563" y="8748713"/>
            <a:ext cx="538162" cy="407987"/>
          </a:xfrm>
          <a:prstGeom prst="rect">
            <a:avLst/>
          </a:prstGeom>
          <a:noFill/>
          <a:ln w="12700">
            <a:noFill/>
            <a:miter lim="800000"/>
            <a:headEnd/>
            <a:tailEnd/>
          </a:ln>
          <a:effectLst/>
        </p:spPr>
        <p:txBody>
          <a:bodyPr wrap="none" lIns="120907" tIns="58863" rIns="120907" bIns="58863" anchor="ctr">
            <a:spAutoFit/>
          </a:bodyPr>
          <a:lstStyle/>
          <a:p>
            <a:pPr algn="r" defTabSz="1219200" eaLnBrk="0" hangingPunct="0">
              <a:defRPr/>
            </a:pPr>
            <a:fld id="{66B44F78-CAC8-44DD-B9AD-41C6C55E018B}" type="slidenum">
              <a:rPr lang="en-US" sz="1900" b="0">
                <a:latin typeface="Arial" charset="0"/>
              </a:rPr>
              <a:pPr algn="r" defTabSz="1219200" eaLnBrk="0" hangingPunct="0">
                <a:defRPr/>
              </a:pPr>
              <a:t>‹#›</a:t>
            </a:fld>
            <a:endParaRPr lang="en-US" sz="1900" b="0">
              <a:latin typeface="Arial" charset="0"/>
            </a:endParaRPr>
          </a:p>
        </p:txBody>
      </p:sp>
    </p:spTree>
    <p:extLst>
      <p:ext uri="{BB962C8B-B14F-4D97-AF65-F5344CB8AC3E}">
        <p14:creationId xmlns:p14="http://schemas.microsoft.com/office/powerpoint/2010/main" val="1074156054"/>
      </p:ext>
    </p:extLst>
  </p:cSld>
  <p:clrMap bg1="lt1" tx1="dk1" bg2="lt2" tx2="dk2" accent1="accent1" accent2="accent2" accent3="accent3" accent4="accent4" accent5="accent5" accent6="accent6" hlink="hlink" folHlink="folHlink"/>
  <p:notesStyle>
    <a:lvl1pPr algn="l" defTabSz="1216025" rtl="0" eaLnBrk="0" fontAlgn="base" hangingPunct="0">
      <a:spcBef>
        <a:spcPct val="30000"/>
      </a:spcBef>
      <a:spcAft>
        <a:spcPct val="0"/>
      </a:spcAft>
      <a:defRPr sz="1600" kern="1200">
        <a:solidFill>
          <a:schemeClr val="tx1"/>
        </a:solidFill>
        <a:latin typeface="Arial" charset="0"/>
        <a:ea typeface="+mn-ea"/>
        <a:cs typeface="+mn-cs"/>
      </a:defRPr>
    </a:lvl1pPr>
    <a:lvl2pPr marL="608013" algn="l" defTabSz="1216025" rtl="0" eaLnBrk="0" fontAlgn="base" hangingPunct="0">
      <a:spcBef>
        <a:spcPct val="30000"/>
      </a:spcBef>
      <a:spcAft>
        <a:spcPct val="0"/>
      </a:spcAft>
      <a:defRPr sz="1600" kern="1200">
        <a:solidFill>
          <a:schemeClr val="tx1"/>
        </a:solidFill>
        <a:latin typeface="Arial" charset="0"/>
        <a:ea typeface="+mn-ea"/>
        <a:cs typeface="+mn-cs"/>
      </a:defRPr>
    </a:lvl2pPr>
    <a:lvl3pPr marL="1216025" algn="l" defTabSz="1216025" rtl="0" eaLnBrk="0" fontAlgn="base" hangingPunct="0">
      <a:spcBef>
        <a:spcPct val="30000"/>
      </a:spcBef>
      <a:spcAft>
        <a:spcPct val="0"/>
      </a:spcAft>
      <a:defRPr sz="1600" kern="1200">
        <a:solidFill>
          <a:schemeClr val="tx1"/>
        </a:solidFill>
        <a:latin typeface="Arial" charset="0"/>
        <a:ea typeface="+mn-ea"/>
        <a:cs typeface="+mn-cs"/>
      </a:defRPr>
    </a:lvl3pPr>
    <a:lvl4pPr marL="1824038" algn="l" defTabSz="1216025" rtl="0" eaLnBrk="0" fontAlgn="base" hangingPunct="0">
      <a:spcBef>
        <a:spcPct val="30000"/>
      </a:spcBef>
      <a:spcAft>
        <a:spcPct val="0"/>
      </a:spcAft>
      <a:defRPr sz="1600" kern="1200">
        <a:solidFill>
          <a:schemeClr val="tx1"/>
        </a:solidFill>
        <a:latin typeface="Arial" charset="0"/>
        <a:ea typeface="+mn-ea"/>
        <a:cs typeface="+mn-cs"/>
      </a:defRPr>
    </a:lvl4pPr>
    <a:lvl5pPr marL="2432050" algn="l" defTabSz="1216025" rtl="0" eaLnBrk="0" fontAlgn="base" hangingPunct="0">
      <a:spcBef>
        <a:spcPct val="30000"/>
      </a:spcBef>
      <a:spcAft>
        <a:spcPct val="0"/>
      </a:spcAft>
      <a:defRPr sz="16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3" Type="http://schemas.openxmlformats.org/officeDocument/2006/relationships/hyperlink" Target="http://en.wikipedia.org/wiki/Atomic_number" TargetMode="External"/><Relationship Id="rId18" Type="http://schemas.openxmlformats.org/officeDocument/2006/relationships/hyperlink" Target="http://en.wikipedia.org/wiki/Polonium" TargetMode="External"/><Relationship Id="rId26" Type="http://schemas.openxmlformats.org/officeDocument/2006/relationships/hyperlink" Target="http://en.wikipedia.org/wiki/Radium" TargetMode="External"/><Relationship Id="rId3" Type="http://schemas.openxmlformats.org/officeDocument/2006/relationships/hyperlink" Target="http://education.jlab.org/itselemental/ele092.html" TargetMode="External"/><Relationship Id="rId21" Type="http://schemas.openxmlformats.org/officeDocument/2006/relationships/hyperlink" Target="http://en.wikipedia.org/wiki/Ore" TargetMode="External"/><Relationship Id="rId34" Type="http://schemas.openxmlformats.org/officeDocument/2006/relationships/hyperlink" Target="http://en.wikipedia.org/wiki/Polonium-210" TargetMode="External"/><Relationship Id="rId7" Type="http://schemas.openxmlformats.org/officeDocument/2006/relationships/hyperlink" Target="http://education.jlab.org/glossary/halflife.html" TargetMode="External"/><Relationship Id="rId12" Type="http://schemas.openxmlformats.org/officeDocument/2006/relationships/hyperlink" Target="http://en.wikipedia.org/wiki/Chemical_element" TargetMode="External"/><Relationship Id="rId17" Type="http://schemas.openxmlformats.org/officeDocument/2006/relationships/hyperlink" Target="http://en.wikipedia.org/wiki/Bismuth" TargetMode="External"/><Relationship Id="rId25" Type="http://schemas.openxmlformats.org/officeDocument/2006/relationships/hyperlink" Target="http://en.wikipedia.org/wiki/Metalloid" TargetMode="External"/><Relationship Id="rId33" Type="http://schemas.openxmlformats.org/officeDocument/2006/relationships/hyperlink" Target="http://en.wikipedia.org/wiki/Thorium" TargetMode="External"/><Relationship Id="rId2" Type="http://schemas.openxmlformats.org/officeDocument/2006/relationships/slide" Target="../slides/slide3.xml"/><Relationship Id="rId16" Type="http://schemas.openxmlformats.org/officeDocument/2006/relationships/hyperlink" Target="http://en.wikipedia.org/wiki/Radioactive" TargetMode="External"/><Relationship Id="rId20" Type="http://schemas.openxmlformats.org/officeDocument/2006/relationships/hyperlink" Target="http://en.wikipedia.org/wiki/Uranium" TargetMode="External"/><Relationship Id="rId29" Type="http://schemas.openxmlformats.org/officeDocument/2006/relationships/hyperlink" Target="http://en.wikipedia.org/wiki/Latin_language" TargetMode="External"/><Relationship Id="rId1" Type="http://schemas.openxmlformats.org/officeDocument/2006/relationships/notesMaster" Target="../notesMasters/notesMaster1.xml"/><Relationship Id="rId6" Type="http://schemas.openxmlformats.org/officeDocument/2006/relationships/hyperlink" Target="http://education.jlab.org/glossary/neutron.html" TargetMode="External"/><Relationship Id="rId11" Type="http://schemas.openxmlformats.org/officeDocument/2006/relationships/hyperlink" Target="http://en.wikipedia.org/wiki/Wikipedia:Pronunciation_respelling_key" TargetMode="External"/><Relationship Id="rId24" Type="http://schemas.openxmlformats.org/officeDocument/2006/relationships/hyperlink" Target="http://en.wikipedia.org/wiki/Post-transition_metal" TargetMode="External"/><Relationship Id="rId32" Type="http://schemas.openxmlformats.org/officeDocument/2006/relationships/hyperlink" Target="http://en.wikipedia.org/wiki/Radioactivity" TargetMode="External"/><Relationship Id="rId5" Type="http://schemas.openxmlformats.org/officeDocument/2006/relationships/hyperlink" Target="http://education.jlab.org/itselemental/ele083.html" TargetMode="External"/><Relationship Id="rId15" Type="http://schemas.openxmlformats.org/officeDocument/2006/relationships/hyperlink" Target="http://en.wikipedia.org/wiki/Pierre_Curie" TargetMode="External"/><Relationship Id="rId23" Type="http://schemas.openxmlformats.org/officeDocument/2006/relationships/hyperlink" Target="http://en.wikipedia.org/wiki/Isotopes_of_polonium" TargetMode="External"/><Relationship Id="rId28" Type="http://schemas.openxmlformats.org/officeDocument/2006/relationships/hyperlink" Target="http://en.wikipedia.org/wiki/Poland" TargetMode="External"/><Relationship Id="rId10" Type="http://schemas.openxmlformats.org/officeDocument/2006/relationships/hyperlink" Target="http://en.wikipedia.org/wiki/Wikipedia:IPA_for_English" TargetMode="External"/><Relationship Id="rId19" Type="http://schemas.openxmlformats.org/officeDocument/2006/relationships/hyperlink" Target="http://en.wikipedia.org/wiki/Tellurium" TargetMode="External"/><Relationship Id="rId31" Type="http://schemas.openxmlformats.org/officeDocument/2006/relationships/hyperlink" Target="http://en.wikipedia.org/wiki/Uraninite" TargetMode="External"/><Relationship Id="rId4" Type="http://schemas.openxmlformats.org/officeDocument/2006/relationships/hyperlink" Target="http://education.jlab.org/itselemental/ele088.html" TargetMode="External"/><Relationship Id="rId9" Type="http://schemas.openxmlformats.org/officeDocument/2006/relationships/hyperlink" Target="http://education.jlab.org/glossary/alphaparticle.html" TargetMode="External"/><Relationship Id="rId14" Type="http://schemas.openxmlformats.org/officeDocument/2006/relationships/hyperlink" Target="http://en.wikipedia.org/wiki/Marie_Curie" TargetMode="External"/><Relationship Id="rId22" Type="http://schemas.openxmlformats.org/officeDocument/2006/relationships/hyperlink" Target="http://en.wikipedia.org/wiki/Spacecraft" TargetMode="External"/><Relationship Id="rId27" Type="http://schemas.openxmlformats.org/officeDocument/2006/relationships/hyperlink" Target="http://en.wikipedia.org/wiki/Marie_Sk%C5%82odowska-Curie" TargetMode="External"/><Relationship Id="rId30" Type="http://schemas.openxmlformats.org/officeDocument/2006/relationships/hyperlink" Target="http://en.wikipedia.org/wiki/Partitions_of_Poland" TargetMode="External"/><Relationship Id="rId8" Type="http://schemas.openxmlformats.org/officeDocument/2006/relationships/hyperlink" Target="http://education.jlab.org/glossary/betadecay.html"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Rot="1" noChangeAspect="1" noChangeArrowheads="1" noTextEdit="1"/>
          </p:cNvSpPr>
          <p:nvPr>
            <p:ph type="sldImg"/>
          </p:nvPr>
        </p:nvSpPr>
        <p:spPr>
          <a:ln/>
        </p:spPr>
      </p:sp>
      <p:sp>
        <p:nvSpPr>
          <p:cNvPr id="24579" name="Rectangle 3"/>
          <p:cNvSpPr>
            <a:spLocks noGrp="1" noChangeArrowheads="1"/>
          </p:cNvSpPr>
          <p:nvPr>
            <p:ph type="body" idx="1"/>
          </p:nvPr>
        </p:nvSpPr>
        <p:spPr>
          <a:noFill/>
          <a:ln w="9525"/>
        </p:spPr>
        <p:txBody>
          <a:bodyPr/>
          <a:lstStyle/>
          <a:p>
            <a:endParaRPr lang="en-US" dirty="0" smtClean="0">
              <a:latin typeface="Arial"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9726692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xfrm>
            <a:off x="3886200" y="8739585"/>
            <a:ext cx="2971800" cy="459978"/>
          </a:xfrm>
          <a:prstGeom prst="rect">
            <a:avLst/>
          </a:prstGeom>
          <a:noFill/>
        </p:spPr>
        <p:txBody>
          <a:bodyPr/>
          <a:lstStyle/>
          <a:p>
            <a:fld id="{84F1ADBF-B6CB-4CE6-A683-7DB6D8B7719C}" type="slidenum">
              <a:rPr lang="en-US">
                <a:solidFill>
                  <a:srgbClr val="000000"/>
                </a:solidFill>
              </a:rPr>
              <a:pPr/>
              <a:t>16</a:t>
            </a:fld>
            <a:endParaRPr lang="en-US">
              <a:solidFill>
                <a:srgbClr val="000000"/>
              </a:solidFill>
            </a:endParaRPr>
          </a:p>
        </p:txBody>
      </p:sp>
      <p:sp>
        <p:nvSpPr>
          <p:cNvPr id="53251" name="Rectangle 2"/>
          <p:cNvSpPr>
            <a:spLocks noGrp="1" noRot="1" noChangeAspect="1" noChangeArrowheads="1" noTextEdit="1"/>
          </p:cNvSpPr>
          <p:nvPr>
            <p:ph type="sldImg"/>
          </p:nvPr>
        </p:nvSpPr>
        <p:spPr>
          <a:xfrm>
            <a:off x="1138238" y="696913"/>
            <a:ext cx="4581525" cy="3436937"/>
          </a:xfrm>
          <a:ln/>
        </p:spPr>
      </p:sp>
      <p:sp>
        <p:nvSpPr>
          <p:cNvPr id="53252" name="Rectangle 3"/>
          <p:cNvSpPr>
            <a:spLocks noGrp="1" noChangeArrowheads="1"/>
          </p:cNvSpPr>
          <p:nvPr>
            <p:ph type="body" idx="1"/>
          </p:nvPr>
        </p:nvSpPr>
        <p:spPr>
          <a:xfrm>
            <a:off x="913991" y="4368004"/>
            <a:ext cx="5030018" cy="4139338"/>
          </a:xfrm>
          <a:noFill/>
          <a:ln/>
        </p:spPr>
        <p:txBody>
          <a:bodyPr/>
          <a:lstStyle/>
          <a:p>
            <a:pPr eaLnBrk="1" hangingPunct="1"/>
            <a:endParaRPr lang="nb-NO"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xfrm>
            <a:off x="3886200" y="8739585"/>
            <a:ext cx="2971800" cy="459978"/>
          </a:xfrm>
          <a:prstGeom prst="rect">
            <a:avLst/>
          </a:prstGeom>
          <a:noFill/>
        </p:spPr>
        <p:txBody>
          <a:bodyPr/>
          <a:lstStyle/>
          <a:p>
            <a:fld id="{248D5FC1-CEB6-4B0F-831F-D15997A082FB}" type="slidenum">
              <a:rPr lang="en-US">
                <a:solidFill>
                  <a:srgbClr val="000000"/>
                </a:solidFill>
              </a:rPr>
              <a:pPr/>
              <a:t>17</a:t>
            </a:fld>
            <a:endParaRPr lang="en-US">
              <a:solidFill>
                <a:srgbClr val="000000"/>
              </a:solidFill>
            </a:endParaRPr>
          </a:p>
        </p:txBody>
      </p:sp>
      <p:sp>
        <p:nvSpPr>
          <p:cNvPr id="54275" name="Rectangle 2"/>
          <p:cNvSpPr>
            <a:spLocks noGrp="1" noRot="1" noChangeAspect="1" noChangeArrowheads="1" noTextEdit="1"/>
          </p:cNvSpPr>
          <p:nvPr>
            <p:ph type="sldImg"/>
          </p:nvPr>
        </p:nvSpPr>
        <p:spPr>
          <a:xfrm>
            <a:off x="1138238" y="696913"/>
            <a:ext cx="4581525" cy="3436937"/>
          </a:xfrm>
          <a:ln/>
        </p:spPr>
      </p:sp>
      <p:sp>
        <p:nvSpPr>
          <p:cNvPr id="54276" name="Rectangle 3"/>
          <p:cNvSpPr>
            <a:spLocks noGrp="1" noChangeArrowheads="1"/>
          </p:cNvSpPr>
          <p:nvPr>
            <p:ph type="body" idx="1"/>
          </p:nvPr>
        </p:nvSpPr>
        <p:spPr>
          <a:xfrm>
            <a:off x="913991" y="4368004"/>
            <a:ext cx="5030018" cy="4139338"/>
          </a:xfrm>
          <a:noFill/>
          <a:ln/>
        </p:spPr>
        <p:txBody>
          <a:bodyPr/>
          <a:lstStyle/>
          <a:p>
            <a:pPr eaLnBrk="1" hangingPunct="1"/>
            <a:endParaRPr 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Rot="1" noChangeAspect="1" noChangeArrowheads="1" noTextEdit="1"/>
          </p:cNvSpPr>
          <p:nvPr>
            <p:ph type="sldImg"/>
          </p:nvPr>
        </p:nvSpPr>
        <p:spPr>
          <a:xfrm>
            <a:off x="1130300" y="690563"/>
            <a:ext cx="4598988" cy="3449637"/>
          </a:xfrm>
          <a:ln/>
        </p:spPr>
      </p:sp>
      <p:sp>
        <p:nvSpPr>
          <p:cNvPr id="97283" name="Rectangle 3"/>
          <p:cNvSpPr>
            <a:spLocks noGrp="1" noChangeArrowheads="1"/>
          </p:cNvSpPr>
          <p:nvPr>
            <p:ph type="body" idx="1"/>
          </p:nvPr>
        </p:nvSpPr>
        <p:spPr>
          <a:xfrm>
            <a:off x="686421" y="4370421"/>
            <a:ext cx="5485158" cy="4137918"/>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algn="ctr"/>
            <a:endParaRPr lang="en-US" sz="1200" b="0" dirty="0">
              <a:latin typeface="Times New Roman" pitchFamily="18" charset="0"/>
              <a:cs typeface="Times New Roman" pitchFamily="18" charset="0"/>
            </a:endParaRPr>
          </a:p>
        </p:txBody>
      </p:sp>
      <p:sp>
        <p:nvSpPr>
          <p:cNvPr id="4" name="Slide Number Placeholder 3"/>
          <p:cNvSpPr>
            <a:spLocks noGrp="1"/>
          </p:cNvSpPr>
          <p:nvPr>
            <p:ph type="sldNum" sz="quarter" idx="10"/>
          </p:nvPr>
        </p:nvSpPr>
        <p:spPr>
          <a:xfrm>
            <a:off x="3886200" y="8739585"/>
            <a:ext cx="2971800" cy="459978"/>
          </a:xfrm>
          <a:prstGeom prst="rect">
            <a:avLst/>
          </a:prstGeom>
        </p:spPr>
        <p:txBody>
          <a:bodyPr/>
          <a:lstStyle/>
          <a:p>
            <a:pPr>
              <a:defRPr/>
            </a:pPr>
            <a:fld id="{612101E2-8C75-5A4C-8994-1FC85F3C3D57}" type="slidenum">
              <a:rPr lang="en-US" smtClean="0">
                <a:solidFill>
                  <a:srgbClr val="000000"/>
                </a:solidFill>
              </a:rPr>
              <a:pPr>
                <a:defRPr/>
              </a:pPr>
              <a:t>27</a:t>
            </a:fld>
            <a:endParaRPr lang="en-US">
              <a:solidFill>
                <a:srgbClr val="000000"/>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Rot="1" noChangeAspect="1" noChangeArrowheads="1" noTextEdit="1"/>
          </p:cNvSpPr>
          <p:nvPr>
            <p:ph type="sldImg"/>
          </p:nvPr>
        </p:nvSpPr>
        <p:spPr>
          <a:ln/>
        </p:spPr>
      </p:sp>
      <p:sp>
        <p:nvSpPr>
          <p:cNvPr id="102403"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8"/>
          <p:cNvSpPr>
            <a:spLocks noGrp="1" noChangeArrowheads="1"/>
          </p:cNvSpPr>
          <p:nvPr>
            <p:ph type="hdr" sz="quarter"/>
          </p:nvPr>
        </p:nvSpPr>
        <p:spPr>
          <a:xfrm>
            <a:off x="1" y="0"/>
            <a:ext cx="2970869" cy="458721"/>
          </a:xfrm>
          <a:prstGeom prst="rect">
            <a:avLst/>
          </a:prstGeom>
          <a:noFill/>
        </p:spPr>
        <p:txBody>
          <a:bodyPr lIns="86795" tIns="43397" rIns="86795" bIns="43397"/>
          <a:lstStyle/>
          <a:p>
            <a:pPr defTabSz="914257"/>
            <a:r>
              <a:rPr lang="en-US" dirty="0" smtClean="0"/>
              <a:t>CHEM 1A L11:  "Periodic Trends"</a:t>
            </a:r>
          </a:p>
        </p:txBody>
      </p:sp>
      <p:sp>
        <p:nvSpPr>
          <p:cNvPr id="33795" name="Rectangle 12"/>
          <p:cNvSpPr>
            <a:spLocks noGrp="1" noChangeArrowheads="1"/>
          </p:cNvSpPr>
          <p:nvPr>
            <p:ph type="ftr" sz="quarter" idx="4"/>
          </p:nvPr>
        </p:nvSpPr>
        <p:spPr>
          <a:xfrm>
            <a:off x="1" y="8740842"/>
            <a:ext cx="2970869" cy="458721"/>
          </a:xfrm>
          <a:prstGeom prst="rect">
            <a:avLst/>
          </a:prstGeom>
          <a:noFill/>
        </p:spPr>
        <p:txBody>
          <a:bodyPr lIns="86795" tIns="43397" rIns="86795" bIns="43397"/>
          <a:lstStyle/>
          <a:p>
            <a:pPr defTabSz="914257"/>
            <a:r>
              <a:rPr lang="en-US" dirty="0" smtClean="0"/>
              <a:t>© 2006 </a:t>
            </a:r>
            <a:r>
              <a:rPr lang="en-US" dirty="0" err="1" smtClean="0"/>
              <a:t>Kubinec</a:t>
            </a:r>
            <a:r>
              <a:rPr lang="en-US" dirty="0" smtClean="0"/>
              <a:t>, Pines, Nitsche, UCB</a:t>
            </a:r>
          </a:p>
        </p:txBody>
      </p:sp>
      <p:sp>
        <p:nvSpPr>
          <p:cNvPr id="33796" name="Rectangle 13"/>
          <p:cNvSpPr>
            <a:spLocks noGrp="1" noChangeArrowheads="1"/>
          </p:cNvSpPr>
          <p:nvPr>
            <p:ph type="sldNum" sz="quarter" idx="5"/>
          </p:nvPr>
        </p:nvSpPr>
        <p:spPr>
          <a:xfrm>
            <a:off x="3887134" y="8740842"/>
            <a:ext cx="2970868" cy="458721"/>
          </a:xfrm>
          <a:prstGeom prst="rect">
            <a:avLst/>
          </a:prstGeom>
          <a:noFill/>
        </p:spPr>
        <p:txBody>
          <a:bodyPr lIns="86795" tIns="43397" rIns="86795" bIns="43397"/>
          <a:lstStyle/>
          <a:p>
            <a:pPr defTabSz="914257"/>
            <a:fld id="{7B96CE38-3148-4790-A6A0-1E5DAD097E4B}" type="slidenum">
              <a:rPr lang="en-US" smtClean="0"/>
              <a:pPr defTabSz="914257"/>
              <a:t>2</a:t>
            </a:fld>
            <a:endParaRPr lang="en-US" dirty="0" smtClean="0"/>
          </a:p>
        </p:txBody>
      </p:sp>
      <p:sp>
        <p:nvSpPr>
          <p:cNvPr id="33797" name="Rectangle 2"/>
          <p:cNvSpPr>
            <a:spLocks noGrp="1" noRot="1" noChangeAspect="1" noChangeArrowheads="1" noTextEdit="1"/>
          </p:cNvSpPr>
          <p:nvPr>
            <p:ph type="sldImg"/>
          </p:nvPr>
        </p:nvSpPr>
        <p:spPr>
          <a:ln/>
        </p:spPr>
      </p:sp>
      <p:sp>
        <p:nvSpPr>
          <p:cNvPr id="33798"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4294967295"/>
          </p:nvPr>
        </p:nvSpPr>
        <p:spPr bwMode="auto">
          <a:xfrm>
            <a:off x="3884027" y="8737700"/>
            <a:ext cx="2972421" cy="46029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41" tIns="45020" rIns="90041" bIns="45020"/>
          <a:lstStyle>
            <a:lvl1pPr eaLnBrk="0" hangingPunct="0">
              <a:defRPr sz="3900" b="1">
                <a:solidFill>
                  <a:srgbClr val="000099"/>
                </a:solidFill>
                <a:latin typeface="Times New Roman" pitchFamily="18" charset="0"/>
              </a:defRPr>
            </a:lvl1pPr>
            <a:lvl2pPr marL="731583" indent="-281378" eaLnBrk="0" hangingPunct="0">
              <a:defRPr sz="3900" b="1">
                <a:solidFill>
                  <a:srgbClr val="000099"/>
                </a:solidFill>
                <a:latin typeface="Times New Roman" pitchFamily="18" charset="0"/>
              </a:defRPr>
            </a:lvl2pPr>
            <a:lvl3pPr marL="1125512" indent="-225102" eaLnBrk="0" hangingPunct="0">
              <a:defRPr sz="3900" b="1">
                <a:solidFill>
                  <a:srgbClr val="000099"/>
                </a:solidFill>
                <a:latin typeface="Times New Roman" pitchFamily="18" charset="0"/>
              </a:defRPr>
            </a:lvl3pPr>
            <a:lvl4pPr marL="1575717" indent="-225102" eaLnBrk="0" hangingPunct="0">
              <a:defRPr sz="3900" b="1">
                <a:solidFill>
                  <a:srgbClr val="000099"/>
                </a:solidFill>
                <a:latin typeface="Times New Roman" pitchFamily="18" charset="0"/>
              </a:defRPr>
            </a:lvl4pPr>
            <a:lvl5pPr marL="2025922" indent="-225102" eaLnBrk="0" hangingPunct="0">
              <a:defRPr sz="3900" b="1">
                <a:solidFill>
                  <a:srgbClr val="000099"/>
                </a:solidFill>
                <a:latin typeface="Times New Roman" pitchFamily="18" charset="0"/>
              </a:defRPr>
            </a:lvl5pPr>
            <a:lvl6pPr marL="2476127" indent="-225102" eaLnBrk="0" fontAlgn="base" hangingPunct="0">
              <a:spcBef>
                <a:spcPct val="0"/>
              </a:spcBef>
              <a:spcAft>
                <a:spcPct val="0"/>
              </a:spcAft>
              <a:defRPr sz="3900" b="1">
                <a:solidFill>
                  <a:srgbClr val="000099"/>
                </a:solidFill>
                <a:latin typeface="Times New Roman" pitchFamily="18" charset="0"/>
              </a:defRPr>
            </a:lvl6pPr>
            <a:lvl7pPr marL="2926331" indent="-225102" eaLnBrk="0" fontAlgn="base" hangingPunct="0">
              <a:spcBef>
                <a:spcPct val="0"/>
              </a:spcBef>
              <a:spcAft>
                <a:spcPct val="0"/>
              </a:spcAft>
              <a:defRPr sz="3900" b="1">
                <a:solidFill>
                  <a:srgbClr val="000099"/>
                </a:solidFill>
                <a:latin typeface="Times New Roman" pitchFamily="18" charset="0"/>
              </a:defRPr>
            </a:lvl7pPr>
            <a:lvl8pPr marL="3376536" indent="-225102" eaLnBrk="0" fontAlgn="base" hangingPunct="0">
              <a:spcBef>
                <a:spcPct val="0"/>
              </a:spcBef>
              <a:spcAft>
                <a:spcPct val="0"/>
              </a:spcAft>
              <a:defRPr sz="3900" b="1">
                <a:solidFill>
                  <a:srgbClr val="000099"/>
                </a:solidFill>
                <a:latin typeface="Times New Roman" pitchFamily="18" charset="0"/>
              </a:defRPr>
            </a:lvl8pPr>
            <a:lvl9pPr marL="3826741" indent="-225102" eaLnBrk="0" fontAlgn="base" hangingPunct="0">
              <a:spcBef>
                <a:spcPct val="0"/>
              </a:spcBef>
              <a:spcAft>
                <a:spcPct val="0"/>
              </a:spcAft>
              <a:defRPr sz="3900" b="1">
                <a:solidFill>
                  <a:srgbClr val="000099"/>
                </a:solidFill>
                <a:latin typeface="Times New Roman" pitchFamily="18" charset="0"/>
              </a:defRPr>
            </a:lvl9pPr>
          </a:lstStyle>
          <a:p>
            <a:pPr eaLnBrk="1" hangingPunct="1"/>
            <a:fld id="{160510DF-89B0-4AD3-B898-EBD9DCB5CF4E}" type="slidenum">
              <a:rPr lang="en-US" smtClean="0">
                <a:solidFill>
                  <a:srgbClr val="000000"/>
                </a:solidFill>
              </a:rPr>
              <a:pPr eaLnBrk="1" hangingPunct="1"/>
              <a:t>30</a:t>
            </a:fld>
            <a:endParaRPr lang="en-US" smtClean="0">
              <a:solidFill>
                <a:srgbClr val="000000"/>
              </a:solidFill>
            </a:endParaRPr>
          </a:p>
        </p:txBody>
      </p:sp>
      <p:sp>
        <p:nvSpPr>
          <p:cNvPr id="101379" name="Rectangle 2"/>
          <p:cNvSpPr>
            <a:spLocks noGrp="1" noRot="1" noChangeAspect="1" noChangeArrowheads="1" noTextEdit="1"/>
          </p:cNvSpPr>
          <p:nvPr>
            <p:ph type="sldImg"/>
          </p:nvPr>
        </p:nvSpPr>
        <p:spPr>
          <a:xfrm>
            <a:off x="1130300" y="690563"/>
            <a:ext cx="4597400" cy="3449637"/>
          </a:xfrm>
          <a:ln/>
        </p:spPr>
      </p:sp>
      <p:sp>
        <p:nvSpPr>
          <p:cNvPr id="101380" name="Rectangle 3"/>
          <p:cNvSpPr>
            <a:spLocks noGrp="1" noChangeArrowheads="1"/>
          </p:cNvSpPr>
          <p:nvPr>
            <p:ph type="body" idx="1"/>
          </p:nvPr>
        </p:nvSpPr>
        <p:spPr>
          <a:xfrm>
            <a:off x="686421" y="4370421"/>
            <a:ext cx="5485158" cy="4137918"/>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4294967295"/>
          </p:nvPr>
        </p:nvSpPr>
        <p:spPr bwMode="auto">
          <a:xfrm>
            <a:off x="3884027" y="8737700"/>
            <a:ext cx="2972421" cy="46029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41" tIns="45020" rIns="90041" bIns="45020"/>
          <a:lstStyle>
            <a:lvl1pPr eaLnBrk="0" hangingPunct="0">
              <a:defRPr sz="3900" b="1">
                <a:solidFill>
                  <a:srgbClr val="000099"/>
                </a:solidFill>
                <a:latin typeface="Times New Roman" pitchFamily="18" charset="0"/>
              </a:defRPr>
            </a:lvl1pPr>
            <a:lvl2pPr marL="731583" indent="-281378" eaLnBrk="0" hangingPunct="0">
              <a:defRPr sz="3900" b="1">
                <a:solidFill>
                  <a:srgbClr val="000099"/>
                </a:solidFill>
                <a:latin typeface="Times New Roman" pitchFamily="18" charset="0"/>
              </a:defRPr>
            </a:lvl2pPr>
            <a:lvl3pPr marL="1125512" indent="-225102" eaLnBrk="0" hangingPunct="0">
              <a:defRPr sz="3900" b="1">
                <a:solidFill>
                  <a:srgbClr val="000099"/>
                </a:solidFill>
                <a:latin typeface="Times New Roman" pitchFamily="18" charset="0"/>
              </a:defRPr>
            </a:lvl3pPr>
            <a:lvl4pPr marL="1575717" indent="-225102" eaLnBrk="0" hangingPunct="0">
              <a:defRPr sz="3900" b="1">
                <a:solidFill>
                  <a:srgbClr val="000099"/>
                </a:solidFill>
                <a:latin typeface="Times New Roman" pitchFamily="18" charset="0"/>
              </a:defRPr>
            </a:lvl4pPr>
            <a:lvl5pPr marL="2025922" indent="-225102" eaLnBrk="0" hangingPunct="0">
              <a:defRPr sz="3900" b="1">
                <a:solidFill>
                  <a:srgbClr val="000099"/>
                </a:solidFill>
                <a:latin typeface="Times New Roman" pitchFamily="18" charset="0"/>
              </a:defRPr>
            </a:lvl5pPr>
            <a:lvl6pPr marL="2476127" indent="-225102" eaLnBrk="0" fontAlgn="base" hangingPunct="0">
              <a:spcBef>
                <a:spcPct val="0"/>
              </a:spcBef>
              <a:spcAft>
                <a:spcPct val="0"/>
              </a:spcAft>
              <a:defRPr sz="3900" b="1">
                <a:solidFill>
                  <a:srgbClr val="000099"/>
                </a:solidFill>
                <a:latin typeface="Times New Roman" pitchFamily="18" charset="0"/>
              </a:defRPr>
            </a:lvl6pPr>
            <a:lvl7pPr marL="2926331" indent="-225102" eaLnBrk="0" fontAlgn="base" hangingPunct="0">
              <a:spcBef>
                <a:spcPct val="0"/>
              </a:spcBef>
              <a:spcAft>
                <a:spcPct val="0"/>
              </a:spcAft>
              <a:defRPr sz="3900" b="1">
                <a:solidFill>
                  <a:srgbClr val="000099"/>
                </a:solidFill>
                <a:latin typeface="Times New Roman" pitchFamily="18" charset="0"/>
              </a:defRPr>
            </a:lvl7pPr>
            <a:lvl8pPr marL="3376536" indent="-225102" eaLnBrk="0" fontAlgn="base" hangingPunct="0">
              <a:spcBef>
                <a:spcPct val="0"/>
              </a:spcBef>
              <a:spcAft>
                <a:spcPct val="0"/>
              </a:spcAft>
              <a:defRPr sz="3900" b="1">
                <a:solidFill>
                  <a:srgbClr val="000099"/>
                </a:solidFill>
                <a:latin typeface="Times New Roman" pitchFamily="18" charset="0"/>
              </a:defRPr>
            </a:lvl8pPr>
            <a:lvl9pPr marL="3826741" indent="-225102" eaLnBrk="0" fontAlgn="base" hangingPunct="0">
              <a:spcBef>
                <a:spcPct val="0"/>
              </a:spcBef>
              <a:spcAft>
                <a:spcPct val="0"/>
              </a:spcAft>
              <a:defRPr sz="3900" b="1">
                <a:solidFill>
                  <a:srgbClr val="000099"/>
                </a:solidFill>
                <a:latin typeface="Times New Roman" pitchFamily="18" charset="0"/>
              </a:defRPr>
            </a:lvl9pPr>
          </a:lstStyle>
          <a:p>
            <a:pPr eaLnBrk="1" hangingPunct="1"/>
            <a:fld id="{7B6D5F4B-55BB-4D13-98C2-9A4997E3852E}" type="slidenum">
              <a:rPr lang="en-US" smtClean="0">
                <a:solidFill>
                  <a:srgbClr val="000000"/>
                </a:solidFill>
              </a:rPr>
              <a:pPr eaLnBrk="1" hangingPunct="1"/>
              <a:t>32</a:t>
            </a:fld>
            <a:endParaRPr lang="en-US" smtClean="0">
              <a:solidFill>
                <a:srgbClr val="000000"/>
              </a:solidFill>
            </a:endParaRPr>
          </a:p>
        </p:txBody>
      </p:sp>
      <p:sp>
        <p:nvSpPr>
          <p:cNvPr id="107523" name="Rectangle 2"/>
          <p:cNvSpPr>
            <a:spLocks noGrp="1" noRot="1" noChangeAspect="1" noChangeArrowheads="1" noTextEdit="1"/>
          </p:cNvSpPr>
          <p:nvPr>
            <p:ph type="sldImg"/>
          </p:nvPr>
        </p:nvSpPr>
        <p:spPr>
          <a:xfrm>
            <a:off x="1139825" y="696913"/>
            <a:ext cx="4581525" cy="3436937"/>
          </a:xfrm>
          <a:ln/>
        </p:spPr>
      </p:sp>
      <p:sp>
        <p:nvSpPr>
          <p:cNvPr id="107524" name="Rectangle 3"/>
          <p:cNvSpPr>
            <a:spLocks noGrp="1" noChangeArrowheads="1"/>
          </p:cNvSpPr>
          <p:nvPr>
            <p:ph type="body" idx="1"/>
          </p:nvPr>
        </p:nvSpPr>
        <p:spPr>
          <a:xfrm>
            <a:off x="914711" y="4599781"/>
            <a:ext cx="5028579" cy="3526814"/>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 </a:t>
            </a:r>
            <a:endParaRPr lang="en-US" smtClean="0">
              <a:latin typeface="Times New Roman" pitchFamily="18"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Rot="1" noChangeAspect="1" noChangeArrowheads="1" noTextEdit="1"/>
          </p:cNvSpPr>
          <p:nvPr>
            <p:ph type="sldImg"/>
          </p:nvPr>
        </p:nvSpPr>
        <p:spPr>
          <a:xfrm>
            <a:off x="1128713" y="688975"/>
            <a:ext cx="4600575" cy="3451225"/>
          </a:xfrm>
          <a:ln/>
        </p:spPr>
      </p:sp>
      <p:sp>
        <p:nvSpPr>
          <p:cNvPr id="106499" name="Rectangle 3"/>
          <p:cNvSpPr>
            <a:spLocks noGrp="1" noChangeArrowheads="1"/>
          </p:cNvSpPr>
          <p:nvPr>
            <p:ph type="body" idx="1"/>
          </p:nvPr>
        </p:nvSpPr>
        <p:spPr>
          <a:xfrm>
            <a:off x="686421" y="4370421"/>
            <a:ext cx="5485158" cy="4139490"/>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Proof of principle experiments have been carried out:</a:t>
            </a:r>
          </a:p>
          <a:p>
            <a:pPr eaLnBrk="1" hangingPunct="1"/>
            <a:endParaRPr lang="en-US" smtClean="0"/>
          </a:p>
          <a:p>
            <a:pPr eaLnBrk="1" hangingPunct="1"/>
            <a:r>
              <a:rPr lang="en-US" baseline="30000" smtClean="0"/>
              <a:t>208</a:t>
            </a:r>
            <a:r>
              <a:rPr lang="en-US" smtClean="0"/>
              <a:t>Pb(</a:t>
            </a:r>
            <a:r>
              <a:rPr lang="en-US" baseline="30000" smtClean="0"/>
              <a:t>50</a:t>
            </a:r>
            <a:r>
              <a:rPr lang="en-US" smtClean="0"/>
              <a:t>Ti,n) produces 4-sec </a:t>
            </a:r>
            <a:r>
              <a:rPr lang="en-US" baseline="30000" smtClean="0"/>
              <a:t>257</a:t>
            </a:r>
            <a:r>
              <a:rPr lang="en-US" smtClean="0"/>
              <a:t>Rf.  </a:t>
            </a:r>
          </a:p>
          <a:p>
            <a:pPr eaLnBrk="1" hangingPunct="1"/>
            <a:endParaRPr lang="en-US" smtClean="0"/>
          </a:p>
          <a:p>
            <a:pPr eaLnBrk="1" hangingPunct="1"/>
            <a:r>
              <a:rPr lang="en-US" smtClean="0"/>
              <a:t>Preseparation with BGS</a:t>
            </a:r>
          </a:p>
          <a:p>
            <a:pPr eaLnBrk="1" hangingPunct="1"/>
            <a:endParaRPr lang="en-US" smtClean="0"/>
          </a:p>
          <a:p>
            <a:pPr eaLnBrk="1" hangingPunct="1"/>
            <a:r>
              <a:rPr lang="en-US" smtClean="0"/>
              <a:t>Gas-jet transport to SISAK</a:t>
            </a:r>
          </a:p>
          <a:p>
            <a:pPr eaLnBrk="1" hangingPunct="1"/>
            <a:endParaRPr lang="en-US" smtClean="0"/>
          </a:p>
          <a:p>
            <a:pPr eaLnBrk="1" hangingPunct="1"/>
            <a:r>
              <a:rPr lang="en-US" smtClean="0"/>
              <a:t>Fast liquid-liquid extractions</a:t>
            </a:r>
          </a:p>
          <a:p>
            <a:pPr eaLnBrk="1" hangingPunct="1"/>
            <a:endParaRPr lang="en-US" smtClean="0"/>
          </a:p>
          <a:p>
            <a:pPr eaLnBrk="1" hangingPunct="1"/>
            <a:r>
              <a:rPr lang="en-US" smtClean="0"/>
              <a:t>Liquid-scintillation pulse-height analysis for alpha decay</a:t>
            </a:r>
          </a:p>
          <a:p>
            <a:pPr eaLnBrk="1" hangingPunct="1"/>
            <a:endParaRPr lang="en-US" smtClean="0"/>
          </a:p>
          <a:p>
            <a:pPr eaLnBrk="1" hangingPunct="1"/>
            <a:r>
              <a:rPr lang="en-US" smtClean="0"/>
              <a:t>Beta background is extremely low.  All alpha particles above 7.0 MeV can be attributed to the dacay of </a:t>
            </a:r>
            <a:r>
              <a:rPr lang="en-US" baseline="30000" smtClean="0"/>
              <a:t>257</a:t>
            </a:r>
            <a:r>
              <a:rPr lang="en-US" smtClean="0"/>
              <a:t>Rf or its decay daughters</a:t>
            </a:r>
          </a:p>
          <a:p>
            <a:pPr eaLnBrk="1" hangingPunct="1"/>
            <a:endParaRPr lang="en-US" smtClean="0"/>
          </a:p>
          <a:p>
            <a:pPr eaLnBrk="1" hangingPunct="1"/>
            <a:r>
              <a:rPr lang="en-US" smtClean="0"/>
              <a:t>Robert Eichler will do his Habilitation work here . . . vacuum thremochromatography of transactinides.</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4294967295"/>
          </p:nvPr>
        </p:nvSpPr>
        <p:spPr bwMode="auto">
          <a:xfrm>
            <a:off x="3884027" y="8737700"/>
            <a:ext cx="2972421" cy="46029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41" tIns="45020" rIns="90041" bIns="45020"/>
          <a:lstStyle>
            <a:lvl1pPr eaLnBrk="0" hangingPunct="0">
              <a:defRPr sz="3900" b="1">
                <a:solidFill>
                  <a:srgbClr val="000099"/>
                </a:solidFill>
                <a:latin typeface="Times New Roman" pitchFamily="18" charset="0"/>
              </a:defRPr>
            </a:lvl1pPr>
            <a:lvl2pPr marL="731583" indent="-281378" eaLnBrk="0" hangingPunct="0">
              <a:defRPr sz="3900" b="1">
                <a:solidFill>
                  <a:srgbClr val="000099"/>
                </a:solidFill>
                <a:latin typeface="Times New Roman" pitchFamily="18" charset="0"/>
              </a:defRPr>
            </a:lvl2pPr>
            <a:lvl3pPr marL="1125512" indent="-225102" eaLnBrk="0" hangingPunct="0">
              <a:defRPr sz="3900" b="1">
                <a:solidFill>
                  <a:srgbClr val="000099"/>
                </a:solidFill>
                <a:latin typeface="Times New Roman" pitchFamily="18" charset="0"/>
              </a:defRPr>
            </a:lvl3pPr>
            <a:lvl4pPr marL="1575717" indent="-225102" eaLnBrk="0" hangingPunct="0">
              <a:defRPr sz="3900" b="1">
                <a:solidFill>
                  <a:srgbClr val="000099"/>
                </a:solidFill>
                <a:latin typeface="Times New Roman" pitchFamily="18" charset="0"/>
              </a:defRPr>
            </a:lvl4pPr>
            <a:lvl5pPr marL="2025922" indent="-225102" eaLnBrk="0" hangingPunct="0">
              <a:defRPr sz="3900" b="1">
                <a:solidFill>
                  <a:srgbClr val="000099"/>
                </a:solidFill>
                <a:latin typeface="Times New Roman" pitchFamily="18" charset="0"/>
              </a:defRPr>
            </a:lvl5pPr>
            <a:lvl6pPr marL="2476127" indent="-225102" eaLnBrk="0" fontAlgn="base" hangingPunct="0">
              <a:spcBef>
                <a:spcPct val="0"/>
              </a:spcBef>
              <a:spcAft>
                <a:spcPct val="0"/>
              </a:spcAft>
              <a:defRPr sz="3900" b="1">
                <a:solidFill>
                  <a:srgbClr val="000099"/>
                </a:solidFill>
                <a:latin typeface="Times New Roman" pitchFamily="18" charset="0"/>
              </a:defRPr>
            </a:lvl6pPr>
            <a:lvl7pPr marL="2926331" indent="-225102" eaLnBrk="0" fontAlgn="base" hangingPunct="0">
              <a:spcBef>
                <a:spcPct val="0"/>
              </a:spcBef>
              <a:spcAft>
                <a:spcPct val="0"/>
              </a:spcAft>
              <a:defRPr sz="3900" b="1">
                <a:solidFill>
                  <a:srgbClr val="000099"/>
                </a:solidFill>
                <a:latin typeface="Times New Roman" pitchFamily="18" charset="0"/>
              </a:defRPr>
            </a:lvl7pPr>
            <a:lvl8pPr marL="3376536" indent="-225102" eaLnBrk="0" fontAlgn="base" hangingPunct="0">
              <a:spcBef>
                <a:spcPct val="0"/>
              </a:spcBef>
              <a:spcAft>
                <a:spcPct val="0"/>
              </a:spcAft>
              <a:defRPr sz="3900" b="1">
                <a:solidFill>
                  <a:srgbClr val="000099"/>
                </a:solidFill>
                <a:latin typeface="Times New Roman" pitchFamily="18" charset="0"/>
              </a:defRPr>
            </a:lvl8pPr>
            <a:lvl9pPr marL="3826741" indent="-225102" eaLnBrk="0" fontAlgn="base" hangingPunct="0">
              <a:spcBef>
                <a:spcPct val="0"/>
              </a:spcBef>
              <a:spcAft>
                <a:spcPct val="0"/>
              </a:spcAft>
              <a:defRPr sz="3900" b="1">
                <a:solidFill>
                  <a:srgbClr val="000099"/>
                </a:solidFill>
                <a:latin typeface="Times New Roman" pitchFamily="18" charset="0"/>
              </a:defRPr>
            </a:lvl9pPr>
          </a:lstStyle>
          <a:p>
            <a:pPr eaLnBrk="1" hangingPunct="1"/>
            <a:fld id="{B740C01D-CD9B-43A9-8F21-585DB39A327A}" type="slidenum">
              <a:rPr lang="en-US" smtClean="0">
                <a:solidFill>
                  <a:srgbClr val="000000"/>
                </a:solidFill>
              </a:rPr>
              <a:pPr eaLnBrk="1" hangingPunct="1"/>
              <a:t>34</a:t>
            </a:fld>
            <a:endParaRPr lang="en-US" smtClean="0">
              <a:solidFill>
                <a:srgbClr val="000000"/>
              </a:solidFill>
            </a:endParaRPr>
          </a:p>
        </p:txBody>
      </p:sp>
      <p:sp>
        <p:nvSpPr>
          <p:cNvPr id="110595" name="Rectangle 2"/>
          <p:cNvSpPr>
            <a:spLocks noGrp="1" noRot="1" noChangeAspect="1" noChangeArrowheads="1" noTextEdit="1"/>
          </p:cNvSpPr>
          <p:nvPr>
            <p:ph type="sldImg"/>
          </p:nvPr>
        </p:nvSpPr>
        <p:spPr>
          <a:xfrm>
            <a:off x="1139825" y="696913"/>
            <a:ext cx="4581525" cy="3436937"/>
          </a:xfrm>
          <a:ln/>
        </p:spPr>
      </p:sp>
      <p:sp>
        <p:nvSpPr>
          <p:cNvPr id="110596" name="Rectangle 3"/>
          <p:cNvSpPr>
            <a:spLocks noGrp="1" noChangeArrowheads="1"/>
          </p:cNvSpPr>
          <p:nvPr>
            <p:ph type="body" idx="1"/>
          </p:nvPr>
        </p:nvSpPr>
        <p:spPr>
          <a:xfrm>
            <a:off x="914711" y="4599781"/>
            <a:ext cx="5028579" cy="3526814"/>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 </a:t>
            </a:r>
            <a:endParaRPr lang="en-US" smtClean="0">
              <a:latin typeface="Times New Roman" pitchFamily="18"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5234" name="Rectangle 7"/>
          <p:cNvSpPr>
            <a:spLocks noGrp="1" noChangeArrowheads="1"/>
          </p:cNvSpPr>
          <p:nvPr>
            <p:ph type="sldNum" sz="quarter" idx="4294967295"/>
          </p:nvPr>
        </p:nvSpPr>
        <p:spPr bwMode="auto">
          <a:xfrm>
            <a:off x="3884028" y="8737700"/>
            <a:ext cx="2972421" cy="460293"/>
          </a:xfrm>
          <a:prstGeom prst="rect">
            <a:avLst/>
          </a:prstGeom>
          <a:noFill/>
          <a:ln>
            <a:miter lim="800000"/>
            <a:headEnd/>
            <a:tailEnd/>
          </a:ln>
        </p:spPr>
        <p:txBody>
          <a:bodyPr lIns="91732" tIns="45865" rIns="91732" bIns="45865"/>
          <a:lstStyle/>
          <a:p>
            <a:fld id="{277161DF-3FDC-45C1-BFC7-0A104AD681EF}" type="slidenum">
              <a:rPr lang="en-US"/>
              <a:pPr/>
              <a:t>36</a:t>
            </a:fld>
            <a:endParaRPr lang="en-US"/>
          </a:p>
        </p:txBody>
      </p:sp>
      <p:sp>
        <p:nvSpPr>
          <p:cNvPr id="95235" name="Rectangle 2"/>
          <p:cNvSpPr>
            <a:spLocks noGrp="1" noRot="1" noChangeAspect="1" noChangeArrowheads="1" noTextEdit="1"/>
          </p:cNvSpPr>
          <p:nvPr>
            <p:ph type="sldImg"/>
          </p:nvPr>
        </p:nvSpPr>
        <p:spPr>
          <a:xfrm>
            <a:off x="1130300" y="688975"/>
            <a:ext cx="4600575" cy="3451225"/>
          </a:xfrm>
          <a:ln/>
        </p:spPr>
      </p:sp>
      <p:sp>
        <p:nvSpPr>
          <p:cNvPr id="95236" name="Text Box 3"/>
          <p:cNvSpPr>
            <a:spLocks noGrp="1" noChangeArrowheads="1"/>
          </p:cNvSpPr>
          <p:nvPr>
            <p:ph type="body" idx="1"/>
          </p:nvPr>
        </p:nvSpPr>
        <p:spPr>
          <a:xfrm>
            <a:off x="914711" y="4371994"/>
            <a:ext cx="5030131" cy="4049944"/>
          </a:xfrm>
          <a:noFill/>
          <a:ln w="9525"/>
        </p:spPr>
        <p:txBody>
          <a:bodyPr lIns="0" tIns="0" rIns="0" bIns="0"/>
          <a:lstStyle/>
          <a:p>
            <a:pPr defTabSz="456433" eaLnBrk="1" hangingPunct="1">
              <a:lnSpc>
                <a:spcPct val="93000"/>
              </a:lnSpc>
              <a:spcBef>
                <a:spcPts val="456"/>
              </a:spcBef>
              <a:tabLst>
                <a:tab pos="0" algn="l"/>
                <a:tab pos="914429" algn="l"/>
                <a:tab pos="1830419" algn="l"/>
                <a:tab pos="2749537" algn="l"/>
                <a:tab pos="3665528" algn="l"/>
                <a:tab pos="4584645" algn="l"/>
                <a:tab pos="5500637" algn="l"/>
                <a:tab pos="6419755" algn="l"/>
                <a:tab pos="7335745" algn="l"/>
                <a:tab pos="8253299" algn="l"/>
                <a:tab pos="9170854" algn="l"/>
                <a:tab pos="10088407" algn="l"/>
              </a:tabLst>
            </a:pPr>
            <a:endParaRPr lang="en-GB" dirty="0"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7"/>
          <p:cNvSpPr>
            <a:spLocks noGrp="1" noChangeArrowheads="1"/>
          </p:cNvSpPr>
          <p:nvPr>
            <p:ph type="sldNum" sz="quarter" idx="5"/>
          </p:nvPr>
        </p:nvSpPr>
        <p:spPr>
          <a:xfrm>
            <a:off x="3886200" y="8739585"/>
            <a:ext cx="2971800" cy="459978"/>
          </a:xfrm>
          <a:prstGeom prst="rect">
            <a:avLst/>
          </a:prstGeom>
          <a:noFill/>
        </p:spPr>
        <p:txBody>
          <a:bodyPr lIns="91751" tIns="45876" rIns="91751" bIns="45876"/>
          <a:lstStyle>
            <a:lvl1pPr>
              <a:defRPr sz="2400">
                <a:solidFill>
                  <a:schemeClr val="tx1"/>
                </a:solidFill>
                <a:latin typeface="Arial" charset="0"/>
                <a:ea typeface="ＭＳ Ｐゴシック" charset="0"/>
                <a:cs typeface="ＭＳ Ｐゴシック" charset="0"/>
              </a:defRPr>
            </a:lvl1pPr>
            <a:lvl2pPr marL="731542" indent="-281362">
              <a:defRPr sz="2400">
                <a:solidFill>
                  <a:schemeClr val="tx1"/>
                </a:solidFill>
                <a:latin typeface="Arial" charset="0"/>
                <a:ea typeface="ＭＳ Ｐゴシック" charset="0"/>
              </a:defRPr>
            </a:lvl2pPr>
            <a:lvl3pPr marL="1125450" indent="-225090">
              <a:defRPr sz="2400">
                <a:solidFill>
                  <a:schemeClr val="tx1"/>
                </a:solidFill>
                <a:latin typeface="Arial" charset="0"/>
                <a:ea typeface="ＭＳ Ｐゴシック" charset="0"/>
              </a:defRPr>
            </a:lvl3pPr>
            <a:lvl4pPr marL="1575629" indent="-225090">
              <a:defRPr sz="2400">
                <a:solidFill>
                  <a:schemeClr val="tx1"/>
                </a:solidFill>
                <a:latin typeface="Arial" charset="0"/>
                <a:ea typeface="ＭＳ Ｐゴシック" charset="0"/>
              </a:defRPr>
            </a:lvl4pPr>
            <a:lvl5pPr marL="2025811" indent="-225090">
              <a:defRPr sz="2400">
                <a:solidFill>
                  <a:schemeClr val="tx1"/>
                </a:solidFill>
                <a:latin typeface="Arial" charset="0"/>
                <a:ea typeface="ＭＳ Ｐゴシック" charset="0"/>
              </a:defRPr>
            </a:lvl5pPr>
            <a:lvl6pPr marL="2475990" indent="-225090" eaLnBrk="0" fontAlgn="base" hangingPunct="0">
              <a:spcBef>
                <a:spcPct val="0"/>
              </a:spcBef>
              <a:spcAft>
                <a:spcPct val="0"/>
              </a:spcAft>
              <a:defRPr sz="2400">
                <a:solidFill>
                  <a:schemeClr val="tx1"/>
                </a:solidFill>
                <a:latin typeface="Arial" charset="0"/>
                <a:ea typeface="ＭＳ Ｐゴシック" charset="0"/>
              </a:defRPr>
            </a:lvl6pPr>
            <a:lvl7pPr marL="2926169" indent="-225090" eaLnBrk="0" fontAlgn="base" hangingPunct="0">
              <a:spcBef>
                <a:spcPct val="0"/>
              </a:spcBef>
              <a:spcAft>
                <a:spcPct val="0"/>
              </a:spcAft>
              <a:defRPr sz="2400">
                <a:solidFill>
                  <a:schemeClr val="tx1"/>
                </a:solidFill>
                <a:latin typeface="Arial" charset="0"/>
                <a:ea typeface="ＭＳ Ｐゴシック" charset="0"/>
              </a:defRPr>
            </a:lvl7pPr>
            <a:lvl8pPr marL="3376350" indent="-225090" eaLnBrk="0" fontAlgn="base" hangingPunct="0">
              <a:spcBef>
                <a:spcPct val="0"/>
              </a:spcBef>
              <a:spcAft>
                <a:spcPct val="0"/>
              </a:spcAft>
              <a:defRPr sz="2400">
                <a:solidFill>
                  <a:schemeClr val="tx1"/>
                </a:solidFill>
                <a:latin typeface="Arial" charset="0"/>
                <a:ea typeface="ＭＳ Ｐゴシック" charset="0"/>
              </a:defRPr>
            </a:lvl8pPr>
            <a:lvl9pPr marL="3826529" indent="-225090" eaLnBrk="0" fontAlgn="base" hangingPunct="0">
              <a:spcBef>
                <a:spcPct val="0"/>
              </a:spcBef>
              <a:spcAft>
                <a:spcPct val="0"/>
              </a:spcAft>
              <a:defRPr sz="2400">
                <a:solidFill>
                  <a:schemeClr val="tx1"/>
                </a:solidFill>
                <a:latin typeface="Arial" charset="0"/>
                <a:ea typeface="ＭＳ Ｐゴシック" charset="0"/>
              </a:defRPr>
            </a:lvl9pPr>
          </a:lstStyle>
          <a:p>
            <a:fld id="{C5044912-C06A-8042-A275-918289ADC92A}" type="slidenum">
              <a:rPr lang="en-US" sz="1200">
                <a:solidFill>
                  <a:srgbClr val="000000"/>
                </a:solidFill>
              </a:rPr>
              <a:pPr/>
              <a:t>37</a:t>
            </a:fld>
            <a:endParaRPr lang="en-US" sz="1200" dirty="0">
              <a:solidFill>
                <a:srgbClr val="000000"/>
              </a:solidFill>
            </a:endParaRPr>
          </a:p>
        </p:txBody>
      </p:sp>
      <p:sp>
        <p:nvSpPr>
          <p:cNvPr id="46082" name="Rectangle 2"/>
          <p:cNvSpPr>
            <a:spLocks noGrp="1" noRot="1" noChangeAspect="1" noChangeArrowheads="1"/>
          </p:cNvSpPr>
          <p:nvPr>
            <p:ph type="sldImg"/>
          </p:nvPr>
        </p:nvSpPr>
        <p:spPr>
          <a:xfrm>
            <a:off x="1138238" y="695325"/>
            <a:ext cx="4583112" cy="3438525"/>
          </a:xfrm>
          <a:solidFill>
            <a:srgbClr val="FFFFFF"/>
          </a:solidFill>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 uri="{FAA26D3D-D897-4be2-8F04-BA451C77F1D7}">
              <ma14:placeholderFlag xmlns="" xmlns:ma14="http://schemas.microsoft.com/office/mac/drawingml/2011/main" val="1"/>
            </a:ext>
          </a:extLst>
        </p:spPr>
      </p:sp>
      <p:sp>
        <p:nvSpPr>
          <p:cNvPr id="91139" name="Rectangle 3"/>
          <p:cNvSpPr>
            <a:spLocks noGrp="1" noChangeArrowheads="1"/>
          </p:cNvSpPr>
          <p:nvPr>
            <p:ph type="body" idx="1"/>
          </p:nvPr>
        </p:nvSpPr>
        <p:spPr>
          <a:solidFill>
            <a:srgbClr val="FFFFFF"/>
          </a:solidFill>
          <a:ln>
            <a:solidFill>
              <a:srgbClr val="000000"/>
            </a:solidFill>
            <a:miter lim="800000"/>
            <a:headEnd/>
            <a:tailEnd/>
          </a:ln>
        </p:spPr>
        <p:txBody>
          <a:bodyPr lIns="88559" tIns="44279" rIns="88559" bIns="44279"/>
          <a:lstStyle/>
          <a:p>
            <a:pPr eaLnBrk="1" hangingPunct="1"/>
            <a:r>
              <a:rPr lang="en-US" dirty="0" smtClean="0"/>
              <a:t>The</a:t>
            </a:r>
            <a:r>
              <a:rPr lang="en-US" baseline="0" dirty="0" smtClean="0"/>
              <a:t> volatility of element 114 and </a:t>
            </a:r>
            <a:r>
              <a:rPr lang="en-US" baseline="0" dirty="0" err="1" smtClean="0"/>
              <a:t>Cn</a:t>
            </a:r>
            <a:r>
              <a:rPr lang="en-US" baseline="0" dirty="0" smtClean="0"/>
              <a:t> was studied at the GSI using the COMPACT system and </a:t>
            </a:r>
            <a:r>
              <a:rPr lang="en-US" baseline="0" dirty="0" err="1" smtClean="0"/>
              <a:t>thermochromatography</a:t>
            </a:r>
            <a:r>
              <a:rPr lang="en-US" baseline="0" dirty="0" smtClean="0"/>
              <a:t>.  For the experiment, Element 114 was produced in the </a:t>
            </a:r>
            <a:r>
              <a:rPr lang="en-US" baseline="30000" dirty="0" smtClean="0"/>
              <a:t>244</a:t>
            </a:r>
            <a:r>
              <a:rPr lang="en-US" baseline="0" dirty="0" smtClean="0"/>
              <a:t>Pu(</a:t>
            </a:r>
            <a:r>
              <a:rPr lang="en-US" baseline="30000" dirty="0" smtClean="0"/>
              <a:t>48</a:t>
            </a:r>
            <a:r>
              <a:rPr lang="en-US" baseline="0" dirty="0" smtClean="0"/>
              <a:t>Ca,3-4n)</a:t>
            </a:r>
            <a:r>
              <a:rPr lang="en-US" baseline="30000" dirty="0" smtClean="0"/>
              <a:t>289-288</a:t>
            </a:r>
            <a:r>
              <a:rPr lang="en-US" baseline="0" dirty="0" smtClean="0"/>
              <a:t>114 reaction.  It was separated from the beam and unwanted reaction products in the gas-filled </a:t>
            </a:r>
            <a:r>
              <a:rPr lang="en-US" baseline="0" dirty="0" err="1" smtClean="0"/>
              <a:t>TransActinide</a:t>
            </a:r>
            <a:r>
              <a:rPr lang="en-US" baseline="0" dirty="0" smtClean="0"/>
              <a:t> Separator and Chemistry Apparatus (TASCA).  At the back of TASCA, the 114 recoils passed through a thin </a:t>
            </a:r>
            <a:r>
              <a:rPr lang="en-US" baseline="0" dirty="0" err="1" smtClean="0"/>
              <a:t>mylar</a:t>
            </a:r>
            <a:r>
              <a:rPr lang="en-US" baseline="0" dirty="0" smtClean="0"/>
              <a:t> foil and were stopped in a mixture of He and </a:t>
            </a:r>
            <a:r>
              <a:rPr lang="en-US" baseline="0" dirty="0" err="1" smtClean="0"/>
              <a:t>Ar</a:t>
            </a:r>
            <a:r>
              <a:rPr lang="en-US" baseline="0" dirty="0" smtClean="0"/>
              <a:t> and flushed into the COMPACT detectors.  COMPACT consists of two rows of 32-pin diode detectors covered with a thin Au layer.  The two rows of detectors are facing each other and separated by a 0.5 mm through which the He/</a:t>
            </a:r>
            <a:r>
              <a:rPr lang="en-US" baseline="0" dirty="0" err="1" smtClean="0"/>
              <a:t>Ar</a:t>
            </a:r>
            <a:r>
              <a:rPr lang="en-US" baseline="0" dirty="0" smtClean="0"/>
              <a:t> gas-mixture flows.  For this experiment, 2 compact detectors were used.  The first COMPACT was left at room temperature, while a temperature gradient from +30C to -150C was applied to the second detector.  Volatile metals like Hg would flow into the first COMPACT and adsorb at the first interaction with the Au surface while noble gasses like </a:t>
            </a:r>
            <a:r>
              <a:rPr lang="en-US" baseline="0" dirty="0" err="1" smtClean="0"/>
              <a:t>Rn</a:t>
            </a:r>
            <a:r>
              <a:rPr lang="en-US" baseline="0" dirty="0" smtClean="0"/>
              <a:t> would pass through the first COMPACT and deposit at -150C in the second COMPACT.  Two events of element 114 were observed in the warm (30C) portion of COMPACT, indicating that element 114 is a volatile metal.  One decay of element 112 was observed in the cold section of the second COMPACT (~-80C), confirming earlier reports of noble gas-like behavior. (</a:t>
            </a:r>
            <a:r>
              <a:rPr lang="en-US" baseline="0" dirty="0" err="1" smtClean="0"/>
              <a:t>Eichler’s</a:t>
            </a:r>
            <a:r>
              <a:rPr lang="en-US" baseline="0" dirty="0" smtClean="0"/>
              <a:t> nature paper)</a:t>
            </a:r>
            <a:endParaRPr 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7"/>
          <p:cNvSpPr>
            <a:spLocks noGrp="1" noChangeArrowheads="1"/>
          </p:cNvSpPr>
          <p:nvPr>
            <p:ph type="sldNum" sz="quarter" idx="5"/>
          </p:nvPr>
        </p:nvSpPr>
        <p:spPr>
          <a:xfrm>
            <a:off x="3886200" y="8739585"/>
            <a:ext cx="2971800" cy="459978"/>
          </a:xfrm>
          <a:prstGeom prst="rect">
            <a:avLst/>
          </a:prstGeom>
          <a:noFill/>
        </p:spPr>
        <p:txBody>
          <a:bodyPr lIns="91751" tIns="45876" rIns="91751" bIns="45876"/>
          <a:lstStyle>
            <a:lvl1pPr>
              <a:defRPr sz="2400">
                <a:solidFill>
                  <a:schemeClr val="tx1"/>
                </a:solidFill>
                <a:latin typeface="Arial" charset="0"/>
                <a:ea typeface="ＭＳ Ｐゴシック" charset="0"/>
                <a:cs typeface="ＭＳ Ｐゴシック" charset="0"/>
              </a:defRPr>
            </a:lvl1pPr>
            <a:lvl2pPr marL="731542" indent="-281362">
              <a:defRPr sz="2400">
                <a:solidFill>
                  <a:schemeClr val="tx1"/>
                </a:solidFill>
                <a:latin typeface="Arial" charset="0"/>
                <a:ea typeface="ＭＳ Ｐゴシック" charset="0"/>
              </a:defRPr>
            </a:lvl2pPr>
            <a:lvl3pPr marL="1125450" indent="-225090">
              <a:defRPr sz="2400">
                <a:solidFill>
                  <a:schemeClr val="tx1"/>
                </a:solidFill>
                <a:latin typeface="Arial" charset="0"/>
                <a:ea typeface="ＭＳ Ｐゴシック" charset="0"/>
              </a:defRPr>
            </a:lvl3pPr>
            <a:lvl4pPr marL="1575629" indent="-225090">
              <a:defRPr sz="2400">
                <a:solidFill>
                  <a:schemeClr val="tx1"/>
                </a:solidFill>
                <a:latin typeface="Arial" charset="0"/>
                <a:ea typeface="ＭＳ Ｐゴシック" charset="0"/>
              </a:defRPr>
            </a:lvl4pPr>
            <a:lvl5pPr marL="2025811" indent="-225090">
              <a:defRPr sz="2400">
                <a:solidFill>
                  <a:schemeClr val="tx1"/>
                </a:solidFill>
                <a:latin typeface="Arial" charset="0"/>
                <a:ea typeface="ＭＳ Ｐゴシック" charset="0"/>
              </a:defRPr>
            </a:lvl5pPr>
            <a:lvl6pPr marL="2475990" indent="-225090" eaLnBrk="0" fontAlgn="base" hangingPunct="0">
              <a:spcBef>
                <a:spcPct val="0"/>
              </a:spcBef>
              <a:spcAft>
                <a:spcPct val="0"/>
              </a:spcAft>
              <a:defRPr sz="2400">
                <a:solidFill>
                  <a:schemeClr val="tx1"/>
                </a:solidFill>
                <a:latin typeface="Arial" charset="0"/>
                <a:ea typeface="ＭＳ Ｐゴシック" charset="0"/>
              </a:defRPr>
            </a:lvl6pPr>
            <a:lvl7pPr marL="2926169" indent="-225090" eaLnBrk="0" fontAlgn="base" hangingPunct="0">
              <a:spcBef>
                <a:spcPct val="0"/>
              </a:spcBef>
              <a:spcAft>
                <a:spcPct val="0"/>
              </a:spcAft>
              <a:defRPr sz="2400">
                <a:solidFill>
                  <a:schemeClr val="tx1"/>
                </a:solidFill>
                <a:latin typeface="Arial" charset="0"/>
                <a:ea typeface="ＭＳ Ｐゴシック" charset="0"/>
              </a:defRPr>
            </a:lvl7pPr>
            <a:lvl8pPr marL="3376350" indent="-225090" eaLnBrk="0" fontAlgn="base" hangingPunct="0">
              <a:spcBef>
                <a:spcPct val="0"/>
              </a:spcBef>
              <a:spcAft>
                <a:spcPct val="0"/>
              </a:spcAft>
              <a:defRPr sz="2400">
                <a:solidFill>
                  <a:schemeClr val="tx1"/>
                </a:solidFill>
                <a:latin typeface="Arial" charset="0"/>
                <a:ea typeface="ＭＳ Ｐゴシック" charset="0"/>
              </a:defRPr>
            </a:lvl8pPr>
            <a:lvl9pPr marL="3826529" indent="-225090" eaLnBrk="0" fontAlgn="base" hangingPunct="0">
              <a:spcBef>
                <a:spcPct val="0"/>
              </a:spcBef>
              <a:spcAft>
                <a:spcPct val="0"/>
              </a:spcAft>
              <a:defRPr sz="2400">
                <a:solidFill>
                  <a:schemeClr val="tx1"/>
                </a:solidFill>
                <a:latin typeface="Arial" charset="0"/>
                <a:ea typeface="ＭＳ Ｐゴシック" charset="0"/>
              </a:defRPr>
            </a:lvl9pPr>
          </a:lstStyle>
          <a:p>
            <a:fld id="{C5044912-C06A-8042-A275-918289ADC92A}" type="slidenum">
              <a:rPr lang="en-US" sz="1200">
                <a:solidFill>
                  <a:srgbClr val="000000"/>
                </a:solidFill>
              </a:rPr>
              <a:pPr/>
              <a:t>39</a:t>
            </a:fld>
            <a:endParaRPr lang="en-US" sz="1200" dirty="0">
              <a:solidFill>
                <a:srgbClr val="000000"/>
              </a:solidFill>
            </a:endParaRPr>
          </a:p>
        </p:txBody>
      </p:sp>
      <p:sp>
        <p:nvSpPr>
          <p:cNvPr id="46082" name="Rectangle 2"/>
          <p:cNvSpPr>
            <a:spLocks noGrp="1" noRot="1" noChangeAspect="1" noChangeArrowheads="1"/>
          </p:cNvSpPr>
          <p:nvPr>
            <p:ph type="sldImg"/>
          </p:nvPr>
        </p:nvSpPr>
        <p:spPr>
          <a:xfrm>
            <a:off x="1138238" y="695325"/>
            <a:ext cx="4583112" cy="3438525"/>
          </a:xfrm>
          <a:solidFill>
            <a:srgbClr val="FFFFFF"/>
          </a:solidFill>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 uri="{FAA26D3D-D897-4be2-8F04-BA451C77F1D7}">
              <ma14:placeholderFlag xmlns="" xmlns:ma14="http://schemas.microsoft.com/office/mac/drawingml/2011/main" val="1"/>
            </a:ext>
          </a:extLst>
        </p:spPr>
      </p:sp>
      <p:sp>
        <p:nvSpPr>
          <p:cNvPr id="91139" name="Rectangle 3"/>
          <p:cNvSpPr>
            <a:spLocks noGrp="1" noChangeArrowheads="1"/>
          </p:cNvSpPr>
          <p:nvPr>
            <p:ph type="body" idx="1"/>
          </p:nvPr>
        </p:nvSpPr>
        <p:spPr>
          <a:solidFill>
            <a:srgbClr val="FFFFFF"/>
          </a:solidFill>
          <a:ln>
            <a:solidFill>
              <a:srgbClr val="000000"/>
            </a:solidFill>
            <a:miter lim="800000"/>
            <a:headEnd/>
            <a:tailEnd/>
          </a:ln>
        </p:spPr>
        <p:txBody>
          <a:bodyPr lIns="88559" tIns="44279" rIns="88559" bIns="44279"/>
          <a:lstStyle/>
          <a:p>
            <a:pPr eaLnBrk="1" hangingPunct="1"/>
            <a:r>
              <a:rPr lang="en-US" dirty="0" smtClean="0"/>
              <a:t>The</a:t>
            </a:r>
            <a:r>
              <a:rPr lang="en-US" baseline="0" dirty="0" smtClean="0"/>
              <a:t> volatility of element 114 and </a:t>
            </a:r>
            <a:r>
              <a:rPr lang="en-US" baseline="0" dirty="0" err="1" smtClean="0"/>
              <a:t>Cn</a:t>
            </a:r>
            <a:r>
              <a:rPr lang="en-US" baseline="0" dirty="0" smtClean="0"/>
              <a:t> was studied at the GSI using the COMPACT system and </a:t>
            </a:r>
            <a:r>
              <a:rPr lang="en-US" baseline="0" dirty="0" err="1" smtClean="0"/>
              <a:t>thermochromatography</a:t>
            </a:r>
            <a:r>
              <a:rPr lang="en-US" baseline="0" dirty="0" smtClean="0"/>
              <a:t>.  For the experiment, Element 114 was produced in the </a:t>
            </a:r>
            <a:r>
              <a:rPr lang="en-US" baseline="30000" dirty="0" smtClean="0"/>
              <a:t>244</a:t>
            </a:r>
            <a:r>
              <a:rPr lang="en-US" baseline="0" dirty="0" smtClean="0"/>
              <a:t>Pu(</a:t>
            </a:r>
            <a:r>
              <a:rPr lang="en-US" baseline="30000" dirty="0" smtClean="0"/>
              <a:t>48</a:t>
            </a:r>
            <a:r>
              <a:rPr lang="en-US" baseline="0" dirty="0" smtClean="0"/>
              <a:t>Ca,3-4n)</a:t>
            </a:r>
            <a:r>
              <a:rPr lang="en-US" baseline="30000" dirty="0" smtClean="0"/>
              <a:t>289-288</a:t>
            </a:r>
            <a:r>
              <a:rPr lang="en-US" baseline="0" dirty="0" smtClean="0"/>
              <a:t>114 reaction.  It was separated from the beam and unwanted reaction products in the gas-filled </a:t>
            </a:r>
            <a:r>
              <a:rPr lang="en-US" baseline="0" dirty="0" err="1" smtClean="0"/>
              <a:t>TransActinide</a:t>
            </a:r>
            <a:r>
              <a:rPr lang="en-US" baseline="0" dirty="0" smtClean="0"/>
              <a:t> Separator and Chemistry Apparatus (TASCA).  At the back of TASCA, the 114 recoils passed through a thin </a:t>
            </a:r>
            <a:r>
              <a:rPr lang="en-US" baseline="0" dirty="0" err="1" smtClean="0"/>
              <a:t>mylar</a:t>
            </a:r>
            <a:r>
              <a:rPr lang="en-US" baseline="0" dirty="0" smtClean="0"/>
              <a:t> foil and were stopped in a mixture of He and </a:t>
            </a:r>
            <a:r>
              <a:rPr lang="en-US" baseline="0" dirty="0" err="1" smtClean="0"/>
              <a:t>Ar</a:t>
            </a:r>
            <a:r>
              <a:rPr lang="en-US" baseline="0" dirty="0" smtClean="0"/>
              <a:t> and flushed into the COMPACT detectors.  COMPACT consists of two rows of 32-pin diode detectors covered with a thin Au layer.  The two rows of detectors are facing each other and separated by a 0.5 mm through which the He/</a:t>
            </a:r>
            <a:r>
              <a:rPr lang="en-US" baseline="0" dirty="0" err="1" smtClean="0"/>
              <a:t>Ar</a:t>
            </a:r>
            <a:r>
              <a:rPr lang="en-US" baseline="0" dirty="0" smtClean="0"/>
              <a:t> gas-mixture flows.  For this experiment, 2 compact detectors were used.  The first COMPACT was left at room temperature, while a temperature gradient from +30C to -150C was applied to the second detector.  Volatile metals like Hg would flow into the first COMPACT and adsorb at the first interaction with the Au surface while noble gasses like </a:t>
            </a:r>
            <a:r>
              <a:rPr lang="en-US" baseline="0" dirty="0" err="1" smtClean="0"/>
              <a:t>Rn</a:t>
            </a:r>
            <a:r>
              <a:rPr lang="en-US" baseline="0" dirty="0" smtClean="0"/>
              <a:t> would pass through the first COMPACT and deposit at -150C in the second COMPACT.  Two events of element 114 were observed in the warm (30C) portion of COMPACT, indicating that element 114 is a volatile metal.  One decay of element 112 was observed in the cold section of the second COMPACT (~-80C), confirming earlier reports of noble gas-like behavior. (</a:t>
            </a:r>
            <a:r>
              <a:rPr lang="en-US" baseline="0" dirty="0" err="1" smtClean="0"/>
              <a:t>Eichler’s</a:t>
            </a:r>
            <a:r>
              <a:rPr lang="en-US" baseline="0" dirty="0" smtClean="0"/>
              <a:t> nature paper)</a:t>
            </a:r>
            <a:endParaRPr 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Rot="1" noChangeAspect="1" noChangeArrowheads="1" noTextEdit="1"/>
          </p:cNvSpPr>
          <p:nvPr>
            <p:ph type="sldImg"/>
          </p:nvPr>
        </p:nvSpPr>
        <p:spPr>
          <a:ln/>
        </p:spPr>
      </p:sp>
      <p:sp>
        <p:nvSpPr>
          <p:cNvPr id="88067" name="Rectangle 3"/>
          <p:cNvSpPr>
            <a:spLocks noGrp="1" noChangeArrowheads="1"/>
          </p:cNvSpPr>
          <p:nvPr>
            <p:ph type="body" idx="1"/>
          </p:nvPr>
        </p:nvSpPr>
        <p:spPr>
          <a:noFill/>
          <a:ln w="9525"/>
        </p:spPr>
        <p:txBody>
          <a:bodyPr/>
          <a:lstStyle/>
          <a:p>
            <a:pPr eaLnBrk="1" hangingPunct="1"/>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r>
              <a:rPr lang="en-US" dirty="0" smtClean="0"/>
              <a:t>Polonium was discovered by Marie </a:t>
            </a:r>
            <a:r>
              <a:rPr lang="en-US" dirty="0" err="1" smtClean="0"/>
              <a:t>Sklodowska</a:t>
            </a:r>
            <a:r>
              <a:rPr lang="en-US" dirty="0" smtClean="0"/>
              <a:t> Curie, a Polish chemist, in 1898. She obtained polonium from pitchblende, a material that contains </a:t>
            </a:r>
            <a:r>
              <a:rPr lang="en-US" dirty="0" smtClean="0">
                <a:hlinkClick r:id="rId3"/>
              </a:rPr>
              <a:t>uranium</a:t>
            </a:r>
            <a:r>
              <a:rPr lang="en-US" dirty="0" smtClean="0"/>
              <a:t>, after noticing that unrefined pitchblende was more radioactive than the uranium that was separated from it. She reasoned that pitchblende must contain at least one other radioactive element. Curie needed to refine several tons of pitchblende in order to obtain tiny amounts of polonium and </a:t>
            </a:r>
            <a:r>
              <a:rPr lang="en-US" dirty="0" smtClean="0">
                <a:hlinkClick r:id="rId4"/>
              </a:rPr>
              <a:t>radium</a:t>
            </a:r>
            <a:r>
              <a:rPr lang="en-US" dirty="0" smtClean="0"/>
              <a:t>, another radioactive element discovered by Curie. One ton of uranium ore contains only about 100 micrograms (0.0001 grams) of polonium.</a:t>
            </a:r>
          </a:p>
          <a:p>
            <a:r>
              <a:rPr lang="en-US" dirty="0" smtClean="0"/>
              <a:t>Due to its scarcity, polonium is usually produced by bombarding </a:t>
            </a:r>
            <a:r>
              <a:rPr lang="en-US" dirty="0" smtClean="0">
                <a:hlinkClick r:id="rId5"/>
              </a:rPr>
              <a:t>bismuth</a:t>
            </a:r>
            <a:r>
              <a:rPr lang="en-US" dirty="0" smtClean="0"/>
              <a:t>-209 with </a:t>
            </a:r>
            <a:r>
              <a:rPr lang="en-US" dirty="0" smtClean="0">
                <a:hlinkClick r:id="rId6"/>
              </a:rPr>
              <a:t>neutrons</a:t>
            </a:r>
            <a:r>
              <a:rPr lang="en-US" dirty="0" smtClean="0"/>
              <a:t> in a nuclear reactor. This forms bismuth-210, which has a </a:t>
            </a:r>
            <a:r>
              <a:rPr lang="en-US" dirty="0" smtClean="0">
                <a:hlinkClick r:id="rId7"/>
              </a:rPr>
              <a:t>half-life</a:t>
            </a:r>
            <a:r>
              <a:rPr lang="en-US" dirty="0" smtClean="0"/>
              <a:t> of 5 days. Bismuth-210 decays into polonium-210 through </a:t>
            </a:r>
            <a:r>
              <a:rPr lang="en-US" dirty="0" smtClean="0">
                <a:hlinkClick r:id="rId8"/>
              </a:rPr>
              <a:t>beta decay</a:t>
            </a:r>
            <a:r>
              <a:rPr lang="en-US" dirty="0" smtClean="0"/>
              <a:t>. Milligram amounts of polonium-210 have been produced by this method.</a:t>
            </a:r>
          </a:p>
          <a:p>
            <a:r>
              <a:rPr lang="en-US" dirty="0" smtClean="0"/>
              <a:t>Polonium-210 is a very strong emitter of </a:t>
            </a:r>
            <a:r>
              <a:rPr lang="en-US" dirty="0" smtClean="0">
                <a:hlinkClick r:id="rId9"/>
              </a:rPr>
              <a:t>alpha particles</a:t>
            </a:r>
            <a:r>
              <a:rPr lang="en-US" dirty="0" smtClean="0"/>
              <a:t>. A single gram of polonium-210 creates 140 Watts of heat energy and is being considered as a lightweight heat source for thermoelectric power for spacecraft. Polonium-210 has a half-life of 138.39 days.</a:t>
            </a:r>
          </a:p>
          <a:p>
            <a:pPr marL="0" marR="0" indent="0" algn="l" defTabSz="1216025" rtl="0" eaLnBrk="0" fontAlgn="base" latinLnBrk="0" hangingPunct="0">
              <a:lnSpc>
                <a:spcPct val="100000"/>
              </a:lnSpc>
              <a:spcBef>
                <a:spcPct val="30000"/>
              </a:spcBef>
              <a:spcAft>
                <a:spcPct val="0"/>
              </a:spcAft>
              <a:buClrTx/>
              <a:buSzTx/>
              <a:buFontTx/>
              <a:buNone/>
              <a:tabLst/>
              <a:defRPr/>
            </a:pPr>
            <a:r>
              <a:rPr lang="en-US" b="1" dirty="0" smtClean="0"/>
              <a:t>Polonium</a:t>
            </a:r>
            <a:r>
              <a:rPr lang="en-US" dirty="0" smtClean="0"/>
              <a:t> ( </a:t>
            </a:r>
            <a:r>
              <a:rPr lang="en-US" dirty="0" smtClean="0">
                <a:hlinkClick r:id="rId10" tooltip="Wikipedia:IPA for English"/>
              </a:rPr>
              <a:t>/</a:t>
            </a:r>
            <a:r>
              <a:rPr lang="en-US" dirty="0" err="1" smtClean="0">
                <a:hlinkClick r:id="rId10" tooltip="Wikipedia:IPA for English"/>
              </a:rPr>
              <a:t>pɵˈloʊniəm</a:t>
            </a:r>
            <a:r>
              <a:rPr lang="en-US" dirty="0" smtClean="0">
                <a:hlinkClick r:id="rId10" tooltip="Wikipedia:IPA for English"/>
              </a:rPr>
              <a:t>/</a:t>
            </a:r>
            <a:r>
              <a:rPr lang="en-US" dirty="0" smtClean="0"/>
              <a:t> </a:t>
            </a:r>
            <a:r>
              <a:rPr lang="en-US" i="1" dirty="0" err="1" smtClean="0">
                <a:hlinkClick r:id="rId11" tooltip="Wikipedia:Pronunciation respelling key"/>
              </a:rPr>
              <a:t>po</a:t>
            </a:r>
            <a:r>
              <a:rPr lang="en-US" i="1" dirty="0" smtClean="0">
                <a:hlinkClick r:id="rId11" tooltip="Wikipedia:Pronunciation respelling key"/>
              </a:rPr>
              <a:t>-</a:t>
            </a:r>
            <a:r>
              <a:rPr lang="en-US" b="1" i="1" cap="small" dirty="0" err="1" smtClean="0">
                <a:hlinkClick r:id="rId11" tooltip="Wikipedia:Pronunciation respelling key"/>
              </a:rPr>
              <a:t>loh</a:t>
            </a:r>
            <a:r>
              <a:rPr lang="en-US" i="1" dirty="0" smtClean="0">
                <a:hlinkClick r:id="rId11" tooltip="Wikipedia:Pronunciation respelling key"/>
              </a:rPr>
              <a:t>-nee-</a:t>
            </a:r>
            <a:r>
              <a:rPr lang="en-US" i="1" dirty="0" err="1" smtClean="0">
                <a:hlinkClick r:id="rId11" tooltip="Wikipedia:Pronunciation respelling key"/>
              </a:rPr>
              <a:t>əm</a:t>
            </a:r>
            <a:r>
              <a:rPr lang="en-US" dirty="0" smtClean="0"/>
              <a:t>) is a </a:t>
            </a:r>
            <a:r>
              <a:rPr lang="en-US" dirty="0" smtClean="0">
                <a:hlinkClick r:id="rId12" tooltip="Chemical element"/>
              </a:rPr>
              <a:t>chemical element</a:t>
            </a:r>
            <a:r>
              <a:rPr lang="en-US" dirty="0" smtClean="0"/>
              <a:t> with the symbol </a:t>
            </a:r>
            <a:r>
              <a:rPr lang="en-US" b="1" dirty="0" smtClean="0"/>
              <a:t>Po</a:t>
            </a:r>
            <a:r>
              <a:rPr lang="en-US" dirty="0" smtClean="0"/>
              <a:t> and </a:t>
            </a:r>
            <a:r>
              <a:rPr lang="en-US" dirty="0" smtClean="0">
                <a:hlinkClick r:id="rId13" tooltip="Atomic number"/>
              </a:rPr>
              <a:t>atomic number</a:t>
            </a:r>
            <a:r>
              <a:rPr lang="en-US" dirty="0" smtClean="0"/>
              <a:t> 84, discovered in 1898 by </a:t>
            </a:r>
            <a:r>
              <a:rPr lang="en-US" dirty="0" smtClean="0">
                <a:hlinkClick r:id="rId14" tooltip="Marie Curie"/>
              </a:rPr>
              <a:t>Marie </a:t>
            </a:r>
            <a:r>
              <a:rPr lang="en-US" dirty="0" err="1" smtClean="0">
                <a:hlinkClick r:id="rId14" tooltip="Marie Curie"/>
              </a:rPr>
              <a:t>Skłodowska</a:t>
            </a:r>
            <a:r>
              <a:rPr lang="en-US" dirty="0" smtClean="0">
                <a:hlinkClick r:id="rId14" tooltip="Marie Curie"/>
              </a:rPr>
              <a:t>-Curie</a:t>
            </a:r>
            <a:r>
              <a:rPr lang="en-US" dirty="0" smtClean="0"/>
              <a:t> and </a:t>
            </a:r>
            <a:r>
              <a:rPr lang="en-US" dirty="0" smtClean="0">
                <a:hlinkClick r:id="rId15" tooltip="Pierre Curie"/>
              </a:rPr>
              <a:t>Pierre Curie</a:t>
            </a:r>
            <a:r>
              <a:rPr lang="en-US" dirty="0" smtClean="0"/>
              <a:t>. A rare and highly </a:t>
            </a:r>
            <a:r>
              <a:rPr lang="en-US" dirty="0" smtClean="0">
                <a:hlinkClick r:id="rId16" tooltip="Radioactive"/>
              </a:rPr>
              <a:t>radioactive</a:t>
            </a:r>
            <a:r>
              <a:rPr lang="en-US" dirty="0" smtClean="0"/>
              <a:t> element, polonium is chemically similar to </a:t>
            </a:r>
            <a:r>
              <a:rPr lang="en-US" dirty="0" smtClean="0">
                <a:hlinkClick r:id="rId17" tooltip="Bismuth"/>
              </a:rPr>
              <a:t>bismuth</a:t>
            </a:r>
            <a:r>
              <a:rPr lang="en-US" baseline="30000" dirty="0" smtClean="0">
                <a:hlinkClick r:id="rId18"/>
              </a:rPr>
              <a:t>[1]</a:t>
            </a:r>
            <a:r>
              <a:rPr lang="en-US" dirty="0" smtClean="0"/>
              <a:t> and </a:t>
            </a:r>
            <a:r>
              <a:rPr lang="en-US" dirty="0" smtClean="0">
                <a:hlinkClick r:id="rId19" tooltip="Tellurium"/>
              </a:rPr>
              <a:t>tellurium</a:t>
            </a:r>
            <a:r>
              <a:rPr lang="en-US" dirty="0" smtClean="0"/>
              <a:t>, and it occurs in </a:t>
            </a:r>
            <a:r>
              <a:rPr lang="en-US" dirty="0" smtClean="0">
                <a:hlinkClick r:id="rId20" tooltip="Uranium"/>
              </a:rPr>
              <a:t>uranium</a:t>
            </a:r>
            <a:r>
              <a:rPr lang="en-US" dirty="0" smtClean="0"/>
              <a:t> </a:t>
            </a:r>
            <a:r>
              <a:rPr lang="en-US" dirty="0" smtClean="0">
                <a:hlinkClick r:id="rId21" tooltip="Ore"/>
              </a:rPr>
              <a:t>ores</a:t>
            </a:r>
            <a:r>
              <a:rPr lang="en-US" dirty="0" smtClean="0"/>
              <a:t>. Polonium has been studied for possible use in heating </a:t>
            </a:r>
            <a:r>
              <a:rPr lang="en-US" dirty="0" smtClean="0">
                <a:hlinkClick r:id="rId22" tooltip="Spacecraft"/>
              </a:rPr>
              <a:t>spacecraft</a:t>
            </a:r>
            <a:r>
              <a:rPr lang="en-US" dirty="0" smtClean="0"/>
              <a:t>. As it is unstable, all </a:t>
            </a:r>
            <a:r>
              <a:rPr lang="en-US" dirty="0" smtClean="0">
                <a:hlinkClick r:id="rId23" tooltip="Isotopes of polonium"/>
              </a:rPr>
              <a:t>isotopes of polonium</a:t>
            </a:r>
            <a:r>
              <a:rPr lang="en-US" dirty="0" smtClean="0"/>
              <a:t> are radioactive. There is disagreement as to whether polonium is a </a:t>
            </a:r>
            <a:r>
              <a:rPr lang="en-US" dirty="0" smtClean="0">
                <a:hlinkClick r:id="rId24" tooltip="Post-transition metal"/>
              </a:rPr>
              <a:t>post-transition metal</a:t>
            </a:r>
            <a:r>
              <a:rPr lang="en-US" dirty="0" smtClean="0"/>
              <a:t> or </a:t>
            </a:r>
            <a:r>
              <a:rPr lang="en-US" dirty="0" smtClean="0">
                <a:hlinkClick r:id="rId25" tooltip="Metalloid"/>
              </a:rPr>
              <a:t>metalloid</a:t>
            </a:r>
            <a:r>
              <a:rPr lang="en-US" dirty="0" smtClean="0"/>
              <a:t>.</a:t>
            </a:r>
            <a:r>
              <a:rPr lang="en-US" baseline="30000" dirty="0" smtClean="0">
                <a:hlinkClick r:id="rId18"/>
              </a:rPr>
              <a:t>[2][3]</a:t>
            </a:r>
            <a:endParaRPr lang="en-US" baseline="30000" dirty="0" smtClean="0"/>
          </a:p>
          <a:p>
            <a:r>
              <a:rPr lang="en-US" dirty="0" smtClean="0"/>
              <a:t>Also tentatively called "</a:t>
            </a:r>
            <a:r>
              <a:rPr lang="en-US" dirty="0" smtClean="0">
                <a:hlinkClick r:id="rId26" tooltip="Radium"/>
              </a:rPr>
              <a:t>Radium F</a:t>
            </a:r>
            <a:r>
              <a:rPr lang="en-US" dirty="0" smtClean="0"/>
              <a:t>", polonium was discovered by </a:t>
            </a:r>
            <a:r>
              <a:rPr lang="en-US" dirty="0" smtClean="0">
                <a:hlinkClick r:id="rId27" tooltip="Marie Skłodowska-Curie"/>
              </a:rPr>
              <a:t>Marie </a:t>
            </a:r>
            <a:r>
              <a:rPr lang="en-US" dirty="0" err="1" smtClean="0">
                <a:hlinkClick r:id="rId27" tooltip="Marie Skłodowska-Curie"/>
              </a:rPr>
              <a:t>Skłodowska</a:t>
            </a:r>
            <a:r>
              <a:rPr lang="en-US" dirty="0" smtClean="0">
                <a:hlinkClick r:id="rId27" tooltip="Marie Skłodowska-Curie"/>
              </a:rPr>
              <a:t>-Curie</a:t>
            </a:r>
            <a:r>
              <a:rPr lang="en-US" dirty="0" smtClean="0"/>
              <a:t> and her husband </a:t>
            </a:r>
            <a:r>
              <a:rPr lang="en-US" dirty="0" smtClean="0">
                <a:hlinkClick r:id="rId15" tooltip="Pierre Curie"/>
              </a:rPr>
              <a:t>Pierre Curie</a:t>
            </a:r>
            <a:r>
              <a:rPr lang="en-US" dirty="0" smtClean="0"/>
              <a:t> in 1898</a:t>
            </a:r>
            <a:r>
              <a:rPr lang="en-US" baseline="30000" dirty="0" smtClean="0">
                <a:hlinkClick r:id="rId18"/>
              </a:rPr>
              <a:t>[18]</a:t>
            </a:r>
            <a:r>
              <a:rPr lang="en-US" dirty="0" smtClean="0"/>
              <a:t> and was later named after Marie Curie's native land of </a:t>
            </a:r>
            <a:r>
              <a:rPr lang="en-US" dirty="0" smtClean="0">
                <a:hlinkClick r:id="rId28" tooltip="Poland"/>
              </a:rPr>
              <a:t>Poland</a:t>
            </a:r>
            <a:r>
              <a:rPr lang="en-US" dirty="0" smtClean="0"/>
              <a:t> (</a:t>
            </a:r>
            <a:r>
              <a:rPr lang="en-US" dirty="0" smtClean="0">
                <a:hlinkClick r:id="rId29" tooltip="Latin language"/>
              </a:rPr>
              <a:t>Latin</a:t>
            </a:r>
            <a:r>
              <a:rPr lang="en-US" dirty="0" smtClean="0"/>
              <a:t>: </a:t>
            </a:r>
            <a:r>
              <a:rPr lang="en-US" i="1" dirty="0" err="1" smtClean="0"/>
              <a:t>Polonia</a:t>
            </a:r>
            <a:r>
              <a:rPr lang="en-US" dirty="0" smtClean="0"/>
              <a:t>)</a:t>
            </a:r>
            <a:r>
              <a:rPr lang="en-US" baseline="30000" dirty="0" smtClean="0">
                <a:hlinkClick r:id="rId18"/>
              </a:rPr>
              <a:t>[19][20]</a:t>
            </a:r>
            <a:r>
              <a:rPr lang="en-US" dirty="0" smtClean="0"/>
              <a:t> Poland at the time was under Russian, Prussian, and Austrian </a:t>
            </a:r>
            <a:r>
              <a:rPr lang="en-US" dirty="0" smtClean="0">
                <a:hlinkClick r:id="rId30" tooltip="Partitions of Poland"/>
              </a:rPr>
              <a:t>partition</a:t>
            </a:r>
            <a:r>
              <a:rPr lang="en-US" dirty="0" smtClean="0"/>
              <a:t>, and did not exist as an independent country. It was Curie's hope that naming the element after her native land would publicize its lack of independence. Polonium may be the first element named to highlight a political controversy.</a:t>
            </a:r>
            <a:r>
              <a:rPr lang="en-US" baseline="30000" dirty="0" smtClean="0">
                <a:hlinkClick r:id="rId18"/>
              </a:rPr>
              <a:t>[21]</a:t>
            </a:r>
            <a:endParaRPr lang="en-US" dirty="0" smtClean="0"/>
          </a:p>
          <a:p>
            <a:r>
              <a:rPr lang="en-US" dirty="0" smtClean="0"/>
              <a:t>This element was the first one discovered by the Curies while they were investigating the cause of </a:t>
            </a:r>
            <a:r>
              <a:rPr lang="en-US" dirty="0" smtClean="0">
                <a:hlinkClick r:id="rId31" tooltip="Uraninite"/>
              </a:rPr>
              <a:t>pitchblende</a:t>
            </a:r>
            <a:r>
              <a:rPr lang="en-US" dirty="0" smtClean="0"/>
              <a:t> </a:t>
            </a:r>
            <a:r>
              <a:rPr lang="en-US" dirty="0" smtClean="0">
                <a:hlinkClick r:id="rId32" tooltip="Radioactivity"/>
              </a:rPr>
              <a:t>radioactivity</a:t>
            </a:r>
            <a:r>
              <a:rPr lang="en-US" dirty="0" smtClean="0"/>
              <a:t>. The pitchblende, after removal of the radioactive elements </a:t>
            </a:r>
            <a:r>
              <a:rPr lang="en-US" dirty="0" smtClean="0">
                <a:hlinkClick r:id="rId20" tooltip="Uranium"/>
              </a:rPr>
              <a:t>uranium</a:t>
            </a:r>
            <a:r>
              <a:rPr lang="en-US" dirty="0" smtClean="0"/>
              <a:t> and </a:t>
            </a:r>
            <a:r>
              <a:rPr lang="en-US" dirty="0" smtClean="0">
                <a:hlinkClick r:id="rId33" tooltip="Thorium"/>
              </a:rPr>
              <a:t>thorium</a:t>
            </a:r>
            <a:r>
              <a:rPr lang="en-US" dirty="0" smtClean="0"/>
              <a:t>, was more radioactive than both the uranium and thorium put together. This spurred the Curies on to find additional radioactive elements. The Curies first separated out polonium from the pitchblende, and then within a few years, also isolated </a:t>
            </a:r>
            <a:r>
              <a:rPr lang="en-US" dirty="0" smtClean="0">
                <a:hlinkClick r:id="rId26" tooltip="Radium"/>
              </a:rPr>
              <a:t>radium</a:t>
            </a:r>
            <a:r>
              <a:rPr lang="en-US" dirty="0" smtClean="0"/>
              <a:t>.</a:t>
            </a:r>
          </a:p>
          <a:p>
            <a:r>
              <a:rPr lang="en-US" dirty="0" smtClean="0"/>
              <a:t>Because of the small quantities present in nature, isolation of polonium from natural sources is complicated. The largest ever isolated batch from 37 </a:t>
            </a:r>
            <a:r>
              <a:rPr lang="en-US" dirty="0" err="1" smtClean="0"/>
              <a:t>tonnes</a:t>
            </a:r>
            <a:r>
              <a:rPr lang="en-US" dirty="0" smtClean="0"/>
              <a:t> of residues from radium production yielded only 40 </a:t>
            </a:r>
            <a:r>
              <a:rPr lang="en-US" dirty="0" err="1" smtClean="0"/>
              <a:t>Ci</a:t>
            </a:r>
            <a:r>
              <a:rPr lang="en-US" dirty="0" smtClean="0"/>
              <a:t> of </a:t>
            </a:r>
            <a:r>
              <a:rPr lang="en-US" dirty="0" smtClean="0">
                <a:hlinkClick r:id="rId34" tooltip="Polonium-210"/>
              </a:rPr>
              <a:t>polonium-210</a:t>
            </a:r>
            <a:r>
              <a:rPr lang="en-US" dirty="0" smtClean="0"/>
              <a:t>.</a:t>
            </a:r>
            <a:r>
              <a:rPr lang="en-US" baseline="30000" dirty="0" smtClean="0">
                <a:hlinkClick r:id="rId18"/>
              </a:rPr>
              <a:t>[22]</a:t>
            </a:r>
            <a:endParaRPr lang="en-US" baseline="30000" dirty="0" smtClean="0"/>
          </a:p>
          <a:p>
            <a:endParaRPr lang="en-US" sz="1600" kern="1200" baseline="30000" dirty="0" smtClean="0">
              <a:solidFill>
                <a:schemeClr val="tx1"/>
              </a:solidFill>
              <a:latin typeface="Arial" charset="0"/>
              <a:ea typeface="+mn-ea"/>
              <a:cs typeface="+mn-cs"/>
            </a:endParaRPr>
          </a:p>
          <a:p>
            <a:r>
              <a:rPr lang="en-US" sz="1600" kern="1200" baseline="0" dirty="0" smtClean="0">
                <a:solidFill>
                  <a:schemeClr val="tx1"/>
                </a:solidFill>
                <a:latin typeface="Arial" charset="0"/>
                <a:ea typeface="+mn-ea"/>
                <a:cs typeface="+mn-cs"/>
              </a:rPr>
              <a:t> In 1910 Marie Curie (1867–1934), who</a:t>
            </a:r>
          </a:p>
          <a:p>
            <a:r>
              <a:rPr lang="en-US" sz="1600" kern="1200" baseline="0" dirty="0" smtClean="0">
                <a:solidFill>
                  <a:schemeClr val="tx1"/>
                </a:solidFill>
                <a:latin typeface="Arial" charset="0"/>
                <a:ea typeface="+mn-ea"/>
                <a:cs typeface="+mn-cs"/>
              </a:rPr>
              <a:t>shared the 1903 physics prize with Pierre Curie (1859–1906)</a:t>
            </a:r>
          </a:p>
          <a:p>
            <a:r>
              <a:rPr lang="en-US" sz="1600" kern="1200" baseline="0" dirty="0" smtClean="0">
                <a:solidFill>
                  <a:schemeClr val="tx1"/>
                </a:solidFill>
                <a:latin typeface="Arial" charset="0"/>
                <a:ea typeface="+mn-ea"/>
                <a:cs typeface="+mn-cs"/>
              </a:rPr>
              <a:t>and (Antoine) Henri Becquerel (1852–1908), was the first</a:t>
            </a:r>
          </a:p>
          <a:p>
            <a:r>
              <a:rPr lang="en-US" sz="1600" kern="1200" baseline="0" dirty="0" smtClean="0">
                <a:solidFill>
                  <a:schemeClr val="tx1"/>
                </a:solidFill>
                <a:latin typeface="Arial" charset="0"/>
                <a:ea typeface="+mn-ea"/>
                <a:cs typeface="+mn-cs"/>
              </a:rPr>
              <a:t>female candidate at the </a:t>
            </a:r>
            <a:r>
              <a:rPr lang="en-US" sz="1600" kern="1200" baseline="0" dirty="0" err="1" smtClean="0">
                <a:solidFill>
                  <a:schemeClr val="tx1"/>
                </a:solidFill>
                <a:latin typeface="Arial" charset="0"/>
                <a:ea typeface="+mn-ea"/>
                <a:cs typeface="+mn-cs"/>
              </a:rPr>
              <a:t>Académie</a:t>
            </a:r>
            <a:r>
              <a:rPr lang="en-US" sz="1600" kern="1200" baseline="0" dirty="0" smtClean="0">
                <a:solidFill>
                  <a:schemeClr val="tx1"/>
                </a:solidFill>
                <a:latin typeface="Arial" charset="0"/>
                <a:ea typeface="+mn-ea"/>
                <a:cs typeface="+mn-cs"/>
              </a:rPr>
              <a:t> des Sciences. Her husband,</a:t>
            </a:r>
          </a:p>
          <a:p>
            <a:r>
              <a:rPr lang="en-US" sz="1600" kern="1200" baseline="0" dirty="0" smtClean="0">
                <a:solidFill>
                  <a:schemeClr val="tx1"/>
                </a:solidFill>
                <a:latin typeface="Arial" charset="0"/>
                <a:ea typeface="+mn-ea"/>
                <a:cs typeface="+mn-cs"/>
              </a:rPr>
              <a:t>Pierre Curie, had been elected on July 3, 1905, nine months</a:t>
            </a:r>
          </a:p>
          <a:p>
            <a:r>
              <a:rPr lang="en-US" sz="1600" kern="1200" baseline="0" dirty="0" smtClean="0">
                <a:solidFill>
                  <a:schemeClr val="tx1"/>
                </a:solidFill>
                <a:latin typeface="Arial" charset="0"/>
                <a:ea typeface="+mn-ea"/>
                <a:cs typeface="+mn-cs"/>
              </a:rPr>
              <a:t>before his tragic death. He was replaced by </a:t>
            </a:r>
            <a:r>
              <a:rPr lang="en-US" sz="1600" kern="1200" baseline="0" dirty="0" err="1" smtClean="0">
                <a:solidFill>
                  <a:schemeClr val="tx1"/>
                </a:solidFill>
                <a:latin typeface="Arial" charset="0"/>
                <a:ea typeface="+mn-ea"/>
                <a:cs typeface="+mn-cs"/>
              </a:rPr>
              <a:t>Désiré</a:t>
            </a:r>
            <a:r>
              <a:rPr lang="en-US" sz="1600" kern="1200" baseline="0" dirty="0" smtClean="0">
                <a:solidFill>
                  <a:schemeClr val="tx1"/>
                </a:solidFill>
                <a:latin typeface="Arial" charset="0"/>
                <a:ea typeface="+mn-ea"/>
                <a:cs typeface="+mn-cs"/>
              </a:rPr>
              <a:t> Jean</a:t>
            </a:r>
          </a:p>
          <a:p>
            <a:r>
              <a:rPr lang="en-US" sz="1600" kern="1200" baseline="0" dirty="0" err="1" smtClean="0">
                <a:solidFill>
                  <a:schemeClr val="tx1"/>
                </a:solidFill>
                <a:latin typeface="Arial" charset="0"/>
                <a:ea typeface="+mn-ea"/>
                <a:cs typeface="+mn-cs"/>
              </a:rPr>
              <a:t>Baptiste</a:t>
            </a:r>
            <a:r>
              <a:rPr lang="en-US" sz="1600" kern="1200" baseline="0" dirty="0" smtClean="0">
                <a:solidFill>
                  <a:schemeClr val="tx1"/>
                </a:solidFill>
                <a:latin typeface="Arial" charset="0"/>
                <a:ea typeface="+mn-ea"/>
                <a:cs typeface="+mn-cs"/>
              </a:rPr>
              <a:t> </a:t>
            </a:r>
            <a:r>
              <a:rPr lang="en-US" sz="1600" kern="1200" baseline="0" dirty="0" err="1" smtClean="0">
                <a:solidFill>
                  <a:schemeClr val="tx1"/>
                </a:solidFill>
                <a:latin typeface="Arial" charset="0"/>
                <a:ea typeface="+mn-ea"/>
                <a:cs typeface="+mn-cs"/>
              </a:rPr>
              <a:t>Gernez</a:t>
            </a:r>
            <a:r>
              <a:rPr lang="en-US" sz="1600" kern="1200" baseline="0" dirty="0" smtClean="0">
                <a:solidFill>
                  <a:schemeClr val="tx1"/>
                </a:solidFill>
                <a:latin typeface="Arial" charset="0"/>
                <a:ea typeface="+mn-ea"/>
                <a:cs typeface="+mn-cs"/>
              </a:rPr>
              <a:t> (1834–1910), a former student of Louis</a:t>
            </a:r>
          </a:p>
          <a:p>
            <a:r>
              <a:rPr lang="en-US" sz="1600" kern="1200" baseline="0" dirty="0" smtClean="0">
                <a:solidFill>
                  <a:schemeClr val="tx1"/>
                </a:solidFill>
                <a:latin typeface="Arial" charset="0"/>
                <a:ea typeface="+mn-ea"/>
                <a:cs typeface="+mn-cs"/>
              </a:rPr>
              <a:t>Pasteur’s. When </a:t>
            </a:r>
            <a:r>
              <a:rPr lang="en-US" sz="1600" kern="1200" baseline="0" dirty="0" err="1" smtClean="0">
                <a:solidFill>
                  <a:schemeClr val="tx1"/>
                </a:solidFill>
                <a:latin typeface="Arial" charset="0"/>
                <a:ea typeface="+mn-ea"/>
                <a:cs typeface="+mn-cs"/>
              </a:rPr>
              <a:t>Gernez</a:t>
            </a:r>
            <a:r>
              <a:rPr lang="en-US" sz="1600" kern="1200" baseline="0" dirty="0" smtClean="0">
                <a:solidFill>
                  <a:schemeClr val="tx1"/>
                </a:solidFill>
                <a:latin typeface="Arial" charset="0"/>
                <a:ea typeface="+mn-ea"/>
                <a:cs typeface="+mn-cs"/>
              </a:rPr>
              <a:t> died, Marie Curie and </a:t>
            </a:r>
            <a:r>
              <a:rPr lang="en-US" sz="1600" kern="1200" baseline="0" dirty="0" err="1" smtClean="0">
                <a:solidFill>
                  <a:schemeClr val="tx1"/>
                </a:solidFill>
                <a:latin typeface="Arial" charset="0"/>
                <a:ea typeface="+mn-ea"/>
                <a:cs typeface="+mn-cs"/>
              </a:rPr>
              <a:t>Edouard</a:t>
            </a:r>
            <a:r>
              <a:rPr lang="en-US" sz="1600" kern="1200" baseline="0" dirty="0" smtClean="0">
                <a:solidFill>
                  <a:schemeClr val="tx1"/>
                </a:solidFill>
                <a:latin typeface="Arial" charset="0"/>
                <a:ea typeface="+mn-ea"/>
                <a:cs typeface="+mn-cs"/>
              </a:rPr>
              <a:t> </a:t>
            </a:r>
            <a:r>
              <a:rPr lang="en-US" sz="1600" kern="1200" baseline="0" dirty="0" err="1" smtClean="0">
                <a:solidFill>
                  <a:schemeClr val="tx1"/>
                </a:solidFill>
                <a:latin typeface="Arial" charset="0"/>
                <a:ea typeface="+mn-ea"/>
                <a:cs typeface="+mn-cs"/>
              </a:rPr>
              <a:t>Branly</a:t>
            </a:r>
            <a:endParaRPr lang="en-US" sz="1600" kern="1200" baseline="0" dirty="0" smtClean="0">
              <a:solidFill>
                <a:schemeClr val="tx1"/>
              </a:solidFill>
              <a:latin typeface="Arial" charset="0"/>
              <a:ea typeface="+mn-ea"/>
              <a:cs typeface="+mn-cs"/>
            </a:endParaRPr>
          </a:p>
          <a:p>
            <a:r>
              <a:rPr lang="en-US" sz="1600" kern="1200" baseline="0" dirty="0" smtClean="0">
                <a:solidFill>
                  <a:schemeClr val="tx1"/>
                </a:solidFill>
                <a:latin typeface="Arial" charset="0"/>
                <a:ea typeface="+mn-ea"/>
                <a:cs typeface="+mn-cs"/>
              </a:rPr>
              <a:t>(1844–1940), a physicist and professor at the Catholic</a:t>
            </a:r>
          </a:p>
          <a:p>
            <a:r>
              <a:rPr lang="en-US" sz="1600" kern="1200" baseline="0" dirty="0" smtClean="0">
                <a:solidFill>
                  <a:schemeClr val="tx1"/>
                </a:solidFill>
                <a:latin typeface="Arial" charset="0"/>
                <a:ea typeface="+mn-ea"/>
                <a:cs typeface="+mn-cs"/>
              </a:rPr>
              <a:t>Institute, renowned for his work on the wireless telegraph,</a:t>
            </a:r>
          </a:p>
          <a:p>
            <a:r>
              <a:rPr lang="en-US" sz="1600" kern="1200" baseline="0" dirty="0" smtClean="0">
                <a:solidFill>
                  <a:schemeClr val="tx1"/>
                </a:solidFill>
                <a:latin typeface="Arial" charset="0"/>
                <a:ea typeface="+mn-ea"/>
                <a:cs typeface="+mn-cs"/>
              </a:rPr>
              <a:t>competed for the seat. Madame Curie lost by only two votes</a:t>
            </a:r>
          </a:p>
          <a:p>
            <a:r>
              <a:rPr lang="en-US" sz="1600" kern="1200" baseline="0" dirty="0" smtClean="0">
                <a:solidFill>
                  <a:schemeClr val="tx1"/>
                </a:solidFill>
                <a:latin typeface="Arial" charset="0"/>
                <a:ea typeface="+mn-ea"/>
                <a:cs typeface="+mn-cs"/>
              </a:rPr>
              <a:t>[6]. She never again put herself forward as a candidate even</a:t>
            </a:r>
          </a:p>
          <a:p>
            <a:r>
              <a:rPr lang="en-US" sz="1600" kern="1200" baseline="0" dirty="0" smtClean="0">
                <a:solidFill>
                  <a:schemeClr val="tx1"/>
                </a:solidFill>
                <a:latin typeface="Arial" charset="0"/>
                <a:ea typeface="+mn-ea"/>
                <a:cs typeface="+mn-cs"/>
              </a:rPr>
              <a:t>after receiving an unprecedented second Nobel Prize, this time</a:t>
            </a:r>
          </a:p>
          <a:p>
            <a:r>
              <a:rPr lang="en-US" sz="1600" kern="1200" baseline="0" dirty="0" smtClean="0">
                <a:solidFill>
                  <a:schemeClr val="tx1"/>
                </a:solidFill>
                <a:latin typeface="Arial" charset="0"/>
                <a:ea typeface="+mn-ea"/>
                <a:cs typeface="+mn-cs"/>
              </a:rPr>
              <a:t>in chemistry (1911). On the other hand, in 1922 she was</a:t>
            </a:r>
          </a:p>
          <a:p>
            <a:r>
              <a:rPr lang="en-US" sz="1600" kern="1200" baseline="0" dirty="0" smtClean="0">
                <a:solidFill>
                  <a:schemeClr val="tx1"/>
                </a:solidFill>
                <a:latin typeface="Arial" charset="0"/>
                <a:ea typeface="+mn-ea"/>
                <a:cs typeface="+mn-cs"/>
              </a:rPr>
              <a:t>elected to the </a:t>
            </a:r>
            <a:r>
              <a:rPr lang="en-US" sz="1600" kern="1200" baseline="0" dirty="0" err="1" smtClean="0">
                <a:solidFill>
                  <a:schemeClr val="tx1"/>
                </a:solidFill>
                <a:latin typeface="Arial" charset="0"/>
                <a:ea typeface="+mn-ea"/>
                <a:cs typeface="+mn-cs"/>
              </a:rPr>
              <a:t>Académie</a:t>
            </a:r>
            <a:r>
              <a:rPr lang="en-US" sz="1600" kern="1200" baseline="0" dirty="0" smtClean="0">
                <a:solidFill>
                  <a:schemeClr val="tx1"/>
                </a:solidFill>
                <a:latin typeface="Arial" charset="0"/>
                <a:ea typeface="+mn-ea"/>
                <a:cs typeface="+mn-cs"/>
              </a:rPr>
              <a:t> de </a:t>
            </a:r>
            <a:r>
              <a:rPr lang="en-US" sz="1600" kern="1200" baseline="0" dirty="0" err="1" smtClean="0">
                <a:solidFill>
                  <a:schemeClr val="tx1"/>
                </a:solidFill>
                <a:latin typeface="Arial" charset="0"/>
                <a:ea typeface="+mn-ea"/>
                <a:cs typeface="+mn-cs"/>
              </a:rPr>
              <a:t>Médecine</a:t>
            </a:r>
            <a:r>
              <a:rPr lang="en-US" sz="1600" kern="1200" baseline="0" dirty="0" smtClean="0">
                <a:solidFill>
                  <a:schemeClr val="tx1"/>
                </a:solidFill>
                <a:latin typeface="Arial" charset="0"/>
                <a:ea typeface="+mn-ea"/>
                <a:cs typeface="+mn-cs"/>
              </a:rPr>
              <a:t>, which is not a part of</a:t>
            </a:r>
          </a:p>
          <a:p>
            <a:r>
              <a:rPr lang="en-US" sz="1600" kern="1200" baseline="0" dirty="0" smtClean="0">
                <a:solidFill>
                  <a:schemeClr val="tx1"/>
                </a:solidFill>
                <a:latin typeface="Arial" charset="0"/>
                <a:ea typeface="+mn-ea"/>
                <a:cs typeface="+mn-cs"/>
              </a:rPr>
              <a:t>the </a:t>
            </a:r>
            <a:r>
              <a:rPr lang="en-US" sz="1600" kern="1200" baseline="0" dirty="0" err="1" smtClean="0">
                <a:solidFill>
                  <a:schemeClr val="tx1"/>
                </a:solidFill>
                <a:latin typeface="Arial" charset="0"/>
                <a:ea typeface="+mn-ea"/>
                <a:cs typeface="+mn-cs"/>
              </a:rPr>
              <a:t>Institut</a:t>
            </a:r>
            <a:r>
              <a:rPr lang="en-US" sz="1600" kern="1200" baseline="0" dirty="0" smtClean="0">
                <a:solidFill>
                  <a:schemeClr val="tx1"/>
                </a:solidFill>
                <a:latin typeface="Arial" charset="0"/>
                <a:ea typeface="+mn-ea"/>
                <a:cs typeface="+mn-cs"/>
              </a:rPr>
              <a:t> de France. Furthermore, Madame Curie's daughter,</a:t>
            </a:r>
          </a:p>
          <a:p>
            <a:r>
              <a:rPr lang="en-US" sz="1600" kern="1200" baseline="0" dirty="0" err="1" smtClean="0">
                <a:solidFill>
                  <a:schemeClr val="tx1"/>
                </a:solidFill>
                <a:latin typeface="Arial" charset="0"/>
                <a:ea typeface="+mn-ea"/>
                <a:cs typeface="+mn-cs"/>
              </a:rPr>
              <a:t>Irène</a:t>
            </a:r>
            <a:r>
              <a:rPr lang="en-US" sz="1600" kern="1200" baseline="0" dirty="0" smtClean="0">
                <a:solidFill>
                  <a:schemeClr val="tx1"/>
                </a:solidFill>
                <a:latin typeface="Arial" charset="0"/>
                <a:ea typeface="+mn-ea"/>
                <a:cs typeface="+mn-cs"/>
              </a:rPr>
              <a:t> Joliot-Curie (1897–1956), despite sharing the 1935</a:t>
            </a:r>
          </a:p>
          <a:p>
            <a:r>
              <a:rPr lang="en-US" sz="1600" kern="1200" baseline="0" dirty="0" smtClean="0">
                <a:solidFill>
                  <a:schemeClr val="tx1"/>
                </a:solidFill>
                <a:latin typeface="Arial" charset="0"/>
                <a:ea typeface="+mn-ea"/>
                <a:cs typeface="+mn-cs"/>
              </a:rPr>
              <a:t>Nobel Prize in Chemistry with her husband, </a:t>
            </a:r>
            <a:r>
              <a:rPr lang="en-US" sz="1600" kern="1200" baseline="0" dirty="0" err="1" smtClean="0">
                <a:solidFill>
                  <a:schemeClr val="tx1"/>
                </a:solidFill>
                <a:latin typeface="Arial" charset="0"/>
                <a:ea typeface="+mn-ea"/>
                <a:cs typeface="+mn-cs"/>
              </a:rPr>
              <a:t>Frédéric</a:t>
            </a:r>
            <a:r>
              <a:rPr lang="en-US" sz="1600" kern="1200" baseline="0" dirty="0" smtClean="0">
                <a:solidFill>
                  <a:schemeClr val="tx1"/>
                </a:solidFill>
                <a:latin typeface="Arial" charset="0"/>
                <a:ea typeface="+mn-ea"/>
                <a:cs typeface="+mn-cs"/>
              </a:rPr>
              <a:t> Joliot</a:t>
            </a:r>
          </a:p>
          <a:p>
            <a:r>
              <a:rPr lang="en-US" sz="1600" kern="1200" baseline="0" dirty="0" smtClean="0">
                <a:solidFill>
                  <a:schemeClr val="tx1"/>
                </a:solidFill>
                <a:latin typeface="Arial" charset="0"/>
                <a:ea typeface="+mn-ea"/>
                <a:cs typeface="+mn-cs"/>
              </a:rPr>
              <a:t>(1900–1958), never became an academician. Incidentally, her</a:t>
            </a:r>
          </a:p>
          <a:p>
            <a:r>
              <a:rPr lang="en-US" sz="1600" kern="1200" baseline="0" dirty="0" smtClean="0">
                <a:solidFill>
                  <a:schemeClr val="tx1"/>
                </a:solidFill>
                <a:latin typeface="Arial" charset="0"/>
                <a:ea typeface="+mn-ea"/>
                <a:cs typeface="+mn-cs"/>
              </a:rPr>
              <a:t>husband was elected to the seat occupied for 29 years by</a:t>
            </a:r>
          </a:p>
          <a:p>
            <a:r>
              <a:rPr lang="en-US" sz="1600" kern="1200" baseline="0" dirty="0" err="1" smtClean="0">
                <a:solidFill>
                  <a:schemeClr val="tx1"/>
                </a:solidFill>
                <a:latin typeface="Arial" charset="0"/>
                <a:ea typeface="+mn-ea"/>
                <a:cs typeface="+mn-cs"/>
              </a:rPr>
              <a:t>Branly</a:t>
            </a:r>
            <a:r>
              <a:rPr lang="en-US" sz="1600" kern="1200" baseline="0" dirty="0" smtClean="0">
                <a:solidFill>
                  <a:schemeClr val="tx1"/>
                </a:solidFill>
                <a:latin typeface="Arial" charset="0"/>
                <a:ea typeface="+mn-ea"/>
                <a:cs typeface="+mn-cs"/>
              </a:rPr>
              <a:t>, the competitor of his mother-in-law, Marie Curie</a:t>
            </a:r>
            <a:endParaRPr lang="en-US" baseline="30000" dirty="0" smtClean="0"/>
          </a:p>
          <a:p>
            <a:endParaRPr lang="en-US" baseline="30000" dirty="0" smtClean="0"/>
          </a:p>
          <a:p>
            <a:endParaRPr lang="en-US" dirty="0" smtClean="0"/>
          </a:p>
          <a:p>
            <a:pPr marL="0" marR="0" indent="0" algn="l" defTabSz="1216025" rtl="0" eaLnBrk="0" fontAlgn="base" latinLnBrk="0" hangingPunct="0">
              <a:lnSpc>
                <a:spcPct val="100000"/>
              </a:lnSpc>
              <a:spcBef>
                <a:spcPct val="30000"/>
              </a:spcBef>
              <a:spcAft>
                <a:spcPct val="0"/>
              </a:spcAft>
              <a:buClrTx/>
              <a:buSzTx/>
              <a:buFontTx/>
              <a:buNone/>
              <a:tabLst/>
              <a:defRPr/>
            </a:pPr>
            <a:endParaRPr lang="en-US" dirty="0" smtClean="0"/>
          </a:p>
          <a:p>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09600"/>
          </a:xfrm>
          <a:prstGeom prst="rect">
            <a:avLst/>
          </a:prstGeom>
        </p:spPr>
        <p:txBody>
          <a:bodyPr/>
          <a:lstStyle>
            <a:lvl1pPr algn="ctr">
              <a:defRPr sz="2800" baseline="0">
                <a:solidFill>
                  <a:srgbClr val="2C5993"/>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990600"/>
            <a:ext cx="8229600" cy="5287963"/>
          </a:xfrm>
          <a:prstGeom prst="rect">
            <a:avLst/>
          </a:prstGeom>
        </p:spPr>
        <p:txBody>
          <a:bodyPr/>
          <a:lstStyle>
            <a:lvl1pPr>
              <a:defRPr sz="2800" baseline="0">
                <a:solidFill>
                  <a:schemeClr val="tx1"/>
                </a:solidFill>
              </a:defRPr>
            </a:lvl1pPr>
            <a:lvl2pPr>
              <a:defRPr sz="2400" baseline="0">
                <a:solidFill>
                  <a:schemeClr val="tx1"/>
                </a:solidFill>
              </a:defRPr>
            </a:lvl2pPr>
            <a:lvl3pPr>
              <a:defRPr sz="2000" baseline="0">
                <a:solidFill>
                  <a:schemeClr val="tx1"/>
                </a:solidFill>
              </a:defRPr>
            </a:lvl3pPr>
            <a:lvl4pPr>
              <a:defRPr baseline="0">
                <a:solidFill>
                  <a:schemeClr val="tx1"/>
                </a:solidFill>
              </a:defRPr>
            </a:lvl4pPr>
            <a:lvl5pPr>
              <a:defRPr baseline="0">
                <a:solidFill>
                  <a:schemeClr val="tx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738156185"/>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6E13E88-4A8F-4043-90FF-A17A054340F3}" type="datetimeFigureOut">
              <a:rPr lang="en-US" smtClean="0"/>
              <a:pPr/>
              <a:t>10/3/2012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BCFEA48-62A1-45AB-904C-F7BC601D4B51}" type="slidenum">
              <a:rPr lang="en-US" smtClean="0"/>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62053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321059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938189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882757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46982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3618826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353384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04800" y="1066800"/>
            <a:ext cx="4229100" cy="5334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86300" y="1066800"/>
            <a:ext cx="4229100" cy="5334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19200" y="0"/>
            <a:ext cx="6324600" cy="914400"/>
          </a:xfrm>
        </p:spPr>
        <p:txBody>
          <a:bodyPr/>
          <a:lstStyle/>
          <a:p>
            <a:r>
              <a:rPr lang="en-US" smtClean="0"/>
              <a:t>Click to edit Master title style</a:t>
            </a:r>
            <a:endParaRPr lang="en-US"/>
          </a:p>
        </p:txBody>
      </p:sp>
      <p:sp>
        <p:nvSpPr>
          <p:cNvPr id="3" name="Content Placeholder 2"/>
          <p:cNvSpPr>
            <a:spLocks noGrp="1"/>
          </p:cNvSpPr>
          <p:nvPr>
            <p:ph idx="1"/>
          </p:nvPr>
        </p:nvSpPr>
        <p:spPr>
          <a:xfrm>
            <a:off x="304800" y="1066800"/>
            <a:ext cx="8610600" cy="579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3094571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752600" y="0"/>
            <a:ext cx="6096000" cy="9144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762000" y="1066800"/>
            <a:ext cx="37719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86300" y="1066800"/>
            <a:ext cx="3771900" cy="2590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86300" y="3810000"/>
            <a:ext cx="3771900" cy="2590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1919848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619336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09600"/>
          </a:xfrm>
        </p:spPr>
        <p:txBody>
          <a:bodyPr/>
          <a:lstStyle>
            <a:lvl1pPr algn="ctr">
              <a:defRPr sz="2800" baseline="0">
                <a:solidFill>
                  <a:srgbClr val="2C5993"/>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990600"/>
            <a:ext cx="8229600" cy="5287963"/>
          </a:xfrm>
        </p:spPr>
        <p:txBody>
          <a:bodyPr/>
          <a:lstStyle>
            <a:lvl1pPr>
              <a:defRPr sz="2800" baseline="0">
                <a:solidFill>
                  <a:schemeClr val="tx1"/>
                </a:solidFill>
              </a:defRPr>
            </a:lvl1pPr>
            <a:lvl2pPr>
              <a:defRPr sz="2400" baseline="0">
                <a:solidFill>
                  <a:schemeClr val="tx1"/>
                </a:solidFill>
              </a:defRPr>
            </a:lvl2pPr>
            <a:lvl3pPr>
              <a:defRPr sz="2000" baseline="0">
                <a:solidFill>
                  <a:schemeClr val="tx1"/>
                </a:solidFill>
              </a:defRPr>
            </a:lvl3pPr>
            <a:lvl4pPr>
              <a:defRPr baseline="0">
                <a:solidFill>
                  <a:schemeClr val="tx1"/>
                </a:solidFill>
              </a:defRPr>
            </a:lvl4pPr>
            <a:lvl5pPr>
              <a:defRPr baseline="0">
                <a:solidFill>
                  <a:schemeClr val="tx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73815618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de-DE">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de-DE">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0A879B4-8F4D-4CEC-9F3B-8BD9C3749F7E}" type="slidenum">
              <a:rPr lang="de-DE">
                <a:solidFill>
                  <a:srgbClr val="000000"/>
                </a:solidFill>
              </a:rPr>
              <a:pPr/>
              <a:t>‹#›</a:t>
            </a:fld>
            <a:endParaRPr lang="de-DE">
              <a:solidFill>
                <a:srgbClr val="000000"/>
              </a:solidFill>
            </a:endParaRPr>
          </a:p>
        </p:txBody>
      </p:sp>
    </p:spTree>
    <p:extLst>
      <p:ext uri="{BB962C8B-B14F-4D97-AF65-F5344CB8AC3E}">
        <p14:creationId xmlns:p14="http://schemas.microsoft.com/office/powerpoint/2010/main" val="405629028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68313" y="1557338"/>
            <a:ext cx="4038600" cy="45259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59313" y="1557338"/>
            <a:ext cx="4038600" cy="45259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de-DE">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de-DE">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1DD53DD6-34A0-41CC-B910-9AA96D50129C}" type="slidenum">
              <a:rPr lang="de-DE">
                <a:solidFill>
                  <a:srgbClr val="000000"/>
                </a:solidFill>
              </a:rPr>
              <a:pPr/>
              <a:t>‹#›</a:t>
            </a:fld>
            <a:endParaRPr lang="de-DE">
              <a:solidFill>
                <a:srgbClr val="000000"/>
              </a:solidFill>
            </a:endParaRPr>
          </a:p>
        </p:txBody>
      </p:sp>
    </p:spTree>
    <p:extLst>
      <p:ext uri="{BB962C8B-B14F-4D97-AF65-F5344CB8AC3E}">
        <p14:creationId xmlns:p14="http://schemas.microsoft.com/office/powerpoint/2010/main" val="61964948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62427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82D92CEB-B190-46A9-BB52-0CD0B044AAC5}" type="datetimeFigureOut">
              <a:rPr lang="en-US"/>
              <a:pPr>
                <a:defRPr/>
              </a:pPr>
              <a:t>10/3/2012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9EB81A3-D498-4100-8F82-3A8D3A8EDD30}" type="slidenum">
              <a:rPr lang="en-US"/>
              <a:pPr>
                <a:defRPr/>
              </a:pPr>
              <a:t>‹#›</a:t>
            </a:fld>
            <a:endParaRPr lang="en-US"/>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9F240775-7AE1-46C5-A959-500D5830AC3D}" type="datetimeFigureOut">
              <a:rPr lang="en-US"/>
              <a:pPr>
                <a:defRPr/>
              </a:pPr>
              <a:t>10/3/2012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5E011FD-AAE7-4EC2-82F0-35F9896153F0}"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r>
              <a:rPr lang="en-US"/>
              <a:t>©Nitsche, UCB</a:t>
            </a:r>
          </a:p>
        </p:txBody>
      </p:sp>
      <p:sp>
        <p:nvSpPr>
          <p:cNvPr id="4" name="Rectangle 6"/>
          <p:cNvSpPr>
            <a:spLocks noGrp="1" noChangeArrowheads="1"/>
          </p:cNvSpPr>
          <p:nvPr>
            <p:ph type="sldNum" sz="quarter" idx="12"/>
          </p:nvPr>
        </p:nvSpPr>
        <p:spPr>
          <a:ln/>
        </p:spPr>
        <p:txBody>
          <a:bodyPr/>
          <a:lstStyle>
            <a:lvl1pPr>
              <a:defRPr/>
            </a:lvl1pPr>
          </a:lstStyle>
          <a:p>
            <a:pPr>
              <a:defRPr/>
            </a:pPr>
            <a:r>
              <a:rPr lang="en-US"/>
              <a:t>Berkeley &amp; Periodic Table </a:t>
            </a:r>
            <a:fld id="{B0A768FD-3F42-4DC0-BCC5-D2E002F89412}" type="slidenum">
              <a:rPr lang="en-US"/>
              <a:pPr>
                <a:defRPr/>
              </a:pPr>
              <a:t>‹#›</a:t>
            </a:fld>
            <a:endParaRPr lang="en-US"/>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
          <p:cNvSpPr>
            <a:spLocks noGrp="1" noChangeArrowheads="1"/>
          </p:cNvSpPr>
          <p:nvPr>
            <p:ph type="ftr" sz="quarter" idx="10"/>
          </p:nvPr>
        </p:nvSpPr>
        <p:spPr>
          <a:ln/>
        </p:spPr>
        <p:txBody>
          <a:bodyPr/>
          <a:lstStyle>
            <a:lvl1pPr>
              <a:defRPr/>
            </a:lvl1pPr>
          </a:lstStyle>
          <a:p>
            <a:pPr>
              <a:defRPr/>
            </a:pPr>
            <a:r>
              <a:rPr lang="en-US"/>
              <a:t>© 2006Kubinec, Pines, Nitsche, UCB</a:t>
            </a:r>
          </a:p>
        </p:txBody>
      </p:sp>
      <p:sp>
        <p:nvSpPr>
          <p:cNvPr id="4" name="Rectangle 7"/>
          <p:cNvSpPr>
            <a:spLocks noGrp="1" noChangeArrowheads="1"/>
          </p:cNvSpPr>
          <p:nvPr>
            <p:ph type="sldNum" sz="quarter" idx="11"/>
          </p:nvPr>
        </p:nvSpPr>
        <p:spPr>
          <a:ln/>
        </p:spPr>
        <p:txBody>
          <a:bodyPr/>
          <a:lstStyle>
            <a:lvl1pPr>
              <a:defRPr/>
            </a:lvl1pPr>
          </a:lstStyle>
          <a:p>
            <a:pPr>
              <a:defRPr/>
            </a:pPr>
            <a:r>
              <a:rPr lang="en-US"/>
              <a:t>L11-</a:t>
            </a:r>
            <a:fld id="{E75D51DE-445D-40FE-940A-3C644AF6EE3F}" type="slidenum">
              <a:rPr lang="en-US"/>
              <a:pPr>
                <a:defRPr/>
              </a:pPr>
              <a:t>‹#›</a:t>
            </a:fld>
            <a:endParaRPr lang="en-US"/>
          </a:p>
        </p:txBody>
      </p:sp>
    </p:spTree>
  </p:cSld>
  <p:clrMapOvr>
    <a:masterClrMapping/>
  </p:clrMapOvr>
  <p:transition spd="slow">
    <p:random/>
    <p:sndAc>
      <p:stSnd>
        <p:snd r:embed="rId1" name="CAMERA.WAV"/>
      </p:stSnd>
    </p:sndAc>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smtClean="0"/>
              <a:t>Click to edit Master subtitle style</a:t>
            </a:r>
            <a:endParaRPr lang="en-US" dirty="0"/>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wmf"/><Relationship Id="rId5" Type="http://schemas.openxmlformats.org/officeDocument/2006/relationships/image" Target="../media/image1.wmf"/><Relationship Id="rId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theme" Target="../theme/theme10.xml"/><Relationship Id="rId1" Type="http://schemas.openxmlformats.org/officeDocument/2006/relationships/slideLayout" Target="../slideLayouts/slideLayout21.xml"/><Relationship Id="rId5" Type="http://schemas.openxmlformats.org/officeDocument/2006/relationships/image" Target="../media/image8.jpeg"/><Relationship Id="rId4" Type="http://schemas.openxmlformats.org/officeDocument/2006/relationships/image" Target="../media/image7.jpeg"/></Relationships>
</file>

<file path=ppt/slideMasters/_rels/slideMaster11.xml.rels><?xml version="1.0" encoding="UTF-8" standalone="yes"?>
<Relationships xmlns="http://schemas.openxmlformats.org/package/2006/relationships"><Relationship Id="rId3" Type="http://schemas.openxmlformats.org/officeDocument/2006/relationships/slideLayout" Target="../slideLayouts/slideLayout24.xml"/><Relationship Id="rId7" Type="http://schemas.openxmlformats.org/officeDocument/2006/relationships/image" Target="../media/image8.jpeg"/><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image" Target="../media/image7.jpeg"/><Relationship Id="rId5" Type="http://schemas.openxmlformats.org/officeDocument/2006/relationships/image" Target="../media/image1.wmf"/><Relationship Id="rId4"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2" Type="http://schemas.openxmlformats.org/officeDocument/2006/relationships/theme" Target="../theme/theme12.xml"/><Relationship Id="rId1" Type="http://schemas.openxmlformats.org/officeDocument/2006/relationships/slideLayout" Target="../slideLayouts/slideLayout25.xml"/></Relationships>
</file>

<file path=ppt/slideMasters/_rels/slideMaster13.xml.rels><?xml version="1.0" encoding="UTF-8" standalone="yes"?>
<Relationships xmlns="http://schemas.openxmlformats.org/package/2006/relationships"><Relationship Id="rId2" Type="http://schemas.openxmlformats.org/officeDocument/2006/relationships/theme" Target="../theme/theme13.xml"/><Relationship Id="rId1" Type="http://schemas.openxmlformats.org/officeDocument/2006/relationships/slideLayout" Target="../slideLayouts/slideLayout26.xml"/></Relationships>
</file>

<file path=ppt/slideMasters/_rels/slideMaster14.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theme" Target="../theme/theme14.xml"/><Relationship Id="rId1" Type="http://schemas.openxmlformats.org/officeDocument/2006/relationships/slideLayout" Target="../slideLayouts/slideLayout27.xml"/><Relationship Id="rId4" Type="http://schemas.openxmlformats.org/officeDocument/2006/relationships/image" Target="../media/image3.pn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theme" Target="../theme/theme2.xml"/><Relationship Id="rId5" Type="http://schemas.openxmlformats.org/officeDocument/2006/relationships/slideLayout" Target="../slideLayouts/slideLayout8.xml"/><Relationship Id="rId4" Type="http://schemas.openxmlformats.org/officeDocument/2006/relationships/slideLayout" Target="../slideLayouts/slideLayout7.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10.xml"/><Relationship Id="rId1" Type="http://schemas.openxmlformats.org/officeDocument/2006/relationships/slideLayout" Target="../slideLayouts/slideLayout9.xml"/><Relationship Id="rId5" Type="http://schemas.openxmlformats.org/officeDocument/2006/relationships/image" Target="../media/image3.png"/><Relationship Id="rId4" Type="http://schemas.openxmlformats.org/officeDocument/2006/relationships/image" Target="../media/image2.wmf"/></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12.xml"/><Relationship Id="rId1" Type="http://schemas.openxmlformats.org/officeDocument/2006/relationships/slideLayout" Target="../slideLayouts/slideLayout11.xml"/></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theme" Target="../theme/theme5.xml"/><Relationship Id="rId7" Type="http://schemas.openxmlformats.org/officeDocument/2006/relationships/oleObject" Target="../embeddings/oleObject1.bin"/><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image" Target="../media/image6.wmf"/><Relationship Id="rId5" Type="http://schemas.openxmlformats.org/officeDocument/2006/relationships/image" Target="../media/image5.wmf"/><Relationship Id="rId4" Type="http://schemas.openxmlformats.org/officeDocument/2006/relationships/vmlDrawing" Target="../drawings/vmlDrawing1.vml"/></Relationships>
</file>

<file path=ppt/slideMasters/_rels/slideMaster6.xml.rels><?xml version="1.0" encoding="UTF-8" standalone="yes"?>
<Relationships xmlns="http://schemas.openxmlformats.org/package/2006/relationships"><Relationship Id="rId3" Type="http://schemas.openxmlformats.org/officeDocument/2006/relationships/vmlDrawing" Target="../drawings/vmlDrawing2.vml"/><Relationship Id="rId7" Type="http://schemas.openxmlformats.org/officeDocument/2006/relationships/image" Target="../media/image4.png"/><Relationship Id="rId2" Type="http://schemas.openxmlformats.org/officeDocument/2006/relationships/theme" Target="../theme/theme6.xml"/><Relationship Id="rId1" Type="http://schemas.openxmlformats.org/officeDocument/2006/relationships/slideLayout" Target="../slideLayouts/slideLayout15.xml"/><Relationship Id="rId6" Type="http://schemas.openxmlformats.org/officeDocument/2006/relationships/oleObject" Target="../embeddings/oleObject2.bin"/><Relationship Id="rId5" Type="http://schemas.openxmlformats.org/officeDocument/2006/relationships/image" Target="../media/image6.wmf"/><Relationship Id="rId4" Type="http://schemas.openxmlformats.org/officeDocument/2006/relationships/image" Target="../media/image5.wmf"/></Relationships>
</file>

<file path=ppt/slideMasters/_rels/slideMaster7.xml.rels><?xml version="1.0" encoding="UTF-8" standalone="yes"?>
<Relationships xmlns="http://schemas.openxmlformats.org/package/2006/relationships"><Relationship Id="rId3" Type="http://schemas.openxmlformats.org/officeDocument/2006/relationships/theme" Target="../theme/theme7.xml"/><Relationship Id="rId2" Type="http://schemas.openxmlformats.org/officeDocument/2006/relationships/slideLayout" Target="../slideLayouts/slideLayout17.xml"/><Relationship Id="rId1" Type="http://schemas.openxmlformats.org/officeDocument/2006/relationships/slideLayout" Target="../slideLayouts/slideLayout16.xml"/><Relationship Id="rId5" Type="http://schemas.openxmlformats.org/officeDocument/2006/relationships/image" Target="../media/image3.png"/><Relationship Id="rId4" Type="http://schemas.openxmlformats.org/officeDocument/2006/relationships/image" Target="../media/image2.wmf"/></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theme" Target="../theme/theme8.xml"/><Relationship Id="rId1" Type="http://schemas.openxmlformats.org/officeDocument/2006/relationships/slideLayout" Target="../slideLayouts/slideLayout18.xml"/><Relationship Id="rId5" Type="http://schemas.openxmlformats.org/officeDocument/2006/relationships/image" Target="../media/image3.png"/><Relationship Id="rId4" Type="http://schemas.openxmlformats.org/officeDocument/2006/relationships/image" Target="../media/image2.wmf"/></Relationships>
</file>

<file path=ppt/slideMasters/_rels/slideMaster9.xml.rels><?xml version="1.0" encoding="UTF-8" standalone="yes"?>
<Relationships xmlns="http://schemas.openxmlformats.org/package/2006/relationships"><Relationship Id="rId3" Type="http://schemas.openxmlformats.org/officeDocument/2006/relationships/theme" Target="../theme/theme9.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image" Target="../media/image3.png"/><Relationship Id="rId5" Type="http://schemas.openxmlformats.org/officeDocument/2006/relationships/image" Target="../media/image2.wmf"/><Relationship Id="rId4" Type="http://schemas.openxmlformats.org/officeDocument/2006/relationships/image" Target="../media/image1.w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
          <p:cNvSpPr>
            <a:spLocks noGrp="1" noChangeArrowheads="1"/>
          </p:cNvSpPr>
          <p:nvPr>
            <p:ph type="title"/>
          </p:nvPr>
        </p:nvSpPr>
        <p:spPr bwMode="auto">
          <a:xfrm>
            <a:off x="1219200" y="0"/>
            <a:ext cx="6324600" cy="914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11"/>
          <p:cNvSpPr>
            <a:spLocks noGrp="1" noChangeArrowheads="1"/>
          </p:cNvSpPr>
          <p:nvPr>
            <p:ph type="body" idx="1"/>
          </p:nvPr>
        </p:nvSpPr>
        <p:spPr bwMode="auto">
          <a:xfrm>
            <a:off x="304800" y="1066800"/>
            <a:ext cx="8610600" cy="5334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 second level</a:t>
            </a:r>
          </a:p>
          <a:p>
            <a:pPr lvl="2"/>
            <a:r>
              <a:rPr lang="en-US" dirty="0" smtClean="0"/>
              <a:t>third level</a:t>
            </a:r>
          </a:p>
          <a:p>
            <a:pPr lvl="3"/>
            <a:r>
              <a:rPr lang="en-US" dirty="0" smtClean="0"/>
              <a:t>Fourth level</a:t>
            </a:r>
          </a:p>
          <a:p>
            <a:pPr lvl="4"/>
            <a:r>
              <a:rPr lang="en-US" dirty="0" smtClean="0"/>
              <a:t>fifth level</a:t>
            </a:r>
          </a:p>
        </p:txBody>
      </p:sp>
      <p:sp>
        <p:nvSpPr>
          <p:cNvPr id="4" name="Line 5"/>
          <p:cNvSpPr>
            <a:spLocks noChangeShapeType="1"/>
          </p:cNvSpPr>
          <p:nvPr userDrawn="1"/>
        </p:nvSpPr>
        <p:spPr bwMode="auto">
          <a:xfrm flipH="1" flipV="1">
            <a:off x="1295400" y="914400"/>
            <a:ext cx="6324600" cy="0"/>
          </a:xfrm>
          <a:prstGeom prst="line">
            <a:avLst/>
          </a:prstGeom>
          <a:noFill/>
          <a:ln w="76200">
            <a:solidFill>
              <a:srgbClr val="00279F"/>
            </a:solidFill>
            <a:round/>
            <a:headEnd/>
            <a:tailEnd/>
          </a:ln>
        </p:spPr>
        <p:txBody>
          <a:bodyPr/>
          <a:lstStyle/>
          <a:p>
            <a:endParaRPr lang="en-US"/>
          </a:p>
        </p:txBody>
      </p:sp>
      <p:sp>
        <p:nvSpPr>
          <p:cNvPr id="5" name="Line 6"/>
          <p:cNvSpPr>
            <a:spLocks noChangeShapeType="1"/>
          </p:cNvSpPr>
          <p:nvPr userDrawn="1"/>
        </p:nvSpPr>
        <p:spPr bwMode="auto">
          <a:xfrm flipH="1">
            <a:off x="-9525" y="6616700"/>
            <a:ext cx="9153525" cy="0"/>
          </a:xfrm>
          <a:prstGeom prst="line">
            <a:avLst/>
          </a:prstGeom>
          <a:noFill/>
          <a:ln w="76200">
            <a:solidFill>
              <a:srgbClr val="00279F"/>
            </a:solidFill>
            <a:round/>
            <a:headEnd/>
            <a:tailEnd/>
          </a:ln>
        </p:spPr>
        <p:txBody>
          <a:bodyPr/>
          <a:lstStyle/>
          <a:p>
            <a:endParaRPr lang="en-US"/>
          </a:p>
        </p:txBody>
      </p:sp>
      <p:pic>
        <p:nvPicPr>
          <p:cNvPr id="6" name="Picture 7"/>
          <p:cNvPicPr>
            <a:picLocks noChangeArrowheads="1"/>
          </p:cNvPicPr>
          <p:nvPr userDrawn="1"/>
        </p:nvPicPr>
        <p:blipFill>
          <a:blip r:embed="rId5" cstate="print"/>
          <a:srcRect/>
          <a:stretch>
            <a:fillRect/>
          </a:stretch>
        </p:blipFill>
        <p:spPr bwMode="auto">
          <a:xfrm>
            <a:off x="1765300" y="6500813"/>
            <a:ext cx="5499100" cy="217487"/>
          </a:xfrm>
          <a:prstGeom prst="rect">
            <a:avLst/>
          </a:prstGeom>
          <a:noFill/>
          <a:ln w="12700">
            <a:noFill/>
            <a:miter lim="800000"/>
            <a:headEnd/>
            <a:tailEnd/>
          </a:ln>
        </p:spPr>
      </p:pic>
      <p:pic>
        <p:nvPicPr>
          <p:cNvPr id="7" name="Picture 8"/>
          <p:cNvPicPr>
            <a:picLocks noChangeArrowheads="1"/>
          </p:cNvPicPr>
          <p:nvPr userDrawn="1"/>
        </p:nvPicPr>
        <p:blipFill>
          <a:blip r:embed="rId6" cstate="print"/>
          <a:srcRect/>
          <a:stretch>
            <a:fillRect/>
          </a:stretch>
        </p:blipFill>
        <p:spPr bwMode="auto">
          <a:xfrm>
            <a:off x="76200" y="185738"/>
            <a:ext cx="1270000" cy="804862"/>
          </a:xfrm>
          <a:prstGeom prst="rect">
            <a:avLst/>
          </a:prstGeom>
          <a:noFill/>
          <a:ln w="12700">
            <a:noFill/>
            <a:miter lim="800000"/>
            <a:headEnd/>
            <a:tailEnd/>
          </a:ln>
        </p:spPr>
      </p:pic>
      <p:pic>
        <p:nvPicPr>
          <p:cNvPr id="8" name="Picture 13" descr="SEALLCL"/>
          <p:cNvPicPr>
            <a:picLocks noChangeAspect="1" noChangeArrowheads="1"/>
          </p:cNvPicPr>
          <p:nvPr userDrawn="1"/>
        </p:nvPicPr>
        <p:blipFill>
          <a:blip r:embed="rId7" cstate="print"/>
          <a:srcRect/>
          <a:stretch>
            <a:fillRect/>
          </a:stretch>
        </p:blipFill>
        <p:spPr bwMode="auto">
          <a:xfrm>
            <a:off x="7924800" y="76200"/>
            <a:ext cx="914400" cy="9144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5111" r:id="rId1"/>
    <p:sldLayoutId id="2147485113" r:id="rId2"/>
    <p:sldLayoutId id="2147485114" r:id="rId3"/>
  </p:sldLayoutIdLst>
  <p:timing>
    <p:tnLst>
      <p:par>
        <p:cTn id="1" dur="indefinite" restart="never" nodeType="tmRoot"/>
      </p:par>
    </p:tnLst>
  </p:timing>
  <p:txStyles>
    <p:titleStyle>
      <a:lvl1pPr algn="ctr" rtl="0" eaLnBrk="0" fontAlgn="base" hangingPunct="0">
        <a:lnSpc>
          <a:spcPct val="85000"/>
        </a:lnSpc>
        <a:spcBef>
          <a:spcPct val="0"/>
        </a:spcBef>
        <a:spcAft>
          <a:spcPct val="0"/>
        </a:spcAft>
        <a:defRPr sz="2800" b="1">
          <a:solidFill>
            <a:srgbClr val="00279F"/>
          </a:solidFill>
          <a:latin typeface="+mj-lt"/>
          <a:ea typeface="+mj-ea"/>
          <a:cs typeface="+mj-cs"/>
        </a:defRPr>
      </a:lvl1pPr>
      <a:lvl2pPr algn="ctr" rtl="0" eaLnBrk="0" fontAlgn="base" hangingPunct="0">
        <a:lnSpc>
          <a:spcPct val="85000"/>
        </a:lnSpc>
        <a:spcBef>
          <a:spcPct val="0"/>
        </a:spcBef>
        <a:spcAft>
          <a:spcPct val="0"/>
        </a:spcAft>
        <a:defRPr sz="2800" b="1">
          <a:solidFill>
            <a:srgbClr val="00279F"/>
          </a:solidFill>
          <a:latin typeface="Arial" charset="0"/>
        </a:defRPr>
      </a:lvl2pPr>
      <a:lvl3pPr algn="ctr" rtl="0" eaLnBrk="0" fontAlgn="base" hangingPunct="0">
        <a:lnSpc>
          <a:spcPct val="85000"/>
        </a:lnSpc>
        <a:spcBef>
          <a:spcPct val="0"/>
        </a:spcBef>
        <a:spcAft>
          <a:spcPct val="0"/>
        </a:spcAft>
        <a:defRPr sz="2800" b="1">
          <a:solidFill>
            <a:srgbClr val="00279F"/>
          </a:solidFill>
          <a:latin typeface="Arial" charset="0"/>
        </a:defRPr>
      </a:lvl3pPr>
      <a:lvl4pPr algn="ctr" rtl="0" eaLnBrk="0" fontAlgn="base" hangingPunct="0">
        <a:lnSpc>
          <a:spcPct val="85000"/>
        </a:lnSpc>
        <a:spcBef>
          <a:spcPct val="0"/>
        </a:spcBef>
        <a:spcAft>
          <a:spcPct val="0"/>
        </a:spcAft>
        <a:defRPr sz="2800" b="1">
          <a:solidFill>
            <a:srgbClr val="00279F"/>
          </a:solidFill>
          <a:latin typeface="Arial" charset="0"/>
        </a:defRPr>
      </a:lvl4pPr>
      <a:lvl5pPr algn="ctr" rtl="0" eaLnBrk="0" fontAlgn="base" hangingPunct="0">
        <a:lnSpc>
          <a:spcPct val="85000"/>
        </a:lnSpc>
        <a:spcBef>
          <a:spcPct val="0"/>
        </a:spcBef>
        <a:spcAft>
          <a:spcPct val="0"/>
        </a:spcAft>
        <a:defRPr sz="2800" b="1">
          <a:solidFill>
            <a:srgbClr val="00279F"/>
          </a:solidFill>
          <a:latin typeface="Arial" charset="0"/>
        </a:defRPr>
      </a:lvl5pPr>
      <a:lvl6pPr marL="457200" algn="ctr" rtl="0" eaLnBrk="0" fontAlgn="base" hangingPunct="0">
        <a:lnSpc>
          <a:spcPct val="85000"/>
        </a:lnSpc>
        <a:spcBef>
          <a:spcPct val="0"/>
        </a:spcBef>
        <a:spcAft>
          <a:spcPct val="0"/>
        </a:spcAft>
        <a:defRPr sz="2800" b="1">
          <a:solidFill>
            <a:srgbClr val="00279F"/>
          </a:solidFill>
          <a:latin typeface="Arial" charset="0"/>
        </a:defRPr>
      </a:lvl6pPr>
      <a:lvl7pPr marL="914400" algn="ctr" rtl="0" eaLnBrk="0" fontAlgn="base" hangingPunct="0">
        <a:lnSpc>
          <a:spcPct val="85000"/>
        </a:lnSpc>
        <a:spcBef>
          <a:spcPct val="0"/>
        </a:spcBef>
        <a:spcAft>
          <a:spcPct val="0"/>
        </a:spcAft>
        <a:defRPr sz="2800" b="1">
          <a:solidFill>
            <a:srgbClr val="00279F"/>
          </a:solidFill>
          <a:latin typeface="Arial" charset="0"/>
        </a:defRPr>
      </a:lvl7pPr>
      <a:lvl8pPr marL="1371600" algn="ctr" rtl="0" eaLnBrk="0" fontAlgn="base" hangingPunct="0">
        <a:lnSpc>
          <a:spcPct val="85000"/>
        </a:lnSpc>
        <a:spcBef>
          <a:spcPct val="0"/>
        </a:spcBef>
        <a:spcAft>
          <a:spcPct val="0"/>
        </a:spcAft>
        <a:defRPr sz="2800" b="1">
          <a:solidFill>
            <a:srgbClr val="00279F"/>
          </a:solidFill>
          <a:latin typeface="Arial" charset="0"/>
        </a:defRPr>
      </a:lvl8pPr>
      <a:lvl9pPr marL="1828800" algn="ctr" rtl="0" eaLnBrk="0" fontAlgn="base" hangingPunct="0">
        <a:lnSpc>
          <a:spcPct val="85000"/>
        </a:lnSpc>
        <a:spcBef>
          <a:spcPct val="0"/>
        </a:spcBef>
        <a:spcAft>
          <a:spcPct val="0"/>
        </a:spcAft>
        <a:defRPr sz="2800" b="1">
          <a:solidFill>
            <a:srgbClr val="00279F"/>
          </a:solidFill>
          <a:latin typeface="Arial" charset="0"/>
        </a:defRPr>
      </a:lvl9pPr>
    </p:titleStyle>
    <p:bodyStyle>
      <a:lvl1pPr marL="342900" indent="-342900" algn="l" rtl="0" eaLnBrk="0" fontAlgn="base" hangingPunct="0">
        <a:spcBef>
          <a:spcPct val="20000"/>
        </a:spcBef>
        <a:spcAft>
          <a:spcPct val="0"/>
        </a:spcAft>
        <a:buSzPct val="100000"/>
        <a:buChar char="•"/>
        <a:defRPr sz="2400" b="1">
          <a:solidFill>
            <a:srgbClr val="00279F"/>
          </a:solidFill>
          <a:latin typeface="+mn-lt"/>
          <a:ea typeface="+mn-ea"/>
          <a:cs typeface="+mn-cs"/>
        </a:defRPr>
      </a:lvl1pPr>
      <a:lvl2pPr marL="742950" indent="-285750" algn="l" rtl="0" eaLnBrk="0" fontAlgn="base" hangingPunct="0">
        <a:spcBef>
          <a:spcPct val="20000"/>
        </a:spcBef>
        <a:spcAft>
          <a:spcPct val="0"/>
        </a:spcAft>
        <a:buSzPct val="100000"/>
        <a:buChar char="—"/>
        <a:defRPr sz="2400" b="1">
          <a:solidFill>
            <a:srgbClr val="00279F"/>
          </a:solidFill>
          <a:latin typeface="+mn-lt"/>
        </a:defRPr>
      </a:lvl2pPr>
      <a:lvl3pPr marL="1143000" indent="-228600" algn="l" rtl="0" eaLnBrk="0" fontAlgn="base" hangingPunct="0">
        <a:spcBef>
          <a:spcPct val="20000"/>
        </a:spcBef>
        <a:spcAft>
          <a:spcPct val="0"/>
        </a:spcAft>
        <a:buSzPct val="100000"/>
        <a:buChar char="•"/>
        <a:defRPr sz="2400" b="1">
          <a:solidFill>
            <a:srgbClr val="00279F"/>
          </a:solidFill>
          <a:latin typeface="+mn-lt"/>
        </a:defRPr>
      </a:lvl3pPr>
      <a:lvl4pPr marL="1600200" indent="-228600" algn="l" rtl="0" eaLnBrk="0" fontAlgn="base" hangingPunct="0">
        <a:spcBef>
          <a:spcPct val="20000"/>
        </a:spcBef>
        <a:spcAft>
          <a:spcPct val="0"/>
        </a:spcAft>
        <a:buSzPct val="100000"/>
        <a:buChar char="–"/>
        <a:defRPr sz="2000">
          <a:solidFill>
            <a:srgbClr val="00279F"/>
          </a:solidFill>
          <a:latin typeface="+mn-lt"/>
        </a:defRPr>
      </a:lvl4pPr>
      <a:lvl5pPr marL="2057400" indent="-228600" algn="l" rtl="0" eaLnBrk="0" fontAlgn="base" hangingPunct="0">
        <a:spcBef>
          <a:spcPct val="20000"/>
        </a:spcBef>
        <a:spcAft>
          <a:spcPct val="0"/>
        </a:spcAft>
        <a:buSzPct val="100000"/>
        <a:buChar char="»"/>
        <a:defRPr sz="2000">
          <a:solidFill>
            <a:srgbClr val="00279F"/>
          </a:solidFill>
          <a:latin typeface="+mn-lt"/>
        </a:defRPr>
      </a:lvl5pPr>
      <a:lvl6pPr marL="2514600" indent="-228600" algn="l" rtl="0" eaLnBrk="0" fontAlgn="base" hangingPunct="0">
        <a:spcBef>
          <a:spcPct val="20000"/>
        </a:spcBef>
        <a:spcAft>
          <a:spcPct val="0"/>
        </a:spcAft>
        <a:buSzPct val="100000"/>
        <a:buChar char="»"/>
        <a:defRPr sz="2000">
          <a:solidFill>
            <a:srgbClr val="00279F"/>
          </a:solidFill>
          <a:latin typeface="+mn-lt"/>
        </a:defRPr>
      </a:lvl6pPr>
      <a:lvl7pPr marL="2971800" indent="-228600" algn="l" rtl="0" eaLnBrk="0" fontAlgn="base" hangingPunct="0">
        <a:spcBef>
          <a:spcPct val="20000"/>
        </a:spcBef>
        <a:spcAft>
          <a:spcPct val="0"/>
        </a:spcAft>
        <a:buSzPct val="100000"/>
        <a:buChar char="»"/>
        <a:defRPr sz="2000">
          <a:solidFill>
            <a:srgbClr val="00279F"/>
          </a:solidFill>
          <a:latin typeface="+mn-lt"/>
        </a:defRPr>
      </a:lvl7pPr>
      <a:lvl8pPr marL="3429000" indent="-228600" algn="l" rtl="0" eaLnBrk="0" fontAlgn="base" hangingPunct="0">
        <a:spcBef>
          <a:spcPct val="20000"/>
        </a:spcBef>
        <a:spcAft>
          <a:spcPct val="0"/>
        </a:spcAft>
        <a:buSzPct val="100000"/>
        <a:buChar char="»"/>
        <a:defRPr sz="2000">
          <a:solidFill>
            <a:srgbClr val="00279F"/>
          </a:solidFill>
          <a:latin typeface="+mn-lt"/>
        </a:defRPr>
      </a:lvl8pPr>
      <a:lvl9pPr marL="3886200" indent="-228600" algn="l" rtl="0" eaLnBrk="0" fontAlgn="base" hangingPunct="0">
        <a:spcBef>
          <a:spcPct val="20000"/>
        </a:spcBef>
        <a:spcAft>
          <a:spcPct val="0"/>
        </a:spcAft>
        <a:buSzPct val="100000"/>
        <a:buChar char="»"/>
        <a:defRPr sz="2000">
          <a:solidFill>
            <a:srgbClr val="00279F"/>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9394" name="Rectangle 2"/>
          <p:cNvSpPr>
            <a:spLocks noChangeArrowheads="1"/>
          </p:cNvSpPr>
          <p:nvPr/>
        </p:nvSpPr>
        <p:spPr bwMode="auto">
          <a:xfrm>
            <a:off x="3719513" y="6524625"/>
            <a:ext cx="1682750" cy="196850"/>
          </a:xfrm>
          <a:prstGeom prst="rect">
            <a:avLst/>
          </a:prstGeom>
          <a:solidFill>
            <a:schemeClr val="bg1"/>
          </a:solidFill>
          <a:ln w="12700">
            <a:noFill/>
            <a:miter lim="800000"/>
            <a:headEnd/>
            <a:tailEnd/>
          </a:ln>
          <a:effectLst/>
        </p:spPr>
        <p:txBody>
          <a:bodyPr wrap="none" anchor="ctr"/>
          <a:lstStyle/>
          <a:p>
            <a:pPr>
              <a:defRPr/>
            </a:pPr>
            <a:endParaRPr lang="en-US" sz="3600" b="0">
              <a:solidFill>
                <a:srgbClr val="000099"/>
              </a:solidFill>
              <a:effectLst>
                <a:outerShdw blurRad="38100" dist="38100" dir="2700000" algn="tl">
                  <a:srgbClr val="000000">
                    <a:alpha val="43137"/>
                  </a:srgbClr>
                </a:outerShdw>
              </a:effectLst>
              <a:latin typeface="Verdana" pitchFamily="34" charset="0"/>
            </a:endParaRPr>
          </a:p>
        </p:txBody>
      </p:sp>
      <p:sp>
        <p:nvSpPr>
          <p:cNvPr id="59395" name="Line 3"/>
          <p:cNvSpPr>
            <a:spLocks noChangeShapeType="1"/>
          </p:cNvSpPr>
          <p:nvPr/>
        </p:nvSpPr>
        <p:spPr bwMode="auto">
          <a:xfrm flipH="1" flipV="1">
            <a:off x="1752600" y="914400"/>
            <a:ext cx="6248400" cy="0"/>
          </a:xfrm>
          <a:prstGeom prst="line">
            <a:avLst/>
          </a:prstGeom>
          <a:noFill/>
          <a:ln w="76200">
            <a:solidFill>
              <a:srgbClr val="00279F"/>
            </a:solidFill>
            <a:round/>
            <a:headEnd/>
            <a:tailEnd/>
          </a:ln>
          <a:effectLst/>
        </p:spPr>
        <p:txBody>
          <a:bodyPr/>
          <a:lstStyle/>
          <a:p>
            <a:pPr>
              <a:defRPr/>
            </a:pPr>
            <a:endParaRPr lang="en-US" sz="3600" b="0">
              <a:solidFill>
                <a:srgbClr val="000099"/>
              </a:solidFill>
              <a:effectLst>
                <a:outerShdw blurRad="38100" dist="38100" dir="2700000" algn="tl">
                  <a:srgbClr val="000000">
                    <a:alpha val="43137"/>
                  </a:srgbClr>
                </a:outerShdw>
              </a:effectLst>
              <a:latin typeface="Verdana" pitchFamily="34" charset="0"/>
            </a:endParaRPr>
          </a:p>
        </p:txBody>
      </p:sp>
      <p:sp>
        <p:nvSpPr>
          <p:cNvPr id="59396" name="Line 4"/>
          <p:cNvSpPr>
            <a:spLocks noChangeShapeType="1"/>
          </p:cNvSpPr>
          <p:nvPr/>
        </p:nvSpPr>
        <p:spPr bwMode="auto">
          <a:xfrm flipH="1">
            <a:off x="-9525" y="6616700"/>
            <a:ext cx="9153525" cy="0"/>
          </a:xfrm>
          <a:prstGeom prst="line">
            <a:avLst/>
          </a:prstGeom>
          <a:noFill/>
          <a:ln w="76200">
            <a:solidFill>
              <a:srgbClr val="00279F"/>
            </a:solidFill>
            <a:round/>
            <a:headEnd/>
            <a:tailEnd/>
          </a:ln>
          <a:effectLst/>
        </p:spPr>
        <p:txBody>
          <a:bodyPr/>
          <a:lstStyle/>
          <a:p>
            <a:pPr>
              <a:defRPr/>
            </a:pPr>
            <a:endParaRPr lang="en-US" sz="3600" b="0">
              <a:solidFill>
                <a:srgbClr val="000099"/>
              </a:solidFill>
              <a:effectLst>
                <a:outerShdw blurRad="38100" dist="38100" dir="2700000" algn="tl">
                  <a:srgbClr val="000000">
                    <a:alpha val="43137"/>
                  </a:srgbClr>
                </a:outerShdw>
              </a:effectLst>
              <a:latin typeface="Verdana" pitchFamily="34" charset="0"/>
            </a:endParaRPr>
          </a:p>
        </p:txBody>
      </p:sp>
      <p:pic>
        <p:nvPicPr>
          <p:cNvPr id="2053" name="Picture 5"/>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65300" y="6500813"/>
            <a:ext cx="5499100" cy="21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2054" name="Rectangle 6"/>
          <p:cNvSpPr>
            <a:spLocks noGrp="1" noChangeArrowheads="1"/>
          </p:cNvSpPr>
          <p:nvPr>
            <p:ph type="title"/>
          </p:nvPr>
        </p:nvSpPr>
        <p:spPr bwMode="auto">
          <a:xfrm>
            <a:off x="1752600" y="0"/>
            <a:ext cx="6096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5" name="Rectangle 7"/>
          <p:cNvSpPr>
            <a:spLocks noGrp="1" noChangeArrowheads="1"/>
          </p:cNvSpPr>
          <p:nvPr>
            <p:ph type="body" idx="1"/>
          </p:nvPr>
        </p:nvSpPr>
        <p:spPr bwMode="auto">
          <a:xfrm>
            <a:off x="762000" y="1066800"/>
            <a:ext cx="7696200"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 second level</a:t>
            </a:r>
          </a:p>
          <a:p>
            <a:pPr lvl="2"/>
            <a:r>
              <a:rPr lang="en-US" smtClean="0"/>
              <a:t>third level</a:t>
            </a:r>
          </a:p>
          <a:p>
            <a:pPr lvl="3"/>
            <a:r>
              <a:rPr lang="en-US" smtClean="0"/>
              <a:t>fFourth level</a:t>
            </a:r>
          </a:p>
          <a:p>
            <a:pPr lvl="4"/>
            <a:r>
              <a:rPr lang="en-US" smtClean="0"/>
              <a:t>fifth level</a:t>
            </a:r>
          </a:p>
        </p:txBody>
      </p:sp>
      <p:pic>
        <p:nvPicPr>
          <p:cNvPr id="2056" name="Picture 8" descr="LBNL Logo (Small)"/>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304800" y="152400"/>
            <a:ext cx="1325563" cy="8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7" name="Picture 9" descr="UC Seal (Small Colo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8001000" y="152400"/>
            <a:ext cx="804863" cy="8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5195" r:id="rId1"/>
  </p:sldLayoutIdLst>
  <p:timing>
    <p:tnLst>
      <p:par>
        <p:cTn id="1" dur="indefinite" restart="never" nodeType="tmRoot"/>
      </p:par>
    </p:tnLst>
  </p:timing>
  <p:txStyles>
    <p:titleStyle>
      <a:lvl1pPr algn="ctr" rtl="0" eaLnBrk="0" fontAlgn="base" hangingPunct="0">
        <a:lnSpc>
          <a:spcPct val="85000"/>
        </a:lnSpc>
        <a:spcBef>
          <a:spcPct val="0"/>
        </a:spcBef>
        <a:spcAft>
          <a:spcPct val="0"/>
        </a:spcAft>
        <a:defRPr sz="2800" b="1">
          <a:solidFill>
            <a:srgbClr val="00279F"/>
          </a:solidFill>
          <a:latin typeface="+mj-lt"/>
          <a:ea typeface="+mj-ea"/>
          <a:cs typeface="+mj-cs"/>
        </a:defRPr>
      </a:lvl1pPr>
      <a:lvl2pPr algn="ctr" rtl="0" eaLnBrk="0" fontAlgn="base" hangingPunct="0">
        <a:lnSpc>
          <a:spcPct val="85000"/>
        </a:lnSpc>
        <a:spcBef>
          <a:spcPct val="0"/>
        </a:spcBef>
        <a:spcAft>
          <a:spcPct val="0"/>
        </a:spcAft>
        <a:defRPr sz="2800" b="1">
          <a:solidFill>
            <a:srgbClr val="00279F"/>
          </a:solidFill>
          <a:latin typeface="Arial" pitchFamily="34" charset="0"/>
        </a:defRPr>
      </a:lvl2pPr>
      <a:lvl3pPr algn="ctr" rtl="0" eaLnBrk="0" fontAlgn="base" hangingPunct="0">
        <a:lnSpc>
          <a:spcPct val="85000"/>
        </a:lnSpc>
        <a:spcBef>
          <a:spcPct val="0"/>
        </a:spcBef>
        <a:spcAft>
          <a:spcPct val="0"/>
        </a:spcAft>
        <a:defRPr sz="2800" b="1">
          <a:solidFill>
            <a:srgbClr val="00279F"/>
          </a:solidFill>
          <a:latin typeface="Arial" pitchFamily="34" charset="0"/>
        </a:defRPr>
      </a:lvl3pPr>
      <a:lvl4pPr algn="ctr" rtl="0" eaLnBrk="0" fontAlgn="base" hangingPunct="0">
        <a:lnSpc>
          <a:spcPct val="85000"/>
        </a:lnSpc>
        <a:spcBef>
          <a:spcPct val="0"/>
        </a:spcBef>
        <a:spcAft>
          <a:spcPct val="0"/>
        </a:spcAft>
        <a:defRPr sz="2800" b="1">
          <a:solidFill>
            <a:srgbClr val="00279F"/>
          </a:solidFill>
          <a:latin typeface="Arial" pitchFamily="34" charset="0"/>
        </a:defRPr>
      </a:lvl4pPr>
      <a:lvl5pPr algn="ctr" rtl="0" eaLnBrk="0" fontAlgn="base" hangingPunct="0">
        <a:lnSpc>
          <a:spcPct val="85000"/>
        </a:lnSpc>
        <a:spcBef>
          <a:spcPct val="0"/>
        </a:spcBef>
        <a:spcAft>
          <a:spcPct val="0"/>
        </a:spcAft>
        <a:defRPr sz="2800" b="1">
          <a:solidFill>
            <a:srgbClr val="00279F"/>
          </a:solidFill>
          <a:latin typeface="Arial" pitchFamily="34" charset="0"/>
        </a:defRPr>
      </a:lvl5pPr>
      <a:lvl6pPr marL="457200" algn="ctr" rtl="0" eaLnBrk="0" fontAlgn="base" hangingPunct="0">
        <a:lnSpc>
          <a:spcPct val="85000"/>
        </a:lnSpc>
        <a:spcBef>
          <a:spcPct val="0"/>
        </a:spcBef>
        <a:spcAft>
          <a:spcPct val="0"/>
        </a:spcAft>
        <a:defRPr sz="2800" b="1">
          <a:solidFill>
            <a:srgbClr val="00279F"/>
          </a:solidFill>
          <a:latin typeface="Arial" pitchFamily="34" charset="0"/>
        </a:defRPr>
      </a:lvl6pPr>
      <a:lvl7pPr marL="914400" algn="ctr" rtl="0" eaLnBrk="0" fontAlgn="base" hangingPunct="0">
        <a:lnSpc>
          <a:spcPct val="85000"/>
        </a:lnSpc>
        <a:spcBef>
          <a:spcPct val="0"/>
        </a:spcBef>
        <a:spcAft>
          <a:spcPct val="0"/>
        </a:spcAft>
        <a:defRPr sz="2800" b="1">
          <a:solidFill>
            <a:srgbClr val="00279F"/>
          </a:solidFill>
          <a:latin typeface="Arial" pitchFamily="34" charset="0"/>
        </a:defRPr>
      </a:lvl7pPr>
      <a:lvl8pPr marL="1371600" algn="ctr" rtl="0" eaLnBrk="0" fontAlgn="base" hangingPunct="0">
        <a:lnSpc>
          <a:spcPct val="85000"/>
        </a:lnSpc>
        <a:spcBef>
          <a:spcPct val="0"/>
        </a:spcBef>
        <a:spcAft>
          <a:spcPct val="0"/>
        </a:spcAft>
        <a:defRPr sz="2800" b="1">
          <a:solidFill>
            <a:srgbClr val="00279F"/>
          </a:solidFill>
          <a:latin typeface="Arial" pitchFamily="34" charset="0"/>
        </a:defRPr>
      </a:lvl8pPr>
      <a:lvl9pPr marL="1828800" algn="ctr" rtl="0" eaLnBrk="0" fontAlgn="base" hangingPunct="0">
        <a:lnSpc>
          <a:spcPct val="85000"/>
        </a:lnSpc>
        <a:spcBef>
          <a:spcPct val="0"/>
        </a:spcBef>
        <a:spcAft>
          <a:spcPct val="0"/>
        </a:spcAft>
        <a:defRPr sz="2800" b="1">
          <a:solidFill>
            <a:srgbClr val="00279F"/>
          </a:solidFill>
          <a:latin typeface="Arial" pitchFamily="34" charset="0"/>
        </a:defRPr>
      </a:lvl9pPr>
    </p:titleStyle>
    <p:bodyStyle>
      <a:lvl1pPr marL="342900" indent="-342900" algn="l" rtl="0" eaLnBrk="0" fontAlgn="base" hangingPunct="0">
        <a:spcBef>
          <a:spcPct val="20000"/>
        </a:spcBef>
        <a:spcAft>
          <a:spcPct val="0"/>
        </a:spcAft>
        <a:buSzPct val="100000"/>
        <a:buChar char="•"/>
        <a:defRPr sz="2400" b="1">
          <a:solidFill>
            <a:srgbClr val="00279F"/>
          </a:solidFill>
          <a:latin typeface="+mn-lt"/>
          <a:ea typeface="+mn-ea"/>
          <a:cs typeface="+mn-cs"/>
        </a:defRPr>
      </a:lvl1pPr>
      <a:lvl2pPr marL="742950" indent="-285750" algn="l" rtl="0" eaLnBrk="0" fontAlgn="base" hangingPunct="0">
        <a:spcBef>
          <a:spcPct val="20000"/>
        </a:spcBef>
        <a:spcAft>
          <a:spcPct val="0"/>
        </a:spcAft>
        <a:buSzPct val="100000"/>
        <a:buChar char="—"/>
        <a:defRPr sz="2400" b="1">
          <a:solidFill>
            <a:srgbClr val="00279F"/>
          </a:solidFill>
          <a:latin typeface="+mn-lt"/>
        </a:defRPr>
      </a:lvl2pPr>
      <a:lvl3pPr marL="1143000" indent="-228600" algn="l" rtl="0" eaLnBrk="0" fontAlgn="base" hangingPunct="0">
        <a:spcBef>
          <a:spcPct val="20000"/>
        </a:spcBef>
        <a:spcAft>
          <a:spcPct val="0"/>
        </a:spcAft>
        <a:buSzPct val="100000"/>
        <a:buChar char="•"/>
        <a:defRPr sz="2000" b="1">
          <a:solidFill>
            <a:srgbClr val="00279F"/>
          </a:solidFill>
          <a:latin typeface="+mn-lt"/>
        </a:defRPr>
      </a:lvl3pPr>
      <a:lvl4pPr marL="1600200" indent="-228600" algn="l" rtl="0" eaLnBrk="0" fontAlgn="base" hangingPunct="0">
        <a:spcBef>
          <a:spcPct val="20000"/>
        </a:spcBef>
        <a:spcAft>
          <a:spcPct val="0"/>
        </a:spcAft>
        <a:buSzPct val="100000"/>
        <a:buChar char="–"/>
        <a:defRPr sz="2000">
          <a:solidFill>
            <a:srgbClr val="00279F"/>
          </a:solidFill>
          <a:latin typeface="+mn-lt"/>
        </a:defRPr>
      </a:lvl4pPr>
      <a:lvl5pPr marL="2057400" indent="-228600" algn="l" rtl="0" eaLnBrk="0" fontAlgn="base" hangingPunct="0">
        <a:spcBef>
          <a:spcPct val="20000"/>
        </a:spcBef>
        <a:spcAft>
          <a:spcPct val="0"/>
        </a:spcAft>
        <a:buSzPct val="100000"/>
        <a:buChar char="»"/>
        <a:defRPr sz="2000">
          <a:solidFill>
            <a:srgbClr val="00279F"/>
          </a:solidFill>
          <a:latin typeface="+mn-lt"/>
        </a:defRPr>
      </a:lvl5pPr>
      <a:lvl6pPr marL="2514600" indent="-228600" algn="l" rtl="0" eaLnBrk="0" fontAlgn="base" hangingPunct="0">
        <a:spcBef>
          <a:spcPct val="20000"/>
        </a:spcBef>
        <a:spcAft>
          <a:spcPct val="0"/>
        </a:spcAft>
        <a:buSzPct val="100000"/>
        <a:buChar char="»"/>
        <a:defRPr sz="2000">
          <a:solidFill>
            <a:srgbClr val="00279F"/>
          </a:solidFill>
          <a:latin typeface="+mn-lt"/>
        </a:defRPr>
      </a:lvl6pPr>
      <a:lvl7pPr marL="2971800" indent="-228600" algn="l" rtl="0" eaLnBrk="0" fontAlgn="base" hangingPunct="0">
        <a:spcBef>
          <a:spcPct val="20000"/>
        </a:spcBef>
        <a:spcAft>
          <a:spcPct val="0"/>
        </a:spcAft>
        <a:buSzPct val="100000"/>
        <a:buChar char="»"/>
        <a:defRPr sz="2000">
          <a:solidFill>
            <a:srgbClr val="00279F"/>
          </a:solidFill>
          <a:latin typeface="+mn-lt"/>
        </a:defRPr>
      </a:lvl7pPr>
      <a:lvl8pPr marL="3429000" indent="-228600" algn="l" rtl="0" eaLnBrk="0" fontAlgn="base" hangingPunct="0">
        <a:spcBef>
          <a:spcPct val="20000"/>
        </a:spcBef>
        <a:spcAft>
          <a:spcPct val="0"/>
        </a:spcAft>
        <a:buSzPct val="100000"/>
        <a:buChar char="»"/>
        <a:defRPr sz="2000">
          <a:solidFill>
            <a:srgbClr val="00279F"/>
          </a:solidFill>
          <a:latin typeface="+mn-lt"/>
        </a:defRPr>
      </a:lvl8pPr>
      <a:lvl9pPr marL="3886200" indent="-228600" algn="l" rtl="0" eaLnBrk="0" fontAlgn="base" hangingPunct="0">
        <a:spcBef>
          <a:spcPct val="20000"/>
        </a:spcBef>
        <a:spcAft>
          <a:spcPct val="0"/>
        </a:spcAft>
        <a:buSzPct val="100000"/>
        <a:buChar char="»"/>
        <a:defRPr sz="2000">
          <a:solidFill>
            <a:srgbClr val="00279F"/>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9394" name="Rectangle 2"/>
          <p:cNvSpPr>
            <a:spLocks noChangeArrowheads="1"/>
          </p:cNvSpPr>
          <p:nvPr/>
        </p:nvSpPr>
        <p:spPr bwMode="auto">
          <a:xfrm>
            <a:off x="3719513" y="6524625"/>
            <a:ext cx="1682750" cy="196850"/>
          </a:xfrm>
          <a:prstGeom prst="rect">
            <a:avLst/>
          </a:prstGeom>
          <a:solidFill>
            <a:schemeClr val="bg1"/>
          </a:solidFill>
          <a:ln w="12700">
            <a:noFill/>
            <a:miter lim="800000"/>
            <a:headEnd/>
            <a:tailEnd/>
          </a:ln>
          <a:effectLst/>
        </p:spPr>
        <p:txBody>
          <a:bodyPr wrap="none" anchor="ctr"/>
          <a:lstStyle/>
          <a:p>
            <a:pPr>
              <a:defRPr/>
            </a:pPr>
            <a:endParaRPr lang="en-US" sz="3600" b="0">
              <a:solidFill>
                <a:srgbClr val="000099"/>
              </a:solidFill>
              <a:effectLst>
                <a:outerShdw blurRad="38100" dist="38100" dir="2700000" algn="tl">
                  <a:srgbClr val="000000">
                    <a:alpha val="43137"/>
                  </a:srgbClr>
                </a:outerShdw>
              </a:effectLst>
              <a:latin typeface="Verdana" pitchFamily="34" charset="0"/>
            </a:endParaRPr>
          </a:p>
        </p:txBody>
      </p:sp>
      <p:sp>
        <p:nvSpPr>
          <p:cNvPr id="59395" name="Line 3"/>
          <p:cNvSpPr>
            <a:spLocks noChangeShapeType="1"/>
          </p:cNvSpPr>
          <p:nvPr/>
        </p:nvSpPr>
        <p:spPr bwMode="auto">
          <a:xfrm flipH="1" flipV="1">
            <a:off x="1752600" y="914400"/>
            <a:ext cx="6248400" cy="0"/>
          </a:xfrm>
          <a:prstGeom prst="line">
            <a:avLst/>
          </a:prstGeom>
          <a:noFill/>
          <a:ln w="76200">
            <a:solidFill>
              <a:srgbClr val="00279F"/>
            </a:solidFill>
            <a:round/>
            <a:headEnd/>
            <a:tailEnd/>
          </a:ln>
          <a:effectLst/>
        </p:spPr>
        <p:txBody>
          <a:bodyPr/>
          <a:lstStyle/>
          <a:p>
            <a:pPr>
              <a:defRPr/>
            </a:pPr>
            <a:endParaRPr lang="en-US" sz="3600" b="0">
              <a:solidFill>
                <a:srgbClr val="000099"/>
              </a:solidFill>
              <a:effectLst>
                <a:outerShdw blurRad="38100" dist="38100" dir="2700000" algn="tl">
                  <a:srgbClr val="000000">
                    <a:alpha val="43137"/>
                  </a:srgbClr>
                </a:outerShdw>
              </a:effectLst>
              <a:latin typeface="Verdana" pitchFamily="34" charset="0"/>
            </a:endParaRPr>
          </a:p>
        </p:txBody>
      </p:sp>
      <p:sp>
        <p:nvSpPr>
          <p:cNvPr id="59396" name="Line 4"/>
          <p:cNvSpPr>
            <a:spLocks noChangeShapeType="1"/>
          </p:cNvSpPr>
          <p:nvPr/>
        </p:nvSpPr>
        <p:spPr bwMode="auto">
          <a:xfrm flipH="1">
            <a:off x="-9525" y="6616700"/>
            <a:ext cx="9153525" cy="0"/>
          </a:xfrm>
          <a:prstGeom prst="line">
            <a:avLst/>
          </a:prstGeom>
          <a:noFill/>
          <a:ln w="76200">
            <a:solidFill>
              <a:srgbClr val="00279F"/>
            </a:solidFill>
            <a:round/>
            <a:headEnd/>
            <a:tailEnd/>
          </a:ln>
          <a:effectLst/>
        </p:spPr>
        <p:txBody>
          <a:bodyPr/>
          <a:lstStyle/>
          <a:p>
            <a:pPr>
              <a:defRPr/>
            </a:pPr>
            <a:endParaRPr lang="en-US" sz="3600" b="0">
              <a:solidFill>
                <a:srgbClr val="000099"/>
              </a:solidFill>
              <a:effectLst>
                <a:outerShdw blurRad="38100" dist="38100" dir="2700000" algn="tl">
                  <a:srgbClr val="000000">
                    <a:alpha val="43137"/>
                  </a:srgbClr>
                </a:outerShdw>
              </a:effectLst>
              <a:latin typeface="Verdana" pitchFamily="34" charset="0"/>
            </a:endParaRPr>
          </a:p>
        </p:txBody>
      </p:sp>
      <p:pic>
        <p:nvPicPr>
          <p:cNvPr id="16389" name="Picture 5"/>
          <p:cNvPicPr>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65300" y="6500813"/>
            <a:ext cx="5499100" cy="21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6390" name="Rectangle 6"/>
          <p:cNvSpPr>
            <a:spLocks noGrp="1" noChangeArrowheads="1"/>
          </p:cNvSpPr>
          <p:nvPr>
            <p:ph type="title"/>
          </p:nvPr>
        </p:nvSpPr>
        <p:spPr bwMode="auto">
          <a:xfrm>
            <a:off x="1752600" y="0"/>
            <a:ext cx="6096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6391" name="Rectangle 7"/>
          <p:cNvSpPr>
            <a:spLocks noGrp="1" noChangeArrowheads="1"/>
          </p:cNvSpPr>
          <p:nvPr>
            <p:ph type="body" idx="1"/>
          </p:nvPr>
        </p:nvSpPr>
        <p:spPr bwMode="auto">
          <a:xfrm>
            <a:off x="762000" y="1066800"/>
            <a:ext cx="7696200"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 second level</a:t>
            </a:r>
          </a:p>
          <a:p>
            <a:pPr lvl="2"/>
            <a:r>
              <a:rPr lang="en-US" smtClean="0"/>
              <a:t>third level</a:t>
            </a:r>
          </a:p>
          <a:p>
            <a:pPr lvl="3"/>
            <a:r>
              <a:rPr lang="en-US" smtClean="0"/>
              <a:t>fFourth level</a:t>
            </a:r>
          </a:p>
          <a:p>
            <a:pPr lvl="4"/>
            <a:r>
              <a:rPr lang="en-US" smtClean="0"/>
              <a:t>fifth level</a:t>
            </a:r>
          </a:p>
        </p:txBody>
      </p:sp>
      <p:pic>
        <p:nvPicPr>
          <p:cNvPr id="16392" name="Picture 8" descr="LBNL Logo (Small)"/>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304800" y="152400"/>
            <a:ext cx="1325563" cy="8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3" name="Picture 9" descr="UC Seal (Small Colo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8001000" y="152400"/>
            <a:ext cx="804863" cy="8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5198" r:id="rId1"/>
    <p:sldLayoutId id="2147485200" r:id="rId2"/>
    <p:sldLayoutId id="2147485201" r:id="rId3"/>
  </p:sldLayoutIdLst>
  <p:timing>
    <p:tnLst>
      <p:par>
        <p:cTn id="1" dur="indefinite" restart="never" nodeType="tmRoot"/>
      </p:par>
    </p:tnLst>
  </p:timing>
  <p:txStyles>
    <p:titleStyle>
      <a:lvl1pPr algn="ctr" rtl="0" eaLnBrk="0" fontAlgn="base" hangingPunct="0">
        <a:lnSpc>
          <a:spcPct val="85000"/>
        </a:lnSpc>
        <a:spcBef>
          <a:spcPct val="0"/>
        </a:spcBef>
        <a:spcAft>
          <a:spcPct val="0"/>
        </a:spcAft>
        <a:defRPr sz="2800" b="1">
          <a:solidFill>
            <a:srgbClr val="00279F"/>
          </a:solidFill>
          <a:latin typeface="+mj-lt"/>
          <a:ea typeface="+mj-ea"/>
          <a:cs typeface="+mj-cs"/>
        </a:defRPr>
      </a:lvl1pPr>
      <a:lvl2pPr algn="ctr" rtl="0" eaLnBrk="0" fontAlgn="base" hangingPunct="0">
        <a:lnSpc>
          <a:spcPct val="85000"/>
        </a:lnSpc>
        <a:spcBef>
          <a:spcPct val="0"/>
        </a:spcBef>
        <a:spcAft>
          <a:spcPct val="0"/>
        </a:spcAft>
        <a:defRPr sz="2800" b="1">
          <a:solidFill>
            <a:srgbClr val="00279F"/>
          </a:solidFill>
          <a:latin typeface="Arial" pitchFamily="34" charset="0"/>
        </a:defRPr>
      </a:lvl2pPr>
      <a:lvl3pPr algn="ctr" rtl="0" eaLnBrk="0" fontAlgn="base" hangingPunct="0">
        <a:lnSpc>
          <a:spcPct val="85000"/>
        </a:lnSpc>
        <a:spcBef>
          <a:spcPct val="0"/>
        </a:spcBef>
        <a:spcAft>
          <a:spcPct val="0"/>
        </a:spcAft>
        <a:defRPr sz="2800" b="1">
          <a:solidFill>
            <a:srgbClr val="00279F"/>
          </a:solidFill>
          <a:latin typeface="Arial" pitchFamily="34" charset="0"/>
        </a:defRPr>
      </a:lvl3pPr>
      <a:lvl4pPr algn="ctr" rtl="0" eaLnBrk="0" fontAlgn="base" hangingPunct="0">
        <a:lnSpc>
          <a:spcPct val="85000"/>
        </a:lnSpc>
        <a:spcBef>
          <a:spcPct val="0"/>
        </a:spcBef>
        <a:spcAft>
          <a:spcPct val="0"/>
        </a:spcAft>
        <a:defRPr sz="2800" b="1">
          <a:solidFill>
            <a:srgbClr val="00279F"/>
          </a:solidFill>
          <a:latin typeface="Arial" pitchFamily="34" charset="0"/>
        </a:defRPr>
      </a:lvl4pPr>
      <a:lvl5pPr algn="ctr" rtl="0" eaLnBrk="0" fontAlgn="base" hangingPunct="0">
        <a:lnSpc>
          <a:spcPct val="85000"/>
        </a:lnSpc>
        <a:spcBef>
          <a:spcPct val="0"/>
        </a:spcBef>
        <a:spcAft>
          <a:spcPct val="0"/>
        </a:spcAft>
        <a:defRPr sz="2800" b="1">
          <a:solidFill>
            <a:srgbClr val="00279F"/>
          </a:solidFill>
          <a:latin typeface="Arial" pitchFamily="34" charset="0"/>
        </a:defRPr>
      </a:lvl5pPr>
      <a:lvl6pPr marL="457200" algn="ctr" rtl="0" eaLnBrk="0" fontAlgn="base" hangingPunct="0">
        <a:lnSpc>
          <a:spcPct val="85000"/>
        </a:lnSpc>
        <a:spcBef>
          <a:spcPct val="0"/>
        </a:spcBef>
        <a:spcAft>
          <a:spcPct val="0"/>
        </a:spcAft>
        <a:defRPr sz="2800" b="1">
          <a:solidFill>
            <a:srgbClr val="00279F"/>
          </a:solidFill>
          <a:latin typeface="Arial" pitchFamily="34" charset="0"/>
        </a:defRPr>
      </a:lvl6pPr>
      <a:lvl7pPr marL="914400" algn="ctr" rtl="0" eaLnBrk="0" fontAlgn="base" hangingPunct="0">
        <a:lnSpc>
          <a:spcPct val="85000"/>
        </a:lnSpc>
        <a:spcBef>
          <a:spcPct val="0"/>
        </a:spcBef>
        <a:spcAft>
          <a:spcPct val="0"/>
        </a:spcAft>
        <a:defRPr sz="2800" b="1">
          <a:solidFill>
            <a:srgbClr val="00279F"/>
          </a:solidFill>
          <a:latin typeface="Arial" pitchFamily="34" charset="0"/>
        </a:defRPr>
      </a:lvl7pPr>
      <a:lvl8pPr marL="1371600" algn="ctr" rtl="0" eaLnBrk="0" fontAlgn="base" hangingPunct="0">
        <a:lnSpc>
          <a:spcPct val="85000"/>
        </a:lnSpc>
        <a:spcBef>
          <a:spcPct val="0"/>
        </a:spcBef>
        <a:spcAft>
          <a:spcPct val="0"/>
        </a:spcAft>
        <a:defRPr sz="2800" b="1">
          <a:solidFill>
            <a:srgbClr val="00279F"/>
          </a:solidFill>
          <a:latin typeface="Arial" pitchFamily="34" charset="0"/>
        </a:defRPr>
      </a:lvl8pPr>
      <a:lvl9pPr marL="1828800" algn="ctr" rtl="0" eaLnBrk="0" fontAlgn="base" hangingPunct="0">
        <a:lnSpc>
          <a:spcPct val="85000"/>
        </a:lnSpc>
        <a:spcBef>
          <a:spcPct val="0"/>
        </a:spcBef>
        <a:spcAft>
          <a:spcPct val="0"/>
        </a:spcAft>
        <a:defRPr sz="2800" b="1">
          <a:solidFill>
            <a:srgbClr val="00279F"/>
          </a:solidFill>
          <a:latin typeface="Arial" pitchFamily="34" charset="0"/>
        </a:defRPr>
      </a:lvl9pPr>
    </p:titleStyle>
    <p:bodyStyle>
      <a:lvl1pPr marL="342900" indent="-342900" algn="l" rtl="0" eaLnBrk="0" fontAlgn="base" hangingPunct="0">
        <a:spcBef>
          <a:spcPct val="20000"/>
        </a:spcBef>
        <a:spcAft>
          <a:spcPct val="0"/>
        </a:spcAft>
        <a:buSzPct val="100000"/>
        <a:buChar char="•"/>
        <a:defRPr sz="2400" b="1">
          <a:solidFill>
            <a:srgbClr val="00279F"/>
          </a:solidFill>
          <a:latin typeface="+mn-lt"/>
          <a:ea typeface="+mn-ea"/>
          <a:cs typeface="+mn-cs"/>
        </a:defRPr>
      </a:lvl1pPr>
      <a:lvl2pPr marL="742950" indent="-285750" algn="l" rtl="0" eaLnBrk="0" fontAlgn="base" hangingPunct="0">
        <a:spcBef>
          <a:spcPct val="20000"/>
        </a:spcBef>
        <a:spcAft>
          <a:spcPct val="0"/>
        </a:spcAft>
        <a:buSzPct val="100000"/>
        <a:buChar char="—"/>
        <a:defRPr sz="2400" b="1">
          <a:solidFill>
            <a:srgbClr val="00279F"/>
          </a:solidFill>
          <a:latin typeface="+mn-lt"/>
        </a:defRPr>
      </a:lvl2pPr>
      <a:lvl3pPr marL="1143000" indent="-228600" algn="l" rtl="0" eaLnBrk="0" fontAlgn="base" hangingPunct="0">
        <a:spcBef>
          <a:spcPct val="20000"/>
        </a:spcBef>
        <a:spcAft>
          <a:spcPct val="0"/>
        </a:spcAft>
        <a:buSzPct val="100000"/>
        <a:buChar char="•"/>
        <a:defRPr sz="2000" b="1">
          <a:solidFill>
            <a:srgbClr val="00279F"/>
          </a:solidFill>
          <a:latin typeface="+mn-lt"/>
        </a:defRPr>
      </a:lvl3pPr>
      <a:lvl4pPr marL="1600200" indent="-228600" algn="l" rtl="0" eaLnBrk="0" fontAlgn="base" hangingPunct="0">
        <a:spcBef>
          <a:spcPct val="20000"/>
        </a:spcBef>
        <a:spcAft>
          <a:spcPct val="0"/>
        </a:spcAft>
        <a:buSzPct val="100000"/>
        <a:buChar char="–"/>
        <a:defRPr sz="2000">
          <a:solidFill>
            <a:srgbClr val="00279F"/>
          </a:solidFill>
          <a:latin typeface="+mn-lt"/>
        </a:defRPr>
      </a:lvl4pPr>
      <a:lvl5pPr marL="2057400" indent="-228600" algn="l" rtl="0" eaLnBrk="0" fontAlgn="base" hangingPunct="0">
        <a:spcBef>
          <a:spcPct val="20000"/>
        </a:spcBef>
        <a:spcAft>
          <a:spcPct val="0"/>
        </a:spcAft>
        <a:buSzPct val="100000"/>
        <a:buChar char="»"/>
        <a:defRPr sz="2000">
          <a:solidFill>
            <a:srgbClr val="00279F"/>
          </a:solidFill>
          <a:latin typeface="+mn-lt"/>
        </a:defRPr>
      </a:lvl5pPr>
      <a:lvl6pPr marL="2514600" indent="-228600" algn="l" rtl="0" eaLnBrk="0" fontAlgn="base" hangingPunct="0">
        <a:spcBef>
          <a:spcPct val="20000"/>
        </a:spcBef>
        <a:spcAft>
          <a:spcPct val="0"/>
        </a:spcAft>
        <a:buSzPct val="100000"/>
        <a:buChar char="»"/>
        <a:defRPr sz="2000">
          <a:solidFill>
            <a:srgbClr val="00279F"/>
          </a:solidFill>
          <a:latin typeface="+mn-lt"/>
        </a:defRPr>
      </a:lvl6pPr>
      <a:lvl7pPr marL="2971800" indent="-228600" algn="l" rtl="0" eaLnBrk="0" fontAlgn="base" hangingPunct="0">
        <a:spcBef>
          <a:spcPct val="20000"/>
        </a:spcBef>
        <a:spcAft>
          <a:spcPct val="0"/>
        </a:spcAft>
        <a:buSzPct val="100000"/>
        <a:buChar char="»"/>
        <a:defRPr sz="2000">
          <a:solidFill>
            <a:srgbClr val="00279F"/>
          </a:solidFill>
          <a:latin typeface="+mn-lt"/>
        </a:defRPr>
      </a:lvl7pPr>
      <a:lvl8pPr marL="3429000" indent="-228600" algn="l" rtl="0" eaLnBrk="0" fontAlgn="base" hangingPunct="0">
        <a:spcBef>
          <a:spcPct val="20000"/>
        </a:spcBef>
        <a:spcAft>
          <a:spcPct val="0"/>
        </a:spcAft>
        <a:buSzPct val="100000"/>
        <a:buChar char="»"/>
        <a:defRPr sz="2000">
          <a:solidFill>
            <a:srgbClr val="00279F"/>
          </a:solidFill>
          <a:latin typeface="+mn-lt"/>
        </a:defRPr>
      </a:lvl8pPr>
      <a:lvl9pPr marL="3886200" indent="-228600" algn="l" rtl="0" eaLnBrk="0" fontAlgn="base" hangingPunct="0">
        <a:spcBef>
          <a:spcPct val="20000"/>
        </a:spcBef>
        <a:spcAft>
          <a:spcPct val="0"/>
        </a:spcAft>
        <a:buSzPct val="100000"/>
        <a:buChar char="»"/>
        <a:defRPr sz="2000">
          <a:solidFill>
            <a:srgbClr val="00279F"/>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shadeToTitle="1">
        <a:gradFill rotWithShape="0">
          <a:gsLst>
            <a:gs pos="0">
              <a:schemeClr val="bg1"/>
            </a:gs>
            <a:gs pos="100000">
              <a:srgbClr val="CCFFFF"/>
            </a:gs>
          </a:gsLst>
          <a:path path="shape">
            <a:fillToRect l="50000" t="50000" r="50000" b="50000"/>
          </a:path>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de-DE" smtClean="0"/>
              <a:t>Click to edit Master title style</a:t>
            </a:r>
          </a:p>
        </p:txBody>
      </p:sp>
      <p:sp>
        <p:nvSpPr>
          <p:cNvPr id="1027" name="Rectangle 3"/>
          <p:cNvSpPr>
            <a:spLocks noGrp="1" noChangeArrowheads="1"/>
          </p:cNvSpPr>
          <p:nvPr>
            <p:ph type="body" idx="1"/>
          </p:nvPr>
        </p:nvSpPr>
        <p:spPr bwMode="auto">
          <a:xfrm>
            <a:off x="468313" y="1557338"/>
            <a:ext cx="8229600" cy="4525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de-DE" smtClean="0"/>
              <a:t>Click to edit Master text styles</a:t>
            </a:r>
          </a:p>
          <a:p>
            <a:pPr lvl="1"/>
            <a:r>
              <a:rPr lang="de-DE" smtClean="0"/>
              <a:t>Second level</a:t>
            </a:r>
          </a:p>
          <a:p>
            <a:pPr lvl="2"/>
            <a:r>
              <a:rPr lang="de-DE" smtClean="0"/>
              <a:t>Third level</a:t>
            </a:r>
          </a:p>
          <a:p>
            <a:pPr lvl="3"/>
            <a:r>
              <a:rPr lang="de-DE" smtClean="0"/>
              <a:t>Fourth level</a:t>
            </a:r>
          </a:p>
          <a:p>
            <a:pPr lvl="4"/>
            <a:r>
              <a:rPr lang="de-DE"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u="none"/>
            </a:lvl1pPr>
          </a:lstStyle>
          <a:p>
            <a:endParaRPr lang="de-DE" b="0" smtClean="0">
              <a:solidFill>
                <a:srgbClr val="000000"/>
              </a:solidFill>
              <a:latin typeface="Arial" pitchFamily="34" charset="0"/>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u="none"/>
            </a:lvl1pPr>
          </a:lstStyle>
          <a:p>
            <a:endParaRPr lang="de-DE" b="0" smtClean="0">
              <a:solidFill>
                <a:srgbClr val="000000"/>
              </a:solidFill>
              <a:latin typeface="Arial" pitchFamily="34" charset="0"/>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u="none"/>
            </a:lvl1pPr>
          </a:lstStyle>
          <a:p>
            <a:fld id="{60599B1A-AEDF-4472-8172-745C270B8412}" type="slidenum">
              <a:rPr lang="de-DE" b="0" smtClean="0">
                <a:solidFill>
                  <a:srgbClr val="000000"/>
                </a:solidFill>
                <a:latin typeface="Arial" pitchFamily="34" charset="0"/>
              </a:rPr>
              <a:pPr/>
              <a:t>‹#›</a:t>
            </a:fld>
            <a:endParaRPr lang="de-DE" b="0" smtClean="0">
              <a:solidFill>
                <a:srgbClr val="000000"/>
              </a:solidFill>
              <a:latin typeface="Arial" pitchFamily="34" charset="0"/>
            </a:endParaRPr>
          </a:p>
        </p:txBody>
      </p:sp>
    </p:spTree>
  </p:cSld>
  <p:clrMap bg1="lt1" tx1="dk1" bg2="lt2" tx2="dk2" accent1="accent1" accent2="accent2" accent3="accent3" accent4="accent4" accent5="accent5" accent6="accent6" hlink="hlink" folHlink="folHlink"/>
  <p:sldLayoutIdLst>
    <p:sldLayoutId id="2147485203" r:id="rId1"/>
  </p:sldLayoutIdLst>
  <p:timing>
    <p:tnLst>
      <p:par>
        <p:cTn id="1" dur="indefinite" restart="never" nodeType="tmRoot"/>
      </p:par>
    </p:tnLst>
  </p:timing>
  <p:txStyles>
    <p:titleStyle>
      <a:lvl1pPr algn="ctr" rtl="0" fontAlgn="base">
        <a:spcBef>
          <a:spcPct val="0"/>
        </a:spcBef>
        <a:spcAft>
          <a:spcPct val="0"/>
        </a:spcAft>
        <a:defRPr sz="3600">
          <a:solidFill>
            <a:srgbClr val="FF0000"/>
          </a:solidFill>
          <a:latin typeface="+mj-lt"/>
          <a:ea typeface="+mj-ea"/>
          <a:cs typeface="+mj-cs"/>
        </a:defRPr>
      </a:lvl1pPr>
      <a:lvl2pPr algn="ctr" rtl="0" fontAlgn="base">
        <a:spcBef>
          <a:spcPct val="0"/>
        </a:spcBef>
        <a:spcAft>
          <a:spcPct val="0"/>
        </a:spcAft>
        <a:defRPr sz="3600">
          <a:solidFill>
            <a:srgbClr val="FF0000"/>
          </a:solidFill>
          <a:latin typeface="Arial" pitchFamily="34" charset="0"/>
        </a:defRPr>
      </a:lvl2pPr>
      <a:lvl3pPr algn="ctr" rtl="0" fontAlgn="base">
        <a:spcBef>
          <a:spcPct val="0"/>
        </a:spcBef>
        <a:spcAft>
          <a:spcPct val="0"/>
        </a:spcAft>
        <a:defRPr sz="3600">
          <a:solidFill>
            <a:srgbClr val="FF0000"/>
          </a:solidFill>
          <a:latin typeface="Arial" pitchFamily="34" charset="0"/>
        </a:defRPr>
      </a:lvl3pPr>
      <a:lvl4pPr algn="ctr" rtl="0" fontAlgn="base">
        <a:spcBef>
          <a:spcPct val="0"/>
        </a:spcBef>
        <a:spcAft>
          <a:spcPct val="0"/>
        </a:spcAft>
        <a:defRPr sz="3600">
          <a:solidFill>
            <a:srgbClr val="FF0000"/>
          </a:solidFill>
          <a:latin typeface="Arial" pitchFamily="34" charset="0"/>
        </a:defRPr>
      </a:lvl4pPr>
      <a:lvl5pPr algn="ctr" rtl="0" fontAlgn="base">
        <a:spcBef>
          <a:spcPct val="0"/>
        </a:spcBef>
        <a:spcAft>
          <a:spcPct val="0"/>
        </a:spcAft>
        <a:defRPr sz="3600">
          <a:solidFill>
            <a:srgbClr val="FF0000"/>
          </a:solidFill>
          <a:latin typeface="Arial" pitchFamily="34" charset="0"/>
        </a:defRPr>
      </a:lvl5pPr>
      <a:lvl6pPr marL="457200" algn="ctr" rtl="0" fontAlgn="base">
        <a:spcBef>
          <a:spcPct val="0"/>
        </a:spcBef>
        <a:spcAft>
          <a:spcPct val="0"/>
        </a:spcAft>
        <a:defRPr sz="3600">
          <a:solidFill>
            <a:srgbClr val="FF0000"/>
          </a:solidFill>
          <a:latin typeface="Arial" pitchFamily="34" charset="0"/>
        </a:defRPr>
      </a:lvl6pPr>
      <a:lvl7pPr marL="914400" algn="ctr" rtl="0" fontAlgn="base">
        <a:spcBef>
          <a:spcPct val="0"/>
        </a:spcBef>
        <a:spcAft>
          <a:spcPct val="0"/>
        </a:spcAft>
        <a:defRPr sz="3600">
          <a:solidFill>
            <a:srgbClr val="FF0000"/>
          </a:solidFill>
          <a:latin typeface="Arial" pitchFamily="34" charset="0"/>
        </a:defRPr>
      </a:lvl7pPr>
      <a:lvl8pPr marL="1371600" algn="ctr" rtl="0" fontAlgn="base">
        <a:spcBef>
          <a:spcPct val="0"/>
        </a:spcBef>
        <a:spcAft>
          <a:spcPct val="0"/>
        </a:spcAft>
        <a:defRPr sz="3600">
          <a:solidFill>
            <a:srgbClr val="FF0000"/>
          </a:solidFill>
          <a:latin typeface="Arial" pitchFamily="34" charset="0"/>
        </a:defRPr>
      </a:lvl8pPr>
      <a:lvl9pPr marL="1828800" algn="ctr" rtl="0" fontAlgn="base">
        <a:spcBef>
          <a:spcPct val="0"/>
        </a:spcBef>
        <a:spcAft>
          <a:spcPct val="0"/>
        </a:spcAft>
        <a:defRPr sz="3600">
          <a:solidFill>
            <a:srgbClr val="FF0000"/>
          </a:solidFill>
          <a:latin typeface="Arial" pitchFamily="34" charset="0"/>
        </a:defRPr>
      </a:lvl9pPr>
    </p:titleStyle>
    <p:bodyStyle>
      <a:lvl1pPr marL="342900" indent="-342900" algn="l" rtl="0" fontAlgn="base">
        <a:spcBef>
          <a:spcPct val="20000"/>
        </a:spcBef>
        <a:spcAft>
          <a:spcPct val="0"/>
        </a:spcAft>
        <a:buChar char="•"/>
        <a:defRPr sz="2800">
          <a:solidFill>
            <a:schemeClr val="tx1"/>
          </a:solidFill>
          <a:latin typeface="+mn-lt"/>
          <a:ea typeface="+mn-ea"/>
          <a:cs typeface="+mn-cs"/>
        </a:defRPr>
      </a:lvl1pPr>
      <a:lvl2pPr marL="742950" indent="-285750" algn="l" rtl="0" fontAlgn="base">
        <a:spcBef>
          <a:spcPct val="20000"/>
        </a:spcBef>
        <a:spcAft>
          <a:spcPct val="0"/>
        </a:spcAft>
        <a:buChar char="–"/>
        <a:defRPr sz="2400">
          <a:solidFill>
            <a:schemeClr val="tx1"/>
          </a:solidFill>
          <a:latin typeface="+mn-lt"/>
        </a:defRPr>
      </a:lvl2pPr>
      <a:lvl3pPr marL="1143000" indent="-228600" algn="l" rtl="0" fontAlgn="base">
        <a:spcBef>
          <a:spcPct val="20000"/>
        </a:spcBef>
        <a:spcAft>
          <a:spcPct val="0"/>
        </a:spcAft>
        <a:buChar char="•"/>
        <a:defRPr sz="20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shadeToTitle="1">
        <a:gradFill rotWithShape="0">
          <a:gsLst>
            <a:gs pos="0">
              <a:schemeClr val="bg1"/>
            </a:gs>
            <a:gs pos="100000">
              <a:srgbClr val="CCFFFF"/>
            </a:gs>
          </a:gsLst>
          <a:path path="shape">
            <a:fillToRect l="50000" t="50000" r="50000" b="50000"/>
          </a:path>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de-DE" smtClean="0"/>
              <a:t>Click to edit Master title style</a:t>
            </a:r>
          </a:p>
        </p:txBody>
      </p:sp>
      <p:sp>
        <p:nvSpPr>
          <p:cNvPr id="1027" name="Rectangle 3"/>
          <p:cNvSpPr>
            <a:spLocks noGrp="1" noChangeArrowheads="1"/>
          </p:cNvSpPr>
          <p:nvPr>
            <p:ph type="body" idx="1"/>
          </p:nvPr>
        </p:nvSpPr>
        <p:spPr bwMode="auto">
          <a:xfrm>
            <a:off x="468313" y="1557338"/>
            <a:ext cx="8229600" cy="4525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de-DE" smtClean="0"/>
              <a:t>Click to edit Master text styles</a:t>
            </a:r>
          </a:p>
          <a:p>
            <a:pPr lvl="1"/>
            <a:r>
              <a:rPr lang="de-DE" smtClean="0"/>
              <a:t>Second level</a:t>
            </a:r>
          </a:p>
          <a:p>
            <a:pPr lvl="2"/>
            <a:r>
              <a:rPr lang="de-DE" smtClean="0"/>
              <a:t>Third level</a:t>
            </a:r>
          </a:p>
          <a:p>
            <a:pPr lvl="3"/>
            <a:r>
              <a:rPr lang="de-DE" smtClean="0"/>
              <a:t>Fourth level</a:t>
            </a:r>
          </a:p>
          <a:p>
            <a:pPr lvl="4"/>
            <a:r>
              <a:rPr lang="de-DE"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u="none"/>
            </a:lvl1pPr>
          </a:lstStyle>
          <a:p>
            <a:endParaRPr lang="de-DE" b="0" smtClean="0">
              <a:solidFill>
                <a:srgbClr val="000000"/>
              </a:solidFill>
              <a:latin typeface="Arial" pitchFamily="34" charset="0"/>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u="none"/>
            </a:lvl1pPr>
          </a:lstStyle>
          <a:p>
            <a:endParaRPr lang="de-DE" b="0" smtClean="0">
              <a:solidFill>
                <a:srgbClr val="000000"/>
              </a:solidFill>
              <a:latin typeface="Arial" pitchFamily="34" charset="0"/>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u="none"/>
            </a:lvl1pPr>
          </a:lstStyle>
          <a:p>
            <a:fld id="{60599B1A-AEDF-4472-8172-745C270B8412}" type="slidenum">
              <a:rPr lang="de-DE" b="0" smtClean="0">
                <a:solidFill>
                  <a:srgbClr val="000000"/>
                </a:solidFill>
                <a:latin typeface="Arial" pitchFamily="34" charset="0"/>
              </a:rPr>
              <a:pPr/>
              <a:t>‹#›</a:t>
            </a:fld>
            <a:endParaRPr lang="de-DE" b="0" smtClean="0">
              <a:solidFill>
                <a:srgbClr val="000000"/>
              </a:solidFill>
              <a:latin typeface="Arial" pitchFamily="34" charset="0"/>
            </a:endParaRPr>
          </a:p>
        </p:txBody>
      </p:sp>
    </p:spTree>
  </p:cSld>
  <p:clrMap bg1="lt1" tx1="dk1" bg2="lt2" tx2="dk2" accent1="accent1" accent2="accent2" accent3="accent3" accent4="accent4" accent5="accent5" accent6="accent6" hlink="hlink" folHlink="folHlink"/>
  <p:sldLayoutIdLst>
    <p:sldLayoutId id="2147485205" r:id="rId1"/>
  </p:sldLayoutIdLst>
  <p:timing>
    <p:tnLst>
      <p:par>
        <p:cTn id="1" dur="indefinite" restart="never" nodeType="tmRoot"/>
      </p:par>
    </p:tnLst>
  </p:timing>
  <p:txStyles>
    <p:titleStyle>
      <a:lvl1pPr algn="ctr" rtl="0" fontAlgn="base">
        <a:spcBef>
          <a:spcPct val="0"/>
        </a:spcBef>
        <a:spcAft>
          <a:spcPct val="0"/>
        </a:spcAft>
        <a:defRPr sz="3600">
          <a:solidFill>
            <a:srgbClr val="FF0000"/>
          </a:solidFill>
          <a:latin typeface="+mj-lt"/>
          <a:ea typeface="+mj-ea"/>
          <a:cs typeface="+mj-cs"/>
        </a:defRPr>
      </a:lvl1pPr>
      <a:lvl2pPr algn="ctr" rtl="0" fontAlgn="base">
        <a:spcBef>
          <a:spcPct val="0"/>
        </a:spcBef>
        <a:spcAft>
          <a:spcPct val="0"/>
        </a:spcAft>
        <a:defRPr sz="3600">
          <a:solidFill>
            <a:srgbClr val="FF0000"/>
          </a:solidFill>
          <a:latin typeface="Arial" pitchFamily="34" charset="0"/>
        </a:defRPr>
      </a:lvl2pPr>
      <a:lvl3pPr algn="ctr" rtl="0" fontAlgn="base">
        <a:spcBef>
          <a:spcPct val="0"/>
        </a:spcBef>
        <a:spcAft>
          <a:spcPct val="0"/>
        </a:spcAft>
        <a:defRPr sz="3600">
          <a:solidFill>
            <a:srgbClr val="FF0000"/>
          </a:solidFill>
          <a:latin typeface="Arial" pitchFamily="34" charset="0"/>
        </a:defRPr>
      </a:lvl3pPr>
      <a:lvl4pPr algn="ctr" rtl="0" fontAlgn="base">
        <a:spcBef>
          <a:spcPct val="0"/>
        </a:spcBef>
        <a:spcAft>
          <a:spcPct val="0"/>
        </a:spcAft>
        <a:defRPr sz="3600">
          <a:solidFill>
            <a:srgbClr val="FF0000"/>
          </a:solidFill>
          <a:latin typeface="Arial" pitchFamily="34" charset="0"/>
        </a:defRPr>
      </a:lvl4pPr>
      <a:lvl5pPr algn="ctr" rtl="0" fontAlgn="base">
        <a:spcBef>
          <a:spcPct val="0"/>
        </a:spcBef>
        <a:spcAft>
          <a:spcPct val="0"/>
        </a:spcAft>
        <a:defRPr sz="3600">
          <a:solidFill>
            <a:srgbClr val="FF0000"/>
          </a:solidFill>
          <a:latin typeface="Arial" pitchFamily="34" charset="0"/>
        </a:defRPr>
      </a:lvl5pPr>
      <a:lvl6pPr marL="457200" algn="ctr" rtl="0" fontAlgn="base">
        <a:spcBef>
          <a:spcPct val="0"/>
        </a:spcBef>
        <a:spcAft>
          <a:spcPct val="0"/>
        </a:spcAft>
        <a:defRPr sz="3600">
          <a:solidFill>
            <a:srgbClr val="FF0000"/>
          </a:solidFill>
          <a:latin typeface="Arial" pitchFamily="34" charset="0"/>
        </a:defRPr>
      </a:lvl6pPr>
      <a:lvl7pPr marL="914400" algn="ctr" rtl="0" fontAlgn="base">
        <a:spcBef>
          <a:spcPct val="0"/>
        </a:spcBef>
        <a:spcAft>
          <a:spcPct val="0"/>
        </a:spcAft>
        <a:defRPr sz="3600">
          <a:solidFill>
            <a:srgbClr val="FF0000"/>
          </a:solidFill>
          <a:latin typeface="Arial" pitchFamily="34" charset="0"/>
        </a:defRPr>
      </a:lvl7pPr>
      <a:lvl8pPr marL="1371600" algn="ctr" rtl="0" fontAlgn="base">
        <a:spcBef>
          <a:spcPct val="0"/>
        </a:spcBef>
        <a:spcAft>
          <a:spcPct val="0"/>
        </a:spcAft>
        <a:defRPr sz="3600">
          <a:solidFill>
            <a:srgbClr val="FF0000"/>
          </a:solidFill>
          <a:latin typeface="Arial" pitchFamily="34" charset="0"/>
        </a:defRPr>
      </a:lvl8pPr>
      <a:lvl9pPr marL="1828800" algn="ctr" rtl="0" fontAlgn="base">
        <a:spcBef>
          <a:spcPct val="0"/>
        </a:spcBef>
        <a:spcAft>
          <a:spcPct val="0"/>
        </a:spcAft>
        <a:defRPr sz="3600">
          <a:solidFill>
            <a:srgbClr val="FF0000"/>
          </a:solidFill>
          <a:latin typeface="Arial" pitchFamily="34" charset="0"/>
        </a:defRPr>
      </a:lvl9pPr>
    </p:titleStyle>
    <p:bodyStyle>
      <a:lvl1pPr marL="342900" indent="-342900" algn="l" rtl="0" fontAlgn="base">
        <a:spcBef>
          <a:spcPct val="20000"/>
        </a:spcBef>
        <a:spcAft>
          <a:spcPct val="0"/>
        </a:spcAft>
        <a:buChar char="•"/>
        <a:defRPr sz="2800">
          <a:solidFill>
            <a:schemeClr val="tx1"/>
          </a:solidFill>
          <a:latin typeface="+mn-lt"/>
          <a:ea typeface="+mn-ea"/>
          <a:cs typeface="+mn-cs"/>
        </a:defRPr>
      </a:lvl1pPr>
      <a:lvl2pPr marL="742950" indent="-285750" algn="l" rtl="0" fontAlgn="base">
        <a:spcBef>
          <a:spcPct val="20000"/>
        </a:spcBef>
        <a:spcAft>
          <a:spcPct val="0"/>
        </a:spcAft>
        <a:buChar char="–"/>
        <a:defRPr sz="2400">
          <a:solidFill>
            <a:schemeClr val="tx1"/>
          </a:solidFill>
          <a:latin typeface="+mn-lt"/>
        </a:defRPr>
      </a:lvl2pPr>
      <a:lvl3pPr marL="1143000" indent="-228600" algn="l" rtl="0" fontAlgn="base">
        <a:spcBef>
          <a:spcPct val="20000"/>
        </a:spcBef>
        <a:spcAft>
          <a:spcPct val="0"/>
        </a:spcAft>
        <a:buChar char="•"/>
        <a:defRPr sz="20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57411" name="Line 3"/>
          <p:cNvSpPr>
            <a:spLocks noChangeShapeType="1"/>
          </p:cNvSpPr>
          <p:nvPr/>
        </p:nvSpPr>
        <p:spPr bwMode="auto">
          <a:xfrm flipH="1" flipV="1">
            <a:off x="1295400" y="914400"/>
            <a:ext cx="6324600" cy="0"/>
          </a:xfrm>
          <a:prstGeom prst="line">
            <a:avLst/>
          </a:prstGeom>
          <a:noFill/>
          <a:ln w="76200">
            <a:solidFill>
              <a:srgbClr val="00279F"/>
            </a:solidFill>
            <a:round/>
            <a:headEnd/>
            <a:tailEnd/>
          </a:ln>
          <a:effectLst/>
        </p:spPr>
        <p:txBody>
          <a:bodyPr/>
          <a:lstStyle/>
          <a:p>
            <a:pPr>
              <a:defRPr/>
            </a:pPr>
            <a:endParaRPr lang="en-US" sz="4000">
              <a:solidFill>
                <a:srgbClr val="000099"/>
              </a:solidFill>
            </a:endParaRPr>
          </a:p>
        </p:txBody>
      </p:sp>
      <p:pic>
        <p:nvPicPr>
          <p:cNvPr id="20483" name="Picture 6"/>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 y="185738"/>
            <a:ext cx="1270000" cy="804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20484" name="Rectangle 7"/>
          <p:cNvSpPr>
            <a:spLocks noGrp="1" noChangeArrowheads="1"/>
          </p:cNvSpPr>
          <p:nvPr>
            <p:ph type="title"/>
          </p:nvPr>
        </p:nvSpPr>
        <p:spPr bwMode="auto">
          <a:xfrm>
            <a:off x="1219200" y="0"/>
            <a:ext cx="6324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485" name="Rectangle 8"/>
          <p:cNvSpPr>
            <a:spLocks noGrp="1" noChangeArrowheads="1"/>
          </p:cNvSpPr>
          <p:nvPr>
            <p:ph type="body" idx="1"/>
          </p:nvPr>
        </p:nvSpPr>
        <p:spPr bwMode="auto">
          <a:xfrm>
            <a:off x="304800" y="1066800"/>
            <a:ext cx="8610600"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 second level</a:t>
            </a:r>
          </a:p>
          <a:p>
            <a:pPr lvl="2"/>
            <a:r>
              <a:rPr lang="en-US" smtClean="0"/>
              <a:t>third level</a:t>
            </a:r>
          </a:p>
          <a:p>
            <a:pPr lvl="3"/>
            <a:r>
              <a:rPr lang="en-US" smtClean="0"/>
              <a:t>Fourth level</a:t>
            </a:r>
          </a:p>
          <a:p>
            <a:pPr lvl="4"/>
            <a:r>
              <a:rPr lang="en-US" smtClean="0"/>
              <a:t>fifth level</a:t>
            </a:r>
          </a:p>
        </p:txBody>
      </p:sp>
      <p:pic>
        <p:nvPicPr>
          <p:cNvPr id="20486" name="Picture 9" descr="SEALLCL"/>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772400" y="36513"/>
            <a:ext cx="987425" cy="98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5207" r:id="rId1"/>
  </p:sldLayoutIdLst>
  <p:txStyles>
    <p:titleStyle>
      <a:lvl1pPr algn="ctr" rtl="0" eaLnBrk="0" fontAlgn="base" hangingPunct="0">
        <a:lnSpc>
          <a:spcPct val="85000"/>
        </a:lnSpc>
        <a:spcBef>
          <a:spcPct val="0"/>
        </a:spcBef>
        <a:spcAft>
          <a:spcPct val="0"/>
        </a:spcAft>
        <a:defRPr sz="2800" b="1">
          <a:solidFill>
            <a:srgbClr val="00279F"/>
          </a:solidFill>
          <a:latin typeface="+mj-lt"/>
          <a:ea typeface="+mj-ea"/>
          <a:cs typeface="+mj-cs"/>
        </a:defRPr>
      </a:lvl1pPr>
      <a:lvl2pPr algn="ctr" rtl="0" eaLnBrk="0" fontAlgn="base" hangingPunct="0">
        <a:lnSpc>
          <a:spcPct val="85000"/>
        </a:lnSpc>
        <a:spcBef>
          <a:spcPct val="0"/>
        </a:spcBef>
        <a:spcAft>
          <a:spcPct val="0"/>
        </a:spcAft>
        <a:defRPr sz="2800" b="1">
          <a:solidFill>
            <a:srgbClr val="00279F"/>
          </a:solidFill>
          <a:latin typeface="Arial" pitchFamily="34" charset="0"/>
        </a:defRPr>
      </a:lvl2pPr>
      <a:lvl3pPr algn="ctr" rtl="0" eaLnBrk="0" fontAlgn="base" hangingPunct="0">
        <a:lnSpc>
          <a:spcPct val="85000"/>
        </a:lnSpc>
        <a:spcBef>
          <a:spcPct val="0"/>
        </a:spcBef>
        <a:spcAft>
          <a:spcPct val="0"/>
        </a:spcAft>
        <a:defRPr sz="2800" b="1">
          <a:solidFill>
            <a:srgbClr val="00279F"/>
          </a:solidFill>
          <a:latin typeface="Arial" pitchFamily="34" charset="0"/>
        </a:defRPr>
      </a:lvl3pPr>
      <a:lvl4pPr algn="ctr" rtl="0" eaLnBrk="0" fontAlgn="base" hangingPunct="0">
        <a:lnSpc>
          <a:spcPct val="85000"/>
        </a:lnSpc>
        <a:spcBef>
          <a:spcPct val="0"/>
        </a:spcBef>
        <a:spcAft>
          <a:spcPct val="0"/>
        </a:spcAft>
        <a:defRPr sz="2800" b="1">
          <a:solidFill>
            <a:srgbClr val="00279F"/>
          </a:solidFill>
          <a:latin typeface="Arial" pitchFamily="34" charset="0"/>
        </a:defRPr>
      </a:lvl4pPr>
      <a:lvl5pPr algn="ctr" rtl="0" eaLnBrk="0" fontAlgn="base" hangingPunct="0">
        <a:lnSpc>
          <a:spcPct val="85000"/>
        </a:lnSpc>
        <a:spcBef>
          <a:spcPct val="0"/>
        </a:spcBef>
        <a:spcAft>
          <a:spcPct val="0"/>
        </a:spcAft>
        <a:defRPr sz="2800" b="1">
          <a:solidFill>
            <a:srgbClr val="00279F"/>
          </a:solidFill>
          <a:latin typeface="Arial" pitchFamily="34" charset="0"/>
        </a:defRPr>
      </a:lvl5pPr>
      <a:lvl6pPr marL="457200" algn="ctr" rtl="0" eaLnBrk="0" fontAlgn="base" hangingPunct="0">
        <a:lnSpc>
          <a:spcPct val="85000"/>
        </a:lnSpc>
        <a:spcBef>
          <a:spcPct val="0"/>
        </a:spcBef>
        <a:spcAft>
          <a:spcPct val="0"/>
        </a:spcAft>
        <a:defRPr sz="2800" b="1">
          <a:solidFill>
            <a:srgbClr val="00279F"/>
          </a:solidFill>
          <a:latin typeface="Arial" pitchFamily="34" charset="0"/>
        </a:defRPr>
      </a:lvl6pPr>
      <a:lvl7pPr marL="914400" algn="ctr" rtl="0" eaLnBrk="0" fontAlgn="base" hangingPunct="0">
        <a:lnSpc>
          <a:spcPct val="85000"/>
        </a:lnSpc>
        <a:spcBef>
          <a:spcPct val="0"/>
        </a:spcBef>
        <a:spcAft>
          <a:spcPct val="0"/>
        </a:spcAft>
        <a:defRPr sz="2800" b="1">
          <a:solidFill>
            <a:srgbClr val="00279F"/>
          </a:solidFill>
          <a:latin typeface="Arial" pitchFamily="34" charset="0"/>
        </a:defRPr>
      </a:lvl7pPr>
      <a:lvl8pPr marL="1371600" algn="ctr" rtl="0" eaLnBrk="0" fontAlgn="base" hangingPunct="0">
        <a:lnSpc>
          <a:spcPct val="85000"/>
        </a:lnSpc>
        <a:spcBef>
          <a:spcPct val="0"/>
        </a:spcBef>
        <a:spcAft>
          <a:spcPct val="0"/>
        </a:spcAft>
        <a:defRPr sz="2800" b="1">
          <a:solidFill>
            <a:srgbClr val="00279F"/>
          </a:solidFill>
          <a:latin typeface="Arial" pitchFamily="34" charset="0"/>
        </a:defRPr>
      </a:lvl8pPr>
      <a:lvl9pPr marL="1828800" algn="ctr" rtl="0" eaLnBrk="0" fontAlgn="base" hangingPunct="0">
        <a:lnSpc>
          <a:spcPct val="85000"/>
        </a:lnSpc>
        <a:spcBef>
          <a:spcPct val="0"/>
        </a:spcBef>
        <a:spcAft>
          <a:spcPct val="0"/>
        </a:spcAft>
        <a:defRPr sz="2800" b="1">
          <a:solidFill>
            <a:srgbClr val="00279F"/>
          </a:solidFill>
          <a:latin typeface="Arial" pitchFamily="34" charset="0"/>
        </a:defRPr>
      </a:lvl9pPr>
    </p:titleStyle>
    <p:bodyStyle>
      <a:lvl1pPr marL="342900" indent="-342900" algn="l" rtl="0" eaLnBrk="0" fontAlgn="base" hangingPunct="0">
        <a:spcBef>
          <a:spcPct val="20000"/>
        </a:spcBef>
        <a:spcAft>
          <a:spcPct val="0"/>
        </a:spcAft>
        <a:buSzPct val="100000"/>
        <a:buChar char="•"/>
        <a:defRPr sz="2400" b="1">
          <a:solidFill>
            <a:srgbClr val="00279F"/>
          </a:solidFill>
          <a:latin typeface="+mn-lt"/>
          <a:ea typeface="+mn-ea"/>
          <a:cs typeface="+mn-cs"/>
        </a:defRPr>
      </a:lvl1pPr>
      <a:lvl2pPr marL="742950" indent="-285750" algn="l" rtl="0" eaLnBrk="0" fontAlgn="base" hangingPunct="0">
        <a:spcBef>
          <a:spcPct val="20000"/>
        </a:spcBef>
        <a:spcAft>
          <a:spcPct val="0"/>
        </a:spcAft>
        <a:buSzPct val="100000"/>
        <a:buChar char="—"/>
        <a:defRPr sz="2400" b="1">
          <a:solidFill>
            <a:srgbClr val="00279F"/>
          </a:solidFill>
          <a:latin typeface="+mn-lt"/>
        </a:defRPr>
      </a:lvl2pPr>
      <a:lvl3pPr marL="1143000" indent="-228600" algn="l" rtl="0" eaLnBrk="0" fontAlgn="base" hangingPunct="0">
        <a:spcBef>
          <a:spcPct val="20000"/>
        </a:spcBef>
        <a:spcAft>
          <a:spcPct val="0"/>
        </a:spcAft>
        <a:buSzPct val="100000"/>
        <a:buChar char="•"/>
        <a:defRPr sz="2400" b="1">
          <a:solidFill>
            <a:srgbClr val="00279F"/>
          </a:solidFill>
          <a:latin typeface="+mn-lt"/>
        </a:defRPr>
      </a:lvl3pPr>
      <a:lvl4pPr marL="1600200" indent="-228600" algn="l" rtl="0" eaLnBrk="0" fontAlgn="base" hangingPunct="0">
        <a:spcBef>
          <a:spcPct val="20000"/>
        </a:spcBef>
        <a:spcAft>
          <a:spcPct val="0"/>
        </a:spcAft>
        <a:buSzPct val="100000"/>
        <a:buChar char="–"/>
        <a:defRPr sz="2000">
          <a:solidFill>
            <a:srgbClr val="00279F"/>
          </a:solidFill>
          <a:latin typeface="+mn-lt"/>
        </a:defRPr>
      </a:lvl4pPr>
      <a:lvl5pPr marL="2057400" indent="-228600" algn="l" rtl="0" eaLnBrk="0" fontAlgn="base" hangingPunct="0">
        <a:spcBef>
          <a:spcPct val="20000"/>
        </a:spcBef>
        <a:spcAft>
          <a:spcPct val="0"/>
        </a:spcAft>
        <a:buSzPct val="100000"/>
        <a:buChar char="»"/>
        <a:defRPr sz="2000">
          <a:solidFill>
            <a:srgbClr val="00279F"/>
          </a:solidFill>
          <a:latin typeface="+mn-lt"/>
        </a:defRPr>
      </a:lvl5pPr>
      <a:lvl6pPr marL="2514600" indent="-228600" algn="l" rtl="0" eaLnBrk="0" fontAlgn="base" hangingPunct="0">
        <a:spcBef>
          <a:spcPct val="20000"/>
        </a:spcBef>
        <a:spcAft>
          <a:spcPct val="0"/>
        </a:spcAft>
        <a:buSzPct val="100000"/>
        <a:buChar char="»"/>
        <a:defRPr sz="2000">
          <a:solidFill>
            <a:srgbClr val="00279F"/>
          </a:solidFill>
          <a:latin typeface="+mn-lt"/>
        </a:defRPr>
      </a:lvl6pPr>
      <a:lvl7pPr marL="2971800" indent="-228600" algn="l" rtl="0" eaLnBrk="0" fontAlgn="base" hangingPunct="0">
        <a:spcBef>
          <a:spcPct val="20000"/>
        </a:spcBef>
        <a:spcAft>
          <a:spcPct val="0"/>
        </a:spcAft>
        <a:buSzPct val="100000"/>
        <a:buChar char="»"/>
        <a:defRPr sz="2000">
          <a:solidFill>
            <a:srgbClr val="00279F"/>
          </a:solidFill>
          <a:latin typeface="+mn-lt"/>
        </a:defRPr>
      </a:lvl7pPr>
      <a:lvl8pPr marL="3429000" indent="-228600" algn="l" rtl="0" eaLnBrk="0" fontAlgn="base" hangingPunct="0">
        <a:spcBef>
          <a:spcPct val="20000"/>
        </a:spcBef>
        <a:spcAft>
          <a:spcPct val="0"/>
        </a:spcAft>
        <a:buSzPct val="100000"/>
        <a:buChar char="»"/>
        <a:defRPr sz="2000">
          <a:solidFill>
            <a:srgbClr val="00279F"/>
          </a:solidFill>
          <a:latin typeface="+mn-lt"/>
        </a:defRPr>
      </a:lvl8pPr>
      <a:lvl9pPr marL="3886200" indent="-228600" algn="l" rtl="0" eaLnBrk="0" fontAlgn="base" hangingPunct="0">
        <a:spcBef>
          <a:spcPct val="20000"/>
        </a:spcBef>
        <a:spcAft>
          <a:spcPct val="0"/>
        </a:spcAft>
        <a:buSzPct val="100000"/>
        <a:buChar char="»"/>
        <a:defRPr sz="2000">
          <a:solidFill>
            <a:srgbClr val="00279F"/>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FC000">
            <a:alpha val="51000"/>
          </a:srgbClr>
        </a:solidFill>
        <a:effectLst/>
      </p:bgPr>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075"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AE1DE47A-2CE2-4290-94CD-F41FBA85D07C}" type="datetimeFigureOut">
              <a:rPr lang="en-US"/>
              <a:pPr>
                <a:defRPr/>
              </a:pPr>
              <a:t>10/3/2012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4F816583-0189-4F9F-B9A4-BC53CAD835C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135" r:id="rId1"/>
    <p:sldLayoutId id="2147485157" r:id="rId2"/>
    <p:sldLayoutId id="2147485136" r:id="rId3"/>
    <p:sldLayoutId id="2147485163" r:id="rId4"/>
    <p:sldLayoutId id="2147485182" r:id="rId5"/>
  </p:sldLayoutIdLst>
  <p:timing>
    <p:tnLst>
      <p:par>
        <p:cTn id="1" dur="indefinite" restart="never" nodeType="tmRoot"/>
      </p:par>
    </p:tnLst>
  </p:timing>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0"/>
            <a:ext cx="822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Text Placeholder 2"/>
          <p:cNvSpPr>
            <a:spLocks noGrp="1"/>
          </p:cNvSpPr>
          <p:nvPr>
            <p:ph type="body" idx="1"/>
          </p:nvPr>
        </p:nvSpPr>
        <p:spPr bwMode="auto">
          <a:xfrm>
            <a:off x="457200" y="990600"/>
            <a:ext cx="8229600" cy="528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30" name="Line 3"/>
          <p:cNvSpPr>
            <a:spLocks noChangeShapeType="1"/>
          </p:cNvSpPr>
          <p:nvPr/>
        </p:nvSpPr>
        <p:spPr bwMode="auto">
          <a:xfrm flipH="1" flipV="1">
            <a:off x="1219200" y="762000"/>
            <a:ext cx="6858000" cy="0"/>
          </a:xfrm>
          <a:prstGeom prst="line">
            <a:avLst/>
          </a:prstGeom>
          <a:noFill/>
          <a:ln w="50800">
            <a:solidFill>
              <a:srgbClr val="2C5993"/>
            </a:solidFill>
            <a:round/>
            <a:headEnd/>
            <a:tailEnd/>
          </a:ln>
          <a:extLst>
            <a:ext uri="{909E8E84-426E-40DD-AFC4-6F175D3DCCD1}">
              <a14:hiddenFill xmlns:a14="http://schemas.microsoft.com/office/drawing/2010/main">
                <a:noFill/>
              </a14:hiddenFill>
            </a:ext>
          </a:extLst>
        </p:spPr>
        <p:txBody>
          <a:bodyPr/>
          <a:lstStyle/>
          <a:p>
            <a:pPr eaLnBrk="0" hangingPunct="0"/>
            <a:endParaRPr lang="en-US" b="0">
              <a:solidFill>
                <a:srgbClr val="000000"/>
              </a:solidFill>
              <a:latin typeface="Arial" charset="0"/>
            </a:endParaRPr>
          </a:p>
        </p:txBody>
      </p:sp>
      <p:pic>
        <p:nvPicPr>
          <p:cNvPr id="121" name="Picture 8"/>
          <p:cNvPicPr>
            <a:picLocks noChangeArrowheads="1"/>
          </p:cNvPicPr>
          <p:nvPr userDrawn="1"/>
        </p:nvPicPr>
        <p:blipFill>
          <a:blip r:embed="rId4" cstate="print"/>
          <a:srcRect/>
          <a:stretch>
            <a:fillRect/>
          </a:stretch>
        </p:blipFill>
        <p:spPr bwMode="auto">
          <a:xfrm>
            <a:off x="25401" y="33342"/>
            <a:ext cx="1141019" cy="723121"/>
          </a:xfrm>
          <a:prstGeom prst="rect">
            <a:avLst/>
          </a:prstGeom>
          <a:noFill/>
          <a:ln w="12700">
            <a:noFill/>
            <a:miter lim="800000"/>
            <a:headEnd/>
            <a:tailEnd/>
          </a:ln>
        </p:spPr>
      </p:pic>
      <p:pic>
        <p:nvPicPr>
          <p:cNvPr id="122" name="Picture 13" descr="SEALLCL"/>
          <p:cNvPicPr>
            <a:picLocks noChangeAspect="1" noChangeArrowheads="1"/>
          </p:cNvPicPr>
          <p:nvPr userDrawn="1"/>
        </p:nvPicPr>
        <p:blipFill>
          <a:blip r:embed="rId5" cstate="print"/>
          <a:srcRect/>
          <a:stretch>
            <a:fillRect/>
          </a:stretch>
        </p:blipFill>
        <p:spPr bwMode="auto">
          <a:xfrm>
            <a:off x="8382000" y="76200"/>
            <a:ext cx="685800" cy="6858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5148" r:id="rId1"/>
    <p:sldLayoutId id="2147485180" r:id="rId2"/>
  </p:sldLayoutIdLst>
  <p:timing>
    <p:tnLst>
      <p:par>
        <p:cTn id="1" dur="indefinite" restart="never" nodeType="tmRoot"/>
      </p:par>
    </p:tnLst>
  </p:timing>
  <p:txStyles>
    <p:titleStyle>
      <a:lvl1pPr algn="ctr" rtl="0" eaLnBrk="0" fontAlgn="base" hangingPunct="0">
        <a:spcBef>
          <a:spcPct val="0"/>
        </a:spcBef>
        <a:spcAft>
          <a:spcPct val="0"/>
        </a:spcAft>
        <a:defRPr sz="2800" b="1" baseline="0">
          <a:solidFill>
            <a:srgbClr val="2C5993"/>
          </a:solidFill>
          <a:latin typeface="+mj-lt"/>
          <a:ea typeface="+mj-ea"/>
          <a:cs typeface="+mj-cs"/>
        </a:defRPr>
      </a:lvl1pPr>
      <a:lvl2pPr algn="l" rtl="0" eaLnBrk="0" fontAlgn="base" hangingPunct="0">
        <a:spcBef>
          <a:spcPct val="0"/>
        </a:spcBef>
        <a:spcAft>
          <a:spcPct val="0"/>
        </a:spcAft>
        <a:defRPr sz="3200" b="1">
          <a:solidFill>
            <a:srgbClr val="2C5993"/>
          </a:solidFill>
          <a:latin typeface="Arial" charset="0"/>
          <a:ea typeface="ＭＳ Ｐゴシック" charset="0"/>
          <a:cs typeface="ＭＳ Ｐゴシック" charset="0"/>
        </a:defRPr>
      </a:lvl2pPr>
      <a:lvl3pPr algn="l" rtl="0" eaLnBrk="0" fontAlgn="base" hangingPunct="0">
        <a:spcBef>
          <a:spcPct val="0"/>
        </a:spcBef>
        <a:spcAft>
          <a:spcPct val="0"/>
        </a:spcAft>
        <a:defRPr sz="3200" b="1">
          <a:solidFill>
            <a:srgbClr val="2C5993"/>
          </a:solidFill>
          <a:latin typeface="Arial" charset="0"/>
          <a:ea typeface="ＭＳ Ｐゴシック" charset="0"/>
          <a:cs typeface="ＭＳ Ｐゴシック" charset="0"/>
        </a:defRPr>
      </a:lvl3pPr>
      <a:lvl4pPr algn="l" rtl="0" eaLnBrk="0" fontAlgn="base" hangingPunct="0">
        <a:spcBef>
          <a:spcPct val="0"/>
        </a:spcBef>
        <a:spcAft>
          <a:spcPct val="0"/>
        </a:spcAft>
        <a:defRPr sz="3200" b="1">
          <a:solidFill>
            <a:srgbClr val="2C5993"/>
          </a:solidFill>
          <a:latin typeface="Arial" charset="0"/>
          <a:ea typeface="ＭＳ Ｐゴシック" charset="0"/>
          <a:cs typeface="ＭＳ Ｐゴシック" charset="0"/>
        </a:defRPr>
      </a:lvl4pPr>
      <a:lvl5pPr algn="l" rtl="0" eaLnBrk="0" fontAlgn="base" hangingPunct="0">
        <a:spcBef>
          <a:spcPct val="0"/>
        </a:spcBef>
        <a:spcAft>
          <a:spcPct val="0"/>
        </a:spcAft>
        <a:defRPr sz="3200" b="1">
          <a:solidFill>
            <a:srgbClr val="2C5993"/>
          </a:solidFill>
          <a:latin typeface="Arial" charset="0"/>
          <a:ea typeface="ＭＳ Ｐゴシック" charset="0"/>
          <a:cs typeface="ＭＳ Ｐゴシック" charset="0"/>
        </a:defRPr>
      </a:lvl5pPr>
      <a:lvl6pPr marL="457200" algn="l" rtl="0" eaLnBrk="0" fontAlgn="base" hangingPunct="0">
        <a:spcBef>
          <a:spcPct val="0"/>
        </a:spcBef>
        <a:spcAft>
          <a:spcPct val="0"/>
        </a:spcAft>
        <a:defRPr sz="3200" b="1">
          <a:solidFill>
            <a:srgbClr val="2C5993"/>
          </a:solidFill>
          <a:latin typeface="Arial" charset="0"/>
          <a:ea typeface="ＭＳ Ｐゴシック" charset="0"/>
          <a:cs typeface="ＭＳ Ｐゴシック" charset="0"/>
        </a:defRPr>
      </a:lvl6pPr>
      <a:lvl7pPr marL="914400" algn="l" rtl="0" eaLnBrk="0" fontAlgn="base" hangingPunct="0">
        <a:spcBef>
          <a:spcPct val="0"/>
        </a:spcBef>
        <a:spcAft>
          <a:spcPct val="0"/>
        </a:spcAft>
        <a:defRPr sz="3200" b="1">
          <a:solidFill>
            <a:srgbClr val="2C5993"/>
          </a:solidFill>
          <a:latin typeface="Arial" charset="0"/>
          <a:ea typeface="ＭＳ Ｐゴシック" charset="0"/>
          <a:cs typeface="ＭＳ Ｐゴシック" charset="0"/>
        </a:defRPr>
      </a:lvl7pPr>
      <a:lvl8pPr marL="1371600" algn="l" rtl="0" eaLnBrk="0" fontAlgn="base" hangingPunct="0">
        <a:spcBef>
          <a:spcPct val="0"/>
        </a:spcBef>
        <a:spcAft>
          <a:spcPct val="0"/>
        </a:spcAft>
        <a:defRPr sz="3200" b="1">
          <a:solidFill>
            <a:srgbClr val="2C5993"/>
          </a:solidFill>
          <a:latin typeface="Arial" charset="0"/>
          <a:ea typeface="ＭＳ Ｐゴシック" charset="0"/>
          <a:cs typeface="ＭＳ Ｐゴシック" charset="0"/>
        </a:defRPr>
      </a:lvl8pPr>
      <a:lvl9pPr marL="1828800" algn="l" rtl="0" eaLnBrk="0" fontAlgn="base" hangingPunct="0">
        <a:spcBef>
          <a:spcPct val="0"/>
        </a:spcBef>
        <a:spcAft>
          <a:spcPct val="0"/>
        </a:spcAft>
        <a:defRPr sz="3200" b="1">
          <a:solidFill>
            <a:srgbClr val="2C5993"/>
          </a:solidFill>
          <a:latin typeface="Arial"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har char="•"/>
        <a:defRPr sz="2800" baseline="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baseline="0">
          <a:solidFill>
            <a:schemeClr val="tx1"/>
          </a:solidFill>
          <a:latin typeface="+mn-lt"/>
          <a:ea typeface="+mn-ea"/>
        </a:defRPr>
      </a:lvl2pPr>
      <a:lvl3pPr marL="1143000" indent="-228600" algn="l" rtl="0" eaLnBrk="0" fontAlgn="base" hangingPunct="0">
        <a:spcBef>
          <a:spcPct val="20000"/>
        </a:spcBef>
        <a:spcAft>
          <a:spcPct val="0"/>
        </a:spcAft>
        <a:buChar char="•"/>
        <a:defRPr sz="2000" baseline="0">
          <a:solidFill>
            <a:schemeClr val="tx1"/>
          </a:solidFill>
          <a:latin typeface="+mn-lt"/>
          <a:ea typeface="+mn-ea"/>
        </a:defRPr>
      </a:lvl3pPr>
      <a:lvl4pPr marL="1600200" indent="-228600" algn="l" rtl="0" eaLnBrk="0" fontAlgn="base" hangingPunct="0">
        <a:spcBef>
          <a:spcPct val="20000"/>
        </a:spcBef>
        <a:spcAft>
          <a:spcPct val="0"/>
        </a:spcAft>
        <a:buChar char="–"/>
        <a:defRPr sz="2000" baseline="0">
          <a:solidFill>
            <a:schemeClr val="tx1"/>
          </a:solidFill>
          <a:latin typeface="+mn-lt"/>
          <a:ea typeface="+mn-ea"/>
        </a:defRPr>
      </a:lvl4pPr>
      <a:lvl5pPr marL="2057400" indent="-228600" algn="l" rtl="0" eaLnBrk="0" fontAlgn="base" hangingPunct="0">
        <a:spcBef>
          <a:spcPct val="20000"/>
        </a:spcBef>
        <a:spcAft>
          <a:spcPct val="0"/>
        </a:spcAft>
        <a:buChar char="»"/>
        <a:defRPr sz="2000" baseline="0">
          <a:solidFill>
            <a:schemeClr val="tx1"/>
          </a:solidFill>
          <a:latin typeface="+mn-lt"/>
          <a:ea typeface="+mn-ea"/>
        </a:defRPr>
      </a:lvl5pPr>
      <a:lvl6pPr marL="2514600" indent="-228600" algn="l" rtl="0" eaLnBrk="0" fontAlgn="base" hangingPunct="0">
        <a:spcBef>
          <a:spcPct val="20000"/>
        </a:spcBef>
        <a:spcAft>
          <a:spcPct val="0"/>
        </a:spcAft>
        <a:buChar char="»"/>
        <a:defRPr sz="2000">
          <a:solidFill>
            <a:srgbClr val="2C5993"/>
          </a:solidFill>
          <a:latin typeface="+mn-lt"/>
          <a:ea typeface="+mn-ea"/>
        </a:defRPr>
      </a:lvl6pPr>
      <a:lvl7pPr marL="2971800" indent="-228600" algn="l" rtl="0" eaLnBrk="0" fontAlgn="base" hangingPunct="0">
        <a:spcBef>
          <a:spcPct val="20000"/>
        </a:spcBef>
        <a:spcAft>
          <a:spcPct val="0"/>
        </a:spcAft>
        <a:buChar char="»"/>
        <a:defRPr sz="2000">
          <a:solidFill>
            <a:srgbClr val="2C5993"/>
          </a:solidFill>
          <a:latin typeface="+mn-lt"/>
          <a:ea typeface="+mn-ea"/>
        </a:defRPr>
      </a:lvl7pPr>
      <a:lvl8pPr marL="3429000" indent="-228600" algn="l" rtl="0" eaLnBrk="0" fontAlgn="base" hangingPunct="0">
        <a:spcBef>
          <a:spcPct val="20000"/>
        </a:spcBef>
        <a:spcAft>
          <a:spcPct val="0"/>
        </a:spcAft>
        <a:buChar char="»"/>
        <a:defRPr sz="2000">
          <a:solidFill>
            <a:srgbClr val="2C5993"/>
          </a:solidFill>
          <a:latin typeface="+mn-lt"/>
          <a:ea typeface="+mn-ea"/>
        </a:defRPr>
      </a:lvl8pPr>
      <a:lvl9pPr marL="3886200" indent="-228600" algn="l" rtl="0" eaLnBrk="0" fontAlgn="base" hangingPunct="0">
        <a:spcBef>
          <a:spcPct val="20000"/>
        </a:spcBef>
        <a:spcAft>
          <a:spcPct val="0"/>
        </a:spcAft>
        <a:buChar char="»"/>
        <a:defRPr sz="2000">
          <a:solidFill>
            <a:srgbClr val="2C5993"/>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F6609D1-10AA-4C73-8FB8-E2F78C8393F4}" type="datetimeFigureOut">
              <a:rPr lang="en-US" smtClean="0"/>
              <a:pPr/>
              <a:t>10/3/2012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840B937-9E0E-4D45-ADFD-3B9F45C0361D}"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5150" r:id="rId1"/>
    <p:sldLayoutId id="2147485181" r:id="rId2"/>
  </p:sldLayoutIdLst>
  <p:timing>
    <p:tnLst>
      <p:par>
        <p:cTn id="1" dur="indefinite" restart="never" nodeType="tmRoot"/>
      </p:par>
    </p:tnLst>
  </p:timing>
  <p:txStyles>
    <p:titleStyle/>
    <p:bodyStyle/>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bwMode="auto">
          <a:xfrm>
            <a:off x="962025" y="17463"/>
            <a:ext cx="6683375"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488" tIns="44450" rIns="90488" bIns="44450" numCol="1" anchor="ctr" anchorCtr="0" compatLnSpc="1">
            <a:prstTxWarp prst="textNoShape">
              <a:avLst/>
            </a:prstTxWarp>
          </a:bodyPr>
          <a:lstStyle/>
          <a:p>
            <a:pPr lvl="0"/>
            <a:r>
              <a:rPr lang="en-US" smtClean="0"/>
              <a:t>Slide Title</a:t>
            </a:r>
          </a:p>
        </p:txBody>
      </p:sp>
      <p:sp>
        <p:nvSpPr>
          <p:cNvPr id="7171" name="Rectangle 3"/>
          <p:cNvSpPr>
            <a:spLocks noGrp="1" noChangeArrowheads="1"/>
          </p:cNvSpPr>
          <p:nvPr>
            <p:ph type="body" idx="1"/>
          </p:nvPr>
        </p:nvSpPr>
        <p:spPr bwMode="auto">
          <a:xfrm>
            <a:off x="533400" y="1193800"/>
            <a:ext cx="7759700" cy="513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488" tIns="44450" rIns="90488" bIns="44450" numCol="1" anchor="t" anchorCtr="0" compatLnSpc="1">
            <a:prstTxWarp prst="textNoShape">
              <a:avLst/>
            </a:prstTxWarp>
          </a:bodyPr>
          <a:lstStyle/>
          <a:p>
            <a:pPr lvl="0"/>
            <a:r>
              <a:rPr lang="en-US" smtClean="0"/>
              <a:t>Click to edit master text styles</a:t>
            </a:r>
          </a:p>
          <a:p>
            <a:pPr lvl="1"/>
            <a:r>
              <a:rPr lang="en-US" smtClean="0"/>
              <a:t>Arial is the preferred font</a:t>
            </a:r>
          </a:p>
          <a:p>
            <a:pPr lvl="0"/>
            <a:r>
              <a:rPr lang="en-US" smtClean="0"/>
              <a:t>First level</a:t>
            </a:r>
          </a:p>
          <a:p>
            <a:pPr lvl="1"/>
            <a:r>
              <a:rPr lang="en-US" smtClean="0"/>
              <a:t>Second level</a:t>
            </a:r>
          </a:p>
          <a:p>
            <a:pPr lvl="2"/>
            <a:r>
              <a:rPr lang="en-US" smtClean="0"/>
              <a:t>Third level (suggestion: avoid going beyond third level for the On-Site Review Presentation. Your material may be too detailed for the audience and hard to read in the back of the room)</a:t>
            </a:r>
          </a:p>
          <a:p>
            <a:pPr lvl="0"/>
            <a:r>
              <a:rPr lang="en-US" smtClean="0"/>
              <a:t>Division speakers may replace the Lawrence Berkeley National Laboratory line on the bottom of the master with the division name</a:t>
            </a:r>
          </a:p>
        </p:txBody>
      </p:sp>
      <p:sp>
        <p:nvSpPr>
          <p:cNvPr id="7172" name="Line 4"/>
          <p:cNvSpPr>
            <a:spLocks noChangeShapeType="1"/>
          </p:cNvSpPr>
          <p:nvPr/>
        </p:nvSpPr>
        <p:spPr bwMode="auto">
          <a:xfrm flipH="1">
            <a:off x="-28575" y="933450"/>
            <a:ext cx="7724775" cy="0"/>
          </a:xfrm>
          <a:prstGeom prst="line">
            <a:avLst/>
          </a:prstGeom>
          <a:noFill/>
          <a:ln w="101600">
            <a:solidFill>
              <a:srgbClr val="00279F"/>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sz="4000" smtClean="0">
              <a:solidFill>
                <a:srgbClr val="000099"/>
              </a:solidFill>
            </a:endParaRPr>
          </a:p>
        </p:txBody>
      </p:sp>
      <p:sp>
        <p:nvSpPr>
          <p:cNvPr id="7173" name="Line 5"/>
          <p:cNvSpPr>
            <a:spLocks noChangeShapeType="1"/>
          </p:cNvSpPr>
          <p:nvPr/>
        </p:nvSpPr>
        <p:spPr bwMode="auto">
          <a:xfrm flipH="1">
            <a:off x="-47625" y="6616700"/>
            <a:ext cx="9229725" cy="0"/>
          </a:xfrm>
          <a:prstGeom prst="line">
            <a:avLst/>
          </a:prstGeom>
          <a:noFill/>
          <a:ln w="76200">
            <a:solidFill>
              <a:srgbClr val="00279F"/>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sz="4000" smtClean="0">
              <a:solidFill>
                <a:srgbClr val="000099"/>
              </a:solidFill>
            </a:endParaRPr>
          </a:p>
        </p:txBody>
      </p:sp>
      <p:pic>
        <p:nvPicPr>
          <p:cNvPr id="7174" name="Picture 6"/>
          <p:cNvPicPr>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65300" y="6500813"/>
            <a:ext cx="5524500" cy="242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5" name="Picture 7"/>
          <p:cNvPicPr>
            <a:picLocks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693025" y="242888"/>
            <a:ext cx="12954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7176" name="Object 8"/>
          <p:cNvGraphicFramePr>
            <a:graphicFrameLocks noChangeAspect="1"/>
          </p:cNvGraphicFramePr>
          <p:nvPr userDrawn="1"/>
        </p:nvGraphicFramePr>
        <p:xfrm>
          <a:off x="0" y="111125"/>
          <a:ext cx="887413" cy="887413"/>
        </p:xfrm>
        <a:graphic>
          <a:graphicData uri="http://schemas.openxmlformats.org/presentationml/2006/ole">
            <mc:AlternateContent xmlns:mc="http://schemas.openxmlformats.org/markup-compatibility/2006">
              <mc:Choice xmlns:v="urn:schemas-microsoft-com:vml" Requires="v">
                <p:oleObj spid="_x0000_s1050" name="Photo Editor Photo" r:id="rId7" imgW="1371429" imgH="1371429" progId="MSPhotoEd.3">
                  <p:embed/>
                </p:oleObj>
              </mc:Choice>
              <mc:Fallback>
                <p:oleObj name="Photo Editor Photo" r:id="rId7" imgW="1371429" imgH="1371429" progId="MSPhotoEd.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111125"/>
                        <a:ext cx="887413" cy="887413"/>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 bg1="lt1" tx1="dk1" bg2="lt2" tx2="dk2" accent1="accent1" accent2="accent2" accent3="accent3" accent4="accent4" accent5="accent5" accent6="accent6" hlink="hlink" folHlink="folHlink"/>
  <p:sldLayoutIdLst>
    <p:sldLayoutId id="2147485184" r:id="rId1"/>
    <p:sldLayoutId id="2147485188" r:id="rId2"/>
  </p:sldLayoutIdLst>
  <p:timing>
    <p:tnLst>
      <p:par>
        <p:cTn id="1" dur="indefinite" restart="never" nodeType="tmRoot"/>
      </p:par>
    </p:tnLst>
  </p:timing>
  <p:txStyles>
    <p:titleStyle>
      <a:lvl1pPr algn="ctr" rtl="0" eaLnBrk="0" fontAlgn="base" hangingPunct="0">
        <a:spcBef>
          <a:spcPct val="0"/>
        </a:spcBef>
        <a:spcAft>
          <a:spcPct val="0"/>
        </a:spcAft>
        <a:defRPr sz="2800" b="1">
          <a:solidFill>
            <a:srgbClr val="00279F"/>
          </a:solidFill>
          <a:latin typeface="+mj-lt"/>
          <a:ea typeface="+mj-ea"/>
          <a:cs typeface="+mj-cs"/>
        </a:defRPr>
      </a:lvl1pPr>
      <a:lvl2pPr algn="ctr" rtl="0" eaLnBrk="0" fontAlgn="base" hangingPunct="0">
        <a:spcBef>
          <a:spcPct val="0"/>
        </a:spcBef>
        <a:spcAft>
          <a:spcPct val="0"/>
        </a:spcAft>
        <a:defRPr sz="2800" b="1">
          <a:solidFill>
            <a:srgbClr val="00279F"/>
          </a:solidFill>
          <a:latin typeface="Arial" pitchFamily="34" charset="0"/>
        </a:defRPr>
      </a:lvl2pPr>
      <a:lvl3pPr algn="ctr" rtl="0" eaLnBrk="0" fontAlgn="base" hangingPunct="0">
        <a:spcBef>
          <a:spcPct val="0"/>
        </a:spcBef>
        <a:spcAft>
          <a:spcPct val="0"/>
        </a:spcAft>
        <a:defRPr sz="2800" b="1">
          <a:solidFill>
            <a:srgbClr val="00279F"/>
          </a:solidFill>
          <a:latin typeface="Arial" pitchFamily="34" charset="0"/>
        </a:defRPr>
      </a:lvl3pPr>
      <a:lvl4pPr algn="ctr" rtl="0" eaLnBrk="0" fontAlgn="base" hangingPunct="0">
        <a:spcBef>
          <a:spcPct val="0"/>
        </a:spcBef>
        <a:spcAft>
          <a:spcPct val="0"/>
        </a:spcAft>
        <a:defRPr sz="2800" b="1">
          <a:solidFill>
            <a:srgbClr val="00279F"/>
          </a:solidFill>
          <a:latin typeface="Arial" pitchFamily="34" charset="0"/>
        </a:defRPr>
      </a:lvl4pPr>
      <a:lvl5pPr algn="ctr" rtl="0" eaLnBrk="0" fontAlgn="base" hangingPunct="0">
        <a:spcBef>
          <a:spcPct val="0"/>
        </a:spcBef>
        <a:spcAft>
          <a:spcPct val="0"/>
        </a:spcAft>
        <a:defRPr sz="2800" b="1">
          <a:solidFill>
            <a:srgbClr val="00279F"/>
          </a:solidFill>
          <a:latin typeface="Arial" pitchFamily="34" charset="0"/>
        </a:defRPr>
      </a:lvl5pPr>
      <a:lvl6pPr marL="457200" algn="ctr" rtl="0" eaLnBrk="0" fontAlgn="base" hangingPunct="0">
        <a:spcBef>
          <a:spcPct val="0"/>
        </a:spcBef>
        <a:spcAft>
          <a:spcPct val="0"/>
        </a:spcAft>
        <a:defRPr sz="2800" b="1">
          <a:solidFill>
            <a:srgbClr val="00279F"/>
          </a:solidFill>
          <a:latin typeface="Arial" pitchFamily="34" charset="0"/>
        </a:defRPr>
      </a:lvl6pPr>
      <a:lvl7pPr marL="914400" algn="ctr" rtl="0" eaLnBrk="0" fontAlgn="base" hangingPunct="0">
        <a:spcBef>
          <a:spcPct val="0"/>
        </a:spcBef>
        <a:spcAft>
          <a:spcPct val="0"/>
        </a:spcAft>
        <a:defRPr sz="2800" b="1">
          <a:solidFill>
            <a:srgbClr val="00279F"/>
          </a:solidFill>
          <a:latin typeface="Arial" pitchFamily="34" charset="0"/>
        </a:defRPr>
      </a:lvl7pPr>
      <a:lvl8pPr marL="1371600" algn="ctr" rtl="0" eaLnBrk="0" fontAlgn="base" hangingPunct="0">
        <a:spcBef>
          <a:spcPct val="0"/>
        </a:spcBef>
        <a:spcAft>
          <a:spcPct val="0"/>
        </a:spcAft>
        <a:defRPr sz="2800" b="1">
          <a:solidFill>
            <a:srgbClr val="00279F"/>
          </a:solidFill>
          <a:latin typeface="Arial" pitchFamily="34" charset="0"/>
        </a:defRPr>
      </a:lvl8pPr>
      <a:lvl9pPr marL="1828800" algn="ctr" rtl="0" eaLnBrk="0" fontAlgn="base" hangingPunct="0">
        <a:spcBef>
          <a:spcPct val="0"/>
        </a:spcBef>
        <a:spcAft>
          <a:spcPct val="0"/>
        </a:spcAft>
        <a:defRPr sz="2800" b="1">
          <a:solidFill>
            <a:srgbClr val="00279F"/>
          </a:solidFill>
          <a:latin typeface="Arial" pitchFamily="34" charset="0"/>
        </a:defRPr>
      </a:lvl9pPr>
    </p:titleStyle>
    <p:bodyStyle>
      <a:lvl1pPr marL="177800" indent="-177800" algn="l" rtl="0" eaLnBrk="0" fontAlgn="base" hangingPunct="0">
        <a:spcBef>
          <a:spcPct val="40000"/>
        </a:spcBef>
        <a:spcAft>
          <a:spcPct val="0"/>
        </a:spcAft>
        <a:buChar char="•"/>
        <a:defRPr sz="2400" b="1">
          <a:solidFill>
            <a:srgbClr val="00279F"/>
          </a:solidFill>
          <a:latin typeface="+mn-lt"/>
          <a:ea typeface="+mn-ea"/>
          <a:cs typeface="+mn-cs"/>
        </a:defRPr>
      </a:lvl1pPr>
      <a:lvl2pPr marL="523875" indent="-174625" algn="l" rtl="0" eaLnBrk="0" fontAlgn="base" hangingPunct="0">
        <a:spcBef>
          <a:spcPct val="20000"/>
        </a:spcBef>
        <a:spcAft>
          <a:spcPct val="0"/>
        </a:spcAft>
        <a:buChar char="–"/>
        <a:defRPr sz="2400" b="1">
          <a:solidFill>
            <a:srgbClr val="00279F"/>
          </a:solidFill>
          <a:latin typeface="+mn-lt"/>
        </a:defRPr>
      </a:lvl2pPr>
      <a:lvl3pPr marL="854075" indent="-173038" algn="l" rtl="0" eaLnBrk="0" fontAlgn="base" hangingPunct="0">
        <a:spcBef>
          <a:spcPct val="20000"/>
        </a:spcBef>
        <a:spcAft>
          <a:spcPct val="0"/>
        </a:spcAft>
        <a:buChar char="•"/>
        <a:defRPr sz="2200" b="1">
          <a:solidFill>
            <a:srgbClr val="00279F"/>
          </a:solidFill>
          <a:latin typeface="+mn-lt"/>
        </a:defRPr>
      </a:lvl3pPr>
      <a:lvl4pPr marL="1600200" indent="-228600" algn="l" rtl="0" eaLnBrk="0" fontAlgn="base" hangingPunct="0">
        <a:spcBef>
          <a:spcPct val="20000"/>
        </a:spcBef>
        <a:spcAft>
          <a:spcPct val="0"/>
        </a:spcAft>
        <a:buChar char="–"/>
        <a:defRPr sz="2000">
          <a:solidFill>
            <a:schemeClr val="tx1"/>
          </a:solidFill>
          <a:latin typeface="Times New Roman" pitchFamily="18" charset="0"/>
        </a:defRPr>
      </a:lvl4pPr>
      <a:lvl5pPr marL="2057400" indent="-228600" algn="l" rtl="0" eaLnBrk="0" fontAlgn="base" hangingPunct="0">
        <a:spcBef>
          <a:spcPct val="20000"/>
        </a:spcBef>
        <a:spcAft>
          <a:spcPct val="0"/>
        </a:spcAft>
        <a:buChar char="»"/>
        <a:defRPr sz="2000">
          <a:solidFill>
            <a:schemeClr val="tx1"/>
          </a:solidFill>
          <a:latin typeface="Times New Roman" pitchFamily="18" charset="0"/>
        </a:defRPr>
      </a:lvl5pPr>
      <a:lvl6pPr marL="2514600" indent="-228600" algn="l" rtl="0" eaLnBrk="0" fontAlgn="base" hangingPunct="0">
        <a:spcBef>
          <a:spcPct val="20000"/>
        </a:spcBef>
        <a:spcAft>
          <a:spcPct val="0"/>
        </a:spcAft>
        <a:buChar char="»"/>
        <a:defRPr sz="2000">
          <a:solidFill>
            <a:schemeClr val="tx1"/>
          </a:solidFill>
          <a:latin typeface="Times New Roman" pitchFamily="18" charset="0"/>
        </a:defRPr>
      </a:lvl6pPr>
      <a:lvl7pPr marL="2971800" indent="-228600" algn="l" rtl="0" eaLnBrk="0" fontAlgn="base" hangingPunct="0">
        <a:spcBef>
          <a:spcPct val="20000"/>
        </a:spcBef>
        <a:spcAft>
          <a:spcPct val="0"/>
        </a:spcAft>
        <a:buChar char="»"/>
        <a:defRPr sz="2000">
          <a:solidFill>
            <a:schemeClr val="tx1"/>
          </a:solidFill>
          <a:latin typeface="Times New Roman" pitchFamily="18" charset="0"/>
        </a:defRPr>
      </a:lvl7pPr>
      <a:lvl8pPr marL="3429000" indent="-228600" algn="l" rtl="0" eaLnBrk="0" fontAlgn="base" hangingPunct="0">
        <a:spcBef>
          <a:spcPct val="20000"/>
        </a:spcBef>
        <a:spcAft>
          <a:spcPct val="0"/>
        </a:spcAft>
        <a:buChar char="»"/>
        <a:defRPr sz="2000">
          <a:solidFill>
            <a:schemeClr val="tx1"/>
          </a:solidFill>
          <a:latin typeface="Times New Roman" pitchFamily="18" charset="0"/>
        </a:defRPr>
      </a:lvl8pPr>
      <a:lvl9pPr marL="3886200" indent="-228600" algn="l" rtl="0" eaLnBrk="0" fontAlgn="base" hangingPunct="0">
        <a:spcBef>
          <a:spcPct val="20000"/>
        </a:spcBef>
        <a:spcAft>
          <a:spcPct val="0"/>
        </a:spcAft>
        <a:buChar char="»"/>
        <a:defRPr sz="2000">
          <a:solidFill>
            <a:schemeClr val="tx1"/>
          </a:solidFill>
          <a:latin typeface="Times New Roman" pitchFamily="18"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962025" y="17463"/>
            <a:ext cx="6683375"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488" tIns="44450" rIns="90488" bIns="44450" numCol="1" anchor="ctr" anchorCtr="0" compatLnSpc="1">
            <a:prstTxWarp prst="textNoShape">
              <a:avLst/>
            </a:prstTxWarp>
          </a:bodyPr>
          <a:lstStyle/>
          <a:p>
            <a:pPr lvl="0"/>
            <a:r>
              <a:rPr lang="en-US" smtClean="0"/>
              <a:t>Slide Title</a:t>
            </a:r>
          </a:p>
        </p:txBody>
      </p:sp>
      <p:sp>
        <p:nvSpPr>
          <p:cNvPr id="3075" name="Rectangle 3"/>
          <p:cNvSpPr>
            <a:spLocks noGrp="1" noChangeArrowheads="1"/>
          </p:cNvSpPr>
          <p:nvPr>
            <p:ph type="body" idx="1"/>
          </p:nvPr>
        </p:nvSpPr>
        <p:spPr bwMode="auto">
          <a:xfrm>
            <a:off x="533400" y="1193800"/>
            <a:ext cx="7759700" cy="513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488" tIns="44450" rIns="90488" bIns="44450" numCol="1" anchor="t" anchorCtr="0" compatLnSpc="1">
            <a:prstTxWarp prst="textNoShape">
              <a:avLst/>
            </a:prstTxWarp>
          </a:bodyPr>
          <a:lstStyle/>
          <a:p>
            <a:pPr lvl="0"/>
            <a:r>
              <a:rPr lang="en-US" smtClean="0"/>
              <a:t>Click to edit master text styles</a:t>
            </a:r>
          </a:p>
          <a:p>
            <a:pPr lvl="1"/>
            <a:r>
              <a:rPr lang="en-US" smtClean="0"/>
              <a:t>Arial is the preferred font</a:t>
            </a:r>
          </a:p>
          <a:p>
            <a:pPr lvl="0"/>
            <a:r>
              <a:rPr lang="en-US" smtClean="0"/>
              <a:t>First level</a:t>
            </a:r>
          </a:p>
          <a:p>
            <a:pPr lvl="1"/>
            <a:r>
              <a:rPr lang="en-US" smtClean="0"/>
              <a:t>Second level</a:t>
            </a:r>
          </a:p>
          <a:p>
            <a:pPr lvl="2"/>
            <a:r>
              <a:rPr lang="en-US" smtClean="0"/>
              <a:t>Third level (suggestion: avoid going beyond third level for the On-Site Review Presentation. Your material may be too detailed for the audience and hard to read in the back of the room)</a:t>
            </a:r>
          </a:p>
          <a:p>
            <a:pPr lvl="0"/>
            <a:r>
              <a:rPr lang="en-US" smtClean="0"/>
              <a:t>Division speakers may replace the Lawrence Berkeley National Laboratory line on the bottom of the master with the division name</a:t>
            </a:r>
          </a:p>
        </p:txBody>
      </p:sp>
      <p:sp>
        <p:nvSpPr>
          <p:cNvPr id="627716" name="Line 4"/>
          <p:cNvSpPr>
            <a:spLocks noChangeShapeType="1"/>
          </p:cNvSpPr>
          <p:nvPr/>
        </p:nvSpPr>
        <p:spPr bwMode="auto">
          <a:xfrm flipH="1">
            <a:off x="-28575" y="933450"/>
            <a:ext cx="7724775" cy="0"/>
          </a:xfrm>
          <a:prstGeom prst="line">
            <a:avLst/>
          </a:prstGeom>
          <a:noFill/>
          <a:ln w="101600">
            <a:solidFill>
              <a:srgbClr val="00279F"/>
            </a:solidFill>
            <a:round/>
            <a:headEnd type="none" w="sm" len="sm"/>
            <a:tailEnd type="none" w="sm" len="sm"/>
          </a:ln>
          <a:effectLst/>
        </p:spPr>
        <p:txBody>
          <a:bodyPr/>
          <a:lstStyle/>
          <a:p>
            <a:pPr>
              <a:defRPr/>
            </a:pPr>
            <a:endParaRPr lang="en-US" sz="3600" b="0">
              <a:solidFill>
                <a:srgbClr val="000099"/>
              </a:solidFill>
              <a:effectLst>
                <a:outerShdw blurRad="38100" dist="38100" dir="2700000" algn="tl">
                  <a:srgbClr val="000000">
                    <a:alpha val="43137"/>
                  </a:srgbClr>
                </a:outerShdw>
              </a:effectLst>
              <a:latin typeface="Verdana" pitchFamily="34" charset="0"/>
            </a:endParaRPr>
          </a:p>
        </p:txBody>
      </p:sp>
      <p:sp>
        <p:nvSpPr>
          <p:cNvPr id="627717" name="Line 5"/>
          <p:cNvSpPr>
            <a:spLocks noChangeShapeType="1"/>
          </p:cNvSpPr>
          <p:nvPr/>
        </p:nvSpPr>
        <p:spPr bwMode="auto">
          <a:xfrm flipH="1">
            <a:off x="-47625" y="6616700"/>
            <a:ext cx="9229725" cy="0"/>
          </a:xfrm>
          <a:prstGeom prst="line">
            <a:avLst/>
          </a:prstGeom>
          <a:noFill/>
          <a:ln w="76200">
            <a:solidFill>
              <a:srgbClr val="00279F"/>
            </a:solidFill>
            <a:round/>
            <a:headEnd type="none" w="sm" len="sm"/>
            <a:tailEnd type="none" w="sm" len="sm"/>
          </a:ln>
          <a:effectLst/>
        </p:spPr>
        <p:txBody>
          <a:bodyPr/>
          <a:lstStyle/>
          <a:p>
            <a:pPr>
              <a:defRPr/>
            </a:pPr>
            <a:endParaRPr lang="en-US" sz="3600" b="0">
              <a:solidFill>
                <a:srgbClr val="000099"/>
              </a:solidFill>
              <a:effectLst>
                <a:outerShdw blurRad="38100" dist="38100" dir="2700000" algn="tl">
                  <a:srgbClr val="000000">
                    <a:alpha val="43137"/>
                  </a:srgbClr>
                </a:outerShdw>
              </a:effectLst>
              <a:latin typeface="Verdana" pitchFamily="34" charset="0"/>
            </a:endParaRPr>
          </a:p>
        </p:txBody>
      </p:sp>
      <p:pic>
        <p:nvPicPr>
          <p:cNvPr id="3078" name="Picture 6"/>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65300" y="6500813"/>
            <a:ext cx="5524500" cy="242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9" name="Picture 7"/>
          <p:cNvPicPr>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93025" y="242888"/>
            <a:ext cx="12954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080" name="Object 8"/>
          <p:cNvGraphicFramePr>
            <a:graphicFrameLocks noChangeAspect="1"/>
          </p:cNvGraphicFramePr>
          <p:nvPr userDrawn="1"/>
        </p:nvGraphicFramePr>
        <p:xfrm>
          <a:off x="0" y="111125"/>
          <a:ext cx="887413" cy="887413"/>
        </p:xfrm>
        <a:graphic>
          <a:graphicData uri="http://schemas.openxmlformats.org/presentationml/2006/ole">
            <mc:AlternateContent xmlns:mc="http://schemas.openxmlformats.org/markup-compatibility/2006">
              <mc:Choice xmlns:v="urn:schemas-microsoft-com:vml" Requires="v">
                <p:oleObj spid="_x0000_s2073" name="Photo Editor Photo" r:id="rId6" imgW="1371429" imgH="1371429" progId="MSPhotoEd.3">
                  <p:embed/>
                </p:oleObj>
              </mc:Choice>
              <mc:Fallback>
                <p:oleObj name="Photo Editor Photo" r:id="rId6" imgW="1371429" imgH="1371429" progId="MSPhotoEd.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111125"/>
                        <a:ext cx="887413" cy="887413"/>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 bg1="lt1" tx1="dk1" bg2="lt2" tx2="dk2" accent1="accent1" accent2="accent2" accent3="accent3" accent4="accent4" accent5="accent5" accent6="accent6" hlink="hlink" folHlink="folHlink"/>
  <p:sldLayoutIdLst>
    <p:sldLayoutId id="2147485186" r:id="rId1"/>
  </p:sldLayoutIdLst>
  <p:timing>
    <p:tnLst>
      <p:par>
        <p:cTn id="1" dur="indefinite" restart="never" nodeType="tmRoot"/>
      </p:par>
    </p:tnLst>
  </p:timing>
  <p:txStyles>
    <p:titleStyle>
      <a:lvl1pPr algn="ctr" rtl="0" eaLnBrk="0" fontAlgn="base" hangingPunct="0">
        <a:spcBef>
          <a:spcPct val="0"/>
        </a:spcBef>
        <a:spcAft>
          <a:spcPct val="0"/>
        </a:spcAft>
        <a:defRPr sz="2800" b="1">
          <a:solidFill>
            <a:srgbClr val="00279F"/>
          </a:solidFill>
          <a:latin typeface="+mj-lt"/>
          <a:ea typeface="+mj-ea"/>
          <a:cs typeface="+mj-cs"/>
        </a:defRPr>
      </a:lvl1pPr>
      <a:lvl2pPr algn="ctr" rtl="0" eaLnBrk="0" fontAlgn="base" hangingPunct="0">
        <a:spcBef>
          <a:spcPct val="0"/>
        </a:spcBef>
        <a:spcAft>
          <a:spcPct val="0"/>
        </a:spcAft>
        <a:defRPr sz="2800" b="1">
          <a:solidFill>
            <a:srgbClr val="00279F"/>
          </a:solidFill>
          <a:latin typeface="Arial" pitchFamily="34" charset="0"/>
        </a:defRPr>
      </a:lvl2pPr>
      <a:lvl3pPr algn="ctr" rtl="0" eaLnBrk="0" fontAlgn="base" hangingPunct="0">
        <a:spcBef>
          <a:spcPct val="0"/>
        </a:spcBef>
        <a:spcAft>
          <a:spcPct val="0"/>
        </a:spcAft>
        <a:defRPr sz="2800" b="1">
          <a:solidFill>
            <a:srgbClr val="00279F"/>
          </a:solidFill>
          <a:latin typeface="Arial" pitchFamily="34" charset="0"/>
        </a:defRPr>
      </a:lvl3pPr>
      <a:lvl4pPr algn="ctr" rtl="0" eaLnBrk="0" fontAlgn="base" hangingPunct="0">
        <a:spcBef>
          <a:spcPct val="0"/>
        </a:spcBef>
        <a:spcAft>
          <a:spcPct val="0"/>
        </a:spcAft>
        <a:defRPr sz="2800" b="1">
          <a:solidFill>
            <a:srgbClr val="00279F"/>
          </a:solidFill>
          <a:latin typeface="Arial" pitchFamily="34" charset="0"/>
        </a:defRPr>
      </a:lvl4pPr>
      <a:lvl5pPr algn="ctr" rtl="0" eaLnBrk="0" fontAlgn="base" hangingPunct="0">
        <a:spcBef>
          <a:spcPct val="0"/>
        </a:spcBef>
        <a:spcAft>
          <a:spcPct val="0"/>
        </a:spcAft>
        <a:defRPr sz="2800" b="1">
          <a:solidFill>
            <a:srgbClr val="00279F"/>
          </a:solidFill>
          <a:latin typeface="Arial" pitchFamily="34" charset="0"/>
        </a:defRPr>
      </a:lvl5pPr>
      <a:lvl6pPr marL="457200" algn="ctr" rtl="0" eaLnBrk="0" fontAlgn="base" hangingPunct="0">
        <a:spcBef>
          <a:spcPct val="0"/>
        </a:spcBef>
        <a:spcAft>
          <a:spcPct val="0"/>
        </a:spcAft>
        <a:defRPr sz="2800" b="1">
          <a:solidFill>
            <a:srgbClr val="00279F"/>
          </a:solidFill>
          <a:latin typeface="Arial" pitchFamily="34" charset="0"/>
        </a:defRPr>
      </a:lvl6pPr>
      <a:lvl7pPr marL="914400" algn="ctr" rtl="0" eaLnBrk="0" fontAlgn="base" hangingPunct="0">
        <a:spcBef>
          <a:spcPct val="0"/>
        </a:spcBef>
        <a:spcAft>
          <a:spcPct val="0"/>
        </a:spcAft>
        <a:defRPr sz="2800" b="1">
          <a:solidFill>
            <a:srgbClr val="00279F"/>
          </a:solidFill>
          <a:latin typeface="Arial" pitchFamily="34" charset="0"/>
        </a:defRPr>
      </a:lvl7pPr>
      <a:lvl8pPr marL="1371600" algn="ctr" rtl="0" eaLnBrk="0" fontAlgn="base" hangingPunct="0">
        <a:spcBef>
          <a:spcPct val="0"/>
        </a:spcBef>
        <a:spcAft>
          <a:spcPct val="0"/>
        </a:spcAft>
        <a:defRPr sz="2800" b="1">
          <a:solidFill>
            <a:srgbClr val="00279F"/>
          </a:solidFill>
          <a:latin typeface="Arial" pitchFamily="34" charset="0"/>
        </a:defRPr>
      </a:lvl8pPr>
      <a:lvl9pPr marL="1828800" algn="ctr" rtl="0" eaLnBrk="0" fontAlgn="base" hangingPunct="0">
        <a:spcBef>
          <a:spcPct val="0"/>
        </a:spcBef>
        <a:spcAft>
          <a:spcPct val="0"/>
        </a:spcAft>
        <a:defRPr sz="2800" b="1">
          <a:solidFill>
            <a:srgbClr val="00279F"/>
          </a:solidFill>
          <a:latin typeface="Arial" pitchFamily="34" charset="0"/>
        </a:defRPr>
      </a:lvl9pPr>
    </p:titleStyle>
    <p:bodyStyle>
      <a:lvl1pPr marL="177800" indent="-177800" algn="l" rtl="0" eaLnBrk="0" fontAlgn="base" hangingPunct="0">
        <a:spcBef>
          <a:spcPct val="40000"/>
        </a:spcBef>
        <a:spcAft>
          <a:spcPct val="0"/>
        </a:spcAft>
        <a:buChar char="•"/>
        <a:defRPr sz="2400" b="1">
          <a:solidFill>
            <a:srgbClr val="00279F"/>
          </a:solidFill>
          <a:latin typeface="+mn-lt"/>
          <a:ea typeface="+mn-ea"/>
          <a:cs typeface="+mn-cs"/>
        </a:defRPr>
      </a:lvl1pPr>
      <a:lvl2pPr marL="523875" indent="-174625" algn="l" rtl="0" eaLnBrk="0" fontAlgn="base" hangingPunct="0">
        <a:spcBef>
          <a:spcPct val="20000"/>
        </a:spcBef>
        <a:spcAft>
          <a:spcPct val="0"/>
        </a:spcAft>
        <a:buChar char="–"/>
        <a:defRPr sz="2400" b="1">
          <a:solidFill>
            <a:srgbClr val="00279F"/>
          </a:solidFill>
          <a:latin typeface="+mn-lt"/>
        </a:defRPr>
      </a:lvl2pPr>
      <a:lvl3pPr marL="854075" indent="-173038" algn="l" rtl="0" eaLnBrk="0" fontAlgn="base" hangingPunct="0">
        <a:spcBef>
          <a:spcPct val="20000"/>
        </a:spcBef>
        <a:spcAft>
          <a:spcPct val="0"/>
        </a:spcAft>
        <a:buChar char="•"/>
        <a:defRPr sz="2200" b="1">
          <a:solidFill>
            <a:srgbClr val="00279F"/>
          </a:solidFill>
          <a:latin typeface="+mn-lt"/>
        </a:defRPr>
      </a:lvl3pPr>
      <a:lvl4pPr marL="1600200" indent="-228600" algn="l" rtl="0" eaLnBrk="0" fontAlgn="base" hangingPunct="0">
        <a:spcBef>
          <a:spcPct val="20000"/>
        </a:spcBef>
        <a:spcAft>
          <a:spcPct val="0"/>
        </a:spcAft>
        <a:buChar char="–"/>
        <a:defRPr sz="2000">
          <a:solidFill>
            <a:schemeClr val="tx1"/>
          </a:solidFill>
          <a:latin typeface="Times New Roman" pitchFamily="18" charset="0"/>
        </a:defRPr>
      </a:lvl4pPr>
      <a:lvl5pPr marL="2057400" indent="-228600" algn="l" rtl="0" eaLnBrk="0" fontAlgn="base" hangingPunct="0">
        <a:spcBef>
          <a:spcPct val="20000"/>
        </a:spcBef>
        <a:spcAft>
          <a:spcPct val="0"/>
        </a:spcAft>
        <a:buChar char="»"/>
        <a:defRPr sz="2000">
          <a:solidFill>
            <a:schemeClr val="tx1"/>
          </a:solidFill>
          <a:latin typeface="Times New Roman" pitchFamily="18" charset="0"/>
        </a:defRPr>
      </a:lvl5pPr>
      <a:lvl6pPr marL="2514600" indent="-228600" algn="l" rtl="0" eaLnBrk="0" fontAlgn="base" hangingPunct="0">
        <a:spcBef>
          <a:spcPct val="20000"/>
        </a:spcBef>
        <a:spcAft>
          <a:spcPct val="0"/>
        </a:spcAft>
        <a:buChar char="»"/>
        <a:defRPr sz="2000">
          <a:solidFill>
            <a:schemeClr val="tx1"/>
          </a:solidFill>
          <a:latin typeface="Times New Roman" pitchFamily="18" charset="0"/>
        </a:defRPr>
      </a:lvl6pPr>
      <a:lvl7pPr marL="2971800" indent="-228600" algn="l" rtl="0" eaLnBrk="0" fontAlgn="base" hangingPunct="0">
        <a:spcBef>
          <a:spcPct val="20000"/>
        </a:spcBef>
        <a:spcAft>
          <a:spcPct val="0"/>
        </a:spcAft>
        <a:buChar char="»"/>
        <a:defRPr sz="2000">
          <a:solidFill>
            <a:schemeClr val="tx1"/>
          </a:solidFill>
          <a:latin typeface="Times New Roman" pitchFamily="18" charset="0"/>
        </a:defRPr>
      </a:lvl7pPr>
      <a:lvl8pPr marL="3429000" indent="-228600" algn="l" rtl="0" eaLnBrk="0" fontAlgn="base" hangingPunct="0">
        <a:spcBef>
          <a:spcPct val="20000"/>
        </a:spcBef>
        <a:spcAft>
          <a:spcPct val="0"/>
        </a:spcAft>
        <a:buChar char="»"/>
        <a:defRPr sz="2000">
          <a:solidFill>
            <a:schemeClr val="tx1"/>
          </a:solidFill>
          <a:latin typeface="Times New Roman" pitchFamily="18" charset="0"/>
        </a:defRPr>
      </a:lvl8pPr>
      <a:lvl9pPr marL="3886200" indent="-228600" algn="l" rtl="0" eaLnBrk="0" fontAlgn="base" hangingPunct="0">
        <a:spcBef>
          <a:spcPct val="20000"/>
        </a:spcBef>
        <a:spcAft>
          <a:spcPct val="0"/>
        </a:spcAft>
        <a:buChar char="»"/>
        <a:defRPr sz="2000">
          <a:solidFill>
            <a:schemeClr val="tx1"/>
          </a:solidFill>
          <a:latin typeface="Times New Roman" pitchFamily="18"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Line 3"/>
          <p:cNvSpPr>
            <a:spLocks noChangeShapeType="1"/>
          </p:cNvSpPr>
          <p:nvPr/>
        </p:nvSpPr>
        <p:spPr bwMode="auto">
          <a:xfrm flipH="1" flipV="1">
            <a:off x="1295400" y="914400"/>
            <a:ext cx="6324600" cy="0"/>
          </a:xfrm>
          <a:prstGeom prst="line">
            <a:avLst/>
          </a:prstGeom>
          <a:noFill/>
          <a:ln w="76200">
            <a:solidFill>
              <a:srgbClr val="00279F"/>
            </a:solidFill>
            <a:round/>
            <a:headEnd/>
            <a:tailEnd/>
          </a:ln>
          <a:extLst>
            <a:ext uri="{909E8E84-426E-40DD-AFC4-6F175D3DCCD1}">
              <a14:hiddenFill xmlns:a14="http://schemas.microsoft.com/office/drawing/2010/main">
                <a:noFill/>
              </a14:hiddenFill>
            </a:ext>
          </a:extLst>
        </p:spPr>
        <p:txBody>
          <a:bodyPr/>
          <a:lstStyle/>
          <a:p>
            <a:endParaRPr lang="en-US" sz="4000" smtClean="0">
              <a:solidFill>
                <a:srgbClr val="000099"/>
              </a:solidFill>
            </a:endParaRPr>
          </a:p>
        </p:txBody>
      </p:sp>
      <p:pic>
        <p:nvPicPr>
          <p:cNvPr id="1027" name="Picture 6"/>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200" y="185738"/>
            <a:ext cx="1270000" cy="804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028" name="Rectangle 7"/>
          <p:cNvSpPr>
            <a:spLocks noGrp="1" noChangeArrowheads="1"/>
          </p:cNvSpPr>
          <p:nvPr>
            <p:ph type="title"/>
          </p:nvPr>
        </p:nvSpPr>
        <p:spPr bwMode="auto">
          <a:xfrm>
            <a:off x="1219200" y="0"/>
            <a:ext cx="6324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9" name="Rectangle 8"/>
          <p:cNvSpPr>
            <a:spLocks noGrp="1" noChangeArrowheads="1"/>
          </p:cNvSpPr>
          <p:nvPr>
            <p:ph type="body" idx="1"/>
          </p:nvPr>
        </p:nvSpPr>
        <p:spPr bwMode="auto">
          <a:xfrm>
            <a:off x="304800" y="1066800"/>
            <a:ext cx="8610600"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 second level</a:t>
            </a:r>
          </a:p>
          <a:p>
            <a:pPr lvl="2"/>
            <a:r>
              <a:rPr lang="en-US" smtClean="0"/>
              <a:t>third level</a:t>
            </a:r>
          </a:p>
          <a:p>
            <a:pPr lvl="3"/>
            <a:r>
              <a:rPr lang="en-US" smtClean="0"/>
              <a:t>Fourth level</a:t>
            </a:r>
          </a:p>
          <a:p>
            <a:pPr lvl="4"/>
            <a:r>
              <a:rPr lang="en-US" smtClean="0"/>
              <a:t>fifth level</a:t>
            </a:r>
          </a:p>
        </p:txBody>
      </p:sp>
      <p:pic>
        <p:nvPicPr>
          <p:cNvPr id="1030" name="Picture 9" descr="SEALLCL"/>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7772400" y="36513"/>
            <a:ext cx="987425" cy="98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5196" r:id="rId1"/>
    <p:sldLayoutId id="2147485199" r:id="rId2"/>
  </p:sldLayoutIdLst>
  <p:txStyles>
    <p:titleStyle>
      <a:lvl1pPr algn="ctr" rtl="0" eaLnBrk="0" fontAlgn="base" hangingPunct="0">
        <a:lnSpc>
          <a:spcPct val="85000"/>
        </a:lnSpc>
        <a:spcBef>
          <a:spcPct val="0"/>
        </a:spcBef>
        <a:spcAft>
          <a:spcPct val="0"/>
        </a:spcAft>
        <a:defRPr sz="2800" b="1">
          <a:solidFill>
            <a:srgbClr val="00279F"/>
          </a:solidFill>
          <a:latin typeface="+mj-lt"/>
          <a:ea typeface="+mj-ea"/>
          <a:cs typeface="+mj-cs"/>
        </a:defRPr>
      </a:lvl1pPr>
      <a:lvl2pPr algn="ctr" rtl="0" eaLnBrk="0" fontAlgn="base" hangingPunct="0">
        <a:lnSpc>
          <a:spcPct val="85000"/>
        </a:lnSpc>
        <a:spcBef>
          <a:spcPct val="0"/>
        </a:spcBef>
        <a:spcAft>
          <a:spcPct val="0"/>
        </a:spcAft>
        <a:defRPr sz="2800" b="1">
          <a:solidFill>
            <a:srgbClr val="00279F"/>
          </a:solidFill>
          <a:latin typeface="Arial" pitchFamily="34" charset="0"/>
        </a:defRPr>
      </a:lvl2pPr>
      <a:lvl3pPr algn="ctr" rtl="0" eaLnBrk="0" fontAlgn="base" hangingPunct="0">
        <a:lnSpc>
          <a:spcPct val="85000"/>
        </a:lnSpc>
        <a:spcBef>
          <a:spcPct val="0"/>
        </a:spcBef>
        <a:spcAft>
          <a:spcPct val="0"/>
        </a:spcAft>
        <a:defRPr sz="2800" b="1">
          <a:solidFill>
            <a:srgbClr val="00279F"/>
          </a:solidFill>
          <a:latin typeface="Arial" pitchFamily="34" charset="0"/>
        </a:defRPr>
      </a:lvl3pPr>
      <a:lvl4pPr algn="ctr" rtl="0" eaLnBrk="0" fontAlgn="base" hangingPunct="0">
        <a:lnSpc>
          <a:spcPct val="85000"/>
        </a:lnSpc>
        <a:spcBef>
          <a:spcPct val="0"/>
        </a:spcBef>
        <a:spcAft>
          <a:spcPct val="0"/>
        </a:spcAft>
        <a:defRPr sz="2800" b="1">
          <a:solidFill>
            <a:srgbClr val="00279F"/>
          </a:solidFill>
          <a:latin typeface="Arial" pitchFamily="34" charset="0"/>
        </a:defRPr>
      </a:lvl4pPr>
      <a:lvl5pPr algn="ctr" rtl="0" eaLnBrk="0" fontAlgn="base" hangingPunct="0">
        <a:lnSpc>
          <a:spcPct val="85000"/>
        </a:lnSpc>
        <a:spcBef>
          <a:spcPct val="0"/>
        </a:spcBef>
        <a:spcAft>
          <a:spcPct val="0"/>
        </a:spcAft>
        <a:defRPr sz="2800" b="1">
          <a:solidFill>
            <a:srgbClr val="00279F"/>
          </a:solidFill>
          <a:latin typeface="Arial" pitchFamily="34" charset="0"/>
        </a:defRPr>
      </a:lvl5pPr>
      <a:lvl6pPr marL="457200" algn="ctr" rtl="0" eaLnBrk="0" fontAlgn="base" hangingPunct="0">
        <a:lnSpc>
          <a:spcPct val="85000"/>
        </a:lnSpc>
        <a:spcBef>
          <a:spcPct val="0"/>
        </a:spcBef>
        <a:spcAft>
          <a:spcPct val="0"/>
        </a:spcAft>
        <a:defRPr sz="2800" b="1">
          <a:solidFill>
            <a:srgbClr val="00279F"/>
          </a:solidFill>
          <a:latin typeface="Arial" pitchFamily="34" charset="0"/>
        </a:defRPr>
      </a:lvl6pPr>
      <a:lvl7pPr marL="914400" algn="ctr" rtl="0" eaLnBrk="0" fontAlgn="base" hangingPunct="0">
        <a:lnSpc>
          <a:spcPct val="85000"/>
        </a:lnSpc>
        <a:spcBef>
          <a:spcPct val="0"/>
        </a:spcBef>
        <a:spcAft>
          <a:spcPct val="0"/>
        </a:spcAft>
        <a:defRPr sz="2800" b="1">
          <a:solidFill>
            <a:srgbClr val="00279F"/>
          </a:solidFill>
          <a:latin typeface="Arial" pitchFamily="34" charset="0"/>
        </a:defRPr>
      </a:lvl7pPr>
      <a:lvl8pPr marL="1371600" algn="ctr" rtl="0" eaLnBrk="0" fontAlgn="base" hangingPunct="0">
        <a:lnSpc>
          <a:spcPct val="85000"/>
        </a:lnSpc>
        <a:spcBef>
          <a:spcPct val="0"/>
        </a:spcBef>
        <a:spcAft>
          <a:spcPct val="0"/>
        </a:spcAft>
        <a:defRPr sz="2800" b="1">
          <a:solidFill>
            <a:srgbClr val="00279F"/>
          </a:solidFill>
          <a:latin typeface="Arial" pitchFamily="34" charset="0"/>
        </a:defRPr>
      </a:lvl8pPr>
      <a:lvl9pPr marL="1828800" algn="ctr" rtl="0" eaLnBrk="0" fontAlgn="base" hangingPunct="0">
        <a:lnSpc>
          <a:spcPct val="85000"/>
        </a:lnSpc>
        <a:spcBef>
          <a:spcPct val="0"/>
        </a:spcBef>
        <a:spcAft>
          <a:spcPct val="0"/>
        </a:spcAft>
        <a:defRPr sz="2800" b="1">
          <a:solidFill>
            <a:srgbClr val="00279F"/>
          </a:solidFill>
          <a:latin typeface="Arial" pitchFamily="34" charset="0"/>
        </a:defRPr>
      </a:lvl9pPr>
    </p:titleStyle>
    <p:bodyStyle>
      <a:lvl1pPr marL="342900" indent="-342900" algn="l" rtl="0" eaLnBrk="0" fontAlgn="base" hangingPunct="0">
        <a:spcBef>
          <a:spcPct val="20000"/>
        </a:spcBef>
        <a:spcAft>
          <a:spcPct val="0"/>
        </a:spcAft>
        <a:buSzPct val="100000"/>
        <a:buChar char="•"/>
        <a:defRPr sz="2400" b="1">
          <a:solidFill>
            <a:srgbClr val="00279F"/>
          </a:solidFill>
          <a:latin typeface="+mn-lt"/>
          <a:ea typeface="+mn-ea"/>
          <a:cs typeface="+mn-cs"/>
        </a:defRPr>
      </a:lvl1pPr>
      <a:lvl2pPr marL="742950" indent="-285750" algn="l" rtl="0" eaLnBrk="0" fontAlgn="base" hangingPunct="0">
        <a:spcBef>
          <a:spcPct val="20000"/>
        </a:spcBef>
        <a:spcAft>
          <a:spcPct val="0"/>
        </a:spcAft>
        <a:buSzPct val="100000"/>
        <a:buChar char="—"/>
        <a:defRPr sz="2400" b="1">
          <a:solidFill>
            <a:srgbClr val="00279F"/>
          </a:solidFill>
          <a:latin typeface="+mn-lt"/>
        </a:defRPr>
      </a:lvl2pPr>
      <a:lvl3pPr marL="1143000" indent="-228600" algn="l" rtl="0" eaLnBrk="0" fontAlgn="base" hangingPunct="0">
        <a:spcBef>
          <a:spcPct val="20000"/>
        </a:spcBef>
        <a:spcAft>
          <a:spcPct val="0"/>
        </a:spcAft>
        <a:buSzPct val="100000"/>
        <a:buChar char="•"/>
        <a:defRPr sz="2400" b="1">
          <a:solidFill>
            <a:srgbClr val="00279F"/>
          </a:solidFill>
          <a:latin typeface="+mn-lt"/>
        </a:defRPr>
      </a:lvl3pPr>
      <a:lvl4pPr marL="1600200" indent="-228600" algn="l" rtl="0" eaLnBrk="0" fontAlgn="base" hangingPunct="0">
        <a:spcBef>
          <a:spcPct val="20000"/>
        </a:spcBef>
        <a:spcAft>
          <a:spcPct val="0"/>
        </a:spcAft>
        <a:buSzPct val="100000"/>
        <a:buChar char="–"/>
        <a:defRPr sz="2000">
          <a:solidFill>
            <a:srgbClr val="00279F"/>
          </a:solidFill>
          <a:latin typeface="+mn-lt"/>
        </a:defRPr>
      </a:lvl4pPr>
      <a:lvl5pPr marL="2057400" indent="-228600" algn="l" rtl="0" eaLnBrk="0" fontAlgn="base" hangingPunct="0">
        <a:spcBef>
          <a:spcPct val="20000"/>
        </a:spcBef>
        <a:spcAft>
          <a:spcPct val="0"/>
        </a:spcAft>
        <a:buSzPct val="100000"/>
        <a:buChar char="»"/>
        <a:defRPr sz="2000">
          <a:solidFill>
            <a:srgbClr val="00279F"/>
          </a:solidFill>
          <a:latin typeface="+mn-lt"/>
        </a:defRPr>
      </a:lvl5pPr>
      <a:lvl6pPr marL="2514600" indent="-228600" algn="l" rtl="0" eaLnBrk="0" fontAlgn="base" hangingPunct="0">
        <a:spcBef>
          <a:spcPct val="20000"/>
        </a:spcBef>
        <a:spcAft>
          <a:spcPct val="0"/>
        </a:spcAft>
        <a:buSzPct val="100000"/>
        <a:buChar char="»"/>
        <a:defRPr sz="2000">
          <a:solidFill>
            <a:srgbClr val="00279F"/>
          </a:solidFill>
          <a:latin typeface="+mn-lt"/>
        </a:defRPr>
      </a:lvl6pPr>
      <a:lvl7pPr marL="2971800" indent="-228600" algn="l" rtl="0" eaLnBrk="0" fontAlgn="base" hangingPunct="0">
        <a:spcBef>
          <a:spcPct val="20000"/>
        </a:spcBef>
        <a:spcAft>
          <a:spcPct val="0"/>
        </a:spcAft>
        <a:buSzPct val="100000"/>
        <a:buChar char="»"/>
        <a:defRPr sz="2000">
          <a:solidFill>
            <a:srgbClr val="00279F"/>
          </a:solidFill>
          <a:latin typeface="+mn-lt"/>
        </a:defRPr>
      </a:lvl7pPr>
      <a:lvl8pPr marL="3429000" indent="-228600" algn="l" rtl="0" eaLnBrk="0" fontAlgn="base" hangingPunct="0">
        <a:spcBef>
          <a:spcPct val="20000"/>
        </a:spcBef>
        <a:spcAft>
          <a:spcPct val="0"/>
        </a:spcAft>
        <a:buSzPct val="100000"/>
        <a:buChar char="»"/>
        <a:defRPr sz="2000">
          <a:solidFill>
            <a:srgbClr val="00279F"/>
          </a:solidFill>
          <a:latin typeface="+mn-lt"/>
        </a:defRPr>
      </a:lvl8pPr>
      <a:lvl9pPr marL="3886200" indent="-228600" algn="l" rtl="0" eaLnBrk="0" fontAlgn="base" hangingPunct="0">
        <a:spcBef>
          <a:spcPct val="20000"/>
        </a:spcBef>
        <a:spcAft>
          <a:spcPct val="0"/>
        </a:spcAft>
        <a:buSzPct val="100000"/>
        <a:buChar char="»"/>
        <a:defRPr sz="2000">
          <a:solidFill>
            <a:srgbClr val="00279F"/>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Rectangle 4"/>
          <p:cNvSpPr>
            <a:spLocks noChangeArrowheads="1"/>
          </p:cNvSpPr>
          <p:nvPr/>
        </p:nvSpPr>
        <p:spPr bwMode="auto">
          <a:xfrm>
            <a:off x="3719513" y="6524625"/>
            <a:ext cx="1682750" cy="196850"/>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sz="2800" smtClean="0">
              <a:solidFill>
                <a:srgbClr val="000000"/>
              </a:solidFill>
              <a:cs typeface="Arial" pitchFamily="34" charset="0"/>
            </a:endParaRPr>
          </a:p>
        </p:txBody>
      </p:sp>
      <p:sp>
        <p:nvSpPr>
          <p:cNvPr id="12291" name="Line 5"/>
          <p:cNvSpPr>
            <a:spLocks noChangeShapeType="1"/>
          </p:cNvSpPr>
          <p:nvPr/>
        </p:nvSpPr>
        <p:spPr bwMode="auto">
          <a:xfrm flipH="1" flipV="1">
            <a:off x="1295400" y="914400"/>
            <a:ext cx="6324600" cy="0"/>
          </a:xfrm>
          <a:prstGeom prst="line">
            <a:avLst/>
          </a:prstGeom>
          <a:noFill/>
          <a:ln w="76200">
            <a:solidFill>
              <a:srgbClr val="00279F"/>
            </a:solidFill>
            <a:round/>
            <a:headEnd/>
            <a:tailEnd/>
          </a:ln>
          <a:extLst>
            <a:ext uri="{909E8E84-426E-40DD-AFC4-6F175D3DCCD1}">
              <a14:hiddenFill xmlns:a14="http://schemas.microsoft.com/office/drawing/2010/main">
                <a:noFill/>
              </a14:hiddenFill>
            </a:ext>
          </a:extLst>
        </p:spPr>
        <p:txBody>
          <a:bodyPr/>
          <a:lstStyle/>
          <a:p>
            <a:endParaRPr lang="en-US" sz="4000" smtClean="0">
              <a:solidFill>
                <a:srgbClr val="000099"/>
              </a:solidFill>
            </a:endParaRPr>
          </a:p>
        </p:txBody>
      </p:sp>
      <p:sp>
        <p:nvSpPr>
          <p:cNvPr id="12292" name="Line 6"/>
          <p:cNvSpPr>
            <a:spLocks noChangeShapeType="1"/>
          </p:cNvSpPr>
          <p:nvPr/>
        </p:nvSpPr>
        <p:spPr bwMode="auto">
          <a:xfrm flipH="1">
            <a:off x="-9525" y="6616700"/>
            <a:ext cx="9153525" cy="0"/>
          </a:xfrm>
          <a:prstGeom prst="line">
            <a:avLst/>
          </a:prstGeom>
          <a:noFill/>
          <a:ln w="76200">
            <a:solidFill>
              <a:srgbClr val="00279F"/>
            </a:solidFill>
            <a:round/>
            <a:headEnd/>
            <a:tailEnd/>
          </a:ln>
          <a:extLst>
            <a:ext uri="{909E8E84-426E-40DD-AFC4-6F175D3DCCD1}">
              <a14:hiddenFill xmlns:a14="http://schemas.microsoft.com/office/drawing/2010/main">
                <a:noFill/>
              </a14:hiddenFill>
            </a:ext>
          </a:extLst>
        </p:spPr>
        <p:txBody>
          <a:bodyPr/>
          <a:lstStyle/>
          <a:p>
            <a:endParaRPr lang="en-US" sz="4000" smtClean="0">
              <a:solidFill>
                <a:srgbClr val="000099"/>
              </a:solidFill>
            </a:endParaRPr>
          </a:p>
        </p:txBody>
      </p:sp>
      <p:pic>
        <p:nvPicPr>
          <p:cNvPr id="12293" name="Picture 7"/>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65300" y="6500813"/>
            <a:ext cx="5499100" cy="21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12294" name="Picture 8"/>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200" y="185738"/>
            <a:ext cx="1270000" cy="804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2295" name="Rectangle 10"/>
          <p:cNvSpPr>
            <a:spLocks noGrp="1" noChangeArrowheads="1"/>
          </p:cNvSpPr>
          <p:nvPr>
            <p:ph type="title"/>
          </p:nvPr>
        </p:nvSpPr>
        <p:spPr bwMode="auto">
          <a:xfrm>
            <a:off x="1219200" y="0"/>
            <a:ext cx="6324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2296" name="Rectangle 11"/>
          <p:cNvSpPr>
            <a:spLocks noGrp="1" noChangeArrowheads="1"/>
          </p:cNvSpPr>
          <p:nvPr>
            <p:ph type="body" idx="1"/>
          </p:nvPr>
        </p:nvSpPr>
        <p:spPr bwMode="auto">
          <a:xfrm>
            <a:off x="304800" y="1066800"/>
            <a:ext cx="8610600"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 second level</a:t>
            </a:r>
          </a:p>
          <a:p>
            <a:pPr lvl="2"/>
            <a:r>
              <a:rPr lang="en-US" smtClean="0"/>
              <a:t>third level</a:t>
            </a:r>
          </a:p>
          <a:p>
            <a:pPr lvl="3"/>
            <a:r>
              <a:rPr lang="en-US" smtClean="0"/>
              <a:t>Fourth level</a:t>
            </a:r>
          </a:p>
          <a:p>
            <a:pPr lvl="4"/>
            <a:r>
              <a:rPr lang="en-US" smtClean="0"/>
              <a:t>fifth level</a:t>
            </a:r>
          </a:p>
        </p:txBody>
      </p:sp>
      <p:pic>
        <p:nvPicPr>
          <p:cNvPr id="12297" name="Picture 13" descr="SEALLCL"/>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7772400" y="36513"/>
            <a:ext cx="987425" cy="98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5190" r:id="rId1"/>
  </p:sldLayoutIdLst>
  <p:txStyles>
    <p:titleStyle>
      <a:lvl1pPr algn="ctr" rtl="0" eaLnBrk="0" fontAlgn="base" hangingPunct="0">
        <a:lnSpc>
          <a:spcPct val="85000"/>
        </a:lnSpc>
        <a:spcBef>
          <a:spcPct val="0"/>
        </a:spcBef>
        <a:spcAft>
          <a:spcPct val="0"/>
        </a:spcAft>
        <a:defRPr sz="2800" b="1">
          <a:solidFill>
            <a:srgbClr val="00279F"/>
          </a:solidFill>
          <a:latin typeface="+mj-lt"/>
          <a:ea typeface="+mj-ea"/>
          <a:cs typeface="+mj-cs"/>
        </a:defRPr>
      </a:lvl1pPr>
      <a:lvl2pPr algn="ctr" rtl="0" eaLnBrk="0" fontAlgn="base" hangingPunct="0">
        <a:lnSpc>
          <a:spcPct val="85000"/>
        </a:lnSpc>
        <a:spcBef>
          <a:spcPct val="0"/>
        </a:spcBef>
        <a:spcAft>
          <a:spcPct val="0"/>
        </a:spcAft>
        <a:defRPr sz="2800" b="1">
          <a:solidFill>
            <a:srgbClr val="00279F"/>
          </a:solidFill>
          <a:latin typeface="Arial" pitchFamily="34" charset="0"/>
        </a:defRPr>
      </a:lvl2pPr>
      <a:lvl3pPr algn="ctr" rtl="0" eaLnBrk="0" fontAlgn="base" hangingPunct="0">
        <a:lnSpc>
          <a:spcPct val="85000"/>
        </a:lnSpc>
        <a:spcBef>
          <a:spcPct val="0"/>
        </a:spcBef>
        <a:spcAft>
          <a:spcPct val="0"/>
        </a:spcAft>
        <a:defRPr sz="2800" b="1">
          <a:solidFill>
            <a:srgbClr val="00279F"/>
          </a:solidFill>
          <a:latin typeface="Arial" pitchFamily="34" charset="0"/>
        </a:defRPr>
      </a:lvl3pPr>
      <a:lvl4pPr algn="ctr" rtl="0" eaLnBrk="0" fontAlgn="base" hangingPunct="0">
        <a:lnSpc>
          <a:spcPct val="85000"/>
        </a:lnSpc>
        <a:spcBef>
          <a:spcPct val="0"/>
        </a:spcBef>
        <a:spcAft>
          <a:spcPct val="0"/>
        </a:spcAft>
        <a:defRPr sz="2800" b="1">
          <a:solidFill>
            <a:srgbClr val="00279F"/>
          </a:solidFill>
          <a:latin typeface="Arial" pitchFamily="34" charset="0"/>
        </a:defRPr>
      </a:lvl4pPr>
      <a:lvl5pPr algn="ctr" rtl="0" eaLnBrk="0" fontAlgn="base" hangingPunct="0">
        <a:lnSpc>
          <a:spcPct val="85000"/>
        </a:lnSpc>
        <a:spcBef>
          <a:spcPct val="0"/>
        </a:spcBef>
        <a:spcAft>
          <a:spcPct val="0"/>
        </a:spcAft>
        <a:defRPr sz="2800" b="1">
          <a:solidFill>
            <a:srgbClr val="00279F"/>
          </a:solidFill>
          <a:latin typeface="Arial" pitchFamily="34" charset="0"/>
        </a:defRPr>
      </a:lvl5pPr>
      <a:lvl6pPr marL="457200" algn="ctr" rtl="0" eaLnBrk="0" fontAlgn="base" hangingPunct="0">
        <a:lnSpc>
          <a:spcPct val="85000"/>
        </a:lnSpc>
        <a:spcBef>
          <a:spcPct val="0"/>
        </a:spcBef>
        <a:spcAft>
          <a:spcPct val="0"/>
        </a:spcAft>
        <a:defRPr sz="2800" b="1">
          <a:solidFill>
            <a:srgbClr val="00279F"/>
          </a:solidFill>
          <a:latin typeface="Arial" pitchFamily="34" charset="0"/>
        </a:defRPr>
      </a:lvl6pPr>
      <a:lvl7pPr marL="914400" algn="ctr" rtl="0" eaLnBrk="0" fontAlgn="base" hangingPunct="0">
        <a:lnSpc>
          <a:spcPct val="85000"/>
        </a:lnSpc>
        <a:spcBef>
          <a:spcPct val="0"/>
        </a:spcBef>
        <a:spcAft>
          <a:spcPct val="0"/>
        </a:spcAft>
        <a:defRPr sz="2800" b="1">
          <a:solidFill>
            <a:srgbClr val="00279F"/>
          </a:solidFill>
          <a:latin typeface="Arial" pitchFamily="34" charset="0"/>
        </a:defRPr>
      </a:lvl7pPr>
      <a:lvl8pPr marL="1371600" algn="ctr" rtl="0" eaLnBrk="0" fontAlgn="base" hangingPunct="0">
        <a:lnSpc>
          <a:spcPct val="85000"/>
        </a:lnSpc>
        <a:spcBef>
          <a:spcPct val="0"/>
        </a:spcBef>
        <a:spcAft>
          <a:spcPct val="0"/>
        </a:spcAft>
        <a:defRPr sz="2800" b="1">
          <a:solidFill>
            <a:srgbClr val="00279F"/>
          </a:solidFill>
          <a:latin typeface="Arial" pitchFamily="34" charset="0"/>
        </a:defRPr>
      </a:lvl8pPr>
      <a:lvl9pPr marL="1828800" algn="ctr" rtl="0" eaLnBrk="0" fontAlgn="base" hangingPunct="0">
        <a:lnSpc>
          <a:spcPct val="85000"/>
        </a:lnSpc>
        <a:spcBef>
          <a:spcPct val="0"/>
        </a:spcBef>
        <a:spcAft>
          <a:spcPct val="0"/>
        </a:spcAft>
        <a:defRPr sz="2800" b="1">
          <a:solidFill>
            <a:srgbClr val="00279F"/>
          </a:solidFill>
          <a:latin typeface="Arial" pitchFamily="34" charset="0"/>
        </a:defRPr>
      </a:lvl9pPr>
    </p:titleStyle>
    <p:bodyStyle>
      <a:lvl1pPr marL="342900" indent="-342900" algn="l" rtl="0" eaLnBrk="0" fontAlgn="base" hangingPunct="0">
        <a:spcBef>
          <a:spcPct val="20000"/>
        </a:spcBef>
        <a:spcAft>
          <a:spcPct val="0"/>
        </a:spcAft>
        <a:buSzPct val="100000"/>
        <a:buChar char="•"/>
        <a:defRPr sz="2400" b="1">
          <a:solidFill>
            <a:srgbClr val="00279F"/>
          </a:solidFill>
          <a:latin typeface="+mn-lt"/>
          <a:ea typeface="+mn-ea"/>
          <a:cs typeface="+mn-cs"/>
        </a:defRPr>
      </a:lvl1pPr>
      <a:lvl2pPr marL="742950" indent="-285750" algn="l" rtl="0" eaLnBrk="0" fontAlgn="base" hangingPunct="0">
        <a:spcBef>
          <a:spcPct val="20000"/>
        </a:spcBef>
        <a:spcAft>
          <a:spcPct val="0"/>
        </a:spcAft>
        <a:buSzPct val="100000"/>
        <a:buChar char="—"/>
        <a:defRPr sz="2400" b="1">
          <a:solidFill>
            <a:srgbClr val="00279F"/>
          </a:solidFill>
          <a:latin typeface="+mn-lt"/>
        </a:defRPr>
      </a:lvl2pPr>
      <a:lvl3pPr marL="1143000" indent="-228600" algn="l" rtl="0" eaLnBrk="0" fontAlgn="base" hangingPunct="0">
        <a:spcBef>
          <a:spcPct val="20000"/>
        </a:spcBef>
        <a:spcAft>
          <a:spcPct val="0"/>
        </a:spcAft>
        <a:buSzPct val="100000"/>
        <a:buChar char="•"/>
        <a:defRPr sz="2400" b="1">
          <a:solidFill>
            <a:srgbClr val="00279F"/>
          </a:solidFill>
          <a:latin typeface="+mn-lt"/>
        </a:defRPr>
      </a:lvl3pPr>
      <a:lvl4pPr marL="1600200" indent="-228600" algn="l" rtl="0" eaLnBrk="0" fontAlgn="base" hangingPunct="0">
        <a:spcBef>
          <a:spcPct val="20000"/>
        </a:spcBef>
        <a:spcAft>
          <a:spcPct val="0"/>
        </a:spcAft>
        <a:buSzPct val="100000"/>
        <a:buChar char="–"/>
        <a:defRPr sz="2000">
          <a:solidFill>
            <a:srgbClr val="00279F"/>
          </a:solidFill>
          <a:latin typeface="+mn-lt"/>
        </a:defRPr>
      </a:lvl4pPr>
      <a:lvl5pPr marL="2057400" indent="-228600" algn="l" rtl="0" eaLnBrk="0" fontAlgn="base" hangingPunct="0">
        <a:spcBef>
          <a:spcPct val="20000"/>
        </a:spcBef>
        <a:spcAft>
          <a:spcPct val="0"/>
        </a:spcAft>
        <a:buSzPct val="100000"/>
        <a:buChar char="»"/>
        <a:defRPr sz="2000">
          <a:solidFill>
            <a:srgbClr val="00279F"/>
          </a:solidFill>
          <a:latin typeface="+mn-lt"/>
        </a:defRPr>
      </a:lvl5pPr>
      <a:lvl6pPr marL="2514600" indent="-228600" algn="l" rtl="0" eaLnBrk="0" fontAlgn="base" hangingPunct="0">
        <a:spcBef>
          <a:spcPct val="20000"/>
        </a:spcBef>
        <a:spcAft>
          <a:spcPct val="0"/>
        </a:spcAft>
        <a:buSzPct val="100000"/>
        <a:buChar char="»"/>
        <a:defRPr sz="2000">
          <a:solidFill>
            <a:srgbClr val="00279F"/>
          </a:solidFill>
          <a:latin typeface="+mn-lt"/>
        </a:defRPr>
      </a:lvl6pPr>
      <a:lvl7pPr marL="2971800" indent="-228600" algn="l" rtl="0" eaLnBrk="0" fontAlgn="base" hangingPunct="0">
        <a:spcBef>
          <a:spcPct val="20000"/>
        </a:spcBef>
        <a:spcAft>
          <a:spcPct val="0"/>
        </a:spcAft>
        <a:buSzPct val="100000"/>
        <a:buChar char="»"/>
        <a:defRPr sz="2000">
          <a:solidFill>
            <a:srgbClr val="00279F"/>
          </a:solidFill>
          <a:latin typeface="+mn-lt"/>
        </a:defRPr>
      </a:lvl7pPr>
      <a:lvl8pPr marL="3429000" indent="-228600" algn="l" rtl="0" eaLnBrk="0" fontAlgn="base" hangingPunct="0">
        <a:spcBef>
          <a:spcPct val="20000"/>
        </a:spcBef>
        <a:spcAft>
          <a:spcPct val="0"/>
        </a:spcAft>
        <a:buSzPct val="100000"/>
        <a:buChar char="»"/>
        <a:defRPr sz="2000">
          <a:solidFill>
            <a:srgbClr val="00279F"/>
          </a:solidFill>
          <a:latin typeface="+mn-lt"/>
        </a:defRPr>
      </a:lvl8pPr>
      <a:lvl9pPr marL="3886200" indent="-228600" algn="l" rtl="0" eaLnBrk="0" fontAlgn="base" hangingPunct="0">
        <a:spcBef>
          <a:spcPct val="20000"/>
        </a:spcBef>
        <a:spcAft>
          <a:spcPct val="0"/>
        </a:spcAft>
        <a:buSzPct val="100000"/>
        <a:buChar char="»"/>
        <a:defRPr sz="2000">
          <a:solidFill>
            <a:srgbClr val="00279F"/>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4"/>
          <p:cNvSpPr>
            <a:spLocks noChangeArrowheads="1"/>
          </p:cNvSpPr>
          <p:nvPr/>
        </p:nvSpPr>
        <p:spPr bwMode="auto">
          <a:xfrm>
            <a:off x="3719513" y="6524625"/>
            <a:ext cx="1682750" cy="196850"/>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sz="2800" smtClean="0">
              <a:solidFill>
                <a:srgbClr val="000000"/>
              </a:solidFill>
              <a:cs typeface="Arial" pitchFamily="34" charset="0"/>
            </a:endParaRPr>
          </a:p>
        </p:txBody>
      </p:sp>
      <p:sp>
        <p:nvSpPr>
          <p:cNvPr id="14339" name="Line 5"/>
          <p:cNvSpPr>
            <a:spLocks noChangeShapeType="1"/>
          </p:cNvSpPr>
          <p:nvPr/>
        </p:nvSpPr>
        <p:spPr bwMode="auto">
          <a:xfrm flipH="1" flipV="1">
            <a:off x="1295400" y="914400"/>
            <a:ext cx="6324600" cy="0"/>
          </a:xfrm>
          <a:prstGeom prst="line">
            <a:avLst/>
          </a:prstGeom>
          <a:noFill/>
          <a:ln w="76200">
            <a:solidFill>
              <a:srgbClr val="00279F"/>
            </a:solidFill>
            <a:round/>
            <a:headEnd/>
            <a:tailEnd/>
          </a:ln>
          <a:extLst>
            <a:ext uri="{909E8E84-426E-40DD-AFC4-6F175D3DCCD1}">
              <a14:hiddenFill xmlns:a14="http://schemas.microsoft.com/office/drawing/2010/main">
                <a:noFill/>
              </a14:hiddenFill>
            </a:ext>
          </a:extLst>
        </p:spPr>
        <p:txBody>
          <a:bodyPr/>
          <a:lstStyle/>
          <a:p>
            <a:endParaRPr lang="en-US" sz="4000" smtClean="0">
              <a:solidFill>
                <a:srgbClr val="000099"/>
              </a:solidFill>
            </a:endParaRPr>
          </a:p>
        </p:txBody>
      </p:sp>
      <p:sp>
        <p:nvSpPr>
          <p:cNvPr id="14340" name="Line 6"/>
          <p:cNvSpPr>
            <a:spLocks noChangeShapeType="1"/>
          </p:cNvSpPr>
          <p:nvPr/>
        </p:nvSpPr>
        <p:spPr bwMode="auto">
          <a:xfrm flipH="1">
            <a:off x="-9525" y="6616700"/>
            <a:ext cx="9153525" cy="0"/>
          </a:xfrm>
          <a:prstGeom prst="line">
            <a:avLst/>
          </a:prstGeom>
          <a:noFill/>
          <a:ln w="76200">
            <a:solidFill>
              <a:srgbClr val="00279F"/>
            </a:solidFill>
            <a:round/>
            <a:headEnd/>
            <a:tailEnd/>
          </a:ln>
          <a:extLst>
            <a:ext uri="{909E8E84-426E-40DD-AFC4-6F175D3DCCD1}">
              <a14:hiddenFill xmlns:a14="http://schemas.microsoft.com/office/drawing/2010/main">
                <a:noFill/>
              </a14:hiddenFill>
            </a:ext>
          </a:extLst>
        </p:spPr>
        <p:txBody>
          <a:bodyPr/>
          <a:lstStyle/>
          <a:p>
            <a:endParaRPr lang="en-US" sz="4000" smtClean="0">
              <a:solidFill>
                <a:srgbClr val="000099"/>
              </a:solidFill>
            </a:endParaRPr>
          </a:p>
        </p:txBody>
      </p:sp>
      <p:pic>
        <p:nvPicPr>
          <p:cNvPr id="14341" name="Picture 7"/>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65300" y="6500813"/>
            <a:ext cx="5499100" cy="21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14342" name="Picture 8"/>
          <p:cNvPicPr>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200" y="185738"/>
            <a:ext cx="1270000" cy="804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4343" name="Rectangle 10"/>
          <p:cNvSpPr>
            <a:spLocks noGrp="1" noChangeArrowheads="1"/>
          </p:cNvSpPr>
          <p:nvPr>
            <p:ph type="title"/>
          </p:nvPr>
        </p:nvSpPr>
        <p:spPr bwMode="auto">
          <a:xfrm>
            <a:off x="1219200" y="0"/>
            <a:ext cx="6324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4344" name="Rectangle 11"/>
          <p:cNvSpPr>
            <a:spLocks noGrp="1" noChangeArrowheads="1"/>
          </p:cNvSpPr>
          <p:nvPr>
            <p:ph type="body" idx="1"/>
          </p:nvPr>
        </p:nvSpPr>
        <p:spPr bwMode="auto">
          <a:xfrm>
            <a:off x="304800" y="1066800"/>
            <a:ext cx="8610600"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 second level</a:t>
            </a:r>
          </a:p>
          <a:p>
            <a:pPr lvl="2"/>
            <a:r>
              <a:rPr lang="en-US" smtClean="0"/>
              <a:t>third level</a:t>
            </a:r>
          </a:p>
          <a:p>
            <a:pPr lvl="3"/>
            <a:r>
              <a:rPr lang="en-US" smtClean="0"/>
              <a:t>Fourth level</a:t>
            </a:r>
          </a:p>
          <a:p>
            <a:pPr lvl="4"/>
            <a:r>
              <a:rPr lang="en-US" smtClean="0"/>
              <a:t>fifth level</a:t>
            </a:r>
          </a:p>
        </p:txBody>
      </p:sp>
      <p:pic>
        <p:nvPicPr>
          <p:cNvPr id="14345" name="Picture 13" descr="SEALLCL"/>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7772400" y="36513"/>
            <a:ext cx="987425" cy="98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5192" r:id="rId1"/>
    <p:sldLayoutId id="2147485193" r:id="rId2"/>
  </p:sldLayoutIdLst>
  <p:txStyles>
    <p:titleStyle>
      <a:lvl1pPr algn="ctr" rtl="0" eaLnBrk="0" fontAlgn="base" hangingPunct="0">
        <a:lnSpc>
          <a:spcPct val="85000"/>
        </a:lnSpc>
        <a:spcBef>
          <a:spcPct val="0"/>
        </a:spcBef>
        <a:spcAft>
          <a:spcPct val="0"/>
        </a:spcAft>
        <a:defRPr sz="2800" b="1">
          <a:solidFill>
            <a:srgbClr val="00279F"/>
          </a:solidFill>
          <a:latin typeface="+mj-lt"/>
          <a:ea typeface="+mj-ea"/>
          <a:cs typeface="+mj-cs"/>
        </a:defRPr>
      </a:lvl1pPr>
      <a:lvl2pPr algn="ctr" rtl="0" eaLnBrk="0" fontAlgn="base" hangingPunct="0">
        <a:lnSpc>
          <a:spcPct val="85000"/>
        </a:lnSpc>
        <a:spcBef>
          <a:spcPct val="0"/>
        </a:spcBef>
        <a:spcAft>
          <a:spcPct val="0"/>
        </a:spcAft>
        <a:defRPr sz="2800" b="1">
          <a:solidFill>
            <a:srgbClr val="00279F"/>
          </a:solidFill>
          <a:latin typeface="Arial" pitchFamily="34" charset="0"/>
        </a:defRPr>
      </a:lvl2pPr>
      <a:lvl3pPr algn="ctr" rtl="0" eaLnBrk="0" fontAlgn="base" hangingPunct="0">
        <a:lnSpc>
          <a:spcPct val="85000"/>
        </a:lnSpc>
        <a:spcBef>
          <a:spcPct val="0"/>
        </a:spcBef>
        <a:spcAft>
          <a:spcPct val="0"/>
        </a:spcAft>
        <a:defRPr sz="2800" b="1">
          <a:solidFill>
            <a:srgbClr val="00279F"/>
          </a:solidFill>
          <a:latin typeface="Arial" pitchFamily="34" charset="0"/>
        </a:defRPr>
      </a:lvl3pPr>
      <a:lvl4pPr algn="ctr" rtl="0" eaLnBrk="0" fontAlgn="base" hangingPunct="0">
        <a:lnSpc>
          <a:spcPct val="85000"/>
        </a:lnSpc>
        <a:spcBef>
          <a:spcPct val="0"/>
        </a:spcBef>
        <a:spcAft>
          <a:spcPct val="0"/>
        </a:spcAft>
        <a:defRPr sz="2800" b="1">
          <a:solidFill>
            <a:srgbClr val="00279F"/>
          </a:solidFill>
          <a:latin typeface="Arial" pitchFamily="34" charset="0"/>
        </a:defRPr>
      </a:lvl4pPr>
      <a:lvl5pPr algn="ctr" rtl="0" eaLnBrk="0" fontAlgn="base" hangingPunct="0">
        <a:lnSpc>
          <a:spcPct val="85000"/>
        </a:lnSpc>
        <a:spcBef>
          <a:spcPct val="0"/>
        </a:spcBef>
        <a:spcAft>
          <a:spcPct val="0"/>
        </a:spcAft>
        <a:defRPr sz="2800" b="1">
          <a:solidFill>
            <a:srgbClr val="00279F"/>
          </a:solidFill>
          <a:latin typeface="Arial" pitchFamily="34" charset="0"/>
        </a:defRPr>
      </a:lvl5pPr>
      <a:lvl6pPr marL="457200" algn="ctr" rtl="0" eaLnBrk="0" fontAlgn="base" hangingPunct="0">
        <a:lnSpc>
          <a:spcPct val="85000"/>
        </a:lnSpc>
        <a:spcBef>
          <a:spcPct val="0"/>
        </a:spcBef>
        <a:spcAft>
          <a:spcPct val="0"/>
        </a:spcAft>
        <a:defRPr sz="2800" b="1">
          <a:solidFill>
            <a:srgbClr val="00279F"/>
          </a:solidFill>
          <a:latin typeface="Arial" pitchFamily="34" charset="0"/>
        </a:defRPr>
      </a:lvl6pPr>
      <a:lvl7pPr marL="914400" algn="ctr" rtl="0" eaLnBrk="0" fontAlgn="base" hangingPunct="0">
        <a:lnSpc>
          <a:spcPct val="85000"/>
        </a:lnSpc>
        <a:spcBef>
          <a:spcPct val="0"/>
        </a:spcBef>
        <a:spcAft>
          <a:spcPct val="0"/>
        </a:spcAft>
        <a:defRPr sz="2800" b="1">
          <a:solidFill>
            <a:srgbClr val="00279F"/>
          </a:solidFill>
          <a:latin typeface="Arial" pitchFamily="34" charset="0"/>
        </a:defRPr>
      </a:lvl7pPr>
      <a:lvl8pPr marL="1371600" algn="ctr" rtl="0" eaLnBrk="0" fontAlgn="base" hangingPunct="0">
        <a:lnSpc>
          <a:spcPct val="85000"/>
        </a:lnSpc>
        <a:spcBef>
          <a:spcPct val="0"/>
        </a:spcBef>
        <a:spcAft>
          <a:spcPct val="0"/>
        </a:spcAft>
        <a:defRPr sz="2800" b="1">
          <a:solidFill>
            <a:srgbClr val="00279F"/>
          </a:solidFill>
          <a:latin typeface="Arial" pitchFamily="34" charset="0"/>
        </a:defRPr>
      </a:lvl8pPr>
      <a:lvl9pPr marL="1828800" algn="ctr" rtl="0" eaLnBrk="0" fontAlgn="base" hangingPunct="0">
        <a:lnSpc>
          <a:spcPct val="85000"/>
        </a:lnSpc>
        <a:spcBef>
          <a:spcPct val="0"/>
        </a:spcBef>
        <a:spcAft>
          <a:spcPct val="0"/>
        </a:spcAft>
        <a:defRPr sz="2800" b="1">
          <a:solidFill>
            <a:srgbClr val="00279F"/>
          </a:solidFill>
          <a:latin typeface="Arial" pitchFamily="34" charset="0"/>
        </a:defRPr>
      </a:lvl9pPr>
    </p:titleStyle>
    <p:bodyStyle>
      <a:lvl1pPr marL="342900" indent="-342900" algn="l" rtl="0" eaLnBrk="0" fontAlgn="base" hangingPunct="0">
        <a:spcBef>
          <a:spcPct val="20000"/>
        </a:spcBef>
        <a:spcAft>
          <a:spcPct val="0"/>
        </a:spcAft>
        <a:buSzPct val="100000"/>
        <a:buChar char="•"/>
        <a:defRPr sz="2400" b="1">
          <a:solidFill>
            <a:srgbClr val="00279F"/>
          </a:solidFill>
          <a:latin typeface="+mn-lt"/>
          <a:ea typeface="+mn-ea"/>
          <a:cs typeface="+mn-cs"/>
        </a:defRPr>
      </a:lvl1pPr>
      <a:lvl2pPr marL="742950" indent="-285750" algn="l" rtl="0" eaLnBrk="0" fontAlgn="base" hangingPunct="0">
        <a:spcBef>
          <a:spcPct val="20000"/>
        </a:spcBef>
        <a:spcAft>
          <a:spcPct val="0"/>
        </a:spcAft>
        <a:buSzPct val="100000"/>
        <a:buChar char="—"/>
        <a:defRPr sz="2400" b="1">
          <a:solidFill>
            <a:srgbClr val="00279F"/>
          </a:solidFill>
          <a:latin typeface="+mn-lt"/>
        </a:defRPr>
      </a:lvl2pPr>
      <a:lvl3pPr marL="1143000" indent="-228600" algn="l" rtl="0" eaLnBrk="0" fontAlgn="base" hangingPunct="0">
        <a:spcBef>
          <a:spcPct val="20000"/>
        </a:spcBef>
        <a:spcAft>
          <a:spcPct val="0"/>
        </a:spcAft>
        <a:buSzPct val="100000"/>
        <a:buChar char="•"/>
        <a:defRPr sz="2400" b="1">
          <a:solidFill>
            <a:srgbClr val="00279F"/>
          </a:solidFill>
          <a:latin typeface="+mn-lt"/>
        </a:defRPr>
      </a:lvl3pPr>
      <a:lvl4pPr marL="1600200" indent="-228600" algn="l" rtl="0" eaLnBrk="0" fontAlgn="base" hangingPunct="0">
        <a:spcBef>
          <a:spcPct val="20000"/>
        </a:spcBef>
        <a:spcAft>
          <a:spcPct val="0"/>
        </a:spcAft>
        <a:buSzPct val="100000"/>
        <a:buChar char="–"/>
        <a:defRPr sz="2000">
          <a:solidFill>
            <a:srgbClr val="00279F"/>
          </a:solidFill>
          <a:latin typeface="+mn-lt"/>
        </a:defRPr>
      </a:lvl4pPr>
      <a:lvl5pPr marL="2057400" indent="-228600" algn="l" rtl="0" eaLnBrk="0" fontAlgn="base" hangingPunct="0">
        <a:spcBef>
          <a:spcPct val="20000"/>
        </a:spcBef>
        <a:spcAft>
          <a:spcPct val="0"/>
        </a:spcAft>
        <a:buSzPct val="100000"/>
        <a:buChar char="»"/>
        <a:defRPr sz="2000">
          <a:solidFill>
            <a:srgbClr val="00279F"/>
          </a:solidFill>
          <a:latin typeface="+mn-lt"/>
        </a:defRPr>
      </a:lvl5pPr>
      <a:lvl6pPr marL="2514600" indent="-228600" algn="l" rtl="0" eaLnBrk="0" fontAlgn="base" hangingPunct="0">
        <a:spcBef>
          <a:spcPct val="20000"/>
        </a:spcBef>
        <a:spcAft>
          <a:spcPct val="0"/>
        </a:spcAft>
        <a:buSzPct val="100000"/>
        <a:buChar char="»"/>
        <a:defRPr sz="2000">
          <a:solidFill>
            <a:srgbClr val="00279F"/>
          </a:solidFill>
          <a:latin typeface="+mn-lt"/>
        </a:defRPr>
      </a:lvl6pPr>
      <a:lvl7pPr marL="2971800" indent="-228600" algn="l" rtl="0" eaLnBrk="0" fontAlgn="base" hangingPunct="0">
        <a:spcBef>
          <a:spcPct val="20000"/>
        </a:spcBef>
        <a:spcAft>
          <a:spcPct val="0"/>
        </a:spcAft>
        <a:buSzPct val="100000"/>
        <a:buChar char="»"/>
        <a:defRPr sz="2000">
          <a:solidFill>
            <a:srgbClr val="00279F"/>
          </a:solidFill>
          <a:latin typeface="+mn-lt"/>
        </a:defRPr>
      </a:lvl7pPr>
      <a:lvl8pPr marL="3429000" indent="-228600" algn="l" rtl="0" eaLnBrk="0" fontAlgn="base" hangingPunct="0">
        <a:spcBef>
          <a:spcPct val="20000"/>
        </a:spcBef>
        <a:spcAft>
          <a:spcPct val="0"/>
        </a:spcAft>
        <a:buSzPct val="100000"/>
        <a:buChar char="»"/>
        <a:defRPr sz="2000">
          <a:solidFill>
            <a:srgbClr val="00279F"/>
          </a:solidFill>
          <a:latin typeface="+mn-lt"/>
        </a:defRPr>
      </a:lvl8pPr>
      <a:lvl9pPr marL="3886200" indent="-228600" algn="l" rtl="0" eaLnBrk="0" fontAlgn="base" hangingPunct="0">
        <a:spcBef>
          <a:spcPct val="20000"/>
        </a:spcBef>
        <a:spcAft>
          <a:spcPct val="0"/>
        </a:spcAft>
        <a:buSzPct val="100000"/>
        <a:buChar char="»"/>
        <a:defRPr sz="2000">
          <a:solidFill>
            <a:srgbClr val="00279F"/>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hnitsche@berkeley.edu"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wmf"/><Relationship Id="rId4" Type="http://schemas.openxmlformats.org/officeDocument/2006/relationships/image" Target="../media/image1.wmf"/></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tags" Target="../tags/tag1.xml"/><Relationship Id="rId5" Type="http://schemas.openxmlformats.org/officeDocument/2006/relationships/image" Target="../media/image19.emf"/><Relationship Id="rId4" Type="http://schemas.openxmlformats.org/officeDocument/2006/relationships/image" Target="../media/image18.emf"/></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8.xml"/><Relationship Id="rId4" Type="http://schemas.openxmlformats.org/officeDocument/2006/relationships/image" Target="../media/image10.jpeg"/></Relationships>
</file>

<file path=ppt/slides/_rels/slide2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2" Type="http://schemas.openxmlformats.org/officeDocument/2006/relationships/image" Target="../media/image26.wmf"/><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4.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7.xml"/><Relationship Id="rId1" Type="http://schemas.openxmlformats.org/officeDocument/2006/relationships/vmlDrawing" Target="../drawings/vmlDrawing3.vml"/><Relationship Id="rId5" Type="http://schemas.openxmlformats.org/officeDocument/2006/relationships/image" Target="../media/image28.jpeg"/><Relationship Id="rId4" Type="http://schemas.openxmlformats.org/officeDocument/2006/relationships/image" Target="../media/image27.em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6.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19.xml"/><Relationship Id="rId1" Type="http://schemas.openxmlformats.org/officeDocument/2006/relationships/vmlDrawing" Target="../drawings/vmlDrawing4.vml"/><Relationship Id="rId4" Type="http://schemas.openxmlformats.org/officeDocument/2006/relationships/image" Target="../media/image29.emf"/></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8.xml"/><Relationship Id="rId1" Type="http://schemas.openxmlformats.org/officeDocument/2006/relationships/slideLayout" Target="../slideLayouts/slideLayout5.xml"/><Relationship Id="rId5" Type="http://schemas.openxmlformats.org/officeDocument/2006/relationships/image" Target="../media/image32.png"/><Relationship Id="rId4" Type="http://schemas.openxmlformats.org/officeDocument/2006/relationships/image" Target="../media/image31.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8" Type="http://schemas.openxmlformats.org/officeDocument/2006/relationships/image" Target="../media/image34.emf"/><Relationship Id="rId3" Type="http://schemas.openxmlformats.org/officeDocument/2006/relationships/notesSlide" Target="../notesSlides/notesSlide20.xml"/><Relationship Id="rId7" Type="http://schemas.openxmlformats.org/officeDocument/2006/relationships/oleObject" Target="../embeddings/oleObject6.bin"/><Relationship Id="rId12" Type="http://schemas.openxmlformats.org/officeDocument/2006/relationships/image" Target="../media/image36.emf"/><Relationship Id="rId2" Type="http://schemas.openxmlformats.org/officeDocument/2006/relationships/slideLayout" Target="../slideLayouts/slideLayout21.xml"/><Relationship Id="rId1" Type="http://schemas.openxmlformats.org/officeDocument/2006/relationships/vmlDrawing" Target="../drawings/vmlDrawing5.vml"/><Relationship Id="rId6" Type="http://schemas.openxmlformats.org/officeDocument/2006/relationships/image" Target="../media/image33.wmf"/><Relationship Id="rId11" Type="http://schemas.openxmlformats.org/officeDocument/2006/relationships/oleObject" Target="../embeddings/oleObject8.bin"/><Relationship Id="rId5" Type="http://schemas.openxmlformats.org/officeDocument/2006/relationships/oleObject" Target="../embeddings/oleObject5.bin"/><Relationship Id="rId10" Type="http://schemas.openxmlformats.org/officeDocument/2006/relationships/image" Target="../media/image35.emf"/><Relationship Id="rId4" Type="http://schemas.openxmlformats.org/officeDocument/2006/relationships/image" Target="../media/image37.wmf"/><Relationship Id="rId9" Type="http://schemas.openxmlformats.org/officeDocument/2006/relationships/oleObject" Target="../embeddings/oleObject7.bin"/></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0.xml"/><Relationship Id="rId1" Type="http://schemas.openxmlformats.org/officeDocument/2006/relationships/vmlDrawing" Target="../drawings/vmlDrawing6.vml"/><Relationship Id="rId5" Type="http://schemas.openxmlformats.org/officeDocument/2006/relationships/image" Target="../media/image38.wmf"/><Relationship Id="rId4" Type="http://schemas.openxmlformats.org/officeDocument/2006/relationships/oleObject" Target="../embeddings/oleObject9.bin"/></Relationships>
</file>

<file path=ppt/slides/_rels/slide3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3.xml"/><Relationship Id="rId1" Type="http://schemas.openxmlformats.org/officeDocument/2006/relationships/slideLayout" Target="../slideLayouts/slideLayout17.xml"/><Relationship Id="rId5" Type="http://schemas.openxmlformats.org/officeDocument/2006/relationships/image" Target="../media/image41.jpeg"/><Relationship Id="rId4" Type="http://schemas.openxmlformats.org/officeDocument/2006/relationships/image" Target="../media/image40.jpe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27.xml"/><Relationship Id="rId7" Type="http://schemas.openxmlformats.org/officeDocument/2006/relationships/image" Target="../media/image44.emf"/><Relationship Id="rId2" Type="http://schemas.openxmlformats.org/officeDocument/2006/relationships/slideLayout" Target="../slideLayouts/slideLayout10.xml"/><Relationship Id="rId1" Type="http://schemas.openxmlformats.org/officeDocument/2006/relationships/vmlDrawing" Target="../drawings/vmlDrawing7.vml"/><Relationship Id="rId6" Type="http://schemas.openxmlformats.org/officeDocument/2006/relationships/image" Target="../media/image43.emf"/><Relationship Id="rId5" Type="http://schemas.openxmlformats.org/officeDocument/2006/relationships/image" Target="../media/image42.png"/><Relationship Id="rId4" Type="http://schemas.openxmlformats.org/officeDocument/2006/relationships/oleObject" Target="../embeddings/oleObject10.bin"/></Relationships>
</file>

<file path=ppt/slides/_rels/slide3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0.xml"/><Relationship Id="rId5" Type="http://schemas.openxmlformats.org/officeDocument/2006/relationships/image" Target="../media/image48.png"/><Relationship Id="rId4" Type="http://schemas.openxmlformats.org/officeDocument/2006/relationships/image" Target="../media/image47.jpe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28.xml"/><Relationship Id="rId7" Type="http://schemas.openxmlformats.org/officeDocument/2006/relationships/image" Target="../media/image44.emf"/><Relationship Id="rId2" Type="http://schemas.openxmlformats.org/officeDocument/2006/relationships/slideLayout" Target="../slideLayouts/slideLayout10.xml"/><Relationship Id="rId1" Type="http://schemas.openxmlformats.org/officeDocument/2006/relationships/vmlDrawing" Target="../drawings/vmlDrawing8.vml"/><Relationship Id="rId6" Type="http://schemas.openxmlformats.org/officeDocument/2006/relationships/image" Target="../media/image43.emf"/><Relationship Id="rId5" Type="http://schemas.openxmlformats.org/officeDocument/2006/relationships/image" Target="../media/image42.png"/><Relationship Id="rId4" Type="http://schemas.openxmlformats.org/officeDocument/2006/relationships/oleObject" Target="../embeddings/oleObject11.bin"/></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Layout" Target="../slideLayouts/slideLayout26.xml"/><Relationship Id="rId1" Type="http://schemas.openxmlformats.org/officeDocument/2006/relationships/vmlDrawing" Target="../drawings/vmlDrawing9.vml"/><Relationship Id="rId4" Type="http://schemas.openxmlformats.org/officeDocument/2006/relationships/image" Target="../media/image49.emf"/></Relationships>
</file>

<file path=ppt/slides/_rels/slide4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5.xml"/></Relationships>
</file>

<file path=ppt/slides/_rels/slide43.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9.xml"/><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r>
              <a:rPr lang="en-US" dirty="0" smtClean="0"/>
              <a:t>  </a:t>
            </a:r>
          </a:p>
        </p:txBody>
      </p:sp>
      <p:sp>
        <p:nvSpPr>
          <p:cNvPr id="7171" name="Rectangle 3"/>
          <p:cNvSpPr>
            <a:spLocks noGrp="1" noChangeArrowheads="1"/>
          </p:cNvSpPr>
          <p:nvPr>
            <p:ph type="body" idx="1"/>
          </p:nvPr>
        </p:nvSpPr>
        <p:spPr>
          <a:xfrm>
            <a:off x="0" y="1371600"/>
            <a:ext cx="9144000" cy="6781800"/>
          </a:xfrm>
        </p:spPr>
        <p:txBody>
          <a:bodyPr anchor="ctr"/>
          <a:lstStyle/>
          <a:p>
            <a:pPr algn="ctr">
              <a:spcBef>
                <a:spcPts val="500"/>
              </a:spcBef>
              <a:buFontTx/>
              <a:buNone/>
            </a:pPr>
            <a:r>
              <a:rPr lang="en-US" sz="4000" dirty="0" smtClean="0">
                <a:solidFill>
                  <a:schemeClr val="tx1"/>
                </a:solidFill>
                <a:effectLst>
                  <a:outerShdw blurRad="38100" dist="38100" dir="2700000" algn="tl">
                    <a:srgbClr val="000000">
                      <a:alpha val="43137"/>
                    </a:srgbClr>
                  </a:outerShdw>
                </a:effectLst>
              </a:rPr>
              <a:t>Mendeleev's Dream:</a:t>
            </a:r>
          </a:p>
          <a:p>
            <a:pPr algn="ctr">
              <a:spcBef>
                <a:spcPts val="500"/>
              </a:spcBef>
              <a:buFontTx/>
              <a:buNone/>
            </a:pPr>
            <a:r>
              <a:rPr lang="en-US" sz="4000" dirty="0" smtClean="0">
                <a:solidFill>
                  <a:schemeClr val="tx1"/>
                </a:solidFill>
                <a:effectLst>
                  <a:outerShdw blurRad="38100" dist="38100" dir="2700000" algn="tl">
                    <a:srgbClr val="000000">
                      <a:alpha val="43137"/>
                    </a:srgbClr>
                  </a:outerShdw>
                </a:effectLst>
              </a:rPr>
              <a:t>The Ever Expanding Periodic Table</a:t>
            </a:r>
          </a:p>
          <a:p>
            <a:pPr algn="ctr">
              <a:spcBef>
                <a:spcPts val="500"/>
              </a:spcBef>
              <a:buFontTx/>
              <a:buNone/>
            </a:pPr>
            <a:endParaRPr lang="en-US" sz="2600" dirty="0" smtClean="0">
              <a:solidFill>
                <a:schemeClr val="tx1"/>
              </a:solidFill>
            </a:endParaRPr>
          </a:p>
          <a:p>
            <a:pPr algn="ctr">
              <a:spcBef>
                <a:spcPts val="500"/>
              </a:spcBef>
              <a:buFontTx/>
              <a:buNone/>
            </a:pPr>
            <a:r>
              <a:rPr lang="en-US" sz="2600" dirty="0" smtClean="0">
                <a:solidFill>
                  <a:schemeClr val="tx1"/>
                </a:solidFill>
              </a:rPr>
              <a:t>Heino Nitsche</a:t>
            </a:r>
            <a:br>
              <a:rPr lang="en-US" sz="2600" dirty="0" smtClean="0">
                <a:solidFill>
                  <a:schemeClr val="tx1"/>
                </a:solidFill>
              </a:rPr>
            </a:br>
            <a:r>
              <a:rPr lang="en-US" sz="2600" dirty="0" smtClean="0">
                <a:solidFill>
                  <a:schemeClr val="tx1"/>
                </a:solidFill>
              </a:rPr>
              <a:t>University of California at Berkeley</a:t>
            </a:r>
            <a:br>
              <a:rPr lang="en-US" sz="2600" dirty="0" smtClean="0">
                <a:solidFill>
                  <a:schemeClr val="tx1"/>
                </a:solidFill>
              </a:rPr>
            </a:br>
            <a:r>
              <a:rPr lang="en-US" sz="2600" dirty="0" smtClean="0">
                <a:solidFill>
                  <a:schemeClr val="tx1"/>
                </a:solidFill>
              </a:rPr>
              <a:t>and</a:t>
            </a:r>
            <a:br>
              <a:rPr lang="en-US" sz="2600" dirty="0" smtClean="0">
                <a:solidFill>
                  <a:schemeClr val="tx1"/>
                </a:solidFill>
              </a:rPr>
            </a:br>
            <a:r>
              <a:rPr lang="en-US" sz="2600" dirty="0" smtClean="0">
                <a:solidFill>
                  <a:schemeClr val="tx1"/>
                </a:solidFill>
              </a:rPr>
              <a:t>Lawrence Berkeley National Laboratory</a:t>
            </a:r>
          </a:p>
          <a:p>
            <a:pPr algn="ctr">
              <a:lnSpc>
                <a:spcPct val="150000"/>
              </a:lnSpc>
              <a:spcBef>
                <a:spcPts val="500"/>
              </a:spcBef>
              <a:buFontTx/>
              <a:buNone/>
            </a:pPr>
            <a:r>
              <a:rPr lang="en-US" sz="1600" dirty="0" smtClean="0">
                <a:hlinkClick r:id="rId3"/>
              </a:rPr>
              <a:t>hnitsche@berkeley.edu</a:t>
            </a:r>
            <a:endParaRPr lang="en-US" sz="1600" dirty="0" smtClean="0"/>
          </a:p>
          <a:p>
            <a:pPr algn="ctr">
              <a:spcBef>
                <a:spcPts val="500"/>
              </a:spcBef>
              <a:buFontTx/>
              <a:buNone/>
            </a:pPr>
            <a:r>
              <a:rPr lang="en-US" sz="1600" b="0" i="1" dirty="0" err="1" smtClean="0">
                <a:solidFill>
                  <a:schemeClr val="tx1"/>
                </a:solidFill>
              </a:rPr>
              <a:t>XIIIe</a:t>
            </a:r>
            <a:r>
              <a:rPr lang="en-US" sz="1600" b="0" i="1" dirty="0" smtClean="0">
                <a:solidFill>
                  <a:schemeClr val="tx1"/>
                </a:solidFill>
              </a:rPr>
              <a:t> </a:t>
            </a:r>
            <a:r>
              <a:rPr lang="en-US" sz="1600" b="0" i="1" dirty="0" err="1" smtClean="0">
                <a:solidFill>
                  <a:schemeClr val="tx1"/>
                </a:solidFill>
              </a:rPr>
              <a:t>Journées</a:t>
            </a:r>
            <a:r>
              <a:rPr lang="en-US" sz="1600" b="0" i="1" dirty="0" smtClean="0">
                <a:solidFill>
                  <a:schemeClr val="tx1"/>
                </a:solidFill>
              </a:rPr>
              <a:t> </a:t>
            </a:r>
            <a:r>
              <a:rPr lang="en-US" sz="1600" b="0" i="1" dirty="0" err="1" smtClean="0">
                <a:solidFill>
                  <a:schemeClr val="tx1"/>
                </a:solidFill>
              </a:rPr>
              <a:t>Nationales</a:t>
            </a:r>
            <a:r>
              <a:rPr lang="en-US" sz="1600" b="0" i="1" dirty="0" smtClean="0">
                <a:solidFill>
                  <a:schemeClr val="tx1"/>
                </a:solidFill>
              </a:rPr>
              <a:t> de </a:t>
            </a:r>
            <a:r>
              <a:rPr lang="en-US" sz="1600" b="0" i="1" dirty="0" err="1" smtClean="0">
                <a:solidFill>
                  <a:schemeClr val="tx1"/>
                </a:solidFill>
              </a:rPr>
              <a:t>Radiochimie</a:t>
            </a:r>
            <a:r>
              <a:rPr lang="en-US" sz="1600" b="0" i="1" dirty="0" smtClean="0">
                <a:solidFill>
                  <a:schemeClr val="tx1"/>
                </a:solidFill>
              </a:rPr>
              <a:t> et de </a:t>
            </a:r>
            <a:r>
              <a:rPr lang="en-US" sz="1600" b="0" i="1" dirty="0" err="1" smtClean="0">
                <a:solidFill>
                  <a:schemeClr val="tx1"/>
                </a:solidFill>
              </a:rPr>
              <a:t>Chimie</a:t>
            </a:r>
            <a:r>
              <a:rPr lang="en-US" sz="1600" b="0" i="1" dirty="0" smtClean="0">
                <a:solidFill>
                  <a:schemeClr val="tx1"/>
                </a:solidFill>
              </a:rPr>
              <a:t> </a:t>
            </a:r>
            <a:r>
              <a:rPr lang="en-US" sz="1600" b="0" i="1" dirty="0" err="1" smtClean="0">
                <a:solidFill>
                  <a:schemeClr val="tx1"/>
                </a:solidFill>
              </a:rPr>
              <a:t>Nucléaire</a:t>
            </a:r>
            <a:r>
              <a:rPr lang="en-US" sz="1600" b="0" i="1" dirty="0" smtClean="0">
                <a:solidFill>
                  <a:schemeClr val="tx1"/>
                </a:solidFill>
              </a:rPr>
              <a:t> , </a:t>
            </a:r>
            <a:r>
              <a:rPr lang="en-US" sz="1600" b="0" i="1" dirty="0" err="1" smtClean="0">
                <a:solidFill>
                  <a:schemeClr val="tx1"/>
                </a:solidFill>
              </a:rPr>
              <a:t>Université</a:t>
            </a:r>
            <a:r>
              <a:rPr lang="en-US" sz="1600" b="0" i="1" dirty="0" smtClean="0">
                <a:solidFill>
                  <a:schemeClr val="tx1"/>
                </a:solidFill>
              </a:rPr>
              <a:t> de Nantes, </a:t>
            </a:r>
            <a:r>
              <a:rPr lang="en-US" sz="1600" b="0" i="1" dirty="0" err="1" smtClean="0">
                <a:solidFill>
                  <a:schemeClr val="tx1"/>
                </a:solidFill>
              </a:rPr>
              <a:t>Ecole</a:t>
            </a:r>
            <a:r>
              <a:rPr lang="en-US" sz="1600" b="0" i="1" dirty="0" smtClean="0">
                <a:solidFill>
                  <a:schemeClr val="tx1"/>
                </a:solidFill>
              </a:rPr>
              <a:t> de Mines Nantes, CNRS, SUBATECH </a:t>
            </a:r>
            <a:r>
              <a:rPr lang="en-US" sz="1600" b="0" i="1" dirty="0" err="1" smtClean="0">
                <a:solidFill>
                  <a:schemeClr val="tx1"/>
                </a:solidFill>
              </a:rPr>
              <a:t>Laboratoire</a:t>
            </a:r>
            <a:r>
              <a:rPr lang="en-US" sz="1600" b="0" i="1" dirty="0" smtClean="0">
                <a:solidFill>
                  <a:schemeClr val="tx1"/>
                </a:solidFill>
              </a:rPr>
              <a:t>, France, October 5, 2012</a:t>
            </a:r>
            <a:endParaRPr lang="en-US" sz="1600" dirty="0" smtClean="0"/>
          </a:p>
          <a:p>
            <a:pPr algn="ctr">
              <a:spcBef>
                <a:spcPts val="500"/>
              </a:spcBef>
              <a:buFontTx/>
              <a:buNone/>
            </a:pPr>
            <a:endParaRPr lang="en-US" sz="1600" dirty="0" smtClean="0"/>
          </a:p>
          <a:p>
            <a:pPr algn="ctr">
              <a:spcBef>
                <a:spcPts val="500"/>
              </a:spcBef>
              <a:buFontTx/>
              <a:buNone/>
            </a:pPr>
            <a:r>
              <a:rPr lang="en-US" sz="2800" dirty="0" smtClean="0"/>
              <a:t/>
            </a:r>
            <a:br>
              <a:rPr lang="en-US" sz="2800" dirty="0" smtClean="0"/>
            </a:br>
            <a:endParaRPr lang="en-US" sz="2800" dirty="0" smtClean="0"/>
          </a:p>
          <a:p>
            <a:pPr algn="ctr">
              <a:spcBef>
                <a:spcPts val="500"/>
              </a:spcBef>
              <a:buFontTx/>
              <a:buNone/>
            </a:pPr>
            <a:endParaRPr lang="en-US" sz="1600" b="0" dirty="0" smtClean="0">
              <a:cs typeface="Times New Roman" pitchFamily="18" charset="0"/>
            </a:endParaRPr>
          </a:p>
        </p:txBody>
      </p:sp>
      <p:sp>
        <p:nvSpPr>
          <p:cNvPr id="7172" name="Line 5"/>
          <p:cNvSpPr>
            <a:spLocks noChangeShapeType="1"/>
          </p:cNvSpPr>
          <p:nvPr/>
        </p:nvSpPr>
        <p:spPr bwMode="auto">
          <a:xfrm flipH="1" flipV="1">
            <a:off x="1295400" y="914400"/>
            <a:ext cx="6324600" cy="0"/>
          </a:xfrm>
          <a:prstGeom prst="line">
            <a:avLst/>
          </a:prstGeom>
          <a:noFill/>
          <a:ln w="76200">
            <a:solidFill>
              <a:srgbClr val="00279F"/>
            </a:solidFill>
            <a:round/>
            <a:headEnd/>
            <a:tailEnd/>
          </a:ln>
        </p:spPr>
        <p:txBody>
          <a:bodyPr/>
          <a:lstStyle/>
          <a:p>
            <a:endParaRPr lang="en-US" dirty="0"/>
          </a:p>
        </p:txBody>
      </p:sp>
      <p:sp>
        <p:nvSpPr>
          <p:cNvPr id="7173" name="Line 6"/>
          <p:cNvSpPr>
            <a:spLocks noChangeShapeType="1"/>
          </p:cNvSpPr>
          <p:nvPr/>
        </p:nvSpPr>
        <p:spPr bwMode="auto">
          <a:xfrm flipH="1">
            <a:off x="-9525" y="6616700"/>
            <a:ext cx="9153525" cy="0"/>
          </a:xfrm>
          <a:prstGeom prst="line">
            <a:avLst/>
          </a:prstGeom>
          <a:noFill/>
          <a:ln w="76200">
            <a:solidFill>
              <a:srgbClr val="00279F"/>
            </a:solidFill>
            <a:round/>
            <a:headEnd/>
            <a:tailEnd/>
          </a:ln>
        </p:spPr>
        <p:txBody>
          <a:bodyPr/>
          <a:lstStyle/>
          <a:p>
            <a:endParaRPr lang="en-US" dirty="0"/>
          </a:p>
        </p:txBody>
      </p:sp>
      <p:pic>
        <p:nvPicPr>
          <p:cNvPr id="7174" name="Picture 7"/>
          <p:cNvPicPr>
            <a:picLocks noChangeArrowheads="1"/>
          </p:cNvPicPr>
          <p:nvPr/>
        </p:nvPicPr>
        <p:blipFill>
          <a:blip r:embed="rId4" cstate="print"/>
          <a:srcRect/>
          <a:stretch>
            <a:fillRect/>
          </a:stretch>
        </p:blipFill>
        <p:spPr bwMode="auto">
          <a:xfrm>
            <a:off x="1765300" y="6500813"/>
            <a:ext cx="5499100" cy="217487"/>
          </a:xfrm>
          <a:prstGeom prst="rect">
            <a:avLst/>
          </a:prstGeom>
          <a:noFill/>
          <a:ln w="12700">
            <a:noFill/>
            <a:miter lim="800000"/>
            <a:headEnd/>
            <a:tailEnd/>
          </a:ln>
        </p:spPr>
      </p:pic>
      <p:pic>
        <p:nvPicPr>
          <p:cNvPr id="7175" name="Picture 8"/>
          <p:cNvPicPr>
            <a:picLocks noChangeArrowheads="1"/>
          </p:cNvPicPr>
          <p:nvPr/>
        </p:nvPicPr>
        <p:blipFill>
          <a:blip r:embed="rId5" cstate="print"/>
          <a:srcRect/>
          <a:stretch>
            <a:fillRect/>
          </a:stretch>
        </p:blipFill>
        <p:spPr bwMode="auto">
          <a:xfrm>
            <a:off x="76200" y="185738"/>
            <a:ext cx="1270000" cy="804862"/>
          </a:xfrm>
          <a:prstGeom prst="rect">
            <a:avLst/>
          </a:prstGeom>
          <a:noFill/>
          <a:ln w="12700">
            <a:noFill/>
            <a:miter lim="800000"/>
            <a:headEnd/>
            <a:tailEnd/>
          </a:ln>
        </p:spPr>
      </p:pic>
      <p:pic>
        <p:nvPicPr>
          <p:cNvPr id="7176" name="Picture 13" descr="SEALLCL"/>
          <p:cNvPicPr>
            <a:picLocks noChangeAspect="1" noChangeArrowheads="1"/>
          </p:cNvPicPr>
          <p:nvPr/>
        </p:nvPicPr>
        <p:blipFill>
          <a:blip r:embed="rId6" cstate="print"/>
          <a:srcRect/>
          <a:stretch>
            <a:fillRect/>
          </a:stretch>
        </p:blipFill>
        <p:spPr bwMode="auto">
          <a:xfrm>
            <a:off x="7924800" y="76200"/>
            <a:ext cx="914400" cy="914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33"/>
          <p:cNvSpPr>
            <a:spLocks noChangeArrowheads="1"/>
          </p:cNvSpPr>
          <p:nvPr/>
        </p:nvSpPr>
        <p:spPr bwMode="auto">
          <a:xfrm>
            <a:off x="8504238" y="3200400"/>
            <a:ext cx="468312" cy="566738"/>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endParaRPr lang="de-DE" sz="1000" b="0">
              <a:latin typeface="Tahoma" pitchFamily="34" charset="0"/>
            </a:endParaRPr>
          </a:p>
        </p:txBody>
      </p:sp>
      <p:sp>
        <p:nvSpPr>
          <p:cNvPr id="21507" name="Rectangle 33"/>
          <p:cNvSpPr>
            <a:spLocks noChangeArrowheads="1"/>
          </p:cNvSpPr>
          <p:nvPr/>
        </p:nvSpPr>
        <p:spPr bwMode="auto">
          <a:xfrm>
            <a:off x="8494713" y="3217863"/>
            <a:ext cx="468312" cy="566737"/>
          </a:xfrm>
          <a:prstGeom prst="rect">
            <a:avLst/>
          </a:prstGeom>
          <a:solidFill>
            <a:srgbClr val="00CCFF"/>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Rn</a:t>
            </a:r>
            <a:endParaRPr lang="de-DE" sz="1800" b="0">
              <a:latin typeface="Tahoma" pitchFamily="34" charset="0"/>
            </a:endParaRPr>
          </a:p>
          <a:p>
            <a:pPr algn="ctr" eaLnBrk="0" hangingPunct="0"/>
            <a:r>
              <a:rPr lang="de-DE" sz="900" b="0">
                <a:latin typeface="Tahoma" pitchFamily="34" charset="0"/>
              </a:rPr>
              <a:t>86 </a:t>
            </a:r>
            <a:r>
              <a:rPr lang="de-DE" sz="1000" b="0">
                <a:latin typeface="Tahoma" pitchFamily="34" charset="0"/>
              </a:rPr>
              <a:t>     </a:t>
            </a:r>
          </a:p>
        </p:txBody>
      </p:sp>
      <p:sp>
        <p:nvSpPr>
          <p:cNvPr id="21508" name="Rectangle 34"/>
          <p:cNvSpPr>
            <a:spLocks noChangeArrowheads="1"/>
          </p:cNvSpPr>
          <p:nvPr/>
        </p:nvSpPr>
        <p:spPr bwMode="auto">
          <a:xfrm>
            <a:off x="7497763" y="3200400"/>
            <a:ext cx="468312" cy="593725"/>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endParaRPr lang="de-DE" sz="1000" b="0">
              <a:latin typeface="Tahoma" pitchFamily="34" charset="0"/>
            </a:endParaRPr>
          </a:p>
        </p:txBody>
      </p:sp>
      <p:sp>
        <p:nvSpPr>
          <p:cNvPr id="21509" name="Rectangle 34"/>
          <p:cNvSpPr>
            <a:spLocks noChangeArrowheads="1"/>
          </p:cNvSpPr>
          <p:nvPr/>
        </p:nvSpPr>
        <p:spPr bwMode="auto">
          <a:xfrm>
            <a:off x="7508875" y="3217863"/>
            <a:ext cx="468313" cy="566737"/>
          </a:xfrm>
          <a:prstGeom prst="rect">
            <a:avLst/>
          </a:prstGeom>
          <a:solidFill>
            <a:srgbClr val="00CCFF"/>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Po</a:t>
            </a:r>
            <a:endParaRPr lang="de-DE" sz="1800" b="0">
              <a:latin typeface="Tahoma" pitchFamily="34" charset="0"/>
            </a:endParaRPr>
          </a:p>
          <a:p>
            <a:pPr algn="ctr" eaLnBrk="0" hangingPunct="0"/>
            <a:r>
              <a:rPr lang="de-DE" sz="900" b="0">
                <a:latin typeface="Tahoma" pitchFamily="34" charset="0"/>
              </a:rPr>
              <a:t>84 </a:t>
            </a:r>
            <a:r>
              <a:rPr lang="de-DE" sz="1000" b="0">
                <a:latin typeface="Tahoma" pitchFamily="34" charset="0"/>
              </a:rPr>
              <a:t>     </a:t>
            </a:r>
          </a:p>
        </p:txBody>
      </p:sp>
      <p:sp>
        <p:nvSpPr>
          <p:cNvPr id="21510" name="Rectangle 2"/>
          <p:cNvSpPr>
            <a:spLocks noChangeArrowheads="1"/>
          </p:cNvSpPr>
          <p:nvPr/>
        </p:nvSpPr>
        <p:spPr bwMode="auto">
          <a:xfrm>
            <a:off x="1143000" y="2590800"/>
            <a:ext cx="454025" cy="609600"/>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Y</a:t>
            </a:r>
            <a:endParaRPr lang="de-DE" sz="1800" b="0">
              <a:latin typeface="Tahoma" pitchFamily="34" charset="0"/>
            </a:endParaRPr>
          </a:p>
          <a:p>
            <a:pPr algn="ctr" eaLnBrk="0" hangingPunct="0"/>
            <a:r>
              <a:rPr lang="de-DE" sz="900" b="0">
                <a:latin typeface="Tahoma" pitchFamily="34" charset="0"/>
              </a:rPr>
              <a:t>39 </a:t>
            </a:r>
            <a:r>
              <a:rPr lang="de-DE" sz="1000" b="0">
                <a:latin typeface="Tahoma" pitchFamily="34" charset="0"/>
              </a:rPr>
              <a:t>     </a:t>
            </a:r>
          </a:p>
        </p:txBody>
      </p:sp>
      <p:sp>
        <p:nvSpPr>
          <p:cNvPr id="21511" name="Rectangle 5"/>
          <p:cNvSpPr>
            <a:spLocks noChangeArrowheads="1"/>
          </p:cNvSpPr>
          <p:nvPr/>
        </p:nvSpPr>
        <p:spPr bwMode="auto">
          <a:xfrm>
            <a:off x="5534025" y="2027238"/>
            <a:ext cx="466725"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Zn</a:t>
            </a:r>
            <a:endParaRPr lang="de-DE" sz="1800" b="0">
              <a:latin typeface="Tahoma" pitchFamily="34" charset="0"/>
            </a:endParaRPr>
          </a:p>
          <a:p>
            <a:pPr algn="ctr" eaLnBrk="0" hangingPunct="0"/>
            <a:r>
              <a:rPr lang="de-DE" sz="900" b="0">
                <a:latin typeface="Tahoma" pitchFamily="34" charset="0"/>
              </a:rPr>
              <a:t>30 </a:t>
            </a:r>
            <a:r>
              <a:rPr lang="de-DE" sz="1000" b="0">
                <a:latin typeface="Tahoma" pitchFamily="34" charset="0"/>
              </a:rPr>
              <a:t>     </a:t>
            </a:r>
          </a:p>
        </p:txBody>
      </p:sp>
      <p:sp>
        <p:nvSpPr>
          <p:cNvPr id="21512" name="Rectangle 6"/>
          <p:cNvSpPr>
            <a:spLocks noChangeArrowheads="1"/>
          </p:cNvSpPr>
          <p:nvPr/>
        </p:nvSpPr>
        <p:spPr bwMode="auto">
          <a:xfrm>
            <a:off x="6029325" y="2616200"/>
            <a:ext cx="468313" cy="566738"/>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In</a:t>
            </a:r>
            <a:endParaRPr lang="de-DE" sz="1800" b="0">
              <a:latin typeface="Tahoma" pitchFamily="34" charset="0"/>
            </a:endParaRPr>
          </a:p>
          <a:p>
            <a:pPr algn="ctr" eaLnBrk="0" hangingPunct="0"/>
            <a:r>
              <a:rPr lang="de-DE" sz="900" b="0">
                <a:latin typeface="Tahoma" pitchFamily="34" charset="0"/>
              </a:rPr>
              <a:t>49 </a:t>
            </a:r>
            <a:r>
              <a:rPr lang="de-DE" sz="1000" b="0">
                <a:latin typeface="Tahoma" pitchFamily="34" charset="0"/>
              </a:rPr>
              <a:t>     </a:t>
            </a:r>
          </a:p>
        </p:txBody>
      </p:sp>
      <p:sp>
        <p:nvSpPr>
          <p:cNvPr id="21513" name="Rectangle 7"/>
          <p:cNvSpPr>
            <a:spLocks noChangeArrowheads="1"/>
          </p:cNvSpPr>
          <p:nvPr/>
        </p:nvSpPr>
        <p:spPr bwMode="auto">
          <a:xfrm>
            <a:off x="6029325" y="3217863"/>
            <a:ext cx="468313"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Tl</a:t>
            </a:r>
            <a:endParaRPr lang="de-DE" sz="1800" b="0">
              <a:latin typeface="Tahoma" pitchFamily="34" charset="0"/>
            </a:endParaRPr>
          </a:p>
          <a:p>
            <a:pPr algn="ctr" eaLnBrk="0" hangingPunct="0"/>
            <a:r>
              <a:rPr lang="de-DE" sz="900" b="0">
                <a:latin typeface="Tahoma" pitchFamily="34" charset="0"/>
              </a:rPr>
              <a:t>81 </a:t>
            </a:r>
            <a:r>
              <a:rPr lang="de-DE" sz="1000" b="0">
                <a:latin typeface="Tahoma" pitchFamily="34" charset="0"/>
              </a:rPr>
              <a:t>     </a:t>
            </a:r>
          </a:p>
        </p:txBody>
      </p:sp>
      <p:sp>
        <p:nvSpPr>
          <p:cNvPr id="21514" name="Rectangle 8"/>
          <p:cNvSpPr>
            <a:spLocks noChangeArrowheads="1"/>
          </p:cNvSpPr>
          <p:nvPr/>
        </p:nvSpPr>
        <p:spPr bwMode="auto">
          <a:xfrm>
            <a:off x="5534025" y="2616200"/>
            <a:ext cx="466725" cy="566738"/>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Cd</a:t>
            </a:r>
            <a:endParaRPr lang="de-DE" sz="1800" b="0">
              <a:latin typeface="Tahoma" pitchFamily="34" charset="0"/>
            </a:endParaRPr>
          </a:p>
          <a:p>
            <a:pPr algn="ctr" eaLnBrk="0" hangingPunct="0"/>
            <a:r>
              <a:rPr lang="de-DE" sz="900" b="0">
                <a:latin typeface="Tahoma" pitchFamily="34" charset="0"/>
              </a:rPr>
              <a:t>48</a:t>
            </a:r>
            <a:r>
              <a:rPr lang="de-DE" sz="1000" b="0">
                <a:latin typeface="Tahoma" pitchFamily="34" charset="0"/>
              </a:rPr>
              <a:t>     </a:t>
            </a:r>
          </a:p>
        </p:txBody>
      </p:sp>
      <p:sp>
        <p:nvSpPr>
          <p:cNvPr id="21515" name="Rectangle 9"/>
          <p:cNvSpPr>
            <a:spLocks noChangeArrowheads="1"/>
          </p:cNvSpPr>
          <p:nvPr/>
        </p:nvSpPr>
        <p:spPr bwMode="auto">
          <a:xfrm>
            <a:off x="5534025" y="3217863"/>
            <a:ext cx="466725"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Hg</a:t>
            </a:r>
            <a:endParaRPr lang="de-DE" sz="1800" b="0">
              <a:latin typeface="Tahoma" pitchFamily="34" charset="0"/>
            </a:endParaRPr>
          </a:p>
          <a:p>
            <a:pPr algn="ctr" eaLnBrk="0" hangingPunct="0"/>
            <a:r>
              <a:rPr lang="de-DE" sz="900" b="0">
                <a:latin typeface="Tahoma" pitchFamily="34" charset="0"/>
              </a:rPr>
              <a:t>80 </a:t>
            </a:r>
            <a:r>
              <a:rPr lang="de-DE" sz="1000" b="0">
                <a:latin typeface="Tahoma" pitchFamily="34" charset="0"/>
              </a:rPr>
              <a:t>     </a:t>
            </a:r>
          </a:p>
        </p:txBody>
      </p:sp>
      <p:sp>
        <p:nvSpPr>
          <p:cNvPr id="21516" name="Rectangle 10"/>
          <p:cNvSpPr>
            <a:spLocks noChangeArrowheads="1"/>
          </p:cNvSpPr>
          <p:nvPr/>
        </p:nvSpPr>
        <p:spPr bwMode="auto">
          <a:xfrm>
            <a:off x="153988" y="3814763"/>
            <a:ext cx="468312" cy="566737"/>
          </a:xfrm>
          <a:prstGeom prst="rect">
            <a:avLst/>
          </a:prstGeom>
          <a:solidFill>
            <a:schemeClr val="bg1"/>
          </a:solidFill>
          <a:ln w="9525">
            <a:solidFill>
              <a:schemeClr val="tx1"/>
            </a:solidFill>
            <a:miter lim="800000"/>
            <a:headEnd/>
            <a:tailEnd/>
          </a:ln>
          <a:effectLst>
            <a:prstShdw prst="shdw17" dist="17961" dir="2700000">
              <a:schemeClr val="bg2"/>
            </a:prstShdw>
          </a:effectLst>
        </p:spPr>
        <p:txBody>
          <a:bodyPr wrap="none" anchor="ctr"/>
          <a:lstStyle/>
          <a:p>
            <a:pPr eaLnBrk="0" hangingPunct="0"/>
            <a:endParaRPr lang="de-DE" sz="900" b="0">
              <a:solidFill>
                <a:schemeClr val="bg2"/>
              </a:solidFill>
              <a:latin typeface="Tahoma" pitchFamily="34" charset="0"/>
            </a:endParaRPr>
          </a:p>
        </p:txBody>
      </p:sp>
      <p:sp>
        <p:nvSpPr>
          <p:cNvPr id="21517" name="Rectangle 11"/>
          <p:cNvSpPr>
            <a:spLocks noChangeArrowheads="1"/>
          </p:cNvSpPr>
          <p:nvPr/>
        </p:nvSpPr>
        <p:spPr bwMode="auto">
          <a:xfrm>
            <a:off x="3084513" y="2657475"/>
            <a:ext cx="465137" cy="530225"/>
          </a:xfrm>
          <a:prstGeom prst="rect">
            <a:avLst/>
          </a:prstGeom>
          <a:solidFill>
            <a:schemeClr val="bg1"/>
          </a:solidFill>
          <a:ln w="9525">
            <a:noFill/>
            <a:miter lim="800000"/>
            <a:headEnd/>
            <a:tailEnd/>
          </a:ln>
          <a:effectLst>
            <a:prstShdw prst="shdw17" dist="17961" dir="2700000">
              <a:schemeClr val="bg2"/>
            </a:prstShdw>
          </a:effectLst>
        </p:spPr>
        <p:txBody>
          <a:bodyPr wrap="none" anchor="ctr"/>
          <a:lstStyle/>
          <a:p>
            <a:pPr algn="r" eaLnBrk="0" hangingPunct="0"/>
            <a:r>
              <a:rPr lang="de-DE" sz="1400">
                <a:solidFill>
                  <a:schemeClr val="bg1"/>
                </a:solidFill>
                <a:latin typeface="Tahoma" pitchFamily="34" charset="0"/>
              </a:rPr>
              <a:t>Tc</a:t>
            </a:r>
            <a:endParaRPr lang="de-DE" sz="1800" b="0">
              <a:latin typeface="Tahoma" pitchFamily="34" charset="0"/>
            </a:endParaRPr>
          </a:p>
          <a:p>
            <a:pPr algn="r" eaLnBrk="0" hangingPunct="0"/>
            <a:endParaRPr lang="de-DE" sz="1000" b="0">
              <a:latin typeface="Tahoma" pitchFamily="34" charset="0"/>
            </a:endParaRPr>
          </a:p>
        </p:txBody>
      </p:sp>
      <p:sp>
        <p:nvSpPr>
          <p:cNvPr id="21518" name="Rectangle 12"/>
          <p:cNvSpPr>
            <a:spLocks noChangeArrowheads="1"/>
          </p:cNvSpPr>
          <p:nvPr/>
        </p:nvSpPr>
        <p:spPr bwMode="auto">
          <a:xfrm>
            <a:off x="635000" y="3225800"/>
            <a:ext cx="466725" cy="566738"/>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Ba</a:t>
            </a:r>
            <a:endParaRPr lang="de-DE" sz="1800" b="0">
              <a:latin typeface="Tahoma" pitchFamily="34" charset="0"/>
            </a:endParaRPr>
          </a:p>
          <a:p>
            <a:pPr algn="ctr" eaLnBrk="0" hangingPunct="0"/>
            <a:r>
              <a:rPr lang="de-DE" sz="900" b="0">
                <a:latin typeface="Tahoma" pitchFamily="34" charset="0"/>
              </a:rPr>
              <a:t>56</a:t>
            </a:r>
            <a:r>
              <a:rPr lang="de-DE" sz="1000" b="0">
                <a:latin typeface="Tahoma" pitchFamily="34" charset="0"/>
              </a:rPr>
              <a:t>     </a:t>
            </a:r>
          </a:p>
        </p:txBody>
      </p:sp>
      <p:sp>
        <p:nvSpPr>
          <p:cNvPr id="21519" name="Rectangle 13"/>
          <p:cNvSpPr>
            <a:spLocks noChangeArrowheads="1"/>
          </p:cNvSpPr>
          <p:nvPr/>
        </p:nvSpPr>
        <p:spPr bwMode="auto">
          <a:xfrm>
            <a:off x="5045075" y="2027238"/>
            <a:ext cx="466725"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Cu</a:t>
            </a:r>
            <a:endParaRPr lang="de-DE" sz="1800" b="0">
              <a:latin typeface="Tahoma" pitchFamily="34" charset="0"/>
            </a:endParaRPr>
          </a:p>
          <a:p>
            <a:pPr algn="ctr" eaLnBrk="0" hangingPunct="0"/>
            <a:r>
              <a:rPr lang="de-DE" sz="900" b="0">
                <a:latin typeface="Tahoma" pitchFamily="34" charset="0"/>
              </a:rPr>
              <a:t>29 </a:t>
            </a:r>
            <a:r>
              <a:rPr lang="de-DE" sz="1000" b="0">
                <a:latin typeface="Tahoma" pitchFamily="34" charset="0"/>
              </a:rPr>
              <a:t>     </a:t>
            </a:r>
          </a:p>
        </p:txBody>
      </p:sp>
      <p:sp>
        <p:nvSpPr>
          <p:cNvPr id="21520" name="Rectangle 14"/>
          <p:cNvSpPr>
            <a:spLocks noChangeArrowheads="1"/>
          </p:cNvSpPr>
          <p:nvPr/>
        </p:nvSpPr>
        <p:spPr bwMode="auto">
          <a:xfrm>
            <a:off x="2597150" y="2027238"/>
            <a:ext cx="468313"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Cr</a:t>
            </a:r>
            <a:endParaRPr lang="de-DE" sz="1800" b="0">
              <a:latin typeface="Tahoma" pitchFamily="34" charset="0"/>
            </a:endParaRPr>
          </a:p>
          <a:p>
            <a:pPr algn="ctr" eaLnBrk="0" hangingPunct="0"/>
            <a:r>
              <a:rPr lang="de-DE" sz="900" b="0">
                <a:latin typeface="Tahoma" pitchFamily="34" charset="0"/>
              </a:rPr>
              <a:t>24 </a:t>
            </a:r>
            <a:r>
              <a:rPr lang="de-DE" sz="1000" b="0">
                <a:latin typeface="Tahoma" pitchFamily="34" charset="0"/>
              </a:rPr>
              <a:t>     </a:t>
            </a:r>
          </a:p>
        </p:txBody>
      </p:sp>
      <p:sp>
        <p:nvSpPr>
          <p:cNvPr id="21521" name="Rectangle 15"/>
          <p:cNvSpPr>
            <a:spLocks noChangeArrowheads="1"/>
          </p:cNvSpPr>
          <p:nvPr/>
        </p:nvSpPr>
        <p:spPr bwMode="auto">
          <a:xfrm>
            <a:off x="2105025" y="2027238"/>
            <a:ext cx="466725"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V</a:t>
            </a:r>
            <a:endParaRPr lang="de-DE" sz="1800" b="0">
              <a:latin typeface="Tahoma" pitchFamily="34" charset="0"/>
            </a:endParaRPr>
          </a:p>
          <a:p>
            <a:pPr algn="ctr" eaLnBrk="0" hangingPunct="0"/>
            <a:r>
              <a:rPr lang="de-DE" sz="900" b="0">
                <a:latin typeface="Tahoma" pitchFamily="34" charset="0"/>
              </a:rPr>
              <a:t>23 </a:t>
            </a:r>
            <a:r>
              <a:rPr lang="de-DE" sz="1000" b="0">
                <a:latin typeface="Tahoma" pitchFamily="34" charset="0"/>
              </a:rPr>
              <a:t>     </a:t>
            </a:r>
          </a:p>
        </p:txBody>
      </p:sp>
      <p:sp>
        <p:nvSpPr>
          <p:cNvPr id="21522" name="Rectangle 16"/>
          <p:cNvSpPr>
            <a:spLocks noChangeArrowheads="1"/>
          </p:cNvSpPr>
          <p:nvPr/>
        </p:nvSpPr>
        <p:spPr bwMode="auto">
          <a:xfrm>
            <a:off x="1122363" y="2027238"/>
            <a:ext cx="466725"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Sc</a:t>
            </a:r>
            <a:endParaRPr lang="de-DE" sz="1800" b="0">
              <a:latin typeface="Tahoma" pitchFamily="34" charset="0"/>
            </a:endParaRPr>
          </a:p>
          <a:p>
            <a:pPr algn="ctr" eaLnBrk="0" hangingPunct="0"/>
            <a:r>
              <a:rPr lang="de-DE" sz="900" b="0">
                <a:latin typeface="Tahoma" pitchFamily="34" charset="0"/>
              </a:rPr>
              <a:t>21 </a:t>
            </a:r>
            <a:r>
              <a:rPr lang="de-DE" sz="1000" b="0">
                <a:latin typeface="Tahoma" pitchFamily="34" charset="0"/>
              </a:rPr>
              <a:t>     </a:t>
            </a:r>
          </a:p>
        </p:txBody>
      </p:sp>
      <p:sp>
        <p:nvSpPr>
          <p:cNvPr id="21523" name="Rectangle 17"/>
          <p:cNvSpPr>
            <a:spLocks noChangeArrowheads="1"/>
          </p:cNvSpPr>
          <p:nvPr/>
        </p:nvSpPr>
        <p:spPr bwMode="auto">
          <a:xfrm>
            <a:off x="4062413" y="2027238"/>
            <a:ext cx="466725"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Co</a:t>
            </a:r>
            <a:endParaRPr lang="de-DE" sz="1800" b="0">
              <a:latin typeface="Tahoma" pitchFamily="34" charset="0"/>
            </a:endParaRPr>
          </a:p>
          <a:p>
            <a:pPr algn="ctr" eaLnBrk="0" hangingPunct="0"/>
            <a:r>
              <a:rPr lang="de-DE" sz="900" b="0">
                <a:latin typeface="Tahoma" pitchFamily="34" charset="0"/>
              </a:rPr>
              <a:t>27 </a:t>
            </a:r>
            <a:r>
              <a:rPr lang="de-DE" sz="1000" b="0">
                <a:latin typeface="Tahoma" pitchFamily="34" charset="0"/>
              </a:rPr>
              <a:t>     </a:t>
            </a:r>
          </a:p>
        </p:txBody>
      </p:sp>
      <p:sp>
        <p:nvSpPr>
          <p:cNvPr id="21524" name="Rectangle 18"/>
          <p:cNvSpPr>
            <a:spLocks noChangeArrowheads="1"/>
          </p:cNvSpPr>
          <p:nvPr/>
        </p:nvSpPr>
        <p:spPr bwMode="auto">
          <a:xfrm>
            <a:off x="4554538" y="2027238"/>
            <a:ext cx="468312"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Ni</a:t>
            </a:r>
            <a:endParaRPr lang="de-DE" sz="1800" b="0">
              <a:latin typeface="Tahoma" pitchFamily="34" charset="0"/>
            </a:endParaRPr>
          </a:p>
          <a:p>
            <a:pPr algn="ctr" eaLnBrk="0" hangingPunct="0"/>
            <a:r>
              <a:rPr lang="de-DE" sz="900" b="0">
                <a:latin typeface="Tahoma" pitchFamily="34" charset="0"/>
              </a:rPr>
              <a:t>28 </a:t>
            </a:r>
            <a:r>
              <a:rPr lang="de-DE" sz="1000" b="0">
                <a:latin typeface="Tahoma" pitchFamily="34" charset="0"/>
              </a:rPr>
              <a:t>     </a:t>
            </a:r>
          </a:p>
        </p:txBody>
      </p:sp>
      <p:sp>
        <p:nvSpPr>
          <p:cNvPr id="21525" name="Rectangle 19"/>
          <p:cNvSpPr>
            <a:spLocks noChangeArrowheads="1"/>
          </p:cNvSpPr>
          <p:nvPr/>
        </p:nvSpPr>
        <p:spPr bwMode="auto">
          <a:xfrm>
            <a:off x="1609725" y="2027238"/>
            <a:ext cx="468313"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Ti</a:t>
            </a:r>
            <a:endParaRPr lang="de-DE" sz="1800" b="0">
              <a:latin typeface="Tahoma" pitchFamily="34" charset="0"/>
            </a:endParaRPr>
          </a:p>
          <a:p>
            <a:pPr algn="ctr" eaLnBrk="0" hangingPunct="0"/>
            <a:r>
              <a:rPr lang="de-DE" sz="900" b="0">
                <a:latin typeface="Tahoma" pitchFamily="34" charset="0"/>
              </a:rPr>
              <a:t>22 </a:t>
            </a:r>
            <a:r>
              <a:rPr lang="de-DE" sz="1000" b="0">
                <a:latin typeface="Tahoma" pitchFamily="34" charset="0"/>
              </a:rPr>
              <a:t>     </a:t>
            </a:r>
          </a:p>
        </p:txBody>
      </p:sp>
      <p:sp>
        <p:nvSpPr>
          <p:cNvPr id="21526" name="Rectangle 20"/>
          <p:cNvSpPr>
            <a:spLocks noChangeArrowheads="1"/>
          </p:cNvSpPr>
          <p:nvPr/>
        </p:nvSpPr>
        <p:spPr bwMode="auto">
          <a:xfrm>
            <a:off x="3568700" y="2027238"/>
            <a:ext cx="466725"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Fe</a:t>
            </a:r>
            <a:endParaRPr lang="de-DE" sz="1800" b="0">
              <a:latin typeface="Tahoma" pitchFamily="34" charset="0"/>
            </a:endParaRPr>
          </a:p>
          <a:p>
            <a:pPr algn="ctr" eaLnBrk="0" hangingPunct="0"/>
            <a:r>
              <a:rPr lang="de-DE" sz="900" b="0">
                <a:latin typeface="Tahoma" pitchFamily="34" charset="0"/>
              </a:rPr>
              <a:t>26 </a:t>
            </a:r>
            <a:r>
              <a:rPr lang="de-DE" sz="1000" b="0">
                <a:latin typeface="Tahoma" pitchFamily="34" charset="0"/>
              </a:rPr>
              <a:t>     </a:t>
            </a:r>
          </a:p>
        </p:txBody>
      </p:sp>
      <p:sp>
        <p:nvSpPr>
          <p:cNvPr id="21527" name="Rectangle 21"/>
          <p:cNvSpPr>
            <a:spLocks noChangeArrowheads="1"/>
          </p:cNvSpPr>
          <p:nvPr/>
        </p:nvSpPr>
        <p:spPr bwMode="auto">
          <a:xfrm>
            <a:off x="3076575" y="2027238"/>
            <a:ext cx="466725"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Mn</a:t>
            </a:r>
            <a:endParaRPr lang="de-DE" sz="1800" b="0">
              <a:latin typeface="Tahoma" pitchFamily="34" charset="0"/>
            </a:endParaRPr>
          </a:p>
          <a:p>
            <a:pPr algn="ctr" eaLnBrk="0" hangingPunct="0"/>
            <a:r>
              <a:rPr lang="de-DE" sz="900" b="0">
                <a:latin typeface="Tahoma" pitchFamily="34" charset="0"/>
              </a:rPr>
              <a:t>25 </a:t>
            </a:r>
            <a:r>
              <a:rPr lang="de-DE" sz="1000" b="0">
                <a:latin typeface="Tahoma" pitchFamily="34" charset="0"/>
              </a:rPr>
              <a:t>     </a:t>
            </a:r>
          </a:p>
        </p:txBody>
      </p:sp>
      <p:sp>
        <p:nvSpPr>
          <p:cNvPr id="21528" name="Rectangle 22"/>
          <p:cNvSpPr>
            <a:spLocks noChangeArrowheads="1"/>
          </p:cNvSpPr>
          <p:nvPr/>
        </p:nvSpPr>
        <p:spPr bwMode="auto">
          <a:xfrm>
            <a:off x="8494713" y="2027238"/>
            <a:ext cx="468312"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Kr</a:t>
            </a:r>
            <a:endParaRPr lang="de-DE" sz="1800" b="0">
              <a:latin typeface="Tahoma" pitchFamily="34" charset="0"/>
            </a:endParaRPr>
          </a:p>
          <a:p>
            <a:pPr algn="ctr" eaLnBrk="0" hangingPunct="0"/>
            <a:r>
              <a:rPr lang="de-DE" sz="900" b="0">
                <a:latin typeface="Tahoma" pitchFamily="34" charset="0"/>
              </a:rPr>
              <a:t>36 </a:t>
            </a:r>
            <a:r>
              <a:rPr lang="de-DE" sz="1000" b="0">
                <a:latin typeface="Tahoma" pitchFamily="34" charset="0"/>
              </a:rPr>
              <a:t>     </a:t>
            </a:r>
          </a:p>
        </p:txBody>
      </p:sp>
      <p:sp>
        <p:nvSpPr>
          <p:cNvPr id="21529" name="Rectangle 23"/>
          <p:cNvSpPr>
            <a:spLocks noChangeArrowheads="1"/>
          </p:cNvSpPr>
          <p:nvPr/>
        </p:nvSpPr>
        <p:spPr bwMode="auto">
          <a:xfrm>
            <a:off x="8004175" y="2033588"/>
            <a:ext cx="468313"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Br</a:t>
            </a:r>
            <a:endParaRPr lang="de-DE" sz="1800" b="0">
              <a:latin typeface="Tahoma" pitchFamily="34" charset="0"/>
            </a:endParaRPr>
          </a:p>
          <a:p>
            <a:pPr algn="ctr" eaLnBrk="0" hangingPunct="0"/>
            <a:r>
              <a:rPr lang="de-DE" sz="900" b="0">
                <a:latin typeface="Tahoma" pitchFamily="34" charset="0"/>
              </a:rPr>
              <a:t>35 </a:t>
            </a:r>
            <a:r>
              <a:rPr lang="de-DE" sz="1000" b="0">
                <a:latin typeface="Tahoma" pitchFamily="34" charset="0"/>
              </a:rPr>
              <a:t>     </a:t>
            </a:r>
          </a:p>
        </p:txBody>
      </p:sp>
      <p:sp>
        <p:nvSpPr>
          <p:cNvPr id="21530" name="Rectangle 24"/>
          <p:cNvSpPr>
            <a:spLocks noChangeArrowheads="1"/>
          </p:cNvSpPr>
          <p:nvPr/>
        </p:nvSpPr>
        <p:spPr bwMode="auto">
          <a:xfrm>
            <a:off x="7508875" y="2027238"/>
            <a:ext cx="468313"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Se</a:t>
            </a:r>
            <a:endParaRPr lang="de-DE" sz="1800" b="0">
              <a:latin typeface="Tahoma" pitchFamily="34" charset="0"/>
            </a:endParaRPr>
          </a:p>
          <a:p>
            <a:pPr algn="ctr" eaLnBrk="0" hangingPunct="0"/>
            <a:r>
              <a:rPr lang="de-DE" sz="900" b="0">
                <a:latin typeface="Tahoma" pitchFamily="34" charset="0"/>
              </a:rPr>
              <a:t>34 </a:t>
            </a:r>
            <a:r>
              <a:rPr lang="de-DE" sz="1000" b="0">
                <a:latin typeface="Tahoma" pitchFamily="34" charset="0"/>
              </a:rPr>
              <a:t>     </a:t>
            </a:r>
          </a:p>
        </p:txBody>
      </p:sp>
      <p:sp>
        <p:nvSpPr>
          <p:cNvPr id="21531" name="Rectangle 25"/>
          <p:cNvSpPr>
            <a:spLocks noChangeArrowheads="1"/>
          </p:cNvSpPr>
          <p:nvPr/>
        </p:nvSpPr>
        <p:spPr bwMode="auto">
          <a:xfrm>
            <a:off x="7015163" y="2027238"/>
            <a:ext cx="468312"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As</a:t>
            </a:r>
            <a:endParaRPr lang="de-DE" sz="1800" b="0">
              <a:latin typeface="Tahoma" pitchFamily="34" charset="0"/>
            </a:endParaRPr>
          </a:p>
          <a:p>
            <a:pPr algn="ctr" eaLnBrk="0" hangingPunct="0"/>
            <a:r>
              <a:rPr lang="de-DE" sz="900" b="0">
                <a:latin typeface="Tahoma" pitchFamily="34" charset="0"/>
              </a:rPr>
              <a:t>33 </a:t>
            </a:r>
            <a:r>
              <a:rPr lang="de-DE" sz="1000" b="0">
                <a:latin typeface="Tahoma" pitchFamily="34" charset="0"/>
              </a:rPr>
              <a:t>     </a:t>
            </a:r>
          </a:p>
        </p:txBody>
      </p:sp>
      <p:sp>
        <p:nvSpPr>
          <p:cNvPr id="21532" name="Rectangle 26"/>
          <p:cNvSpPr>
            <a:spLocks noChangeArrowheads="1"/>
          </p:cNvSpPr>
          <p:nvPr/>
        </p:nvSpPr>
        <p:spPr bwMode="auto">
          <a:xfrm>
            <a:off x="6521450" y="2027238"/>
            <a:ext cx="468313"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Ge</a:t>
            </a:r>
            <a:endParaRPr lang="de-DE" sz="1800" b="0">
              <a:latin typeface="Tahoma" pitchFamily="34" charset="0"/>
            </a:endParaRPr>
          </a:p>
          <a:p>
            <a:pPr algn="ctr" eaLnBrk="0" hangingPunct="0"/>
            <a:r>
              <a:rPr lang="de-DE" sz="900" b="0">
                <a:latin typeface="Tahoma" pitchFamily="34" charset="0"/>
              </a:rPr>
              <a:t>32 </a:t>
            </a:r>
            <a:r>
              <a:rPr lang="de-DE" sz="1000" b="0">
                <a:latin typeface="Tahoma" pitchFamily="34" charset="0"/>
              </a:rPr>
              <a:t>     </a:t>
            </a:r>
          </a:p>
        </p:txBody>
      </p:sp>
      <p:sp>
        <p:nvSpPr>
          <p:cNvPr id="21533" name="Rectangle 27"/>
          <p:cNvSpPr>
            <a:spLocks noChangeArrowheads="1"/>
          </p:cNvSpPr>
          <p:nvPr/>
        </p:nvSpPr>
        <p:spPr bwMode="auto">
          <a:xfrm>
            <a:off x="6029325" y="2027238"/>
            <a:ext cx="468313"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Ga</a:t>
            </a:r>
            <a:endParaRPr lang="de-DE" sz="1800" b="0">
              <a:latin typeface="Tahoma" pitchFamily="34" charset="0"/>
            </a:endParaRPr>
          </a:p>
          <a:p>
            <a:pPr algn="ctr" eaLnBrk="0" hangingPunct="0"/>
            <a:r>
              <a:rPr lang="de-DE" sz="900" b="0">
                <a:latin typeface="Tahoma" pitchFamily="34" charset="0"/>
              </a:rPr>
              <a:t>31 </a:t>
            </a:r>
            <a:r>
              <a:rPr lang="de-DE" sz="1000" b="0">
                <a:latin typeface="Tahoma" pitchFamily="34" charset="0"/>
              </a:rPr>
              <a:t>     </a:t>
            </a:r>
          </a:p>
        </p:txBody>
      </p:sp>
      <p:sp>
        <p:nvSpPr>
          <p:cNvPr id="21534" name="Rectangle 28"/>
          <p:cNvSpPr>
            <a:spLocks noChangeArrowheads="1"/>
          </p:cNvSpPr>
          <p:nvPr/>
        </p:nvSpPr>
        <p:spPr bwMode="auto">
          <a:xfrm>
            <a:off x="8494713" y="2616200"/>
            <a:ext cx="468312" cy="566738"/>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Xe</a:t>
            </a:r>
            <a:endParaRPr lang="de-DE" sz="1800" b="0">
              <a:latin typeface="Tahoma" pitchFamily="34" charset="0"/>
            </a:endParaRPr>
          </a:p>
          <a:p>
            <a:pPr algn="ctr" eaLnBrk="0" hangingPunct="0"/>
            <a:r>
              <a:rPr lang="de-DE" sz="900" b="0">
                <a:latin typeface="Tahoma" pitchFamily="34" charset="0"/>
              </a:rPr>
              <a:t>54</a:t>
            </a:r>
            <a:r>
              <a:rPr lang="de-DE" sz="900" b="0">
                <a:solidFill>
                  <a:schemeClr val="bg1"/>
                </a:solidFill>
                <a:latin typeface="Tahoma" pitchFamily="34" charset="0"/>
              </a:rPr>
              <a:t> </a:t>
            </a:r>
            <a:r>
              <a:rPr lang="de-DE" sz="1000" b="0">
                <a:solidFill>
                  <a:schemeClr val="bg1"/>
                </a:solidFill>
                <a:latin typeface="Tahoma" pitchFamily="34" charset="0"/>
              </a:rPr>
              <a:t>     </a:t>
            </a:r>
          </a:p>
        </p:txBody>
      </p:sp>
      <p:sp>
        <p:nvSpPr>
          <p:cNvPr id="21535" name="Rectangle 29"/>
          <p:cNvSpPr>
            <a:spLocks noChangeArrowheads="1"/>
          </p:cNvSpPr>
          <p:nvPr/>
        </p:nvSpPr>
        <p:spPr bwMode="auto">
          <a:xfrm>
            <a:off x="8004175" y="2624138"/>
            <a:ext cx="468313"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I</a:t>
            </a:r>
            <a:endParaRPr lang="de-DE" sz="1800" b="0">
              <a:latin typeface="Tahoma" pitchFamily="34" charset="0"/>
            </a:endParaRPr>
          </a:p>
          <a:p>
            <a:pPr algn="ctr" eaLnBrk="0" hangingPunct="0"/>
            <a:r>
              <a:rPr lang="de-DE" sz="900" b="0">
                <a:latin typeface="Tahoma" pitchFamily="34" charset="0"/>
              </a:rPr>
              <a:t>53 </a:t>
            </a:r>
            <a:r>
              <a:rPr lang="de-DE" sz="1000" b="0">
                <a:latin typeface="Tahoma" pitchFamily="34" charset="0"/>
              </a:rPr>
              <a:t>     </a:t>
            </a:r>
          </a:p>
        </p:txBody>
      </p:sp>
      <p:sp>
        <p:nvSpPr>
          <p:cNvPr id="21536" name="Rectangle 30"/>
          <p:cNvSpPr>
            <a:spLocks noChangeArrowheads="1"/>
          </p:cNvSpPr>
          <p:nvPr/>
        </p:nvSpPr>
        <p:spPr bwMode="auto">
          <a:xfrm>
            <a:off x="7508875" y="2616200"/>
            <a:ext cx="468313" cy="566738"/>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Te</a:t>
            </a:r>
            <a:endParaRPr lang="de-DE" sz="1800" b="0">
              <a:latin typeface="Tahoma" pitchFamily="34" charset="0"/>
            </a:endParaRPr>
          </a:p>
          <a:p>
            <a:pPr algn="ctr" eaLnBrk="0" hangingPunct="0"/>
            <a:r>
              <a:rPr lang="de-DE" sz="900" b="0">
                <a:latin typeface="Tahoma" pitchFamily="34" charset="0"/>
              </a:rPr>
              <a:t>52 </a:t>
            </a:r>
            <a:r>
              <a:rPr lang="de-DE" sz="1000" b="0">
                <a:latin typeface="Tahoma" pitchFamily="34" charset="0"/>
              </a:rPr>
              <a:t>     </a:t>
            </a:r>
          </a:p>
        </p:txBody>
      </p:sp>
      <p:sp>
        <p:nvSpPr>
          <p:cNvPr id="21537" name="Rectangle 31"/>
          <p:cNvSpPr>
            <a:spLocks noChangeArrowheads="1"/>
          </p:cNvSpPr>
          <p:nvPr/>
        </p:nvSpPr>
        <p:spPr bwMode="auto">
          <a:xfrm>
            <a:off x="7015163" y="2616200"/>
            <a:ext cx="468312" cy="566738"/>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Sb</a:t>
            </a:r>
            <a:endParaRPr lang="de-DE" sz="1800" b="0">
              <a:latin typeface="Tahoma" pitchFamily="34" charset="0"/>
            </a:endParaRPr>
          </a:p>
          <a:p>
            <a:pPr algn="ctr" eaLnBrk="0" hangingPunct="0"/>
            <a:r>
              <a:rPr lang="de-DE" sz="900" b="0">
                <a:latin typeface="Tahoma" pitchFamily="34" charset="0"/>
              </a:rPr>
              <a:t>51 </a:t>
            </a:r>
            <a:r>
              <a:rPr lang="de-DE" sz="1000" b="0">
                <a:latin typeface="Tahoma" pitchFamily="34" charset="0"/>
              </a:rPr>
              <a:t>     </a:t>
            </a:r>
          </a:p>
        </p:txBody>
      </p:sp>
      <p:sp>
        <p:nvSpPr>
          <p:cNvPr id="21538" name="Rectangle 32"/>
          <p:cNvSpPr>
            <a:spLocks noChangeArrowheads="1"/>
          </p:cNvSpPr>
          <p:nvPr/>
        </p:nvSpPr>
        <p:spPr bwMode="auto">
          <a:xfrm>
            <a:off x="6521450" y="2616200"/>
            <a:ext cx="468313" cy="566738"/>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Sn</a:t>
            </a:r>
            <a:endParaRPr lang="de-DE" sz="1800" b="0">
              <a:latin typeface="Tahoma" pitchFamily="34" charset="0"/>
            </a:endParaRPr>
          </a:p>
          <a:p>
            <a:pPr algn="ctr" eaLnBrk="0" hangingPunct="0"/>
            <a:r>
              <a:rPr lang="de-DE" sz="900" b="0">
                <a:latin typeface="Tahoma" pitchFamily="34" charset="0"/>
              </a:rPr>
              <a:t>50 </a:t>
            </a:r>
            <a:r>
              <a:rPr lang="de-DE" sz="1000" b="0">
                <a:latin typeface="Tahoma" pitchFamily="34" charset="0"/>
              </a:rPr>
              <a:t>     </a:t>
            </a:r>
          </a:p>
        </p:txBody>
      </p:sp>
      <p:sp>
        <p:nvSpPr>
          <p:cNvPr id="21539" name="Rectangle 35"/>
          <p:cNvSpPr>
            <a:spLocks noChangeArrowheads="1"/>
          </p:cNvSpPr>
          <p:nvPr/>
        </p:nvSpPr>
        <p:spPr bwMode="auto">
          <a:xfrm>
            <a:off x="7015163" y="3217863"/>
            <a:ext cx="468312"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Bi</a:t>
            </a:r>
            <a:endParaRPr lang="de-DE" sz="1800" b="0">
              <a:latin typeface="Tahoma" pitchFamily="34" charset="0"/>
            </a:endParaRPr>
          </a:p>
          <a:p>
            <a:pPr algn="ctr" eaLnBrk="0" hangingPunct="0"/>
            <a:r>
              <a:rPr lang="de-DE" sz="900" b="0">
                <a:latin typeface="Tahoma" pitchFamily="34" charset="0"/>
              </a:rPr>
              <a:t>83 </a:t>
            </a:r>
            <a:r>
              <a:rPr lang="de-DE" sz="1000" b="0">
                <a:latin typeface="Tahoma" pitchFamily="34" charset="0"/>
              </a:rPr>
              <a:t>     </a:t>
            </a:r>
          </a:p>
        </p:txBody>
      </p:sp>
      <p:sp>
        <p:nvSpPr>
          <p:cNvPr id="21540" name="Rectangle 36"/>
          <p:cNvSpPr>
            <a:spLocks noChangeArrowheads="1"/>
          </p:cNvSpPr>
          <p:nvPr/>
        </p:nvSpPr>
        <p:spPr bwMode="auto">
          <a:xfrm>
            <a:off x="6521450" y="3217863"/>
            <a:ext cx="468313"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Pb</a:t>
            </a:r>
            <a:endParaRPr lang="de-DE" sz="1800" b="0">
              <a:latin typeface="Tahoma" pitchFamily="34" charset="0"/>
            </a:endParaRPr>
          </a:p>
          <a:p>
            <a:pPr algn="ctr" eaLnBrk="0" hangingPunct="0"/>
            <a:r>
              <a:rPr lang="de-DE" sz="900" b="0">
                <a:latin typeface="Tahoma" pitchFamily="34" charset="0"/>
              </a:rPr>
              <a:t>82 </a:t>
            </a:r>
            <a:r>
              <a:rPr lang="de-DE" sz="1000" b="0">
                <a:latin typeface="Tahoma" pitchFamily="34" charset="0"/>
              </a:rPr>
              <a:t>     </a:t>
            </a:r>
          </a:p>
        </p:txBody>
      </p:sp>
      <p:sp>
        <p:nvSpPr>
          <p:cNvPr id="21541" name="Rectangle 37"/>
          <p:cNvSpPr>
            <a:spLocks noChangeArrowheads="1"/>
          </p:cNvSpPr>
          <p:nvPr/>
        </p:nvSpPr>
        <p:spPr bwMode="auto">
          <a:xfrm>
            <a:off x="5045075" y="2616200"/>
            <a:ext cx="466725" cy="566738"/>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Ag</a:t>
            </a:r>
            <a:endParaRPr lang="de-DE" sz="1800" b="0">
              <a:latin typeface="Tahoma" pitchFamily="34" charset="0"/>
            </a:endParaRPr>
          </a:p>
          <a:p>
            <a:pPr algn="ctr" eaLnBrk="0" hangingPunct="0"/>
            <a:r>
              <a:rPr lang="de-DE" sz="900" b="0">
                <a:latin typeface="Tahoma" pitchFamily="34" charset="0"/>
              </a:rPr>
              <a:t>47 </a:t>
            </a:r>
            <a:r>
              <a:rPr lang="de-DE" sz="1000" b="0">
                <a:latin typeface="Tahoma" pitchFamily="34" charset="0"/>
              </a:rPr>
              <a:t>     </a:t>
            </a:r>
          </a:p>
        </p:txBody>
      </p:sp>
      <p:sp>
        <p:nvSpPr>
          <p:cNvPr id="21542" name="Rectangle 38"/>
          <p:cNvSpPr>
            <a:spLocks noChangeArrowheads="1"/>
          </p:cNvSpPr>
          <p:nvPr/>
        </p:nvSpPr>
        <p:spPr bwMode="auto">
          <a:xfrm>
            <a:off x="5045075" y="3217863"/>
            <a:ext cx="466725"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Au</a:t>
            </a:r>
            <a:endParaRPr lang="de-DE" sz="1800" b="0">
              <a:latin typeface="Tahoma" pitchFamily="34" charset="0"/>
            </a:endParaRPr>
          </a:p>
          <a:p>
            <a:pPr algn="ctr" eaLnBrk="0" hangingPunct="0"/>
            <a:r>
              <a:rPr lang="de-DE" sz="900" b="0">
                <a:latin typeface="Tahoma" pitchFamily="34" charset="0"/>
              </a:rPr>
              <a:t>79 </a:t>
            </a:r>
            <a:r>
              <a:rPr lang="de-DE" sz="1000" b="0">
                <a:latin typeface="Tahoma" pitchFamily="34" charset="0"/>
              </a:rPr>
              <a:t>     </a:t>
            </a:r>
          </a:p>
        </p:txBody>
      </p:sp>
      <p:sp>
        <p:nvSpPr>
          <p:cNvPr id="21543" name="Rectangle 39"/>
          <p:cNvSpPr>
            <a:spLocks noChangeArrowheads="1"/>
          </p:cNvSpPr>
          <p:nvPr/>
        </p:nvSpPr>
        <p:spPr bwMode="auto">
          <a:xfrm>
            <a:off x="153988" y="242888"/>
            <a:ext cx="468312" cy="568325"/>
          </a:xfrm>
          <a:prstGeom prst="rect">
            <a:avLst/>
          </a:prstGeom>
          <a:solidFill>
            <a:schemeClr val="folHlink"/>
          </a:solidFill>
          <a:ln w="9525">
            <a:solidFill>
              <a:schemeClr val="tx1"/>
            </a:solidFill>
            <a:miter lim="800000"/>
            <a:headEnd/>
            <a:tailEnd/>
          </a:ln>
          <a:effectLst>
            <a:prstShdw prst="shdw17" dist="17961" dir="13500000">
              <a:schemeClr val="bg2"/>
            </a:prstShdw>
          </a:effectLst>
        </p:spPr>
        <p:txBody>
          <a:bodyPr wrap="none" anchor="ctr"/>
          <a:lstStyle/>
          <a:p>
            <a:pPr algn="ctr" eaLnBrk="0" hangingPunct="0">
              <a:spcBef>
                <a:spcPct val="5000"/>
              </a:spcBef>
            </a:pPr>
            <a:r>
              <a:rPr lang="de-DE" sz="1400">
                <a:latin typeface="Tahoma" pitchFamily="34" charset="0"/>
              </a:rPr>
              <a:t>H</a:t>
            </a:r>
            <a:endParaRPr lang="de-DE" sz="1800" b="0">
              <a:latin typeface="Tahoma" pitchFamily="34" charset="0"/>
            </a:endParaRPr>
          </a:p>
          <a:p>
            <a:pPr algn="ctr" eaLnBrk="0" hangingPunct="0"/>
            <a:r>
              <a:rPr lang="de-DE" sz="900" b="0">
                <a:latin typeface="Tahoma" pitchFamily="34" charset="0"/>
              </a:rPr>
              <a:t>1 </a:t>
            </a:r>
            <a:r>
              <a:rPr lang="de-DE" sz="1000" b="0">
                <a:latin typeface="Tahoma" pitchFamily="34" charset="0"/>
              </a:rPr>
              <a:t>     </a:t>
            </a:r>
          </a:p>
        </p:txBody>
      </p:sp>
      <p:sp>
        <p:nvSpPr>
          <p:cNvPr id="21544" name="Rectangle 40"/>
          <p:cNvSpPr>
            <a:spLocks noChangeArrowheads="1"/>
          </p:cNvSpPr>
          <p:nvPr/>
        </p:nvSpPr>
        <p:spPr bwMode="auto">
          <a:xfrm>
            <a:off x="153988" y="839788"/>
            <a:ext cx="468312" cy="568325"/>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Li</a:t>
            </a:r>
            <a:endParaRPr lang="de-DE" sz="1800" b="0">
              <a:latin typeface="Tahoma" pitchFamily="34" charset="0"/>
            </a:endParaRPr>
          </a:p>
          <a:p>
            <a:pPr algn="ctr" eaLnBrk="0" hangingPunct="0"/>
            <a:r>
              <a:rPr lang="de-DE" sz="900" b="0">
                <a:latin typeface="Tahoma" pitchFamily="34" charset="0"/>
              </a:rPr>
              <a:t>3 </a:t>
            </a:r>
            <a:r>
              <a:rPr lang="de-DE" sz="1000" b="0">
                <a:latin typeface="Tahoma" pitchFamily="34" charset="0"/>
              </a:rPr>
              <a:t>     </a:t>
            </a:r>
          </a:p>
        </p:txBody>
      </p:sp>
      <p:sp>
        <p:nvSpPr>
          <p:cNvPr id="21545" name="Rectangle 41"/>
          <p:cNvSpPr>
            <a:spLocks noChangeArrowheads="1"/>
          </p:cNvSpPr>
          <p:nvPr/>
        </p:nvSpPr>
        <p:spPr bwMode="auto">
          <a:xfrm>
            <a:off x="153988" y="1436688"/>
            <a:ext cx="468312"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Na</a:t>
            </a:r>
            <a:endParaRPr lang="de-DE" sz="1800" b="0">
              <a:latin typeface="Tahoma" pitchFamily="34" charset="0"/>
            </a:endParaRPr>
          </a:p>
          <a:p>
            <a:pPr algn="ctr" eaLnBrk="0" hangingPunct="0"/>
            <a:r>
              <a:rPr lang="de-DE" sz="900" b="0">
                <a:latin typeface="Tahoma" pitchFamily="34" charset="0"/>
              </a:rPr>
              <a:t>11</a:t>
            </a:r>
            <a:r>
              <a:rPr lang="de-DE" sz="1000" b="0">
                <a:latin typeface="Tahoma" pitchFamily="34" charset="0"/>
              </a:rPr>
              <a:t>     </a:t>
            </a:r>
          </a:p>
        </p:txBody>
      </p:sp>
      <p:sp>
        <p:nvSpPr>
          <p:cNvPr id="21546" name="Rectangle 42"/>
          <p:cNvSpPr>
            <a:spLocks noChangeArrowheads="1"/>
          </p:cNvSpPr>
          <p:nvPr/>
        </p:nvSpPr>
        <p:spPr bwMode="auto">
          <a:xfrm>
            <a:off x="153988" y="2033588"/>
            <a:ext cx="468312"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K</a:t>
            </a:r>
            <a:endParaRPr lang="de-DE" sz="1800" b="0">
              <a:latin typeface="Tahoma" pitchFamily="34" charset="0"/>
            </a:endParaRPr>
          </a:p>
          <a:p>
            <a:pPr algn="ctr" eaLnBrk="0" hangingPunct="0"/>
            <a:r>
              <a:rPr lang="de-DE" sz="900" b="0">
                <a:latin typeface="Tahoma" pitchFamily="34" charset="0"/>
              </a:rPr>
              <a:t>19  </a:t>
            </a:r>
            <a:r>
              <a:rPr lang="de-DE" sz="1000" b="0">
                <a:latin typeface="Tahoma" pitchFamily="34" charset="0"/>
              </a:rPr>
              <a:t>    </a:t>
            </a:r>
          </a:p>
        </p:txBody>
      </p:sp>
      <p:sp>
        <p:nvSpPr>
          <p:cNvPr id="21547" name="Rectangle 43"/>
          <p:cNvSpPr>
            <a:spLocks noChangeArrowheads="1"/>
          </p:cNvSpPr>
          <p:nvPr/>
        </p:nvSpPr>
        <p:spPr bwMode="auto">
          <a:xfrm>
            <a:off x="153988" y="3225800"/>
            <a:ext cx="468312" cy="566738"/>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Cs</a:t>
            </a:r>
            <a:endParaRPr lang="de-DE" sz="1800" b="0">
              <a:latin typeface="Tahoma" pitchFamily="34" charset="0"/>
            </a:endParaRPr>
          </a:p>
          <a:p>
            <a:pPr algn="ctr" eaLnBrk="0" hangingPunct="0"/>
            <a:r>
              <a:rPr lang="de-DE" sz="900" b="0">
                <a:latin typeface="Tahoma" pitchFamily="34" charset="0"/>
              </a:rPr>
              <a:t>55</a:t>
            </a:r>
            <a:r>
              <a:rPr lang="de-DE" sz="1000" b="0">
                <a:latin typeface="Tahoma" pitchFamily="34" charset="0"/>
              </a:rPr>
              <a:t>      </a:t>
            </a:r>
          </a:p>
        </p:txBody>
      </p:sp>
      <p:sp>
        <p:nvSpPr>
          <p:cNvPr id="21548" name="Rectangle 44"/>
          <p:cNvSpPr>
            <a:spLocks noChangeArrowheads="1"/>
          </p:cNvSpPr>
          <p:nvPr/>
        </p:nvSpPr>
        <p:spPr bwMode="auto">
          <a:xfrm>
            <a:off x="153988" y="2624138"/>
            <a:ext cx="468312"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Rb</a:t>
            </a:r>
            <a:endParaRPr lang="de-DE" sz="1800" b="0">
              <a:latin typeface="Tahoma" pitchFamily="34" charset="0"/>
            </a:endParaRPr>
          </a:p>
          <a:p>
            <a:pPr algn="ctr" eaLnBrk="0" hangingPunct="0"/>
            <a:r>
              <a:rPr lang="de-DE" sz="900" b="0">
                <a:latin typeface="Tahoma" pitchFamily="34" charset="0"/>
              </a:rPr>
              <a:t>37 </a:t>
            </a:r>
            <a:r>
              <a:rPr lang="de-DE" sz="1000" b="0">
                <a:latin typeface="Tahoma" pitchFamily="34" charset="0"/>
              </a:rPr>
              <a:t>     </a:t>
            </a:r>
          </a:p>
        </p:txBody>
      </p:sp>
      <p:sp>
        <p:nvSpPr>
          <p:cNvPr id="21549" name="Rectangle 45"/>
          <p:cNvSpPr>
            <a:spLocks noChangeArrowheads="1"/>
          </p:cNvSpPr>
          <p:nvPr/>
        </p:nvSpPr>
        <p:spPr bwMode="auto">
          <a:xfrm>
            <a:off x="635000" y="2033588"/>
            <a:ext cx="466725"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Ca</a:t>
            </a:r>
            <a:endParaRPr lang="de-DE" sz="1800" b="0">
              <a:latin typeface="Tahoma" pitchFamily="34" charset="0"/>
            </a:endParaRPr>
          </a:p>
          <a:p>
            <a:pPr algn="ctr" eaLnBrk="0" hangingPunct="0"/>
            <a:r>
              <a:rPr lang="de-DE" sz="900" b="0">
                <a:latin typeface="Tahoma" pitchFamily="34" charset="0"/>
              </a:rPr>
              <a:t>20 </a:t>
            </a:r>
            <a:r>
              <a:rPr lang="de-DE" sz="1000" b="0">
                <a:latin typeface="Tahoma" pitchFamily="34" charset="0"/>
              </a:rPr>
              <a:t>     </a:t>
            </a:r>
          </a:p>
        </p:txBody>
      </p:sp>
      <p:sp>
        <p:nvSpPr>
          <p:cNvPr id="21550" name="Rectangle 46"/>
          <p:cNvSpPr>
            <a:spLocks noChangeArrowheads="1"/>
          </p:cNvSpPr>
          <p:nvPr/>
        </p:nvSpPr>
        <p:spPr bwMode="auto">
          <a:xfrm>
            <a:off x="2590800" y="2616200"/>
            <a:ext cx="468313" cy="566738"/>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Mo</a:t>
            </a:r>
            <a:endParaRPr lang="de-DE" sz="1800" b="0">
              <a:latin typeface="Tahoma" pitchFamily="34" charset="0"/>
            </a:endParaRPr>
          </a:p>
          <a:p>
            <a:pPr algn="ctr" eaLnBrk="0" hangingPunct="0"/>
            <a:r>
              <a:rPr lang="de-DE" sz="900" b="0">
                <a:latin typeface="Tahoma" pitchFamily="34" charset="0"/>
              </a:rPr>
              <a:t>42 </a:t>
            </a:r>
            <a:r>
              <a:rPr lang="de-DE" sz="1000" b="0">
                <a:latin typeface="Tahoma" pitchFamily="34" charset="0"/>
              </a:rPr>
              <a:t>     </a:t>
            </a:r>
          </a:p>
        </p:txBody>
      </p:sp>
      <p:sp>
        <p:nvSpPr>
          <p:cNvPr id="21551" name="Rectangle 47"/>
          <p:cNvSpPr>
            <a:spLocks noChangeArrowheads="1"/>
          </p:cNvSpPr>
          <p:nvPr/>
        </p:nvSpPr>
        <p:spPr bwMode="auto">
          <a:xfrm>
            <a:off x="2098675" y="2616200"/>
            <a:ext cx="466725" cy="566738"/>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Nb</a:t>
            </a:r>
            <a:endParaRPr lang="de-DE" sz="1800" b="0">
              <a:latin typeface="Tahoma" pitchFamily="34" charset="0"/>
            </a:endParaRPr>
          </a:p>
          <a:p>
            <a:pPr algn="ctr" eaLnBrk="0" hangingPunct="0"/>
            <a:r>
              <a:rPr lang="de-DE" sz="900" b="0">
                <a:latin typeface="Tahoma" pitchFamily="34" charset="0"/>
              </a:rPr>
              <a:t>41 </a:t>
            </a:r>
            <a:r>
              <a:rPr lang="de-DE" sz="1000" b="0">
                <a:latin typeface="Tahoma" pitchFamily="34" charset="0"/>
              </a:rPr>
              <a:t>     </a:t>
            </a:r>
          </a:p>
        </p:txBody>
      </p:sp>
      <p:sp>
        <p:nvSpPr>
          <p:cNvPr id="21552" name="Rectangle 48"/>
          <p:cNvSpPr>
            <a:spLocks noChangeArrowheads="1"/>
          </p:cNvSpPr>
          <p:nvPr/>
        </p:nvSpPr>
        <p:spPr bwMode="auto">
          <a:xfrm>
            <a:off x="635000" y="2624138"/>
            <a:ext cx="466725"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Sr</a:t>
            </a:r>
            <a:endParaRPr lang="de-DE" sz="1800" b="0">
              <a:latin typeface="Tahoma" pitchFamily="34" charset="0"/>
            </a:endParaRPr>
          </a:p>
          <a:p>
            <a:pPr algn="ctr" eaLnBrk="0" hangingPunct="0"/>
            <a:r>
              <a:rPr lang="de-DE" sz="900" b="0">
                <a:latin typeface="Tahoma" pitchFamily="34" charset="0"/>
              </a:rPr>
              <a:t>38 </a:t>
            </a:r>
            <a:r>
              <a:rPr lang="de-DE" sz="1000" b="0">
                <a:latin typeface="Tahoma" pitchFamily="34" charset="0"/>
              </a:rPr>
              <a:t>     </a:t>
            </a:r>
          </a:p>
        </p:txBody>
      </p:sp>
      <p:sp>
        <p:nvSpPr>
          <p:cNvPr id="21553" name="Rectangle 49"/>
          <p:cNvSpPr>
            <a:spLocks noChangeArrowheads="1"/>
          </p:cNvSpPr>
          <p:nvPr/>
        </p:nvSpPr>
        <p:spPr bwMode="auto">
          <a:xfrm>
            <a:off x="4056063" y="2616200"/>
            <a:ext cx="466725" cy="566738"/>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Rh</a:t>
            </a:r>
            <a:endParaRPr lang="de-DE" sz="1800" b="0">
              <a:latin typeface="Tahoma" pitchFamily="34" charset="0"/>
            </a:endParaRPr>
          </a:p>
          <a:p>
            <a:pPr algn="ctr" eaLnBrk="0" hangingPunct="0"/>
            <a:r>
              <a:rPr lang="de-DE" sz="900" b="0">
                <a:latin typeface="Tahoma" pitchFamily="34" charset="0"/>
              </a:rPr>
              <a:t>45</a:t>
            </a:r>
            <a:r>
              <a:rPr lang="de-DE" sz="1000" b="0">
                <a:latin typeface="Tahoma" pitchFamily="34" charset="0"/>
              </a:rPr>
              <a:t>    </a:t>
            </a:r>
          </a:p>
        </p:txBody>
      </p:sp>
      <p:sp>
        <p:nvSpPr>
          <p:cNvPr id="21554" name="Rectangle 50"/>
          <p:cNvSpPr>
            <a:spLocks noChangeArrowheads="1"/>
          </p:cNvSpPr>
          <p:nvPr/>
        </p:nvSpPr>
        <p:spPr bwMode="auto">
          <a:xfrm>
            <a:off x="4548188" y="2616200"/>
            <a:ext cx="468312" cy="566738"/>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Pd</a:t>
            </a:r>
            <a:endParaRPr lang="de-DE" sz="1800" b="0">
              <a:latin typeface="Tahoma" pitchFamily="34" charset="0"/>
            </a:endParaRPr>
          </a:p>
          <a:p>
            <a:pPr algn="ctr" eaLnBrk="0" hangingPunct="0"/>
            <a:r>
              <a:rPr lang="de-DE" sz="900" b="0">
                <a:latin typeface="Tahoma" pitchFamily="34" charset="0"/>
              </a:rPr>
              <a:t>46 </a:t>
            </a:r>
            <a:r>
              <a:rPr lang="de-DE" sz="1000" b="0">
                <a:latin typeface="Tahoma" pitchFamily="34" charset="0"/>
              </a:rPr>
              <a:t>     </a:t>
            </a:r>
          </a:p>
        </p:txBody>
      </p:sp>
      <p:sp>
        <p:nvSpPr>
          <p:cNvPr id="21555" name="Rectangle 51"/>
          <p:cNvSpPr>
            <a:spLocks noChangeArrowheads="1"/>
          </p:cNvSpPr>
          <p:nvPr/>
        </p:nvSpPr>
        <p:spPr bwMode="auto">
          <a:xfrm>
            <a:off x="1603375" y="2616200"/>
            <a:ext cx="466725" cy="566738"/>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Zr</a:t>
            </a:r>
            <a:endParaRPr lang="de-DE" sz="1800" b="0">
              <a:latin typeface="Tahoma" pitchFamily="34" charset="0"/>
            </a:endParaRPr>
          </a:p>
          <a:p>
            <a:pPr algn="ctr" eaLnBrk="0" hangingPunct="0"/>
            <a:r>
              <a:rPr lang="de-DE" sz="900" b="0">
                <a:latin typeface="Tahoma" pitchFamily="34" charset="0"/>
              </a:rPr>
              <a:t>40 </a:t>
            </a:r>
            <a:r>
              <a:rPr lang="de-DE" sz="1000" b="0">
                <a:latin typeface="Tahoma" pitchFamily="34" charset="0"/>
              </a:rPr>
              <a:t>     </a:t>
            </a:r>
          </a:p>
        </p:txBody>
      </p:sp>
      <p:sp>
        <p:nvSpPr>
          <p:cNvPr id="21556" name="Rectangle 52"/>
          <p:cNvSpPr>
            <a:spLocks noChangeArrowheads="1"/>
          </p:cNvSpPr>
          <p:nvPr/>
        </p:nvSpPr>
        <p:spPr bwMode="auto">
          <a:xfrm>
            <a:off x="3562350" y="2616200"/>
            <a:ext cx="466725" cy="566738"/>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Ru</a:t>
            </a:r>
            <a:endParaRPr lang="de-DE" sz="1800" b="0">
              <a:latin typeface="Tahoma" pitchFamily="34" charset="0"/>
            </a:endParaRPr>
          </a:p>
          <a:p>
            <a:pPr algn="ctr" eaLnBrk="0" hangingPunct="0"/>
            <a:r>
              <a:rPr lang="de-DE" sz="900" b="0">
                <a:latin typeface="Tahoma" pitchFamily="34" charset="0"/>
              </a:rPr>
              <a:t>44 </a:t>
            </a:r>
            <a:r>
              <a:rPr lang="de-DE" sz="1000" b="0">
                <a:latin typeface="Tahoma" pitchFamily="34" charset="0"/>
              </a:rPr>
              <a:t>     </a:t>
            </a:r>
          </a:p>
        </p:txBody>
      </p:sp>
      <p:sp>
        <p:nvSpPr>
          <p:cNvPr id="21557" name="Rectangle 53"/>
          <p:cNvSpPr>
            <a:spLocks noChangeArrowheads="1"/>
          </p:cNvSpPr>
          <p:nvPr/>
        </p:nvSpPr>
        <p:spPr bwMode="auto">
          <a:xfrm>
            <a:off x="2590800" y="3217863"/>
            <a:ext cx="468313"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W</a:t>
            </a:r>
            <a:endParaRPr lang="de-DE" sz="1800" b="0">
              <a:latin typeface="Tahoma" pitchFamily="34" charset="0"/>
            </a:endParaRPr>
          </a:p>
          <a:p>
            <a:pPr algn="ctr" eaLnBrk="0" hangingPunct="0"/>
            <a:r>
              <a:rPr lang="de-DE" sz="900" b="0">
                <a:latin typeface="Tahoma" pitchFamily="34" charset="0"/>
              </a:rPr>
              <a:t>74 </a:t>
            </a:r>
            <a:r>
              <a:rPr lang="de-DE" sz="1000" b="0">
                <a:latin typeface="Tahoma" pitchFamily="34" charset="0"/>
              </a:rPr>
              <a:t>     </a:t>
            </a:r>
          </a:p>
        </p:txBody>
      </p:sp>
      <p:sp>
        <p:nvSpPr>
          <p:cNvPr id="21558" name="Rectangle 54"/>
          <p:cNvSpPr>
            <a:spLocks noChangeArrowheads="1"/>
          </p:cNvSpPr>
          <p:nvPr/>
        </p:nvSpPr>
        <p:spPr bwMode="auto">
          <a:xfrm>
            <a:off x="2098675" y="3217863"/>
            <a:ext cx="466725"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Ta</a:t>
            </a:r>
            <a:endParaRPr lang="de-DE" sz="1800" b="0">
              <a:latin typeface="Tahoma" pitchFamily="34" charset="0"/>
            </a:endParaRPr>
          </a:p>
          <a:p>
            <a:pPr algn="ctr" eaLnBrk="0" hangingPunct="0"/>
            <a:r>
              <a:rPr lang="de-DE" sz="900" b="0">
                <a:latin typeface="Tahoma" pitchFamily="34" charset="0"/>
              </a:rPr>
              <a:t>73 </a:t>
            </a:r>
            <a:r>
              <a:rPr lang="de-DE" sz="1000" b="0">
                <a:latin typeface="Tahoma" pitchFamily="34" charset="0"/>
              </a:rPr>
              <a:t>     </a:t>
            </a:r>
          </a:p>
        </p:txBody>
      </p:sp>
      <p:sp>
        <p:nvSpPr>
          <p:cNvPr id="21559" name="Rectangle 55"/>
          <p:cNvSpPr>
            <a:spLocks noChangeArrowheads="1"/>
          </p:cNvSpPr>
          <p:nvPr/>
        </p:nvSpPr>
        <p:spPr bwMode="auto">
          <a:xfrm>
            <a:off x="1116013" y="3200400"/>
            <a:ext cx="466725" cy="596900"/>
          </a:xfrm>
          <a:prstGeom prst="rect">
            <a:avLst/>
          </a:prstGeom>
          <a:solidFill>
            <a:schemeClr val="folHlink"/>
          </a:solidFill>
          <a:ln w="19050">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La</a:t>
            </a:r>
            <a:endParaRPr lang="de-DE" sz="1800" b="0">
              <a:latin typeface="Tahoma" pitchFamily="34" charset="0"/>
            </a:endParaRPr>
          </a:p>
          <a:p>
            <a:pPr algn="ctr" eaLnBrk="0" hangingPunct="0"/>
            <a:r>
              <a:rPr lang="de-DE" sz="900" b="0">
                <a:latin typeface="Tahoma" pitchFamily="34" charset="0"/>
              </a:rPr>
              <a:t>       57   71 </a:t>
            </a:r>
            <a:r>
              <a:rPr lang="de-DE" sz="1000" b="0">
                <a:latin typeface="Tahoma" pitchFamily="34" charset="0"/>
              </a:rPr>
              <a:t>     </a:t>
            </a:r>
          </a:p>
        </p:txBody>
      </p:sp>
      <p:sp>
        <p:nvSpPr>
          <p:cNvPr id="21560" name="Rectangle 56"/>
          <p:cNvSpPr>
            <a:spLocks noChangeArrowheads="1"/>
          </p:cNvSpPr>
          <p:nvPr/>
        </p:nvSpPr>
        <p:spPr bwMode="auto">
          <a:xfrm>
            <a:off x="4056063" y="3217863"/>
            <a:ext cx="466725"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Ir</a:t>
            </a:r>
            <a:endParaRPr lang="de-DE" sz="1800" b="0">
              <a:latin typeface="Tahoma" pitchFamily="34" charset="0"/>
            </a:endParaRPr>
          </a:p>
          <a:p>
            <a:pPr algn="ctr" eaLnBrk="0" hangingPunct="0"/>
            <a:r>
              <a:rPr lang="de-DE" sz="900" b="0">
                <a:latin typeface="Tahoma" pitchFamily="34" charset="0"/>
              </a:rPr>
              <a:t>77 </a:t>
            </a:r>
            <a:r>
              <a:rPr lang="de-DE" sz="1000" b="0">
                <a:latin typeface="Tahoma" pitchFamily="34" charset="0"/>
              </a:rPr>
              <a:t>     </a:t>
            </a:r>
          </a:p>
        </p:txBody>
      </p:sp>
      <p:sp>
        <p:nvSpPr>
          <p:cNvPr id="21561" name="Rectangle 57"/>
          <p:cNvSpPr>
            <a:spLocks noChangeArrowheads="1"/>
          </p:cNvSpPr>
          <p:nvPr/>
        </p:nvSpPr>
        <p:spPr bwMode="auto">
          <a:xfrm>
            <a:off x="4548188" y="3217863"/>
            <a:ext cx="468312"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Pt</a:t>
            </a:r>
            <a:endParaRPr lang="de-DE" sz="1800" b="0">
              <a:latin typeface="Tahoma" pitchFamily="34" charset="0"/>
            </a:endParaRPr>
          </a:p>
          <a:p>
            <a:pPr algn="ctr" eaLnBrk="0" hangingPunct="0"/>
            <a:r>
              <a:rPr lang="de-DE" sz="900" b="0">
                <a:latin typeface="Tahoma" pitchFamily="34" charset="0"/>
              </a:rPr>
              <a:t>78 </a:t>
            </a:r>
            <a:r>
              <a:rPr lang="de-DE" sz="1000" b="0">
                <a:latin typeface="Tahoma" pitchFamily="34" charset="0"/>
              </a:rPr>
              <a:t>     </a:t>
            </a:r>
          </a:p>
        </p:txBody>
      </p:sp>
      <p:sp>
        <p:nvSpPr>
          <p:cNvPr id="21562" name="Rectangle 58"/>
          <p:cNvSpPr>
            <a:spLocks noChangeArrowheads="1"/>
          </p:cNvSpPr>
          <p:nvPr/>
        </p:nvSpPr>
        <p:spPr bwMode="auto">
          <a:xfrm>
            <a:off x="1603375" y="3217863"/>
            <a:ext cx="466725" cy="566737"/>
          </a:xfrm>
          <a:prstGeom prst="rect">
            <a:avLst/>
          </a:prstGeom>
          <a:solidFill>
            <a:srgbClr val="00CCFF"/>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dirty="0">
                <a:latin typeface="Tahoma" pitchFamily="34" charset="0"/>
              </a:rPr>
              <a:t>Hf</a:t>
            </a:r>
            <a:endParaRPr lang="de-DE" sz="1800" b="0" dirty="0">
              <a:latin typeface="Tahoma" pitchFamily="34" charset="0"/>
            </a:endParaRPr>
          </a:p>
          <a:p>
            <a:pPr algn="ctr" eaLnBrk="0" hangingPunct="0"/>
            <a:r>
              <a:rPr lang="de-DE" sz="900" b="0" dirty="0">
                <a:latin typeface="Tahoma" pitchFamily="34" charset="0"/>
              </a:rPr>
              <a:t>72 </a:t>
            </a:r>
            <a:r>
              <a:rPr lang="de-DE" sz="1000" b="0" dirty="0">
                <a:latin typeface="Tahoma" pitchFamily="34" charset="0"/>
              </a:rPr>
              <a:t>     </a:t>
            </a:r>
          </a:p>
        </p:txBody>
      </p:sp>
      <p:sp>
        <p:nvSpPr>
          <p:cNvPr id="21563" name="Rectangle 59"/>
          <p:cNvSpPr>
            <a:spLocks noChangeArrowheads="1"/>
          </p:cNvSpPr>
          <p:nvPr/>
        </p:nvSpPr>
        <p:spPr bwMode="auto">
          <a:xfrm>
            <a:off x="3562350" y="3217863"/>
            <a:ext cx="466725"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Os</a:t>
            </a:r>
            <a:endParaRPr lang="de-DE" sz="1800" b="0">
              <a:latin typeface="Tahoma" pitchFamily="34" charset="0"/>
            </a:endParaRPr>
          </a:p>
          <a:p>
            <a:pPr algn="ctr" eaLnBrk="0" hangingPunct="0"/>
            <a:r>
              <a:rPr lang="de-DE" sz="900" b="0">
                <a:latin typeface="Tahoma" pitchFamily="34" charset="0"/>
              </a:rPr>
              <a:t>76 </a:t>
            </a:r>
            <a:r>
              <a:rPr lang="de-DE" sz="1000" b="0">
                <a:latin typeface="Tahoma" pitchFamily="34" charset="0"/>
              </a:rPr>
              <a:t>     </a:t>
            </a:r>
          </a:p>
        </p:txBody>
      </p:sp>
      <p:sp>
        <p:nvSpPr>
          <p:cNvPr id="21564" name="Rectangle 60"/>
          <p:cNvSpPr>
            <a:spLocks noChangeArrowheads="1"/>
          </p:cNvSpPr>
          <p:nvPr/>
        </p:nvSpPr>
        <p:spPr bwMode="auto">
          <a:xfrm>
            <a:off x="3070225" y="3217863"/>
            <a:ext cx="466725"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Re</a:t>
            </a:r>
            <a:endParaRPr lang="de-DE" sz="1800" b="0">
              <a:latin typeface="Tahoma" pitchFamily="34" charset="0"/>
            </a:endParaRPr>
          </a:p>
          <a:p>
            <a:pPr algn="ctr" eaLnBrk="0" hangingPunct="0"/>
            <a:r>
              <a:rPr lang="de-DE" sz="900" b="0">
                <a:latin typeface="Tahoma" pitchFamily="34" charset="0"/>
              </a:rPr>
              <a:t>75 </a:t>
            </a:r>
            <a:r>
              <a:rPr lang="de-DE" sz="1000" b="0">
                <a:latin typeface="Tahoma" pitchFamily="34" charset="0"/>
              </a:rPr>
              <a:t>     </a:t>
            </a:r>
          </a:p>
        </p:txBody>
      </p:sp>
      <p:sp>
        <p:nvSpPr>
          <p:cNvPr id="21565" name="Rectangle 61"/>
          <p:cNvSpPr>
            <a:spLocks noChangeArrowheads="1"/>
          </p:cNvSpPr>
          <p:nvPr/>
        </p:nvSpPr>
        <p:spPr bwMode="auto">
          <a:xfrm>
            <a:off x="635000" y="3814763"/>
            <a:ext cx="466725" cy="566737"/>
          </a:xfrm>
          <a:prstGeom prst="rect">
            <a:avLst/>
          </a:prstGeom>
          <a:solidFill>
            <a:srgbClr val="00CCFF"/>
          </a:solidFill>
          <a:ln w="9525">
            <a:solidFill>
              <a:schemeClr val="tx1"/>
            </a:solidFill>
            <a:miter lim="800000"/>
            <a:headEnd/>
            <a:tailEnd/>
          </a:ln>
          <a:effectLst>
            <a:prstShdw prst="shdw17" dist="17961" dir="2700000">
              <a:schemeClr val="bg2"/>
            </a:prstShdw>
          </a:effectLst>
        </p:spPr>
        <p:txBody>
          <a:bodyPr wrap="none" anchor="ctr"/>
          <a:lstStyle/>
          <a:p>
            <a:pPr eaLnBrk="0" hangingPunct="0"/>
            <a:r>
              <a:rPr lang="de-DE" sz="1400" dirty="0">
                <a:latin typeface="Tahoma" pitchFamily="34" charset="0"/>
              </a:rPr>
              <a:t>Ra</a:t>
            </a:r>
            <a:endParaRPr lang="de-DE" sz="1800" b="0" dirty="0">
              <a:latin typeface="Tahoma" pitchFamily="34" charset="0"/>
            </a:endParaRPr>
          </a:p>
          <a:p>
            <a:pPr eaLnBrk="0" hangingPunct="0"/>
            <a:r>
              <a:rPr lang="de-DE" sz="900" b="0" dirty="0">
                <a:latin typeface="Tahoma" pitchFamily="34" charset="0"/>
              </a:rPr>
              <a:t>88 </a:t>
            </a:r>
            <a:r>
              <a:rPr lang="de-DE" sz="1000" b="0" dirty="0">
                <a:latin typeface="Tahoma" pitchFamily="34" charset="0"/>
              </a:rPr>
              <a:t>     </a:t>
            </a:r>
          </a:p>
        </p:txBody>
      </p:sp>
      <p:sp>
        <p:nvSpPr>
          <p:cNvPr id="30832" name="Rectangle 62"/>
          <p:cNvSpPr>
            <a:spLocks noChangeArrowheads="1"/>
          </p:cNvSpPr>
          <p:nvPr/>
        </p:nvSpPr>
        <p:spPr bwMode="auto">
          <a:xfrm>
            <a:off x="1115568" y="3813048"/>
            <a:ext cx="466344" cy="566738"/>
          </a:xfrm>
          <a:prstGeom prst="rect">
            <a:avLst/>
          </a:prstGeom>
          <a:solidFill>
            <a:srgbClr val="00CCFF"/>
          </a:solidFill>
          <a:ln w="12700">
            <a:solidFill>
              <a:schemeClr val="tx1"/>
            </a:solidFill>
            <a:miter lim="800000"/>
            <a:headEnd/>
            <a:tailEnd/>
          </a:ln>
          <a:effectLst>
            <a:prstShdw prst="shdw17" dist="17961" dir="2700000">
              <a:schemeClr val="bg2"/>
            </a:prstShdw>
          </a:effectLst>
        </p:spPr>
        <p:txBody>
          <a:bodyPr wrap="none" anchor="ctr"/>
          <a:lstStyle/>
          <a:p>
            <a:pPr algn="ctr" eaLnBrk="0" hangingPunct="0">
              <a:defRPr/>
            </a:pPr>
            <a:r>
              <a:rPr lang="de-DE" sz="1400" dirty="0">
                <a:latin typeface="Tahoma" pitchFamily="34" charset="0"/>
              </a:rPr>
              <a:t>Ac</a:t>
            </a:r>
            <a:endParaRPr lang="de-DE" sz="1800" b="0" dirty="0">
              <a:latin typeface="Tahoma" pitchFamily="34" charset="0"/>
            </a:endParaRPr>
          </a:p>
          <a:p>
            <a:pPr algn="ctr" eaLnBrk="0" hangingPunct="0">
              <a:defRPr/>
            </a:pPr>
            <a:r>
              <a:rPr lang="de-DE" sz="1000" b="0" dirty="0">
                <a:latin typeface="Tahoma" pitchFamily="34" charset="0"/>
              </a:rPr>
              <a:t>89   </a:t>
            </a:r>
          </a:p>
        </p:txBody>
      </p:sp>
      <p:sp>
        <p:nvSpPr>
          <p:cNvPr id="21567" name="Rectangle 63"/>
          <p:cNvSpPr>
            <a:spLocks noChangeArrowheads="1"/>
          </p:cNvSpPr>
          <p:nvPr/>
        </p:nvSpPr>
        <p:spPr bwMode="auto">
          <a:xfrm>
            <a:off x="635000" y="1436688"/>
            <a:ext cx="466725"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Mg</a:t>
            </a:r>
            <a:endParaRPr lang="de-DE" sz="1800" b="0">
              <a:latin typeface="Tahoma" pitchFamily="34" charset="0"/>
            </a:endParaRPr>
          </a:p>
          <a:p>
            <a:pPr algn="ctr" eaLnBrk="0" hangingPunct="0"/>
            <a:r>
              <a:rPr lang="de-DE" sz="900" b="0">
                <a:latin typeface="Tahoma" pitchFamily="34" charset="0"/>
              </a:rPr>
              <a:t>12 </a:t>
            </a:r>
            <a:r>
              <a:rPr lang="de-DE" sz="1000" b="0">
                <a:latin typeface="Tahoma" pitchFamily="34" charset="0"/>
              </a:rPr>
              <a:t>     </a:t>
            </a:r>
          </a:p>
        </p:txBody>
      </p:sp>
      <p:sp>
        <p:nvSpPr>
          <p:cNvPr id="21568" name="Rectangle 64"/>
          <p:cNvSpPr>
            <a:spLocks noChangeArrowheads="1"/>
          </p:cNvSpPr>
          <p:nvPr/>
        </p:nvSpPr>
        <p:spPr bwMode="auto">
          <a:xfrm>
            <a:off x="635000" y="839788"/>
            <a:ext cx="466725" cy="568325"/>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Be</a:t>
            </a:r>
            <a:endParaRPr lang="de-DE" sz="1800" b="0">
              <a:latin typeface="Tahoma" pitchFamily="34" charset="0"/>
            </a:endParaRPr>
          </a:p>
          <a:p>
            <a:pPr algn="ctr" eaLnBrk="0" hangingPunct="0"/>
            <a:r>
              <a:rPr lang="de-DE" sz="900" b="0">
                <a:latin typeface="Tahoma" pitchFamily="34" charset="0"/>
              </a:rPr>
              <a:t>4 </a:t>
            </a:r>
            <a:r>
              <a:rPr lang="de-DE" sz="1000" b="0">
                <a:latin typeface="Tahoma" pitchFamily="34" charset="0"/>
              </a:rPr>
              <a:t>     </a:t>
            </a:r>
          </a:p>
        </p:txBody>
      </p:sp>
      <p:sp>
        <p:nvSpPr>
          <p:cNvPr id="21569" name="Rectangle 65"/>
          <p:cNvSpPr>
            <a:spLocks noChangeArrowheads="1"/>
          </p:cNvSpPr>
          <p:nvPr/>
        </p:nvSpPr>
        <p:spPr bwMode="auto">
          <a:xfrm>
            <a:off x="8494713" y="1430338"/>
            <a:ext cx="468312"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Ar</a:t>
            </a:r>
            <a:endParaRPr lang="de-DE" sz="1800" b="0">
              <a:latin typeface="Tahoma" pitchFamily="34" charset="0"/>
            </a:endParaRPr>
          </a:p>
          <a:p>
            <a:pPr algn="ctr" eaLnBrk="0" hangingPunct="0"/>
            <a:r>
              <a:rPr lang="de-DE" sz="900" b="0">
                <a:latin typeface="Tahoma" pitchFamily="34" charset="0"/>
              </a:rPr>
              <a:t>18 </a:t>
            </a:r>
            <a:r>
              <a:rPr lang="de-DE" sz="1000" b="0">
                <a:latin typeface="Tahoma" pitchFamily="34" charset="0"/>
              </a:rPr>
              <a:t>     </a:t>
            </a:r>
          </a:p>
        </p:txBody>
      </p:sp>
      <p:sp>
        <p:nvSpPr>
          <p:cNvPr id="21570" name="Rectangle 66"/>
          <p:cNvSpPr>
            <a:spLocks noChangeArrowheads="1"/>
          </p:cNvSpPr>
          <p:nvPr/>
        </p:nvSpPr>
        <p:spPr bwMode="auto">
          <a:xfrm>
            <a:off x="8004175" y="1436688"/>
            <a:ext cx="468313"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Cl</a:t>
            </a:r>
            <a:endParaRPr lang="de-DE" sz="1800" b="0">
              <a:latin typeface="Tahoma" pitchFamily="34" charset="0"/>
            </a:endParaRPr>
          </a:p>
          <a:p>
            <a:pPr algn="ctr" eaLnBrk="0" hangingPunct="0"/>
            <a:r>
              <a:rPr lang="de-DE" sz="900" b="0">
                <a:latin typeface="Tahoma" pitchFamily="34" charset="0"/>
              </a:rPr>
              <a:t>17</a:t>
            </a:r>
            <a:r>
              <a:rPr lang="de-DE" sz="1000" b="0">
                <a:latin typeface="Tahoma" pitchFamily="34" charset="0"/>
              </a:rPr>
              <a:t>     </a:t>
            </a:r>
          </a:p>
        </p:txBody>
      </p:sp>
      <p:sp>
        <p:nvSpPr>
          <p:cNvPr id="21571" name="Rectangle 67"/>
          <p:cNvSpPr>
            <a:spLocks noChangeArrowheads="1"/>
          </p:cNvSpPr>
          <p:nvPr/>
        </p:nvSpPr>
        <p:spPr bwMode="auto">
          <a:xfrm>
            <a:off x="7508875" y="1430338"/>
            <a:ext cx="468313"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S</a:t>
            </a:r>
            <a:endParaRPr lang="de-DE" sz="1800" b="0">
              <a:latin typeface="Tahoma" pitchFamily="34" charset="0"/>
            </a:endParaRPr>
          </a:p>
          <a:p>
            <a:pPr algn="ctr" eaLnBrk="0" hangingPunct="0"/>
            <a:r>
              <a:rPr lang="de-DE" sz="900" b="0">
                <a:latin typeface="Tahoma" pitchFamily="34" charset="0"/>
              </a:rPr>
              <a:t>16 </a:t>
            </a:r>
            <a:r>
              <a:rPr lang="de-DE" sz="1000" b="0">
                <a:latin typeface="Tahoma" pitchFamily="34" charset="0"/>
              </a:rPr>
              <a:t>     </a:t>
            </a:r>
          </a:p>
        </p:txBody>
      </p:sp>
      <p:sp>
        <p:nvSpPr>
          <p:cNvPr id="21572" name="Rectangle 68"/>
          <p:cNvSpPr>
            <a:spLocks noChangeArrowheads="1"/>
          </p:cNvSpPr>
          <p:nvPr/>
        </p:nvSpPr>
        <p:spPr bwMode="auto">
          <a:xfrm>
            <a:off x="7015163" y="1430338"/>
            <a:ext cx="468312"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P</a:t>
            </a:r>
            <a:endParaRPr lang="de-DE" sz="1800" b="0">
              <a:latin typeface="Tahoma" pitchFamily="34" charset="0"/>
            </a:endParaRPr>
          </a:p>
          <a:p>
            <a:pPr algn="ctr" eaLnBrk="0" hangingPunct="0"/>
            <a:r>
              <a:rPr lang="de-DE" sz="900" b="0">
                <a:latin typeface="Tahoma" pitchFamily="34" charset="0"/>
              </a:rPr>
              <a:t>15 </a:t>
            </a:r>
            <a:r>
              <a:rPr lang="de-DE" sz="1000" b="0">
                <a:latin typeface="Tahoma" pitchFamily="34" charset="0"/>
              </a:rPr>
              <a:t>     </a:t>
            </a:r>
          </a:p>
        </p:txBody>
      </p:sp>
      <p:sp>
        <p:nvSpPr>
          <p:cNvPr id="21573" name="Rectangle 69"/>
          <p:cNvSpPr>
            <a:spLocks noChangeArrowheads="1"/>
          </p:cNvSpPr>
          <p:nvPr/>
        </p:nvSpPr>
        <p:spPr bwMode="auto">
          <a:xfrm>
            <a:off x="6521450" y="1430338"/>
            <a:ext cx="468313"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Si</a:t>
            </a:r>
            <a:endParaRPr lang="de-DE" sz="1800" b="0">
              <a:latin typeface="Tahoma" pitchFamily="34" charset="0"/>
            </a:endParaRPr>
          </a:p>
          <a:p>
            <a:pPr algn="ctr" eaLnBrk="0" hangingPunct="0"/>
            <a:r>
              <a:rPr lang="de-DE" sz="900" b="0">
                <a:latin typeface="Tahoma" pitchFamily="34" charset="0"/>
              </a:rPr>
              <a:t>14</a:t>
            </a:r>
            <a:r>
              <a:rPr lang="de-DE" sz="1000" b="0">
                <a:latin typeface="Tahoma" pitchFamily="34" charset="0"/>
              </a:rPr>
              <a:t>     </a:t>
            </a:r>
          </a:p>
        </p:txBody>
      </p:sp>
      <p:sp>
        <p:nvSpPr>
          <p:cNvPr id="21574" name="Rectangle 70"/>
          <p:cNvSpPr>
            <a:spLocks noChangeArrowheads="1"/>
          </p:cNvSpPr>
          <p:nvPr/>
        </p:nvSpPr>
        <p:spPr bwMode="auto">
          <a:xfrm>
            <a:off x="6029325" y="1430338"/>
            <a:ext cx="468313"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Al</a:t>
            </a:r>
            <a:endParaRPr lang="de-DE" sz="1800" b="0">
              <a:latin typeface="Tahoma" pitchFamily="34" charset="0"/>
            </a:endParaRPr>
          </a:p>
          <a:p>
            <a:pPr algn="ctr" eaLnBrk="0" hangingPunct="0"/>
            <a:r>
              <a:rPr lang="de-DE" sz="900" b="0">
                <a:latin typeface="Tahoma" pitchFamily="34" charset="0"/>
              </a:rPr>
              <a:t>13 </a:t>
            </a:r>
            <a:r>
              <a:rPr lang="de-DE" sz="1000" b="0">
                <a:latin typeface="Tahoma" pitchFamily="34" charset="0"/>
              </a:rPr>
              <a:t>     </a:t>
            </a:r>
          </a:p>
        </p:txBody>
      </p:sp>
      <p:sp>
        <p:nvSpPr>
          <p:cNvPr id="21575" name="Rectangle 71"/>
          <p:cNvSpPr>
            <a:spLocks noChangeArrowheads="1"/>
          </p:cNvSpPr>
          <p:nvPr/>
        </p:nvSpPr>
        <p:spPr bwMode="auto">
          <a:xfrm>
            <a:off x="8494713" y="833438"/>
            <a:ext cx="468312"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Ne</a:t>
            </a:r>
            <a:endParaRPr lang="de-DE" sz="1800" b="0">
              <a:latin typeface="Tahoma" pitchFamily="34" charset="0"/>
            </a:endParaRPr>
          </a:p>
          <a:p>
            <a:pPr algn="ctr" eaLnBrk="0" hangingPunct="0"/>
            <a:r>
              <a:rPr lang="de-DE" sz="900" b="0">
                <a:latin typeface="Tahoma" pitchFamily="34" charset="0"/>
              </a:rPr>
              <a:t>10 </a:t>
            </a:r>
            <a:r>
              <a:rPr lang="de-DE" sz="1000" b="0">
                <a:latin typeface="Tahoma" pitchFamily="34" charset="0"/>
              </a:rPr>
              <a:t>     </a:t>
            </a:r>
          </a:p>
        </p:txBody>
      </p:sp>
      <p:sp>
        <p:nvSpPr>
          <p:cNvPr id="21576" name="Rectangle 72"/>
          <p:cNvSpPr>
            <a:spLocks noChangeArrowheads="1"/>
          </p:cNvSpPr>
          <p:nvPr/>
        </p:nvSpPr>
        <p:spPr bwMode="auto">
          <a:xfrm>
            <a:off x="8004175" y="839788"/>
            <a:ext cx="468313" cy="568325"/>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F</a:t>
            </a:r>
            <a:endParaRPr lang="de-DE" sz="1800" b="0">
              <a:latin typeface="Tahoma" pitchFamily="34" charset="0"/>
            </a:endParaRPr>
          </a:p>
          <a:p>
            <a:pPr algn="ctr" eaLnBrk="0" hangingPunct="0"/>
            <a:r>
              <a:rPr lang="de-DE" sz="900" b="0">
                <a:latin typeface="Tahoma" pitchFamily="34" charset="0"/>
              </a:rPr>
              <a:t>9 </a:t>
            </a:r>
            <a:r>
              <a:rPr lang="de-DE" sz="1000" b="0">
                <a:latin typeface="Tahoma" pitchFamily="34" charset="0"/>
              </a:rPr>
              <a:t>     </a:t>
            </a:r>
          </a:p>
        </p:txBody>
      </p:sp>
      <p:sp>
        <p:nvSpPr>
          <p:cNvPr id="21577" name="Rectangle 73"/>
          <p:cNvSpPr>
            <a:spLocks noChangeArrowheads="1"/>
          </p:cNvSpPr>
          <p:nvPr/>
        </p:nvSpPr>
        <p:spPr bwMode="auto">
          <a:xfrm>
            <a:off x="7508875" y="833438"/>
            <a:ext cx="468313"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O</a:t>
            </a:r>
            <a:endParaRPr lang="de-DE" sz="1800" b="0">
              <a:latin typeface="Tahoma" pitchFamily="34" charset="0"/>
            </a:endParaRPr>
          </a:p>
          <a:p>
            <a:pPr algn="ctr" eaLnBrk="0" hangingPunct="0"/>
            <a:r>
              <a:rPr lang="de-DE" sz="900" b="0">
                <a:latin typeface="Tahoma" pitchFamily="34" charset="0"/>
              </a:rPr>
              <a:t>8 </a:t>
            </a:r>
            <a:r>
              <a:rPr lang="de-DE" sz="1000" b="0">
                <a:latin typeface="Tahoma" pitchFamily="34" charset="0"/>
              </a:rPr>
              <a:t>     </a:t>
            </a:r>
          </a:p>
        </p:txBody>
      </p:sp>
      <p:sp>
        <p:nvSpPr>
          <p:cNvPr id="21578" name="Rectangle 74"/>
          <p:cNvSpPr>
            <a:spLocks noChangeArrowheads="1"/>
          </p:cNvSpPr>
          <p:nvPr/>
        </p:nvSpPr>
        <p:spPr bwMode="auto">
          <a:xfrm>
            <a:off x="7015163" y="833438"/>
            <a:ext cx="468312"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N</a:t>
            </a:r>
            <a:endParaRPr lang="de-DE" sz="1800" b="0">
              <a:solidFill>
                <a:schemeClr val="bg1"/>
              </a:solidFill>
              <a:latin typeface="Tahoma" pitchFamily="34" charset="0"/>
            </a:endParaRPr>
          </a:p>
          <a:p>
            <a:pPr algn="ctr" eaLnBrk="0" hangingPunct="0"/>
            <a:r>
              <a:rPr lang="de-DE" sz="900" b="0">
                <a:latin typeface="Tahoma" pitchFamily="34" charset="0"/>
              </a:rPr>
              <a:t>7</a:t>
            </a:r>
            <a:r>
              <a:rPr lang="de-DE" sz="1200" b="0">
                <a:solidFill>
                  <a:schemeClr val="bg1"/>
                </a:solidFill>
                <a:latin typeface="Tahoma" pitchFamily="34" charset="0"/>
              </a:rPr>
              <a:t> </a:t>
            </a:r>
            <a:r>
              <a:rPr lang="de-DE" sz="1000" b="0">
                <a:solidFill>
                  <a:schemeClr val="bg1"/>
                </a:solidFill>
                <a:latin typeface="Tahoma" pitchFamily="34" charset="0"/>
              </a:rPr>
              <a:t>    </a:t>
            </a:r>
            <a:endParaRPr lang="de-DE" sz="1000" b="0">
              <a:latin typeface="Tahoma" pitchFamily="34" charset="0"/>
            </a:endParaRPr>
          </a:p>
        </p:txBody>
      </p:sp>
      <p:sp>
        <p:nvSpPr>
          <p:cNvPr id="21579" name="Rectangle 75"/>
          <p:cNvSpPr>
            <a:spLocks noChangeArrowheads="1"/>
          </p:cNvSpPr>
          <p:nvPr/>
        </p:nvSpPr>
        <p:spPr bwMode="auto">
          <a:xfrm>
            <a:off x="6521450" y="833438"/>
            <a:ext cx="468313"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C</a:t>
            </a:r>
            <a:endParaRPr lang="de-DE" sz="1800" b="0">
              <a:latin typeface="Tahoma" pitchFamily="34" charset="0"/>
            </a:endParaRPr>
          </a:p>
          <a:p>
            <a:pPr algn="ctr" eaLnBrk="0" hangingPunct="0"/>
            <a:r>
              <a:rPr lang="de-DE" sz="900" b="0">
                <a:latin typeface="Tahoma" pitchFamily="34" charset="0"/>
              </a:rPr>
              <a:t>6 </a:t>
            </a:r>
            <a:r>
              <a:rPr lang="de-DE" sz="1000" b="0">
                <a:latin typeface="Tahoma" pitchFamily="34" charset="0"/>
              </a:rPr>
              <a:t>     </a:t>
            </a:r>
          </a:p>
        </p:txBody>
      </p:sp>
      <p:sp>
        <p:nvSpPr>
          <p:cNvPr id="21580" name="Rectangle 76"/>
          <p:cNvSpPr>
            <a:spLocks noChangeArrowheads="1"/>
          </p:cNvSpPr>
          <p:nvPr/>
        </p:nvSpPr>
        <p:spPr bwMode="auto">
          <a:xfrm>
            <a:off x="6029325" y="833438"/>
            <a:ext cx="468313"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B</a:t>
            </a:r>
            <a:endParaRPr lang="de-DE" sz="1800" b="0">
              <a:latin typeface="Tahoma" pitchFamily="34" charset="0"/>
            </a:endParaRPr>
          </a:p>
          <a:p>
            <a:pPr algn="ctr" eaLnBrk="0" hangingPunct="0"/>
            <a:r>
              <a:rPr lang="de-DE" sz="900" b="0">
                <a:latin typeface="Tahoma" pitchFamily="34" charset="0"/>
              </a:rPr>
              <a:t>5 </a:t>
            </a:r>
            <a:r>
              <a:rPr lang="de-DE" sz="1000" b="0">
                <a:latin typeface="Tahoma" pitchFamily="34" charset="0"/>
              </a:rPr>
              <a:t>     </a:t>
            </a:r>
          </a:p>
        </p:txBody>
      </p:sp>
      <p:sp>
        <p:nvSpPr>
          <p:cNvPr id="21581" name="Rectangle 77"/>
          <p:cNvSpPr>
            <a:spLocks noChangeArrowheads="1"/>
          </p:cNvSpPr>
          <p:nvPr/>
        </p:nvSpPr>
        <p:spPr bwMode="auto">
          <a:xfrm>
            <a:off x="8494713" y="228600"/>
            <a:ext cx="468312" cy="566738"/>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He</a:t>
            </a:r>
          </a:p>
          <a:p>
            <a:pPr algn="ctr" eaLnBrk="0" hangingPunct="0"/>
            <a:r>
              <a:rPr lang="de-DE" sz="900" b="0">
                <a:latin typeface="Tahoma" pitchFamily="34" charset="0"/>
              </a:rPr>
              <a:t>2</a:t>
            </a:r>
            <a:endParaRPr lang="de-DE" sz="1400">
              <a:latin typeface="Tahoma" pitchFamily="34" charset="0"/>
            </a:endParaRPr>
          </a:p>
        </p:txBody>
      </p:sp>
      <p:sp>
        <p:nvSpPr>
          <p:cNvPr id="21582" name="Rectangle 78"/>
          <p:cNvSpPr>
            <a:spLocks noChangeArrowheads="1"/>
          </p:cNvSpPr>
          <p:nvPr/>
        </p:nvSpPr>
        <p:spPr bwMode="auto">
          <a:xfrm>
            <a:off x="3074988" y="2616200"/>
            <a:ext cx="466725" cy="566738"/>
          </a:xfrm>
          <a:prstGeom prst="rect">
            <a:avLst/>
          </a:prstGeom>
          <a:solidFill>
            <a:srgbClr val="00CCFF"/>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Te</a:t>
            </a:r>
            <a:endParaRPr lang="de-DE" sz="1800" b="0">
              <a:latin typeface="Tahoma" pitchFamily="34" charset="0"/>
            </a:endParaRPr>
          </a:p>
          <a:p>
            <a:pPr algn="ctr" eaLnBrk="0" hangingPunct="0"/>
            <a:r>
              <a:rPr lang="de-DE" sz="900" b="0">
                <a:latin typeface="Tahoma" pitchFamily="34" charset="0"/>
              </a:rPr>
              <a:t>43 </a:t>
            </a:r>
            <a:r>
              <a:rPr lang="de-DE" sz="1000" b="0">
                <a:latin typeface="Tahoma" pitchFamily="34" charset="0"/>
              </a:rPr>
              <a:t>     </a:t>
            </a:r>
          </a:p>
        </p:txBody>
      </p:sp>
      <p:sp>
        <p:nvSpPr>
          <p:cNvPr id="21583" name="Rectangle 79"/>
          <p:cNvSpPr>
            <a:spLocks noChangeArrowheads="1"/>
          </p:cNvSpPr>
          <p:nvPr/>
        </p:nvSpPr>
        <p:spPr bwMode="auto">
          <a:xfrm>
            <a:off x="7999413" y="3227388"/>
            <a:ext cx="466725" cy="566737"/>
          </a:xfrm>
          <a:prstGeom prst="rect">
            <a:avLst/>
          </a:prstGeom>
          <a:solidFill>
            <a:srgbClr val="00CCFF"/>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At</a:t>
            </a:r>
            <a:endParaRPr lang="de-DE" sz="1800" b="0">
              <a:latin typeface="Tahoma" pitchFamily="34" charset="0"/>
            </a:endParaRPr>
          </a:p>
          <a:p>
            <a:pPr algn="ctr" eaLnBrk="0" hangingPunct="0"/>
            <a:r>
              <a:rPr lang="de-DE" sz="900" b="0">
                <a:latin typeface="Tahoma" pitchFamily="34" charset="0"/>
              </a:rPr>
              <a:t>85 </a:t>
            </a:r>
            <a:r>
              <a:rPr lang="de-DE" sz="1000" b="0">
                <a:latin typeface="Tahoma" pitchFamily="34" charset="0"/>
              </a:rPr>
              <a:t>     </a:t>
            </a:r>
          </a:p>
        </p:txBody>
      </p:sp>
      <p:sp>
        <p:nvSpPr>
          <p:cNvPr id="21584" name="Rectangle 80"/>
          <p:cNvSpPr>
            <a:spLocks noChangeArrowheads="1"/>
          </p:cNvSpPr>
          <p:nvPr/>
        </p:nvSpPr>
        <p:spPr bwMode="auto">
          <a:xfrm>
            <a:off x="152400" y="3813048"/>
            <a:ext cx="466725" cy="566738"/>
          </a:xfrm>
          <a:prstGeom prst="rect">
            <a:avLst/>
          </a:prstGeom>
          <a:solidFill>
            <a:srgbClr val="00CCFF"/>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Fr</a:t>
            </a:r>
            <a:endParaRPr lang="de-DE" sz="1800" b="0">
              <a:latin typeface="Tahoma" pitchFamily="34" charset="0"/>
            </a:endParaRPr>
          </a:p>
          <a:p>
            <a:pPr algn="ctr" eaLnBrk="0" hangingPunct="0"/>
            <a:r>
              <a:rPr lang="de-DE" sz="900" b="0">
                <a:latin typeface="Tahoma" pitchFamily="34" charset="0"/>
              </a:rPr>
              <a:t>87 </a:t>
            </a:r>
            <a:r>
              <a:rPr lang="de-DE" sz="1000" b="0">
                <a:latin typeface="Tahoma" pitchFamily="34" charset="0"/>
              </a:rPr>
              <a:t>     </a:t>
            </a:r>
          </a:p>
        </p:txBody>
      </p:sp>
      <p:sp>
        <p:nvSpPr>
          <p:cNvPr id="1223763" name="Rectangle 83"/>
          <p:cNvSpPr>
            <a:spLocks noChangeArrowheads="1"/>
          </p:cNvSpPr>
          <p:nvPr/>
        </p:nvSpPr>
        <p:spPr bwMode="auto">
          <a:xfrm>
            <a:off x="3663950" y="5788152"/>
            <a:ext cx="465138" cy="612648"/>
          </a:xfrm>
          <a:prstGeom prst="rect">
            <a:avLst/>
          </a:prstGeom>
          <a:solidFill>
            <a:schemeClr val="folHlink"/>
          </a:solidFill>
          <a:ln w="9525">
            <a:solidFill>
              <a:schemeClr val="tx1"/>
            </a:solidFill>
            <a:miter lim="800000"/>
            <a:headEnd/>
            <a:tailEnd/>
          </a:ln>
          <a:effectLst>
            <a:prstShdw prst="shdw17" dist="17961" dir="2700000">
              <a:schemeClr val="tx1">
                <a:gamma/>
                <a:shade val="60000"/>
                <a:invGamma/>
              </a:schemeClr>
            </a:prstShdw>
          </a:effectLst>
        </p:spPr>
        <p:txBody>
          <a:bodyPr wrap="none" anchor="ctr"/>
          <a:lstStyle/>
          <a:p>
            <a:pPr algn="ctr" eaLnBrk="0" hangingPunct="0">
              <a:defRPr/>
            </a:pPr>
            <a:endParaRPr lang="de-DE" sz="1000" b="0">
              <a:latin typeface="Tahoma" pitchFamily="34" charset="0"/>
            </a:endParaRPr>
          </a:p>
        </p:txBody>
      </p:sp>
      <p:sp>
        <p:nvSpPr>
          <p:cNvPr id="1223764" name="Rectangle 84"/>
          <p:cNvSpPr>
            <a:spLocks noChangeArrowheads="1"/>
          </p:cNvSpPr>
          <p:nvPr/>
        </p:nvSpPr>
        <p:spPr bwMode="auto">
          <a:xfrm>
            <a:off x="1712913" y="5788152"/>
            <a:ext cx="463550" cy="612648"/>
          </a:xfrm>
          <a:prstGeom prst="rect">
            <a:avLst/>
          </a:prstGeom>
          <a:solidFill>
            <a:schemeClr val="folHlink"/>
          </a:solidFill>
          <a:ln w="9525">
            <a:solidFill>
              <a:schemeClr val="tx1"/>
            </a:solidFill>
            <a:miter lim="800000"/>
            <a:headEnd/>
            <a:tailEnd/>
          </a:ln>
          <a:effectLst>
            <a:prstShdw prst="shdw17" dist="17961" dir="2700000">
              <a:schemeClr val="tx1">
                <a:gamma/>
                <a:shade val="60000"/>
                <a:invGamma/>
              </a:schemeClr>
            </a:prstShdw>
          </a:effectLst>
        </p:spPr>
        <p:txBody>
          <a:bodyPr wrap="none" anchor="ctr"/>
          <a:lstStyle/>
          <a:p>
            <a:pPr algn="ctr" eaLnBrk="0" hangingPunct="0">
              <a:defRPr/>
            </a:pPr>
            <a:endParaRPr lang="de-DE" sz="1000" b="0">
              <a:latin typeface="Tahoma" pitchFamily="34" charset="0"/>
            </a:endParaRPr>
          </a:p>
        </p:txBody>
      </p:sp>
      <p:sp>
        <p:nvSpPr>
          <p:cNvPr id="1223765" name="Rectangle 85"/>
          <p:cNvSpPr>
            <a:spLocks noChangeArrowheads="1"/>
          </p:cNvSpPr>
          <p:nvPr/>
        </p:nvSpPr>
        <p:spPr bwMode="auto">
          <a:xfrm>
            <a:off x="7566025" y="5751513"/>
            <a:ext cx="465138" cy="649287"/>
          </a:xfrm>
          <a:prstGeom prst="rect">
            <a:avLst/>
          </a:prstGeom>
          <a:solidFill>
            <a:schemeClr val="folHlink"/>
          </a:solidFill>
          <a:ln w="9525">
            <a:solidFill>
              <a:schemeClr val="tx1"/>
            </a:solidFill>
            <a:miter lim="800000"/>
            <a:headEnd/>
            <a:tailEnd/>
          </a:ln>
          <a:effectLst>
            <a:prstShdw prst="shdw17" dist="17961" dir="2700000">
              <a:schemeClr val="tx1">
                <a:gamma/>
                <a:shade val="60000"/>
                <a:invGamma/>
              </a:schemeClr>
            </a:prstShdw>
          </a:effectLst>
        </p:spPr>
        <p:txBody>
          <a:bodyPr wrap="none" anchor="ctr"/>
          <a:lstStyle/>
          <a:p>
            <a:pPr algn="ctr" eaLnBrk="0" hangingPunct="0">
              <a:defRPr/>
            </a:pPr>
            <a:endParaRPr lang="de-DE" sz="1000" b="0">
              <a:latin typeface="Tahoma" pitchFamily="34" charset="0"/>
            </a:endParaRPr>
          </a:p>
        </p:txBody>
      </p:sp>
      <p:sp>
        <p:nvSpPr>
          <p:cNvPr id="1223766" name="Rectangle 86"/>
          <p:cNvSpPr>
            <a:spLocks noChangeArrowheads="1"/>
          </p:cNvSpPr>
          <p:nvPr/>
        </p:nvSpPr>
        <p:spPr bwMode="auto">
          <a:xfrm>
            <a:off x="7078663" y="5751513"/>
            <a:ext cx="465137" cy="649287"/>
          </a:xfrm>
          <a:prstGeom prst="rect">
            <a:avLst/>
          </a:prstGeom>
          <a:solidFill>
            <a:schemeClr val="folHlink"/>
          </a:solidFill>
          <a:ln w="9525">
            <a:solidFill>
              <a:schemeClr val="tx1"/>
            </a:solidFill>
            <a:miter lim="800000"/>
            <a:headEnd/>
            <a:tailEnd/>
          </a:ln>
          <a:effectLst>
            <a:prstShdw prst="shdw17" dist="17961" dir="2700000">
              <a:schemeClr val="tx1">
                <a:gamma/>
                <a:shade val="60000"/>
                <a:invGamma/>
              </a:schemeClr>
            </a:prstShdw>
          </a:effectLst>
        </p:spPr>
        <p:txBody>
          <a:bodyPr wrap="none" anchor="ctr"/>
          <a:lstStyle/>
          <a:p>
            <a:pPr algn="ctr" eaLnBrk="0" hangingPunct="0">
              <a:defRPr/>
            </a:pPr>
            <a:endParaRPr lang="de-DE" sz="1000" b="0">
              <a:latin typeface="Tahoma" pitchFamily="34" charset="0"/>
            </a:endParaRPr>
          </a:p>
        </p:txBody>
      </p:sp>
      <p:sp>
        <p:nvSpPr>
          <p:cNvPr id="1223767" name="Rectangle 87"/>
          <p:cNvSpPr>
            <a:spLocks noChangeArrowheads="1"/>
          </p:cNvSpPr>
          <p:nvPr/>
        </p:nvSpPr>
        <p:spPr bwMode="auto">
          <a:xfrm>
            <a:off x="6586538" y="5751513"/>
            <a:ext cx="463550" cy="649287"/>
          </a:xfrm>
          <a:prstGeom prst="rect">
            <a:avLst/>
          </a:prstGeom>
          <a:solidFill>
            <a:schemeClr val="folHlink"/>
          </a:solidFill>
          <a:ln w="9525">
            <a:solidFill>
              <a:schemeClr val="tx1"/>
            </a:solidFill>
            <a:miter lim="800000"/>
            <a:headEnd/>
            <a:tailEnd/>
          </a:ln>
          <a:effectLst>
            <a:prstShdw prst="shdw17" dist="17961" dir="2700000">
              <a:schemeClr val="tx1">
                <a:gamma/>
                <a:shade val="60000"/>
                <a:invGamma/>
              </a:schemeClr>
            </a:prstShdw>
          </a:effectLst>
        </p:spPr>
        <p:txBody>
          <a:bodyPr wrap="none" anchor="ctr"/>
          <a:lstStyle/>
          <a:p>
            <a:pPr algn="ctr" eaLnBrk="0" hangingPunct="0">
              <a:defRPr/>
            </a:pPr>
            <a:endParaRPr lang="de-DE" sz="1000" b="0">
              <a:latin typeface="Tahoma" pitchFamily="34" charset="0"/>
            </a:endParaRPr>
          </a:p>
        </p:txBody>
      </p:sp>
      <p:sp>
        <p:nvSpPr>
          <p:cNvPr id="1223768" name="Rectangle 88"/>
          <p:cNvSpPr>
            <a:spLocks noChangeArrowheads="1"/>
          </p:cNvSpPr>
          <p:nvPr/>
        </p:nvSpPr>
        <p:spPr bwMode="auto">
          <a:xfrm>
            <a:off x="6100763" y="5751513"/>
            <a:ext cx="463550" cy="649287"/>
          </a:xfrm>
          <a:prstGeom prst="rect">
            <a:avLst/>
          </a:prstGeom>
          <a:solidFill>
            <a:schemeClr val="folHlink"/>
          </a:solidFill>
          <a:ln w="9525">
            <a:solidFill>
              <a:schemeClr val="tx1"/>
            </a:solidFill>
            <a:miter lim="800000"/>
            <a:headEnd/>
            <a:tailEnd/>
          </a:ln>
          <a:effectLst>
            <a:prstShdw prst="shdw17" dist="17961" dir="2700000">
              <a:schemeClr val="tx1">
                <a:gamma/>
                <a:shade val="60000"/>
                <a:invGamma/>
              </a:schemeClr>
            </a:prstShdw>
          </a:effectLst>
        </p:spPr>
        <p:txBody>
          <a:bodyPr wrap="none" anchor="ctr"/>
          <a:lstStyle/>
          <a:p>
            <a:pPr algn="ctr" eaLnBrk="0" hangingPunct="0">
              <a:defRPr/>
            </a:pPr>
            <a:endParaRPr lang="de-DE" sz="1000" b="0">
              <a:latin typeface="Tahoma" pitchFamily="34" charset="0"/>
            </a:endParaRPr>
          </a:p>
        </p:txBody>
      </p:sp>
      <p:sp>
        <p:nvSpPr>
          <p:cNvPr id="1223769" name="Rectangle 89"/>
          <p:cNvSpPr>
            <a:spLocks noChangeArrowheads="1"/>
          </p:cNvSpPr>
          <p:nvPr/>
        </p:nvSpPr>
        <p:spPr bwMode="auto">
          <a:xfrm>
            <a:off x="2198688" y="5788152"/>
            <a:ext cx="463550" cy="612648"/>
          </a:xfrm>
          <a:prstGeom prst="rect">
            <a:avLst/>
          </a:prstGeom>
          <a:solidFill>
            <a:schemeClr val="folHlink"/>
          </a:solidFill>
          <a:ln w="9525">
            <a:solidFill>
              <a:schemeClr val="tx1"/>
            </a:solidFill>
            <a:miter lim="800000"/>
            <a:headEnd/>
            <a:tailEnd/>
          </a:ln>
          <a:effectLst>
            <a:prstShdw prst="shdw17" dist="17961" dir="2700000">
              <a:schemeClr val="tx1">
                <a:gamma/>
                <a:shade val="60000"/>
                <a:invGamma/>
              </a:schemeClr>
            </a:prstShdw>
          </a:effectLst>
        </p:spPr>
        <p:txBody>
          <a:bodyPr wrap="none" anchor="ctr"/>
          <a:lstStyle/>
          <a:p>
            <a:pPr algn="ctr" eaLnBrk="0" hangingPunct="0">
              <a:defRPr/>
            </a:pPr>
            <a:endParaRPr lang="de-DE" sz="1000" b="0">
              <a:latin typeface="Tahoma" pitchFamily="34" charset="0"/>
            </a:endParaRPr>
          </a:p>
        </p:txBody>
      </p:sp>
      <p:sp>
        <p:nvSpPr>
          <p:cNvPr id="1223770" name="Rectangle 90"/>
          <p:cNvSpPr>
            <a:spLocks noChangeArrowheads="1"/>
          </p:cNvSpPr>
          <p:nvPr/>
        </p:nvSpPr>
        <p:spPr bwMode="auto">
          <a:xfrm>
            <a:off x="5119688" y="5751513"/>
            <a:ext cx="460375" cy="649287"/>
          </a:xfrm>
          <a:prstGeom prst="rect">
            <a:avLst/>
          </a:prstGeom>
          <a:solidFill>
            <a:schemeClr val="folHlink"/>
          </a:solidFill>
          <a:ln w="9525">
            <a:solidFill>
              <a:schemeClr val="tx1"/>
            </a:solidFill>
            <a:miter lim="800000"/>
            <a:headEnd/>
            <a:tailEnd/>
          </a:ln>
          <a:effectLst>
            <a:prstShdw prst="shdw17" dist="17961" dir="2700000">
              <a:schemeClr val="tx1">
                <a:gamma/>
                <a:shade val="60000"/>
                <a:invGamma/>
              </a:schemeClr>
            </a:prstShdw>
          </a:effectLst>
        </p:spPr>
        <p:txBody>
          <a:bodyPr wrap="none" anchor="ctr"/>
          <a:lstStyle/>
          <a:p>
            <a:pPr algn="ctr" eaLnBrk="0" hangingPunct="0">
              <a:defRPr/>
            </a:pPr>
            <a:endParaRPr lang="de-DE" sz="1000" b="0">
              <a:latin typeface="Tahoma" pitchFamily="34" charset="0"/>
            </a:endParaRPr>
          </a:p>
        </p:txBody>
      </p:sp>
      <p:sp>
        <p:nvSpPr>
          <p:cNvPr id="1223771" name="Rectangle 91"/>
          <p:cNvSpPr>
            <a:spLocks noChangeArrowheads="1"/>
          </p:cNvSpPr>
          <p:nvPr/>
        </p:nvSpPr>
        <p:spPr bwMode="auto">
          <a:xfrm>
            <a:off x="5608638" y="5751513"/>
            <a:ext cx="465137" cy="649287"/>
          </a:xfrm>
          <a:prstGeom prst="rect">
            <a:avLst/>
          </a:prstGeom>
          <a:solidFill>
            <a:schemeClr val="folHlink"/>
          </a:solidFill>
          <a:ln w="9525">
            <a:solidFill>
              <a:schemeClr val="tx1"/>
            </a:solidFill>
            <a:miter lim="800000"/>
            <a:headEnd/>
            <a:tailEnd/>
          </a:ln>
          <a:effectLst>
            <a:prstShdw prst="shdw17" dist="17961" dir="2700000">
              <a:schemeClr val="tx1">
                <a:gamma/>
                <a:shade val="60000"/>
                <a:invGamma/>
              </a:schemeClr>
            </a:prstShdw>
          </a:effectLst>
        </p:spPr>
        <p:txBody>
          <a:bodyPr wrap="none" anchor="ctr"/>
          <a:lstStyle/>
          <a:p>
            <a:pPr algn="ctr" eaLnBrk="0" hangingPunct="0">
              <a:defRPr/>
            </a:pPr>
            <a:endParaRPr lang="de-DE" sz="1000" b="0">
              <a:latin typeface="Tahoma" pitchFamily="34" charset="0"/>
            </a:endParaRPr>
          </a:p>
        </p:txBody>
      </p:sp>
      <p:sp>
        <p:nvSpPr>
          <p:cNvPr id="1223772" name="Rectangle 92"/>
          <p:cNvSpPr>
            <a:spLocks noChangeArrowheads="1"/>
          </p:cNvSpPr>
          <p:nvPr/>
        </p:nvSpPr>
        <p:spPr bwMode="auto">
          <a:xfrm>
            <a:off x="2681288" y="5788152"/>
            <a:ext cx="465137" cy="612648"/>
          </a:xfrm>
          <a:prstGeom prst="rect">
            <a:avLst/>
          </a:prstGeom>
          <a:solidFill>
            <a:schemeClr val="folHlink"/>
          </a:solidFill>
          <a:ln w="9525">
            <a:solidFill>
              <a:schemeClr val="tx1"/>
            </a:solidFill>
            <a:miter lim="800000"/>
            <a:headEnd/>
            <a:tailEnd/>
          </a:ln>
          <a:effectLst>
            <a:prstShdw prst="shdw17" dist="17961" dir="2700000">
              <a:schemeClr val="tx1">
                <a:gamma/>
                <a:shade val="60000"/>
                <a:invGamma/>
              </a:schemeClr>
            </a:prstShdw>
          </a:effectLst>
        </p:spPr>
        <p:txBody>
          <a:bodyPr wrap="none" anchor="ctr"/>
          <a:lstStyle/>
          <a:p>
            <a:pPr algn="ctr" eaLnBrk="0" hangingPunct="0">
              <a:defRPr/>
            </a:pPr>
            <a:endParaRPr lang="de-DE" sz="1000" b="0">
              <a:latin typeface="Tahoma" pitchFamily="34" charset="0"/>
            </a:endParaRPr>
          </a:p>
        </p:txBody>
      </p:sp>
      <p:sp>
        <p:nvSpPr>
          <p:cNvPr id="1223773" name="Rectangle 93"/>
          <p:cNvSpPr>
            <a:spLocks noChangeArrowheads="1"/>
          </p:cNvSpPr>
          <p:nvPr/>
        </p:nvSpPr>
        <p:spPr bwMode="auto">
          <a:xfrm>
            <a:off x="8047038" y="5751513"/>
            <a:ext cx="465137" cy="649287"/>
          </a:xfrm>
          <a:prstGeom prst="rect">
            <a:avLst/>
          </a:prstGeom>
          <a:solidFill>
            <a:schemeClr val="folHlink"/>
          </a:solidFill>
          <a:ln w="9525">
            <a:solidFill>
              <a:schemeClr val="tx1"/>
            </a:solidFill>
            <a:miter lim="800000"/>
            <a:headEnd/>
            <a:tailEnd/>
          </a:ln>
          <a:effectLst>
            <a:prstShdw prst="shdw17" dist="17961" dir="2700000">
              <a:schemeClr val="tx1">
                <a:gamma/>
                <a:shade val="60000"/>
                <a:invGamma/>
              </a:schemeClr>
            </a:prstShdw>
          </a:effectLst>
        </p:spPr>
        <p:txBody>
          <a:bodyPr wrap="none" anchor="ctr"/>
          <a:lstStyle/>
          <a:p>
            <a:pPr algn="ctr" eaLnBrk="0" hangingPunct="0">
              <a:defRPr/>
            </a:pPr>
            <a:endParaRPr lang="de-DE" sz="1000" b="0">
              <a:latin typeface="Tahoma" pitchFamily="34" charset="0"/>
            </a:endParaRPr>
          </a:p>
        </p:txBody>
      </p:sp>
      <p:sp>
        <p:nvSpPr>
          <p:cNvPr id="1223774" name="Rectangle 94"/>
          <p:cNvSpPr>
            <a:spLocks noChangeArrowheads="1"/>
          </p:cNvSpPr>
          <p:nvPr/>
        </p:nvSpPr>
        <p:spPr bwMode="auto">
          <a:xfrm>
            <a:off x="3173413" y="5788152"/>
            <a:ext cx="465137" cy="612648"/>
          </a:xfrm>
          <a:prstGeom prst="rect">
            <a:avLst/>
          </a:prstGeom>
          <a:solidFill>
            <a:schemeClr val="folHlink"/>
          </a:solidFill>
          <a:ln w="9525">
            <a:solidFill>
              <a:schemeClr val="tx1"/>
            </a:solidFill>
            <a:miter lim="800000"/>
            <a:headEnd/>
            <a:tailEnd/>
          </a:ln>
          <a:effectLst>
            <a:prstShdw prst="shdw17" dist="17961" dir="2700000">
              <a:schemeClr val="tx1">
                <a:gamma/>
                <a:shade val="60000"/>
                <a:invGamma/>
              </a:schemeClr>
            </a:prstShdw>
          </a:effectLst>
        </p:spPr>
        <p:txBody>
          <a:bodyPr wrap="none" anchor="ctr"/>
          <a:lstStyle/>
          <a:p>
            <a:pPr algn="ctr" eaLnBrk="0" hangingPunct="0">
              <a:defRPr/>
            </a:pPr>
            <a:endParaRPr lang="de-DE" sz="1000" b="0">
              <a:latin typeface="Tahoma" pitchFamily="34" charset="0"/>
            </a:endParaRPr>
          </a:p>
        </p:txBody>
      </p:sp>
      <p:sp>
        <p:nvSpPr>
          <p:cNvPr id="1223775" name="Rectangle 95"/>
          <p:cNvSpPr>
            <a:spLocks noChangeArrowheads="1"/>
          </p:cNvSpPr>
          <p:nvPr/>
        </p:nvSpPr>
        <p:spPr bwMode="auto">
          <a:xfrm>
            <a:off x="3657600" y="5114925"/>
            <a:ext cx="465138" cy="649288"/>
          </a:xfrm>
          <a:prstGeom prst="rect">
            <a:avLst/>
          </a:prstGeom>
          <a:solidFill>
            <a:schemeClr val="folHlink"/>
          </a:solidFill>
          <a:ln w="9525">
            <a:solidFill>
              <a:schemeClr val="tx1"/>
            </a:solidFill>
            <a:miter lim="800000"/>
            <a:headEnd/>
            <a:tailEnd/>
          </a:ln>
          <a:effectLst>
            <a:prstShdw prst="shdw17" dist="17961" dir="2700000">
              <a:schemeClr val="tx1">
                <a:gamma/>
                <a:shade val="60000"/>
                <a:invGamma/>
              </a:schemeClr>
            </a:prstShdw>
          </a:effectLst>
        </p:spPr>
        <p:txBody>
          <a:bodyPr wrap="none" anchor="ctr"/>
          <a:lstStyle/>
          <a:p>
            <a:pPr algn="ctr" eaLnBrk="0" hangingPunct="0">
              <a:defRPr/>
            </a:pPr>
            <a:r>
              <a:rPr lang="de-DE" sz="1400">
                <a:latin typeface="Tahoma" pitchFamily="34" charset="0"/>
              </a:rPr>
              <a:t>Sm</a:t>
            </a:r>
            <a:endParaRPr lang="de-DE" sz="1800" b="0">
              <a:latin typeface="Tahoma" pitchFamily="34" charset="0"/>
            </a:endParaRPr>
          </a:p>
          <a:p>
            <a:pPr algn="ctr" eaLnBrk="0" hangingPunct="0">
              <a:defRPr/>
            </a:pPr>
            <a:r>
              <a:rPr lang="de-DE" sz="900" b="0">
                <a:latin typeface="Tahoma" pitchFamily="34" charset="0"/>
              </a:rPr>
              <a:t>62 </a:t>
            </a:r>
            <a:r>
              <a:rPr lang="de-DE" sz="1000" b="0">
                <a:latin typeface="Tahoma" pitchFamily="34" charset="0"/>
              </a:rPr>
              <a:t>     </a:t>
            </a:r>
          </a:p>
        </p:txBody>
      </p:sp>
      <p:sp>
        <p:nvSpPr>
          <p:cNvPr id="1223776" name="Rectangle 96"/>
          <p:cNvSpPr>
            <a:spLocks noChangeArrowheads="1"/>
          </p:cNvSpPr>
          <p:nvPr/>
        </p:nvSpPr>
        <p:spPr bwMode="auto">
          <a:xfrm>
            <a:off x="1706563" y="5114925"/>
            <a:ext cx="463550" cy="649288"/>
          </a:xfrm>
          <a:prstGeom prst="rect">
            <a:avLst/>
          </a:prstGeom>
          <a:solidFill>
            <a:schemeClr val="folHlink"/>
          </a:solidFill>
          <a:ln w="9525">
            <a:solidFill>
              <a:schemeClr val="tx1"/>
            </a:solidFill>
            <a:miter lim="800000"/>
            <a:headEnd/>
            <a:tailEnd/>
          </a:ln>
          <a:effectLst>
            <a:prstShdw prst="shdw17" dist="17961" dir="2700000">
              <a:schemeClr val="tx1">
                <a:gamma/>
                <a:shade val="60000"/>
                <a:invGamma/>
              </a:schemeClr>
            </a:prstShdw>
          </a:effectLst>
        </p:spPr>
        <p:txBody>
          <a:bodyPr wrap="none" anchor="ctr"/>
          <a:lstStyle/>
          <a:p>
            <a:pPr algn="ctr" eaLnBrk="0" hangingPunct="0">
              <a:defRPr/>
            </a:pPr>
            <a:r>
              <a:rPr lang="de-DE" sz="1400">
                <a:latin typeface="Tahoma" pitchFamily="34" charset="0"/>
              </a:rPr>
              <a:t>Ce</a:t>
            </a:r>
            <a:endParaRPr lang="de-DE" sz="1800" b="0">
              <a:latin typeface="Tahoma" pitchFamily="34" charset="0"/>
            </a:endParaRPr>
          </a:p>
          <a:p>
            <a:pPr algn="ctr" eaLnBrk="0" hangingPunct="0">
              <a:defRPr/>
            </a:pPr>
            <a:r>
              <a:rPr lang="de-DE" sz="900" b="0">
                <a:latin typeface="Tahoma" pitchFamily="34" charset="0"/>
              </a:rPr>
              <a:t>58 </a:t>
            </a:r>
            <a:r>
              <a:rPr lang="de-DE" sz="1000" b="0">
                <a:latin typeface="Tahoma" pitchFamily="34" charset="0"/>
              </a:rPr>
              <a:t>     </a:t>
            </a:r>
          </a:p>
        </p:txBody>
      </p:sp>
      <p:sp>
        <p:nvSpPr>
          <p:cNvPr id="1223777" name="Rectangle 97"/>
          <p:cNvSpPr>
            <a:spLocks noChangeArrowheads="1"/>
          </p:cNvSpPr>
          <p:nvPr/>
        </p:nvSpPr>
        <p:spPr bwMode="auto">
          <a:xfrm>
            <a:off x="7559675" y="5114925"/>
            <a:ext cx="465138" cy="649288"/>
          </a:xfrm>
          <a:prstGeom prst="rect">
            <a:avLst/>
          </a:prstGeom>
          <a:solidFill>
            <a:schemeClr val="folHlink"/>
          </a:solidFill>
          <a:ln w="9525">
            <a:solidFill>
              <a:schemeClr val="tx1"/>
            </a:solidFill>
            <a:miter lim="800000"/>
            <a:headEnd/>
            <a:tailEnd/>
          </a:ln>
          <a:effectLst>
            <a:prstShdw prst="shdw17" dist="17961" dir="2700000">
              <a:schemeClr val="tx1">
                <a:gamma/>
                <a:shade val="60000"/>
                <a:invGamma/>
              </a:schemeClr>
            </a:prstShdw>
          </a:effectLst>
        </p:spPr>
        <p:txBody>
          <a:bodyPr wrap="none" anchor="ctr"/>
          <a:lstStyle/>
          <a:p>
            <a:pPr algn="ctr" eaLnBrk="0" hangingPunct="0">
              <a:defRPr/>
            </a:pPr>
            <a:r>
              <a:rPr lang="de-DE" sz="1400">
                <a:latin typeface="Tahoma" pitchFamily="34" charset="0"/>
              </a:rPr>
              <a:t>Yb</a:t>
            </a:r>
            <a:endParaRPr lang="de-DE" sz="1800" b="0">
              <a:latin typeface="Tahoma" pitchFamily="34" charset="0"/>
            </a:endParaRPr>
          </a:p>
          <a:p>
            <a:pPr algn="ctr" eaLnBrk="0" hangingPunct="0">
              <a:defRPr/>
            </a:pPr>
            <a:r>
              <a:rPr lang="de-DE" sz="900" b="0">
                <a:latin typeface="Tahoma" pitchFamily="34" charset="0"/>
              </a:rPr>
              <a:t>70 </a:t>
            </a:r>
            <a:r>
              <a:rPr lang="de-DE" sz="1000" b="0">
                <a:latin typeface="Tahoma" pitchFamily="34" charset="0"/>
              </a:rPr>
              <a:t>     </a:t>
            </a:r>
          </a:p>
        </p:txBody>
      </p:sp>
      <p:sp>
        <p:nvSpPr>
          <p:cNvPr id="1223778" name="Rectangle 98"/>
          <p:cNvSpPr>
            <a:spLocks noChangeArrowheads="1"/>
          </p:cNvSpPr>
          <p:nvPr/>
        </p:nvSpPr>
        <p:spPr bwMode="auto">
          <a:xfrm>
            <a:off x="7072313" y="5114925"/>
            <a:ext cx="465137" cy="649288"/>
          </a:xfrm>
          <a:prstGeom prst="rect">
            <a:avLst/>
          </a:prstGeom>
          <a:solidFill>
            <a:schemeClr val="folHlink"/>
          </a:solidFill>
          <a:ln w="9525">
            <a:solidFill>
              <a:schemeClr val="tx1"/>
            </a:solidFill>
            <a:miter lim="800000"/>
            <a:headEnd/>
            <a:tailEnd/>
          </a:ln>
          <a:effectLst>
            <a:prstShdw prst="shdw17" dist="17961" dir="2700000">
              <a:schemeClr val="tx1">
                <a:gamma/>
                <a:shade val="60000"/>
                <a:invGamma/>
              </a:schemeClr>
            </a:prstShdw>
          </a:effectLst>
        </p:spPr>
        <p:txBody>
          <a:bodyPr wrap="none" anchor="ctr"/>
          <a:lstStyle/>
          <a:p>
            <a:pPr algn="ctr" eaLnBrk="0" hangingPunct="0">
              <a:defRPr/>
            </a:pPr>
            <a:r>
              <a:rPr lang="de-DE" sz="1400">
                <a:latin typeface="Tahoma" pitchFamily="34" charset="0"/>
              </a:rPr>
              <a:t>Tm</a:t>
            </a:r>
            <a:endParaRPr lang="de-DE" sz="1800" b="0">
              <a:latin typeface="Tahoma" pitchFamily="34" charset="0"/>
            </a:endParaRPr>
          </a:p>
          <a:p>
            <a:pPr algn="ctr" eaLnBrk="0" hangingPunct="0">
              <a:defRPr/>
            </a:pPr>
            <a:r>
              <a:rPr lang="de-DE" sz="900" b="0">
                <a:latin typeface="Tahoma" pitchFamily="34" charset="0"/>
              </a:rPr>
              <a:t>69 </a:t>
            </a:r>
            <a:r>
              <a:rPr lang="de-DE" sz="1000" b="0">
                <a:latin typeface="Tahoma" pitchFamily="34" charset="0"/>
              </a:rPr>
              <a:t>     </a:t>
            </a:r>
          </a:p>
        </p:txBody>
      </p:sp>
      <p:sp>
        <p:nvSpPr>
          <p:cNvPr id="1223779" name="Rectangle 99"/>
          <p:cNvSpPr>
            <a:spLocks noChangeArrowheads="1"/>
          </p:cNvSpPr>
          <p:nvPr/>
        </p:nvSpPr>
        <p:spPr bwMode="auto">
          <a:xfrm>
            <a:off x="6580188" y="5114925"/>
            <a:ext cx="463550" cy="649288"/>
          </a:xfrm>
          <a:prstGeom prst="rect">
            <a:avLst/>
          </a:prstGeom>
          <a:solidFill>
            <a:schemeClr val="folHlink"/>
          </a:solidFill>
          <a:ln w="9525">
            <a:solidFill>
              <a:schemeClr val="tx1"/>
            </a:solidFill>
            <a:miter lim="800000"/>
            <a:headEnd/>
            <a:tailEnd/>
          </a:ln>
          <a:effectLst>
            <a:prstShdw prst="shdw17" dist="17961" dir="2700000">
              <a:schemeClr val="tx1">
                <a:gamma/>
                <a:shade val="60000"/>
                <a:invGamma/>
              </a:schemeClr>
            </a:prstShdw>
          </a:effectLst>
        </p:spPr>
        <p:txBody>
          <a:bodyPr wrap="none" anchor="ctr"/>
          <a:lstStyle/>
          <a:p>
            <a:pPr algn="ctr" eaLnBrk="0" hangingPunct="0">
              <a:defRPr/>
            </a:pPr>
            <a:r>
              <a:rPr lang="de-DE" sz="1400">
                <a:latin typeface="Tahoma" pitchFamily="34" charset="0"/>
              </a:rPr>
              <a:t>Er</a:t>
            </a:r>
            <a:endParaRPr lang="de-DE" sz="1800" b="0">
              <a:latin typeface="Tahoma" pitchFamily="34" charset="0"/>
            </a:endParaRPr>
          </a:p>
          <a:p>
            <a:pPr algn="ctr" eaLnBrk="0" hangingPunct="0">
              <a:defRPr/>
            </a:pPr>
            <a:r>
              <a:rPr lang="de-DE" sz="900" b="0">
                <a:latin typeface="Tahoma" pitchFamily="34" charset="0"/>
              </a:rPr>
              <a:t>68</a:t>
            </a:r>
            <a:r>
              <a:rPr lang="de-DE" sz="1000" b="0">
                <a:latin typeface="Tahoma" pitchFamily="34" charset="0"/>
              </a:rPr>
              <a:t>     </a:t>
            </a:r>
          </a:p>
        </p:txBody>
      </p:sp>
      <p:sp>
        <p:nvSpPr>
          <p:cNvPr id="1223780" name="Rectangle 100"/>
          <p:cNvSpPr>
            <a:spLocks noChangeArrowheads="1"/>
          </p:cNvSpPr>
          <p:nvPr/>
        </p:nvSpPr>
        <p:spPr bwMode="auto">
          <a:xfrm>
            <a:off x="6094413" y="5114925"/>
            <a:ext cx="463550" cy="649288"/>
          </a:xfrm>
          <a:prstGeom prst="rect">
            <a:avLst/>
          </a:prstGeom>
          <a:solidFill>
            <a:schemeClr val="folHlink"/>
          </a:solidFill>
          <a:ln w="9525">
            <a:solidFill>
              <a:schemeClr val="tx1"/>
            </a:solidFill>
            <a:miter lim="800000"/>
            <a:headEnd/>
            <a:tailEnd/>
          </a:ln>
          <a:effectLst>
            <a:prstShdw prst="shdw17" dist="17961" dir="2700000">
              <a:schemeClr val="tx1">
                <a:gamma/>
                <a:shade val="60000"/>
                <a:invGamma/>
              </a:schemeClr>
            </a:prstShdw>
          </a:effectLst>
        </p:spPr>
        <p:txBody>
          <a:bodyPr wrap="none" anchor="ctr"/>
          <a:lstStyle/>
          <a:p>
            <a:pPr algn="ctr" eaLnBrk="0" hangingPunct="0">
              <a:defRPr/>
            </a:pPr>
            <a:r>
              <a:rPr lang="de-DE" sz="1400">
                <a:latin typeface="Tahoma" pitchFamily="34" charset="0"/>
              </a:rPr>
              <a:t>Ho</a:t>
            </a:r>
            <a:endParaRPr lang="de-DE" sz="1800" b="0">
              <a:latin typeface="Tahoma" pitchFamily="34" charset="0"/>
            </a:endParaRPr>
          </a:p>
          <a:p>
            <a:pPr algn="ctr" eaLnBrk="0" hangingPunct="0">
              <a:defRPr/>
            </a:pPr>
            <a:r>
              <a:rPr lang="de-DE" sz="900" b="0">
                <a:latin typeface="Tahoma" pitchFamily="34" charset="0"/>
              </a:rPr>
              <a:t>67 </a:t>
            </a:r>
            <a:r>
              <a:rPr lang="de-DE" sz="1000" b="0">
                <a:latin typeface="Tahoma" pitchFamily="34" charset="0"/>
              </a:rPr>
              <a:t>     </a:t>
            </a:r>
          </a:p>
        </p:txBody>
      </p:sp>
      <p:sp>
        <p:nvSpPr>
          <p:cNvPr id="1223781" name="Rectangle 101"/>
          <p:cNvSpPr>
            <a:spLocks noChangeArrowheads="1"/>
          </p:cNvSpPr>
          <p:nvPr/>
        </p:nvSpPr>
        <p:spPr bwMode="auto">
          <a:xfrm>
            <a:off x="2192338" y="5114925"/>
            <a:ext cx="463550" cy="649288"/>
          </a:xfrm>
          <a:prstGeom prst="rect">
            <a:avLst/>
          </a:prstGeom>
          <a:solidFill>
            <a:schemeClr val="folHlink"/>
          </a:solidFill>
          <a:ln w="9525">
            <a:solidFill>
              <a:schemeClr val="tx1"/>
            </a:solidFill>
            <a:miter lim="800000"/>
            <a:headEnd/>
            <a:tailEnd/>
          </a:ln>
          <a:effectLst>
            <a:prstShdw prst="shdw17" dist="17961" dir="2700000">
              <a:schemeClr val="tx1">
                <a:gamma/>
                <a:shade val="60000"/>
                <a:invGamma/>
              </a:schemeClr>
            </a:prstShdw>
          </a:effectLst>
        </p:spPr>
        <p:txBody>
          <a:bodyPr wrap="none" anchor="ctr"/>
          <a:lstStyle/>
          <a:p>
            <a:pPr algn="ctr" eaLnBrk="0" hangingPunct="0">
              <a:defRPr/>
            </a:pPr>
            <a:r>
              <a:rPr lang="de-DE" sz="1400" dirty="0">
                <a:latin typeface="Tahoma" pitchFamily="34" charset="0"/>
              </a:rPr>
              <a:t>Pr</a:t>
            </a:r>
            <a:endParaRPr lang="de-DE" sz="1800" b="0" dirty="0">
              <a:latin typeface="Tahoma" pitchFamily="34" charset="0"/>
            </a:endParaRPr>
          </a:p>
          <a:p>
            <a:pPr algn="ctr" eaLnBrk="0" hangingPunct="0">
              <a:defRPr/>
            </a:pPr>
            <a:r>
              <a:rPr lang="de-DE" sz="900" b="0" dirty="0">
                <a:latin typeface="Tahoma" pitchFamily="34" charset="0"/>
              </a:rPr>
              <a:t>59 </a:t>
            </a:r>
            <a:r>
              <a:rPr lang="de-DE" sz="1000" b="0" dirty="0">
                <a:latin typeface="Tahoma" pitchFamily="34" charset="0"/>
              </a:rPr>
              <a:t>     </a:t>
            </a:r>
          </a:p>
        </p:txBody>
      </p:sp>
      <p:sp>
        <p:nvSpPr>
          <p:cNvPr id="1223782" name="Rectangle 102"/>
          <p:cNvSpPr>
            <a:spLocks noChangeArrowheads="1"/>
          </p:cNvSpPr>
          <p:nvPr/>
        </p:nvSpPr>
        <p:spPr bwMode="auto">
          <a:xfrm>
            <a:off x="5113338" y="5114925"/>
            <a:ext cx="460375" cy="649288"/>
          </a:xfrm>
          <a:prstGeom prst="rect">
            <a:avLst/>
          </a:prstGeom>
          <a:solidFill>
            <a:schemeClr val="folHlink"/>
          </a:solidFill>
          <a:ln w="9525">
            <a:solidFill>
              <a:schemeClr val="tx1"/>
            </a:solidFill>
            <a:miter lim="800000"/>
            <a:headEnd/>
            <a:tailEnd/>
          </a:ln>
          <a:effectLst>
            <a:prstShdw prst="shdw17" dist="17961" dir="2700000">
              <a:schemeClr val="tx1">
                <a:gamma/>
                <a:shade val="60000"/>
                <a:invGamma/>
              </a:schemeClr>
            </a:prstShdw>
          </a:effectLst>
        </p:spPr>
        <p:txBody>
          <a:bodyPr wrap="none" anchor="ctr"/>
          <a:lstStyle/>
          <a:p>
            <a:pPr algn="ctr" eaLnBrk="0" hangingPunct="0">
              <a:defRPr/>
            </a:pPr>
            <a:r>
              <a:rPr lang="de-DE" sz="1400">
                <a:latin typeface="Tahoma" pitchFamily="34" charset="0"/>
              </a:rPr>
              <a:t>Tb</a:t>
            </a:r>
            <a:endParaRPr lang="de-DE" sz="1800" b="0">
              <a:latin typeface="Tahoma" pitchFamily="34" charset="0"/>
            </a:endParaRPr>
          </a:p>
          <a:p>
            <a:pPr algn="ctr" eaLnBrk="0" hangingPunct="0">
              <a:defRPr/>
            </a:pPr>
            <a:r>
              <a:rPr lang="de-DE" sz="900" b="0">
                <a:latin typeface="Tahoma" pitchFamily="34" charset="0"/>
              </a:rPr>
              <a:t>65</a:t>
            </a:r>
            <a:r>
              <a:rPr lang="de-DE" sz="1000" b="0">
                <a:latin typeface="Tahoma" pitchFamily="34" charset="0"/>
              </a:rPr>
              <a:t>    </a:t>
            </a:r>
          </a:p>
        </p:txBody>
      </p:sp>
      <p:sp>
        <p:nvSpPr>
          <p:cNvPr id="1223783" name="Rectangle 103"/>
          <p:cNvSpPr>
            <a:spLocks noChangeArrowheads="1"/>
          </p:cNvSpPr>
          <p:nvPr/>
        </p:nvSpPr>
        <p:spPr bwMode="auto">
          <a:xfrm>
            <a:off x="5602288" y="5114925"/>
            <a:ext cx="465137" cy="649288"/>
          </a:xfrm>
          <a:prstGeom prst="rect">
            <a:avLst/>
          </a:prstGeom>
          <a:solidFill>
            <a:schemeClr val="folHlink"/>
          </a:solidFill>
          <a:ln w="9525">
            <a:solidFill>
              <a:schemeClr val="tx1"/>
            </a:solidFill>
            <a:miter lim="800000"/>
            <a:headEnd/>
            <a:tailEnd/>
          </a:ln>
          <a:effectLst>
            <a:prstShdw prst="shdw17" dist="17961" dir="2700000">
              <a:schemeClr val="tx1">
                <a:gamma/>
                <a:shade val="60000"/>
                <a:invGamma/>
              </a:schemeClr>
            </a:prstShdw>
          </a:effectLst>
        </p:spPr>
        <p:txBody>
          <a:bodyPr wrap="none" anchor="ctr"/>
          <a:lstStyle/>
          <a:p>
            <a:pPr algn="ctr" eaLnBrk="0" hangingPunct="0">
              <a:defRPr/>
            </a:pPr>
            <a:r>
              <a:rPr lang="de-DE" sz="1400">
                <a:latin typeface="Tahoma" pitchFamily="34" charset="0"/>
              </a:rPr>
              <a:t>Dy</a:t>
            </a:r>
            <a:endParaRPr lang="de-DE" sz="1800" b="0">
              <a:latin typeface="Tahoma" pitchFamily="34" charset="0"/>
            </a:endParaRPr>
          </a:p>
          <a:p>
            <a:pPr algn="ctr" eaLnBrk="0" hangingPunct="0">
              <a:defRPr/>
            </a:pPr>
            <a:r>
              <a:rPr lang="de-DE" sz="900" b="0">
                <a:latin typeface="Tahoma" pitchFamily="34" charset="0"/>
              </a:rPr>
              <a:t>66 </a:t>
            </a:r>
            <a:r>
              <a:rPr lang="de-DE" sz="1000" b="0">
                <a:latin typeface="Tahoma" pitchFamily="34" charset="0"/>
              </a:rPr>
              <a:t>     </a:t>
            </a:r>
          </a:p>
        </p:txBody>
      </p:sp>
      <p:sp>
        <p:nvSpPr>
          <p:cNvPr id="1223784" name="Rectangle 104"/>
          <p:cNvSpPr>
            <a:spLocks noChangeArrowheads="1"/>
          </p:cNvSpPr>
          <p:nvPr/>
        </p:nvSpPr>
        <p:spPr bwMode="auto">
          <a:xfrm>
            <a:off x="2674938" y="5114925"/>
            <a:ext cx="465137" cy="649288"/>
          </a:xfrm>
          <a:prstGeom prst="rect">
            <a:avLst/>
          </a:prstGeom>
          <a:solidFill>
            <a:schemeClr val="folHlink"/>
          </a:solidFill>
          <a:ln w="9525">
            <a:solidFill>
              <a:schemeClr val="tx1"/>
            </a:solidFill>
            <a:miter lim="800000"/>
            <a:headEnd/>
            <a:tailEnd/>
          </a:ln>
          <a:effectLst>
            <a:prstShdw prst="shdw17" dist="17961" dir="2700000">
              <a:schemeClr val="tx1">
                <a:gamma/>
                <a:shade val="60000"/>
                <a:invGamma/>
              </a:schemeClr>
            </a:prstShdw>
          </a:effectLst>
        </p:spPr>
        <p:txBody>
          <a:bodyPr wrap="none" anchor="ctr"/>
          <a:lstStyle/>
          <a:p>
            <a:pPr algn="ctr" eaLnBrk="0" hangingPunct="0">
              <a:defRPr/>
            </a:pPr>
            <a:r>
              <a:rPr lang="de-DE" sz="1400">
                <a:latin typeface="Tahoma" pitchFamily="34" charset="0"/>
              </a:rPr>
              <a:t>Nd</a:t>
            </a:r>
            <a:endParaRPr lang="de-DE" sz="1800" b="0">
              <a:latin typeface="Tahoma" pitchFamily="34" charset="0"/>
            </a:endParaRPr>
          </a:p>
          <a:p>
            <a:pPr algn="ctr" eaLnBrk="0" hangingPunct="0">
              <a:defRPr/>
            </a:pPr>
            <a:r>
              <a:rPr lang="de-DE" sz="900" b="0">
                <a:latin typeface="Tahoma" pitchFamily="34" charset="0"/>
              </a:rPr>
              <a:t>60 </a:t>
            </a:r>
            <a:r>
              <a:rPr lang="de-DE" sz="1000" b="0">
                <a:latin typeface="Tahoma" pitchFamily="34" charset="0"/>
              </a:rPr>
              <a:t>     </a:t>
            </a:r>
          </a:p>
        </p:txBody>
      </p:sp>
      <p:sp>
        <p:nvSpPr>
          <p:cNvPr id="1223785" name="Rectangle 105"/>
          <p:cNvSpPr>
            <a:spLocks noChangeArrowheads="1"/>
          </p:cNvSpPr>
          <p:nvPr/>
        </p:nvSpPr>
        <p:spPr bwMode="auto">
          <a:xfrm>
            <a:off x="4621213" y="5114925"/>
            <a:ext cx="463550" cy="649288"/>
          </a:xfrm>
          <a:prstGeom prst="rect">
            <a:avLst/>
          </a:prstGeom>
          <a:solidFill>
            <a:schemeClr val="folHlink"/>
          </a:solidFill>
          <a:ln w="9525">
            <a:solidFill>
              <a:schemeClr val="tx1"/>
            </a:solidFill>
            <a:miter lim="800000"/>
            <a:headEnd/>
            <a:tailEnd/>
          </a:ln>
          <a:effectLst>
            <a:prstShdw prst="shdw17" dist="17961" dir="2700000">
              <a:schemeClr val="tx1">
                <a:gamma/>
                <a:shade val="60000"/>
                <a:invGamma/>
              </a:schemeClr>
            </a:prstShdw>
          </a:effectLst>
        </p:spPr>
        <p:txBody>
          <a:bodyPr wrap="none" anchor="ctr"/>
          <a:lstStyle/>
          <a:p>
            <a:pPr algn="ctr" eaLnBrk="0" hangingPunct="0">
              <a:defRPr/>
            </a:pPr>
            <a:r>
              <a:rPr lang="de-DE" sz="1400">
                <a:latin typeface="Tahoma" pitchFamily="34" charset="0"/>
              </a:rPr>
              <a:t>Gd</a:t>
            </a:r>
            <a:endParaRPr lang="de-DE" sz="1800" b="0">
              <a:latin typeface="Tahoma" pitchFamily="34" charset="0"/>
            </a:endParaRPr>
          </a:p>
          <a:p>
            <a:pPr algn="ctr" eaLnBrk="0" hangingPunct="0">
              <a:defRPr/>
            </a:pPr>
            <a:r>
              <a:rPr lang="de-DE" sz="900" b="0">
                <a:latin typeface="Tahoma" pitchFamily="34" charset="0"/>
              </a:rPr>
              <a:t>64 </a:t>
            </a:r>
            <a:r>
              <a:rPr lang="de-DE" sz="1000" b="0">
                <a:latin typeface="Tahoma" pitchFamily="34" charset="0"/>
              </a:rPr>
              <a:t>     </a:t>
            </a:r>
          </a:p>
        </p:txBody>
      </p:sp>
      <p:sp>
        <p:nvSpPr>
          <p:cNvPr id="1223786" name="Rectangle 106"/>
          <p:cNvSpPr>
            <a:spLocks noChangeArrowheads="1"/>
          </p:cNvSpPr>
          <p:nvPr/>
        </p:nvSpPr>
        <p:spPr bwMode="auto">
          <a:xfrm>
            <a:off x="8040688" y="5114925"/>
            <a:ext cx="465137" cy="649288"/>
          </a:xfrm>
          <a:prstGeom prst="rect">
            <a:avLst/>
          </a:prstGeom>
          <a:solidFill>
            <a:srgbClr val="00CCFF"/>
          </a:solidFill>
          <a:ln w="9525">
            <a:solidFill>
              <a:schemeClr val="tx1"/>
            </a:solidFill>
            <a:miter lim="800000"/>
            <a:headEnd/>
            <a:tailEnd/>
          </a:ln>
          <a:effectLst>
            <a:prstShdw prst="shdw17" dist="17961" dir="2700000">
              <a:schemeClr val="tx1">
                <a:gamma/>
                <a:shade val="60000"/>
                <a:invGamma/>
              </a:schemeClr>
            </a:prstShdw>
          </a:effectLst>
        </p:spPr>
        <p:txBody>
          <a:bodyPr wrap="none" anchor="ctr"/>
          <a:lstStyle/>
          <a:p>
            <a:pPr algn="ctr" eaLnBrk="0" hangingPunct="0">
              <a:defRPr/>
            </a:pPr>
            <a:r>
              <a:rPr lang="de-DE" sz="1400" dirty="0">
                <a:latin typeface="Tahoma" pitchFamily="34" charset="0"/>
              </a:rPr>
              <a:t>Lu</a:t>
            </a:r>
            <a:endParaRPr lang="de-DE" sz="1800" b="0" dirty="0">
              <a:latin typeface="Tahoma" pitchFamily="34" charset="0"/>
            </a:endParaRPr>
          </a:p>
          <a:p>
            <a:pPr algn="ctr" eaLnBrk="0" hangingPunct="0">
              <a:defRPr/>
            </a:pPr>
            <a:r>
              <a:rPr lang="de-DE" sz="900" b="0" dirty="0">
                <a:latin typeface="Tahoma" pitchFamily="34" charset="0"/>
              </a:rPr>
              <a:t>71 </a:t>
            </a:r>
            <a:r>
              <a:rPr lang="de-DE" sz="1000" b="0" dirty="0">
                <a:latin typeface="Tahoma" pitchFamily="34" charset="0"/>
              </a:rPr>
              <a:t>     </a:t>
            </a:r>
          </a:p>
        </p:txBody>
      </p:sp>
      <p:sp>
        <p:nvSpPr>
          <p:cNvPr id="1223787" name="Rectangle 107"/>
          <p:cNvSpPr>
            <a:spLocks noChangeArrowheads="1"/>
          </p:cNvSpPr>
          <p:nvPr/>
        </p:nvSpPr>
        <p:spPr bwMode="auto">
          <a:xfrm>
            <a:off x="3167063" y="5114925"/>
            <a:ext cx="465137" cy="649288"/>
          </a:xfrm>
          <a:prstGeom prst="rect">
            <a:avLst/>
          </a:prstGeom>
          <a:solidFill>
            <a:srgbClr val="00CCFF"/>
          </a:solidFill>
          <a:ln w="9525">
            <a:solidFill>
              <a:schemeClr val="tx1"/>
            </a:solidFill>
            <a:miter lim="800000"/>
            <a:headEnd/>
            <a:tailEnd/>
          </a:ln>
          <a:effectLst>
            <a:prstShdw prst="shdw17" dist="17961" dir="2700000">
              <a:schemeClr val="tx1">
                <a:gamma/>
                <a:shade val="60000"/>
                <a:invGamma/>
              </a:schemeClr>
            </a:prstShdw>
          </a:effectLst>
        </p:spPr>
        <p:txBody>
          <a:bodyPr wrap="none" anchor="ctr"/>
          <a:lstStyle/>
          <a:p>
            <a:pPr algn="ctr" eaLnBrk="0" hangingPunct="0">
              <a:defRPr/>
            </a:pPr>
            <a:r>
              <a:rPr lang="de-DE" sz="1400" dirty="0">
                <a:latin typeface="Tahoma" pitchFamily="34" charset="0"/>
              </a:rPr>
              <a:t>Pm</a:t>
            </a:r>
            <a:endParaRPr lang="de-DE" sz="1800" b="0" dirty="0">
              <a:latin typeface="Tahoma" pitchFamily="34" charset="0"/>
            </a:endParaRPr>
          </a:p>
          <a:p>
            <a:pPr algn="ctr" eaLnBrk="0" hangingPunct="0">
              <a:defRPr/>
            </a:pPr>
            <a:r>
              <a:rPr lang="de-DE" sz="900" b="0" dirty="0">
                <a:latin typeface="Tahoma" pitchFamily="34" charset="0"/>
              </a:rPr>
              <a:t>61 </a:t>
            </a:r>
            <a:r>
              <a:rPr lang="de-DE" sz="1000" b="0" dirty="0">
                <a:latin typeface="Tahoma" pitchFamily="34" charset="0"/>
              </a:rPr>
              <a:t>     </a:t>
            </a:r>
          </a:p>
        </p:txBody>
      </p:sp>
      <p:sp>
        <p:nvSpPr>
          <p:cNvPr id="1223788" name="Rectangle 108"/>
          <p:cNvSpPr>
            <a:spLocks noChangeArrowheads="1"/>
          </p:cNvSpPr>
          <p:nvPr/>
        </p:nvSpPr>
        <p:spPr bwMode="auto">
          <a:xfrm>
            <a:off x="4151313" y="5114925"/>
            <a:ext cx="465137" cy="649288"/>
          </a:xfrm>
          <a:prstGeom prst="rect">
            <a:avLst/>
          </a:prstGeom>
          <a:solidFill>
            <a:schemeClr val="folHlink"/>
          </a:solidFill>
          <a:ln w="9525">
            <a:solidFill>
              <a:schemeClr val="tx1"/>
            </a:solidFill>
            <a:miter lim="800000"/>
            <a:headEnd/>
            <a:tailEnd/>
          </a:ln>
          <a:effectLst>
            <a:prstShdw prst="shdw17" dist="17961" dir="2700000">
              <a:schemeClr val="tx1">
                <a:gamma/>
                <a:shade val="60000"/>
                <a:invGamma/>
              </a:schemeClr>
            </a:prstShdw>
          </a:effectLst>
        </p:spPr>
        <p:txBody>
          <a:bodyPr wrap="none" anchor="ctr"/>
          <a:lstStyle/>
          <a:p>
            <a:pPr algn="ctr" eaLnBrk="0" hangingPunct="0">
              <a:defRPr/>
            </a:pPr>
            <a:r>
              <a:rPr lang="de-DE" sz="1400">
                <a:latin typeface="Tahoma" pitchFamily="34" charset="0"/>
              </a:rPr>
              <a:t>Eu</a:t>
            </a:r>
            <a:endParaRPr lang="de-DE" sz="1800" b="0">
              <a:latin typeface="Tahoma" pitchFamily="34" charset="0"/>
            </a:endParaRPr>
          </a:p>
          <a:p>
            <a:pPr algn="ctr" eaLnBrk="0" hangingPunct="0">
              <a:defRPr/>
            </a:pPr>
            <a:r>
              <a:rPr lang="de-DE" sz="900" b="0">
                <a:latin typeface="Tahoma" pitchFamily="34" charset="0"/>
              </a:rPr>
              <a:t>63 </a:t>
            </a:r>
            <a:r>
              <a:rPr lang="de-DE" sz="1000" b="0">
                <a:latin typeface="Tahoma" pitchFamily="34" charset="0"/>
              </a:rPr>
              <a:t>     </a:t>
            </a:r>
          </a:p>
        </p:txBody>
      </p:sp>
      <p:sp>
        <p:nvSpPr>
          <p:cNvPr id="1223789" name="Rectangle 109"/>
          <p:cNvSpPr>
            <a:spLocks noChangeArrowheads="1"/>
          </p:cNvSpPr>
          <p:nvPr/>
        </p:nvSpPr>
        <p:spPr bwMode="auto">
          <a:xfrm>
            <a:off x="4135438" y="5788152"/>
            <a:ext cx="465137" cy="612648"/>
          </a:xfrm>
          <a:prstGeom prst="rect">
            <a:avLst/>
          </a:prstGeom>
          <a:solidFill>
            <a:schemeClr val="folHlink"/>
          </a:solidFill>
          <a:ln w="9525">
            <a:solidFill>
              <a:schemeClr val="tx1"/>
            </a:solidFill>
            <a:miter lim="800000"/>
            <a:headEnd/>
            <a:tailEnd/>
          </a:ln>
          <a:effectLst>
            <a:prstShdw prst="shdw17" dist="17961" dir="2700000">
              <a:schemeClr val="tx1">
                <a:gamma/>
                <a:shade val="60000"/>
                <a:invGamma/>
              </a:schemeClr>
            </a:prstShdw>
          </a:effectLst>
        </p:spPr>
        <p:txBody>
          <a:bodyPr wrap="none" anchor="ctr"/>
          <a:lstStyle/>
          <a:p>
            <a:pPr algn="ctr" eaLnBrk="0" hangingPunct="0">
              <a:defRPr/>
            </a:pPr>
            <a:endParaRPr lang="de-DE" sz="1000" b="0">
              <a:latin typeface="Tahoma" pitchFamily="34" charset="0"/>
            </a:endParaRPr>
          </a:p>
        </p:txBody>
      </p:sp>
      <p:sp>
        <p:nvSpPr>
          <p:cNvPr id="1223790" name="Rectangle 110"/>
          <p:cNvSpPr>
            <a:spLocks noChangeArrowheads="1"/>
          </p:cNvSpPr>
          <p:nvPr/>
        </p:nvSpPr>
        <p:spPr bwMode="auto">
          <a:xfrm>
            <a:off x="4625975" y="5788152"/>
            <a:ext cx="465138" cy="612648"/>
          </a:xfrm>
          <a:prstGeom prst="rect">
            <a:avLst/>
          </a:prstGeom>
          <a:solidFill>
            <a:schemeClr val="folHlink"/>
          </a:solidFill>
          <a:ln w="9525">
            <a:solidFill>
              <a:schemeClr val="tx1"/>
            </a:solidFill>
            <a:miter lim="800000"/>
            <a:headEnd/>
            <a:tailEnd/>
          </a:ln>
          <a:effectLst>
            <a:prstShdw prst="shdw17" dist="17961" dir="2700000">
              <a:schemeClr val="tx1">
                <a:gamma/>
                <a:shade val="60000"/>
                <a:invGamma/>
              </a:schemeClr>
            </a:prstShdw>
          </a:effectLst>
        </p:spPr>
        <p:txBody>
          <a:bodyPr wrap="none" anchor="ctr"/>
          <a:lstStyle/>
          <a:p>
            <a:pPr algn="ctr" eaLnBrk="0" hangingPunct="0">
              <a:defRPr/>
            </a:pPr>
            <a:endParaRPr lang="de-DE" sz="1000" b="0">
              <a:latin typeface="Tahoma" pitchFamily="34" charset="0"/>
            </a:endParaRPr>
          </a:p>
        </p:txBody>
      </p:sp>
      <p:grpSp>
        <p:nvGrpSpPr>
          <p:cNvPr id="21613" name="Group 111"/>
          <p:cNvGrpSpPr>
            <a:grpSpLocks/>
          </p:cNvGrpSpPr>
          <p:nvPr/>
        </p:nvGrpSpPr>
        <p:grpSpPr bwMode="auto">
          <a:xfrm>
            <a:off x="1600200" y="3810000"/>
            <a:ext cx="1447800" cy="609600"/>
            <a:chOff x="1069" y="2719"/>
            <a:chExt cx="893" cy="228"/>
          </a:xfrm>
        </p:grpSpPr>
        <p:sp>
          <p:nvSpPr>
            <p:cNvPr id="21618" name="Rectangle 112"/>
            <p:cNvSpPr>
              <a:spLocks noChangeArrowheads="1"/>
            </p:cNvSpPr>
            <p:nvPr/>
          </p:nvSpPr>
          <p:spPr bwMode="auto">
            <a:xfrm>
              <a:off x="1675" y="2719"/>
              <a:ext cx="287" cy="228"/>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U</a:t>
              </a:r>
              <a:endParaRPr lang="de-DE" sz="1800" b="0">
                <a:latin typeface="Tahoma" pitchFamily="34" charset="0"/>
              </a:endParaRPr>
            </a:p>
            <a:p>
              <a:pPr algn="ctr" eaLnBrk="0" hangingPunct="0"/>
              <a:r>
                <a:rPr lang="de-DE" sz="900" b="0">
                  <a:latin typeface="Tahoma" pitchFamily="34" charset="0"/>
                </a:rPr>
                <a:t>92 </a:t>
              </a:r>
              <a:r>
                <a:rPr lang="de-DE" sz="1000" b="0">
                  <a:latin typeface="Tahoma" pitchFamily="34" charset="0"/>
                </a:rPr>
                <a:t>     </a:t>
              </a:r>
            </a:p>
          </p:txBody>
        </p:sp>
        <p:sp>
          <p:nvSpPr>
            <p:cNvPr id="21619" name="Rectangle 113"/>
            <p:cNvSpPr>
              <a:spLocks noChangeArrowheads="1"/>
            </p:cNvSpPr>
            <p:nvPr/>
          </p:nvSpPr>
          <p:spPr bwMode="auto">
            <a:xfrm>
              <a:off x="1373" y="2719"/>
              <a:ext cx="286" cy="228"/>
            </a:xfrm>
            <a:prstGeom prst="rect">
              <a:avLst/>
            </a:prstGeom>
            <a:solidFill>
              <a:srgbClr val="00CCFF"/>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dirty="0">
                  <a:latin typeface="Tahoma" pitchFamily="34" charset="0"/>
                </a:rPr>
                <a:t>Pa</a:t>
              </a:r>
              <a:endParaRPr lang="de-DE" sz="1800" b="0" dirty="0">
                <a:latin typeface="Tahoma" pitchFamily="34" charset="0"/>
              </a:endParaRPr>
            </a:p>
            <a:p>
              <a:pPr algn="ctr" eaLnBrk="0" hangingPunct="0"/>
              <a:r>
                <a:rPr lang="de-DE" sz="900" b="0" dirty="0">
                  <a:latin typeface="Tahoma" pitchFamily="34" charset="0"/>
                </a:rPr>
                <a:t>91 </a:t>
              </a:r>
              <a:r>
                <a:rPr lang="de-DE" sz="1000" b="0" dirty="0">
                  <a:latin typeface="Tahoma" pitchFamily="34" charset="0"/>
                </a:rPr>
                <a:t>     </a:t>
              </a:r>
            </a:p>
          </p:txBody>
        </p:sp>
        <p:sp>
          <p:nvSpPr>
            <p:cNvPr id="21620" name="Rectangle 114"/>
            <p:cNvSpPr>
              <a:spLocks noChangeArrowheads="1"/>
            </p:cNvSpPr>
            <p:nvPr/>
          </p:nvSpPr>
          <p:spPr bwMode="auto">
            <a:xfrm>
              <a:off x="1069" y="2719"/>
              <a:ext cx="287" cy="228"/>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dirty="0">
                  <a:latin typeface="Tahoma" pitchFamily="34" charset="0"/>
                </a:rPr>
                <a:t>Th</a:t>
              </a:r>
              <a:endParaRPr lang="de-DE" sz="1800" b="0" dirty="0">
                <a:latin typeface="Tahoma" pitchFamily="34" charset="0"/>
              </a:endParaRPr>
            </a:p>
            <a:p>
              <a:pPr algn="ctr" eaLnBrk="0" hangingPunct="0"/>
              <a:r>
                <a:rPr lang="de-DE" sz="900" b="0" dirty="0">
                  <a:latin typeface="Tahoma" pitchFamily="34" charset="0"/>
                </a:rPr>
                <a:t>90 </a:t>
              </a:r>
              <a:r>
                <a:rPr lang="de-DE" sz="1000" b="0" dirty="0">
                  <a:latin typeface="Tahoma" pitchFamily="34" charset="0"/>
                </a:rPr>
                <a:t>     </a:t>
              </a:r>
            </a:p>
          </p:txBody>
        </p:sp>
      </p:grpSp>
      <p:sp>
        <p:nvSpPr>
          <p:cNvPr id="21614" name="Rectangle 115"/>
          <p:cNvSpPr>
            <a:spLocks noChangeArrowheads="1"/>
          </p:cNvSpPr>
          <p:nvPr/>
        </p:nvSpPr>
        <p:spPr bwMode="auto">
          <a:xfrm>
            <a:off x="3084513" y="3811588"/>
            <a:ext cx="457200" cy="609600"/>
          </a:xfrm>
          <a:prstGeom prst="rect">
            <a:avLst/>
          </a:prstGeom>
          <a:solidFill>
            <a:srgbClr val="00CCFF"/>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dirty="0">
                <a:latin typeface="Tahoma" pitchFamily="34" charset="0"/>
              </a:rPr>
              <a:t>Np</a:t>
            </a:r>
            <a:endParaRPr lang="de-DE" sz="1800" b="0" dirty="0">
              <a:latin typeface="Tahoma" pitchFamily="34" charset="0"/>
            </a:endParaRPr>
          </a:p>
          <a:p>
            <a:pPr algn="ctr" eaLnBrk="0" hangingPunct="0"/>
            <a:r>
              <a:rPr lang="de-DE" sz="900" b="0" dirty="0">
                <a:latin typeface="Tahoma" pitchFamily="34" charset="0"/>
              </a:rPr>
              <a:t>93 </a:t>
            </a:r>
            <a:r>
              <a:rPr lang="de-DE" sz="1000" b="0" dirty="0">
                <a:latin typeface="Tahoma" pitchFamily="34" charset="0"/>
              </a:rPr>
              <a:t>     </a:t>
            </a:r>
          </a:p>
        </p:txBody>
      </p:sp>
      <p:sp>
        <p:nvSpPr>
          <p:cNvPr id="21615" name="Rectangle 116"/>
          <p:cNvSpPr>
            <a:spLocks noChangeArrowheads="1"/>
          </p:cNvSpPr>
          <p:nvPr/>
        </p:nvSpPr>
        <p:spPr bwMode="auto">
          <a:xfrm>
            <a:off x="3565525" y="3810000"/>
            <a:ext cx="457200" cy="609600"/>
          </a:xfrm>
          <a:prstGeom prst="rect">
            <a:avLst/>
          </a:prstGeom>
          <a:solidFill>
            <a:srgbClr val="00CCFF"/>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dirty="0">
                <a:latin typeface="Tahoma" pitchFamily="34" charset="0"/>
              </a:rPr>
              <a:t>Pu</a:t>
            </a:r>
            <a:endParaRPr lang="de-DE" sz="1800" b="0" dirty="0">
              <a:latin typeface="Tahoma" pitchFamily="34" charset="0"/>
            </a:endParaRPr>
          </a:p>
          <a:p>
            <a:pPr algn="ctr" eaLnBrk="0" hangingPunct="0"/>
            <a:r>
              <a:rPr lang="de-DE" sz="900" b="0" dirty="0">
                <a:latin typeface="Tahoma" pitchFamily="34" charset="0"/>
              </a:rPr>
              <a:t>94 </a:t>
            </a:r>
            <a:r>
              <a:rPr lang="de-DE" sz="1000" b="0" dirty="0">
                <a:latin typeface="Tahoma" pitchFamily="34" charset="0"/>
              </a:rPr>
              <a:t>     </a:t>
            </a:r>
          </a:p>
        </p:txBody>
      </p:sp>
      <p:sp>
        <p:nvSpPr>
          <p:cNvPr id="119" name="Rectangle 130"/>
          <p:cNvSpPr>
            <a:spLocks noChangeArrowheads="1"/>
          </p:cNvSpPr>
          <p:nvPr/>
        </p:nvSpPr>
        <p:spPr bwMode="auto">
          <a:xfrm>
            <a:off x="4022725" y="3779838"/>
            <a:ext cx="466344" cy="639762"/>
          </a:xfrm>
          <a:prstGeom prst="rect">
            <a:avLst/>
          </a:prstGeom>
          <a:solidFill>
            <a:srgbClr val="15C5A8"/>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defRPr/>
            </a:pPr>
            <a:r>
              <a:rPr lang="de-DE" sz="1400" dirty="0">
                <a:solidFill>
                  <a:schemeClr val="bg1"/>
                </a:solidFill>
                <a:latin typeface="Tahoma" pitchFamily="34" charset="0"/>
              </a:rPr>
              <a:t>Am</a:t>
            </a:r>
            <a:endParaRPr lang="de-DE" sz="1800" b="0" dirty="0">
              <a:solidFill>
                <a:schemeClr val="bg1"/>
              </a:solidFill>
              <a:latin typeface="Tahoma" pitchFamily="34" charset="0"/>
            </a:endParaRPr>
          </a:p>
          <a:p>
            <a:pPr algn="ctr" eaLnBrk="0" hangingPunct="0">
              <a:defRPr/>
            </a:pPr>
            <a:r>
              <a:rPr lang="de-DE" sz="900" b="0" dirty="0">
                <a:solidFill>
                  <a:schemeClr val="bg1"/>
                </a:solidFill>
                <a:latin typeface="Tahoma" pitchFamily="34" charset="0"/>
              </a:rPr>
              <a:t>95 </a:t>
            </a:r>
            <a:r>
              <a:rPr lang="de-DE" sz="1000" b="0" dirty="0">
                <a:solidFill>
                  <a:schemeClr val="bg1"/>
                </a:solidFill>
                <a:latin typeface="Tahoma" pitchFamily="34" charset="0"/>
              </a:rPr>
              <a:t>     </a:t>
            </a:r>
          </a:p>
        </p:txBody>
      </p:sp>
      <p:sp>
        <p:nvSpPr>
          <p:cNvPr id="120" name="Rectangle 131"/>
          <p:cNvSpPr>
            <a:spLocks noChangeArrowheads="1"/>
          </p:cNvSpPr>
          <p:nvPr/>
        </p:nvSpPr>
        <p:spPr bwMode="auto">
          <a:xfrm>
            <a:off x="4505325" y="3779838"/>
            <a:ext cx="466344" cy="639762"/>
          </a:xfrm>
          <a:prstGeom prst="rect">
            <a:avLst/>
          </a:prstGeom>
          <a:solidFill>
            <a:srgbClr val="15C5A8"/>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defRPr/>
            </a:pPr>
            <a:r>
              <a:rPr lang="de-DE" sz="1400" dirty="0">
                <a:solidFill>
                  <a:schemeClr val="bg1"/>
                </a:solidFill>
                <a:latin typeface="Tahoma" pitchFamily="34" charset="0"/>
              </a:rPr>
              <a:t>Cm</a:t>
            </a:r>
            <a:endParaRPr lang="de-DE" sz="1800" b="0" dirty="0">
              <a:solidFill>
                <a:schemeClr val="bg1"/>
              </a:solidFill>
              <a:latin typeface="Tahoma" pitchFamily="34" charset="0"/>
            </a:endParaRPr>
          </a:p>
          <a:p>
            <a:pPr algn="ctr" eaLnBrk="0" hangingPunct="0">
              <a:defRPr/>
            </a:pPr>
            <a:r>
              <a:rPr lang="de-DE" sz="900" b="0" dirty="0">
                <a:solidFill>
                  <a:schemeClr val="bg1"/>
                </a:solidFill>
                <a:latin typeface="Tahoma" pitchFamily="34" charset="0"/>
              </a:rPr>
              <a:t>96 </a:t>
            </a:r>
            <a:r>
              <a:rPr lang="de-DE" sz="1000" b="0" dirty="0">
                <a:solidFill>
                  <a:schemeClr val="bg1"/>
                </a:solidFill>
                <a:latin typeface="Tahoma" pitchFamily="34" charset="0"/>
              </a:rPr>
              <a:t>     </a:t>
            </a:r>
          </a:p>
        </p:txBody>
      </p:sp>
      <p:sp>
        <p:nvSpPr>
          <p:cNvPr id="117" name="Text Box 128"/>
          <p:cNvSpPr txBox="1">
            <a:spLocks noChangeArrowheads="1"/>
          </p:cNvSpPr>
          <p:nvPr/>
        </p:nvSpPr>
        <p:spPr bwMode="auto">
          <a:xfrm>
            <a:off x="1085850" y="203200"/>
            <a:ext cx="6996113" cy="579438"/>
          </a:xfrm>
          <a:prstGeom prst="rect">
            <a:avLst/>
          </a:prstGeom>
          <a:noFill/>
          <a:ln w="38100">
            <a:noFill/>
            <a:miter lim="800000"/>
            <a:headEnd/>
            <a:tailEnd/>
          </a:ln>
          <a:effectLst/>
        </p:spPr>
        <p:txBody>
          <a:bodyPr>
            <a:spAutoFit/>
          </a:bodyPr>
          <a:lstStyle/>
          <a:p>
            <a:pPr algn="ctr" eaLnBrk="0" hangingPunct="0">
              <a:spcBef>
                <a:spcPct val="50000"/>
              </a:spcBef>
              <a:defRPr/>
            </a:pPr>
            <a:r>
              <a:rPr kumimoji="1" lang="de-DE" sz="3200" dirty="0">
                <a:solidFill>
                  <a:schemeClr val="tx2"/>
                </a:solidFill>
                <a:latin typeface="+mn-lt"/>
              </a:rPr>
              <a:t>The Actinide Series</a:t>
            </a:r>
          </a:p>
        </p:txBody>
      </p:sp>
      <p:sp>
        <p:nvSpPr>
          <p:cNvPr id="118" name="Text Box 117"/>
          <p:cNvSpPr txBox="1">
            <a:spLocks noChangeArrowheads="1"/>
          </p:cNvSpPr>
          <p:nvPr/>
        </p:nvSpPr>
        <p:spPr bwMode="auto">
          <a:xfrm>
            <a:off x="5638800" y="4114800"/>
            <a:ext cx="2566987" cy="396875"/>
          </a:xfrm>
          <a:prstGeom prst="rect">
            <a:avLst/>
          </a:prstGeom>
          <a:noFill/>
          <a:ln w="38100">
            <a:noFill/>
            <a:miter lim="800000"/>
            <a:headEnd/>
            <a:tailEnd/>
          </a:ln>
        </p:spPr>
        <p:txBody>
          <a:bodyPr wrap="none">
            <a:spAutoFit/>
          </a:bodyPr>
          <a:lstStyle/>
          <a:p>
            <a:pPr eaLnBrk="0" hangingPunct="0"/>
            <a:r>
              <a:rPr lang="de-DE" sz="2000" dirty="0">
                <a:latin typeface="Arial Rounded MT Bold"/>
              </a:rPr>
              <a:t>G.T. Seaborg, 1945</a:t>
            </a:r>
          </a:p>
        </p:txBody>
      </p:sp>
      <p:sp>
        <p:nvSpPr>
          <p:cNvPr id="121" name="Text Box 127"/>
          <p:cNvSpPr txBox="1">
            <a:spLocks noChangeArrowheads="1"/>
          </p:cNvSpPr>
          <p:nvPr/>
        </p:nvSpPr>
        <p:spPr bwMode="auto">
          <a:xfrm>
            <a:off x="5791200" y="6400800"/>
            <a:ext cx="2715688" cy="396875"/>
          </a:xfrm>
          <a:prstGeom prst="rect">
            <a:avLst/>
          </a:prstGeom>
          <a:noFill/>
          <a:ln w="38100">
            <a:noFill/>
            <a:miter lim="800000"/>
            <a:headEnd/>
            <a:tailEnd/>
          </a:ln>
        </p:spPr>
        <p:txBody>
          <a:bodyPr wrap="none">
            <a:spAutoFit/>
          </a:bodyPr>
          <a:lstStyle/>
          <a:p>
            <a:pPr eaLnBrk="0" hangingPunct="0"/>
            <a:r>
              <a:rPr lang="de-DE" sz="2000" dirty="0">
                <a:latin typeface="Arial Rounded MT Bold"/>
              </a:rPr>
              <a:t>Berkeley, 1950-1965</a:t>
            </a:r>
          </a:p>
        </p:txBody>
      </p:sp>
      <p:sp>
        <p:nvSpPr>
          <p:cNvPr id="124" name="Rectangle 120"/>
          <p:cNvSpPr>
            <a:spLocks noChangeArrowheads="1"/>
          </p:cNvSpPr>
          <p:nvPr/>
        </p:nvSpPr>
        <p:spPr bwMode="auto">
          <a:xfrm>
            <a:off x="5148071" y="5788152"/>
            <a:ext cx="459553" cy="612648"/>
          </a:xfrm>
          <a:prstGeom prst="rect">
            <a:avLst/>
          </a:prstGeom>
          <a:solidFill>
            <a:srgbClr val="15C5A8"/>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dirty="0">
                <a:solidFill>
                  <a:schemeClr val="bg1"/>
                </a:solidFill>
                <a:latin typeface="Tahoma" pitchFamily="34" charset="0"/>
              </a:rPr>
              <a:t>Bk</a:t>
            </a:r>
            <a:endParaRPr lang="de-DE" sz="1800" b="0" dirty="0">
              <a:solidFill>
                <a:schemeClr val="bg1"/>
              </a:solidFill>
              <a:latin typeface="Tahoma" pitchFamily="34" charset="0"/>
            </a:endParaRPr>
          </a:p>
          <a:p>
            <a:pPr algn="ctr" eaLnBrk="0" hangingPunct="0"/>
            <a:r>
              <a:rPr lang="de-DE" sz="900" b="0" dirty="0">
                <a:solidFill>
                  <a:schemeClr val="bg1"/>
                </a:solidFill>
                <a:latin typeface="Tahoma" pitchFamily="34" charset="0"/>
              </a:rPr>
              <a:t>97 </a:t>
            </a:r>
            <a:r>
              <a:rPr lang="de-DE" sz="1000" b="0" dirty="0">
                <a:solidFill>
                  <a:schemeClr val="bg1"/>
                </a:solidFill>
                <a:latin typeface="Tahoma" pitchFamily="34" charset="0"/>
              </a:rPr>
              <a:t>     </a:t>
            </a:r>
          </a:p>
        </p:txBody>
      </p:sp>
      <p:sp>
        <p:nvSpPr>
          <p:cNvPr id="125" name="Rectangle 121"/>
          <p:cNvSpPr>
            <a:spLocks noChangeArrowheads="1"/>
          </p:cNvSpPr>
          <p:nvPr/>
        </p:nvSpPr>
        <p:spPr bwMode="auto">
          <a:xfrm>
            <a:off x="5642851" y="5788152"/>
            <a:ext cx="473964" cy="612648"/>
          </a:xfrm>
          <a:prstGeom prst="rect">
            <a:avLst/>
          </a:prstGeom>
          <a:solidFill>
            <a:srgbClr val="15C5A8"/>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dirty="0">
                <a:solidFill>
                  <a:schemeClr val="bg1"/>
                </a:solidFill>
                <a:latin typeface="Tahoma" pitchFamily="34" charset="0"/>
              </a:rPr>
              <a:t>Cf</a:t>
            </a:r>
            <a:endParaRPr lang="de-DE" sz="1800" b="0" dirty="0">
              <a:solidFill>
                <a:schemeClr val="bg1"/>
              </a:solidFill>
              <a:latin typeface="Tahoma" pitchFamily="34" charset="0"/>
            </a:endParaRPr>
          </a:p>
          <a:p>
            <a:pPr algn="ctr" eaLnBrk="0" hangingPunct="0"/>
            <a:r>
              <a:rPr lang="de-DE" sz="900" b="0" dirty="0">
                <a:solidFill>
                  <a:schemeClr val="bg1"/>
                </a:solidFill>
                <a:latin typeface="Tahoma" pitchFamily="34" charset="0"/>
              </a:rPr>
              <a:t>98 </a:t>
            </a:r>
            <a:r>
              <a:rPr lang="de-DE" sz="1000" b="0" dirty="0">
                <a:solidFill>
                  <a:schemeClr val="bg1"/>
                </a:solidFill>
                <a:latin typeface="Tahoma" pitchFamily="34" charset="0"/>
              </a:rPr>
              <a:t>     </a:t>
            </a:r>
          </a:p>
        </p:txBody>
      </p:sp>
      <p:sp>
        <p:nvSpPr>
          <p:cNvPr id="126" name="Rectangle 122"/>
          <p:cNvSpPr>
            <a:spLocks noChangeArrowheads="1"/>
          </p:cNvSpPr>
          <p:nvPr/>
        </p:nvSpPr>
        <p:spPr bwMode="auto">
          <a:xfrm>
            <a:off x="6096000" y="5788152"/>
            <a:ext cx="459553" cy="612648"/>
          </a:xfrm>
          <a:prstGeom prst="rect">
            <a:avLst/>
          </a:prstGeom>
          <a:solidFill>
            <a:srgbClr val="15C5A8"/>
          </a:solidFill>
          <a:ln w="9525">
            <a:solidFill>
              <a:schemeClr val="tx1"/>
            </a:solidFill>
            <a:miter lim="800000"/>
            <a:headEnd/>
            <a:tailEnd/>
          </a:ln>
          <a:effectLst>
            <a:prstShdw prst="shdw17" dist="17961" dir="2700000">
              <a:schemeClr val="bg2"/>
            </a:prstShdw>
          </a:effectLst>
        </p:spPr>
        <p:txBody>
          <a:bodyPr wrap="none" anchor="ctr"/>
          <a:lstStyle/>
          <a:p>
            <a:pPr eaLnBrk="0" hangingPunct="0"/>
            <a:r>
              <a:rPr lang="de-DE" sz="1400">
                <a:solidFill>
                  <a:schemeClr val="bg1"/>
                </a:solidFill>
                <a:latin typeface="Tahoma" pitchFamily="34" charset="0"/>
              </a:rPr>
              <a:t> Es</a:t>
            </a:r>
            <a:endParaRPr lang="de-DE" sz="1800" b="0">
              <a:solidFill>
                <a:schemeClr val="bg1"/>
              </a:solidFill>
              <a:latin typeface="Tahoma" pitchFamily="34" charset="0"/>
            </a:endParaRPr>
          </a:p>
          <a:p>
            <a:pPr eaLnBrk="0" hangingPunct="0"/>
            <a:r>
              <a:rPr lang="de-DE" sz="900" b="0">
                <a:solidFill>
                  <a:schemeClr val="bg1"/>
                </a:solidFill>
                <a:latin typeface="Tahoma" pitchFamily="34" charset="0"/>
              </a:rPr>
              <a:t>99</a:t>
            </a:r>
            <a:endParaRPr lang="de-DE" sz="1000" b="0">
              <a:solidFill>
                <a:schemeClr val="bg1"/>
              </a:solidFill>
              <a:latin typeface="Tahoma" pitchFamily="34" charset="0"/>
            </a:endParaRPr>
          </a:p>
        </p:txBody>
      </p:sp>
      <p:sp>
        <p:nvSpPr>
          <p:cNvPr id="127" name="Rectangle 123"/>
          <p:cNvSpPr>
            <a:spLocks noChangeArrowheads="1"/>
          </p:cNvSpPr>
          <p:nvPr/>
        </p:nvSpPr>
        <p:spPr bwMode="auto">
          <a:xfrm>
            <a:off x="6576369" y="5788152"/>
            <a:ext cx="488375" cy="612648"/>
          </a:xfrm>
          <a:prstGeom prst="rect">
            <a:avLst/>
          </a:prstGeom>
          <a:solidFill>
            <a:srgbClr val="15C5A8"/>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dirty="0">
                <a:solidFill>
                  <a:schemeClr val="bg1"/>
                </a:solidFill>
                <a:latin typeface="Tahoma" pitchFamily="34" charset="0"/>
              </a:rPr>
              <a:t>Fm</a:t>
            </a:r>
            <a:endParaRPr lang="de-DE" sz="1800" b="0" dirty="0">
              <a:solidFill>
                <a:schemeClr val="bg1"/>
              </a:solidFill>
              <a:latin typeface="Tahoma" pitchFamily="34" charset="0"/>
            </a:endParaRPr>
          </a:p>
          <a:p>
            <a:pPr algn="ctr" eaLnBrk="0" hangingPunct="0"/>
            <a:r>
              <a:rPr lang="de-DE" sz="900" b="0" dirty="0">
                <a:solidFill>
                  <a:schemeClr val="bg1"/>
                </a:solidFill>
                <a:latin typeface="Tahoma" pitchFamily="34" charset="0"/>
              </a:rPr>
              <a:t>100 </a:t>
            </a:r>
            <a:r>
              <a:rPr lang="de-DE" sz="1000" b="0" dirty="0">
                <a:solidFill>
                  <a:schemeClr val="bg1"/>
                </a:solidFill>
                <a:latin typeface="Tahoma" pitchFamily="34" charset="0"/>
              </a:rPr>
              <a:t>     </a:t>
            </a:r>
          </a:p>
        </p:txBody>
      </p:sp>
      <p:sp>
        <p:nvSpPr>
          <p:cNvPr id="128" name="Rectangle 124"/>
          <p:cNvSpPr>
            <a:spLocks noChangeArrowheads="1"/>
          </p:cNvSpPr>
          <p:nvPr/>
        </p:nvSpPr>
        <p:spPr bwMode="auto">
          <a:xfrm>
            <a:off x="7087162" y="5788152"/>
            <a:ext cx="459553" cy="612648"/>
          </a:xfrm>
          <a:prstGeom prst="rect">
            <a:avLst/>
          </a:prstGeom>
          <a:solidFill>
            <a:srgbClr val="15C5A8"/>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solidFill>
                  <a:schemeClr val="bg1"/>
                </a:solidFill>
                <a:latin typeface="Tahoma" pitchFamily="34" charset="0"/>
              </a:rPr>
              <a:t>Md</a:t>
            </a:r>
            <a:endParaRPr lang="de-DE" sz="1800" b="0">
              <a:solidFill>
                <a:schemeClr val="bg1"/>
              </a:solidFill>
              <a:latin typeface="Tahoma" pitchFamily="34" charset="0"/>
            </a:endParaRPr>
          </a:p>
          <a:p>
            <a:pPr algn="ctr" eaLnBrk="0" hangingPunct="0"/>
            <a:r>
              <a:rPr lang="de-DE" sz="900" b="0">
                <a:solidFill>
                  <a:schemeClr val="bg1"/>
                </a:solidFill>
                <a:latin typeface="Tahoma" pitchFamily="34" charset="0"/>
              </a:rPr>
              <a:t>101</a:t>
            </a:r>
            <a:r>
              <a:rPr lang="de-DE" sz="1000" b="0">
                <a:solidFill>
                  <a:schemeClr val="bg1"/>
                </a:solidFill>
                <a:latin typeface="Tahoma" pitchFamily="34" charset="0"/>
              </a:rPr>
              <a:t>     </a:t>
            </a:r>
          </a:p>
        </p:txBody>
      </p:sp>
      <p:sp>
        <p:nvSpPr>
          <p:cNvPr id="129" name="Rectangle 125"/>
          <p:cNvSpPr>
            <a:spLocks noChangeArrowheads="1"/>
          </p:cNvSpPr>
          <p:nvPr/>
        </p:nvSpPr>
        <p:spPr bwMode="auto">
          <a:xfrm>
            <a:off x="7554721" y="5788152"/>
            <a:ext cx="489977" cy="612648"/>
          </a:xfrm>
          <a:prstGeom prst="rect">
            <a:avLst/>
          </a:prstGeom>
          <a:solidFill>
            <a:srgbClr val="15C5A8"/>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dirty="0">
                <a:solidFill>
                  <a:schemeClr val="bg1"/>
                </a:solidFill>
                <a:latin typeface="Tahoma" pitchFamily="34" charset="0"/>
              </a:rPr>
              <a:t>No</a:t>
            </a:r>
            <a:endParaRPr lang="de-DE" sz="1800" b="0" dirty="0">
              <a:solidFill>
                <a:schemeClr val="bg1"/>
              </a:solidFill>
              <a:latin typeface="Tahoma" pitchFamily="34" charset="0"/>
            </a:endParaRPr>
          </a:p>
          <a:p>
            <a:pPr algn="ctr" eaLnBrk="0" hangingPunct="0"/>
            <a:r>
              <a:rPr lang="de-DE" sz="900" b="0" dirty="0">
                <a:solidFill>
                  <a:schemeClr val="bg1"/>
                </a:solidFill>
                <a:latin typeface="Tahoma" pitchFamily="34" charset="0"/>
              </a:rPr>
              <a:t>102 </a:t>
            </a:r>
            <a:r>
              <a:rPr lang="de-DE" sz="1000" b="0" dirty="0">
                <a:solidFill>
                  <a:schemeClr val="bg1"/>
                </a:solidFill>
                <a:latin typeface="Tahoma" pitchFamily="34" charset="0"/>
              </a:rPr>
              <a:t>     </a:t>
            </a:r>
          </a:p>
        </p:txBody>
      </p:sp>
      <p:sp>
        <p:nvSpPr>
          <p:cNvPr id="130" name="Rectangle 126"/>
          <p:cNvSpPr>
            <a:spLocks noChangeArrowheads="1"/>
          </p:cNvSpPr>
          <p:nvPr/>
        </p:nvSpPr>
        <p:spPr bwMode="auto">
          <a:xfrm>
            <a:off x="8055864" y="5788152"/>
            <a:ext cx="459553" cy="612648"/>
          </a:xfrm>
          <a:prstGeom prst="rect">
            <a:avLst/>
          </a:prstGeom>
          <a:solidFill>
            <a:srgbClr val="15C5A8"/>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dirty="0">
                <a:solidFill>
                  <a:schemeClr val="bg1"/>
                </a:solidFill>
                <a:latin typeface="Tahoma" pitchFamily="34" charset="0"/>
              </a:rPr>
              <a:t>Lr</a:t>
            </a:r>
            <a:endParaRPr lang="de-DE" sz="1800" b="0" dirty="0">
              <a:solidFill>
                <a:schemeClr val="bg1"/>
              </a:solidFill>
              <a:latin typeface="Tahoma" pitchFamily="34" charset="0"/>
            </a:endParaRPr>
          </a:p>
          <a:p>
            <a:pPr algn="ctr" eaLnBrk="0" hangingPunct="0"/>
            <a:r>
              <a:rPr lang="de-DE" sz="900" b="0" dirty="0">
                <a:solidFill>
                  <a:schemeClr val="bg1"/>
                </a:solidFill>
                <a:latin typeface="Tahoma" pitchFamily="34" charset="0"/>
              </a:rPr>
              <a:t>103 </a:t>
            </a:r>
            <a:r>
              <a:rPr lang="de-DE" sz="1000" b="0" dirty="0">
                <a:solidFill>
                  <a:schemeClr val="bg1"/>
                </a:solidFill>
                <a:latin typeface="Tahoma" pitchFamily="34" charset="0"/>
              </a:rPr>
              <a:t>     </a:t>
            </a:r>
          </a:p>
        </p:txBody>
      </p:sp>
      <p:grpSp>
        <p:nvGrpSpPr>
          <p:cNvPr id="131" name="Group 111"/>
          <p:cNvGrpSpPr>
            <a:grpSpLocks/>
          </p:cNvGrpSpPr>
          <p:nvPr/>
        </p:nvGrpSpPr>
        <p:grpSpPr bwMode="auto">
          <a:xfrm>
            <a:off x="1733931" y="5789612"/>
            <a:ext cx="1447800" cy="609600"/>
            <a:chOff x="1069" y="2719"/>
            <a:chExt cx="893" cy="228"/>
          </a:xfrm>
          <a:solidFill>
            <a:srgbClr val="15C5A8"/>
          </a:solidFill>
        </p:grpSpPr>
        <p:sp>
          <p:nvSpPr>
            <p:cNvPr id="132" name="Rectangle 112"/>
            <p:cNvSpPr>
              <a:spLocks noChangeArrowheads="1"/>
            </p:cNvSpPr>
            <p:nvPr/>
          </p:nvSpPr>
          <p:spPr bwMode="auto">
            <a:xfrm>
              <a:off x="1675" y="2719"/>
              <a:ext cx="287" cy="228"/>
            </a:xfrm>
            <a:prstGeom prst="rect">
              <a:avLst/>
            </a:prstGeom>
            <a:grp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solidFill>
                    <a:schemeClr val="bg1"/>
                  </a:solidFill>
                  <a:latin typeface="Tahoma" pitchFamily="34" charset="0"/>
                </a:rPr>
                <a:t>U</a:t>
              </a:r>
              <a:endParaRPr lang="de-DE" sz="1800" b="0">
                <a:solidFill>
                  <a:schemeClr val="bg1"/>
                </a:solidFill>
                <a:latin typeface="Tahoma" pitchFamily="34" charset="0"/>
              </a:endParaRPr>
            </a:p>
            <a:p>
              <a:pPr algn="ctr" eaLnBrk="0" hangingPunct="0"/>
              <a:r>
                <a:rPr lang="de-DE" sz="900" b="0">
                  <a:solidFill>
                    <a:schemeClr val="bg1"/>
                  </a:solidFill>
                  <a:latin typeface="Tahoma" pitchFamily="34" charset="0"/>
                </a:rPr>
                <a:t>92 </a:t>
              </a:r>
              <a:r>
                <a:rPr lang="de-DE" sz="1000" b="0">
                  <a:solidFill>
                    <a:schemeClr val="bg1"/>
                  </a:solidFill>
                  <a:latin typeface="Tahoma" pitchFamily="34" charset="0"/>
                </a:rPr>
                <a:t>     </a:t>
              </a:r>
            </a:p>
          </p:txBody>
        </p:sp>
        <p:sp>
          <p:nvSpPr>
            <p:cNvPr id="133" name="Rectangle 113"/>
            <p:cNvSpPr>
              <a:spLocks noChangeArrowheads="1"/>
            </p:cNvSpPr>
            <p:nvPr/>
          </p:nvSpPr>
          <p:spPr bwMode="auto">
            <a:xfrm>
              <a:off x="1373" y="2719"/>
              <a:ext cx="286" cy="228"/>
            </a:xfrm>
            <a:prstGeom prst="rect">
              <a:avLst/>
            </a:prstGeom>
            <a:grp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dirty="0">
                  <a:solidFill>
                    <a:schemeClr val="bg1"/>
                  </a:solidFill>
                  <a:latin typeface="Tahoma" pitchFamily="34" charset="0"/>
                </a:rPr>
                <a:t>Pa</a:t>
              </a:r>
              <a:endParaRPr lang="de-DE" sz="1800" b="0" dirty="0">
                <a:solidFill>
                  <a:schemeClr val="bg1"/>
                </a:solidFill>
                <a:latin typeface="Tahoma" pitchFamily="34" charset="0"/>
              </a:endParaRPr>
            </a:p>
            <a:p>
              <a:pPr algn="ctr" eaLnBrk="0" hangingPunct="0"/>
              <a:r>
                <a:rPr lang="de-DE" sz="900" b="0" dirty="0">
                  <a:solidFill>
                    <a:schemeClr val="bg1"/>
                  </a:solidFill>
                  <a:latin typeface="Tahoma" pitchFamily="34" charset="0"/>
                </a:rPr>
                <a:t>91 </a:t>
              </a:r>
              <a:r>
                <a:rPr lang="de-DE" sz="1000" b="0" dirty="0">
                  <a:solidFill>
                    <a:schemeClr val="bg1"/>
                  </a:solidFill>
                  <a:latin typeface="Tahoma" pitchFamily="34" charset="0"/>
                </a:rPr>
                <a:t>     </a:t>
              </a:r>
            </a:p>
          </p:txBody>
        </p:sp>
        <p:sp>
          <p:nvSpPr>
            <p:cNvPr id="134" name="Rectangle 114"/>
            <p:cNvSpPr>
              <a:spLocks noChangeArrowheads="1"/>
            </p:cNvSpPr>
            <p:nvPr/>
          </p:nvSpPr>
          <p:spPr bwMode="auto">
            <a:xfrm>
              <a:off x="1069" y="2719"/>
              <a:ext cx="287" cy="228"/>
            </a:xfrm>
            <a:prstGeom prst="rect">
              <a:avLst/>
            </a:prstGeom>
            <a:grp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dirty="0">
                  <a:solidFill>
                    <a:schemeClr val="bg1"/>
                  </a:solidFill>
                  <a:latin typeface="Tahoma" pitchFamily="34" charset="0"/>
                </a:rPr>
                <a:t>Th</a:t>
              </a:r>
              <a:endParaRPr lang="de-DE" sz="1800" b="0" dirty="0">
                <a:solidFill>
                  <a:schemeClr val="bg1"/>
                </a:solidFill>
                <a:latin typeface="Tahoma" pitchFamily="34" charset="0"/>
              </a:endParaRPr>
            </a:p>
            <a:p>
              <a:pPr algn="ctr" eaLnBrk="0" hangingPunct="0"/>
              <a:r>
                <a:rPr lang="de-DE" sz="900" b="0" dirty="0">
                  <a:solidFill>
                    <a:schemeClr val="bg1"/>
                  </a:solidFill>
                  <a:latin typeface="Tahoma" pitchFamily="34" charset="0"/>
                </a:rPr>
                <a:t>90 </a:t>
              </a:r>
              <a:r>
                <a:rPr lang="de-DE" sz="1000" b="0" dirty="0">
                  <a:solidFill>
                    <a:schemeClr val="bg1"/>
                  </a:solidFill>
                  <a:latin typeface="Tahoma" pitchFamily="34" charset="0"/>
                </a:rPr>
                <a:t>     </a:t>
              </a:r>
            </a:p>
          </p:txBody>
        </p:sp>
      </p:grpSp>
      <p:sp>
        <p:nvSpPr>
          <p:cNvPr id="135" name="Rectangle 115"/>
          <p:cNvSpPr>
            <a:spLocks noChangeArrowheads="1"/>
          </p:cNvSpPr>
          <p:nvPr/>
        </p:nvSpPr>
        <p:spPr bwMode="auto">
          <a:xfrm>
            <a:off x="3218244" y="5791200"/>
            <a:ext cx="457200" cy="609600"/>
          </a:xfrm>
          <a:prstGeom prst="rect">
            <a:avLst/>
          </a:prstGeom>
          <a:solidFill>
            <a:srgbClr val="15C5A8"/>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dirty="0">
                <a:solidFill>
                  <a:schemeClr val="bg1"/>
                </a:solidFill>
                <a:latin typeface="Tahoma" pitchFamily="34" charset="0"/>
              </a:rPr>
              <a:t>Np</a:t>
            </a:r>
            <a:endParaRPr lang="de-DE" sz="1800" b="0" dirty="0">
              <a:solidFill>
                <a:schemeClr val="bg1"/>
              </a:solidFill>
              <a:latin typeface="Tahoma" pitchFamily="34" charset="0"/>
            </a:endParaRPr>
          </a:p>
          <a:p>
            <a:pPr algn="ctr" eaLnBrk="0" hangingPunct="0"/>
            <a:r>
              <a:rPr lang="de-DE" sz="900" b="0" dirty="0">
                <a:solidFill>
                  <a:schemeClr val="bg1"/>
                </a:solidFill>
                <a:latin typeface="Tahoma" pitchFamily="34" charset="0"/>
              </a:rPr>
              <a:t>93 </a:t>
            </a:r>
            <a:r>
              <a:rPr lang="de-DE" sz="1000" b="0" dirty="0">
                <a:solidFill>
                  <a:schemeClr val="bg1"/>
                </a:solidFill>
                <a:latin typeface="Tahoma" pitchFamily="34" charset="0"/>
              </a:rPr>
              <a:t>     </a:t>
            </a:r>
          </a:p>
        </p:txBody>
      </p:sp>
      <p:sp>
        <p:nvSpPr>
          <p:cNvPr id="136" name="Rectangle 116"/>
          <p:cNvSpPr>
            <a:spLocks noChangeArrowheads="1"/>
          </p:cNvSpPr>
          <p:nvPr/>
        </p:nvSpPr>
        <p:spPr bwMode="auto">
          <a:xfrm>
            <a:off x="3699256" y="5789612"/>
            <a:ext cx="457200" cy="609600"/>
          </a:xfrm>
          <a:prstGeom prst="rect">
            <a:avLst/>
          </a:prstGeom>
          <a:solidFill>
            <a:srgbClr val="15C5A8"/>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dirty="0">
                <a:solidFill>
                  <a:schemeClr val="bg1"/>
                </a:solidFill>
                <a:latin typeface="Tahoma" pitchFamily="34" charset="0"/>
              </a:rPr>
              <a:t>Pu</a:t>
            </a:r>
            <a:endParaRPr lang="de-DE" sz="1800" b="0" dirty="0">
              <a:solidFill>
                <a:schemeClr val="bg1"/>
              </a:solidFill>
              <a:latin typeface="Tahoma" pitchFamily="34" charset="0"/>
            </a:endParaRPr>
          </a:p>
          <a:p>
            <a:pPr algn="ctr" eaLnBrk="0" hangingPunct="0"/>
            <a:r>
              <a:rPr lang="de-DE" sz="900" b="0" dirty="0">
                <a:solidFill>
                  <a:schemeClr val="bg1"/>
                </a:solidFill>
                <a:latin typeface="Tahoma" pitchFamily="34" charset="0"/>
              </a:rPr>
              <a:t>94 </a:t>
            </a:r>
            <a:r>
              <a:rPr lang="de-DE" sz="1000" b="0" dirty="0">
                <a:solidFill>
                  <a:schemeClr val="bg1"/>
                </a:solidFill>
                <a:latin typeface="Tahoma" pitchFamily="34" charset="0"/>
              </a:rPr>
              <a:t>     </a:t>
            </a:r>
          </a:p>
        </p:txBody>
      </p:sp>
      <p:sp>
        <p:nvSpPr>
          <p:cNvPr id="137" name="Rectangle 130"/>
          <p:cNvSpPr>
            <a:spLocks noChangeArrowheads="1"/>
          </p:cNvSpPr>
          <p:nvPr/>
        </p:nvSpPr>
        <p:spPr bwMode="auto">
          <a:xfrm>
            <a:off x="4156456" y="5759450"/>
            <a:ext cx="466344" cy="639762"/>
          </a:xfrm>
          <a:prstGeom prst="rect">
            <a:avLst/>
          </a:prstGeom>
          <a:solidFill>
            <a:srgbClr val="15C5A8"/>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defRPr/>
            </a:pPr>
            <a:r>
              <a:rPr lang="de-DE" sz="1400" dirty="0">
                <a:solidFill>
                  <a:schemeClr val="bg1"/>
                </a:solidFill>
                <a:latin typeface="Tahoma" pitchFamily="34" charset="0"/>
              </a:rPr>
              <a:t>Am</a:t>
            </a:r>
            <a:endParaRPr lang="de-DE" sz="1800" b="0" dirty="0">
              <a:solidFill>
                <a:schemeClr val="bg1"/>
              </a:solidFill>
              <a:latin typeface="Tahoma" pitchFamily="34" charset="0"/>
            </a:endParaRPr>
          </a:p>
          <a:p>
            <a:pPr algn="ctr" eaLnBrk="0" hangingPunct="0">
              <a:defRPr/>
            </a:pPr>
            <a:r>
              <a:rPr lang="de-DE" sz="900" b="0" dirty="0">
                <a:solidFill>
                  <a:schemeClr val="bg1"/>
                </a:solidFill>
                <a:latin typeface="Tahoma" pitchFamily="34" charset="0"/>
              </a:rPr>
              <a:t>95 </a:t>
            </a:r>
            <a:r>
              <a:rPr lang="de-DE" sz="1000" b="0" dirty="0">
                <a:solidFill>
                  <a:schemeClr val="bg1"/>
                </a:solidFill>
                <a:latin typeface="Tahoma" pitchFamily="34" charset="0"/>
              </a:rPr>
              <a:t>     </a:t>
            </a:r>
          </a:p>
        </p:txBody>
      </p:sp>
      <p:sp>
        <p:nvSpPr>
          <p:cNvPr id="138" name="Rectangle 131"/>
          <p:cNvSpPr>
            <a:spLocks noChangeArrowheads="1"/>
          </p:cNvSpPr>
          <p:nvPr/>
        </p:nvSpPr>
        <p:spPr bwMode="auto">
          <a:xfrm>
            <a:off x="4639056" y="5759450"/>
            <a:ext cx="466344" cy="639762"/>
          </a:xfrm>
          <a:prstGeom prst="rect">
            <a:avLst/>
          </a:prstGeom>
          <a:solidFill>
            <a:srgbClr val="15C5A8"/>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defRPr/>
            </a:pPr>
            <a:r>
              <a:rPr lang="de-DE" sz="1400" dirty="0">
                <a:solidFill>
                  <a:schemeClr val="bg1"/>
                </a:solidFill>
                <a:latin typeface="Tahoma" pitchFamily="34" charset="0"/>
              </a:rPr>
              <a:t>Cm</a:t>
            </a:r>
            <a:endParaRPr lang="de-DE" sz="1800" b="0" dirty="0">
              <a:solidFill>
                <a:schemeClr val="bg1"/>
              </a:solidFill>
              <a:latin typeface="Tahoma" pitchFamily="34" charset="0"/>
            </a:endParaRPr>
          </a:p>
          <a:p>
            <a:pPr algn="ctr" eaLnBrk="0" hangingPunct="0">
              <a:defRPr/>
            </a:pPr>
            <a:r>
              <a:rPr lang="de-DE" sz="900" b="0" dirty="0">
                <a:solidFill>
                  <a:schemeClr val="bg1"/>
                </a:solidFill>
                <a:latin typeface="Tahoma" pitchFamily="34" charset="0"/>
              </a:rPr>
              <a:t>96 </a:t>
            </a:r>
            <a:r>
              <a:rPr lang="de-DE" sz="1000" b="0" dirty="0">
                <a:solidFill>
                  <a:schemeClr val="bg1"/>
                </a:solidFill>
                <a:latin typeface="Tahoma" pitchFamily="34" charset="0"/>
              </a:rPr>
              <a:t>     </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withEffect">
                                  <p:stCondLst>
                                    <p:cond delay="0"/>
                                  </p:stCondLst>
                                  <p:childTnLst>
                                    <p:set>
                                      <p:cBhvr>
                                        <p:cTn id="6" dur="1" fill="hold">
                                          <p:stCondLst>
                                            <p:cond delay="0"/>
                                          </p:stCondLst>
                                        </p:cTn>
                                        <p:tgtEl>
                                          <p:spTgt spid="120"/>
                                        </p:tgtEl>
                                        <p:attrNameLst>
                                          <p:attrName>style.visibility</p:attrName>
                                        </p:attrNameLst>
                                      </p:cBhvr>
                                      <p:to>
                                        <p:strVal val="visible"/>
                                      </p:to>
                                    </p:set>
                                  </p:childTnLst>
                                </p:cTn>
                              </p:par>
                              <p:par>
                                <p:cTn id="7" presetID="1" presetClass="entr" presetSubtype="0" fill="hold" grpId="1" nodeType="withEffect">
                                  <p:stCondLst>
                                    <p:cond delay="0"/>
                                  </p:stCondLst>
                                  <p:childTnLst>
                                    <p:set>
                                      <p:cBhvr>
                                        <p:cTn id="8" dur="1" fill="hold">
                                          <p:stCondLst>
                                            <p:cond delay="0"/>
                                          </p:stCondLst>
                                        </p:cTn>
                                        <p:tgtEl>
                                          <p:spTgt spid="11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42" presetClass="path" presetSubtype="0" accel="50000" decel="50000" fill="hold" grpId="0" nodeType="clickEffect">
                                  <p:stCondLst>
                                    <p:cond delay="0"/>
                                  </p:stCondLst>
                                  <p:childTnLst>
                                    <p:animMotion origin="layout" path="M -1.38889E-6 4.81481E-6 L 0.00955 0.2912 " pathEditMode="relative" rAng="0" ptsTypes="AA">
                                      <p:cBhvr>
                                        <p:cTn id="12" dur="2000" fill="hold"/>
                                        <p:tgtEl>
                                          <p:spTgt spid="119"/>
                                        </p:tgtEl>
                                        <p:attrNameLst>
                                          <p:attrName>ppt_x</p:attrName>
                                          <p:attrName>ppt_y</p:attrName>
                                        </p:attrNameLst>
                                      </p:cBhvr>
                                      <p:rCtr x="500" y="14600"/>
                                    </p:animMotion>
                                  </p:childTnLst>
                                </p:cTn>
                              </p:par>
                              <p:par>
                                <p:cTn id="13" presetID="42" presetClass="path" presetSubtype="0" accel="50000" decel="50000" fill="hold" grpId="0" nodeType="withEffect">
                                  <p:stCondLst>
                                    <p:cond delay="0"/>
                                  </p:stCondLst>
                                  <p:childTnLst>
                                    <p:animMotion origin="layout" path="M 8.33333E-7 -2.28492E-6 L 0.0151 0.29094 " pathEditMode="relative" rAng="0" ptsTypes="AA">
                                      <p:cBhvr>
                                        <p:cTn id="14" dur="2000" fill="hold"/>
                                        <p:tgtEl>
                                          <p:spTgt spid="120"/>
                                        </p:tgtEl>
                                        <p:attrNameLst>
                                          <p:attrName>ppt_x</p:attrName>
                                          <p:attrName>ppt_y</p:attrName>
                                        </p:attrNameLst>
                                      </p:cBhvr>
                                      <p:rCtr x="700" y="14500"/>
                                    </p:animMotion>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nodeType="clickEffect">
                                  <p:stCondLst>
                                    <p:cond delay="0"/>
                                  </p:stCondLst>
                                  <p:childTnLst>
                                    <p:animMotion origin="layout" path="M 3.33333E-6 -4.95837E-6 L 0.0125 0.28863 " pathEditMode="relative" rAng="0" ptsTypes="AA">
                                      <p:cBhvr>
                                        <p:cTn id="18" dur="2000" fill="hold"/>
                                        <p:tgtEl>
                                          <p:spTgt spid="21613"/>
                                        </p:tgtEl>
                                        <p:attrNameLst>
                                          <p:attrName>ppt_x</p:attrName>
                                          <p:attrName>ppt_y</p:attrName>
                                        </p:attrNameLst>
                                      </p:cBhvr>
                                      <p:rCtr x="600" y="14400"/>
                                    </p:animMotion>
                                  </p:childTnLst>
                                </p:cTn>
                              </p:par>
                              <p:par>
                                <p:cTn id="19" presetID="42" presetClass="path" presetSubtype="0" accel="50000" decel="50000" fill="hold" grpId="1" nodeType="withEffect">
                                  <p:stCondLst>
                                    <p:cond delay="0"/>
                                  </p:stCondLst>
                                  <p:childTnLst>
                                    <p:animMotion origin="layout" path="M 3.61111E-6 -1.48148E-6 L 0.01267 0.28866 " pathEditMode="relative" rAng="0" ptsTypes="AA">
                                      <p:cBhvr>
                                        <p:cTn id="20" dur="2000" fill="hold"/>
                                        <p:tgtEl>
                                          <p:spTgt spid="21614"/>
                                        </p:tgtEl>
                                        <p:attrNameLst>
                                          <p:attrName>ppt_x</p:attrName>
                                          <p:attrName>ppt_y</p:attrName>
                                        </p:attrNameLst>
                                      </p:cBhvr>
                                      <p:rCtr x="600" y="14400"/>
                                    </p:animMotion>
                                  </p:childTnLst>
                                </p:cTn>
                              </p:par>
                              <p:par>
                                <p:cTn id="21" presetID="42" presetClass="path" presetSubtype="0" accel="50000" decel="50000" fill="hold" grpId="1" nodeType="withEffect">
                                  <p:stCondLst>
                                    <p:cond delay="0"/>
                                  </p:stCondLst>
                                  <p:childTnLst>
                                    <p:animMotion origin="layout" path="M -5.55556E-7 -4.95837E-6 L 0.01007 0.28863 " pathEditMode="relative" rAng="0" ptsTypes="AA">
                                      <p:cBhvr>
                                        <p:cTn id="22" dur="2000" fill="hold"/>
                                        <p:tgtEl>
                                          <p:spTgt spid="21615"/>
                                        </p:tgtEl>
                                        <p:attrNameLst>
                                          <p:attrName>ppt_x</p:attrName>
                                          <p:attrName>ppt_y</p:attrName>
                                        </p:attrNameLst>
                                      </p:cBhvr>
                                      <p:rCtr x="500" y="14400"/>
                                    </p:animMotion>
                                  </p:childTnLst>
                                </p:cTn>
                              </p:par>
                              <p:par>
                                <p:cTn id="23" presetID="3" presetClass="entr" presetSubtype="10" fill="hold" nodeType="withEffect">
                                  <p:stCondLst>
                                    <p:cond delay="0"/>
                                  </p:stCondLst>
                                  <p:childTnLst>
                                    <p:set>
                                      <p:cBhvr>
                                        <p:cTn id="24" dur="1" fill="hold">
                                          <p:stCondLst>
                                            <p:cond delay="0"/>
                                          </p:stCondLst>
                                        </p:cTn>
                                        <p:tgtEl>
                                          <p:spTgt spid="118"/>
                                        </p:tgtEl>
                                        <p:attrNameLst>
                                          <p:attrName>style.visibility</p:attrName>
                                        </p:attrNameLst>
                                      </p:cBhvr>
                                      <p:to>
                                        <p:strVal val="visible"/>
                                      </p:to>
                                    </p:set>
                                    <p:animEffect transition="in" filter="blinds(horizontal)">
                                      <p:cBhvr>
                                        <p:cTn id="25" dur="500"/>
                                        <p:tgtEl>
                                          <p:spTgt spid="118"/>
                                        </p:tgtEl>
                                      </p:cBhvr>
                                    </p:animEffect>
                                  </p:childTnLst>
                                </p:cTn>
                              </p:par>
                              <p:par>
                                <p:cTn id="26" presetID="1" presetClass="entr" presetSubtype="0" fill="hold" nodeType="withEffect">
                                  <p:stCondLst>
                                    <p:cond delay="1500"/>
                                  </p:stCondLst>
                                  <p:childTnLst>
                                    <p:set>
                                      <p:cBhvr>
                                        <p:cTn id="27" dur="1" fill="hold">
                                          <p:stCondLst>
                                            <p:cond delay="0"/>
                                          </p:stCondLst>
                                        </p:cTn>
                                        <p:tgtEl>
                                          <p:spTgt spid="138"/>
                                        </p:tgtEl>
                                        <p:attrNameLst>
                                          <p:attrName>style.visibility</p:attrName>
                                        </p:attrNameLst>
                                      </p:cBhvr>
                                      <p:to>
                                        <p:strVal val="visible"/>
                                      </p:to>
                                    </p:set>
                                  </p:childTnLst>
                                </p:cTn>
                              </p:par>
                              <p:par>
                                <p:cTn id="28" presetID="1" presetClass="entr" presetSubtype="0" fill="hold" nodeType="withEffect">
                                  <p:stCondLst>
                                    <p:cond delay="1500"/>
                                  </p:stCondLst>
                                  <p:childTnLst>
                                    <p:set>
                                      <p:cBhvr>
                                        <p:cTn id="29" dur="1" fill="hold">
                                          <p:stCondLst>
                                            <p:cond delay="0"/>
                                          </p:stCondLst>
                                        </p:cTn>
                                        <p:tgtEl>
                                          <p:spTgt spid="137"/>
                                        </p:tgtEl>
                                        <p:attrNameLst>
                                          <p:attrName>style.visibility</p:attrName>
                                        </p:attrNameLst>
                                      </p:cBhvr>
                                      <p:to>
                                        <p:strVal val="visible"/>
                                      </p:to>
                                    </p:set>
                                  </p:childTnLst>
                                </p:cTn>
                              </p:par>
                              <p:par>
                                <p:cTn id="30" presetID="10" presetClass="entr" presetSubtype="0" fill="hold" nodeType="withEffect">
                                  <p:stCondLst>
                                    <p:cond delay="1200"/>
                                  </p:stCondLst>
                                  <p:childTnLst>
                                    <p:set>
                                      <p:cBhvr>
                                        <p:cTn id="31" dur="1" fill="hold">
                                          <p:stCondLst>
                                            <p:cond delay="0"/>
                                          </p:stCondLst>
                                        </p:cTn>
                                        <p:tgtEl>
                                          <p:spTgt spid="136"/>
                                        </p:tgtEl>
                                        <p:attrNameLst>
                                          <p:attrName>style.visibility</p:attrName>
                                        </p:attrNameLst>
                                      </p:cBhvr>
                                      <p:to>
                                        <p:strVal val="visible"/>
                                      </p:to>
                                    </p:set>
                                    <p:animEffect transition="in" filter="fade">
                                      <p:cBhvr>
                                        <p:cTn id="32" dur="1000"/>
                                        <p:tgtEl>
                                          <p:spTgt spid="136"/>
                                        </p:tgtEl>
                                      </p:cBhvr>
                                    </p:animEffect>
                                  </p:childTnLst>
                                </p:cTn>
                              </p:par>
                              <p:par>
                                <p:cTn id="33" presetID="10" presetClass="entr" presetSubtype="0" fill="hold" nodeType="withEffect">
                                  <p:stCondLst>
                                    <p:cond delay="1200"/>
                                  </p:stCondLst>
                                  <p:childTnLst>
                                    <p:set>
                                      <p:cBhvr>
                                        <p:cTn id="34" dur="1" fill="hold">
                                          <p:stCondLst>
                                            <p:cond delay="0"/>
                                          </p:stCondLst>
                                        </p:cTn>
                                        <p:tgtEl>
                                          <p:spTgt spid="135"/>
                                        </p:tgtEl>
                                        <p:attrNameLst>
                                          <p:attrName>style.visibility</p:attrName>
                                        </p:attrNameLst>
                                      </p:cBhvr>
                                      <p:to>
                                        <p:strVal val="visible"/>
                                      </p:to>
                                    </p:set>
                                    <p:animEffect transition="in" filter="fade">
                                      <p:cBhvr>
                                        <p:cTn id="35" dur="1000"/>
                                        <p:tgtEl>
                                          <p:spTgt spid="135"/>
                                        </p:tgtEl>
                                      </p:cBhvr>
                                    </p:animEffect>
                                  </p:childTnLst>
                                </p:cTn>
                              </p:par>
                              <p:par>
                                <p:cTn id="36" presetID="10" presetClass="entr" presetSubtype="0" fill="hold" nodeType="withEffect">
                                  <p:stCondLst>
                                    <p:cond delay="1200"/>
                                  </p:stCondLst>
                                  <p:childTnLst>
                                    <p:set>
                                      <p:cBhvr>
                                        <p:cTn id="37" dur="1" fill="hold">
                                          <p:stCondLst>
                                            <p:cond delay="0"/>
                                          </p:stCondLst>
                                        </p:cTn>
                                        <p:tgtEl>
                                          <p:spTgt spid="131"/>
                                        </p:tgtEl>
                                        <p:attrNameLst>
                                          <p:attrName>style.visibility</p:attrName>
                                        </p:attrNameLst>
                                      </p:cBhvr>
                                      <p:to>
                                        <p:strVal val="visible"/>
                                      </p:to>
                                    </p:set>
                                    <p:animEffect transition="in" filter="fade">
                                      <p:cBhvr>
                                        <p:cTn id="38" dur="1000"/>
                                        <p:tgtEl>
                                          <p:spTgt spid="131"/>
                                        </p:tgtEl>
                                      </p:cBhvr>
                                    </p:animEffect>
                                  </p:childTnLst>
                                </p:cTn>
                              </p:par>
                              <p:par>
                                <p:cTn id="39" presetID="1" presetClass="exit" presetSubtype="0" fill="hold" nodeType="withEffect">
                                  <p:stCondLst>
                                    <p:cond delay="1500"/>
                                  </p:stCondLst>
                                  <p:childTnLst>
                                    <p:set>
                                      <p:cBhvr>
                                        <p:cTn id="40" dur="1" fill="hold">
                                          <p:stCondLst>
                                            <p:cond delay="0"/>
                                          </p:stCondLst>
                                        </p:cTn>
                                        <p:tgtEl>
                                          <p:spTgt spid="120"/>
                                        </p:tgtEl>
                                        <p:attrNameLst>
                                          <p:attrName>style.visibility</p:attrName>
                                        </p:attrNameLst>
                                      </p:cBhvr>
                                      <p:to>
                                        <p:strVal val="hidden"/>
                                      </p:to>
                                    </p:set>
                                  </p:childTnLst>
                                </p:cTn>
                              </p:par>
                              <p:par>
                                <p:cTn id="41" presetID="1" presetClass="exit" presetSubtype="0" fill="hold" nodeType="withEffect">
                                  <p:stCondLst>
                                    <p:cond delay="1500"/>
                                  </p:stCondLst>
                                  <p:childTnLst>
                                    <p:set>
                                      <p:cBhvr>
                                        <p:cTn id="42" dur="1" fill="hold">
                                          <p:stCondLst>
                                            <p:cond delay="0"/>
                                          </p:stCondLst>
                                        </p:cTn>
                                        <p:tgtEl>
                                          <p:spTgt spid="119"/>
                                        </p:tgtEl>
                                        <p:attrNameLst>
                                          <p:attrName>style.visibility</p:attrName>
                                        </p:attrNameLst>
                                      </p:cBhvr>
                                      <p:to>
                                        <p:strVal val="hidden"/>
                                      </p:to>
                                    </p:set>
                                  </p:childTnLst>
                                </p:cTn>
                              </p:par>
                              <p:par>
                                <p:cTn id="43" presetID="1" presetClass="exit" presetSubtype="0" fill="hold" nodeType="withEffect">
                                  <p:stCondLst>
                                    <p:cond delay="1500"/>
                                  </p:stCondLst>
                                  <p:childTnLst>
                                    <p:set>
                                      <p:cBhvr>
                                        <p:cTn id="44" dur="1" fill="hold">
                                          <p:stCondLst>
                                            <p:cond delay="0"/>
                                          </p:stCondLst>
                                        </p:cTn>
                                        <p:tgtEl>
                                          <p:spTgt spid="21615"/>
                                        </p:tgtEl>
                                        <p:attrNameLst>
                                          <p:attrName>style.visibility</p:attrName>
                                        </p:attrNameLst>
                                      </p:cBhvr>
                                      <p:to>
                                        <p:strVal val="hidden"/>
                                      </p:to>
                                    </p:set>
                                  </p:childTnLst>
                                </p:cTn>
                              </p:par>
                              <p:par>
                                <p:cTn id="45" presetID="1" presetClass="exit" presetSubtype="0" fill="hold" nodeType="withEffect">
                                  <p:stCondLst>
                                    <p:cond delay="1500"/>
                                  </p:stCondLst>
                                  <p:childTnLst>
                                    <p:set>
                                      <p:cBhvr>
                                        <p:cTn id="46" dur="1" fill="hold">
                                          <p:stCondLst>
                                            <p:cond delay="0"/>
                                          </p:stCondLst>
                                        </p:cTn>
                                        <p:tgtEl>
                                          <p:spTgt spid="21614"/>
                                        </p:tgtEl>
                                        <p:attrNameLst>
                                          <p:attrName>style.visibility</p:attrName>
                                        </p:attrNameLst>
                                      </p:cBhvr>
                                      <p:to>
                                        <p:strVal val="hidden"/>
                                      </p:to>
                                    </p:set>
                                  </p:childTnLst>
                                </p:cTn>
                              </p:par>
                              <p:par>
                                <p:cTn id="47" presetID="1" presetClass="exit" presetSubtype="0" fill="hold" nodeType="withEffect">
                                  <p:stCondLst>
                                    <p:cond delay="1500"/>
                                  </p:stCondLst>
                                  <p:childTnLst>
                                    <p:set>
                                      <p:cBhvr>
                                        <p:cTn id="48" dur="1" fill="hold">
                                          <p:stCondLst>
                                            <p:cond delay="0"/>
                                          </p:stCondLst>
                                        </p:cTn>
                                        <p:tgtEl>
                                          <p:spTgt spid="21613"/>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124"/>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125"/>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126"/>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127"/>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128"/>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129"/>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130"/>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1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614" grpId="1" animBg="1"/>
      <p:bldP spid="21615" grpId="1" animBg="1"/>
      <p:bldP spid="119" grpId="0" animBg="1"/>
      <p:bldP spid="119" grpId="1" animBg="1"/>
      <p:bldP spid="120" grpId="0" animBg="1"/>
      <p:bldP spid="120"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4066" name="Picture 2" descr="hot&amp;coldCNR-nolabel"/>
          <p:cNvPicPr>
            <a:picLocks noChangeAspect="1" noChangeArrowheads="1"/>
          </p:cNvPicPr>
          <p:nvPr/>
        </p:nvPicPr>
        <p:blipFill>
          <a:blip r:embed="rId2" cstate="print">
            <a:lum contrast="40000"/>
          </a:blip>
          <a:srcRect b="85187"/>
          <a:stretch>
            <a:fillRect/>
          </a:stretch>
        </p:blipFill>
        <p:spPr bwMode="auto">
          <a:xfrm>
            <a:off x="1524000" y="1143000"/>
            <a:ext cx="5584825" cy="860425"/>
          </a:xfrm>
          <a:prstGeom prst="rect">
            <a:avLst/>
          </a:prstGeom>
          <a:noFill/>
        </p:spPr>
      </p:pic>
      <p:pic>
        <p:nvPicPr>
          <p:cNvPr id="344067" name="Picture 3" descr="hot&amp;coldCNR-nolabel"/>
          <p:cNvPicPr>
            <a:picLocks noChangeAspect="1" noChangeArrowheads="1"/>
          </p:cNvPicPr>
          <p:nvPr/>
        </p:nvPicPr>
        <p:blipFill>
          <a:blip r:embed="rId3" cstate="print">
            <a:lum contrast="40000"/>
          </a:blip>
          <a:srcRect t="42593" b="39754"/>
          <a:stretch>
            <a:fillRect/>
          </a:stretch>
        </p:blipFill>
        <p:spPr bwMode="auto">
          <a:xfrm>
            <a:off x="1524000" y="3124200"/>
            <a:ext cx="5584825" cy="1023938"/>
          </a:xfrm>
          <a:prstGeom prst="rect">
            <a:avLst/>
          </a:prstGeom>
          <a:noFill/>
        </p:spPr>
      </p:pic>
      <p:pic>
        <p:nvPicPr>
          <p:cNvPr id="344068" name="Picture 4" descr="hot&amp;coldCNR-nolabel"/>
          <p:cNvPicPr>
            <a:picLocks noChangeAspect="1" noChangeArrowheads="1"/>
          </p:cNvPicPr>
          <p:nvPr/>
        </p:nvPicPr>
        <p:blipFill>
          <a:blip r:embed="rId2" cstate="print">
            <a:lum contrast="40000"/>
          </a:blip>
          <a:srcRect t="85187"/>
          <a:stretch>
            <a:fillRect/>
          </a:stretch>
        </p:blipFill>
        <p:spPr bwMode="auto">
          <a:xfrm>
            <a:off x="1524000" y="5230813"/>
            <a:ext cx="5584825" cy="860425"/>
          </a:xfrm>
          <a:prstGeom prst="rect">
            <a:avLst/>
          </a:prstGeom>
          <a:noFill/>
        </p:spPr>
      </p:pic>
      <p:sp>
        <p:nvSpPr>
          <p:cNvPr id="344069" name="Text Box 5"/>
          <p:cNvSpPr txBox="1">
            <a:spLocks noChangeArrowheads="1"/>
          </p:cNvSpPr>
          <p:nvPr/>
        </p:nvSpPr>
        <p:spPr bwMode="auto">
          <a:xfrm>
            <a:off x="7219950" y="1382713"/>
            <a:ext cx="762000" cy="396875"/>
          </a:xfrm>
          <a:prstGeom prst="rect">
            <a:avLst/>
          </a:prstGeom>
          <a:noFill/>
          <a:ln w="9525">
            <a:noFill/>
            <a:miter lim="800000"/>
            <a:headEnd/>
            <a:tailEnd/>
          </a:ln>
          <a:effectLst/>
        </p:spPr>
        <p:txBody>
          <a:bodyPr wrap="none">
            <a:spAutoFit/>
          </a:bodyPr>
          <a:lstStyle/>
          <a:p>
            <a:pPr algn="ctr"/>
            <a:r>
              <a:rPr lang="en-US" sz="2000" b="1" dirty="0">
                <a:solidFill>
                  <a:srgbClr val="131412"/>
                </a:solidFill>
                <a:latin typeface="Arial" pitchFamily="34" charset="0"/>
              </a:rPr>
              <a:t>4,5 n</a:t>
            </a:r>
          </a:p>
        </p:txBody>
      </p:sp>
      <p:sp>
        <p:nvSpPr>
          <p:cNvPr id="344070" name="Text Box 6"/>
          <p:cNvSpPr txBox="1">
            <a:spLocks noChangeArrowheads="1"/>
          </p:cNvSpPr>
          <p:nvPr/>
        </p:nvSpPr>
        <p:spPr bwMode="auto">
          <a:xfrm>
            <a:off x="2092325" y="1941513"/>
            <a:ext cx="565150" cy="396875"/>
          </a:xfrm>
          <a:prstGeom prst="rect">
            <a:avLst/>
          </a:prstGeom>
          <a:noFill/>
          <a:ln w="9525">
            <a:noFill/>
            <a:miter lim="800000"/>
            <a:headEnd/>
            <a:tailEnd/>
          </a:ln>
          <a:effectLst/>
        </p:spPr>
        <p:txBody>
          <a:bodyPr wrap="none">
            <a:spAutoFit/>
          </a:bodyPr>
          <a:lstStyle/>
          <a:p>
            <a:pPr algn="ctr"/>
            <a:r>
              <a:rPr lang="en-US" sz="2000" b="1" baseline="30000">
                <a:solidFill>
                  <a:srgbClr val="131412"/>
                </a:solidFill>
                <a:latin typeface="Arial" pitchFamily="34" charset="0"/>
              </a:rPr>
              <a:t>18</a:t>
            </a:r>
            <a:r>
              <a:rPr lang="en-US" sz="2000" b="1">
                <a:solidFill>
                  <a:srgbClr val="131412"/>
                </a:solidFill>
                <a:latin typeface="Arial" pitchFamily="34" charset="0"/>
              </a:rPr>
              <a:t>O</a:t>
            </a:r>
          </a:p>
        </p:txBody>
      </p:sp>
      <p:sp>
        <p:nvSpPr>
          <p:cNvPr id="344071" name="Text Box 7"/>
          <p:cNvSpPr txBox="1">
            <a:spLocks noChangeArrowheads="1"/>
          </p:cNvSpPr>
          <p:nvPr/>
        </p:nvSpPr>
        <p:spPr bwMode="auto">
          <a:xfrm>
            <a:off x="3089275" y="1916113"/>
            <a:ext cx="728663" cy="396875"/>
          </a:xfrm>
          <a:prstGeom prst="rect">
            <a:avLst/>
          </a:prstGeom>
          <a:noFill/>
          <a:ln w="9525">
            <a:noFill/>
            <a:miter lim="800000"/>
            <a:headEnd/>
            <a:tailEnd/>
          </a:ln>
          <a:effectLst/>
        </p:spPr>
        <p:txBody>
          <a:bodyPr wrap="none">
            <a:spAutoFit/>
          </a:bodyPr>
          <a:lstStyle/>
          <a:p>
            <a:pPr algn="ctr"/>
            <a:r>
              <a:rPr lang="en-US" sz="2000" b="1" baseline="30000" dirty="0">
                <a:solidFill>
                  <a:srgbClr val="131412"/>
                </a:solidFill>
                <a:latin typeface="Arial" pitchFamily="34" charset="0"/>
              </a:rPr>
              <a:t>249</a:t>
            </a:r>
            <a:r>
              <a:rPr lang="en-US" sz="2000" b="1" dirty="0">
                <a:solidFill>
                  <a:srgbClr val="131412"/>
                </a:solidFill>
                <a:latin typeface="Arial" pitchFamily="34" charset="0"/>
              </a:rPr>
              <a:t>Cf</a:t>
            </a:r>
          </a:p>
        </p:txBody>
      </p:sp>
      <p:sp>
        <p:nvSpPr>
          <p:cNvPr id="344072" name="Text Box 8"/>
          <p:cNvSpPr txBox="1">
            <a:spLocks noChangeArrowheads="1"/>
          </p:cNvSpPr>
          <p:nvPr/>
        </p:nvSpPr>
        <p:spPr bwMode="auto">
          <a:xfrm>
            <a:off x="5791200" y="1868488"/>
            <a:ext cx="1447800" cy="396875"/>
          </a:xfrm>
          <a:prstGeom prst="rect">
            <a:avLst/>
          </a:prstGeom>
          <a:noFill/>
          <a:ln w="9525">
            <a:noFill/>
            <a:miter lim="800000"/>
            <a:headEnd/>
            <a:tailEnd/>
          </a:ln>
          <a:effectLst/>
        </p:spPr>
        <p:txBody>
          <a:bodyPr>
            <a:spAutoFit/>
          </a:bodyPr>
          <a:lstStyle/>
          <a:p>
            <a:pPr algn="ctr"/>
            <a:r>
              <a:rPr lang="en-US" sz="2000" b="1" baseline="30000">
                <a:solidFill>
                  <a:srgbClr val="131412"/>
                </a:solidFill>
                <a:latin typeface="Arial" pitchFamily="34" charset="0"/>
              </a:rPr>
              <a:t>263</a:t>
            </a:r>
            <a:r>
              <a:rPr lang="en-US" sz="2000" b="1">
                <a:solidFill>
                  <a:srgbClr val="131412"/>
                </a:solidFill>
                <a:latin typeface="Arial" pitchFamily="34" charset="0"/>
              </a:rPr>
              <a:t>Sg</a:t>
            </a:r>
          </a:p>
        </p:txBody>
      </p:sp>
      <p:sp>
        <p:nvSpPr>
          <p:cNvPr id="344073" name="Text Box 9"/>
          <p:cNvSpPr txBox="1">
            <a:spLocks noChangeArrowheads="1"/>
          </p:cNvSpPr>
          <p:nvPr/>
        </p:nvSpPr>
        <p:spPr bwMode="auto">
          <a:xfrm>
            <a:off x="3886200" y="2185988"/>
            <a:ext cx="2244725" cy="396875"/>
          </a:xfrm>
          <a:prstGeom prst="rect">
            <a:avLst/>
          </a:prstGeom>
          <a:noFill/>
          <a:ln w="9525">
            <a:noFill/>
            <a:miter lim="800000"/>
            <a:headEnd/>
            <a:tailEnd/>
          </a:ln>
          <a:effectLst/>
        </p:spPr>
        <p:txBody>
          <a:bodyPr wrap="none">
            <a:spAutoFit/>
          </a:bodyPr>
          <a:lstStyle/>
          <a:p>
            <a:pPr algn="ctr"/>
            <a:r>
              <a:rPr lang="en-US" sz="2000" b="1">
                <a:solidFill>
                  <a:srgbClr val="C02845"/>
                </a:solidFill>
                <a:latin typeface="Arial" pitchFamily="34" charset="0"/>
              </a:rPr>
              <a:t>Fission Products</a:t>
            </a:r>
          </a:p>
        </p:txBody>
      </p:sp>
      <p:sp>
        <p:nvSpPr>
          <p:cNvPr id="344074" name="Text Box 10"/>
          <p:cNvSpPr txBox="1">
            <a:spLocks noChangeArrowheads="1"/>
          </p:cNvSpPr>
          <p:nvPr/>
        </p:nvSpPr>
        <p:spPr bwMode="auto">
          <a:xfrm>
            <a:off x="7185025" y="3400425"/>
            <a:ext cx="550863" cy="396875"/>
          </a:xfrm>
          <a:prstGeom prst="rect">
            <a:avLst/>
          </a:prstGeom>
          <a:noFill/>
          <a:ln w="9525">
            <a:noFill/>
            <a:miter lim="800000"/>
            <a:headEnd/>
            <a:tailEnd/>
          </a:ln>
          <a:effectLst/>
        </p:spPr>
        <p:txBody>
          <a:bodyPr wrap="none">
            <a:spAutoFit/>
          </a:bodyPr>
          <a:lstStyle/>
          <a:p>
            <a:pPr algn="ctr"/>
            <a:r>
              <a:rPr lang="en-US" sz="2000" b="1">
                <a:solidFill>
                  <a:srgbClr val="131412"/>
                </a:solidFill>
                <a:latin typeface="Arial" pitchFamily="34" charset="0"/>
              </a:rPr>
              <a:t>1 n</a:t>
            </a:r>
          </a:p>
        </p:txBody>
      </p:sp>
      <p:sp>
        <p:nvSpPr>
          <p:cNvPr id="344075" name="Text Box 11"/>
          <p:cNvSpPr txBox="1">
            <a:spLocks noChangeArrowheads="1"/>
          </p:cNvSpPr>
          <p:nvPr/>
        </p:nvSpPr>
        <p:spPr bwMode="auto">
          <a:xfrm>
            <a:off x="2057400" y="3946525"/>
            <a:ext cx="650875" cy="396875"/>
          </a:xfrm>
          <a:prstGeom prst="rect">
            <a:avLst/>
          </a:prstGeom>
          <a:noFill/>
          <a:ln w="9525">
            <a:noFill/>
            <a:miter lim="800000"/>
            <a:headEnd/>
            <a:tailEnd/>
          </a:ln>
          <a:effectLst/>
        </p:spPr>
        <p:txBody>
          <a:bodyPr wrap="none">
            <a:spAutoFit/>
          </a:bodyPr>
          <a:lstStyle/>
          <a:p>
            <a:pPr algn="ctr"/>
            <a:r>
              <a:rPr lang="en-US" sz="2000" b="1" baseline="30000">
                <a:solidFill>
                  <a:srgbClr val="131412"/>
                </a:solidFill>
                <a:latin typeface="Arial" pitchFamily="34" charset="0"/>
              </a:rPr>
              <a:t>54</a:t>
            </a:r>
            <a:r>
              <a:rPr lang="en-US" sz="2000" b="1">
                <a:solidFill>
                  <a:srgbClr val="131412"/>
                </a:solidFill>
                <a:latin typeface="Arial" pitchFamily="34" charset="0"/>
              </a:rPr>
              <a:t>Cr</a:t>
            </a:r>
          </a:p>
        </p:txBody>
      </p:sp>
      <p:sp>
        <p:nvSpPr>
          <p:cNvPr id="344076" name="Text Box 12"/>
          <p:cNvSpPr txBox="1">
            <a:spLocks noChangeArrowheads="1"/>
          </p:cNvSpPr>
          <p:nvPr/>
        </p:nvSpPr>
        <p:spPr bwMode="auto">
          <a:xfrm>
            <a:off x="3124200" y="3946525"/>
            <a:ext cx="714375" cy="396875"/>
          </a:xfrm>
          <a:prstGeom prst="rect">
            <a:avLst/>
          </a:prstGeom>
          <a:noFill/>
          <a:ln w="9525">
            <a:noFill/>
            <a:miter lim="800000"/>
            <a:headEnd/>
            <a:tailEnd/>
          </a:ln>
          <a:effectLst/>
        </p:spPr>
        <p:txBody>
          <a:bodyPr wrap="none">
            <a:spAutoFit/>
          </a:bodyPr>
          <a:lstStyle/>
          <a:p>
            <a:pPr algn="ctr"/>
            <a:r>
              <a:rPr lang="en-US" sz="2000" b="1" baseline="30000">
                <a:solidFill>
                  <a:srgbClr val="131412"/>
                </a:solidFill>
                <a:latin typeface="Arial" pitchFamily="34" charset="0"/>
              </a:rPr>
              <a:t>209</a:t>
            </a:r>
            <a:r>
              <a:rPr lang="en-US" sz="2000" b="1">
                <a:solidFill>
                  <a:srgbClr val="131412"/>
                </a:solidFill>
                <a:latin typeface="Arial" pitchFamily="34" charset="0"/>
              </a:rPr>
              <a:t>Bi</a:t>
            </a:r>
          </a:p>
        </p:txBody>
      </p:sp>
      <p:sp>
        <p:nvSpPr>
          <p:cNvPr id="344077" name="Text Box 13"/>
          <p:cNvSpPr txBox="1">
            <a:spLocks noChangeArrowheads="1"/>
          </p:cNvSpPr>
          <p:nvPr/>
        </p:nvSpPr>
        <p:spPr bwMode="auto">
          <a:xfrm>
            <a:off x="6137275" y="3962400"/>
            <a:ext cx="800100" cy="396875"/>
          </a:xfrm>
          <a:prstGeom prst="rect">
            <a:avLst/>
          </a:prstGeom>
          <a:noFill/>
          <a:ln w="9525">
            <a:noFill/>
            <a:miter lim="800000"/>
            <a:headEnd/>
            <a:tailEnd/>
          </a:ln>
          <a:effectLst/>
        </p:spPr>
        <p:txBody>
          <a:bodyPr wrap="none">
            <a:spAutoFit/>
          </a:bodyPr>
          <a:lstStyle/>
          <a:p>
            <a:pPr algn="ctr"/>
            <a:r>
              <a:rPr lang="en-US" sz="2000" b="1" baseline="30000">
                <a:solidFill>
                  <a:srgbClr val="131412"/>
                </a:solidFill>
                <a:latin typeface="Arial" pitchFamily="34" charset="0"/>
              </a:rPr>
              <a:t>262</a:t>
            </a:r>
            <a:r>
              <a:rPr lang="en-US" sz="2000" b="1">
                <a:solidFill>
                  <a:srgbClr val="131412"/>
                </a:solidFill>
                <a:latin typeface="Arial" pitchFamily="34" charset="0"/>
              </a:rPr>
              <a:t>Bh</a:t>
            </a:r>
          </a:p>
        </p:txBody>
      </p:sp>
      <p:sp>
        <p:nvSpPr>
          <p:cNvPr id="344078" name="Text Box 14"/>
          <p:cNvSpPr txBox="1">
            <a:spLocks noChangeArrowheads="1"/>
          </p:cNvSpPr>
          <p:nvPr/>
        </p:nvSpPr>
        <p:spPr bwMode="auto">
          <a:xfrm>
            <a:off x="3962400" y="4229100"/>
            <a:ext cx="2246313" cy="396875"/>
          </a:xfrm>
          <a:prstGeom prst="rect">
            <a:avLst/>
          </a:prstGeom>
          <a:noFill/>
          <a:ln w="9525">
            <a:noFill/>
            <a:miter lim="800000"/>
            <a:headEnd/>
            <a:tailEnd/>
          </a:ln>
          <a:effectLst/>
        </p:spPr>
        <p:txBody>
          <a:bodyPr wrap="none">
            <a:spAutoFit/>
          </a:bodyPr>
          <a:lstStyle/>
          <a:p>
            <a:pPr algn="ctr"/>
            <a:r>
              <a:rPr lang="en-US" sz="2000" b="1">
                <a:solidFill>
                  <a:schemeClr val="accent2"/>
                </a:solidFill>
                <a:latin typeface="Arial" pitchFamily="34" charset="0"/>
              </a:rPr>
              <a:t>Fission Products</a:t>
            </a:r>
          </a:p>
        </p:txBody>
      </p:sp>
      <p:sp>
        <p:nvSpPr>
          <p:cNvPr id="344079" name="Text Box 15"/>
          <p:cNvSpPr txBox="1">
            <a:spLocks noChangeArrowheads="1"/>
          </p:cNvSpPr>
          <p:nvPr/>
        </p:nvSpPr>
        <p:spPr bwMode="auto">
          <a:xfrm>
            <a:off x="7245661" y="5507038"/>
            <a:ext cx="1051890" cy="400110"/>
          </a:xfrm>
          <a:prstGeom prst="rect">
            <a:avLst/>
          </a:prstGeom>
          <a:noFill/>
          <a:ln w="9525">
            <a:noFill/>
            <a:miter lim="800000"/>
            <a:headEnd/>
            <a:tailEnd/>
          </a:ln>
          <a:effectLst/>
        </p:spPr>
        <p:txBody>
          <a:bodyPr wrap="none">
            <a:spAutoFit/>
          </a:bodyPr>
          <a:lstStyle/>
          <a:p>
            <a:pPr algn="ctr"/>
            <a:r>
              <a:rPr lang="en-US" sz="2000" b="1" dirty="0">
                <a:solidFill>
                  <a:srgbClr val="131412"/>
                </a:solidFill>
                <a:latin typeface="Arial" pitchFamily="34" charset="0"/>
              </a:rPr>
              <a:t> 3,4,5 </a:t>
            </a:r>
            <a:r>
              <a:rPr lang="en-US" sz="2000" b="1" dirty="0" smtClean="0">
                <a:solidFill>
                  <a:srgbClr val="131412"/>
                </a:solidFill>
                <a:latin typeface="Arial" pitchFamily="34" charset="0"/>
              </a:rPr>
              <a:t>n</a:t>
            </a:r>
            <a:endParaRPr lang="en-US" sz="2000" b="1" dirty="0">
              <a:solidFill>
                <a:srgbClr val="131412"/>
              </a:solidFill>
              <a:latin typeface="Arial" pitchFamily="34" charset="0"/>
            </a:endParaRPr>
          </a:p>
        </p:txBody>
      </p:sp>
      <p:sp>
        <p:nvSpPr>
          <p:cNvPr id="344080" name="Text Box 16"/>
          <p:cNvSpPr txBox="1">
            <a:spLocks noChangeArrowheads="1"/>
          </p:cNvSpPr>
          <p:nvPr/>
        </p:nvSpPr>
        <p:spPr bwMode="auto">
          <a:xfrm>
            <a:off x="1981200" y="5992813"/>
            <a:ext cx="693738" cy="396875"/>
          </a:xfrm>
          <a:prstGeom prst="rect">
            <a:avLst/>
          </a:prstGeom>
          <a:noFill/>
          <a:ln w="9525">
            <a:noFill/>
            <a:miter lim="800000"/>
            <a:headEnd/>
            <a:tailEnd/>
          </a:ln>
          <a:effectLst/>
        </p:spPr>
        <p:txBody>
          <a:bodyPr wrap="none">
            <a:spAutoFit/>
          </a:bodyPr>
          <a:lstStyle/>
          <a:p>
            <a:pPr algn="ctr"/>
            <a:r>
              <a:rPr lang="en-US" sz="2000" b="1" baseline="30000">
                <a:solidFill>
                  <a:srgbClr val="131412"/>
                </a:solidFill>
                <a:latin typeface="Arial" pitchFamily="34" charset="0"/>
              </a:rPr>
              <a:t>48</a:t>
            </a:r>
            <a:r>
              <a:rPr lang="en-US" sz="2000" b="1">
                <a:solidFill>
                  <a:srgbClr val="131412"/>
                </a:solidFill>
                <a:latin typeface="Arial" pitchFamily="34" charset="0"/>
              </a:rPr>
              <a:t>Ca</a:t>
            </a:r>
          </a:p>
        </p:txBody>
      </p:sp>
      <p:sp>
        <p:nvSpPr>
          <p:cNvPr id="344081" name="Text Box 17"/>
          <p:cNvSpPr txBox="1">
            <a:spLocks noChangeArrowheads="1"/>
          </p:cNvSpPr>
          <p:nvPr/>
        </p:nvSpPr>
        <p:spPr bwMode="auto">
          <a:xfrm>
            <a:off x="3048000" y="5992813"/>
            <a:ext cx="785813" cy="396875"/>
          </a:xfrm>
          <a:prstGeom prst="rect">
            <a:avLst/>
          </a:prstGeom>
          <a:noFill/>
          <a:ln w="9525">
            <a:noFill/>
            <a:miter lim="800000"/>
            <a:headEnd/>
            <a:tailEnd/>
          </a:ln>
          <a:effectLst/>
        </p:spPr>
        <p:txBody>
          <a:bodyPr wrap="none">
            <a:spAutoFit/>
          </a:bodyPr>
          <a:lstStyle/>
          <a:p>
            <a:pPr algn="ctr"/>
            <a:r>
              <a:rPr lang="en-US" sz="2000" b="1" baseline="30000">
                <a:solidFill>
                  <a:srgbClr val="131412"/>
                </a:solidFill>
                <a:latin typeface="Arial" pitchFamily="34" charset="0"/>
              </a:rPr>
              <a:t>244</a:t>
            </a:r>
            <a:r>
              <a:rPr lang="en-US" sz="2000" b="1">
                <a:solidFill>
                  <a:srgbClr val="131412"/>
                </a:solidFill>
                <a:latin typeface="Arial" pitchFamily="34" charset="0"/>
              </a:rPr>
              <a:t>Pu</a:t>
            </a:r>
          </a:p>
        </p:txBody>
      </p:sp>
      <p:sp>
        <p:nvSpPr>
          <p:cNvPr id="344082" name="Text Box 18"/>
          <p:cNvSpPr txBox="1">
            <a:spLocks noChangeArrowheads="1"/>
          </p:cNvSpPr>
          <p:nvPr/>
        </p:nvSpPr>
        <p:spPr bwMode="auto">
          <a:xfrm>
            <a:off x="5749870" y="6069013"/>
            <a:ext cx="1593962" cy="400110"/>
          </a:xfrm>
          <a:prstGeom prst="rect">
            <a:avLst/>
          </a:prstGeom>
          <a:noFill/>
          <a:ln w="9525">
            <a:noFill/>
            <a:miter lim="800000"/>
            <a:headEnd/>
            <a:tailEnd/>
          </a:ln>
          <a:effectLst/>
        </p:spPr>
        <p:txBody>
          <a:bodyPr wrap="none">
            <a:spAutoFit/>
          </a:bodyPr>
          <a:lstStyle/>
          <a:p>
            <a:pPr algn="ctr"/>
            <a:r>
              <a:rPr lang="en-US" sz="2000" b="1" baseline="30000" dirty="0" smtClean="0">
                <a:solidFill>
                  <a:srgbClr val="131412"/>
                </a:solidFill>
                <a:latin typeface="Arial" pitchFamily="34" charset="0"/>
              </a:rPr>
              <a:t>289,288, 287</a:t>
            </a:r>
            <a:r>
              <a:rPr lang="en-US" sz="2000" b="1" dirty="0" smtClean="0">
                <a:solidFill>
                  <a:srgbClr val="131412"/>
                </a:solidFill>
                <a:latin typeface="Arial" pitchFamily="34" charset="0"/>
              </a:rPr>
              <a:t>114</a:t>
            </a:r>
            <a:endParaRPr lang="en-US" sz="2000" b="1" dirty="0">
              <a:solidFill>
                <a:srgbClr val="131412"/>
              </a:solidFill>
              <a:latin typeface="Arial" pitchFamily="34" charset="0"/>
            </a:endParaRPr>
          </a:p>
        </p:txBody>
      </p:sp>
      <p:sp>
        <p:nvSpPr>
          <p:cNvPr id="344083" name="Text Box 19"/>
          <p:cNvSpPr txBox="1">
            <a:spLocks noChangeArrowheads="1"/>
          </p:cNvSpPr>
          <p:nvPr/>
        </p:nvSpPr>
        <p:spPr bwMode="auto">
          <a:xfrm>
            <a:off x="3851275" y="6373813"/>
            <a:ext cx="2244725" cy="396875"/>
          </a:xfrm>
          <a:prstGeom prst="rect">
            <a:avLst/>
          </a:prstGeom>
          <a:noFill/>
          <a:ln w="9525">
            <a:noFill/>
            <a:miter lim="800000"/>
            <a:headEnd/>
            <a:tailEnd/>
          </a:ln>
          <a:effectLst/>
        </p:spPr>
        <p:txBody>
          <a:bodyPr wrap="none">
            <a:spAutoFit/>
          </a:bodyPr>
          <a:lstStyle/>
          <a:p>
            <a:pPr algn="ctr"/>
            <a:r>
              <a:rPr lang="en-US" sz="2000" b="1">
                <a:solidFill>
                  <a:srgbClr val="C02845"/>
                </a:solidFill>
                <a:latin typeface="Arial" pitchFamily="34" charset="0"/>
              </a:rPr>
              <a:t>Fission Products</a:t>
            </a:r>
          </a:p>
        </p:txBody>
      </p:sp>
      <p:sp>
        <p:nvSpPr>
          <p:cNvPr id="344084" name="Line 20"/>
          <p:cNvSpPr>
            <a:spLocks noChangeShapeType="1"/>
          </p:cNvSpPr>
          <p:nvPr/>
        </p:nvSpPr>
        <p:spPr bwMode="auto">
          <a:xfrm flipH="1">
            <a:off x="4725988" y="1957388"/>
            <a:ext cx="227012" cy="304800"/>
          </a:xfrm>
          <a:prstGeom prst="line">
            <a:avLst/>
          </a:prstGeom>
          <a:noFill/>
          <a:ln w="9525">
            <a:solidFill>
              <a:schemeClr val="tx1"/>
            </a:solidFill>
            <a:round/>
            <a:headEnd/>
            <a:tailEnd type="triangle" w="med" len="med"/>
          </a:ln>
          <a:effectLst/>
        </p:spPr>
        <p:txBody>
          <a:bodyPr/>
          <a:lstStyle/>
          <a:p>
            <a:endParaRPr lang="en-US"/>
          </a:p>
        </p:txBody>
      </p:sp>
      <p:sp>
        <p:nvSpPr>
          <p:cNvPr id="344085" name="Line 21"/>
          <p:cNvSpPr>
            <a:spLocks noChangeShapeType="1"/>
          </p:cNvSpPr>
          <p:nvPr/>
        </p:nvSpPr>
        <p:spPr bwMode="auto">
          <a:xfrm>
            <a:off x="5029200" y="1944688"/>
            <a:ext cx="230188" cy="317500"/>
          </a:xfrm>
          <a:prstGeom prst="line">
            <a:avLst/>
          </a:prstGeom>
          <a:noFill/>
          <a:ln w="9525">
            <a:solidFill>
              <a:schemeClr val="tx1"/>
            </a:solidFill>
            <a:round/>
            <a:headEnd/>
            <a:tailEnd type="triangle" w="med" len="med"/>
          </a:ln>
          <a:effectLst/>
        </p:spPr>
        <p:txBody>
          <a:bodyPr/>
          <a:lstStyle/>
          <a:p>
            <a:endParaRPr lang="en-US"/>
          </a:p>
        </p:txBody>
      </p:sp>
      <p:sp>
        <p:nvSpPr>
          <p:cNvPr id="344086" name="Line 22"/>
          <p:cNvSpPr>
            <a:spLocks noChangeShapeType="1"/>
          </p:cNvSpPr>
          <p:nvPr/>
        </p:nvSpPr>
        <p:spPr bwMode="auto">
          <a:xfrm flipH="1">
            <a:off x="4838700" y="3975100"/>
            <a:ext cx="227013" cy="304800"/>
          </a:xfrm>
          <a:prstGeom prst="line">
            <a:avLst/>
          </a:prstGeom>
          <a:noFill/>
          <a:ln w="9525">
            <a:solidFill>
              <a:schemeClr val="tx1"/>
            </a:solidFill>
            <a:round/>
            <a:headEnd/>
            <a:tailEnd type="triangle" w="med" len="med"/>
          </a:ln>
          <a:effectLst/>
        </p:spPr>
        <p:txBody>
          <a:bodyPr/>
          <a:lstStyle/>
          <a:p>
            <a:endParaRPr lang="en-US"/>
          </a:p>
        </p:txBody>
      </p:sp>
      <p:sp>
        <p:nvSpPr>
          <p:cNvPr id="344087" name="Line 23"/>
          <p:cNvSpPr>
            <a:spLocks noChangeShapeType="1"/>
          </p:cNvSpPr>
          <p:nvPr/>
        </p:nvSpPr>
        <p:spPr bwMode="auto">
          <a:xfrm>
            <a:off x="5141913" y="3962400"/>
            <a:ext cx="230187" cy="317500"/>
          </a:xfrm>
          <a:prstGeom prst="line">
            <a:avLst/>
          </a:prstGeom>
          <a:noFill/>
          <a:ln w="9525">
            <a:solidFill>
              <a:schemeClr val="tx1"/>
            </a:solidFill>
            <a:round/>
            <a:headEnd/>
            <a:tailEnd type="triangle" w="med" len="med"/>
          </a:ln>
          <a:effectLst/>
        </p:spPr>
        <p:txBody>
          <a:bodyPr/>
          <a:lstStyle/>
          <a:p>
            <a:endParaRPr lang="en-US"/>
          </a:p>
        </p:txBody>
      </p:sp>
      <p:sp>
        <p:nvSpPr>
          <p:cNvPr id="344088" name="Line 24"/>
          <p:cNvSpPr>
            <a:spLocks noChangeShapeType="1"/>
          </p:cNvSpPr>
          <p:nvPr/>
        </p:nvSpPr>
        <p:spPr bwMode="auto">
          <a:xfrm flipH="1">
            <a:off x="4724400" y="6129338"/>
            <a:ext cx="227013" cy="304800"/>
          </a:xfrm>
          <a:prstGeom prst="line">
            <a:avLst/>
          </a:prstGeom>
          <a:noFill/>
          <a:ln w="9525">
            <a:solidFill>
              <a:schemeClr val="tx1"/>
            </a:solidFill>
            <a:round/>
            <a:headEnd/>
            <a:tailEnd type="triangle" w="med" len="med"/>
          </a:ln>
          <a:effectLst/>
        </p:spPr>
        <p:txBody>
          <a:bodyPr/>
          <a:lstStyle/>
          <a:p>
            <a:endParaRPr lang="en-US"/>
          </a:p>
        </p:txBody>
      </p:sp>
      <p:sp>
        <p:nvSpPr>
          <p:cNvPr id="344089" name="Line 25"/>
          <p:cNvSpPr>
            <a:spLocks noChangeShapeType="1"/>
          </p:cNvSpPr>
          <p:nvPr/>
        </p:nvSpPr>
        <p:spPr bwMode="auto">
          <a:xfrm>
            <a:off x="5027613" y="6116638"/>
            <a:ext cx="230187" cy="317500"/>
          </a:xfrm>
          <a:prstGeom prst="line">
            <a:avLst/>
          </a:prstGeom>
          <a:noFill/>
          <a:ln w="9525">
            <a:solidFill>
              <a:schemeClr val="tx1"/>
            </a:solidFill>
            <a:round/>
            <a:headEnd/>
            <a:tailEnd type="triangle" w="med" len="med"/>
          </a:ln>
          <a:effectLst/>
        </p:spPr>
        <p:txBody>
          <a:bodyPr/>
          <a:lstStyle/>
          <a:p>
            <a:endParaRPr lang="en-US"/>
          </a:p>
        </p:txBody>
      </p:sp>
      <p:sp>
        <p:nvSpPr>
          <p:cNvPr id="344090" name="Text Box 26"/>
          <p:cNvSpPr txBox="1">
            <a:spLocks noChangeArrowheads="1"/>
          </p:cNvSpPr>
          <p:nvPr/>
        </p:nvSpPr>
        <p:spPr bwMode="auto">
          <a:xfrm>
            <a:off x="914400" y="162580"/>
            <a:ext cx="7391400" cy="523220"/>
          </a:xfrm>
          <a:prstGeom prst="rect">
            <a:avLst/>
          </a:prstGeom>
          <a:noFill/>
          <a:ln w="9525">
            <a:noFill/>
            <a:miter lim="800000"/>
            <a:headEnd/>
            <a:tailEnd/>
          </a:ln>
          <a:effectLst/>
        </p:spPr>
        <p:txBody>
          <a:bodyPr wrap="square">
            <a:spAutoFit/>
          </a:bodyPr>
          <a:lstStyle/>
          <a:p>
            <a:pPr algn="ctr"/>
            <a:r>
              <a:rPr lang="en-US" sz="2800" dirty="0" smtClean="0">
                <a:latin typeface="Arial" pitchFamily="34" charset="0"/>
              </a:rPr>
              <a:t>Heavy Element Production Reactions</a:t>
            </a:r>
            <a:endParaRPr lang="en-US" sz="2800" b="1" dirty="0">
              <a:latin typeface="Arial" pitchFamily="34" charset="0"/>
            </a:endParaRPr>
          </a:p>
        </p:txBody>
      </p:sp>
      <p:sp>
        <p:nvSpPr>
          <p:cNvPr id="344091" name="Text Box 27"/>
          <p:cNvSpPr txBox="1">
            <a:spLocks noChangeArrowheads="1"/>
          </p:cNvSpPr>
          <p:nvPr/>
        </p:nvSpPr>
        <p:spPr bwMode="auto">
          <a:xfrm>
            <a:off x="1572254" y="762000"/>
            <a:ext cx="5910593" cy="461665"/>
          </a:xfrm>
          <a:prstGeom prst="rect">
            <a:avLst/>
          </a:prstGeom>
          <a:noFill/>
          <a:ln w="9525">
            <a:noFill/>
            <a:miter lim="800000"/>
            <a:headEnd/>
            <a:tailEnd/>
          </a:ln>
          <a:effectLst/>
        </p:spPr>
        <p:txBody>
          <a:bodyPr wrap="none">
            <a:spAutoFit/>
          </a:bodyPr>
          <a:lstStyle/>
          <a:p>
            <a:pPr algn="ctr"/>
            <a:r>
              <a:rPr lang="en-US" sz="2400" b="1" dirty="0">
                <a:solidFill>
                  <a:srgbClr val="D34715"/>
                </a:solidFill>
                <a:latin typeface="Arial" pitchFamily="34" charset="0"/>
              </a:rPr>
              <a:t>Hot Fusion—Elements </a:t>
            </a:r>
            <a:r>
              <a:rPr lang="en-US" sz="2400" b="1" dirty="0" smtClean="0">
                <a:solidFill>
                  <a:srgbClr val="D34715"/>
                </a:solidFill>
                <a:latin typeface="Arial" pitchFamily="34" charset="0"/>
              </a:rPr>
              <a:t>101 </a:t>
            </a:r>
            <a:r>
              <a:rPr lang="en-US" sz="2400" b="1" dirty="0">
                <a:solidFill>
                  <a:srgbClr val="D34715"/>
                </a:solidFill>
                <a:latin typeface="Arial" pitchFamily="34" charset="0"/>
              </a:rPr>
              <a:t>through 108</a:t>
            </a:r>
          </a:p>
        </p:txBody>
      </p:sp>
      <p:sp>
        <p:nvSpPr>
          <p:cNvPr id="344092" name="Text Box 28"/>
          <p:cNvSpPr txBox="1">
            <a:spLocks noChangeArrowheads="1"/>
          </p:cNvSpPr>
          <p:nvPr/>
        </p:nvSpPr>
        <p:spPr bwMode="auto">
          <a:xfrm>
            <a:off x="1978025" y="2767013"/>
            <a:ext cx="6022975" cy="457200"/>
          </a:xfrm>
          <a:prstGeom prst="rect">
            <a:avLst/>
          </a:prstGeom>
          <a:noFill/>
          <a:ln w="9525">
            <a:noFill/>
            <a:miter lim="800000"/>
            <a:headEnd/>
            <a:tailEnd/>
          </a:ln>
          <a:effectLst/>
        </p:spPr>
        <p:txBody>
          <a:bodyPr wrap="none">
            <a:spAutoFit/>
          </a:bodyPr>
          <a:lstStyle/>
          <a:p>
            <a:pPr algn="ctr"/>
            <a:r>
              <a:rPr lang="en-US" sz="2400" b="1">
                <a:solidFill>
                  <a:schemeClr val="accent2"/>
                </a:solidFill>
                <a:latin typeface="Arial" pitchFamily="34" charset="0"/>
              </a:rPr>
              <a:t>Cold Fusion</a:t>
            </a:r>
            <a:r>
              <a:rPr lang="en-US" sz="2400" b="1">
                <a:solidFill>
                  <a:srgbClr val="0066FF"/>
                </a:solidFill>
                <a:latin typeface="Arial" pitchFamily="34" charset="0"/>
              </a:rPr>
              <a:t>—</a:t>
            </a:r>
            <a:r>
              <a:rPr lang="en-US" sz="2400" b="1">
                <a:solidFill>
                  <a:schemeClr val="accent2"/>
                </a:solidFill>
                <a:latin typeface="Arial" pitchFamily="34" charset="0"/>
              </a:rPr>
              <a:t>Elements 107 through 112</a:t>
            </a:r>
          </a:p>
        </p:txBody>
      </p:sp>
      <p:sp>
        <p:nvSpPr>
          <p:cNvPr id="344093" name="Text Box 29"/>
          <p:cNvSpPr txBox="1">
            <a:spLocks noChangeArrowheads="1"/>
          </p:cNvSpPr>
          <p:nvPr/>
        </p:nvSpPr>
        <p:spPr bwMode="auto">
          <a:xfrm>
            <a:off x="403876" y="4800600"/>
            <a:ext cx="8631530" cy="461665"/>
          </a:xfrm>
          <a:prstGeom prst="rect">
            <a:avLst/>
          </a:prstGeom>
          <a:noFill/>
          <a:ln w="9525">
            <a:noFill/>
            <a:miter lim="800000"/>
            <a:headEnd/>
            <a:tailEnd/>
          </a:ln>
          <a:effectLst/>
        </p:spPr>
        <p:txBody>
          <a:bodyPr wrap="none">
            <a:spAutoFit/>
          </a:bodyPr>
          <a:lstStyle/>
          <a:p>
            <a:pPr algn="ctr"/>
            <a:r>
              <a:rPr lang="en-US" sz="2400" b="1" dirty="0">
                <a:solidFill>
                  <a:srgbClr val="009900"/>
                </a:solidFill>
                <a:latin typeface="Arial" pitchFamily="34" charset="0"/>
              </a:rPr>
              <a:t>Hot </a:t>
            </a:r>
            <a:r>
              <a:rPr lang="en-US" sz="2400" b="1" dirty="0" smtClean="0">
                <a:solidFill>
                  <a:srgbClr val="009900"/>
                </a:solidFill>
                <a:latin typeface="Arial" pitchFamily="34" charset="0"/>
              </a:rPr>
              <a:t>Fusion</a:t>
            </a:r>
            <a:r>
              <a:rPr lang="en-US" sz="2400" b="1" dirty="0" smtClean="0">
                <a:solidFill>
                  <a:srgbClr val="009900"/>
                </a:solidFill>
                <a:latin typeface="Georgia" pitchFamily="18" charset="0"/>
              </a:rPr>
              <a:t>-</a:t>
            </a:r>
            <a:r>
              <a:rPr lang="en-US" sz="2400" b="1" dirty="0" smtClean="0">
                <a:solidFill>
                  <a:srgbClr val="009900"/>
                </a:solidFill>
                <a:latin typeface="Arial" pitchFamily="34" charset="0"/>
              </a:rPr>
              <a:t>Reported Elements 112, 114, 115, 116, 117, 118</a:t>
            </a:r>
            <a:endParaRPr lang="en-US" sz="2400" b="1" dirty="0">
              <a:solidFill>
                <a:srgbClr val="009900"/>
              </a:solidFill>
              <a:latin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4091"/>
                                        </p:tgtEl>
                                        <p:attrNameLst>
                                          <p:attrName>style.visibility</p:attrName>
                                        </p:attrNameLst>
                                      </p:cBhvr>
                                      <p:to>
                                        <p:strVal val="visible"/>
                                      </p:to>
                                    </p:set>
                                  </p:childTnLst>
                                </p:cTn>
                              </p:par>
                              <p:par>
                                <p:cTn id="7" presetID="2" presetClass="entr" presetSubtype="8" fill="hold" nodeType="withEffect">
                                  <p:stCondLst>
                                    <p:cond delay="0"/>
                                  </p:stCondLst>
                                  <p:childTnLst>
                                    <p:set>
                                      <p:cBhvr>
                                        <p:cTn id="8" dur="1" fill="hold">
                                          <p:stCondLst>
                                            <p:cond delay="0"/>
                                          </p:stCondLst>
                                        </p:cTn>
                                        <p:tgtEl>
                                          <p:spTgt spid="344066"/>
                                        </p:tgtEl>
                                        <p:attrNameLst>
                                          <p:attrName>style.visibility</p:attrName>
                                        </p:attrNameLst>
                                      </p:cBhvr>
                                      <p:to>
                                        <p:strVal val="visible"/>
                                      </p:to>
                                    </p:set>
                                    <p:anim calcmode="lin" valueType="num">
                                      <p:cBhvr additive="base">
                                        <p:cTn id="9" dur="1000" fill="hold"/>
                                        <p:tgtEl>
                                          <p:spTgt spid="344066"/>
                                        </p:tgtEl>
                                        <p:attrNameLst>
                                          <p:attrName>ppt_x</p:attrName>
                                        </p:attrNameLst>
                                      </p:cBhvr>
                                      <p:tavLst>
                                        <p:tav tm="0">
                                          <p:val>
                                            <p:strVal val="0-#ppt_w/2"/>
                                          </p:val>
                                        </p:tav>
                                        <p:tav tm="100000">
                                          <p:val>
                                            <p:strVal val="#ppt_x"/>
                                          </p:val>
                                        </p:tav>
                                      </p:tavLst>
                                    </p:anim>
                                    <p:anim calcmode="lin" valueType="num">
                                      <p:cBhvr additive="base">
                                        <p:cTn id="10" dur="1000" fill="hold"/>
                                        <p:tgtEl>
                                          <p:spTgt spid="344066"/>
                                        </p:tgtEl>
                                        <p:attrNameLst>
                                          <p:attrName>ppt_y</p:attrName>
                                        </p:attrNameLst>
                                      </p:cBhvr>
                                      <p:tavLst>
                                        <p:tav tm="0">
                                          <p:val>
                                            <p:strVal val="#ppt_y"/>
                                          </p:val>
                                        </p:tav>
                                        <p:tav tm="100000">
                                          <p:val>
                                            <p:strVal val="#ppt_y"/>
                                          </p:val>
                                        </p:tav>
                                      </p:tavLst>
                                    </p:anim>
                                  </p:childTnLst>
                                </p:cTn>
                              </p:par>
                              <p:par>
                                <p:cTn id="11" presetID="2" presetClass="entr" presetSubtype="8" fill="hold" grpId="0" nodeType="withEffect">
                                  <p:stCondLst>
                                    <p:cond delay="0"/>
                                  </p:stCondLst>
                                  <p:childTnLst>
                                    <p:set>
                                      <p:cBhvr>
                                        <p:cTn id="12" dur="1" fill="hold">
                                          <p:stCondLst>
                                            <p:cond delay="0"/>
                                          </p:stCondLst>
                                        </p:cTn>
                                        <p:tgtEl>
                                          <p:spTgt spid="344069"/>
                                        </p:tgtEl>
                                        <p:attrNameLst>
                                          <p:attrName>style.visibility</p:attrName>
                                        </p:attrNameLst>
                                      </p:cBhvr>
                                      <p:to>
                                        <p:strVal val="visible"/>
                                      </p:to>
                                    </p:set>
                                    <p:anim calcmode="lin" valueType="num">
                                      <p:cBhvr additive="base">
                                        <p:cTn id="13" dur="1000" fill="hold"/>
                                        <p:tgtEl>
                                          <p:spTgt spid="344069"/>
                                        </p:tgtEl>
                                        <p:attrNameLst>
                                          <p:attrName>ppt_x</p:attrName>
                                        </p:attrNameLst>
                                      </p:cBhvr>
                                      <p:tavLst>
                                        <p:tav tm="0">
                                          <p:val>
                                            <p:strVal val="0-#ppt_w/2"/>
                                          </p:val>
                                        </p:tav>
                                        <p:tav tm="100000">
                                          <p:val>
                                            <p:strVal val="#ppt_x"/>
                                          </p:val>
                                        </p:tav>
                                      </p:tavLst>
                                    </p:anim>
                                    <p:anim calcmode="lin" valueType="num">
                                      <p:cBhvr additive="base">
                                        <p:cTn id="14" dur="1000" fill="hold"/>
                                        <p:tgtEl>
                                          <p:spTgt spid="344069"/>
                                        </p:tgtEl>
                                        <p:attrNameLst>
                                          <p:attrName>ppt_y</p:attrName>
                                        </p:attrNameLst>
                                      </p:cBhvr>
                                      <p:tavLst>
                                        <p:tav tm="0">
                                          <p:val>
                                            <p:strVal val="#ppt_y"/>
                                          </p:val>
                                        </p:tav>
                                        <p:tav tm="100000">
                                          <p:val>
                                            <p:strVal val="#ppt_y"/>
                                          </p:val>
                                        </p:tav>
                                      </p:tavLst>
                                    </p:anim>
                                  </p:childTnLst>
                                </p:cTn>
                              </p:par>
                              <p:par>
                                <p:cTn id="15" presetID="2" presetClass="entr" presetSubtype="8" fill="hold" grpId="0" nodeType="withEffect">
                                  <p:stCondLst>
                                    <p:cond delay="0"/>
                                  </p:stCondLst>
                                  <p:childTnLst>
                                    <p:set>
                                      <p:cBhvr>
                                        <p:cTn id="16" dur="1" fill="hold">
                                          <p:stCondLst>
                                            <p:cond delay="0"/>
                                          </p:stCondLst>
                                        </p:cTn>
                                        <p:tgtEl>
                                          <p:spTgt spid="344070"/>
                                        </p:tgtEl>
                                        <p:attrNameLst>
                                          <p:attrName>style.visibility</p:attrName>
                                        </p:attrNameLst>
                                      </p:cBhvr>
                                      <p:to>
                                        <p:strVal val="visible"/>
                                      </p:to>
                                    </p:set>
                                    <p:anim calcmode="lin" valueType="num">
                                      <p:cBhvr additive="base">
                                        <p:cTn id="17" dur="1000" fill="hold"/>
                                        <p:tgtEl>
                                          <p:spTgt spid="344070"/>
                                        </p:tgtEl>
                                        <p:attrNameLst>
                                          <p:attrName>ppt_x</p:attrName>
                                        </p:attrNameLst>
                                      </p:cBhvr>
                                      <p:tavLst>
                                        <p:tav tm="0">
                                          <p:val>
                                            <p:strVal val="0-#ppt_w/2"/>
                                          </p:val>
                                        </p:tav>
                                        <p:tav tm="100000">
                                          <p:val>
                                            <p:strVal val="#ppt_x"/>
                                          </p:val>
                                        </p:tav>
                                      </p:tavLst>
                                    </p:anim>
                                    <p:anim calcmode="lin" valueType="num">
                                      <p:cBhvr additive="base">
                                        <p:cTn id="18" dur="1000" fill="hold"/>
                                        <p:tgtEl>
                                          <p:spTgt spid="344070"/>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0"/>
                                  </p:stCondLst>
                                  <p:childTnLst>
                                    <p:set>
                                      <p:cBhvr>
                                        <p:cTn id="20" dur="1" fill="hold">
                                          <p:stCondLst>
                                            <p:cond delay="0"/>
                                          </p:stCondLst>
                                        </p:cTn>
                                        <p:tgtEl>
                                          <p:spTgt spid="344071"/>
                                        </p:tgtEl>
                                        <p:attrNameLst>
                                          <p:attrName>style.visibility</p:attrName>
                                        </p:attrNameLst>
                                      </p:cBhvr>
                                      <p:to>
                                        <p:strVal val="visible"/>
                                      </p:to>
                                    </p:set>
                                    <p:anim calcmode="lin" valueType="num">
                                      <p:cBhvr additive="base">
                                        <p:cTn id="21" dur="1000" fill="hold"/>
                                        <p:tgtEl>
                                          <p:spTgt spid="344071"/>
                                        </p:tgtEl>
                                        <p:attrNameLst>
                                          <p:attrName>ppt_x</p:attrName>
                                        </p:attrNameLst>
                                      </p:cBhvr>
                                      <p:tavLst>
                                        <p:tav tm="0">
                                          <p:val>
                                            <p:strVal val="0-#ppt_w/2"/>
                                          </p:val>
                                        </p:tav>
                                        <p:tav tm="100000">
                                          <p:val>
                                            <p:strVal val="#ppt_x"/>
                                          </p:val>
                                        </p:tav>
                                      </p:tavLst>
                                    </p:anim>
                                    <p:anim calcmode="lin" valueType="num">
                                      <p:cBhvr additive="base">
                                        <p:cTn id="22" dur="1000" fill="hold"/>
                                        <p:tgtEl>
                                          <p:spTgt spid="344071"/>
                                        </p:tgtEl>
                                        <p:attrNameLst>
                                          <p:attrName>ppt_y</p:attrName>
                                        </p:attrNameLst>
                                      </p:cBhvr>
                                      <p:tavLst>
                                        <p:tav tm="0">
                                          <p:val>
                                            <p:strVal val="#ppt_y"/>
                                          </p:val>
                                        </p:tav>
                                        <p:tav tm="100000">
                                          <p:val>
                                            <p:strVal val="#ppt_y"/>
                                          </p:val>
                                        </p:tav>
                                      </p:tavLst>
                                    </p:anim>
                                  </p:childTnLst>
                                </p:cTn>
                              </p:par>
                              <p:par>
                                <p:cTn id="23" presetID="2" presetClass="entr" presetSubtype="8" fill="hold" grpId="0" nodeType="withEffect">
                                  <p:stCondLst>
                                    <p:cond delay="0"/>
                                  </p:stCondLst>
                                  <p:childTnLst>
                                    <p:set>
                                      <p:cBhvr>
                                        <p:cTn id="24" dur="1" fill="hold">
                                          <p:stCondLst>
                                            <p:cond delay="0"/>
                                          </p:stCondLst>
                                        </p:cTn>
                                        <p:tgtEl>
                                          <p:spTgt spid="344072"/>
                                        </p:tgtEl>
                                        <p:attrNameLst>
                                          <p:attrName>style.visibility</p:attrName>
                                        </p:attrNameLst>
                                      </p:cBhvr>
                                      <p:to>
                                        <p:strVal val="visible"/>
                                      </p:to>
                                    </p:set>
                                    <p:anim calcmode="lin" valueType="num">
                                      <p:cBhvr additive="base">
                                        <p:cTn id="25" dur="1000" fill="hold"/>
                                        <p:tgtEl>
                                          <p:spTgt spid="344072"/>
                                        </p:tgtEl>
                                        <p:attrNameLst>
                                          <p:attrName>ppt_x</p:attrName>
                                        </p:attrNameLst>
                                      </p:cBhvr>
                                      <p:tavLst>
                                        <p:tav tm="0">
                                          <p:val>
                                            <p:strVal val="0-#ppt_w/2"/>
                                          </p:val>
                                        </p:tav>
                                        <p:tav tm="100000">
                                          <p:val>
                                            <p:strVal val="#ppt_x"/>
                                          </p:val>
                                        </p:tav>
                                      </p:tavLst>
                                    </p:anim>
                                    <p:anim calcmode="lin" valueType="num">
                                      <p:cBhvr additive="base">
                                        <p:cTn id="26" dur="1000" fill="hold"/>
                                        <p:tgtEl>
                                          <p:spTgt spid="344072"/>
                                        </p:tgtEl>
                                        <p:attrNameLst>
                                          <p:attrName>ppt_y</p:attrName>
                                        </p:attrNameLst>
                                      </p:cBhvr>
                                      <p:tavLst>
                                        <p:tav tm="0">
                                          <p:val>
                                            <p:strVal val="#ppt_y"/>
                                          </p:val>
                                        </p:tav>
                                        <p:tav tm="100000">
                                          <p:val>
                                            <p:strVal val="#ppt_y"/>
                                          </p:val>
                                        </p:tav>
                                      </p:tavLst>
                                    </p:anim>
                                  </p:childTnLst>
                                </p:cTn>
                              </p:par>
                              <p:par>
                                <p:cTn id="27" presetID="2" presetClass="entr" presetSubtype="8" fill="hold" grpId="0" nodeType="withEffect">
                                  <p:stCondLst>
                                    <p:cond delay="0"/>
                                  </p:stCondLst>
                                  <p:childTnLst>
                                    <p:set>
                                      <p:cBhvr>
                                        <p:cTn id="28" dur="1" fill="hold">
                                          <p:stCondLst>
                                            <p:cond delay="0"/>
                                          </p:stCondLst>
                                        </p:cTn>
                                        <p:tgtEl>
                                          <p:spTgt spid="344073"/>
                                        </p:tgtEl>
                                        <p:attrNameLst>
                                          <p:attrName>style.visibility</p:attrName>
                                        </p:attrNameLst>
                                      </p:cBhvr>
                                      <p:to>
                                        <p:strVal val="visible"/>
                                      </p:to>
                                    </p:set>
                                    <p:anim calcmode="lin" valueType="num">
                                      <p:cBhvr additive="base">
                                        <p:cTn id="29" dur="1000" fill="hold"/>
                                        <p:tgtEl>
                                          <p:spTgt spid="344073"/>
                                        </p:tgtEl>
                                        <p:attrNameLst>
                                          <p:attrName>ppt_x</p:attrName>
                                        </p:attrNameLst>
                                      </p:cBhvr>
                                      <p:tavLst>
                                        <p:tav tm="0">
                                          <p:val>
                                            <p:strVal val="0-#ppt_w/2"/>
                                          </p:val>
                                        </p:tav>
                                        <p:tav tm="100000">
                                          <p:val>
                                            <p:strVal val="#ppt_x"/>
                                          </p:val>
                                        </p:tav>
                                      </p:tavLst>
                                    </p:anim>
                                    <p:anim calcmode="lin" valueType="num">
                                      <p:cBhvr additive="base">
                                        <p:cTn id="30" dur="1000" fill="hold"/>
                                        <p:tgtEl>
                                          <p:spTgt spid="344073"/>
                                        </p:tgtEl>
                                        <p:attrNameLst>
                                          <p:attrName>ppt_y</p:attrName>
                                        </p:attrNameLst>
                                      </p:cBhvr>
                                      <p:tavLst>
                                        <p:tav tm="0">
                                          <p:val>
                                            <p:strVal val="#ppt_y"/>
                                          </p:val>
                                        </p:tav>
                                        <p:tav tm="100000">
                                          <p:val>
                                            <p:strVal val="#ppt_y"/>
                                          </p:val>
                                        </p:tav>
                                      </p:tavLst>
                                    </p:anim>
                                  </p:childTnLst>
                                </p:cTn>
                              </p:par>
                              <p:par>
                                <p:cTn id="31" presetID="2" presetClass="entr" presetSubtype="8" fill="hold" grpId="0" nodeType="withEffect">
                                  <p:stCondLst>
                                    <p:cond delay="0"/>
                                  </p:stCondLst>
                                  <p:childTnLst>
                                    <p:set>
                                      <p:cBhvr>
                                        <p:cTn id="32" dur="1" fill="hold">
                                          <p:stCondLst>
                                            <p:cond delay="0"/>
                                          </p:stCondLst>
                                        </p:cTn>
                                        <p:tgtEl>
                                          <p:spTgt spid="344084"/>
                                        </p:tgtEl>
                                        <p:attrNameLst>
                                          <p:attrName>style.visibility</p:attrName>
                                        </p:attrNameLst>
                                      </p:cBhvr>
                                      <p:to>
                                        <p:strVal val="visible"/>
                                      </p:to>
                                    </p:set>
                                    <p:anim calcmode="lin" valueType="num">
                                      <p:cBhvr additive="base">
                                        <p:cTn id="33" dur="1000" fill="hold"/>
                                        <p:tgtEl>
                                          <p:spTgt spid="344084"/>
                                        </p:tgtEl>
                                        <p:attrNameLst>
                                          <p:attrName>ppt_x</p:attrName>
                                        </p:attrNameLst>
                                      </p:cBhvr>
                                      <p:tavLst>
                                        <p:tav tm="0">
                                          <p:val>
                                            <p:strVal val="0-#ppt_w/2"/>
                                          </p:val>
                                        </p:tav>
                                        <p:tav tm="100000">
                                          <p:val>
                                            <p:strVal val="#ppt_x"/>
                                          </p:val>
                                        </p:tav>
                                      </p:tavLst>
                                    </p:anim>
                                    <p:anim calcmode="lin" valueType="num">
                                      <p:cBhvr additive="base">
                                        <p:cTn id="34" dur="1000" fill="hold"/>
                                        <p:tgtEl>
                                          <p:spTgt spid="344084"/>
                                        </p:tgtEl>
                                        <p:attrNameLst>
                                          <p:attrName>ppt_y</p:attrName>
                                        </p:attrNameLst>
                                      </p:cBhvr>
                                      <p:tavLst>
                                        <p:tav tm="0">
                                          <p:val>
                                            <p:strVal val="#ppt_y"/>
                                          </p:val>
                                        </p:tav>
                                        <p:tav tm="100000">
                                          <p:val>
                                            <p:strVal val="#ppt_y"/>
                                          </p:val>
                                        </p:tav>
                                      </p:tavLst>
                                    </p:anim>
                                  </p:childTnLst>
                                </p:cTn>
                              </p:par>
                              <p:par>
                                <p:cTn id="35" presetID="2" presetClass="entr" presetSubtype="8" fill="hold" grpId="0" nodeType="withEffect">
                                  <p:stCondLst>
                                    <p:cond delay="0"/>
                                  </p:stCondLst>
                                  <p:childTnLst>
                                    <p:set>
                                      <p:cBhvr>
                                        <p:cTn id="36" dur="1" fill="hold">
                                          <p:stCondLst>
                                            <p:cond delay="0"/>
                                          </p:stCondLst>
                                        </p:cTn>
                                        <p:tgtEl>
                                          <p:spTgt spid="344085"/>
                                        </p:tgtEl>
                                        <p:attrNameLst>
                                          <p:attrName>style.visibility</p:attrName>
                                        </p:attrNameLst>
                                      </p:cBhvr>
                                      <p:to>
                                        <p:strVal val="visible"/>
                                      </p:to>
                                    </p:set>
                                    <p:anim calcmode="lin" valueType="num">
                                      <p:cBhvr additive="base">
                                        <p:cTn id="37" dur="1000" fill="hold"/>
                                        <p:tgtEl>
                                          <p:spTgt spid="344085"/>
                                        </p:tgtEl>
                                        <p:attrNameLst>
                                          <p:attrName>ppt_x</p:attrName>
                                        </p:attrNameLst>
                                      </p:cBhvr>
                                      <p:tavLst>
                                        <p:tav tm="0">
                                          <p:val>
                                            <p:strVal val="0-#ppt_w/2"/>
                                          </p:val>
                                        </p:tav>
                                        <p:tav tm="100000">
                                          <p:val>
                                            <p:strVal val="#ppt_x"/>
                                          </p:val>
                                        </p:tav>
                                      </p:tavLst>
                                    </p:anim>
                                    <p:anim calcmode="lin" valueType="num">
                                      <p:cBhvr additive="base">
                                        <p:cTn id="38" dur="1000" fill="hold"/>
                                        <p:tgtEl>
                                          <p:spTgt spid="344085"/>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44092"/>
                                        </p:tgtEl>
                                        <p:attrNameLst>
                                          <p:attrName>style.visibility</p:attrName>
                                        </p:attrNameLst>
                                      </p:cBhvr>
                                      <p:to>
                                        <p:strVal val="visible"/>
                                      </p:to>
                                    </p:set>
                                  </p:childTnLst>
                                </p:cTn>
                              </p:par>
                              <p:par>
                                <p:cTn id="43" presetID="2" presetClass="entr" presetSubtype="8" fill="hold" nodeType="withEffect">
                                  <p:stCondLst>
                                    <p:cond delay="0"/>
                                  </p:stCondLst>
                                  <p:childTnLst>
                                    <p:set>
                                      <p:cBhvr>
                                        <p:cTn id="44" dur="1" fill="hold">
                                          <p:stCondLst>
                                            <p:cond delay="0"/>
                                          </p:stCondLst>
                                        </p:cTn>
                                        <p:tgtEl>
                                          <p:spTgt spid="344067"/>
                                        </p:tgtEl>
                                        <p:attrNameLst>
                                          <p:attrName>style.visibility</p:attrName>
                                        </p:attrNameLst>
                                      </p:cBhvr>
                                      <p:to>
                                        <p:strVal val="visible"/>
                                      </p:to>
                                    </p:set>
                                    <p:anim calcmode="lin" valueType="num">
                                      <p:cBhvr additive="base">
                                        <p:cTn id="45" dur="1000" fill="hold"/>
                                        <p:tgtEl>
                                          <p:spTgt spid="344067"/>
                                        </p:tgtEl>
                                        <p:attrNameLst>
                                          <p:attrName>ppt_x</p:attrName>
                                        </p:attrNameLst>
                                      </p:cBhvr>
                                      <p:tavLst>
                                        <p:tav tm="0">
                                          <p:val>
                                            <p:strVal val="0-#ppt_w/2"/>
                                          </p:val>
                                        </p:tav>
                                        <p:tav tm="100000">
                                          <p:val>
                                            <p:strVal val="#ppt_x"/>
                                          </p:val>
                                        </p:tav>
                                      </p:tavLst>
                                    </p:anim>
                                    <p:anim calcmode="lin" valueType="num">
                                      <p:cBhvr additive="base">
                                        <p:cTn id="46" dur="1000" fill="hold"/>
                                        <p:tgtEl>
                                          <p:spTgt spid="344067"/>
                                        </p:tgtEl>
                                        <p:attrNameLst>
                                          <p:attrName>ppt_y</p:attrName>
                                        </p:attrNameLst>
                                      </p:cBhvr>
                                      <p:tavLst>
                                        <p:tav tm="0">
                                          <p:val>
                                            <p:strVal val="#ppt_y"/>
                                          </p:val>
                                        </p:tav>
                                        <p:tav tm="100000">
                                          <p:val>
                                            <p:strVal val="#ppt_y"/>
                                          </p:val>
                                        </p:tav>
                                      </p:tavLst>
                                    </p:anim>
                                  </p:childTnLst>
                                </p:cTn>
                              </p:par>
                              <p:par>
                                <p:cTn id="47" presetID="2" presetClass="entr" presetSubtype="8" fill="hold" grpId="0" nodeType="withEffect">
                                  <p:stCondLst>
                                    <p:cond delay="0"/>
                                  </p:stCondLst>
                                  <p:childTnLst>
                                    <p:set>
                                      <p:cBhvr>
                                        <p:cTn id="48" dur="1" fill="hold">
                                          <p:stCondLst>
                                            <p:cond delay="0"/>
                                          </p:stCondLst>
                                        </p:cTn>
                                        <p:tgtEl>
                                          <p:spTgt spid="344074"/>
                                        </p:tgtEl>
                                        <p:attrNameLst>
                                          <p:attrName>style.visibility</p:attrName>
                                        </p:attrNameLst>
                                      </p:cBhvr>
                                      <p:to>
                                        <p:strVal val="visible"/>
                                      </p:to>
                                    </p:set>
                                    <p:anim calcmode="lin" valueType="num">
                                      <p:cBhvr additive="base">
                                        <p:cTn id="49" dur="1000" fill="hold"/>
                                        <p:tgtEl>
                                          <p:spTgt spid="344074"/>
                                        </p:tgtEl>
                                        <p:attrNameLst>
                                          <p:attrName>ppt_x</p:attrName>
                                        </p:attrNameLst>
                                      </p:cBhvr>
                                      <p:tavLst>
                                        <p:tav tm="0">
                                          <p:val>
                                            <p:strVal val="0-#ppt_w/2"/>
                                          </p:val>
                                        </p:tav>
                                        <p:tav tm="100000">
                                          <p:val>
                                            <p:strVal val="#ppt_x"/>
                                          </p:val>
                                        </p:tav>
                                      </p:tavLst>
                                    </p:anim>
                                    <p:anim calcmode="lin" valueType="num">
                                      <p:cBhvr additive="base">
                                        <p:cTn id="50" dur="1000" fill="hold"/>
                                        <p:tgtEl>
                                          <p:spTgt spid="344074"/>
                                        </p:tgtEl>
                                        <p:attrNameLst>
                                          <p:attrName>ppt_y</p:attrName>
                                        </p:attrNameLst>
                                      </p:cBhvr>
                                      <p:tavLst>
                                        <p:tav tm="0">
                                          <p:val>
                                            <p:strVal val="#ppt_y"/>
                                          </p:val>
                                        </p:tav>
                                        <p:tav tm="100000">
                                          <p:val>
                                            <p:strVal val="#ppt_y"/>
                                          </p:val>
                                        </p:tav>
                                      </p:tavLst>
                                    </p:anim>
                                  </p:childTnLst>
                                </p:cTn>
                              </p:par>
                              <p:par>
                                <p:cTn id="51" presetID="2" presetClass="entr" presetSubtype="8" fill="hold" grpId="0" nodeType="withEffect">
                                  <p:stCondLst>
                                    <p:cond delay="0"/>
                                  </p:stCondLst>
                                  <p:childTnLst>
                                    <p:set>
                                      <p:cBhvr>
                                        <p:cTn id="52" dur="1" fill="hold">
                                          <p:stCondLst>
                                            <p:cond delay="0"/>
                                          </p:stCondLst>
                                        </p:cTn>
                                        <p:tgtEl>
                                          <p:spTgt spid="344075"/>
                                        </p:tgtEl>
                                        <p:attrNameLst>
                                          <p:attrName>style.visibility</p:attrName>
                                        </p:attrNameLst>
                                      </p:cBhvr>
                                      <p:to>
                                        <p:strVal val="visible"/>
                                      </p:to>
                                    </p:set>
                                    <p:anim calcmode="lin" valueType="num">
                                      <p:cBhvr additive="base">
                                        <p:cTn id="53" dur="1000" fill="hold"/>
                                        <p:tgtEl>
                                          <p:spTgt spid="344075"/>
                                        </p:tgtEl>
                                        <p:attrNameLst>
                                          <p:attrName>ppt_x</p:attrName>
                                        </p:attrNameLst>
                                      </p:cBhvr>
                                      <p:tavLst>
                                        <p:tav tm="0">
                                          <p:val>
                                            <p:strVal val="0-#ppt_w/2"/>
                                          </p:val>
                                        </p:tav>
                                        <p:tav tm="100000">
                                          <p:val>
                                            <p:strVal val="#ppt_x"/>
                                          </p:val>
                                        </p:tav>
                                      </p:tavLst>
                                    </p:anim>
                                    <p:anim calcmode="lin" valueType="num">
                                      <p:cBhvr additive="base">
                                        <p:cTn id="54" dur="1000" fill="hold"/>
                                        <p:tgtEl>
                                          <p:spTgt spid="344075"/>
                                        </p:tgtEl>
                                        <p:attrNameLst>
                                          <p:attrName>ppt_y</p:attrName>
                                        </p:attrNameLst>
                                      </p:cBhvr>
                                      <p:tavLst>
                                        <p:tav tm="0">
                                          <p:val>
                                            <p:strVal val="#ppt_y"/>
                                          </p:val>
                                        </p:tav>
                                        <p:tav tm="100000">
                                          <p:val>
                                            <p:strVal val="#ppt_y"/>
                                          </p:val>
                                        </p:tav>
                                      </p:tavLst>
                                    </p:anim>
                                  </p:childTnLst>
                                </p:cTn>
                              </p:par>
                              <p:par>
                                <p:cTn id="55" presetID="2" presetClass="entr" presetSubtype="8" fill="hold" grpId="0" nodeType="withEffect">
                                  <p:stCondLst>
                                    <p:cond delay="0"/>
                                  </p:stCondLst>
                                  <p:childTnLst>
                                    <p:set>
                                      <p:cBhvr>
                                        <p:cTn id="56" dur="1" fill="hold">
                                          <p:stCondLst>
                                            <p:cond delay="0"/>
                                          </p:stCondLst>
                                        </p:cTn>
                                        <p:tgtEl>
                                          <p:spTgt spid="344076"/>
                                        </p:tgtEl>
                                        <p:attrNameLst>
                                          <p:attrName>style.visibility</p:attrName>
                                        </p:attrNameLst>
                                      </p:cBhvr>
                                      <p:to>
                                        <p:strVal val="visible"/>
                                      </p:to>
                                    </p:set>
                                    <p:anim calcmode="lin" valueType="num">
                                      <p:cBhvr additive="base">
                                        <p:cTn id="57" dur="1000" fill="hold"/>
                                        <p:tgtEl>
                                          <p:spTgt spid="344076"/>
                                        </p:tgtEl>
                                        <p:attrNameLst>
                                          <p:attrName>ppt_x</p:attrName>
                                        </p:attrNameLst>
                                      </p:cBhvr>
                                      <p:tavLst>
                                        <p:tav tm="0">
                                          <p:val>
                                            <p:strVal val="0-#ppt_w/2"/>
                                          </p:val>
                                        </p:tav>
                                        <p:tav tm="100000">
                                          <p:val>
                                            <p:strVal val="#ppt_x"/>
                                          </p:val>
                                        </p:tav>
                                      </p:tavLst>
                                    </p:anim>
                                    <p:anim calcmode="lin" valueType="num">
                                      <p:cBhvr additive="base">
                                        <p:cTn id="58" dur="1000" fill="hold"/>
                                        <p:tgtEl>
                                          <p:spTgt spid="344076"/>
                                        </p:tgtEl>
                                        <p:attrNameLst>
                                          <p:attrName>ppt_y</p:attrName>
                                        </p:attrNameLst>
                                      </p:cBhvr>
                                      <p:tavLst>
                                        <p:tav tm="0">
                                          <p:val>
                                            <p:strVal val="#ppt_y"/>
                                          </p:val>
                                        </p:tav>
                                        <p:tav tm="100000">
                                          <p:val>
                                            <p:strVal val="#ppt_y"/>
                                          </p:val>
                                        </p:tav>
                                      </p:tavLst>
                                    </p:anim>
                                  </p:childTnLst>
                                </p:cTn>
                              </p:par>
                              <p:par>
                                <p:cTn id="59" presetID="2" presetClass="entr" presetSubtype="8" fill="hold" grpId="0" nodeType="withEffect">
                                  <p:stCondLst>
                                    <p:cond delay="0"/>
                                  </p:stCondLst>
                                  <p:childTnLst>
                                    <p:set>
                                      <p:cBhvr>
                                        <p:cTn id="60" dur="1" fill="hold">
                                          <p:stCondLst>
                                            <p:cond delay="0"/>
                                          </p:stCondLst>
                                        </p:cTn>
                                        <p:tgtEl>
                                          <p:spTgt spid="344077"/>
                                        </p:tgtEl>
                                        <p:attrNameLst>
                                          <p:attrName>style.visibility</p:attrName>
                                        </p:attrNameLst>
                                      </p:cBhvr>
                                      <p:to>
                                        <p:strVal val="visible"/>
                                      </p:to>
                                    </p:set>
                                    <p:anim calcmode="lin" valueType="num">
                                      <p:cBhvr additive="base">
                                        <p:cTn id="61" dur="1000" fill="hold"/>
                                        <p:tgtEl>
                                          <p:spTgt spid="344077"/>
                                        </p:tgtEl>
                                        <p:attrNameLst>
                                          <p:attrName>ppt_x</p:attrName>
                                        </p:attrNameLst>
                                      </p:cBhvr>
                                      <p:tavLst>
                                        <p:tav tm="0">
                                          <p:val>
                                            <p:strVal val="0-#ppt_w/2"/>
                                          </p:val>
                                        </p:tav>
                                        <p:tav tm="100000">
                                          <p:val>
                                            <p:strVal val="#ppt_x"/>
                                          </p:val>
                                        </p:tav>
                                      </p:tavLst>
                                    </p:anim>
                                    <p:anim calcmode="lin" valueType="num">
                                      <p:cBhvr additive="base">
                                        <p:cTn id="62" dur="1000" fill="hold"/>
                                        <p:tgtEl>
                                          <p:spTgt spid="344077"/>
                                        </p:tgtEl>
                                        <p:attrNameLst>
                                          <p:attrName>ppt_y</p:attrName>
                                        </p:attrNameLst>
                                      </p:cBhvr>
                                      <p:tavLst>
                                        <p:tav tm="0">
                                          <p:val>
                                            <p:strVal val="#ppt_y"/>
                                          </p:val>
                                        </p:tav>
                                        <p:tav tm="100000">
                                          <p:val>
                                            <p:strVal val="#ppt_y"/>
                                          </p:val>
                                        </p:tav>
                                      </p:tavLst>
                                    </p:anim>
                                  </p:childTnLst>
                                </p:cTn>
                              </p:par>
                              <p:par>
                                <p:cTn id="63" presetID="2" presetClass="entr" presetSubtype="8" fill="hold" grpId="0" nodeType="withEffect">
                                  <p:stCondLst>
                                    <p:cond delay="0"/>
                                  </p:stCondLst>
                                  <p:childTnLst>
                                    <p:set>
                                      <p:cBhvr>
                                        <p:cTn id="64" dur="1" fill="hold">
                                          <p:stCondLst>
                                            <p:cond delay="0"/>
                                          </p:stCondLst>
                                        </p:cTn>
                                        <p:tgtEl>
                                          <p:spTgt spid="344078"/>
                                        </p:tgtEl>
                                        <p:attrNameLst>
                                          <p:attrName>style.visibility</p:attrName>
                                        </p:attrNameLst>
                                      </p:cBhvr>
                                      <p:to>
                                        <p:strVal val="visible"/>
                                      </p:to>
                                    </p:set>
                                    <p:anim calcmode="lin" valueType="num">
                                      <p:cBhvr additive="base">
                                        <p:cTn id="65" dur="1000" fill="hold"/>
                                        <p:tgtEl>
                                          <p:spTgt spid="344078"/>
                                        </p:tgtEl>
                                        <p:attrNameLst>
                                          <p:attrName>ppt_x</p:attrName>
                                        </p:attrNameLst>
                                      </p:cBhvr>
                                      <p:tavLst>
                                        <p:tav tm="0">
                                          <p:val>
                                            <p:strVal val="0-#ppt_w/2"/>
                                          </p:val>
                                        </p:tav>
                                        <p:tav tm="100000">
                                          <p:val>
                                            <p:strVal val="#ppt_x"/>
                                          </p:val>
                                        </p:tav>
                                      </p:tavLst>
                                    </p:anim>
                                    <p:anim calcmode="lin" valueType="num">
                                      <p:cBhvr additive="base">
                                        <p:cTn id="66" dur="1000" fill="hold"/>
                                        <p:tgtEl>
                                          <p:spTgt spid="344078"/>
                                        </p:tgtEl>
                                        <p:attrNameLst>
                                          <p:attrName>ppt_y</p:attrName>
                                        </p:attrNameLst>
                                      </p:cBhvr>
                                      <p:tavLst>
                                        <p:tav tm="0">
                                          <p:val>
                                            <p:strVal val="#ppt_y"/>
                                          </p:val>
                                        </p:tav>
                                        <p:tav tm="100000">
                                          <p:val>
                                            <p:strVal val="#ppt_y"/>
                                          </p:val>
                                        </p:tav>
                                      </p:tavLst>
                                    </p:anim>
                                  </p:childTnLst>
                                </p:cTn>
                              </p:par>
                              <p:par>
                                <p:cTn id="67" presetID="2" presetClass="entr" presetSubtype="8" fill="hold" grpId="0" nodeType="withEffect">
                                  <p:stCondLst>
                                    <p:cond delay="0"/>
                                  </p:stCondLst>
                                  <p:childTnLst>
                                    <p:set>
                                      <p:cBhvr>
                                        <p:cTn id="68" dur="1" fill="hold">
                                          <p:stCondLst>
                                            <p:cond delay="0"/>
                                          </p:stCondLst>
                                        </p:cTn>
                                        <p:tgtEl>
                                          <p:spTgt spid="344086"/>
                                        </p:tgtEl>
                                        <p:attrNameLst>
                                          <p:attrName>style.visibility</p:attrName>
                                        </p:attrNameLst>
                                      </p:cBhvr>
                                      <p:to>
                                        <p:strVal val="visible"/>
                                      </p:to>
                                    </p:set>
                                    <p:anim calcmode="lin" valueType="num">
                                      <p:cBhvr additive="base">
                                        <p:cTn id="69" dur="1000" fill="hold"/>
                                        <p:tgtEl>
                                          <p:spTgt spid="344086"/>
                                        </p:tgtEl>
                                        <p:attrNameLst>
                                          <p:attrName>ppt_x</p:attrName>
                                        </p:attrNameLst>
                                      </p:cBhvr>
                                      <p:tavLst>
                                        <p:tav tm="0">
                                          <p:val>
                                            <p:strVal val="0-#ppt_w/2"/>
                                          </p:val>
                                        </p:tav>
                                        <p:tav tm="100000">
                                          <p:val>
                                            <p:strVal val="#ppt_x"/>
                                          </p:val>
                                        </p:tav>
                                      </p:tavLst>
                                    </p:anim>
                                    <p:anim calcmode="lin" valueType="num">
                                      <p:cBhvr additive="base">
                                        <p:cTn id="70" dur="1000" fill="hold"/>
                                        <p:tgtEl>
                                          <p:spTgt spid="344086"/>
                                        </p:tgtEl>
                                        <p:attrNameLst>
                                          <p:attrName>ppt_y</p:attrName>
                                        </p:attrNameLst>
                                      </p:cBhvr>
                                      <p:tavLst>
                                        <p:tav tm="0">
                                          <p:val>
                                            <p:strVal val="#ppt_y"/>
                                          </p:val>
                                        </p:tav>
                                        <p:tav tm="100000">
                                          <p:val>
                                            <p:strVal val="#ppt_y"/>
                                          </p:val>
                                        </p:tav>
                                      </p:tavLst>
                                    </p:anim>
                                  </p:childTnLst>
                                </p:cTn>
                              </p:par>
                              <p:par>
                                <p:cTn id="71" presetID="2" presetClass="entr" presetSubtype="8" fill="hold" grpId="0" nodeType="withEffect">
                                  <p:stCondLst>
                                    <p:cond delay="0"/>
                                  </p:stCondLst>
                                  <p:childTnLst>
                                    <p:set>
                                      <p:cBhvr>
                                        <p:cTn id="72" dur="1" fill="hold">
                                          <p:stCondLst>
                                            <p:cond delay="0"/>
                                          </p:stCondLst>
                                        </p:cTn>
                                        <p:tgtEl>
                                          <p:spTgt spid="344087"/>
                                        </p:tgtEl>
                                        <p:attrNameLst>
                                          <p:attrName>style.visibility</p:attrName>
                                        </p:attrNameLst>
                                      </p:cBhvr>
                                      <p:to>
                                        <p:strVal val="visible"/>
                                      </p:to>
                                    </p:set>
                                    <p:anim calcmode="lin" valueType="num">
                                      <p:cBhvr additive="base">
                                        <p:cTn id="73" dur="1000" fill="hold"/>
                                        <p:tgtEl>
                                          <p:spTgt spid="344087"/>
                                        </p:tgtEl>
                                        <p:attrNameLst>
                                          <p:attrName>ppt_x</p:attrName>
                                        </p:attrNameLst>
                                      </p:cBhvr>
                                      <p:tavLst>
                                        <p:tav tm="0">
                                          <p:val>
                                            <p:strVal val="0-#ppt_w/2"/>
                                          </p:val>
                                        </p:tav>
                                        <p:tav tm="100000">
                                          <p:val>
                                            <p:strVal val="#ppt_x"/>
                                          </p:val>
                                        </p:tav>
                                      </p:tavLst>
                                    </p:anim>
                                    <p:anim calcmode="lin" valueType="num">
                                      <p:cBhvr additive="base">
                                        <p:cTn id="74" dur="1000" fill="hold"/>
                                        <p:tgtEl>
                                          <p:spTgt spid="344087"/>
                                        </p:tgtEl>
                                        <p:attrNameLst>
                                          <p:attrName>ppt_y</p:attrName>
                                        </p:attrNameLst>
                                      </p:cBhvr>
                                      <p:tavLst>
                                        <p:tav tm="0">
                                          <p:val>
                                            <p:strVal val="#ppt_y"/>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344093"/>
                                        </p:tgtEl>
                                        <p:attrNameLst>
                                          <p:attrName>style.visibility</p:attrName>
                                        </p:attrNameLst>
                                      </p:cBhvr>
                                      <p:to>
                                        <p:strVal val="visible"/>
                                      </p:to>
                                    </p:set>
                                  </p:childTnLst>
                                </p:cTn>
                              </p:par>
                              <p:par>
                                <p:cTn id="79" presetID="2" presetClass="entr" presetSubtype="8" fill="hold" nodeType="withEffect">
                                  <p:stCondLst>
                                    <p:cond delay="0"/>
                                  </p:stCondLst>
                                  <p:childTnLst>
                                    <p:set>
                                      <p:cBhvr>
                                        <p:cTn id="80" dur="1" fill="hold">
                                          <p:stCondLst>
                                            <p:cond delay="0"/>
                                          </p:stCondLst>
                                        </p:cTn>
                                        <p:tgtEl>
                                          <p:spTgt spid="344068"/>
                                        </p:tgtEl>
                                        <p:attrNameLst>
                                          <p:attrName>style.visibility</p:attrName>
                                        </p:attrNameLst>
                                      </p:cBhvr>
                                      <p:to>
                                        <p:strVal val="visible"/>
                                      </p:to>
                                    </p:set>
                                    <p:anim calcmode="lin" valueType="num">
                                      <p:cBhvr additive="base">
                                        <p:cTn id="81" dur="1000" fill="hold"/>
                                        <p:tgtEl>
                                          <p:spTgt spid="344068"/>
                                        </p:tgtEl>
                                        <p:attrNameLst>
                                          <p:attrName>ppt_x</p:attrName>
                                        </p:attrNameLst>
                                      </p:cBhvr>
                                      <p:tavLst>
                                        <p:tav tm="0">
                                          <p:val>
                                            <p:strVal val="0-#ppt_w/2"/>
                                          </p:val>
                                        </p:tav>
                                        <p:tav tm="100000">
                                          <p:val>
                                            <p:strVal val="#ppt_x"/>
                                          </p:val>
                                        </p:tav>
                                      </p:tavLst>
                                    </p:anim>
                                    <p:anim calcmode="lin" valueType="num">
                                      <p:cBhvr additive="base">
                                        <p:cTn id="82" dur="1000" fill="hold"/>
                                        <p:tgtEl>
                                          <p:spTgt spid="344068"/>
                                        </p:tgtEl>
                                        <p:attrNameLst>
                                          <p:attrName>ppt_y</p:attrName>
                                        </p:attrNameLst>
                                      </p:cBhvr>
                                      <p:tavLst>
                                        <p:tav tm="0">
                                          <p:val>
                                            <p:strVal val="#ppt_y"/>
                                          </p:val>
                                        </p:tav>
                                        <p:tav tm="100000">
                                          <p:val>
                                            <p:strVal val="#ppt_y"/>
                                          </p:val>
                                        </p:tav>
                                      </p:tavLst>
                                    </p:anim>
                                  </p:childTnLst>
                                </p:cTn>
                              </p:par>
                              <p:par>
                                <p:cTn id="83" presetID="2" presetClass="entr" presetSubtype="8" fill="hold" grpId="0" nodeType="withEffect">
                                  <p:stCondLst>
                                    <p:cond delay="0"/>
                                  </p:stCondLst>
                                  <p:childTnLst>
                                    <p:set>
                                      <p:cBhvr>
                                        <p:cTn id="84" dur="1" fill="hold">
                                          <p:stCondLst>
                                            <p:cond delay="0"/>
                                          </p:stCondLst>
                                        </p:cTn>
                                        <p:tgtEl>
                                          <p:spTgt spid="344079"/>
                                        </p:tgtEl>
                                        <p:attrNameLst>
                                          <p:attrName>style.visibility</p:attrName>
                                        </p:attrNameLst>
                                      </p:cBhvr>
                                      <p:to>
                                        <p:strVal val="visible"/>
                                      </p:to>
                                    </p:set>
                                    <p:anim calcmode="lin" valueType="num">
                                      <p:cBhvr additive="base">
                                        <p:cTn id="85" dur="1000" fill="hold"/>
                                        <p:tgtEl>
                                          <p:spTgt spid="344079"/>
                                        </p:tgtEl>
                                        <p:attrNameLst>
                                          <p:attrName>ppt_x</p:attrName>
                                        </p:attrNameLst>
                                      </p:cBhvr>
                                      <p:tavLst>
                                        <p:tav tm="0">
                                          <p:val>
                                            <p:strVal val="0-#ppt_w/2"/>
                                          </p:val>
                                        </p:tav>
                                        <p:tav tm="100000">
                                          <p:val>
                                            <p:strVal val="#ppt_x"/>
                                          </p:val>
                                        </p:tav>
                                      </p:tavLst>
                                    </p:anim>
                                    <p:anim calcmode="lin" valueType="num">
                                      <p:cBhvr additive="base">
                                        <p:cTn id="86" dur="1000" fill="hold"/>
                                        <p:tgtEl>
                                          <p:spTgt spid="344079"/>
                                        </p:tgtEl>
                                        <p:attrNameLst>
                                          <p:attrName>ppt_y</p:attrName>
                                        </p:attrNameLst>
                                      </p:cBhvr>
                                      <p:tavLst>
                                        <p:tav tm="0">
                                          <p:val>
                                            <p:strVal val="#ppt_y"/>
                                          </p:val>
                                        </p:tav>
                                        <p:tav tm="100000">
                                          <p:val>
                                            <p:strVal val="#ppt_y"/>
                                          </p:val>
                                        </p:tav>
                                      </p:tavLst>
                                    </p:anim>
                                  </p:childTnLst>
                                </p:cTn>
                              </p:par>
                              <p:par>
                                <p:cTn id="87" presetID="2" presetClass="entr" presetSubtype="8" fill="hold" grpId="0" nodeType="withEffect">
                                  <p:stCondLst>
                                    <p:cond delay="0"/>
                                  </p:stCondLst>
                                  <p:childTnLst>
                                    <p:set>
                                      <p:cBhvr>
                                        <p:cTn id="88" dur="1" fill="hold">
                                          <p:stCondLst>
                                            <p:cond delay="0"/>
                                          </p:stCondLst>
                                        </p:cTn>
                                        <p:tgtEl>
                                          <p:spTgt spid="344080"/>
                                        </p:tgtEl>
                                        <p:attrNameLst>
                                          <p:attrName>style.visibility</p:attrName>
                                        </p:attrNameLst>
                                      </p:cBhvr>
                                      <p:to>
                                        <p:strVal val="visible"/>
                                      </p:to>
                                    </p:set>
                                    <p:anim calcmode="lin" valueType="num">
                                      <p:cBhvr additive="base">
                                        <p:cTn id="89" dur="1000" fill="hold"/>
                                        <p:tgtEl>
                                          <p:spTgt spid="344080"/>
                                        </p:tgtEl>
                                        <p:attrNameLst>
                                          <p:attrName>ppt_x</p:attrName>
                                        </p:attrNameLst>
                                      </p:cBhvr>
                                      <p:tavLst>
                                        <p:tav tm="0">
                                          <p:val>
                                            <p:strVal val="0-#ppt_w/2"/>
                                          </p:val>
                                        </p:tav>
                                        <p:tav tm="100000">
                                          <p:val>
                                            <p:strVal val="#ppt_x"/>
                                          </p:val>
                                        </p:tav>
                                      </p:tavLst>
                                    </p:anim>
                                    <p:anim calcmode="lin" valueType="num">
                                      <p:cBhvr additive="base">
                                        <p:cTn id="90" dur="1000" fill="hold"/>
                                        <p:tgtEl>
                                          <p:spTgt spid="344080"/>
                                        </p:tgtEl>
                                        <p:attrNameLst>
                                          <p:attrName>ppt_y</p:attrName>
                                        </p:attrNameLst>
                                      </p:cBhvr>
                                      <p:tavLst>
                                        <p:tav tm="0">
                                          <p:val>
                                            <p:strVal val="#ppt_y"/>
                                          </p:val>
                                        </p:tav>
                                        <p:tav tm="100000">
                                          <p:val>
                                            <p:strVal val="#ppt_y"/>
                                          </p:val>
                                        </p:tav>
                                      </p:tavLst>
                                    </p:anim>
                                  </p:childTnLst>
                                </p:cTn>
                              </p:par>
                              <p:par>
                                <p:cTn id="91" presetID="2" presetClass="entr" presetSubtype="8" fill="hold" grpId="0" nodeType="withEffect">
                                  <p:stCondLst>
                                    <p:cond delay="0"/>
                                  </p:stCondLst>
                                  <p:childTnLst>
                                    <p:set>
                                      <p:cBhvr>
                                        <p:cTn id="92" dur="1" fill="hold">
                                          <p:stCondLst>
                                            <p:cond delay="0"/>
                                          </p:stCondLst>
                                        </p:cTn>
                                        <p:tgtEl>
                                          <p:spTgt spid="344081"/>
                                        </p:tgtEl>
                                        <p:attrNameLst>
                                          <p:attrName>style.visibility</p:attrName>
                                        </p:attrNameLst>
                                      </p:cBhvr>
                                      <p:to>
                                        <p:strVal val="visible"/>
                                      </p:to>
                                    </p:set>
                                    <p:anim calcmode="lin" valueType="num">
                                      <p:cBhvr additive="base">
                                        <p:cTn id="93" dur="1000" fill="hold"/>
                                        <p:tgtEl>
                                          <p:spTgt spid="344081"/>
                                        </p:tgtEl>
                                        <p:attrNameLst>
                                          <p:attrName>ppt_x</p:attrName>
                                        </p:attrNameLst>
                                      </p:cBhvr>
                                      <p:tavLst>
                                        <p:tav tm="0">
                                          <p:val>
                                            <p:strVal val="0-#ppt_w/2"/>
                                          </p:val>
                                        </p:tav>
                                        <p:tav tm="100000">
                                          <p:val>
                                            <p:strVal val="#ppt_x"/>
                                          </p:val>
                                        </p:tav>
                                      </p:tavLst>
                                    </p:anim>
                                    <p:anim calcmode="lin" valueType="num">
                                      <p:cBhvr additive="base">
                                        <p:cTn id="94" dur="1000" fill="hold"/>
                                        <p:tgtEl>
                                          <p:spTgt spid="344081"/>
                                        </p:tgtEl>
                                        <p:attrNameLst>
                                          <p:attrName>ppt_y</p:attrName>
                                        </p:attrNameLst>
                                      </p:cBhvr>
                                      <p:tavLst>
                                        <p:tav tm="0">
                                          <p:val>
                                            <p:strVal val="#ppt_y"/>
                                          </p:val>
                                        </p:tav>
                                        <p:tav tm="100000">
                                          <p:val>
                                            <p:strVal val="#ppt_y"/>
                                          </p:val>
                                        </p:tav>
                                      </p:tavLst>
                                    </p:anim>
                                  </p:childTnLst>
                                </p:cTn>
                              </p:par>
                              <p:par>
                                <p:cTn id="95" presetID="2" presetClass="entr" presetSubtype="8" fill="hold" grpId="0" nodeType="withEffect">
                                  <p:stCondLst>
                                    <p:cond delay="0"/>
                                  </p:stCondLst>
                                  <p:childTnLst>
                                    <p:set>
                                      <p:cBhvr>
                                        <p:cTn id="96" dur="1" fill="hold">
                                          <p:stCondLst>
                                            <p:cond delay="0"/>
                                          </p:stCondLst>
                                        </p:cTn>
                                        <p:tgtEl>
                                          <p:spTgt spid="344082"/>
                                        </p:tgtEl>
                                        <p:attrNameLst>
                                          <p:attrName>style.visibility</p:attrName>
                                        </p:attrNameLst>
                                      </p:cBhvr>
                                      <p:to>
                                        <p:strVal val="visible"/>
                                      </p:to>
                                    </p:set>
                                    <p:anim calcmode="lin" valueType="num">
                                      <p:cBhvr additive="base">
                                        <p:cTn id="97" dur="1000" fill="hold"/>
                                        <p:tgtEl>
                                          <p:spTgt spid="344082"/>
                                        </p:tgtEl>
                                        <p:attrNameLst>
                                          <p:attrName>ppt_x</p:attrName>
                                        </p:attrNameLst>
                                      </p:cBhvr>
                                      <p:tavLst>
                                        <p:tav tm="0">
                                          <p:val>
                                            <p:strVal val="0-#ppt_w/2"/>
                                          </p:val>
                                        </p:tav>
                                        <p:tav tm="100000">
                                          <p:val>
                                            <p:strVal val="#ppt_x"/>
                                          </p:val>
                                        </p:tav>
                                      </p:tavLst>
                                    </p:anim>
                                    <p:anim calcmode="lin" valueType="num">
                                      <p:cBhvr additive="base">
                                        <p:cTn id="98" dur="1000" fill="hold"/>
                                        <p:tgtEl>
                                          <p:spTgt spid="344082"/>
                                        </p:tgtEl>
                                        <p:attrNameLst>
                                          <p:attrName>ppt_y</p:attrName>
                                        </p:attrNameLst>
                                      </p:cBhvr>
                                      <p:tavLst>
                                        <p:tav tm="0">
                                          <p:val>
                                            <p:strVal val="#ppt_y"/>
                                          </p:val>
                                        </p:tav>
                                        <p:tav tm="100000">
                                          <p:val>
                                            <p:strVal val="#ppt_y"/>
                                          </p:val>
                                        </p:tav>
                                      </p:tavLst>
                                    </p:anim>
                                  </p:childTnLst>
                                </p:cTn>
                              </p:par>
                              <p:par>
                                <p:cTn id="99" presetID="2" presetClass="entr" presetSubtype="8" fill="hold" grpId="0" nodeType="withEffect">
                                  <p:stCondLst>
                                    <p:cond delay="0"/>
                                  </p:stCondLst>
                                  <p:childTnLst>
                                    <p:set>
                                      <p:cBhvr>
                                        <p:cTn id="100" dur="1" fill="hold">
                                          <p:stCondLst>
                                            <p:cond delay="0"/>
                                          </p:stCondLst>
                                        </p:cTn>
                                        <p:tgtEl>
                                          <p:spTgt spid="344083"/>
                                        </p:tgtEl>
                                        <p:attrNameLst>
                                          <p:attrName>style.visibility</p:attrName>
                                        </p:attrNameLst>
                                      </p:cBhvr>
                                      <p:to>
                                        <p:strVal val="visible"/>
                                      </p:to>
                                    </p:set>
                                    <p:anim calcmode="lin" valueType="num">
                                      <p:cBhvr additive="base">
                                        <p:cTn id="101" dur="1000" fill="hold"/>
                                        <p:tgtEl>
                                          <p:spTgt spid="344083"/>
                                        </p:tgtEl>
                                        <p:attrNameLst>
                                          <p:attrName>ppt_x</p:attrName>
                                        </p:attrNameLst>
                                      </p:cBhvr>
                                      <p:tavLst>
                                        <p:tav tm="0">
                                          <p:val>
                                            <p:strVal val="0-#ppt_w/2"/>
                                          </p:val>
                                        </p:tav>
                                        <p:tav tm="100000">
                                          <p:val>
                                            <p:strVal val="#ppt_x"/>
                                          </p:val>
                                        </p:tav>
                                      </p:tavLst>
                                    </p:anim>
                                    <p:anim calcmode="lin" valueType="num">
                                      <p:cBhvr additive="base">
                                        <p:cTn id="102" dur="1000" fill="hold"/>
                                        <p:tgtEl>
                                          <p:spTgt spid="344083"/>
                                        </p:tgtEl>
                                        <p:attrNameLst>
                                          <p:attrName>ppt_y</p:attrName>
                                        </p:attrNameLst>
                                      </p:cBhvr>
                                      <p:tavLst>
                                        <p:tav tm="0">
                                          <p:val>
                                            <p:strVal val="#ppt_y"/>
                                          </p:val>
                                        </p:tav>
                                        <p:tav tm="100000">
                                          <p:val>
                                            <p:strVal val="#ppt_y"/>
                                          </p:val>
                                        </p:tav>
                                      </p:tavLst>
                                    </p:anim>
                                  </p:childTnLst>
                                </p:cTn>
                              </p:par>
                              <p:par>
                                <p:cTn id="103" presetID="2" presetClass="entr" presetSubtype="8" fill="hold" grpId="0" nodeType="withEffect">
                                  <p:stCondLst>
                                    <p:cond delay="0"/>
                                  </p:stCondLst>
                                  <p:childTnLst>
                                    <p:set>
                                      <p:cBhvr>
                                        <p:cTn id="104" dur="1" fill="hold">
                                          <p:stCondLst>
                                            <p:cond delay="0"/>
                                          </p:stCondLst>
                                        </p:cTn>
                                        <p:tgtEl>
                                          <p:spTgt spid="344088"/>
                                        </p:tgtEl>
                                        <p:attrNameLst>
                                          <p:attrName>style.visibility</p:attrName>
                                        </p:attrNameLst>
                                      </p:cBhvr>
                                      <p:to>
                                        <p:strVal val="visible"/>
                                      </p:to>
                                    </p:set>
                                    <p:anim calcmode="lin" valueType="num">
                                      <p:cBhvr additive="base">
                                        <p:cTn id="105" dur="1000" fill="hold"/>
                                        <p:tgtEl>
                                          <p:spTgt spid="344088"/>
                                        </p:tgtEl>
                                        <p:attrNameLst>
                                          <p:attrName>ppt_x</p:attrName>
                                        </p:attrNameLst>
                                      </p:cBhvr>
                                      <p:tavLst>
                                        <p:tav tm="0">
                                          <p:val>
                                            <p:strVal val="0-#ppt_w/2"/>
                                          </p:val>
                                        </p:tav>
                                        <p:tav tm="100000">
                                          <p:val>
                                            <p:strVal val="#ppt_x"/>
                                          </p:val>
                                        </p:tav>
                                      </p:tavLst>
                                    </p:anim>
                                    <p:anim calcmode="lin" valueType="num">
                                      <p:cBhvr additive="base">
                                        <p:cTn id="106" dur="1000" fill="hold"/>
                                        <p:tgtEl>
                                          <p:spTgt spid="344088"/>
                                        </p:tgtEl>
                                        <p:attrNameLst>
                                          <p:attrName>ppt_y</p:attrName>
                                        </p:attrNameLst>
                                      </p:cBhvr>
                                      <p:tavLst>
                                        <p:tav tm="0">
                                          <p:val>
                                            <p:strVal val="#ppt_y"/>
                                          </p:val>
                                        </p:tav>
                                        <p:tav tm="100000">
                                          <p:val>
                                            <p:strVal val="#ppt_y"/>
                                          </p:val>
                                        </p:tav>
                                      </p:tavLst>
                                    </p:anim>
                                  </p:childTnLst>
                                </p:cTn>
                              </p:par>
                              <p:par>
                                <p:cTn id="107" presetID="2" presetClass="entr" presetSubtype="8" fill="hold" grpId="0" nodeType="withEffect">
                                  <p:stCondLst>
                                    <p:cond delay="0"/>
                                  </p:stCondLst>
                                  <p:childTnLst>
                                    <p:set>
                                      <p:cBhvr>
                                        <p:cTn id="108" dur="1" fill="hold">
                                          <p:stCondLst>
                                            <p:cond delay="0"/>
                                          </p:stCondLst>
                                        </p:cTn>
                                        <p:tgtEl>
                                          <p:spTgt spid="344089"/>
                                        </p:tgtEl>
                                        <p:attrNameLst>
                                          <p:attrName>style.visibility</p:attrName>
                                        </p:attrNameLst>
                                      </p:cBhvr>
                                      <p:to>
                                        <p:strVal val="visible"/>
                                      </p:to>
                                    </p:set>
                                    <p:anim calcmode="lin" valueType="num">
                                      <p:cBhvr additive="base">
                                        <p:cTn id="109" dur="1000" fill="hold"/>
                                        <p:tgtEl>
                                          <p:spTgt spid="344089"/>
                                        </p:tgtEl>
                                        <p:attrNameLst>
                                          <p:attrName>ppt_x</p:attrName>
                                        </p:attrNameLst>
                                      </p:cBhvr>
                                      <p:tavLst>
                                        <p:tav tm="0">
                                          <p:val>
                                            <p:strVal val="0-#ppt_w/2"/>
                                          </p:val>
                                        </p:tav>
                                        <p:tav tm="100000">
                                          <p:val>
                                            <p:strVal val="#ppt_x"/>
                                          </p:val>
                                        </p:tav>
                                      </p:tavLst>
                                    </p:anim>
                                    <p:anim calcmode="lin" valueType="num">
                                      <p:cBhvr additive="base">
                                        <p:cTn id="110" dur="1000" fill="hold"/>
                                        <p:tgtEl>
                                          <p:spTgt spid="34408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4069" grpId="0"/>
      <p:bldP spid="344070" grpId="0"/>
      <p:bldP spid="344071" grpId="0"/>
      <p:bldP spid="344072" grpId="0"/>
      <p:bldP spid="344073" grpId="0"/>
      <p:bldP spid="344074" grpId="0"/>
      <p:bldP spid="344075" grpId="0"/>
      <p:bldP spid="344076" grpId="0"/>
      <p:bldP spid="344077" grpId="0"/>
      <p:bldP spid="344078" grpId="0"/>
      <p:bldP spid="344079" grpId="0"/>
      <p:bldP spid="344080" grpId="0"/>
      <p:bldP spid="344081" grpId="0"/>
      <p:bldP spid="344082" grpId="0"/>
      <p:bldP spid="344083" grpId="0"/>
      <p:bldP spid="344084" grpId="0" animBg="1"/>
      <p:bldP spid="344085" grpId="0" animBg="1"/>
      <p:bldP spid="344086" grpId="0" animBg="1"/>
      <p:bldP spid="344087" grpId="0" animBg="1"/>
      <p:bldP spid="344088" grpId="0" animBg="1"/>
      <p:bldP spid="344089" grpId="0" animBg="1"/>
      <p:bldP spid="344091" grpId="0"/>
      <p:bldP spid="344092" grpId="0"/>
      <p:bldP spid="34409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 name="TextBox 132"/>
          <p:cNvSpPr txBox="1"/>
          <p:nvPr/>
        </p:nvSpPr>
        <p:spPr>
          <a:xfrm>
            <a:off x="685800" y="0"/>
            <a:ext cx="7772400" cy="523220"/>
          </a:xfrm>
          <a:prstGeom prst="rect">
            <a:avLst/>
          </a:prstGeom>
          <a:noFill/>
        </p:spPr>
        <p:txBody>
          <a:bodyPr wrap="square" rtlCol="0">
            <a:spAutoFit/>
          </a:bodyPr>
          <a:lstStyle/>
          <a:p>
            <a:pPr algn="ctr"/>
            <a:r>
              <a:rPr lang="en-US" sz="2800" dirty="0" smtClean="0">
                <a:latin typeface="Arial" pitchFamily="34" charset="0"/>
                <a:cs typeface="Arial" pitchFamily="34" charset="0"/>
              </a:rPr>
              <a:t>The Modern Periodic Table</a:t>
            </a:r>
            <a:endParaRPr lang="en-US" sz="2800" dirty="0">
              <a:latin typeface="Arial" pitchFamily="34" charset="0"/>
              <a:cs typeface="Arial" pitchFamily="34" charset="0"/>
            </a:endParaRPr>
          </a:p>
        </p:txBody>
      </p:sp>
      <p:sp>
        <p:nvSpPr>
          <p:cNvPr id="21506" name="Rectangle 33"/>
          <p:cNvSpPr>
            <a:spLocks noChangeArrowheads="1"/>
          </p:cNvSpPr>
          <p:nvPr/>
        </p:nvSpPr>
        <p:spPr bwMode="auto">
          <a:xfrm>
            <a:off x="8504238" y="3200400"/>
            <a:ext cx="468312" cy="566738"/>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endParaRPr lang="de-DE" sz="1000" b="0">
              <a:solidFill>
                <a:prstClr val="black"/>
              </a:solidFill>
              <a:latin typeface="Tahoma" pitchFamily="34" charset="0"/>
            </a:endParaRPr>
          </a:p>
        </p:txBody>
      </p:sp>
      <p:sp>
        <p:nvSpPr>
          <p:cNvPr id="21507" name="Rectangle 33"/>
          <p:cNvSpPr>
            <a:spLocks noChangeArrowheads="1"/>
          </p:cNvSpPr>
          <p:nvPr/>
        </p:nvSpPr>
        <p:spPr bwMode="auto">
          <a:xfrm>
            <a:off x="8494713" y="3217863"/>
            <a:ext cx="468312" cy="566737"/>
          </a:xfrm>
          <a:prstGeom prst="rect">
            <a:avLst/>
          </a:prstGeom>
          <a:solidFill>
            <a:srgbClr val="00CCFF"/>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solidFill>
                  <a:prstClr val="black"/>
                </a:solidFill>
                <a:latin typeface="Tahoma" pitchFamily="34" charset="0"/>
              </a:rPr>
              <a:t>Rn</a:t>
            </a:r>
            <a:endParaRPr lang="de-DE" sz="1800" b="0">
              <a:solidFill>
                <a:prstClr val="black"/>
              </a:solidFill>
              <a:latin typeface="Tahoma" pitchFamily="34" charset="0"/>
            </a:endParaRPr>
          </a:p>
          <a:p>
            <a:pPr algn="ctr" eaLnBrk="0" hangingPunct="0"/>
            <a:r>
              <a:rPr lang="de-DE" sz="900" b="0">
                <a:solidFill>
                  <a:prstClr val="black"/>
                </a:solidFill>
                <a:latin typeface="Tahoma" pitchFamily="34" charset="0"/>
              </a:rPr>
              <a:t>86 </a:t>
            </a:r>
            <a:r>
              <a:rPr lang="de-DE" sz="1000" b="0">
                <a:solidFill>
                  <a:prstClr val="black"/>
                </a:solidFill>
                <a:latin typeface="Tahoma" pitchFamily="34" charset="0"/>
              </a:rPr>
              <a:t>     </a:t>
            </a:r>
          </a:p>
        </p:txBody>
      </p:sp>
      <p:sp>
        <p:nvSpPr>
          <p:cNvPr id="21508" name="Rectangle 34"/>
          <p:cNvSpPr>
            <a:spLocks noChangeArrowheads="1"/>
          </p:cNvSpPr>
          <p:nvPr/>
        </p:nvSpPr>
        <p:spPr bwMode="auto">
          <a:xfrm>
            <a:off x="7497763" y="3200400"/>
            <a:ext cx="468312" cy="593725"/>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endParaRPr lang="de-DE" sz="1000" b="0">
              <a:solidFill>
                <a:prstClr val="black"/>
              </a:solidFill>
              <a:latin typeface="Tahoma" pitchFamily="34" charset="0"/>
            </a:endParaRPr>
          </a:p>
        </p:txBody>
      </p:sp>
      <p:sp>
        <p:nvSpPr>
          <p:cNvPr id="21509" name="Rectangle 34"/>
          <p:cNvSpPr>
            <a:spLocks noChangeArrowheads="1"/>
          </p:cNvSpPr>
          <p:nvPr/>
        </p:nvSpPr>
        <p:spPr bwMode="auto">
          <a:xfrm>
            <a:off x="7508875" y="3217863"/>
            <a:ext cx="468313" cy="566737"/>
          </a:xfrm>
          <a:prstGeom prst="rect">
            <a:avLst/>
          </a:prstGeom>
          <a:solidFill>
            <a:srgbClr val="00CCFF"/>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solidFill>
                  <a:prstClr val="black"/>
                </a:solidFill>
                <a:latin typeface="Tahoma" pitchFamily="34" charset="0"/>
              </a:rPr>
              <a:t>Po</a:t>
            </a:r>
            <a:endParaRPr lang="de-DE" sz="1800" b="0">
              <a:solidFill>
                <a:prstClr val="black"/>
              </a:solidFill>
              <a:latin typeface="Tahoma" pitchFamily="34" charset="0"/>
            </a:endParaRPr>
          </a:p>
          <a:p>
            <a:pPr algn="ctr" eaLnBrk="0" hangingPunct="0"/>
            <a:r>
              <a:rPr lang="de-DE" sz="900" b="0">
                <a:solidFill>
                  <a:prstClr val="black"/>
                </a:solidFill>
                <a:latin typeface="Tahoma" pitchFamily="34" charset="0"/>
              </a:rPr>
              <a:t>84 </a:t>
            </a:r>
            <a:r>
              <a:rPr lang="de-DE" sz="1000" b="0">
                <a:solidFill>
                  <a:prstClr val="black"/>
                </a:solidFill>
                <a:latin typeface="Tahoma" pitchFamily="34" charset="0"/>
              </a:rPr>
              <a:t>     </a:t>
            </a:r>
          </a:p>
        </p:txBody>
      </p:sp>
      <p:sp>
        <p:nvSpPr>
          <p:cNvPr id="21510" name="Rectangle 2"/>
          <p:cNvSpPr>
            <a:spLocks noChangeArrowheads="1"/>
          </p:cNvSpPr>
          <p:nvPr/>
        </p:nvSpPr>
        <p:spPr bwMode="auto">
          <a:xfrm>
            <a:off x="1143000" y="2590800"/>
            <a:ext cx="454025" cy="609600"/>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solidFill>
                  <a:prstClr val="black"/>
                </a:solidFill>
                <a:latin typeface="Tahoma" pitchFamily="34" charset="0"/>
              </a:rPr>
              <a:t>Y</a:t>
            </a:r>
            <a:endParaRPr lang="de-DE" sz="1800" b="0">
              <a:solidFill>
                <a:prstClr val="black"/>
              </a:solidFill>
              <a:latin typeface="Tahoma" pitchFamily="34" charset="0"/>
            </a:endParaRPr>
          </a:p>
          <a:p>
            <a:pPr algn="ctr" eaLnBrk="0" hangingPunct="0"/>
            <a:r>
              <a:rPr lang="de-DE" sz="900" b="0">
                <a:solidFill>
                  <a:prstClr val="black"/>
                </a:solidFill>
                <a:latin typeface="Tahoma" pitchFamily="34" charset="0"/>
              </a:rPr>
              <a:t>39 </a:t>
            </a:r>
            <a:r>
              <a:rPr lang="de-DE" sz="1000" b="0">
                <a:solidFill>
                  <a:prstClr val="black"/>
                </a:solidFill>
                <a:latin typeface="Tahoma" pitchFamily="34" charset="0"/>
              </a:rPr>
              <a:t>     </a:t>
            </a:r>
          </a:p>
        </p:txBody>
      </p:sp>
      <p:sp>
        <p:nvSpPr>
          <p:cNvPr id="21511" name="Rectangle 5"/>
          <p:cNvSpPr>
            <a:spLocks noChangeArrowheads="1"/>
          </p:cNvSpPr>
          <p:nvPr/>
        </p:nvSpPr>
        <p:spPr bwMode="auto">
          <a:xfrm>
            <a:off x="5534025" y="2027238"/>
            <a:ext cx="466725"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solidFill>
                  <a:prstClr val="black"/>
                </a:solidFill>
                <a:latin typeface="Tahoma" pitchFamily="34" charset="0"/>
              </a:rPr>
              <a:t>Zn</a:t>
            </a:r>
            <a:endParaRPr lang="de-DE" sz="1800" b="0">
              <a:solidFill>
                <a:prstClr val="black"/>
              </a:solidFill>
              <a:latin typeface="Tahoma" pitchFamily="34" charset="0"/>
            </a:endParaRPr>
          </a:p>
          <a:p>
            <a:pPr algn="ctr" eaLnBrk="0" hangingPunct="0"/>
            <a:r>
              <a:rPr lang="de-DE" sz="900" b="0">
                <a:solidFill>
                  <a:prstClr val="black"/>
                </a:solidFill>
                <a:latin typeface="Tahoma" pitchFamily="34" charset="0"/>
              </a:rPr>
              <a:t>30 </a:t>
            </a:r>
            <a:r>
              <a:rPr lang="de-DE" sz="1000" b="0">
                <a:solidFill>
                  <a:prstClr val="black"/>
                </a:solidFill>
                <a:latin typeface="Tahoma" pitchFamily="34" charset="0"/>
              </a:rPr>
              <a:t>     </a:t>
            </a:r>
          </a:p>
        </p:txBody>
      </p:sp>
      <p:sp>
        <p:nvSpPr>
          <p:cNvPr id="21512" name="Rectangle 6"/>
          <p:cNvSpPr>
            <a:spLocks noChangeArrowheads="1"/>
          </p:cNvSpPr>
          <p:nvPr/>
        </p:nvSpPr>
        <p:spPr bwMode="auto">
          <a:xfrm>
            <a:off x="6029325" y="2616200"/>
            <a:ext cx="468313" cy="566738"/>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solidFill>
                  <a:prstClr val="black"/>
                </a:solidFill>
                <a:latin typeface="Tahoma" pitchFamily="34" charset="0"/>
              </a:rPr>
              <a:t>In</a:t>
            </a:r>
            <a:endParaRPr lang="de-DE" sz="1800" b="0">
              <a:solidFill>
                <a:prstClr val="black"/>
              </a:solidFill>
              <a:latin typeface="Tahoma" pitchFamily="34" charset="0"/>
            </a:endParaRPr>
          </a:p>
          <a:p>
            <a:pPr algn="ctr" eaLnBrk="0" hangingPunct="0"/>
            <a:r>
              <a:rPr lang="de-DE" sz="900" b="0">
                <a:solidFill>
                  <a:prstClr val="black"/>
                </a:solidFill>
                <a:latin typeface="Tahoma" pitchFamily="34" charset="0"/>
              </a:rPr>
              <a:t>49 </a:t>
            </a:r>
            <a:r>
              <a:rPr lang="de-DE" sz="1000" b="0">
                <a:solidFill>
                  <a:prstClr val="black"/>
                </a:solidFill>
                <a:latin typeface="Tahoma" pitchFamily="34" charset="0"/>
              </a:rPr>
              <a:t>     </a:t>
            </a:r>
          </a:p>
        </p:txBody>
      </p:sp>
      <p:sp>
        <p:nvSpPr>
          <p:cNvPr id="21513" name="Rectangle 7"/>
          <p:cNvSpPr>
            <a:spLocks noChangeArrowheads="1"/>
          </p:cNvSpPr>
          <p:nvPr/>
        </p:nvSpPr>
        <p:spPr bwMode="auto">
          <a:xfrm>
            <a:off x="6029325" y="3217863"/>
            <a:ext cx="468313"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solidFill>
                  <a:prstClr val="black"/>
                </a:solidFill>
                <a:latin typeface="Tahoma" pitchFamily="34" charset="0"/>
              </a:rPr>
              <a:t>Tl</a:t>
            </a:r>
            <a:endParaRPr lang="de-DE" sz="1800" b="0">
              <a:solidFill>
                <a:prstClr val="black"/>
              </a:solidFill>
              <a:latin typeface="Tahoma" pitchFamily="34" charset="0"/>
            </a:endParaRPr>
          </a:p>
          <a:p>
            <a:pPr algn="ctr" eaLnBrk="0" hangingPunct="0"/>
            <a:r>
              <a:rPr lang="de-DE" sz="900" b="0">
                <a:solidFill>
                  <a:prstClr val="black"/>
                </a:solidFill>
                <a:latin typeface="Tahoma" pitchFamily="34" charset="0"/>
              </a:rPr>
              <a:t>81 </a:t>
            </a:r>
            <a:r>
              <a:rPr lang="de-DE" sz="1000" b="0">
                <a:solidFill>
                  <a:prstClr val="black"/>
                </a:solidFill>
                <a:latin typeface="Tahoma" pitchFamily="34" charset="0"/>
              </a:rPr>
              <a:t>     </a:t>
            </a:r>
          </a:p>
        </p:txBody>
      </p:sp>
      <p:sp>
        <p:nvSpPr>
          <p:cNvPr id="21514" name="Rectangle 8"/>
          <p:cNvSpPr>
            <a:spLocks noChangeArrowheads="1"/>
          </p:cNvSpPr>
          <p:nvPr/>
        </p:nvSpPr>
        <p:spPr bwMode="auto">
          <a:xfrm>
            <a:off x="5534025" y="2616200"/>
            <a:ext cx="466725" cy="566738"/>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solidFill>
                  <a:prstClr val="black"/>
                </a:solidFill>
                <a:latin typeface="Tahoma" pitchFamily="34" charset="0"/>
              </a:rPr>
              <a:t>Cd</a:t>
            </a:r>
            <a:endParaRPr lang="de-DE" sz="1800" b="0">
              <a:solidFill>
                <a:prstClr val="black"/>
              </a:solidFill>
              <a:latin typeface="Tahoma" pitchFamily="34" charset="0"/>
            </a:endParaRPr>
          </a:p>
          <a:p>
            <a:pPr algn="ctr" eaLnBrk="0" hangingPunct="0"/>
            <a:r>
              <a:rPr lang="de-DE" sz="900" b="0">
                <a:solidFill>
                  <a:prstClr val="black"/>
                </a:solidFill>
                <a:latin typeface="Tahoma" pitchFamily="34" charset="0"/>
              </a:rPr>
              <a:t>48</a:t>
            </a:r>
            <a:r>
              <a:rPr lang="de-DE" sz="1000" b="0">
                <a:solidFill>
                  <a:prstClr val="black"/>
                </a:solidFill>
                <a:latin typeface="Tahoma" pitchFamily="34" charset="0"/>
              </a:rPr>
              <a:t>     </a:t>
            </a:r>
          </a:p>
        </p:txBody>
      </p:sp>
      <p:sp>
        <p:nvSpPr>
          <p:cNvPr id="21515" name="Rectangle 9"/>
          <p:cNvSpPr>
            <a:spLocks noChangeArrowheads="1"/>
          </p:cNvSpPr>
          <p:nvPr/>
        </p:nvSpPr>
        <p:spPr bwMode="auto">
          <a:xfrm>
            <a:off x="5534025" y="3217863"/>
            <a:ext cx="466725"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solidFill>
                  <a:prstClr val="black"/>
                </a:solidFill>
                <a:latin typeface="Tahoma" pitchFamily="34" charset="0"/>
              </a:rPr>
              <a:t>Hg</a:t>
            </a:r>
            <a:endParaRPr lang="de-DE" sz="1800" b="0">
              <a:solidFill>
                <a:prstClr val="black"/>
              </a:solidFill>
              <a:latin typeface="Tahoma" pitchFamily="34" charset="0"/>
            </a:endParaRPr>
          </a:p>
          <a:p>
            <a:pPr algn="ctr" eaLnBrk="0" hangingPunct="0"/>
            <a:r>
              <a:rPr lang="de-DE" sz="900" b="0">
                <a:solidFill>
                  <a:prstClr val="black"/>
                </a:solidFill>
                <a:latin typeface="Tahoma" pitchFamily="34" charset="0"/>
              </a:rPr>
              <a:t>80 </a:t>
            </a:r>
            <a:r>
              <a:rPr lang="de-DE" sz="1000" b="0">
                <a:solidFill>
                  <a:prstClr val="black"/>
                </a:solidFill>
                <a:latin typeface="Tahoma" pitchFamily="34" charset="0"/>
              </a:rPr>
              <a:t>     </a:t>
            </a:r>
          </a:p>
        </p:txBody>
      </p:sp>
      <p:sp>
        <p:nvSpPr>
          <p:cNvPr id="21516" name="Rectangle 10"/>
          <p:cNvSpPr>
            <a:spLocks noChangeArrowheads="1"/>
          </p:cNvSpPr>
          <p:nvPr/>
        </p:nvSpPr>
        <p:spPr bwMode="auto">
          <a:xfrm>
            <a:off x="153988" y="3814763"/>
            <a:ext cx="468312" cy="566737"/>
          </a:xfrm>
          <a:prstGeom prst="rect">
            <a:avLst/>
          </a:prstGeom>
          <a:solidFill>
            <a:schemeClr val="bg1"/>
          </a:solidFill>
          <a:ln w="9525">
            <a:solidFill>
              <a:schemeClr val="tx1"/>
            </a:solidFill>
            <a:miter lim="800000"/>
            <a:headEnd/>
            <a:tailEnd/>
          </a:ln>
          <a:effectLst>
            <a:prstShdw prst="shdw17" dist="17961" dir="2700000">
              <a:schemeClr val="bg2"/>
            </a:prstShdw>
          </a:effectLst>
        </p:spPr>
        <p:txBody>
          <a:bodyPr wrap="none" anchor="ctr"/>
          <a:lstStyle/>
          <a:p>
            <a:pPr eaLnBrk="0" hangingPunct="0"/>
            <a:endParaRPr lang="de-DE" sz="900" b="0">
              <a:solidFill>
                <a:srgbClr val="F8F8F8"/>
              </a:solidFill>
              <a:latin typeface="Tahoma" pitchFamily="34" charset="0"/>
            </a:endParaRPr>
          </a:p>
        </p:txBody>
      </p:sp>
      <p:sp>
        <p:nvSpPr>
          <p:cNvPr id="21517" name="Rectangle 11"/>
          <p:cNvSpPr>
            <a:spLocks noChangeArrowheads="1"/>
          </p:cNvSpPr>
          <p:nvPr/>
        </p:nvSpPr>
        <p:spPr bwMode="auto">
          <a:xfrm>
            <a:off x="3084513" y="2657475"/>
            <a:ext cx="465137" cy="530225"/>
          </a:xfrm>
          <a:prstGeom prst="rect">
            <a:avLst/>
          </a:prstGeom>
          <a:solidFill>
            <a:schemeClr val="bg1"/>
          </a:solidFill>
          <a:ln w="9525">
            <a:noFill/>
            <a:miter lim="800000"/>
            <a:headEnd/>
            <a:tailEnd/>
          </a:ln>
          <a:effectLst>
            <a:prstShdw prst="shdw17" dist="17961" dir="2700000">
              <a:schemeClr val="bg2"/>
            </a:prstShdw>
          </a:effectLst>
        </p:spPr>
        <p:txBody>
          <a:bodyPr wrap="none" anchor="ctr"/>
          <a:lstStyle/>
          <a:p>
            <a:pPr algn="r" eaLnBrk="0" hangingPunct="0"/>
            <a:r>
              <a:rPr lang="de-DE" sz="1400">
                <a:solidFill>
                  <a:prstClr val="white"/>
                </a:solidFill>
                <a:latin typeface="Tahoma" pitchFamily="34" charset="0"/>
              </a:rPr>
              <a:t>Tc</a:t>
            </a:r>
            <a:endParaRPr lang="de-DE" sz="1800" b="0">
              <a:solidFill>
                <a:prstClr val="black"/>
              </a:solidFill>
              <a:latin typeface="Tahoma" pitchFamily="34" charset="0"/>
            </a:endParaRPr>
          </a:p>
          <a:p>
            <a:pPr algn="r" eaLnBrk="0" hangingPunct="0"/>
            <a:endParaRPr lang="de-DE" sz="1000" b="0">
              <a:solidFill>
                <a:prstClr val="black"/>
              </a:solidFill>
              <a:latin typeface="Tahoma" pitchFamily="34" charset="0"/>
            </a:endParaRPr>
          </a:p>
        </p:txBody>
      </p:sp>
      <p:sp>
        <p:nvSpPr>
          <p:cNvPr id="21518" name="Rectangle 12"/>
          <p:cNvSpPr>
            <a:spLocks noChangeArrowheads="1"/>
          </p:cNvSpPr>
          <p:nvPr/>
        </p:nvSpPr>
        <p:spPr bwMode="auto">
          <a:xfrm>
            <a:off x="635000" y="3225800"/>
            <a:ext cx="466725" cy="566738"/>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solidFill>
                  <a:prstClr val="black"/>
                </a:solidFill>
                <a:latin typeface="Tahoma" pitchFamily="34" charset="0"/>
              </a:rPr>
              <a:t>Ba</a:t>
            </a:r>
            <a:endParaRPr lang="de-DE" sz="1800" b="0">
              <a:solidFill>
                <a:prstClr val="black"/>
              </a:solidFill>
              <a:latin typeface="Tahoma" pitchFamily="34" charset="0"/>
            </a:endParaRPr>
          </a:p>
          <a:p>
            <a:pPr algn="ctr" eaLnBrk="0" hangingPunct="0"/>
            <a:r>
              <a:rPr lang="de-DE" sz="900" b="0">
                <a:solidFill>
                  <a:prstClr val="black"/>
                </a:solidFill>
                <a:latin typeface="Tahoma" pitchFamily="34" charset="0"/>
              </a:rPr>
              <a:t>56</a:t>
            </a:r>
            <a:r>
              <a:rPr lang="de-DE" sz="1000" b="0">
                <a:solidFill>
                  <a:prstClr val="black"/>
                </a:solidFill>
                <a:latin typeface="Tahoma" pitchFamily="34" charset="0"/>
              </a:rPr>
              <a:t>     </a:t>
            </a:r>
          </a:p>
        </p:txBody>
      </p:sp>
      <p:sp>
        <p:nvSpPr>
          <p:cNvPr id="21519" name="Rectangle 13"/>
          <p:cNvSpPr>
            <a:spLocks noChangeArrowheads="1"/>
          </p:cNvSpPr>
          <p:nvPr/>
        </p:nvSpPr>
        <p:spPr bwMode="auto">
          <a:xfrm>
            <a:off x="5045075" y="2027238"/>
            <a:ext cx="466725"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solidFill>
                  <a:prstClr val="black"/>
                </a:solidFill>
                <a:latin typeface="Tahoma" pitchFamily="34" charset="0"/>
              </a:rPr>
              <a:t>Cu</a:t>
            </a:r>
            <a:endParaRPr lang="de-DE" sz="1800" b="0">
              <a:solidFill>
                <a:prstClr val="black"/>
              </a:solidFill>
              <a:latin typeface="Tahoma" pitchFamily="34" charset="0"/>
            </a:endParaRPr>
          </a:p>
          <a:p>
            <a:pPr algn="ctr" eaLnBrk="0" hangingPunct="0"/>
            <a:r>
              <a:rPr lang="de-DE" sz="900" b="0">
                <a:solidFill>
                  <a:prstClr val="black"/>
                </a:solidFill>
                <a:latin typeface="Tahoma" pitchFamily="34" charset="0"/>
              </a:rPr>
              <a:t>29 </a:t>
            </a:r>
            <a:r>
              <a:rPr lang="de-DE" sz="1000" b="0">
                <a:solidFill>
                  <a:prstClr val="black"/>
                </a:solidFill>
                <a:latin typeface="Tahoma" pitchFamily="34" charset="0"/>
              </a:rPr>
              <a:t>     </a:t>
            </a:r>
          </a:p>
        </p:txBody>
      </p:sp>
      <p:sp>
        <p:nvSpPr>
          <p:cNvPr id="21520" name="Rectangle 14"/>
          <p:cNvSpPr>
            <a:spLocks noChangeArrowheads="1"/>
          </p:cNvSpPr>
          <p:nvPr/>
        </p:nvSpPr>
        <p:spPr bwMode="auto">
          <a:xfrm>
            <a:off x="2597150" y="2027238"/>
            <a:ext cx="468313"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solidFill>
                  <a:prstClr val="black"/>
                </a:solidFill>
                <a:latin typeface="Tahoma" pitchFamily="34" charset="0"/>
              </a:rPr>
              <a:t>Cr</a:t>
            </a:r>
            <a:endParaRPr lang="de-DE" sz="1800" b="0">
              <a:solidFill>
                <a:prstClr val="black"/>
              </a:solidFill>
              <a:latin typeface="Tahoma" pitchFamily="34" charset="0"/>
            </a:endParaRPr>
          </a:p>
          <a:p>
            <a:pPr algn="ctr" eaLnBrk="0" hangingPunct="0"/>
            <a:r>
              <a:rPr lang="de-DE" sz="900" b="0">
                <a:solidFill>
                  <a:prstClr val="black"/>
                </a:solidFill>
                <a:latin typeface="Tahoma" pitchFamily="34" charset="0"/>
              </a:rPr>
              <a:t>24 </a:t>
            </a:r>
            <a:r>
              <a:rPr lang="de-DE" sz="1000" b="0">
                <a:solidFill>
                  <a:prstClr val="black"/>
                </a:solidFill>
                <a:latin typeface="Tahoma" pitchFamily="34" charset="0"/>
              </a:rPr>
              <a:t>     </a:t>
            </a:r>
          </a:p>
        </p:txBody>
      </p:sp>
      <p:sp>
        <p:nvSpPr>
          <p:cNvPr id="21521" name="Rectangle 15"/>
          <p:cNvSpPr>
            <a:spLocks noChangeArrowheads="1"/>
          </p:cNvSpPr>
          <p:nvPr/>
        </p:nvSpPr>
        <p:spPr bwMode="auto">
          <a:xfrm>
            <a:off x="2105025" y="2027238"/>
            <a:ext cx="466725"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solidFill>
                  <a:prstClr val="black"/>
                </a:solidFill>
                <a:latin typeface="Tahoma" pitchFamily="34" charset="0"/>
              </a:rPr>
              <a:t>V</a:t>
            </a:r>
            <a:endParaRPr lang="de-DE" sz="1800" b="0">
              <a:solidFill>
                <a:prstClr val="black"/>
              </a:solidFill>
              <a:latin typeface="Tahoma" pitchFamily="34" charset="0"/>
            </a:endParaRPr>
          </a:p>
          <a:p>
            <a:pPr algn="ctr" eaLnBrk="0" hangingPunct="0"/>
            <a:r>
              <a:rPr lang="de-DE" sz="900" b="0">
                <a:solidFill>
                  <a:prstClr val="black"/>
                </a:solidFill>
                <a:latin typeface="Tahoma" pitchFamily="34" charset="0"/>
              </a:rPr>
              <a:t>23 </a:t>
            </a:r>
            <a:r>
              <a:rPr lang="de-DE" sz="1000" b="0">
                <a:solidFill>
                  <a:prstClr val="black"/>
                </a:solidFill>
                <a:latin typeface="Tahoma" pitchFamily="34" charset="0"/>
              </a:rPr>
              <a:t>     </a:t>
            </a:r>
          </a:p>
        </p:txBody>
      </p:sp>
      <p:sp>
        <p:nvSpPr>
          <p:cNvPr id="21522" name="Rectangle 16"/>
          <p:cNvSpPr>
            <a:spLocks noChangeArrowheads="1"/>
          </p:cNvSpPr>
          <p:nvPr/>
        </p:nvSpPr>
        <p:spPr bwMode="auto">
          <a:xfrm>
            <a:off x="1122363" y="2027238"/>
            <a:ext cx="466725"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solidFill>
                  <a:prstClr val="black"/>
                </a:solidFill>
                <a:latin typeface="Tahoma" pitchFamily="34" charset="0"/>
              </a:rPr>
              <a:t>Sc</a:t>
            </a:r>
            <a:endParaRPr lang="de-DE" sz="1800" b="0">
              <a:solidFill>
                <a:prstClr val="black"/>
              </a:solidFill>
              <a:latin typeface="Tahoma" pitchFamily="34" charset="0"/>
            </a:endParaRPr>
          </a:p>
          <a:p>
            <a:pPr algn="ctr" eaLnBrk="0" hangingPunct="0"/>
            <a:r>
              <a:rPr lang="de-DE" sz="900" b="0">
                <a:solidFill>
                  <a:prstClr val="black"/>
                </a:solidFill>
                <a:latin typeface="Tahoma" pitchFamily="34" charset="0"/>
              </a:rPr>
              <a:t>21 </a:t>
            </a:r>
            <a:r>
              <a:rPr lang="de-DE" sz="1000" b="0">
                <a:solidFill>
                  <a:prstClr val="black"/>
                </a:solidFill>
                <a:latin typeface="Tahoma" pitchFamily="34" charset="0"/>
              </a:rPr>
              <a:t>     </a:t>
            </a:r>
          </a:p>
        </p:txBody>
      </p:sp>
      <p:sp>
        <p:nvSpPr>
          <p:cNvPr id="21523" name="Rectangle 17"/>
          <p:cNvSpPr>
            <a:spLocks noChangeArrowheads="1"/>
          </p:cNvSpPr>
          <p:nvPr/>
        </p:nvSpPr>
        <p:spPr bwMode="auto">
          <a:xfrm>
            <a:off x="4062413" y="2027238"/>
            <a:ext cx="466725"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solidFill>
                  <a:prstClr val="black"/>
                </a:solidFill>
                <a:latin typeface="Tahoma" pitchFamily="34" charset="0"/>
              </a:rPr>
              <a:t>Co</a:t>
            </a:r>
            <a:endParaRPr lang="de-DE" sz="1800" b="0">
              <a:solidFill>
                <a:prstClr val="black"/>
              </a:solidFill>
              <a:latin typeface="Tahoma" pitchFamily="34" charset="0"/>
            </a:endParaRPr>
          </a:p>
          <a:p>
            <a:pPr algn="ctr" eaLnBrk="0" hangingPunct="0"/>
            <a:r>
              <a:rPr lang="de-DE" sz="900" b="0">
                <a:solidFill>
                  <a:prstClr val="black"/>
                </a:solidFill>
                <a:latin typeface="Tahoma" pitchFamily="34" charset="0"/>
              </a:rPr>
              <a:t>27 </a:t>
            </a:r>
            <a:r>
              <a:rPr lang="de-DE" sz="1000" b="0">
                <a:solidFill>
                  <a:prstClr val="black"/>
                </a:solidFill>
                <a:latin typeface="Tahoma" pitchFamily="34" charset="0"/>
              </a:rPr>
              <a:t>     </a:t>
            </a:r>
          </a:p>
        </p:txBody>
      </p:sp>
      <p:sp>
        <p:nvSpPr>
          <p:cNvPr id="21524" name="Rectangle 18"/>
          <p:cNvSpPr>
            <a:spLocks noChangeArrowheads="1"/>
          </p:cNvSpPr>
          <p:nvPr/>
        </p:nvSpPr>
        <p:spPr bwMode="auto">
          <a:xfrm>
            <a:off x="4554538" y="2027238"/>
            <a:ext cx="468312"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solidFill>
                  <a:prstClr val="black"/>
                </a:solidFill>
                <a:latin typeface="Tahoma" pitchFamily="34" charset="0"/>
              </a:rPr>
              <a:t>Ni</a:t>
            </a:r>
            <a:endParaRPr lang="de-DE" sz="1800" b="0">
              <a:solidFill>
                <a:prstClr val="black"/>
              </a:solidFill>
              <a:latin typeface="Tahoma" pitchFamily="34" charset="0"/>
            </a:endParaRPr>
          </a:p>
          <a:p>
            <a:pPr algn="ctr" eaLnBrk="0" hangingPunct="0"/>
            <a:r>
              <a:rPr lang="de-DE" sz="900" b="0">
                <a:solidFill>
                  <a:prstClr val="black"/>
                </a:solidFill>
                <a:latin typeface="Tahoma" pitchFamily="34" charset="0"/>
              </a:rPr>
              <a:t>28 </a:t>
            </a:r>
            <a:r>
              <a:rPr lang="de-DE" sz="1000" b="0">
                <a:solidFill>
                  <a:prstClr val="black"/>
                </a:solidFill>
                <a:latin typeface="Tahoma" pitchFamily="34" charset="0"/>
              </a:rPr>
              <a:t>     </a:t>
            </a:r>
          </a:p>
        </p:txBody>
      </p:sp>
      <p:sp>
        <p:nvSpPr>
          <p:cNvPr id="21525" name="Rectangle 19"/>
          <p:cNvSpPr>
            <a:spLocks noChangeArrowheads="1"/>
          </p:cNvSpPr>
          <p:nvPr/>
        </p:nvSpPr>
        <p:spPr bwMode="auto">
          <a:xfrm>
            <a:off x="1609725" y="2027238"/>
            <a:ext cx="468313"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solidFill>
                  <a:prstClr val="black"/>
                </a:solidFill>
                <a:latin typeface="Tahoma" pitchFamily="34" charset="0"/>
              </a:rPr>
              <a:t>Ti</a:t>
            </a:r>
            <a:endParaRPr lang="de-DE" sz="1800" b="0">
              <a:solidFill>
                <a:prstClr val="black"/>
              </a:solidFill>
              <a:latin typeface="Tahoma" pitchFamily="34" charset="0"/>
            </a:endParaRPr>
          </a:p>
          <a:p>
            <a:pPr algn="ctr" eaLnBrk="0" hangingPunct="0"/>
            <a:r>
              <a:rPr lang="de-DE" sz="900" b="0">
                <a:solidFill>
                  <a:prstClr val="black"/>
                </a:solidFill>
                <a:latin typeface="Tahoma" pitchFamily="34" charset="0"/>
              </a:rPr>
              <a:t>22 </a:t>
            </a:r>
            <a:r>
              <a:rPr lang="de-DE" sz="1000" b="0">
                <a:solidFill>
                  <a:prstClr val="black"/>
                </a:solidFill>
                <a:latin typeface="Tahoma" pitchFamily="34" charset="0"/>
              </a:rPr>
              <a:t>     </a:t>
            </a:r>
          </a:p>
        </p:txBody>
      </p:sp>
      <p:sp>
        <p:nvSpPr>
          <p:cNvPr id="21526" name="Rectangle 20"/>
          <p:cNvSpPr>
            <a:spLocks noChangeArrowheads="1"/>
          </p:cNvSpPr>
          <p:nvPr/>
        </p:nvSpPr>
        <p:spPr bwMode="auto">
          <a:xfrm>
            <a:off x="3568700" y="2027238"/>
            <a:ext cx="466725"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solidFill>
                  <a:prstClr val="black"/>
                </a:solidFill>
                <a:latin typeface="Tahoma" pitchFamily="34" charset="0"/>
              </a:rPr>
              <a:t>Fe</a:t>
            </a:r>
            <a:endParaRPr lang="de-DE" sz="1800" b="0">
              <a:solidFill>
                <a:prstClr val="black"/>
              </a:solidFill>
              <a:latin typeface="Tahoma" pitchFamily="34" charset="0"/>
            </a:endParaRPr>
          </a:p>
          <a:p>
            <a:pPr algn="ctr" eaLnBrk="0" hangingPunct="0"/>
            <a:r>
              <a:rPr lang="de-DE" sz="900" b="0">
                <a:solidFill>
                  <a:prstClr val="black"/>
                </a:solidFill>
                <a:latin typeface="Tahoma" pitchFamily="34" charset="0"/>
              </a:rPr>
              <a:t>26 </a:t>
            </a:r>
            <a:r>
              <a:rPr lang="de-DE" sz="1000" b="0">
                <a:solidFill>
                  <a:prstClr val="black"/>
                </a:solidFill>
                <a:latin typeface="Tahoma" pitchFamily="34" charset="0"/>
              </a:rPr>
              <a:t>     </a:t>
            </a:r>
          </a:p>
        </p:txBody>
      </p:sp>
      <p:sp>
        <p:nvSpPr>
          <p:cNvPr id="21527" name="Rectangle 21"/>
          <p:cNvSpPr>
            <a:spLocks noChangeArrowheads="1"/>
          </p:cNvSpPr>
          <p:nvPr/>
        </p:nvSpPr>
        <p:spPr bwMode="auto">
          <a:xfrm>
            <a:off x="3076575" y="2027238"/>
            <a:ext cx="466725"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solidFill>
                  <a:prstClr val="black"/>
                </a:solidFill>
                <a:latin typeface="Tahoma" pitchFamily="34" charset="0"/>
              </a:rPr>
              <a:t>Mn</a:t>
            </a:r>
            <a:endParaRPr lang="de-DE" sz="1800" b="0">
              <a:solidFill>
                <a:prstClr val="black"/>
              </a:solidFill>
              <a:latin typeface="Tahoma" pitchFamily="34" charset="0"/>
            </a:endParaRPr>
          </a:p>
          <a:p>
            <a:pPr algn="ctr" eaLnBrk="0" hangingPunct="0"/>
            <a:r>
              <a:rPr lang="de-DE" sz="900" b="0">
                <a:solidFill>
                  <a:prstClr val="black"/>
                </a:solidFill>
                <a:latin typeface="Tahoma" pitchFamily="34" charset="0"/>
              </a:rPr>
              <a:t>25 </a:t>
            </a:r>
            <a:r>
              <a:rPr lang="de-DE" sz="1000" b="0">
                <a:solidFill>
                  <a:prstClr val="black"/>
                </a:solidFill>
                <a:latin typeface="Tahoma" pitchFamily="34" charset="0"/>
              </a:rPr>
              <a:t>     </a:t>
            </a:r>
          </a:p>
        </p:txBody>
      </p:sp>
      <p:sp>
        <p:nvSpPr>
          <p:cNvPr id="21528" name="Rectangle 22"/>
          <p:cNvSpPr>
            <a:spLocks noChangeArrowheads="1"/>
          </p:cNvSpPr>
          <p:nvPr/>
        </p:nvSpPr>
        <p:spPr bwMode="auto">
          <a:xfrm>
            <a:off x="8494713" y="2027238"/>
            <a:ext cx="468312"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solidFill>
                  <a:prstClr val="black"/>
                </a:solidFill>
                <a:latin typeface="Tahoma" pitchFamily="34" charset="0"/>
              </a:rPr>
              <a:t>Kr</a:t>
            </a:r>
            <a:endParaRPr lang="de-DE" sz="1800" b="0">
              <a:solidFill>
                <a:prstClr val="black"/>
              </a:solidFill>
              <a:latin typeface="Tahoma" pitchFamily="34" charset="0"/>
            </a:endParaRPr>
          </a:p>
          <a:p>
            <a:pPr algn="ctr" eaLnBrk="0" hangingPunct="0"/>
            <a:r>
              <a:rPr lang="de-DE" sz="900" b="0">
                <a:solidFill>
                  <a:prstClr val="black"/>
                </a:solidFill>
                <a:latin typeface="Tahoma" pitchFamily="34" charset="0"/>
              </a:rPr>
              <a:t>36 </a:t>
            </a:r>
            <a:r>
              <a:rPr lang="de-DE" sz="1000" b="0">
                <a:solidFill>
                  <a:prstClr val="black"/>
                </a:solidFill>
                <a:latin typeface="Tahoma" pitchFamily="34" charset="0"/>
              </a:rPr>
              <a:t>     </a:t>
            </a:r>
          </a:p>
        </p:txBody>
      </p:sp>
      <p:sp>
        <p:nvSpPr>
          <p:cNvPr id="21529" name="Rectangle 23"/>
          <p:cNvSpPr>
            <a:spLocks noChangeArrowheads="1"/>
          </p:cNvSpPr>
          <p:nvPr/>
        </p:nvSpPr>
        <p:spPr bwMode="auto">
          <a:xfrm>
            <a:off x="8004175" y="2033588"/>
            <a:ext cx="468313"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solidFill>
                  <a:prstClr val="black"/>
                </a:solidFill>
                <a:latin typeface="Tahoma" pitchFamily="34" charset="0"/>
              </a:rPr>
              <a:t>Br</a:t>
            </a:r>
            <a:endParaRPr lang="de-DE" sz="1800" b="0">
              <a:solidFill>
                <a:prstClr val="black"/>
              </a:solidFill>
              <a:latin typeface="Tahoma" pitchFamily="34" charset="0"/>
            </a:endParaRPr>
          </a:p>
          <a:p>
            <a:pPr algn="ctr" eaLnBrk="0" hangingPunct="0"/>
            <a:r>
              <a:rPr lang="de-DE" sz="900" b="0">
                <a:solidFill>
                  <a:prstClr val="black"/>
                </a:solidFill>
                <a:latin typeface="Tahoma" pitchFamily="34" charset="0"/>
              </a:rPr>
              <a:t>35 </a:t>
            </a:r>
            <a:r>
              <a:rPr lang="de-DE" sz="1000" b="0">
                <a:solidFill>
                  <a:prstClr val="black"/>
                </a:solidFill>
                <a:latin typeface="Tahoma" pitchFamily="34" charset="0"/>
              </a:rPr>
              <a:t>     </a:t>
            </a:r>
          </a:p>
        </p:txBody>
      </p:sp>
      <p:sp>
        <p:nvSpPr>
          <p:cNvPr id="21530" name="Rectangle 24"/>
          <p:cNvSpPr>
            <a:spLocks noChangeArrowheads="1"/>
          </p:cNvSpPr>
          <p:nvPr/>
        </p:nvSpPr>
        <p:spPr bwMode="auto">
          <a:xfrm>
            <a:off x="7508875" y="2027238"/>
            <a:ext cx="468313"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solidFill>
                  <a:prstClr val="black"/>
                </a:solidFill>
                <a:latin typeface="Tahoma" pitchFamily="34" charset="0"/>
              </a:rPr>
              <a:t>Se</a:t>
            </a:r>
            <a:endParaRPr lang="de-DE" sz="1800" b="0">
              <a:solidFill>
                <a:prstClr val="black"/>
              </a:solidFill>
              <a:latin typeface="Tahoma" pitchFamily="34" charset="0"/>
            </a:endParaRPr>
          </a:p>
          <a:p>
            <a:pPr algn="ctr" eaLnBrk="0" hangingPunct="0"/>
            <a:r>
              <a:rPr lang="de-DE" sz="900" b="0">
                <a:solidFill>
                  <a:prstClr val="black"/>
                </a:solidFill>
                <a:latin typeface="Tahoma" pitchFamily="34" charset="0"/>
              </a:rPr>
              <a:t>34 </a:t>
            </a:r>
            <a:r>
              <a:rPr lang="de-DE" sz="1000" b="0">
                <a:solidFill>
                  <a:prstClr val="black"/>
                </a:solidFill>
                <a:latin typeface="Tahoma" pitchFamily="34" charset="0"/>
              </a:rPr>
              <a:t>     </a:t>
            </a:r>
          </a:p>
        </p:txBody>
      </p:sp>
      <p:sp>
        <p:nvSpPr>
          <p:cNvPr id="21531" name="Rectangle 25"/>
          <p:cNvSpPr>
            <a:spLocks noChangeArrowheads="1"/>
          </p:cNvSpPr>
          <p:nvPr/>
        </p:nvSpPr>
        <p:spPr bwMode="auto">
          <a:xfrm>
            <a:off x="7015163" y="2027238"/>
            <a:ext cx="468312"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solidFill>
                  <a:prstClr val="black"/>
                </a:solidFill>
                <a:latin typeface="Tahoma" pitchFamily="34" charset="0"/>
              </a:rPr>
              <a:t>As</a:t>
            </a:r>
            <a:endParaRPr lang="de-DE" sz="1800" b="0">
              <a:solidFill>
                <a:prstClr val="black"/>
              </a:solidFill>
              <a:latin typeface="Tahoma" pitchFamily="34" charset="0"/>
            </a:endParaRPr>
          </a:p>
          <a:p>
            <a:pPr algn="ctr" eaLnBrk="0" hangingPunct="0"/>
            <a:r>
              <a:rPr lang="de-DE" sz="900" b="0">
                <a:solidFill>
                  <a:prstClr val="black"/>
                </a:solidFill>
                <a:latin typeface="Tahoma" pitchFamily="34" charset="0"/>
              </a:rPr>
              <a:t>33 </a:t>
            </a:r>
            <a:r>
              <a:rPr lang="de-DE" sz="1000" b="0">
                <a:solidFill>
                  <a:prstClr val="black"/>
                </a:solidFill>
                <a:latin typeface="Tahoma" pitchFamily="34" charset="0"/>
              </a:rPr>
              <a:t>     </a:t>
            </a:r>
          </a:p>
        </p:txBody>
      </p:sp>
      <p:sp>
        <p:nvSpPr>
          <p:cNvPr id="21532" name="Rectangle 26"/>
          <p:cNvSpPr>
            <a:spLocks noChangeArrowheads="1"/>
          </p:cNvSpPr>
          <p:nvPr/>
        </p:nvSpPr>
        <p:spPr bwMode="auto">
          <a:xfrm>
            <a:off x="6521450" y="2027238"/>
            <a:ext cx="468313"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solidFill>
                  <a:prstClr val="black"/>
                </a:solidFill>
                <a:latin typeface="Tahoma" pitchFamily="34" charset="0"/>
              </a:rPr>
              <a:t>Ge</a:t>
            </a:r>
            <a:endParaRPr lang="de-DE" sz="1800" b="0">
              <a:solidFill>
                <a:prstClr val="black"/>
              </a:solidFill>
              <a:latin typeface="Tahoma" pitchFamily="34" charset="0"/>
            </a:endParaRPr>
          </a:p>
          <a:p>
            <a:pPr algn="ctr" eaLnBrk="0" hangingPunct="0"/>
            <a:r>
              <a:rPr lang="de-DE" sz="900" b="0">
                <a:solidFill>
                  <a:prstClr val="black"/>
                </a:solidFill>
                <a:latin typeface="Tahoma" pitchFamily="34" charset="0"/>
              </a:rPr>
              <a:t>32 </a:t>
            </a:r>
            <a:r>
              <a:rPr lang="de-DE" sz="1000" b="0">
                <a:solidFill>
                  <a:prstClr val="black"/>
                </a:solidFill>
                <a:latin typeface="Tahoma" pitchFamily="34" charset="0"/>
              </a:rPr>
              <a:t>     </a:t>
            </a:r>
          </a:p>
        </p:txBody>
      </p:sp>
      <p:sp>
        <p:nvSpPr>
          <p:cNvPr id="21533" name="Rectangle 27"/>
          <p:cNvSpPr>
            <a:spLocks noChangeArrowheads="1"/>
          </p:cNvSpPr>
          <p:nvPr/>
        </p:nvSpPr>
        <p:spPr bwMode="auto">
          <a:xfrm>
            <a:off x="6029325" y="2027238"/>
            <a:ext cx="468313"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solidFill>
                  <a:prstClr val="black"/>
                </a:solidFill>
                <a:latin typeface="Tahoma" pitchFamily="34" charset="0"/>
              </a:rPr>
              <a:t>Ga</a:t>
            </a:r>
            <a:endParaRPr lang="de-DE" sz="1800" b="0">
              <a:solidFill>
                <a:prstClr val="black"/>
              </a:solidFill>
              <a:latin typeface="Tahoma" pitchFamily="34" charset="0"/>
            </a:endParaRPr>
          </a:p>
          <a:p>
            <a:pPr algn="ctr" eaLnBrk="0" hangingPunct="0"/>
            <a:r>
              <a:rPr lang="de-DE" sz="900" b="0">
                <a:solidFill>
                  <a:prstClr val="black"/>
                </a:solidFill>
                <a:latin typeface="Tahoma" pitchFamily="34" charset="0"/>
              </a:rPr>
              <a:t>31 </a:t>
            </a:r>
            <a:r>
              <a:rPr lang="de-DE" sz="1000" b="0">
                <a:solidFill>
                  <a:prstClr val="black"/>
                </a:solidFill>
                <a:latin typeface="Tahoma" pitchFamily="34" charset="0"/>
              </a:rPr>
              <a:t>     </a:t>
            </a:r>
          </a:p>
        </p:txBody>
      </p:sp>
      <p:sp>
        <p:nvSpPr>
          <p:cNvPr id="21534" name="Rectangle 28"/>
          <p:cNvSpPr>
            <a:spLocks noChangeArrowheads="1"/>
          </p:cNvSpPr>
          <p:nvPr/>
        </p:nvSpPr>
        <p:spPr bwMode="auto">
          <a:xfrm>
            <a:off x="8494713" y="2616200"/>
            <a:ext cx="468312" cy="566738"/>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solidFill>
                  <a:prstClr val="black"/>
                </a:solidFill>
                <a:latin typeface="Tahoma" pitchFamily="34" charset="0"/>
              </a:rPr>
              <a:t>Xe</a:t>
            </a:r>
            <a:endParaRPr lang="de-DE" sz="1800" b="0">
              <a:solidFill>
                <a:prstClr val="black"/>
              </a:solidFill>
              <a:latin typeface="Tahoma" pitchFamily="34" charset="0"/>
            </a:endParaRPr>
          </a:p>
          <a:p>
            <a:pPr algn="ctr" eaLnBrk="0" hangingPunct="0"/>
            <a:r>
              <a:rPr lang="de-DE" sz="900" b="0">
                <a:solidFill>
                  <a:prstClr val="black"/>
                </a:solidFill>
                <a:latin typeface="Tahoma" pitchFamily="34" charset="0"/>
              </a:rPr>
              <a:t>54</a:t>
            </a:r>
            <a:r>
              <a:rPr lang="de-DE" sz="900" b="0">
                <a:solidFill>
                  <a:prstClr val="white"/>
                </a:solidFill>
                <a:latin typeface="Tahoma" pitchFamily="34" charset="0"/>
              </a:rPr>
              <a:t> </a:t>
            </a:r>
            <a:r>
              <a:rPr lang="de-DE" sz="1000" b="0">
                <a:solidFill>
                  <a:prstClr val="white"/>
                </a:solidFill>
                <a:latin typeface="Tahoma" pitchFamily="34" charset="0"/>
              </a:rPr>
              <a:t>     </a:t>
            </a:r>
          </a:p>
        </p:txBody>
      </p:sp>
      <p:sp>
        <p:nvSpPr>
          <p:cNvPr id="21535" name="Rectangle 29"/>
          <p:cNvSpPr>
            <a:spLocks noChangeArrowheads="1"/>
          </p:cNvSpPr>
          <p:nvPr/>
        </p:nvSpPr>
        <p:spPr bwMode="auto">
          <a:xfrm>
            <a:off x="8004175" y="2624138"/>
            <a:ext cx="468313"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solidFill>
                  <a:prstClr val="black"/>
                </a:solidFill>
                <a:latin typeface="Tahoma" pitchFamily="34" charset="0"/>
              </a:rPr>
              <a:t>I</a:t>
            </a:r>
            <a:endParaRPr lang="de-DE" sz="1800" b="0">
              <a:solidFill>
                <a:prstClr val="black"/>
              </a:solidFill>
              <a:latin typeface="Tahoma" pitchFamily="34" charset="0"/>
            </a:endParaRPr>
          </a:p>
          <a:p>
            <a:pPr algn="ctr" eaLnBrk="0" hangingPunct="0"/>
            <a:r>
              <a:rPr lang="de-DE" sz="900" b="0">
                <a:solidFill>
                  <a:prstClr val="black"/>
                </a:solidFill>
                <a:latin typeface="Tahoma" pitchFamily="34" charset="0"/>
              </a:rPr>
              <a:t>53 </a:t>
            </a:r>
            <a:r>
              <a:rPr lang="de-DE" sz="1000" b="0">
                <a:solidFill>
                  <a:prstClr val="black"/>
                </a:solidFill>
                <a:latin typeface="Tahoma" pitchFamily="34" charset="0"/>
              </a:rPr>
              <a:t>     </a:t>
            </a:r>
          </a:p>
        </p:txBody>
      </p:sp>
      <p:sp>
        <p:nvSpPr>
          <p:cNvPr id="21536" name="Rectangle 30"/>
          <p:cNvSpPr>
            <a:spLocks noChangeArrowheads="1"/>
          </p:cNvSpPr>
          <p:nvPr/>
        </p:nvSpPr>
        <p:spPr bwMode="auto">
          <a:xfrm>
            <a:off x="7508875" y="2616200"/>
            <a:ext cx="468313" cy="566738"/>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solidFill>
                  <a:prstClr val="black"/>
                </a:solidFill>
                <a:latin typeface="Tahoma" pitchFamily="34" charset="0"/>
              </a:rPr>
              <a:t>Te</a:t>
            </a:r>
            <a:endParaRPr lang="de-DE" sz="1800" b="0">
              <a:solidFill>
                <a:prstClr val="black"/>
              </a:solidFill>
              <a:latin typeface="Tahoma" pitchFamily="34" charset="0"/>
            </a:endParaRPr>
          </a:p>
          <a:p>
            <a:pPr algn="ctr" eaLnBrk="0" hangingPunct="0"/>
            <a:r>
              <a:rPr lang="de-DE" sz="900" b="0">
                <a:solidFill>
                  <a:prstClr val="black"/>
                </a:solidFill>
                <a:latin typeface="Tahoma" pitchFamily="34" charset="0"/>
              </a:rPr>
              <a:t>52 </a:t>
            </a:r>
            <a:r>
              <a:rPr lang="de-DE" sz="1000" b="0">
                <a:solidFill>
                  <a:prstClr val="black"/>
                </a:solidFill>
                <a:latin typeface="Tahoma" pitchFamily="34" charset="0"/>
              </a:rPr>
              <a:t>     </a:t>
            </a:r>
          </a:p>
        </p:txBody>
      </p:sp>
      <p:sp>
        <p:nvSpPr>
          <p:cNvPr id="21537" name="Rectangle 31"/>
          <p:cNvSpPr>
            <a:spLocks noChangeArrowheads="1"/>
          </p:cNvSpPr>
          <p:nvPr/>
        </p:nvSpPr>
        <p:spPr bwMode="auto">
          <a:xfrm>
            <a:off x="7015163" y="2616200"/>
            <a:ext cx="468312" cy="566738"/>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solidFill>
                  <a:prstClr val="black"/>
                </a:solidFill>
                <a:latin typeface="Tahoma" pitchFamily="34" charset="0"/>
              </a:rPr>
              <a:t>Sb</a:t>
            </a:r>
            <a:endParaRPr lang="de-DE" sz="1800" b="0">
              <a:solidFill>
                <a:prstClr val="black"/>
              </a:solidFill>
              <a:latin typeface="Tahoma" pitchFamily="34" charset="0"/>
            </a:endParaRPr>
          </a:p>
          <a:p>
            <a:pPr algn="ctr" eaLnBrk="0" hangingPunct="0"/>
            <a:r>
              <a:rPr lang="de-DE" sz="900" b="0">
                <a:solidFill>
                  <a:prstClr val="black"/>
                </a:solidFill>
                <a:latin typeface="Tahoma" pitchFamily="34" charset="0"/>
              </a:rPr>
              <a:t>51 </a:t>
            </a:r>
            <a:r>
              <a:rPr lang="de-DE" sz="1000" b="0">
                <a:solidFill>
                  <a:prstClr val="black"/>
                </a:solidFill>
                <a:latin typeface="Tahoma" pitchFamily="34" charset="0"/>
              </a:rPr>
              <a:t>     </a:t>
            </a:r>
          </a:p>
        </p:txBody>
      </p:sp>
      <p:sp>
        <p:nvSpPr>
          <p:cNvPr id="21538" name="Rectangle 32"/>
          <p:cNvSpPr>
            <a:spLocks noChangeArrowheads="1"/>
          </p:cNvSpPr>
          <p:nvPr/>
        </p:nvSpPr>
        <p:spPr bwMode="auto">
          <a:xfrm>
            <a:off x="6521450" y="2616200"/>
            <a:ext cx="468313" cy="566738"/>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solidFill>
                  <a:prstClr val="black"/>
                </a:solidFill>
                <a:latin typeface="Tahoma" pitchFamily="34" charset="0"/>
              </a:rPr>
              <a:t>Sn</a:t>
            </a:r>
            <a:endParaRPr lang="de-DE" sz="1800" b="0">
              <a:solidFill>
                <a:prstClr val="black"/>
              </a:solidFill>
              <a:latin typeface="Tahoma" pitchFamily="34" charset="0"/>
            </a:endParaRPr>
          </a:p>
          <a:p>
            <a:pPr algn="ctr" eaLnBrk="0" hangingPunct="0"/>
            <a:r>
              <a:rPr lang="de-DE" sz="900" b="0">
                <a:solidFill>
                  <a:prstClr val="black"/>
                </a:solidFill>
                <a:latin typeface="Tahoma" pitchFamily="34" charset="0"/>
              </a:rPr>
              <a:t>50 </a:t>
            </a:r>
            <a:r>
              <a:rPr lang="de-DE" sz="1000" b="0">
                <a:solidFill>
                  <a:prstClr val="black"/>
                </a:solidFill>
                <a:latin typeface="Tahoma" pitchFamily="34" charset="0"/>
              </a:rPr>
              <a:t>     </a:t>
            </a:r>
          </a:p>
        </p:txBody>
      </p:sp>
      <p:sp>
        <p:nvSpPr>
          <p:cNvPr id="21539" name="Rectangle 35"/>
          <p:cNvSpPr>
            <a:spLocks noChangeArrowheads="1"/>
          </p:cNvSpPr>
          <p:nvPr/>
        </p:nvSpPr>
        <p:spPr bwMode="auto">
          <a:xfrm>
            <a:off x="7015163" y="3217863"/>
            <a:ext cx="468312"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solidFill>
                  <a:prstClr val="black"/>
                </a:solidFill>
                <a:latin typeface="Tahoma" pitchFamily="34" charset="0"/>
              </a:rPr>
              <a:t>Bi</a:t>
            </a:r>
            <a:endParaRPr lang="de-DE" sz="1800" b="0">
              <a:solidFill>
                <a:prstClr val="black"/>
              </a:solidFill>
              <a:latin typeface="Tahoma" pitchFamily="34" charset="0"/>
            </a:endParaRPr>
          </a:p>
          <a:p>
            <a:pPr algn="ctr" eaLnBrk="0" hangingPunct="0"/>
            <a:r>
              <a:rPr lang="de-DE" sz="900" b="0">
                <a:solidFill>
                  <a:prstClr val="black"/>
                </a:solidFill>
                <a:latin typeface="Tahoma" pitchFamily="34" charset="0"/>
              </a:rPr>
              <a:t>83 </a:t>
            </a:r>
            <a:r>
              <a:rPr lang="de-DE" sz="1000" b="0">
                <a:solidFill>
                  <a:prstClr val="black"/>
                </a:solidFill>
                <a:latin typeface="Tahoma" pitchFamily="34" charset="0"/>
              </a:rPr>
              <a:t>     </a:t>
            </a:r>
          </a:p>
        </p:txBody>
      </p:sp>
      <p:sp>
        <p:nvSpPr>
          <p:cNvPr id="21540" name="Rectangle 36"/>
          <p:cNvSpPr>
            <a:spLocks noChangeArrowheads="1"/>
          </p:cNvSpPr>
          <p:nvPr/>
        </p:nvSpPr>
        <p:spPr bwMode="auto">
          <a:xfrm>
            <a:off x="6521450" y="3217863"/>
            <a:ext cx="468313"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solidFill>
                  <a:prstClr val="black"/>
                </a:solidFill>
                <a:latin typeface="Tahoma" pitchFamily="34" charset="0"/>
              </a:rPr>
              <a:t>Pb</a:t>
            </a:r>
            <a:endParaRPr lang="de-DE" sz="1800" b="0">
              <a:solidFill>
                <a:prstClr val="black"/>
              </a:solidFill>
              <a:latin typeface="Tahoma" pitchFamily="34" charset="0"/>
            </a:endParaRPr>
          </a:p>
          <a:p>
            <a:pPr algn="ctr" eaLnBrk="0" hangingPunct="0"/>
            <a:r>
              <a:rPr lang="de-DE" sz="900" b="0">
                <a:solidFill>
                  <a:prstClr val="black"/>
                </a:solidFill>
                <a:latin typeface="Tahoma" pitchFamily="34" charset="0"/>
              </a:rPr>
              <a:t>82 </a:t>
            </a:r>
            <a:r>
              <a:rPr lang="de-DE" sz="1000" b="0">
                <a:solidFill>
                  <a:prstClr val="black"/>
                </a:solidFill>
                <a:latin typeface="Tahoma" pitchFamily="34" charset="0"/>
              </a:rPr>
              <a:t>     </a:t>
            </a:r>
          </a:p>
        </p:txBody>
      </p:sp>
      <p:sp>
        <p:nvSpPr>
          <p:cNvPr id="21541" name="Rectangle 37"/>
          <p:cNvSpPr>
            <a:spLocks noChangeArrowheads="1"/>
          </p:cNvSpPr>
          <p:nvPr/>
        </p:nvSpPr>
        <p:spPr bwMode="auto">
          <a:xfrm>
            <a:off x="5045075" y="2616200"/>
            <a:ext cx="466725" cy="566738"/>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solidFill>
                  <a:prstClr val="black"/>
                </a:solidFill>
                <a:latin typeface="Tahoma" pitchFamily="34" charset="0"/>
              </a:rPr>
              <a:t>Ag</a:t>
            </a:r>
            <a:endParaRPr lang="de-DE" sz="1800" b="0">
              <a:solidFill>
                <a:prstClr val="black"/>
              </a:solidFill>
              <a:latin typeface="Tahoma" pitchFamily="34" charset="0"/>
            </a:endParaRPr>
          </a:p>
          <a:p>
            <a:pPr algn="ctr" eaLnBrk="0" hangingPunct="0"/>
            <a:r>
              <a:rPr lang="de-DE" sz="900" b="0">
                <a:solidFill>
                  <a:prstClr val="black"/>
                </a:solidFill>
                <a:latin typeface="Tahoma" pitchFamily="34" charset="0"/>
              </a:rPr>
              <a:t>47 </a:t>
            </a:r>
            <a:r>
              <a:rPr lang="de-DE" sz="1000" b="0">
                <a:solidFill>
                  <a:prstClr val="black"/>
                </a:solidFill>
                <a:latin typeface="Tahoma" pitchFamily="34" charset="0"/>
              </a:rPr>
              <a:t>     </a:t>
            </a:r>
          </a:p>
        </p:txBody>
      </p:sp>
      <p:sp>
        <p:nvSpPr>
          <p:cNvPr id="21542" name="Rectangle 38"/>
          <p:cNvSpPr>
            <a:spLocks noChangeArrowheads="1"/>
          </p:cNvSpPr>
          <p:nvPr/>
        </p:nvSpPr>
        <p:spPr bwMode="auto">
          <a:xfrm>
            <a:off x="5045075" y="3217863"/>
            <a:ext cx="466725"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solidFill>
                  <a:prstClr val="black"/>
                </a:solidFill>
                <a:latin typeface="Tahoma" pitchFamily="34" charset="0"/>
              </a:rPr>
              <a:t>Au</a:t>
            </a:r>
            <a:endParaRPr lang="de-DE" sz="1800" b="0">
              <a:solidFill>
                <a:prstClr val="black"/>
              </a:solidFill>
              <a:latin typeface="Tahoma" pitchFamily="34" charset="0"/>
            </a:endParaRPr>
          </a:p>
          <a:p>
            <a:pPr algn="ctr" eaLnBrk="0" hangingPunct="0"/>
            <a:r>
              <a:rPr lang="de-DE" sz="900" b="0">
                <a:solidFill>
                  <a:prstClr val="black"/>
                </a:solidFill>
                <a:latin typeface="Tahoma" pitchFamily="34" charset="0"/>
              </a:rPr>
              <a:t>79 </a:t>
            </a:r>
            <a:r>
              <a:rPr lang="de-DE" sz="1000" b="0">
                <a:solidFill>
                  <a:prstClr val="black"/>
                </a:solidFill>
                <a:latin typeface="Tahoma" pitchFamily="34" charset="0"/>
              </a:rPr>
              <a:t>     </a:t>
            </a:r>
          </a:p>
        </p:txBody>
      </p:sp>
      <p:sp>
        <p:nvSpPr>
          <p:cNvPr id="21543" name="Rectangle 39"/>
          <p:cNvSpPr>
            <a:spLocks noChangeArrowheads="1"/>
          </p:cNvSpPr>
          <p:nvPr/>
        </p:nvSpPr>
        <p:spPr bwMode="auto">
          <a:xfrm>
            <a:off x="153988" y="242888"/>
            <a:ext cx="468312" cy="568325"/>
          </a:xfrm>
          <a:prstGeom prst="rect">
            <a:avLst/>
          </a:prstGeom>
          <a:solidFill>
            <a:schemeClr val="folHlink"/>
          </a:solidFill>
          <a:ln w="9525">
            <a:solidFill>
              <a:schemeClr val="tx1"/>
            </a:solidFill>
            <a:miter lim="800000"/>
            <a:headEnd/>
            <a:tailEnd/>
          </a:ln>
          <a:effectLst>
            <a:prstShdw prst="shdw17" dist="17961" dir="13500000">
              <a:schemeClr val="bg2"/>
            </a:prstShdw>
          </a:effectLst>
        </p:spPr>
        <p:txBody>
          <a:bodyPr wrap="none" anchor="ctr"/>
          <a:lstStyle/>
          <a:p>
            <a:pPr algn="ctr" eaLnBrk="0" hangingPunct="0">
              <a:spcBef>
                <a:spcPct val="5000"/>
              </a:spcBef>
            </a:pPr>
            <a:r>
              <a:rPr lang="de-DE" sz="1400">
                <a:solidFill>
                  <a:prstClr val="black"/>
                </a:solidFill>
                <a:latin typeface="Tahoma" pitchFamily="34" charset="0"/>
              </a:rPr>
              <a:t>H</a:t>
            </a:r>
            <a:endParaRPr lang="de-DE" sz="1800" b="0">
              <a:solidFill>
                <a:prstClr val="black"/>
              </a:solidFill>
              <a:latin typeface="Tahoma" pitchFamily="34" charset="0"/>
            </a:endParaRPr>
          </a:p>
          <a:p>
            <a:pPr algn="ctr" eaLnBrk="0" hangingPunct="0"/>
            <a:r>
              <a:rPr lang="de-DE" sz="900" b="0">
                <a:solidFill>
                  <a:prstClr val="black"/>
                </a:solidFill>
                <a:latin typeface="Tahoma" pitchFamily="34" charset="0"/>
              </a:rPr>
              <a:t>1 </a:t>
            </a:r>
            <a:r>
              <a:rPr lang="de-DE" sz="1000" b="0">
                <a:solidFill>
                  <a:prstClr val="black"/>
                </a:solidFill>
                <a:latin typeface="Tahoma" pitchFamily="34" charset="0"/>
              </a:rPr>
              <a:t>     </a:t>
            </a:r>
          </a:p>
        </p:txBody>
      </p:sp>
      <p:sp>
        <p:nvSpPr>
          <p:cNvPr id="21544" name="Rectangle 40"/>
          <p:cNvSpPr>
            <a:spLocks noChangeArrowheads="1"/>
          </p:cNvSpPr>
          <p:nvPr/>
        </p:nvSpPr>
        <p:spPr bwMode="auto">
          <a:xfrm>
            <a:off x="153988" y="839788"/>
            <a:ext cx="468312" cy="568325"/>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solidFill>
                  <a:prstClr val="black"/>
                </a:solidFill>
                <a:latin typeface="Tahoma" pitchFamily="34" charset="0"/>
              </a:rPr>
              <a:t>Li</a:t>
            </a:r>
            <a:endParaRPr lang="de-DE" sz="1800" b="0">
              <a:solidFill>
                <a:prstClr val="black"/>
              </a:solidFill>
              <a:latin typeface="Tahoma" pitchFamily="34" charset="0"/>
            </a:endParaRPr>
          </a:p>
          <a:p>
            <a:pPr algn="ctr" eaLnBrk="0" hangingPunct="0"/>
            <a:r>
              <a:rPr lang="de-DE" sz="900" b="0">
                <a:solidFill>
                  <a:prstClr val="black"/>
                </a:solidFill>
                <a:latin typeface="Tahoma" pitchFamily="34" charset="0"/>
              </a:rPr>
              <a:t>3 </a:t>
            </a:r>
            <a:r>
              <a:rPr lang="de-DE" sz="1000" b="0">
                <a:solidFill>
                  <a:prstClr val="black"/>
                </a:solidFill>
                <a:latin typeface="Tahoma" pitchFamily="34" charset="0"/>
              </a:rPr>
              <a:t>     </a:t>
            </a:r>
          </a:p>
        </p:txBody>
      </p:sp>
      <p:sp>
        <p:nvSpPr>
          <p:cNvPr id="21545" name="Rectangle 41"/>
          <p:cNvSpPr>
            <a:spLocks noChangeArrowheads="1"/>
          </p:cNvSpPr>
          <p:nvPr/>
        </p:nvSpPr>
        <p:spPr bwMode="auto">
          <a:xfrm>
            <a:off x="153988" y="1436688"/>
            <a:ext cx="468312"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solidFill>
                  <a:prstClr val="black"/>
                </a:solidFill>
                <a:latin typeface="Tahoma" pitchFamily="34" charset="0"/>
              </a:rPr>
              <a:t>Na</a:t>
            </a:r>
            <a:endParaRPr lang="de-DE" sz="1800" b="0">
              <a:solidFill>
                <a:prstClr val="black"/>
              </a:solidFill>
              <a:latin typeface="Tahoma" pitchFamily="34" charset="0"/>
            </a:endParaRPr>
          </a:p>
          <a:p>
            <a:pPr algn="ctr" eaLnBrk="0" hangingPunct="0"/>
            <a:r>
              <a:rPr lang="de-DE" sz="900" b="0">
                <a:solidFill>
                  <a:prstClr val="black"/>
                </a:solidFill>
                <a:latin typeface="Tahoma" pitchFamily="34" charset="0"/>
              </a:rPr>
              <a:t>11</a:t>
            </a:r>
            <a:r>
              <a:rPr lang="de-DE" sz="1000" b="0">
                <a:solidFill>
                  <a:prstClr val="black"/>
                </a:solidFill>
                <a:latin typeface="Tahoma" pitchFamily="34" charset="0"/>
              </a:rPr>
              <a:t>     </a:t>
            </a:r>
          </a:p>
        </p:txBody>
      </p:sp>
      <p:sp>
        <p:nvSpPr>
          <p:cNvPr id="21546" name="Rectangle 42"/>
          <p:cNvSpPr>
            <a:spLocks noChangeArrowheads="1"/>
          </p:cNvSpPr>
          <p:nvPr/>
        </p:nvSpPr>
        <p:spPr bwMode="auto">
          <a:xfrm>
            <a:off x="153988" y="2033588"/>
            <a:ext cx="468312"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solidFill>
                  <a:prstClr val="black"/>
                </a:solidFill>
                <a:latin typeface="Tahoma" pitchFamily="34" charset="0"/>
              </a:rPr>
              <a:t>K</a:t>
            </a:r>
            <a:endParaRPr lang="de-DE" sz="1800" b="0">
              <a:solidFill>
                <a:prstClr val="black"/>
              </a:solidFill>
              <a:latin typeface="Tahoma" pitchFamily="34" charset="0"/>
            </a:endParaRPr>
          </a:p>
          <a:p>
            <a:pPr algn="ctr" eaLnBrk="0" hangingPunct="0"/>
            <a:r>
              <a:rPr lang="de-DE" sz="900" b="0">
                <a:solidFill>
                  <a:prstClr val="black"/>
                </a:solidFill>
                <a:latin typeface="Tahoma" pitchFamily="34" charset="0"/>
              </a:rPr>
              <a:t>19  </a:t>
            </a:r>
            <a:r>
              <a:rPr lang="de-DE" sz="1000" b="0">
                <a:solidFill>
                  <a:prstClr val="black"/>
                </a:solidFill>
                <a:latin typeface="Tahoma" pitchFamily="34" charset="0"/>
              </a:rPr>
              <a:t>    </a:t>
            </a:r>
          </a:p>
        </p:txBody>
      </p:sp>
      <p:sp>
        <p:nvSpPr>
          <p:cNvPr id="21547" name="Rectangle 43"/>
          <p:cNvSpPr>
            <a:spLocks noChangeArrowheads="1"/>
          </p:cNvSpPr>
          <p:nvPr/>
        </p:nvSpPr>
        <p:spPr bwMode="auto">
          <a:xfrm>
            <a:off x="153988" y="3225800"/>
            <a:ext cx="468312" cy="566738"/>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solidFill>
                  <a:prstClr val="black"/>
                </a:solidFill>
                <a:latin typeface="Tahoma" pitchFamily="34" charset="0"/>
              </a:rPr>
              <a:t>Cs</a:t>
            </a:r>
            <a:endParaRPr lang="de-DE" sz="1800" b="0">
              <a:solidFill>
                <a:prstClr val="black"/>
              </a:solidFill>
              <a:latin typeface="Tahoma" pitchFamily="34" charset="0"/>
            </a:endParaRPr>
          </a:p>
          <a:p>
            <a:pPr algn="ctr" eaLnBrk="0" hangingPunct="0"/>
            <a:r>
              <a:rPr lang="de-DE" sz="900" b="0">
                <a:solidFill>
                  <a:prstClr val="black"/>
                </a:solidFill>
                <a:latin typeface="Tahoma" pitchFamily="34" charset="0"/>
              </a:rPr>
              <a:t>55</a:t>
            </a:r>
            <a:r>
              <a:rPr lang="de-DE" sz="1000" b="0">
                <a:solidFill>
                  <a:prstClr val="black"/>
                </a:solidFill>
                <a:latin typeface="Tahoma" pitchFamily="34" charset="0"/>
              </a:rPr>
              <a:t>      </a:t>
            </a:r>
          </a:p>
        </p:txBody>
      </p:sp>
      <p:sp>
        <p:nvSpPr>
          <p:cNvPr id="21548" name="Rectangle 44"/>
          <p:cNvSpPr>
            <a:spLocks noChangeArrowheads="1"/>
          </p:cNvSpPr>
          <p:nvPr/>
        </p:nvSpPr>
        <p:spPr bwMode="auto">
          <a:xfrm>
            <a:off x="153988" y="2624138"/>
            <a:ext cx="468312"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solidFill>
                  <a:prstClr val="black"/>
                </a:solidFill>
                <a:latin typeface="Tahoma" pitchFamily="34" charset="0"/>
              </a:rPr>
              <a:t>Rb</a:t>
            </a:r>
            <a:endParaRPr lang="de-DE" sz="1800" b="0">
              <a:solidFill>
                <a:prstClr val="black"/>
              </a:solidFill>
              <a:latin typeface="Tahoma" pitchFamily="34" charset="0"/>
            </a:endParaRPr>
          </a:p>
          <a:p>
            <a:pPr algn="ctr" eaLnBrk="0" hangingPunct="0"/>
            <a:r>
              <a:rPr lang="de-DE" sz="900" b="0">
                <a:solidFill>
                  <a:prstClr val="black"/>
                </a:solidFill>
                <a:latin typeface="Tahoma" pitchFamily="34" charset="0"/>
              </a:rPr>
              <a:t>37 </a:t>
            </a:r>
            <a:r>
              <a:rPr lang="de-DE" sz="1000" b="0">
                <a:solidFill>
                  <a:prstClr val="black"/>
                </a:solidFill>
                <a:latin typeface="Tahoma" pitchFamily="34" charset="0"/>
              </a:rPr>
              <a:t>     </a:t>
            </a:r>
          </a:p>
        </p:txBody>
      </p:sp>
      <p:sp>
        <p:nvSpPr>
          <p:cNvPr id="21549" name="Rectangle 45"/>
          <p:cNvSpPr>
            <a:spLocks noChangeArrowheads="1"/>
          </p:cNvSpPr>
          <p:nvPr/>
        </p:nvSpPr>
        <p:spPr bwMode="auto">
          <a:xfrm>
            <a:off x="635000" y="2033588"/>
            <a:ext cx="466725"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solidFill>
                  <a:prstClr val="black"/>
                </a:solidFill>
                <a:latin typeface="Tahoma" pitchFamily="34" charset="0"/>
              </a:rPr>
              <a:t>Ca</a:t>
            </a:r>
            <a:endParaRPr lang="de-DE" sz="1800" b="0">
              <a:solidFill>
                <a:prstClr val="black"/>
              </a:solidFill>
              <a:latin typeface="Tahoma" pitchFamily="34" charset="0"/>
            </a:endParaRPr>
          </a:p>
          <a:p>
            <a:pPr algn="ctr" eaLnBrk="0" hangingPunct="0"/>
            <a:r>
              <a:rPr lang="de-DE" sz="900" b="0">
                <a:solidFill>
                  <a:prstClr val="black"/>
                </a:solidFill>
                <a:latin typeface="Tahoma" pitchFamily="34" charset="0"/>
              </a:rPr>
              <a:t>20 </a:t>
            </a:r>
            <a:r>
              <a:rPr lang="de-DE" sz="1000" b="0">
                <a:solidFill>
                  <a:prstClr val="black"/>
                </a:solidFill>
                <a:latin typeface="Tahoma" pitchFamily="34" charset="0"/>
              </a:rPr>
              <a:t>     </a:t>
            </a:r>
          </a:p>
        </p:txBody>
      </p:sp>
      <p:sp>
        <p:nvSpPr>
          <p:cNvPr id="21550" name="Rectangle 46"/>
          <p:cNvSpPr>
            <a:spLocks noChangeArrowheads="1"/>
          </p:cNvSpPr>
          <p:nvPr/>
        </p:nvSpPr>
        <p:spPr bwMode="auto">
          <a:xfrm>
            <a:off x="2590800" y="2616200"/>
            <a:ext cx="468313" cy="566738"/>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solidFill>
                  <a:prstClr val="black"/>
                </a:solidFill>
                <a:latin typeface="Tahoma" pitchFamily="34" charset="0"/>
              </a:rPr>
              <a:t>Mo</a:t>
            </a:r>
            <a:endParaRPr lang="de-DE" sz="1800" b="0">
              <a:solidFill>
                <a:prstClr val="black"/>
              </a:solidFill>
              <a:latin typeface="Tahoma" pitchFamily="34" charset="0"/>
            </a:endParaRPr>
          </a:p>
          <a:p>
            <a:pPr algn="ctr" eaLnBrk="0" hangingPunct="0"/>
            <a:r>
              <a:rPr lang="de-DE" sz="900" b="0">
                <a:solidFill>
                  <a:prstClr val="black"/>
                </a:solidFill>
                <a:latin typeface="Tahoma" pitchFamily="34" charset="0"/>
              </a:rPr>
              <a:t>42 </a:t>
            </a:r>
            <a:r>
              <a:rPr lang="de-DE" sz="1000" b="0">
                <a:solidFill>
                  <a:prstClr val="black"/>
                </a:solidFill>
                <a:latin typeface="Tahoma" pitchFamily="34" charset="0"/>
              </a:rPr>
              <a:t>     </a:t>
            </a:r>
          </a:p>
        </p:txBody>
      </p:sp>
      <p:sp>
        <p:nvSpPr>
          <p:cNvPr id="21551" name="Rectangle 47"/>
          <p:cNvSpPr>
            <a:spLocks noChangeArrowheads="1"/>
          </p:cNvSpPr>
          <p:nvPr/>
        </p:nvSpPr>
        <p:spPr bwMode="auto">
          <a:xfrm>
            <a:off x="2098675" y="2616200"/>
            <a:ext cx="466725" cy="566738"/>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solidFill>
                  <a:prstClr val="black"/>
                </a:solidFill>
                <a:latin typeface="Tahoma" pitchFamily="34" charset="0"/>
              </a:rPr>
              <a:t>Nb</a:t>
            </a:r>
            <a:endParaRPr lang="de-DE" sz="1800" b="0">
              <a:solidFill>
                <a:prstClr val="black"/>
              </a:solidFill>
              <a:latin typeface="Tahoma" pitchFamily="34" charset="0"/>
            </a:endParaRPr>
          </a:p>
          <a:p>
            <a:pPr algn="ctr" eaLnBrk="0" hangingPunct="0"/>
            <a:r>
              <a:rPr lang="de-DE" sz="900" b="0">
                <a:solidFill>
                  <a:prstClr val="black"/>
                </a:solidFill>
                <a:latin typeface="Tahoma" pitchFamily="34" charset="0"/>
              </a:rPr>
              <a:t>41 </a:t>
            </a:r>
            <a:r>
              <a:rPr lang="de-DE" sz="1000" b="0">
                <a:solidFill>
                  <a:prstClr val="black"/>
                </a:solidFill>
                <a:latin typeface="Tahoma" pitchFamily="34" charset="0"/>
              </a:rPr>
              <a:t>     </a:t>
            </a:r>
          </a:p>
        </p:txBody>
      </p:sp>
      <p:sp>
        <p:nvSpPr>
          <p:cNvPr id="21552" name="Rectangle 48"/>
          <p:cNvSpPr>
            <a:spLocks noChangeArrowheads="1"/>
          </p:cNvSpPr>
          <p:nvPr/>
        </p:nvSpPr>
        <p:spPr bwMode="auto">
          <a:xfrm>
            <a:off x="635000" y="2624138"/>
            <a:ext cx="466725"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solidFill>
                  <a:prstClr val="black"/>
                </a:solidFill>
                <a:latin typeface="Tahoma" pitchFamily="34" charset="0"/>
              </a:rPr>
              <a:t>Sr</a:t>
            </a:r>
            <a:endParaRPr lang="de-DE" sz="1800" b="0">
              <a:solidFill>
                <a:prstClr val="black"/>
              </a:solidFill>
              <a:latin typeface="Tahoma" pitchFamily="34" charset="0"/>
            </a:endParaRPr>
          </a:p>
          <a:p>
            <a:pPr algn="ctr" eaLnBrk="0" hangingPunct="0"/>
            <a:r>
              <a:rPr lang="de-DE" sz="900" b="0">
                <a:solidFill>
                  <a:prstClr val="black"/>
                </a:solidFill>
                <a:latin typeface="Tahoma" pitchFamily="34" charset="0"/>
              </a:rPr>
              <a:t>38 </a:t>
            </a:r>
            <a:r>
              <a:rPr lang="de-DE" sz="1000" b="0">
                <a:solidFill>
                  <a:prstClr val="black"/>
                </a:solidFill>
                <a:latin typeface="Tahoma" pitchFamily="34" charset="0"/>
              </a:rPr>
              <a:t>     </a:t>
            </a:r>
          </a:p>
        </p:txBody>
      </p:sp>
      <p:sp>
        <p:nvSpPr>
          <p:cNvPr id="21553" name="Rectangle 49"/>
          <p:cNvSpPr>
            <a:spLocks noChangeArrowheads="1"/>
          </p:cNvSpPr>
          <p:nvPr/>
        </p:nvSpPr>
        <p:spPr bwMode="auto">
          <a:xfrm>
            <a:off x="4056063" y="2616200"/>
            <a:ext cx="466725" cy="566738"/>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solidFill>
                  <a:prstClr val="black"/>
                </a:solidFill>
                <a:latin typeface="Tahoma" pitchFamily="34" charset="0"/>
              </a:rPr>
              <a:t>Rh</a:t>
            </a:r>
            <a:endParaRPr lang="de-DE" sz="1800" b="0">
              <a:solidFill>
                <a:prstClr val="black"/>
              </a:solidFill>
              <a:latin typeface="Tahoma" pitchFamily="34" charset="0"/>
            </a:endParaRPr>
          </a:p>
          <a:p>
            <a:pPr algn="ctr" eaLnBrk="0" hangingPunct="0"/>
            <a:r>
              <a:rPr lang="de-DE" sz="900" b="0">
                <a:solidFill>
                  <a:prstClr val="black"/>
                </a:solidFill>
                <a:latin typeface="Tahoma" pitchFamily="34" charset="0"/>
              </a:rPr>
              <a:t>45</a:t>
            </a:r>
            <a:r>
              <a:rPr lang="de-DE" sz="1000" b="0">
                <a:solidFill>
                  <a:prstClr val="black"/>
                </a:solidFill>
                <a:latin typeface="Tahoma" pitchFamily="34" charset="0"/>
              </a:rPr>
              <a:t>    </a:t>
            </a:r>
          </a:p>
        </p:txBody>
      </p:sp>
      <p:sp>
        <p:nvSpPr>
          <p:cNvPr id="21554" name="Rectangle 50"/>
          <p:cNvSpPr>
            <a:spLocks noChangeArrowheads="1"/>
          </p:cNvSpPr>
          <p:nvPr/>
        </p:nvSpPr>
        <p:spPr bwMode="auto">
          <a:xfrm>
            <a:off x="4548188" y="2616200"/>
            <a:ext cx="468312" cy="566738"/>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solidFill>
                  <a:prstClr val="black"/>
                </a:solidFill>
                <a:latin typeface="Tahoma" pitchFamily="34" charset="0"/>
              </a:rPr>
              <a:t>Pd</a:t>
            </a:r>
            <a:endParaRPr lang="de-DE" sz="1800" b="0">
              <a:solidFill>
                <a:prstClr val="black"/>
              </a:solidFill>
              <a:latin typeface="Tahoma" pitchFamily="34" charset="0"/>
            </a:endParaRPr>
          </a:p>
          <a:p>
            <a:pPr algn="ctr" eaLnBrk="0" hangingPunct="0"/>
            <a:r>
              <a:rPr lang="de-DE" sz="900" b="0">
                <a:solidFill>
                  <a:prstClr val="black"/>
                </a:solidFill>
                <a:latin typeface="Tahoma" pitchFamily="34" charset="0"/>
              </a:rPr>
              <a:t>46 </a:t>
            </a:r>
            <a:r>
              <a:rPr lang="de-DE" sz="1000" b="0">
                <a:solidFill>
                  <a:prstClr val="black"/>
                </a:solidFill>
                <a:latin typeface="Tahoma" pitchFamily="34" charset="0"/>
              </a:rPr>
              <a:t>     </a:t>
            </a:r>
          </a:p>
        </p:txBody>
      </p:sp>
      <p:sp>
        <p:nvSpPr>
          <p:cNvPr id="21555" name="Rectangle 51"/>
          <p:cNvSpPr>
            <a:spLocks noChangeArrowheads="1"/>
          </p:cNvSpPr>
          <p:nvPr/>
        </p:nvSpPr>
        <p:spPr bwMode="auto">
          <a:xfrm>
            <a:off x="1603375" y="2616200"/>
            <a:ext cx="466725" cy="566738"/>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solidFill>
                  <a:prstClr val="black"/>
                </a:solidFill>
                <a:latin typeface="Tahoma" pitchFamily="34" charset="0"/>
              </a:rPr>
              <a:t>Zr</a:t>
            </a:r>
            <a:endParaRPr lang="de-DE" sz="1800" b="0">
              <a:solidFill>
                <a:prstClr val="black"/>
              </a:solidFill>
              <a:latin typeface="Tahoma" pitchFamily="34" charset="0"/>
            </a:endParaRPr>
          </a:p>
          <a:p>
            <a:pPr algn="ctr" eaLnBrk="0" hangingPunct="0"/>
            <a:r>
              <a:rPr lang="de-DE" sz="900" b="0">
                <a:solidFill>
                  <a:prstClr val="black"/>
                </a:solidFill>
                <a:latin typeface="Tahoma" pitchFamily="34" charset="0"/>
              </a:rPr>
              <a:t>40 </a:t>
            </a:r>
            <a:r>
              <a:rPr lang="de-DE" sz="1000" b="0">
                <a:solidFill>
                  <a:prstClr val="black"/>
                </a:solidFill>
                <a:latin typeface="Tahoma" pitchFamily="34" charset="0"/>
              </a:rPr>
              <a:t>     </a:t>
            </a:r>
          </a:p>
        </p:txBody>
      </p:sp>
      <p:sp>
        <p:nvSpPr>
          <p:cNvPr id="21556" name="Rectangle 52"/>
          <p:cNvSpPr>
            <a:spLocks noChangeArrowheads="1"/>
          </p:cNvSpPr>
          <p:nvPr/>
        </p:nvSpPr>
        <p:spPr bwMode="auto">
          <a:xfrm>
            <a:off x="3562350" y="2616200"/>
            <a:ext cx="466725" cy="566738"/>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solidFill>
                  <a:prstClr val="black"/>
                </a:solidFill>
                <a:latin typeface="Tahoma" pitchFamily="34" charset="0"/>
              </a:rPr>
              <a:t>Ru</a:t>
            </a:r>
            <a:endParaRPr lang="de-DE" sz="1800" b="0">
              <a:solidFill>
                <a:prstClr val="black"/>
              </a:solidFill>
              <a:latin typeface="Tahoma" pitchFamily="34" charset="0"/>
            </a:endParaRPr>
          </a:p>
          <a:p>
            <a:pPr algn="ctr" eaLnBrk="0" hangingPunct="0"/>
            <a:r>
              <a:rPr lang="de-DE" sz="900" b="0">
                <a:solidFill>
                  <a:prstClr val="black"/>
                </a:solidFill>
                <a:latin typeface="Tahoma" pitchFamily="34" charset="0"/>
              </a:rPr>
              <a:t>44 </a:t>
            </a:r>
            <a:r>
              <a:rPr lang="de-DE" sz="1000" b="0">
                <a:solidFill>
                  <a:prstClr val="black"/>
                </a:solidFill>
                <a:latin typeface="Tahoma" pitchFamily="34" charset="0"/>
              </a:rPr>
              <a:t>     </a:t>
            </a:r>
          </a:p>
        </p:txBody>
      </p:sp>
      <p:sp>
        <p:nvSpPr>
          <p:cNvPr id="21557" name="Rectangle 53"/>
          <p:cNvSpPr>
            <a:spLocks noChangeArrowheads="1"/>
          </p:cNvSpPr>
          <p:nvPr/>
        </p:nvSpPr>
        <p:spPr bwMode="auto">
          <a:xfrm>
            <a:off x="2590800" y="3217863"/>
            <a:ext cx="468313"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solidFill>
                  <a:prstClr val="black"/>
                </a:solidFill>
                <a:latin typeface="Tahoma" pitchFamily="34" charset="0"/>
              </a:rPr>
              <a:t>W</a:t>
            </a:r>
            <a:endParaRPr lang="de-DE" sz="1800" b="0">
              <a:solidFill>
                <a:prstClr val="black"/>
              </a:solidFill>
              <a:latin typeface="Tahoma" pitchFamily="34" charset="0"/>
            </a:endParaRPr>
          </a:p>
          <a:p>
            <a:pPr algn="ctr" eaLnBrk="0" hangingPunct="0"/>
            <a:r>
              <a:rPr lang="de-DE" sz="900" b="0">
                <a:solidFill>
                  <a:prstClr val="black"/>
                </a:solidFill>
                <a:latin typeface="Tahoma" pitchFamily="34" charset="0"/>
              </a:rPr>
              <a:t>74 </a:t>
            </a:r>
            <a:r>
              <a:rPr lang="de-DE" sz="1000" b="0">
                <a:solidFill>
                  <a:prstClr val="black"/>
                </a:solidFill>
                <a:latin typeface="Tahoma" pitchFamily="34" charset="0"/>
              </a:rPr>
              <a:t>     </a:t>
            </a:r>
          </a:p>
        </p:txBody>
      </p:sp>
      <p:sp>
        <p:nvSpPr>
          <p:cNvPr id="21558" name="Rectangle 54"/>
          <p:cNvSpPr>
            <a:spLocks noChangeArrowheads="1"/>
          </p:cNvSpPr>
          <p:nvPr/>
        </p:nvSpPr>
        <p:spPr bwMode="auto">
          <a:xfrm>
            <a:off x="2098675" y="3217863"/>
            <a:ext cx="466725"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dirty="0">
                <a:solidFill>
                  <a:prstClr val="black"/>
                </a:solidFill>
                <a:latin typeface="Tahoma" pitchFamily="34" charset="0"/>
              </a:rPr>
              <a:t>Ta</a:t>
            </a:r>
            <a:endParaRPr lang="de-DE" sz="1800" b="0" dirty="0">
              <a:solidFill>
                <a:prstClr val="black"/>
              </a:solidFill>
              <a:latin typeface="Tahoma" pitchFamily="34" charset="0"/>
            </a:endParaRPr>
          </a:p>
          <a:p>
            <a:pPr algn="ctr" eaLnBrk="0" hangingPunct="0"/>
            <a:r>
              <a:rPr lang="de-DE" sz="900" b="0" dirty="0">
                <a:solidFill>
                  <a:prstClr val="black"/>
                </a:solidFill>
                <a:latin typeface="Tahoma" pitchFamily="34" charset="0"/>
              </a:rPr>
              <a:t>73 </a:t>
            </a:r>
            <a:r>
              <a:rPr lang="de-DE" sz="1000" b="0" dirty="0">
                <a:solidFill>
                  <a:prstClr val="black"/>
                </a:solidFill>
                <a:latin typeface="Tahoma" pitchFamily="34" charset="0"/>
              </a:rPr>
              <a:t>     </a:t>
            </a:r>
          </a:p>
        </p:txBody>
      </p:sp>
      <p:sp>
        <p:nvSpPr>
          <p:cNvPr id="21559" name="Rectangle 55"/>
          <p:cNvSpPr>
            <a:spLocks noChangeArrowheads="1"/>
          </p:cNvSpPr>
          <p:nvPr/>
        </p:nvSpPr>
        <p:spPr bwMode="auto">
          <a:xfrm>
            <a:off x="1116013" y="3200400"/>
            <a:ext cx="466725" cy="596900"/>
          </a:xfrm>
          <a:prstGeom prst="rect">
            <a:avLst/>
          </a:prstGeom>
          <a:solidFill>
            <a:schemeClr val="folHlink"/>
          </a:solidFill>
          <a:ln w="19050">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solidFill>
                  <a:prstClr val="black"/>
                </a:solidFill>
                <a:latin typeface="Tahoma" pitchFamily="34" charset="0"/>
              </a:rPr>
              <a:t>La</a:t>
            </a:r>
            <a:endParaRPr lang="de-DE" sz="1800" b="0">
              <a:solidFill>
                <a:prstClr val="black"/>
              </a:solidFill>
              <a:latin typeface="Tahoma" pitchFamily="34" charset="0"/>
            </a:endParaRPr>
          </a:p>
          <a:p>
            <a:pPr algn="ctr" eaLnBrk="0" hangingPunct="0"/>
            <a:r>
              <a:rPr lang="de-DE" sz="900" b="0">
                <a:solidFill>
                  <a:prstClr val="black"/>
                </a:solidFill>
                <a:latin typeface="Tahoma" pitchFamily="34" charset="0"/>
              </a:rPr>
              <a:t>       57   71 </a:t>
            </a:r>
            <a:r>
              <a:rPr lang="de-DE" sz="1000" b="0">
                <a:solidFill>
                  <a:prstClr val="black"/>
                </a:solidFill>
                <a:latin typeface="Tahoma" pitchFamily="34" charset="0"/>
              </a:rPr>
              <a:t>     </a:t>
            </a:r>
          </a:p>
        </p:txBody>
      </p:sp>
      <p:sp>
        <p:nvSpPr>
          <p:cNvPr id="21560" name="Rectangle 56"/>
          <p:cNvSpPr>
            <a:spLocks noChangeArrowheads="1"/>
          </p:cNvSpPr>
          <p:nvPr/>
        </p:nvSpPr>
        <p:spPr bwMode="auto">
          <a:xfrm>
            <a:off x="4056063" y="3217863"/>
            <a:ext cx="466725"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solidFill>
                  <a:prstClr val="black"/>
                </a:solidFill>
                <a:latin typeface="Tahoma" pitchFamily="34" charset="0"/>
              </a:rPr>
              <a:t>Ir</a:t>
            </a:r>
            <a:endParaRPr lang="de-DE" sz="1800" b="0">
              <a:solidFill>
                <a:prstClr val="black"/>
              </a:solidFill>
              <a:latin typeface="Tahoma" pitchFamily="34" charset="0"/>
            </a:endParaRPr>
          </a:p>
          <a:p>
            <a:pPr algn="ctr" eaLnBrk="0" hangingPunct="0"/>
            <a:r>
              <a:rPr lang="de-DE" sz="900" b="0">
                <a:solidFill>
                  <a:prstClr val="black"/>
                </a:solidFill>
                <a:latin typeface="Tahoma" pitchFamily="34" charset="0"/>
              </a:rPr>
              <a:t>77 </a:t>
            </a:r>
            <a:r>
              <a:rPr lang="de-DE" sz="1000" b="0">
                <a:solidFill>
                  <a:prstClr val="black"/>
                </a:solidFill>
                <a:latin typeface="Tahoma" pitchFamily="34" charset="0"/>
              </a:rPr>
              <a:t>     </a:t>
            </a:r>
          </a:p>
        </p:txBody>
      </p:sp>
      <p:sp>
        <p:nvSpPr>
          <p:cNvPr id="21561" name="Rectangle 57"/>
          <p:cNvSpPr>
            <a:spLocks noChangeArrowheads="1"/>
          </p:cNvSpPr>
          <p:nvPr/>
        </p:nvSpPr>
        <p:spPr bwMode="auto">
          <a:xfrm>
            <a:off x="4548188" y="3217863"/>
            <a:ext cx="468312"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solidFill>
                  <a:prstClr val="black"/>
                </a:solidFill>
                <a:latin typeface="Tahoma" pitchFamily="34" charset="0"/>
              </a:rPr>
              <a:t>Pt</a:t>
            </a:r>
            <a:endParaRPr lang="de-DE" sz="1800" b="0">
              <a:solidFill>
                <a:prstClr val="black"/>
              </a:solidFill>
              <a:latin typeface="Tahoma" pitchFamily="34" charset="0"/>
            </a:endParaRPr>
          </a:p>
          <a:p>
            <a:pPr algn="ctr" eaLnBrk="0" hangingPunct="0"/>
            <a:r>
              <a:rPr lang="de-DE" sz="900" b="0">
                <a:solidFill>
                  <a:prstClr val="black"/>
                </a:solidFill>
                <a:latin typeface="Tahoma" pitchFamily="34" charset="0"/>
              </a:rPr>
              <a:t>78 </a:t>
            </a:r>
            <a:r>
              <a:rPr lang="de-DE" sz="1000" b="0">
                <a:solidFill>
                  <a:prstClr val="black"/>
                </a:solidFill>
                <a:latin typeface="Tahoma" pitchFamily="34" charset="0"/>
              </a:rPr>
              <a:t>     </a:t>
            </a:r>
          </a:p>
        </p:txBody>
      </p:sp>
      <p:sp>
        <p:nvSpPr>
          <p:cNvPr id="21562" name="Rectangle 58"/>
          <p:cNvSpPr>
            <a:spLocks noChangeArrowheads="1"/>
          </p:cNvSpPr>
          <p:nvPr/>
        </p:nvSpPr>
        <p:spPr bwMode="auto">
          <a:xfrm>
            <a:off x="1603375" y="3217863"/>
            <a:ext cx="466725" cy="566737"/>
          </a:xfrm>
          <a:prstGeom prst="rect">
            <a:avLst/>
          </a:prstGeom>
          <a:solidFill>
            <a:srgbClr val="00CCFF"/>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dirty="0">
                <a:solidFill>
                  <a:prstClr val="black"/>
                </a:solidFill>
                <a:latin typeface="Tahoma" pitchFamily="34" charset="0"/>
              </a:rPr>
              <a:t>Hf</a:t>
            </a:r>
            <a:endParaRPr lang="de-DE" sz="1800" b="0" dirty="0">
              <a:solidFill>
                <a:prstClr val="black"/>
              </a:solidFill>
              <a:latin typeface="Tahoma" pitchFamily="34" charset="0"/>
            </a:endParaRPr>
          </a:p>
          <a:p>
            <a:pPr algn="ctr" eaLnBrk="0" hangingPunct="0"/>
            <a:r>
              <a:rPr lang="de-DE" sz="900" b="0" dirty="0">
                <a:solidFill>
                  <a:prstClr val="black"/>
                </a:solidFill>
                <a:latin typeface="Tahoma" pitchFamily="34" charset="0"/>
              </a:rPr>
              <a:t>72 </a:t>
            </a:r>
            <a:r>
              <a:rPr lang="de-DE" sz="1000" b="0" dirty="0">
                <a:solidFill>
                  <a:prstClr val="black"/>
                </a:solidFill>
                <a:latin typeface="Tahoma" pitchFamily="34" charset="0"/>
              </a:rPr>
              <a:t>     </a:t>
            </a:r>
          </a:p>
        </p:txBody>
      </p:sp>
      <p:sp>
        <p:nvSpPr>
          <p:cNvPr id="21563" name="Rectangle 59"/>
          <p:cNvSpPr>
            <a:spLocks noChangeArrowheads="1"/>
          </p:cNvSpPr>
          <p:nvPr/>
        </p:nvSpPr>
        <p:spPr bwMode="auto">
          <a:xfrm>
            <a:off x="3562350" y="3217863"/>
            <a:ext cx="466725"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solidFill>
                  <a:prstClr val="black"/>
                </a:solidFill>
                <a:latin typeface="Tahoma" pitchFamily="34" charset="0"/>
              </a:rPr>
              <a:t>Os</a:t>
            </a:r>
            <a:endParaRPr lang="de-DE" sz="1800" b="0">
              <a:solidFill>
                <a:prstClr val="black"/>
              </a:solidFill>
              <a:latin typeface="Tahoma" pitchFamily="34" charset="0"/>
            </a:endParaRPr>
          </a:p>
          <a:p>
            <a:pPr algn="ctr" eaLnBrk="0" hangingPunct="0"/>
            <a:r>
              <a:rPr lang="de-DE" sz="900" b="0">
                <a:solidFill>
                  <a:prstClr val="black"/>
                </a:solidFill>
                <a:latin typeface="Tahoma" pitchFamily="34" charset="0"/>
              </a:rPr>
              <a:t>76 </a:t>
            </a:r>
            <a:r>
              <a:rPr lang="de-DE" sz="1000" b="0">
                <a:solidFill>
                  <a:prstClr val="black"/>
                </a:solidFill>
                <a:latin typeface="Tahoma" pitchFamily="34" charset="0"/>
              </a:rPr>
              <a:t>     </a:t>
            </a:r>
          </a:p>
        </p:txBody>
      </p:sp>
      <p:sp>
        <p:nvSpPr>
          <p:cNvPr id="21564" name="Rectangle 60"/>
          <p:cNvSpPr>
            <a:spLocks noChangeArrowheads="1"/>
          </p:cNvSpPr>
          <p:nvPr/>
        </p:nvSpPr>
        <p:spPr bwMode="auto">
          <a:xfrm>
            <a:off x="3070225" y="3217863"/>
            <a:ext cx="466725"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solidFill>
                  <a:prstClr val="black"/>
                </a:solidFill>
                <a:latin typeface="Tahoma" pitchFamily="34" charset="0"/>
              </a:rPr>
              <a:t>Re</a:t>
            </a:r>
            <a:endParaRPr lang="de-DE" sz="1800" b="0">
              <a:solidFill>
                <a:prstClr val="black"/>
              </a:solidFill>
              <a:latin typeface="Tahoma" pitchFamily="34" charset="0"/>
            </a:endParaRPr>
          </a:p>
          <a:p>
            <a:pPr algn="ctr" eaLnBrk="0" hangingPunct="0"/>
            <a:r>
              <a:rPr lang="de-DE" sz="900" b="0">
                <a:solidFill>
                  <a:prstClr val="black"/>
                </a:solidFill>
                <a:latin typeface="Tahoma" pitchFamily="34" charset="0"/>
              </a:rPr>
              <a:t>75 </a:t>
            </a:r>
            <a:r>
              <a:rPr lang="de-DE" sz="1000" b="0">
                <a:solidFill>
                  <a:prstClr val="black"/>
                </a:solidFill>
                <a:latin typeface="Tahoma" pitchFamily="34" charset="0"/>
              </a:rPr>
              <a:t>     </a:t>
            </a:r>
          </a:p>
        </p:txBody>
      </p:sp>
      <p:sp>
        <p:nvSpPr>
          <p:cNvPr id="21565" name="Rectangle 61"/>
          <p:cNvSpPr>
            <a:spLocks noChangeArrowheads="1"/>
          </p:cNvSpPr>
          <p:nvPr/>
        </p:nvSpPr>
        <p:spPr bwMode="auto">
          <a:xfrm>
            <a:off x="635000" y="3814763"/>
            <a:ext cx="466725" cy="566737"/>
          </a:xfrm>
          <a:prstGeom prst="rect">
            <a:avLst/>
          </a:prstGeom>
          <a:solidFill>
            <a:srgbClr val="00CCFF"/>
          </a:solidFill>
          <a:ln w="9525">
            <a:solidFill>
              <a:schemeClr val="tx1"/>
            </a:solidFill>
            <a:miter lim="800000"/>
            <a:headEnd/>
            <a:tailEnd/>
          </a:ln>
          <a:effectLst>
            <a:prstShdw prst="shdw17" dist="17961" dir="2700000">
              <a:schemeClr val="bg2"/>
            </a:prstShdw>
          </a:effectLst>
        </p:spPr>
        <p:txBody>
          <a:bodyPr wrap="none" anchor="ctr"/>
          <a:lstStyle/>
          <a:p>
            <a:pPr eaLnBrk="0" hangingPunct="0"/>
            <a:r>
              <a:rPr lang="de-DE" sz="1400" dirty="0">
                <a:solidFill>
                  <a:prstClr val="black"/>
                </a:solidFill>
                <a:latin typeface="Tahoma" pitchFamily="34" charset="0"/>
              </a:rPr>
              <a:t>Ra</a:t>
            </a:r>
            <a:endParaRPr lang="de-DE" sz="1800" b="0" dirty="0">
              <a:solidFill>
                <a:prstClr val="black"/>
              </a:solidFill>
              <a:latin typeface="Tahoma" pitchFamily="34" charset="0"/>
            </a:endParaRPr>
          </a:p>
          <a:p>
            <a:pPr eaLnBrk="0" hangingPunct="0"/>
            <a:r>
              <a:rPr lang="de-DE" sz="900" b="0" dirty="0">
                <a:solidFill>
                  <a:prstClr val="black"/>
                </a:solidFill>
                <a:latin typeface="Tahoma" pitchFamily="34" charset="0"/>
              </a:rPr>
              <a:t>88 </a:t>
            </a:r>
            <a:r>
              <a:rPr lang="de-DE" sz="1000" b="0" dirty="0">
                <a:solidFill>
                  <a:prstClr val="black"/>
                </a:solidFill>
                <a:latin typeface="Tahoma" pitchFamily="34" charset="0"/>
              </a:rPr>
              <a:t>     </a:t>
            </a:r>
          </a:p>
        </p:txBody>
      </p:sp>
      <p:sp>
        <p:nvSpPr>
          <p:cNvPr id="30832" name="Rectangle 62"/>
          <p:cNvSpPr>
            <a:spLocks noChangeArrowheads="1"/>
          </p:cNvSpPr>
          <p:nvPr/>
        </p:nvSpPr>
        <p:spPr bwMode="auto">
          <a:xfrm>
            <a:off x="1115568" y="3813048"/>
            <a:ext cx="466344" cy="566738"/>
          </a:xfrm>
          <a:prstGeom prst="rect">
            <a:avLst/>
          </a:prstGeom>
          <a:solidFill>
            <a:srgbClr val="00CCFF"/>
          </a:solidFill>
          <a:ln w="12700">
            <a:solidFill>
              <a:schemeClr val="tx1"/>
            </a:solidFill>
            <a:miter lim="800000"/>
            <a:headEnd/>
            <a:tailEnd/>
          </a:ln>
          <a:effectLst>
            <a:prstShdw prst="shdw17" dist="17961" dir="2700000">
              <a:schemeClr val="bg2"/>
            </a:prstShdw>
          </a:effectLst>
        </p:spPr>
        <p:txBody>
          <a:bodyPr wrap="none" anchor="ctr"/>
          <a:lstStyle/>
          <a:p>
            <a:pPr algn="ctr" eaLnBrk="0" hangingPunct="0">
              <a:defRPr/>
            </a:pPr>
            <a:r>
              <a:rPr lang="de-DE" sz="1400" dirty="0">
                <a:solidFill>
                  <a:prstClr val="black"/>
                </a:solidFill>
                <a:latin typeface="Tahoma" pitchFamily="34" charset="0"/>
              </a:rPr>
              <a:t>Ac</a:t>
            </a:r>
            <a:endParaRPr lang="de-DE" sz="1800" b="0" dirty="0">
              <a:solidFill>
                <a:prstClr val="black"/>
              </a:solidFill>
              <a:latin typeface="Tahoma" pitchFamily="34" charset="0"/>
            </a:endParaRPr>
          </a:p>
          <a:p>
            <a:pPr algn="ctr" eaLnBrk="0" hangingPunct="0">
              <a:defRPr/>
            </a:pPr>
            <a:r>
              <a:rPr lang="de-DE" sz="1000" b="0" dirty="0">
                <a:solidFill>
                  <a:prstClr val="black"/>
                </a:solidFill>
                <a:latin typeface="Tahoma" pitchFamily="34" charset="0"/>
              </a:rPr>
              <a:t>89   </a:t>
            </a:r>
          </a:p>
        </p:txBody>
      </p:sp>
      <p:sp>
        <p:nvSpPr>
          <p:cNvPr id="21567" name="Rectangle 63"/>
          <p:cNvSpPr>
            <a:spLocks noChangeArrowheads="1"/>
          </p:cNvSpPr>
          <p:nvPr/>
        </p:nvSpPr>
        <p:spPr bwMode="auto">
          <a:xfrm>
            <a:off x="635000" y="1436688"/>
            <a:ext cx="466725"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solidFill>
                  <a:prstClr val="black"/>
                </a:solidFill>
                <a:latin typeface="Tahoma" pitchFamily="34" charset="0"/>
              </a:rPr>
              <a:t>Mg</a:t>
            </a:r>
            <a:endParaRPr lang="de-DE" sz="1800" b="0">
              <a:solidFill>
                <a:prstClr val="black"/>
              </a:solidFill>
              <a:latin typeface="Tahoma" pitchFamily="34" charset="0"/>
            </a:endParaRPr>
          </a:p>
          <a:p>
            <a:pPr algn="ctr" eaLnBrk="0" hangingPunct="0"/>
            <a:r>
              <a:rPr lang="de-DE" sz="900" b="0">
                <a:solidFill>
                  <a:prstClr val="black"/>
                </a:solidFill>
                <a:latin typeface="Tahoma" pitchFamily="34" charset="0"/>
              </a:rPr>
              <a:t>12 </a:t>
            </a:r>
            <a:r>
              <a:rPr lang="de-DE" sz="1000" b="0">
                <a:solidFill>
                  <a:prstClr val="black"/>
                </a:solidFill>
                <a:latin typeface="Tahoma" pitchFamily="34" charset="0"/>
              </a:rPr>
              <a:t>     </a:t>
            </a:r>
          </a:p>
        </p:txBody>
      </p:sp>
      <p:sp>
        <p:nvSpPr>
          <p:cNvPr id="21568" name="Rectangle 64"/>
          <p:cNvSpPr>
            <a:spLocks noChangeArrowheads="1"/>
          </p:cNvSpPr>
          <p:nvPr/>
        </p:nvSpPr>
        <p:spPr bwMode="auto">
          <a:xfrm>
            <a:off x="635000" y="839788"/>
            <a:ext cx="466725" cy="568325"/>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solidFill>
                  <a:prstClr val="black"/>
                </a:solidFill>
                <a:latin typeface="Tahoma" pitchFamily="34" charset="0"/>
              </a:rPr>
              <a:t>Be</a:t>
            </a:r>
            <a:endParaRPr lang="de-DE" sz="1800" b="0">
              <a:solidFill>
                <a:prstClr val="black"/>
              </a:solidFill>
              <a:latin typeface="Tahoma" pitchFamily="34" charset="0"/>
            </a:endParaRPr>
          </a:p>
          <a:p>
            <a:pPr algn="ctr" eaLnBrk="0" hangingPunct="0"/>
            <a:r>
              <a:rPr lang="de-DE" sz="900" b="0">
                <a:solidFill>
                  <a:prstClr val="black"/>
                </a:solidFill>
                <a:latin typeface="Tahoma" pitchFamily="34" charset="0"/>
              </a:rPr>
              <a:t>4 </a:t>
            </a:r>
            <a:r>
              <a:rPr lang="de-DE" sz="1000" b="0">
                <a:solidFill>
                  <a:prstClr val="black"/>
                </a:solidFill>
                <a:latin typeface="Tahoma" pitchFamily="34" charset="0"/>
              </a:rPr>
              <a:t>     </a:t>
            </a:r>
          </a:p>
        </p:txBody>
      </p:sp>
      <p:sp>
        <p:nvSpPr>
          <p:cNvPr id="21569" name="Rectangle 65"/>
          <p:cNvSpPr>
            <a:spLocks noChangeArrowheads="1"/>
          </p:cNvSpPr>
          <p:nvPr/>
        </p:nvSpPr>
        <p:spPr bwMode="auto">
          <a:xfrm>
            <a:off x="8494713" y="1430338"/>
            <a:ext cx="468312"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solidFill>
                  <a:prstClr val="black"/>
                </a:solidFill>
                <a:latin typeface="Tahoma" pitchFamily="34" charset="0"/>
              </a:rPr>
              <a:t>Ar</a:t>
            </a:r>
            <a:endParaRPr lang="de-DE" sz="1800" b="0">
              <a:solidFill>
                <a:prstClr val="black"/>
              </a:solidFill>
              <a:latin typeface="Tahoma" pitchFamily="34" charset="0"/>
            </a:endParaRPr>
          </a:p>
          <a:p>
            <a:pPr algn="ctr" eaLnBrk="0" hangingPunct="0"/>
            <a:r>
              <a:rPr lang="de-DE" sz="900" b="0">
                <a:solidFill>
                  <a:prstClr val="black"/>
                </a:solidFill>
                <a:latin typeface="Tahoma" pitchFamily="34" charset="0"/>
              </a:rPr>
              <a:t>18 </a:t>
            </a:r>
            <a:r>
              <a:rPr lang="de-DE" sz="1000" b="0">
                <a:solidFill>
                  <a:prstClr val="black"/>
                </a:solidFill>
                <a:latin typeface="Tahoma" pitchFamily="34" charset="0"/>
              </a:rPr>
              <a:t>     </a:t>
            </a:r>
          </a:p>
        </p:txBody>
      </p:sp>
      <p:sp>
        <p:nvSpPr>
          <p:cNvPr id="21570" name="Rectangle 66"/>
          <p:cNvSpPr>
            <a:spLocks noChangeArrowheads="1"/>
          </p:cNvSpPr>
          <p:nvPr/>
        </p:nvSpPr>
        <p:spPr bwMode="auto">
          <a:xfrm>
            <a:off x="8004175" y="1436688"/>
            <a:ext cx="468313"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solidFill>
                  <a:prstClr val="black"/>
                </a:solidFill>
                <a:latin typeface="Tahoma" pitchFamily="34" charset="0"/>
              </a:rPr>
              <a:t>Cl</a:t>
            </a:r>
            <a:endParaRPr lang="de-DE" sz="1800" b="0">
              <a:solidFill>
                <a:prstClr val="black"/>
              </a:solidFill>
              <a:latin typeface="Tahoma" pitchFamily="34" charset="0"/>
            </a:endParaRPr>
          </a:p>
          <a:p>
            <a:pPr algn="ctr" eaLnBrk="0" hangingPunct="0"/>
            <a:r>
              <a:rPr lang="de-DE" sz="900" b="0">
                <a:solidFill>
                  <a:prstClr val="black"/>
                </a:solidFill>
                <a:latin typeface="Tahoma" pitchFamily="34" charset="0"/>
              </a:rPr>
              <a:t>17</a:t>
            </a:r>
            <a:r>
              <a:rPr lang="de-DE" sz="1000" b="0">
                <a:solidFill>
                  <a:prstClr val="black"/>
                </a:solidFill>
                <a:latin typeface="Tahoma" pitchFamily="34" charset="0"/>
              </a:rPr>
              <a:t>     </a:t>
            </a:r>
          </a:p>
        </p:txBody>
      </p:sp>
      <p:sp>
        <p:nvSpPr>
          <p:cNvPr id="21571" name="Rectangle 67"/>
          <p:cNvSpPr>
            <a:spLocks noChangeArrowheads="1"/>
          </p:cNvSpPr>
          <p:nvPr/>
        </p:nvSpPr>
        <p:spPr bwMode="auto">
          <a:xfrm>
            <a:off x="7508875" y="1430338"/>
            <a:ext cx="468313"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solidFill>
                  <a:prstClr val="black"/>
                </a:solidFill>
                <a:latin typeface="Tahoma" pitchFamily="34" charset="0"/>
              </a:rPr>
              <a:t>S</a:t>
            </a:r>
            <a:endParaRPr lang="de-DE" sz="1800" b="0">
              <a:solidFill>
                <a:prstClr val="black"/>
              </a:solidFill>
              <a:latin typeface="Tahoma" pitchFamily="34" charset="0"/>
            </a:endParaRPr>
          </a:p>
          <a:p>
            <a:pPr algn="ctr" eaLnBrk="0" hangingPunct="0"/>
            <a:r>
              <a:rPr lang="de-DE" sz="900" b="0">
                <a:solidFill>
                  <a:prstClr val="black"/>
                </a:solidFill>
                <a:latin typeface="Tahoma" pitchFamily="34" charset="0"/>
              </a:rPr>
              <a:t>16 </a:t>
            </a:r>
            <a:r>
              <a:rPr lang="de-DE" sz="1000" b="0">
                <a:solidFill>
                  <a:prstClr val="black"/>
                </a:solidFill>
                <a:latin typeface="Tahoma" pitchFamily="34" charset="0"/>
              </a:rPr>
              <a:t>     </a:t>
            </a:r>
          </a:p>
        </p:txBody>
      </p:sp>
      <p:sp>
        <p:nvSpPr>
          <p:cNvPr id="21572" name="Rectangle 68"/>
          <p:cNvSpPr>
            <a:spLocks noChangeArrowheads="1"/>
          </p:cNvSpPr>
          <p:nvPr/>
        </p:nvSpPr>
        <p:spPr bwMode="auto">
          <a:xfrm>
            <a:off x="7015163" y="1430338"/>
            <a:ext cx="468312"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solidFill>
                  <a:prstClr val="black"/>
                </a:solidFill>
                <a:latin typeface="Tahoma" pitchFamily="34" charset="0"/>
              </a:rPr>
              <a:t>P</a:t>
            </a:r>
            <a:endParaRPr lang="de-DE" sz="1800" b="0">
              <a:solidFill>
                <a:prstClr val="black"/>
              </a:solidFill>
              <a:latin typeface="Tahoma" pitchFamily="34" charset="0"/>
            </a:endParaRPr>
          </a:p>
          <a:p>
            <a:pPr algn="ctr" eaLnBrk="0" hangingPunct="0"/>
            <a:r>
              <a:rPr lang="de-DE" sz="900" b="0">
                <a:solidFill>
                  <a:prstClr val="black"/>
                </a:solidFill>
                <a:latin typeface="Tahoma" pitchFamily="34" charset="0"/>
              </a:rPr>
              <a:t>15 </a:t>
            </a:r>
            <a:r>
              <a:rPr lang="de-DE" sz="1000" b="0">
                <a:solidFill>
                  <a:prstClr val="black"/>
                </a:solidFill>
                <a:latin typeface="Tahoma" pitchFamily="34" charset="0"/>
              </a:rPr>
              <a:t>     </a:t>
            </a:r>
          </a:p>
        </p:txBody>
      </p:sp>
      <p:sp>
        <p:nvSpPr>
          <p:cNvPr id="21573" name="Rectangle 69"/>
          <p:cNvSpPr>
            <a:spLocks noChangeArrowheads="1"/>
          </p:cNvSpPr>
          <p:nvPr/>
        </p:nvSpPr>
        <p:spPr bwMode="auto">
          <a:xfrm>
            <a:off x="6521450" y="1430338"/>
            <a:ext cx="468313"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solidFill>
                  <a:prstClr val="black"/>
                </a:solidFill>
                <a:latin typeface="Tahoma" pitchFamily="34" charset="0"/>
              </a:rPr>
              <a:t>Si</a:t>
            </a:r>
            <a:endParaRPr lang="de-DE" sz="1800" b="0">
              <a:solidFill>
                <a:prstClr val="black"/>
              </a:solidFill>
              <a:latin typeface="Tahoma" pitchFamily="34" charset="0"/>
            </a:endParaRPr>
          </a:p>
          <a:p>
            <a:pPr algn="ctr" eaLnBrk="0" hangingPunct="0"/>
            <a:r>
              <a:rPr lang="de-DE" sz="900" b="0">
                <a:solidFill>
                  <a:prstClr val="black"/>
                </a:solidFill>
                <a:latin typeface="Tahoma" pitchFamily="34" charset="0"/>
              </a:rPr>
              <a:t>14</a:t>
            </a:r>
            <a:r>
              <a:rPr lang="de-DE" sz="1000" b="0">
                <a:solidFill>
                  <a:prstClr val="black"/>
                </a:solidFill>
                <a:latin typeface="Tahoma" pitchFamily="34" charset="0"/>
              </a:rPr>
              <a:t>     </a:t>
            </a:r>
          </a:p>
        </p:txBody>
      </p:sp>
      <p:sp>
        <p:nvSpPr>
          <p:cNvPr id="21574" name="Rectangle 70"/>
          <p:cNvSpPr>
            <a:spLocks noChangeArrowheads="1"/>
          </p:cNvSpPr>
          <p:nvPr/>
        </p:nvSpPr>
        <p:spPr bwMode="auto">
          <a:xfrm>
            <a:off x="6029325" y="1430338"/>
            <a:ext cx="468313"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solidFill>
                  <a:prstClr val="black"/>
                </a:solidFill>
                <a:latin typeface="Tahoma" pitchFamily="34" charset="0"/>
              </a:rPr>
              <a:t>Al</a:t>
            </a:r>
            <a:endParaRPr lang="de-DE" sz="1800" b="0">
              <a:solidFill>
                <a:prstClr val="black"/>
              </a:solidFill>
              <a:latin typeface="Tahoma" pitchFamily="34" charset="0"/>
            </a:endParaRPr>
          </a:p>
          <a:p>
            <a:pPr algn="ctr" eaLnBrk="0" hangingPunct="0"/>
            <a:r>
              <a:rPr lang="de-DE" sz="900" b="0">
                <a:solidFill>
                  <a:prstClr val="black"/>
                </a:solidFill>
                <a:latin typeface="Tahoma" pitchFamily="34" charset="0"/>
              </a:rPr>
              <a:t>13 </a:t>
            </a:r>
            <a:r>
              <a:rPr lang="de-DE" sz="1000" b="0">
                <a:solidFill>
                  <a:prstClr val="black"/>
                </a:solidFill>
                <a:latin typeface="Tahoma" pitchFamily="34" charset="0"/>
              </a:rPr>
              <a:t>     </a:t>
            </a:r>
          </a:p>
        </p:txBody>
      </p:sp>
      <p:sp>
        <p:nvSpPr>
          <p:cNvPr id="21575" name="Rectangle 71"/>
          <p:cNvSpPr>
            <a:spLocks noChangeArrowheads="1"/>
          </p:cNvSpPr>
          <p:nvPr/>
        </p:nvSpPr>
        <p:spPr bwMode="auto">
          <a:xfrm>
            <a:off x="8494713" y="833438"/>
            <a:ext cx="468312"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solidFill>
                  <a:prstClr val="black"/>
                </a:solidFill>
                <a:latin typeface="Tahoma" pitchFamily="34" charset="0"/>
              </a:rPr>
              <a:t>Ne</a:t>
            </a:r>
            <a:endParaRPr lang="de-DE" sz="1800" b="0">
              <a:solidFill>
                <a:prstClr val="black"/>
              </a:solidFill>
              <a:latin typeface="Tahoma" pitchFamily="34" charset="0"/>
            </a:endParaRPr>
          </a:p>
          <a:p>
            <a:pPr algn="ctr" eaLnBrk="0" hangingPunct="0"/>
            <a:r>
              <a:rPr lang="de-DE" sz="900" b="0">
                <a:solidFill>
                  <a:prstClr val="black"/>
                </a:solidFill>
                <a:latin typeface="Tahoma" pitchFamily="34" charset="0"/>
              </a:rPr>
              <a:t>10 </a:t>
            </a:r>
            <a:r>
              <a:rPr lang="de-DE" sz="1000" b="0">
                <a:solidFill>
                  <a:prstClr val="black"/>
                </a:solidFill>
                <a:latin typeface="Tahoma" pitchFamily="34" charset="0"/>
              </a:rPr>
              <a:t>     </a:t>
            </a:r>
          </a:p>
        </p:txBody>
      </p:sp>
      <p:sp>
        <p:nvSpPr>
          <p:cNvPr id="21576" name="Rectangle 72"/>
          <p:cNvSpPr>
            <a:spLocks noChangeArrowheads="1"/>
          </p:cNvSpPr>
          <p:nvPr/>
        </p:nvSpPr>
        <p:spPr bwMode="auto">
          <a:xfrm>
            <a:off x="8004175" y="839788"/>
            <a:ext cx="468313" cy="568325"/>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solidFill>
                  <a:prstClr val="black"/>
                </a:solidFill>
                <a:latin typeface="Tahoma" pitchFamily="34" charset="0"/>
              </a:rPr>
              <a:t>F</a:t>
            </a:r>
            <a:endParaRPr lang="de-DE" sz="1800" b="0">
              <a:solidFill>
                <a:prstClr val="black"/>
              </a:solidFill>
              <a:latin typeface="Tahoma" pitchFamily="34" charset="0"/>
            </a:endParaRPr>
          </a:p>
          <a:p>
            <a:pPr algn="ctr" eaLnBrk="0" hangingPunct="0"/>
            <a:r>
              <a:rPr lang="de-DE" sz="900" b="0">
                <a:solidFill>
                  <a:prstClr val="black"/>
                </a:solidFill>
                <a:latin typeface="Tahoma" pitchFamily="34" charset="0"/>
              </a:rPr>
              <a:t>9 </a:t>
            </a:r>
            <a:r>
              <a:rPr lang="de-DE" sz="1000" b="0">
                <a:solidFill>
                  <a:prstClr val="black"/>
                </a:solidFill>
                <a:latin typeface="Tahoma" pitchFamily="34" charset="0"/>
              </a:rPr>
              <a:t>     </a:t>
            </a:r>
          </a:p>
        </p:txBody>
      </p:sp>
      <p:sp>
        <p:nvSpPr>
          <p:cNvPr id="21577" name="Rectangle 73"/>
          <p:cNvSpPr>
            <a:spLocks noChangeArrowheads="1"/>
          </p:cNvSpPr>
          <p:nvPr/>
        </p:nvSpPr>
        <p:spPr bwMode="auto">
          <a:xfrm>
            <a:off x="7508875" y="833438"/>
            <a:ext cx="468313"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solidFill>
                  <a:prstClr val="black"/>
                </a:solidFill>
                <a:latin typeface="Tahoma" pitchFamily="34" charset="0"/>
              </a:rPr>
              <a:t>O</a:t>
            </a:r>
            <a:endParaRPr lang="de-DE" sz="1800" b="0">
              <a:solidFill>
                <a:prstClr val="black"/>
              </a:solidFill>
              <a:latin typeface="Tahoma" pitchFamily="34" charset="0"/>
            </a:endParaRPr>
          </a:p>
          <a:p>
            <a:pPr algn="ctr" eaLnBrk="0" hangingPunct="0"/>
            <a:r>
              <a:rPr lang="de-DE" sz="900" b="0">
                <a:solidFill>
                  <a:prstClr val="black"/>
                </a:solidFill>
                <a:latin typeface="Tahoma" pitchFamily="34" charset="0"/>
              </a:rPr>
              <a:t>8 </a:t>
            </a:r>
            <a:r>
              <a:rPr lang="de-DE" sz="1000" b="0">
                <a:solidFill>
                  <a:prstClr val="black"/>
                </a:solidFill>
                <a:latin typeface="Tahoma" pitchFamily="34" charset="0"/>
              </a:rPr>
              <a:t>     </a:t>
            </a:r>
          </a:p>
        </p:txBody>
      </p:sp>
      <p:sp>
        <p:nvSpPr>
          <p:cNvPr id="21578" name="Rectangle 74"/>
          <p:cNvSpPr>
            <a:spLocks noChangeArrowheads="1"/>
          </p:cNvSpPr>
          <p:nvPr/>
        </p:nvSpPr>
        <p:spPr bwMode="auto">
          <a:xfrm>
            <a:off x="7015163" y="833438"/>
            <a:ext cx="468312"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solidFill>
                  <a:prstClr val="black"/>
                </a:solidFill>
                <a:latin typeface="Tahoma" pitchFamily="34" charset="0"/>
              </a:rPr>
              <a:t>N</a:t>
            </a:r>
            <a:endParaRPr lang="de-DE" sz="1800" b="0">
              <a:solidFill>
                <a:prstClr val="white"/>
              </a:solidFill>
              <a:latin typeface="Tahoma" pitchFamily="34" charset="0"/>
            </a:endParaRPr>
          </a:p>
          <a:p>
            <a:pPr algn="ctr" eaLnBrk="0" hangingPunct="0"/>
            <a:r>
              <a:rPr lang="de-DE" sz="900" b="0">
                <a:solidFill>
                  <a:prstClr val="black"/>
                </a:solidFill>
                <a:latin typeface="Tahoma" pitchFamily="34" charset="0"/>
              </a:rPr>
              <a:t>7</a:t>
            </a:r>
            <a:r>
              <a:rPr lang="de-DE" sz="1200" b="0">
                <a:solidFill>
                  <a:prstClr val="white"/>
                </a:solidFill>
                <a:latin typeface="Tahoma" pitchFamily="34" charset="0"/>
              </a:rPr>
              <a:t> </a:t>
            </a:r>
            <a:r>
              <a:rPr lang="de-DE" sz="1000" b="0">
                <a:solidFill>
                  <a:prstClr val="white"/>
                </a:solidFill>
                <a:latin typeface="Tahoma" pitchFamily="34" charset="0"/>
              </a:rPr>
              <a:t>    </a:t>
            </a:r>
            <a:endParaRPr lang="de-DE" sz="1000" b="0">
              <a:solidFill>
                <a:prstClr val="black"/>
              </a:solidFill>
              <a:latin typeface="Tahoma" pitchFamily="34" charset="0"/>
            </a:endParaRPr>
          </a:p>
        </p:txBody>
      </p:sp>
      <p:sp>
        <p:nvSpPr>
          <p:cNvPr id="21579" name="Rectangle 75"/>
          <p:cNvSpPr>
            <a:spLocks noChangeArrowheads="1"/>
          </p:cNvSpPr>
          <p:nvPr/>
        </p:nvSpPr>
        <p:spPr bwMode="auto">
          <a:xfrm>
            <a:off x="6521450" y="833438"/>
            <a:ext cx="468313"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solidFill>
                  <a:prstClr val="black"/>
                </a:solidFill>
                <a:latin typeface="Tahoma" pitchFamily="34" charset="0"/>
              </a:rPr>
              <a:t>C</a:t>
            </a:r>
            <a:endParaRPr lang="de-DE" sz="1800" b="0">
              <a:solidFill>
                <a:prstClr val="black"/>
              </a:solidFill>
              <a:latin typeface="Tahoma" pitchFamily="34" charset="0"/>
            </a:endParaRPr>
          </a:p>
          <a:p>
            <a:pPr algn="ctr" eaLnBrk="0" hangingPunct="0"/>
            <a:r>
              <a:rPr lang="de-DE" sz="900" b="0">
                <a:solidFill>
                  <a:prstClr val="black"/>
                </a:solidFill>
                <a:latin typeface="Tahoma" pitchFamily="34" charset="0"/>
              </a:rPr>
              <a:t>6 </a:t>
            </a:r>
            <a:r>
              <a:rPr lang="de-DE" sz="1000" b="0">
                <a:solidFill>
                  <a:prstClr val="black"/>
                </a:solidFill>
                <a:latin typeface="Tahoma" pitchFamily="34" charset="0"/>
              </a:rPr>
              <a:t>     </a:t>
            </a:r>
          </a:p>
        </p:txBody>
      </p:sp>
      <p:sp>
        <p:nvSpPr>
          <p:cNvPr id="21580" name="Rectangle 76"/>
          <p:cNvSpPr>
            <a:spLocks noChangeArrowheads="1"/>
          </p:cNvSpPr>
          <p:nvPr/>
        </p:nvSpPr>
        <p:spPr bwMode="auto">
          <a:xfrm>
            <a:off x="6029325" y="833438"/>
            <a:ext cx="468313"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solidFill>
                  <a:prstClr val="black"/>
                </a:solidFill>
                <a:latin typeface="Tahoma" pitchFamily="34" charset="0"/>
              </a:rPr>
              <a:t>B</a:t>
            </a:r>
            <a:endParaRPr lang="de-DE" sz="1800" b="0">
              <a:solidFill>
                <a:prstClr val="black"/>
              </a:solidFill>
              <a:latin typeface="Tahoma" pitchFamily="34" charset="0"/>
            </a:endParaRPr>
          </a:p>
          <a:p>
            <a:pPr algn="ctr" eaLnBrk="0" hangingPunct="0"/>
            <a:r>
              <a:rPr lang="de-DE" sz="900" b="0">
                <a:solidFill>
                  <a:prstClr val="black"/>
                </a:solidFill>
                <a:latin typeface="Tahoma" pitchFamily="34" charset="0"/>
              </a:rPr>
              <a:t>5 </a:t>
            </a:r>
            <a:r>
              <a:rPr lang="de-DE" sz="1000" b="0">
                <a:solidFill>
                  <a:prstClr val="black"/>
                </a:solidFill>
                <a:latin typeface="Tahoma" pitchFamily="34" charset="0"/>
              </a:rPr>
              <a:t>     </a:t>
            </a:r>
          </a:p>
        </p:txBody>
      </p:sp>
      <p:sp>
        <p:nvSpPr>
          <p:cNvPr id="21581" name="Rectangle 77"/>
          <p:cNvSpPr>
            <a:spLocks noChangeArrowheads="1"/>
          </p:cNvSpPr>
          <p:nvPr/>
        </p:nvSpPr>
        <p:spPr bwMode="auto">
          <a:xfrm>
            <a:off x="8494713" y="228600"/>
            <a:ext cx="468312" cy="566738"/>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solidFill>
                  <a:prstClr val="black"/>
                </a:solidFill>
                <a:latin typeface="Tahoma" pitchFamily="34" charset="0"/>
              </a:rPr>
              <a:t>He</a:t>
            </a:r>
          </a:p>
          <a:p>
            <a:pPr algn="ctr" eaLnBrk="0" hangingPunct="0"/>
            <a:r>
              <a:rPr lang="de-DE" sz="900" b="0">
                <a:solidFill>
                  <a:prstClr val="black"/>
                </a:solidFill>
                <a:latin typeface="Tahoma" pitchFamily="34" charset="0"/>
              </a:rPr>
              <a:t>2</a:t>
            </a:r>
            <a:endParaRPr lang="de-DE" sz="1400">
              <a:solidFill>
                <a:prstClr val="black"/>
              </a:solidFill>
              <a:latin typeface="Tahoma" pitchFamily="34" charset="0"/>
            </a:endParaRPr>
          </a:p>
        </p:txBody>
      </p:sp>
      <p:sp>
        <p:nvSpPr>
          <p:cNvPr id="21582" name="Rectangle 78"/>
          <p:cNvSpPr>
            <a:spLocks noChangeArrowheads="1"/>
          </p:cNvSpPr>
          <p:nvPr/>
        </p:nvSpPr>
        <p:spPr bwMode="auto">
          <a:xfrm>
            <a:off x="3074988" y="2616200"/>
            <a:ext cx="466725" cy="566738"/>
          </a:xfrm>
          <a:prstGeom prst="rect">
            <a:avLst/>
          </a:prstGeom>
          <a:solidFill>
            <a:srgbClr val="00CCFF"/>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solidFill>
                  <a:prstClr val="black"/>
                </a:solidFill>
                <a:latin typeface="Tahoma" pitchFamily="34" charset="0"/>
              </a:rPr>
              <a:t>Te</a:t>
            </a:r>
            <a:endParaRPr lang="de-DE" sz="1800" b="0">
              <a:solidFill>
                <a:prstClr val="black"/>
              </a:solidFill>
              <a:latin typeface="Tahoma" pitchFamily="34" charset="0"/>
            </a:endParaRPr>
          </a:p>
          <a:p>
            <a:pPr algn="ctr" eaLnBrk="0" hangingPunct="0"/>
            <a:r>
              <a:rPr lang="de-DE" sz="900" b="0">
                <a:solidFill>
                  <a:prstClr val="black"/>
                </a:solidFill>
                <a:latin typeface="Tahoma" pitchFamily="34" charset="0"/>
              </a:rPr>
              <a:t>43 </a:t>
            </a:r>
            <a:r>
              <a:rPr lang="de-DE" sz="1000" b="0">
                <a:solidFill>
                  <a:prstClr val="black"/>
                </a:solidFill>
                <a:latin typeface="Tahoma" pitchFamily="34" charset="0"/>
              </a:rPr>
              <a:t>     </a:t>
            </a:r>
          </a:p>
        </p:txBody>
      </p:sp>
      <p:sp>
        <p:nvSpPr>
          <p:cNvPr id="21583" name="Rectangle 79"/>
          <p:cNvSpPr>
            <a:spLocks noChangeArrowheads="1"/>
          </p:cNvSpPr>
          <p:nvPr/>
        </p:nvSpPr>
        <p:spPr bwMode="auto">
          <a:xfrm>
            <a:off x="7999413" y="3227388"/>
            <a:ext cx="466725" cy="566737"/>
          </a:xfrm>
          <a:prstGeom prst="rect">
            <a:avLst/>
          </a:prstGeom>
          <a:solidFill>
            <a:srgbClr val="00CCFF"/>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solidFill>
                  <a:prstClr val="black"/>
                </a:solidFill>
                <a:latin typeface="Tahoma" pitchFamily="34" charset="0"/>
              </a:rPr>
              <a:t>At</a:t>
            </a:r>
            <a:endParaRPr lang="de-DE" sz="1800" b="0">
              <a:solidFill>
                <a:prstClr val="black"/>
              </a:solidFill>
              <a:latin typeface="Tahoma" pitchFamily="34" charset="0"/>
            </a:endParaRPr>
          </a:p>
          <a:p>
            <a:pPr algn="ctr" eaLnBrk="0" hangingPunct="0"/>
            <a:r>
              <a:rPr lang="de-DE" sz="900" b="0">
                <a:solidFill>
                  <a:prstClr val="black"/>
                </a:solidFill>
                <a:latin typeface="Tahoma" pitchFamily="34" charset="0"/>
              </a:rPr>
              <a:t>85 </a:t>
            </a:r>
            <a:r>
              <a:rPr lang="de-DE" sz="1000" b="0">
                <a:solidFill>
                  <a:prstClr val="black"/>
                </a:solidFill>
                <a:latin typeface="Tahoma" pitchFamily="34" charset="0"/>
              </a:rPr>
              <a:t>     </a:t>
            </a:r>
          </a:p>
        </p:txBody>
      </p:sp>
      <p:sp>
        <p:nvSpPr>
          <p:cNvPr id="21584" name="Rectangle 80"/>
          <p:cNvSpPr>
            <a:spLocks noChangeArrowheads="1"/>
          </p:cNvSpPr>
          <p:nvPr/>
        </p:nvSpPr>
        <p:spPr bwMode="auto">
          <a:xfrm>
            <a:off x="152400" y="3813048"/>
            <a:ext cx="466725" cy="566738"/>
          </a:xfrm>
          <a:prstGeom prst="rect">
            <a:avLst/>
          </a:prstGeom>
          <a:solidFill>
            <a:srgbClr val="00CCFF"/>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dirty="0">
                <a:solidFill>
                  <a:prstClr val="black"/>
                </a:solidFill>
                <a:latin typeface="Tahoma" pitchFamily="34" charset="0"/>
              </a:rPr>
              <a:t>Fr</a:t>
            </a:r>
            <a:endParaRPr lang="de-DE" sz="1800" b="0" dirty="0">
              <a:solidFill>
                <a:prstClr val="black"/>
              </a:solidFill>
              <a:latin typeface="Tahoma" pitchFamily="34" charset="0"/>
            </a:endParaRPr>
          </a:p>
          <a:p>
            <a:pPr algn="ctr" eaLnBrk="0" hangingPunct="0"/>
            <a:r>
              <a:rPr lang="de-DE" sz="900" b="0" dirty="0">
                <a:solidFill>
                  <a:prstClr val="black"/>
                </a:solidFill>
                <a:latin typeface="Tahoma" pitchFamily="34" charset="0"/>
              </a:rPr>
              <a:t>87 </a:t>
            </a:r>
            <a:r>
              <a:rPr lang="de-DE" sz="1000" b="0" dirty="0">
                <a:solidFill>
                  <a:prstClr val="black"/>
                </a:solidFill>
                <a:latin typeface="Tahoma" pitchFamily="34" charset="0"/>
              </a:rPr>
              <a:t>     </a:t>
            </a:r>
          </a:p>
        </p:txBody>
      </p:sp>
      <p:sp>
        <p:nvSpPr>
          <p:cNvPr id="1223763" name="Rectangle 83"/>
          <p:cNvSpPr>
            <a:spLocks noChangeArrowheads="1"/>
          </p:cNvSpPr>
          <p:nvPr/>
        </p:nvSpPr>
        <p:spPr bwMode="auto">
          <a:xfrm>
            <a:off x="3663950" y="5788152"/>
            <a:ext cx="465138" cy="612648"/>
          </a:xfrm>
          <a:prstGeom prst="rect">
            <a:avLst/>
          </a:prstGeom>
          <a:solidFill>
            <a:schemeClr val="folHlink"/>
          </a:solidFill>
          <a:ln w="9525">
            <a:solidFill>
              <a:schemeClr val="tx1"/>
            </a:solidFill>
            <a:miter lim="800000"/>
            <a:headEnd/>
            <a:tailEnd/>
          </a:ln>
          <a:effectLst>
            <a:prstShdw prst="shdw17" dist="17961" dir="2700000">
              <a:schemeClr val="tx1">
                <a:gamma/>
                <a:shade val="60000"/>
                <a:invGamma/>
              </a:schemeClr>
            </a:prstShdw>
          </a:effectLst>
        </p:spPr>
        <p:txBody>
          <a:bodyPr wrap="none" anchor="ctr"/>
          <a:lstStyle/>
          <a:p>
            <a:pPr algn="ctr" eaLnBrk="0" hangingPunct="0">
              <a:defRPr/>
            </a:pPr>
            <a:endParaRPr lang="de-DE" sz="1000" b="0">
              <a:solidFill>
                <a:prstClr val="black"/>
              </a:solidFill>
              <a:latin typeface="Tahoma" pitchFamily="34" charset="0"/>
            </a:endParaRPr>
          </a:p>
        </p:txBody>
      </p:sp>
      <p:sp>
        <p:nvSpPr>
          <p:cNvPr id="1223764" name="Rectangle 84"/>
          <p:cNvSpPr>
            <a:spLocks noChangeArrowheads="1"/>
          </p:cNvSpPr>
          <p:nvPr/>
        </p:nvSpPr>
        <p:spPr bwMode="auto">
          <a:xfrm>
            <a:off x="1712913" y="5788152"/>
            <a:ext cx="463550" cy="612648"/>
          </a:xfrm>
          <a:prstGeom prst="rect">
            <a:avLst/>
          </a:prstGeom>
          <a:solidFill>
            <a:schemeClr val="folHlink"/>
          </a:solidFill>
          <a:ln w="9525">
            <a:solidFill>
              <a:schemeClr val="tx1"/>
            </a:solidFill>
            <a:miter lim="800000"/>
            <a:headEnd/>
            <a:tailEnd/>
          </a:ln>
          <a:effectLst>
            <a:prstShdw prst="shdw17" dist="17961" dir="2700000">
              <a:schemeClr val="tx1">
                <a:gamma/>
                <a:shade val="60000"/>
                <a:invGamma/>
              </a:schemeClr>
            </a:prstShdw>
          </a:effectLst>
        </p:spPr>
        <p:txBody>
          <a:bodyPr wrap="none" anchor="ctr"/>
          <a:lstStyle/>
          <a:p>
            <a:pPr algn="ctr" eaLnBrk="0" hangingPunct="0">
              <a:defRPr/>
            </a:pPr>
            <a:endParaRPr lang="de-DE" sz="1000" b="0">
              <a:solidFill>
                <a:prstClr val="black"/>
              </a:solidFill>
              <a:latin typeface="Tahoma" pitchFamily="34" charset="0"/>
            </a:endParaRPr>
          </a:p>
        </p:txBody>
      </p:sp>
      <p:sp>
        <p:nvSpPr>
          <p:cNvPr id="1223765" name="Rectangle 85"/>
          <p:cNvSpPr>
            <a:spLocks noChangeArrowheads="1"/>
          </p:cNvSpPr>
          <p:nvPr/>
        </p:nvSpPr>
        <p:spPr bwMode="auto">
          <a:xfrm>
            <a:off x="7566025" y="5751513"/>
            <a:ext cx="465138" cy="649287"/>
          </a:xfrm>
          <a:prstGeom prst="rect">
            <a:avLst/>
          </a:prstGeom>
          <a:solidFill>
            <a:schemeClr val="folHlink"/>
          </a:solidFill>
          <a:ln w="9525">
            <a:solidFill>
              <a:schemeClr val="tx1"/>
            </a:solidFill>
            <a:miter lim="800000"/>
            <a:headEnd/>
            <a:tailEnd/>
          </a:ln>
          <a:effectLst>
            <a:prstShdw prst="shdw17" dist="17961" dir="2700000">
              <a:schemeClr val="tx1">
                <a:gamma/>
                <a:shade val="60000"/>
                <a:invGamma/>
              </a:schemeClr>
            </a:prstShdw>
          </a:effectLst>
        </p:spPr>
        <p:txBody>
          <a:bodyPr wrap="none" anchor="ctr"/>
          <a:lstStyle/>
          <a:p>
            <a:pPr algn="ctr" eaLnBrk="0" hangingPunct="0">
              <a:defRPr/>
            </a:pPr>
            <a:endParaRPr lang="de-DE" sz="1000" b="0">
              <a:solidFill>
                <a:prstClr val="black"/>
              </a:solidFill>
              <a:latin typeface="Tahoma" pitchFamily="34" charset="0"/>
            </a:endParaRPr>
          </a:p>
        </p:txBody>
      </p:sp>
      <p:sp>
        <p:nvSpPr>
          <p:cNvPr id="1223766" name="Rectangle 86"/>
          <p:cNvSpPr>
            <a:spLocks noChangeArrowheads="1"/>
          </p:cNvSpPr>
          <p:nvPr/>
        </p:nvSpPr>
        <p:spPr bwMode="auto">
          <a:xfrm>
            <a:off x="7078663" y="5751513"/>
            <a:ext cx="465137" cy="649287"/>
          </a:xfrm>
          <a:prstGeom prst="rect">
            <a:avLst/>
          </a:prstGeom>
          <a:solidFill>
            <a:schemeClr val="folHlink"/>
          </a:solidFill>
          <a:ln w="9525">
            <a:solidFill>
              <a:schemeClr val="tx1"/>
            </a:solidFill>
            <a:miter lim="800000"/>
            <a:headEnd/>
            <a:tailEnd/>
          </a:ln>
          <a:effectLst>
            <a:prstShdw prst="shdw17" dist="17961" dir="2700000">
              <a:schemeClr val="tx1">
                <a:gamma/>
                <a:shade val="60000"/>
                <a:invGamma/>
              </a:schemeClr>
            </a:prstShdw>
          </a:effectLst>
        </p:spPr>
        <p:txBody>
          <a:bodyPr wrap="none" anchor="ctr"/>
          <a:lstStyle/>
          <a:p>
            <a:pPr algn="ctr" eaLnBrk="0" hangingPunct="0">
              <a:defRPr/>
            </a:pPr>
            <a:endParaRPr lang="de-DE" sz="1000" b="0">
              <a:solidFill>
                <a:prstClr val="black"/>
              </a:solidFill>
              <a:latin typeface="Tahoma" pitchFamily="34" charset="0"/>
            </a:endParaRPr>
          </a:p>
        </p:txBody>
      </p:sp>
      <p:sp>
        <p:nvSpPr>
          <p:cNvPr id="1223767" name="Rectangle 87"/>
          <p:cNvSpPr>
            <a:spLocks noChangeArrowheads="1"/>
          </p:cNvSpPr>
          <p:nvPr/>
        </p:nvSpPr>
        <p:spPr bwMode="auto">
          <a:xfrm>
            <a:off x="6586538" y="5751513"/>
            <a:ext cx="463550" cy="649287"/>
          </a:xfrm>
          <a:prstGeom prst="rect">
            <a:avLst/>
          </a:prstGeom>
          <a:solidFill>
            <a:schemeClr val="folHlink"/>
          </a:solidFill>
          <a:ln w="9525">
            <a:solidFill>
              <a:schemeClr val="tx1"/>
            </a:solidFill>
            <a:miter lim="800000"/>
            <a:headEnd/>
            <a:tailEnd/>
          </a:ln>
          <a:effectLst>
            <a:prstShdw prst="shdw17" dist="17961" dir="2700000">
              <a:schemeClr val="tx1">
                <a:gamma/>
                <a:shade val="60000"/>
                <a:invGamma/>
              </a:schemeClr>
            </a:prstShdw>
          </a:effectLst>
        </p:spPr>
        <p:txBody>
          <a:bodyPr wrap="none" anchor="ctr"/>
          <a:lstStyle/>
          <a:p>
            <a:pPr algn="ctr" eaLnBrk="0" hangingPunct="0">
              <a:defRPr/>
            </a:pPr>
            <a:endParaRPr lang="de-DE" sz="1000" b="0">
              <a:solidFill>
                <a:prstClr val="black"/>
              </a:solidFill>
              <a:latin typeface="Tahoma" pitchFamily="34" charset="0"/>
            </a:endParaRPr>
          </a:p>
        </p:txBody>
      </p:sp>
      <p:sp>
        <p:nvSpPr>
          <p:cNvPr id="1223768" name="Rectangle 88"/>
          <p:cNvSpPr>
            <a:spLocks noChangeArrowheads="1"/>
          </p:cNvSpPr>
          <p:nvPr/>
        </p:nvSpPr>
        <p:spPr bwMode="auto">
          <a:xfrm>
            <a:off x="6100763" y="5751513"/>
            <a:ext cx="463550" cy="649287"/>
          </a:xfrm>
          <a:prstGeom prst="rect">
            <a:avLst/>
          </a:prstGeom>
          <a:solidFill>
            <a:schemeClr val="folHlink"/>
          </a:solidFill>
          <a:ln w="9525">
            <a:solidFill>
              <a:schemeClr val="tx1"/>
            </a:solidFill>
            <a:miter lim="800000"/>
            <a:headEnd/>
            <a:tailEnd/>
          </a:ln>
          <a:effectLst>
            <a:prstShdw prst="shdw17" dist="17961" dir="2700000">
              <a:schemeClr val="tx1">
                <a:gamma/>
                <a:shade val="60000"/>
                <a:invGamma/>
              </a:schemeClr>
            </a:prstShdw>
          </a:effectLst>
        </p:spPr>
        <p:txBody>
          <a:bodyPr wrap="none" anchor="ctr"/>
          <a:lstStyle/>
          <a:p>
            <a:pPr algn="ctr" eaLnBrk="0" hangingPunct="0">
              <a:defRPr/>
            </a:pPr>
            <a:endParaRPr lang="de-DE" sz="1000" b="0">
              <a:solidFill>
                <a:prstClr val="black"/>
              </a:solidFill>
              <a:latin typeface="Tahoma" pitchFamily="34" charset="0"/>
            </a:endParaRPr>
          </a:p>
        </p:txBody>
      </p:sp>
      <p:sp>
        <p:nvSpPr>
          <p:cNvPr id="1223769" name="Rectangle 89"/>
          <p:cNvSpPr>
            <a:spLocks noChangeArrowheads="1"/>
          </p:cNvSpPr>
          <p:nvPr/>
        </p:nvSpPr>
        <p:spPr bwMode="auto">
          <a:xfrm>
            <a:off x="2198688" y="5788152"/>
            <a:ext cx="463550" cy="612648"/>
          </a:xfrm>
          <a:prstGeom prst="rect">
            <a:avLst/>
          </a:prstGeom>
          <a:solidFill>
            <a:schemeClr val="folHlink"/>
          </a:solidFill>
          <a:ln w="9525">
            <a:solidFill>
              <a:schemeClr val="tx1"/>
            </a:solidFill>
            <a:miter lim="800000"/>
            <a:headEnd/>
            <a:tailEnd/>
          </a:ln>
          <a:effectLst>
            <a:prstShdw prst="shdw17" dist="17961" dir="2700000">
              <a:schemeClr val="tx1">
                <a:gamma/>
                <a:shade val="60000"/>
                <a:invGamma/>
              </a:schemeClr>
            </a:prstShdw>
          </a:effectLst>
        </p:spPr>
        <p:txBody>
          <a:bodyPr wrap="none" anchor="ctr"/>
          <a:lstStyle/>
          <a:p>
            <a:pPr algn="ctr" eaLnBrk="0" hangingPunct="0">
              <a:defRPr/>
            </a:pPr>
            <a:endParaRPr lang="de-DE" sz="1000" b="0">
              <a:solidFill>
                <a:prstClr val="black"/>
              </a:solidFill>
              <a:latin typeface="Tahoma" pitchFamily="34" charset="0"/>
            </a:endParaRPr>
          </a:p>
        </p:txBody>
      </p:sp>
      <p:sp>
        <p:nvSpPr>
          <p:cNvPr id="1223770" name="Rectangle 90"/>
          <p:cNvSpPr>
            <a:spLocks noChangeArrowheads="1"/>
          </p:cNvSpPr>
          <p:nvPr/>
        </p:nvSpPr>
        <p:spPr bwMode="auto">
          <a:xfrm>
            <a:off x="5119688" y="5751513"/>
            <a:ext cx="460375" cy="649287"/>
          </a:xfrm>
          <a:prstGeom prst="rect">
            <a:avLst/>
          </a:prstGeom>
          <a:solidFill>
            <a:schemeClr val="folHlink"/>
          </a:solidFill>
          <a:ln w="9525">
            <a:solidFill>
              <a:schemeClr val="tx1"/>
            </a:solidFill>
            <a:miter lim="800000"/>
            <a:headEnd/>
            <a:tailEnd/>
          </a:ln>
          <a:effectLst>
            <a:prstShdw prst="shdw17" dist="17961" dir="2700000">
              <a:schemeClr val="tx1">
                <a:gamma/>
                <a:shade val="60000"/>
                <a:invGamma/>
              </a:schemeClr>
            </a:prstShdw>
          </a:effectLst>
        </p:spPr>
        <p:txBody>
          <a:bodyPr wrap="none" anchor="ctr"/>
          <a:lstStyle/>
          <a:p>
            <a:pPr algn="ctr" eaLnBrk="0" hangingPunct="0">
              <a:defRPr/>
            </a:pPr>
            <a:endParaRPr lang="de-DE" sz="1000" b="0">
              <a:solidFill>
                <a:prstClr val="black"/>
              </a:solidFill>
              <a:latin typeface="Tahoma" pitchFamily="34" charset="0"/>
            </a:endParaRPr>
          </a:p>
        </p:txBody>
      </p:sp>
      <p:sp>
        <p:nvSpPr>
          <p:cNvPr id="1223771" name="Rectangle 91"/>
          <p:cNvSpPr>
            <a:spLocks noChangeArrowheads="1"/>
          </p:cNvSpPr>
          <p:nvPr/>
        </p:nvSpPr>
        <p:spPr bwMode="auto">
          <a:xfrm>
            <a:off x="5608638" y="5751513"/>
            <a:ext cx="465137" cy="649287"/>
          </a:xfrm>
          <a:prstGeom prst="rect">
            <a:avLst/>
          </a:prstGeom>
          <a:solidFill>
            <a:schemeClr val="folHlink"/>
          </a:solidFill>
          <a:ln w="9525">
            <a:solidFill>
              <a:schemeClr val="tx1"/>
            </a:solidFill>
            <a:miter lim="800000"/>
            <a:headEnd/>
            <a:tailEnd/>
          </a:ln>
          <a:effectLst>
            <a:prstShdw prst="shdw17" dist="17961" dir="2700000">
              <a:schemeClr val="tx1">
                <a:gamma/>
                <a:shade val="60000"/>
                <a:invGamma/>
              </a:schemeClr>
            </a:prstShdw>
          </a:effectLst>
        </p:spPr>
        <p:txBody>
          <a:bodyPr wrap="none" anchor="ctr"/>
          <a:lstStyle/>
          <a:p>
            <a:pPr algn="ctr" eaLnBrk="0" hangingPunct="0">
              <a:defRPr/>
            </a:pPr>
            <a:endParaRPr lang="de-DE" sz="1000" b="0">
              <a:solidFill>
                <a:prstClr val="black"/>
              </a:solidFill>
              <a:latin typeface="Tahoma" pitchFamily="34" charset="0"/>
            </a:endParaRPr>
          </a:p>
        </p:txBody>
      </p:sp>
      <p:sp>
        <p:nvSpPr>
          <p:cNvPr id="1223772" name="Rectangle 92"/>
          <p:cNvSpPr>
            <a:spLocks noChangeArrowheads="1"/>
          </p:cNvSpPr>
          <p:nvPr/>
        </p:nvSpPr>
        <p:spPr bwMode="auto">
          <a:xfrm>
            <a:off x="2681288" y="5788152"/>
            <a:ext cx="465137" cy="612648"/>
          </a:xfrm>
          <a:prstGeom prst="rect">
            <a:avLst/>
          </a:prstGeom>
          <a:solidFill>
            <a:schemeClr val="folHlink"/>
          </a:solidFill>
          <a:ln w="9525">
            <a:solidFill>
              <a:schemeClr val="tx1"/>
            </a:solidFill>
            <a:miter lim="800000"/>
            <a:headEnd/>
            <a:tailEnd/>
          </a:ln>
          <a:effectLst>
            <a:prstShdw prst="shdw17" dist="17961" dir="2700000">
              <a:schemeClr val="tx1">
                <a:gamma/>
                <a:shade val="60000"/>
                <a:invGamma/>
              </a:schemeClr>
            </a:prstShdw>
          </a:effectLst>
        </p:spPr>
        <p:txBody>
          <a:bodyPr wrap="none" anchor="ctr"/>
          <a:lstStyle/>
          <a:p>
            <a:pPr algn="ctr" eaLnBrk="0" hangingPunct="0">
              <a:defRPr/>
            </a:pPr>
            <a:endParaRPr lang="de-DE" sz="1000" b="0">
              <a:solidFill>
                <a:prstClr val="black"/>
              </a:solidFill>
              <a:latin typeface="Tahoma" pitchFamily="34" charset="0"/>
            </a:endParaRPr>
          </a:p>
        </p:txBody>
      </p:sp>
      <p:sp>
        <p:nvSpPr>
          <p:cNvPr id="1223773" name="Rectangle 93"/>
          <p:cNvSpPr>
            <a:spLocks noChangeArrowheads="1"/>
          </p:cNvSpPr>
          <p:nvPr/>
        </p:nvSpPr>
        <p:spPr bwMode="auto">
          <a:xfrm>
            <a:off x="8047038" y="5751513"/>
            <a:ext cx="465137" cy="649287"/>
          </a:xfrm>
          <a:prstGeom prst="rect">
            <a:avLst/>
          </a:prstGeom>
          <a:solidFill>
            <a:schemeClr val="folHlink"/>
          </a:solidFill>
          <a:ln w="9525">
            <a:solidFill>
              <a:schemeClr val="tx1"/>
            </a:solidFill>
            <a:miter lim="800000"/>
            <a:headEnd/>
            <a:tailEnd/>
          </a:ln>
          <a:effectLst>
            <a:prstShdw prst="shdw17" dist="17961" dir="2700000">
              <a:schemeClr val="tx1">
                <a:gamma/>
                <a:shade val="60000"/>
                <a:invGamma/>
              </a:schemeClr>
            </a:prstShdw>
          </a:effectLst>
        </p:spPr>
        <p:txBody>
          <a:bodyPr wrap="none" anchor="ctr"/>
          <a:lstStyle/>
          <a:p>
            <a:pPr algn="ctr" eaLnBrk="0" hangingPunct="0">
              <a:defRPr/>
            </a:pPr>
            <a:endParaRPr lang="de-DE" sz="1000" b="0">
              <a:solidFill>
                <a:prstClr val="black"/>
              </a:solidFill>
              <a:latin typeface="Tahoma" pitchFamily="34" charset="0"/>
            </a:endParaRPr>
          </a:p>
        </p:txBody>
      </p:sp>
      <p:sp>
        <p:nvSpPr>
          <p:cNvPr id="1223774" name="Rectangle 94"/>
          <p:cNvSpPr>
            <a:spLocks noChangeArrowheads="1"/>
          </p:cNvSpPr>
          <p:nvPr/>
        </p:nvSpPr>
        <p:spPr bwMode="auto">
          <a:xfrm>
            <a:off x="3173413" y="5788152"/>
            <a:ext cx="465137" cy="612648"/>
          </a:xfrm>
          <a:prstGeom prst="rect">
            <a:avLst/>
          </a:prstGeom>
          <a:solidFill>
            <a:schemeClr val="folHlink"/>
          </a:solidFill>
          <a:ln w="9525">
            <a:solidFill>
              <a:schemeClr val="tx1"/>
            </a:solidFill>
            <a:miter lim="800000"/>
            <a:headEnd/>
            <a:tailEnd/>
          </a:ln>
          <a:effectLst>
            <a:prstShdw prst="shdw17" dist="17961" dir="2700000">
              <a:schemeClr val="tx1">
                <a:gamma/>
                <a:shade val="60000"/>
                <a:invGamma/>
              </a:schemeClr>
            </a:prstShdw>
          </a:effectLst>
        </p:spPr>
        <p:txBody>
          <a:bodyPr wrap="none" anchor="ctr"/>
          <a:lstStyle/>
          <a:p>
            <a:pPr algn="ctr" eaLnBrk="0" hangingPunct="0">
              <a:defRPr/>
            </a:pPr>
            <a:endParaRPr lang="de-DE" sz="1000" b="0">
              <a:solidFill>
                <a:prstClr val="black"/>
              </a:solidFill>
              <a:latin typeface="Tahoma" pitchFamily="34" charset="0"/>
            </a:endParaRPr>
          </a:p>
        </p:txBody>
      </p:sp>
      <p:sp>
        <p:nvSpPr>
          <p:cNvPr id="1223775" name="Rectangle 95"/>
          <p:cNvSpPr>
            <a:spLocks noChangeArrowheads="1"/>
          </p:cNvSpPr>
          <p:nvPr/>
        </p:nvSpPr>
        <p:spPr bwMode="auto">
          <a:xfrm>
            <a:off x="3657600" y="5114925"/>
            <a:ext cx="465138" cy="649288"/>
          </a:xfrm>
          <a:prstGeom prst="rect">
            <a:avLst/>
          </a:prstGeom>
          <a:solidFill>
            <a:schemeClr val="folHlink"/>
          </a:solidFill>
          <a:ln w="9525">
            <a:solidFill>
              <a:schemeClr val="tx1"/>
            </a:solidFill>
            <a:miter lim="800000"/>
            <a:headEnd/>
            <a:tailEnd/>
          </a:ln>
          <a:effectLst>
            <a:prstShdw prst="shdw17" dist="17961" dir="2700000">
              <a:schemeClr val="tx1">
                <a:gamma/>
                <a:shade val="60000"/>
                <a:invGamma/>
              </a:schemeClr>
            </a:prstShdw>
          </a:effectLst>
        </p:spPr>
        <p:txBody>
          <a:bodyPr wrap="none" anchor="ctr"/>
          <a:lstStyle/>
          <a:p>
            <a:pPr algn="ctr" eaLnBrk="0" hangingPunct="0">
              <a:defRPr/>
            </a:pPr>
            <a:r>
              <a:rPr lang="de-DE" sz="1400">
                <a:solidFill>
                  <a:prstClr val="black"/>
                </a:solidFill>
                <a:latin typeface="Tahoma" pitchFamily="34" charset="0"/>
              </a:rPr>
              <a:t>Sm</a:t>
            </a:r>
            <a:endParaRPr lang="de-DE" sz="1800" b="0">
              <a:solidFill>
                <a:prstClr val="black"/>
              </a:solidFill>
              <a:latin typeface="Tahoma" pitchFamily="34" charset="0"/>
            </a:endParaRPr>
          </a:p>
          <a:p>
            <a:pPr algn="ctr" eaLnBrk="0" hangingPunct="0">
              <a:defRPr/>
            </a:pPr>
            <a:r>
              <a:rPr lang="de-DE" sz="900" b="0">
                <a:solidFill>
                  <a:prstClr val="black"/>
                </a:solidFill>
                <a:latin typeface="Tahoma" pitchFamily="34" charset="0"/>
              </a:rPr>
              <a:t>62 </a:t>
            </a:r>
            <a:r>
              <a:rPr lang="de-DE" sz="1000" b="0">
                <a:solidFill>
                  <a:prstClr val="black"/>
                </a:solidFill>
                <a:latin typeface="Tahoma" pitchFamily="34" charset="0"/>
              </a:rPr>
              <a:t>     </a:t>
            </a:r>
          </a:p>
        </p:txBody>
      </p:sp>
      <p:sp>
        <p:nvSpPr>
          <p:cNvPr id="1223776" name="Rectangle 96"/>
          <p:cNvSpPr>
            <a:spLocks noChangeArrowheads="1"/>
          </p:cNvSpPr>
          <p:nvPr/>
        </p:nvSpPr>
        <p:spPr bwMode="auto">
          <a:xfrm>
            <a:off x="1706563" y="5114925"/>
            <a:ext cx="463550" cy="649288"/>
          </a:xfrm>
          <a:prstGeom prst="rect">
            <a:avLst/>
          </a:prstGeom>
          <a:solidFill>
            <a:schemeClr val="folHlink"/>
          </a:solidFill>
          <a:ln w="9525">
            <a:solidFill>
              <a:schemeClr val="tx1"/>
            </a:solidFill>
            <a:miter lim="800000"/>
            <a:headEnd/>
            <a:tailEnd/>
          </a:ln>
          <a:effectLst>
            <a:prstShdw prst="shdw17" dist="17961" dir="2700000">
              <a:schemeClr val="tx1">
                <a:gamma/>
                <a:shade val="60000"/>
                <a:invGamma/>
              </a:schemeClr>
            </a:prstShdw>
          </a:effectLst>
        </p:spPr>
        <p:txBody>
          <a:bodyPr wrap="none" anchor="ctr"/>
          <a:lstStyle/>
          <a:p>
            <a:pPr algn="ctr" eaLnBrk="0" hangingPunct="0">
              <a:defRPr/>
            </a:pPr>
            <a:r>
              <a:rPr lang="de-DE" sz="1400">
                <a:solidFill>
                  <a:prstClr val="black"/>
                </a:solidFill>
                <a:latin typeface="Tahoma" pitchFamily="34" charset="0"/>
              </a:rPr>
              <a:t>Ce</a:t>
            </a:r>
            <a:endParaRPr lang="de-DE" sz="1800" b="0">
              <a:solidFill>
                <a:prstClr val="black"/>
              </a:solidFill>
              <a:latin typeface="Tahoma" pitchFamily="34" charset="0"/>
            </a:endParaRPr>
          </a:p>
          <a:p>
            <a:pPr algn="ctr" eaLnBrk="0" hangingPunct="0">
              <a:defRPr/>
            </a:pPr>
            <a:r>
              <a:rPr lang="de-DE" sz="900" b="0">
                <a:solidFill>
                  <a:prstClr val="black"/>
                </a:solidFill>
                <a:latin typeface="Tahoma" pitchFamily="34" charset="0"/>
              </a:rPr>
              <a:t>58 </a:t>
            </a:r>
            <a:r>
              <a:rPr lang="de-DE" sz="1000" b="0">
                <a:solidFill>
                  <a:prstClr val="black"/>
                </a:solidFill>
                <a:latin typeface="Tahoma" pitchFamily="34" charset="0"/>
              </a:rPr>
              <a:t>     </a:t>
            </a:r>
          </a:p>
        </p:txBody>
      </p:sp>
      <p:sp>
        <p:nvSpPr>
          <p:cNvPr id="1223777" name="Rectangle 97"/>
          <p:cNvSpPr>
            <a:spLocks noChangeArrowheads="1"/>
          </p:cNvSpPr>
          <p:nvPr/>
        </p:nvSpPr>
        <p:spPr bwMode="auto">
          <a:xfrm>
            <a:off x="7559675" y="5114925"/>
            <a:ext cx="465138" cy="649288"/>
          </a:xfrm>
          <a:prstGeom prst="rect">
            <a:avLst/>
          </a:prstGeom>
          <a:solidFill>
            <a:schemeClr val="folHlink"/>
          </a:solidFill>
          <a:ln w="9525">
            <a:solidFill>
              <a:schemeClr val="tx1"/>
            </a:solidFill>
            <a:miter lim="800000"/>
            <a:headEnd/>
            <a:tailEnd/>
          </a:ln>
          <a:effectLst>
            <a:prstShdw prst="shdw17" dist="17961" dir="2700000">
              <a:schemeClr val="tx1">
                <a:gamma/>
                <a:shade val="60000"/>
                <a:invGamma/>
              </a:schemeClr>
            </a:prstShdw>
          </a:effectLst>
        </p:spPr>
        <p:txBody>
          <a:bodyPr wrap="none" anchor="ctr"/>
          <a:lstStyle/>
          <a:p>
            <a:pPr algn="ctr" eaLnBrk="0" hangingPunct="0">
              <a:defRPr/>
            </a:pPr>
            <a:r>
              <a:rPr lang="de-DE" sz="1400">
                <a:solidFill>
                  <a:prstClr val="black"/>
                </a:solidFill>
                <a:latin typeface="Tahoma" pitchFamily="34" charset="0"/>
              </a:rPr>
              <a:t>Yb</a:t>
            </a:r>
            <a:endParaRPr lang="de-DE" sz="1800" b="0">
              <a:solidFill>
                <a:prstClr val="black"/>
              </a:solidFill>
              <a:latin typeface="Tahoma" pitchFamily="34" charset="0"/>
            </a:endParaRPr>
          </a:p>
          <a:p>
            <a:pPr algn="ctr" eaLnBrk="0" hangingPunct="0">
              <a:defRPr/>
            </a:pPr>
            <a:r>
              <a:rPr lang="de-DE" sz="900" b="0">
                <a:solidFill>
                  <a:prstClr val="black"/>
                </a:solidFill>
                <a:latin typeface="Tahoma" pitchFamily="34" charset="0"/>
              </a:rPr>
              <a:t>70 </a:t>
            </a:r>
            <a:r>
              <a:rPr lang="de-DE" sz="1000" b="0">
                <a:solidFill>
                  <a:prstClr val="black"/>
                </a:solidFill>
                <a:latin typeface="Tahoma" pitchFamily="34" charset="0"/>
              </a:rPr>
              <a:t>     </a:t>
            </a:r>
          </a:p>
        </p:txBody>
      </p:sp>
      <p:sp>
        <p:nvSpPr>
          <p:cNvPr id="1223778" name="Rectangle 98"/>
          <p:cNvSpPr>
            <a:spLocks noChangeArrowheads="1"/>
          </p:cNvSpPr>
          <p:nvPr/>
        </p:nvSpPr>
        <p:spPr bwMode="auto">
          <a:xfrm>
            <a:off x="7072313" y="5114925"/>
            <a:ext cx="465137" cy="649288"/>
          </a:xfrm>
          <a:prstGeom prst="rect">
            <a:avLst/>
          </a:prstGeom>
          <a:solidFill>
            <a:schemeClr val="folHlink"/>
          </a:solidFill>
          <a:ln w="9525">
            <a:solidFill>
              <a:schemeClr val="tx1"/>
            </a:solidFill>
            <a:miter lim="800000"/>
            <a:headEnd/>
            <a:tailEnd/>
          </a:ln>
          <a:effectLst>
            <a:prstShdw prst="shdw17" dist="17961" dir="2700000">
              <a:schemeClr val="tx1">
                <a:gamma/>
                <a:shade val="60000"/>
                <a:invGamma/>
              </a:schemeClr>
            </a:prstShdw>
          </a:effectLst>
        </p:spPr>
        <p:txBody>
          <a:bodyPr wrap="none" anchor="ctr"/>
          <a:lstStyle/>
          <a:p>
            <a:pPr algn="ctr" eaLnBrk="0" hangingPunct="0">
              <a:defRPr/>
            </a:pPr>
            <a:r>
              <a:rPr lang="de-DE" sz="1400">
                <a:solidFill>
                  <a:prstClr val="black"/>
                </a:solidFill>
                <a:latin typeface="Tahoma" pitchFamily="34" charset="0"/>
              </a:rPr>
              <a:t>Tm</a:t>
            </a:r>
            <a:endParaRPr lang="de-DE" sz="1800" b="0">
              <a:solidFill>
                <a:prstClr val="black"/>
              </a:solidFill>
              <a:latin typeface="Tahoma" pitchFamily="34" charset="0"/>
            </a:endParaRPr>
          </a:p>
          <a:p>
            <a:pPr algn="ctr" eaLnBrk="0" hangingPunct="0">
              <a:defRPr/>
            </a:pPr>
            <a:r>
              <a:rPr lang="de-DE" sz="900" b="0">
                <a:solidFill>
                  <a:prstClr val="black"/>
                </a:solidFill>
                <a:latin typeface="Tahoma" pitchFamily="34" charset="0"/>
              </a:rPr>
              <a:t>69 </a:t>
            </a:r>
            <a:r>
              <a:rPr lang="de-DE" sz="1000" b="0">
                <a:solidFill>
                  <a:prstClr val="black"/>
                </a:solidFill>
                <a:latin typeface="Tahoma" pitchFamily="34" charset="0"/>
              </a:rPr>
              <a:t>     </a:t>
            </a:r>
          </a:p>
        </p:txBody>
      </p:sp>
      <p:sp>
        <p:nvSpPr>
          <p:cNvPr id="1223779" name="Rectangle 99"/>
          <p:cNvSpPr>
            <a:spLocks noChangeArrowheads="1"/>
          </p:cNvSpPr>
          <p:nvPr/>
        </p:nvSpPr>
        <p:spPr bwMode="auto">
          <a:xfrm>
            <a:off x="6580188" y="5114925"/>
            <a:ext cx="463550" cy="649288"/>
          </a:xfrm>
          <a:prstGeom prst="rect">
            <a:avLst/>
          </a:prstGeom>
          <a:solidFill>
            <a:schemeClr val="folHlink"/>
          </a:solidFill>
          <a:ln w="9525">
            <a:solidFill>
              <a:schemeClr val="tx1"/>
            </a:solidFill>
            <a:miter lim="800000"/>
            <a:headEnd/>
            <a:tailEnd/>
          </a:ln>
          <a:effectLst>
            <a:prstShdw prst="shdw17" dist="17961" dir="2700000">
              <a:schemeClr val="tx1">
                <a:gamma/>
                <a:shade val="60000"/>
                <a:invGamma/>
              </a:schemeClr>
            </a:prstShdw>
          </a:effectLst>
        </p:spPr>
        <p:txBody>
          <a:bodyPr wrap="none" anchor="ctr"/>
          <a:lstStyle/>
          <a:p>
            <a:pPr algn="ctr" eaLnBrk="0" hangingPunct="0">
              <a:defRPr/>
            </a:pPr>
            <a:r>
              <a:rPr lang="de-DE" sz="1400">
                <a:solidFill>
                  <a:prstClr val="black"/>
                </a:solidFill>
                <a:latin typeface="Tahoma" pitchFamily="34" charset="0"/>
              </a:rPr>
              <a:t>Er</a:t>
            </a:r>
            <a:endParaRPr lang="de-DE" sz="1800" b="0">
              <a:solidFill>
                <a:prstClr val="black"/>
              </a:solidFill>
              <a:latin typeface="Tahoma" pitchFamily="34" charset="0"/>
            </a:endParaRPr>
          </a:p>
          <a:p>
            <a:pPr algn="ctr" eaLnBrk="0" hangingPunct="0">
              <a:defRPr/>
            </a:pPr>
            <a:r>
              <a:rPr lang="de-DE" sz="900" b="0">
                <a:solidFill>
                  <a:prstClr val="black"/>
                </a:solidFill>
                <a:latin typeface="Tahoma" pitchFamily="34" charset="0"/>
              </a:rPr>
              <a:t>68</a:t>
            </a:r>
            <a:r>
              <a:rPr lang="de-DE" sz="1000" b="0">
                <a:solidFill>
                  <a:prstClr val="black"/>
                </a:solidFill>
                <a:latin typeface="Tahoma" pitchFamily="34" charset="0"/>
              </a:rPr>
              <a:t>     </a:t>
            </a:r>
          </a:p>
        </p:txBody>
      </p:sp>
      <p:sp>
        <p:nvSpPr>
          <p:cNvPr id="1223780" name="Rectangle 100"/>
          <p:cNvSpPr>
            <a:spLocks noChangeArrowheads="1"/>
          </p:cNvSpPr>
          <p:nvPr/>
        </p:nvSpPr>
        <p:spPr bwMode="auto">
          <a:xfrm>
            <a:off x="6094413" y="5114925"/>
            <a:ext cx="463550" cy="649288"/>
          </a:xfrm>
          <a:prstGeom prst="rect">
            <a:avLst/>
          </a:prstGeom>
          <a:solidFill>
            <a:schemeClr val="folHlink"/>
          </a:solidFill>
          <a:ln w="9525">
            <a:solidFill>
              <a:schemeClr val="tx1"/>
            </a:solidFill>
            <a:miter lim="800000"/>
            <a:headEnd/>
            <a:tailEnd/>
          </a:ln>
          <a:effectLst>
            <a:prstShdw prst="shdw17" dist="17961" dir="2700000">
              <a:schemeClr val="tx1">
                <a:gamma/>
                <a:shade val="60000"/>
                <a:invGamma/>
              </a:schemeClr>
            </a:prstShdw>
          </a:effectLst>
        </p:spPr>
        <p:txBody>
          <a:bodyPr wrap="none" anchor="ctr"/>
          <a:lstStyle/>
          <a:p>
            <a:pPr algn="ctr" eaLnBrk="0" hangingPunct="0">
              <a:defRPr/>
            </a:pPr>
            <a:r>
              <a:rPr lang="de-DE" sz="1400">
                <a:solidFill>
                  <a:prstClr val="black"/>
                </a:solidFill>
                <a:latin typeface="Tahoma" pitchFamily="34" charset="0"/>
              </a:rPr>
              <a:t>Ho</a:t>
            </a:r>
            <a:endParaRPr lang="de-DE" sz="1800" b="0">
              <a:solidFill>
                <a:prstClr val="black"/>
              </a:solidFill>
              <a:latin typeface="Tahoma" pitchFamily="34" charset="0"/>
            </a:endParaRPr>
          </a:p>
          <a:p>
            <a:pPr algn="ctr" eaLnBrk="0" hangingPunct="0">
              <a:defRPr/>
            </a:pPr>
            <a:r>
              <a:rPr lang="de-DE" sz="900" b="0">
                <a:solidFill>
                  <a:prstClr val="black"/>
                </a:solidFill>
                <a:latin typeface="Tahoma" pitchFamily="34" charset="0"/>
              </a:rPr>
              <a:t>67 </a:t>
            </a:r>
            <a:r>
              <a:rPr lang="de-DE" sz="1000" b="0">
                <a:solidFill>
                  <a:prstClr val="black"/>
                </a:solidFill>
                <a:latin typeface="Tahoma" pitchFamily="34" charset="0"/>
              </a:rPr>
              <a:t>     </a:t>
            </a:r>
          </a:p>
        </p:txBody>
      </p:sp>
      <p:sp>
        <p:nvSpPr>
          <p:cNvPr id="1223781" name="Rectangle 101"/>
          <p:cNvSpPr>
            <a:spLocks noChangeArrowheads="1"/>
          </p:cNvSpPr>
          <p:nvPr/>
        </p:nvSpPr>
        <p:spPr bwMode="auto">
          <a:xfrm>
            <a:off x="2192338" y="5114925"/>
            <a:ext cx="463550" cy="649288"/>
          </a:xfrm>
          <a:prstGeom prst="rect">
            <a:avLst/>
          </a:prstGeom>
          <a:solidFill>
            <a:schemeClr val="folHlink"/>
          </a:solidFill>
          <a:ln w="9525">
            <a:solidFill>
              <a:schemeClr val="tx1"/>
            </a:solidFill>
            <a:miter lim="800000"/>
            <a:headEnd/>
            <a:tailEnd/>
          </a:ln>
          <a:effectLst>
            <a:prstShdw prst="shdw17" dist="17961" dir="2700000">
              <a:schemeClr val="tx1">
                <a:gamma/>
                <a:shade val="60000"/>
                <a:invGamma/>
              </a:schemeClr>
            </a:prstShdw>
          </a:effectLst>
        </p:spPr>
        <p:txBody>
          <a:bodyPr wrap="none" anchor="ctr"/>
          <a:lstStyle/>
          <a:p>
            <a:pPr algn="ctr" eaLnBrk="0" hangingPunct="0">
              <a:defRPr/>
            </a:pPr>
            <a:r>
              <a:rPr lang="de-DE" sz="1400" dirty="0">
                <a:solidFill>
                  <a:prstClr val="black"/>
                </a:solidFill>
                <a:latin typeface="Tahoma" pitchFamily="34" charset="0"/>
              </a:rPr>
              <a:t>Pr</a:t>
            </a:r>
            <a:endParaRPr lang="de-DE" sz="1800" b="0" dirty="0">
              <a:solidFill>
                <a:prstClr val="black"/>
              </a:solidFill>
              <a:latin typeface="Tahoma" pitchFamily="34" charset="0"/>
            </a:endParaRPr>
          </a:p>
          <a:p>
            <a:pPr algn="ctr" eaLnBrk="0" hangingPunct="0">
              <a:defRPr/>
            </a:pPr>
            <a:r>
              <a:rPr lang="de-DE" sz="900" b="0" dirty="0">
                <a:solidFill>
                  <a:prstClr val="black"/>
                </a:solidFill>
                <a:latin typeface="Tahoma" pitchFamily="34" charset="0"/>
              </a:rPr>
              <a:t>59 </a:t>
            </a:r>
            <a:r>
              <a:rPr lang="de-DE" sz="1000" b="0" dirty="0">
                <a:solidFill>
                  <a:prstClr val="black"/>
                </a:solidFill>
                <a:latin typeface="Tahoma" pitchFamily="34" charset="0"/>
              </a:rPr>
              <a:t>     </a:t>
            </a:r>
          </a:p>
        </p:txBody>
      </p:sp>
      <p:sp>
        <p:nvSpPr>
          <p:cNvPr id="1223782" name="Rectangle 102"/>
          <p:cNvSpPr>
            <a:spLocks noChangeArrowheads="1"/>
          </p:cNvSpPr>
          <p:nvPr/>
        </p:nvSpPr>
        <p:spPr bwMode="auto">
          <a:xfrm>
            <a:off x="5113338" y="5114925"/>
            <a:ext cx="460375" cy="649288"/>
          </a:xfrm>
          <a:prstGeom prst="rect">
            <a:avLst/>
          </a:prstGeom>
          <a:solidFill>
            <a:schemeClr val="folHlink"/>
          </a:solidFill>
          <a:ln w="9525">
            <a:solidFill>
              <a:schemeClr val="tx1"/>
            </a:solidFill>
            <a:miter lim="800000"/>
            <a:headEnd/>
            <a:tailEnd/>
          </a:ln>
          <a:effectLst>
            <a:prstShdw prst="shdw17" dist="17961" dir="2700000">
              <a:schemeClr val="tx1">
                <a:gamma/>
                <a:shade val="60000"/>
                <a:invGamma/>
              </a:schemeClr>
            </a:prstShdw>
          </a:effectLst>
        </p:spPr>
        <p:txBody>
          <a:bodyPr wrap="none" anchor="ctr"/>
          <a:lstStyle/>
          <a:p>
            <a:pPr algn="ctr" eaLnBrk="0" hangingPunct="0">
              <a:defRPr/>
            </a:pPr>
            <a:r>
              <a:rPr lang="de-DE" sz="1400">
                <a:solidFill>
                  <a:prstClr val="black"/>
                </a:solidFill>
                <a:latin typeface="Tahoma" pitchFamily="34" charset="0"/>
              </a:rPr>
              <a:t>Tb</a:t>
            </a:r>
            <a:endParaRPr lang="de-DE" sz="1800" b="0">
              <a:solidFill>
                <a:prstClr val="black"/>
              </a:solidFill>
              <a:latin typeface="Tahoma" pitchFamily="34" charset="0"/>
            </a:endParaRPr>
          </a:p>
          <a:p>
            <a:pPr algn="ctr" eaLnBrk="0" hangingPunct="0">
              <a:defRPr/>
            </a:pPr>
            <a:r>
              <a:rPr lang="de-DE" sz="900" b="0">
                <a:solidFill>
                  <a:prstClr val="black"/>
                </a:solidFill>
                <a:latin typeface="Tahoma" pitchFamily="34" charset="0"/>
              </a:rPr>
              <a:t>65</a:t>
            </a:r>
            <a:r>
              <a:rPr lang="de-DE" sz="1000" b="0">
                <a:solidFill>
                  <a:prstClr val="black"/>
                </a:solidFill>
                <a:latin typeface="Tahoma" pitchFamily="34" charset="0"/>
              </a:rPr>
              <a:t>    </a:t>
            </a:r>
          </a:p>
        </p:txBody>
      </p:sp>
      <p:sp>
        <p:nvSpPr>
          <p:cNvPr id="1223783" name="Rectangle 103"/>
          <p:cNvSpPr>
            <a:spLocks noChangeArrowheads="1"/>
          </p:cNvSpPr>
          <p:nvPr/>
        </p:nvSpPr>
        <p:spPr bwMode="auto">
          <a:xfrm>
            <a:off x="5602288" y="5114925"/>
            <a:ext cx="465137" cy="649288"/>
          </a:xfrm>
          <a:prstGeom prst="rect">
            <a:avLst/>
          </a:prstGeom>
          <a:solidFill>
            <a:schemeClr val="folHlink"/>
          </a:solidFill>
          <a:ln w="9525">
            <a:solidFill>
              <a:schemeClr val="tx1"/>
            </a:solidFill>
            <a:miter lim="800000"/>
            <a:headEnd/>
            <a:tailEnd/>
          </a:ln>
          <a:effectLst>
            <a:prstShdw prst="shdw17" dist="17961" dir="2700000">
              <a:schemeClr val="tx1">
                <a:gamma/>
                <a:shade val="60000"/>
                <a:invGamma/>
              </a:schemeClr>
            </a:prstShdw>
          </a:effectLst>
        </p:spPr>
        <p:txBody>
          <a:bodyPr wrap="none" anchor="ctr"/>
          <a:lstStyle/>
          <a:p>
            <a:pPr algn="ctr" eaLnBrk="0" hangingPunct="0">
              <a:defRPr/>
            </a:pPr>
            <a:r>
              <a:rPr lang="de-DE" sz="1400">
                <a:solidFill>
                  <a:prstClr val="black"/>
                </a:solidFill>
                <a:latin typeface="Tahoma" pitchFamily="34" charset="0"/>
              </a:rPr>
              <a:t>Dy</a:t>
            </a:r>
            <a:endParaRPr lang="de-DE" sz="1800" b="0">
              <a:solidFill>
                <a:prstClr val="black"/>
              </a:solidFill>
              <a:latin typeface="Tahoma" pitchFamily="34" charset="0"/>
            </a:endParaRPr>
          </a:p>
          <a:p>
            <a:pPr algn="ctr" eaLnBrk="0" hangingPunct="0">
              <a:defRPr/>
            </a:pPr>
            <a:r>
              <a:rPr lang="de-DE" sz="900" b="0">
                <a:solidFill>
                  <a:prstClr val="black"/>
                </a:solidFill>
                <a:latin typeface="Tahoma" pitchFamily="34" charset="0"/>
              </a:rPr>
              <a:t>66 </a:t>
            </a:r>
            <a:r>
              <a:rPr lang="de-DE" sz="1000" b="0">
                <a:solidFill>
                  <a:prstClr val="black"/>
                </a:solidFill>
                <a:latin typeface="Tahoma" pitchFamily="34" charset="0"/>
              </a:rPr>
              <a:t>     </a:t>
            </a:r>
          </a:p>
        </p:txBody>
      </p:sp>
      <p:sp>
        <p:nvSpPr>
          <p:cNvPr id="1223784" name="Rectangle 104"/>
          <p:cNvSpPr>
            <a:spLocks noChangeArrowheads="1"/>
          </p:cNvSpPr>
          <p:nvPr/>
        </p:nvSpPr>
        <p:spPr bwMode="auto">
          <a:xfrm>
            <a:off x="2674938" y="5114925"/>
            <a:ext cx="465137" cy="649288"/>
          </a:xfrm>
          <a:prstGeom prst="rect">
            <a:avLst/>
          </a:prstGeom>
          <a:solidFill>
            <a:schemeClr val="folHlink"/>
          </a:solidFill>
          <a:ln w="9525">
            <a:solidFill>
              <a:schemeClr val="tx1"/>
            </a:solidFill>
            <a:miter lim="800000"/>
            <a:headEnd/>
            <a:tailEnd/>
          </a:ln>
          <a:effectLst>
            <a:prstShdw prst="shdw17" dist="17961" dir="2700000">
              <a:schemeClr val="tx1">
                <a:gamma/>
                <a:shade val="60000"/>
                <a:invGamma/>
              </a:schemeClr>
            </a:prstShdw>
          </a:effectLst>
        </p:spPr>
        <p:txBody>
          <a:bodyPr wrap="none" anchor="ctr"/>
          <a:lstStyle/>
          <a:p>
            <a:pPr algn="ctr" eaLnBrk="0" hangingPunct="0">
              <a:defRPr/>
            </a:pPr>
            <a:r>
              <a:rPr lang="de-DE" sz="1400">
                <a:solidFill>
                  <a:prstClr val="black"/>
                </a:solidFill>
                <a:latin typeface="Tahoma" pitchFamily="34" charset="0"/>
              </a:rPr>
              <a:t>Nd</a:t>
            </a:r>
            <a:endParaRPr lang="de-DE" sz="1800" b="0">
              <a:solidFill>
                <a:prstClr val="black"/>
              </a:solidFill>
              <a:latin typeface="Tahoma" pitchFamily="34" charset="0"/>
            </a:endParaRPr>
          </a:p>
          <a:p>
            <a:pPr algn="ctr" eaLnBrk="0" hangingPunct="0">
              <a:defRPr/>
            </a:pPr>
            <a:r>
              <a:rPr lang="de-DE" sz="900" b="0">
                <a:solidFill>
                  <a:prstClr val="black"/>
                </a:solidFill>
                <a:latin typeface="Tahoma" pitchFamily="34" charset="0"/>
              </a:rPr>
              <a:t>60 </a:t>
            </a:r>
            <a:r>
              <a:rPr lang="de-DE" sz="1000" b="0">
                <a:solidFill>
                  <a:prstClr val="black"/>
                </a:solidFill>
                <a:latin typeface="Tahoma" pitchFamily="34" charset="0"/>
              </a:rPr>
              <a:t>     </a:t>
            </a:r>
          </a:p>
        </p:txBody>
      </p:sp>
      <p:sp>
        <p:nvSpPr>
          <p:cNvPr id="1223785" name="Rectangle 105"/>
          <p:cNvSpPr>
            <a:spLocks noChangeArrowheads="1"/>
          </p:cNvSpPr>
          <p:nvPr/>
        </p:nvSpPr>
        <p:spPr bwMode="auto">
          <a:xfrm>
            <a:off x="4621213" y="5114925"/>
            <a:ext cx="463550" cy="649288"/>
          </a:xfrm>
          <a:prstGeom prst="rect">
            <a:avLst/>
          </a:prstGeom>
          <a:solidFill>
            <a:schemeClr val="folHlink"/>
          </a:solidFill>
          <a:ln w="9525">
            <a:solidFill>
              <a:schemeClr val="tx1"/>
            </a:solidFill>
            <a:miter lim="800000"/>
            <a:headEnd/>
            <a:tailEnd/>
          </a:ln>
          <a:effectLst>
            <a:prstShdw prst="shdw17" dist="17961" dir="2700000">
              <a:schemeClr val="tx1">
                <a:gamma/>
                <a:shade val="60000"/>
                <a:invGamma/>
              </a:schemeClr>
            </a:prstShdw>
          </a:effectLst>
        </p:spPr>
        <p:txBody>
          <a:bodyPr wrap="none" anchor="ctr"/>
          <a:lstStyle/>
          <a:p>
            <a:pPr algn="ctr" eaLnBrk="0" hangingPunct="0">
              <a:defRPr/>
            </a:pPr>
            <a:r>
              <a:rPr lang="de-DE" sz="1400">
                <a:solidFill>
                  <a:prstClr val="black"/>
                </a:solidFill>
                <a:latin typeface="Tahoma" pitchFamily="34" charset="0"/>
              </a:rPr>
              <a:t>Gd</a:t>
            </a:r>
            <a:endParaRPr lang="de-DE" sz="1800" b="0">
              <a:solidFill>
                <a:prstClr val="black"/>
              </a:solidFill>
              <a:latin typeface="Tahoma" pitchFamily="34" charset="0"/>
            </a:endParaRPr>
          </a:p>
          <a:p>
            <a:pPr algn="ctr" eaLnBrk="0" hangingPunct="0">
              <a:defRPr/>
            </a:pPr>
            <a:r>
              <a:rPr lang="de-DE" sz="900" b="0">
                <a:solidFill>
                  <a:prstClr val="black"/>
                </a:solidFill>
                <a:latin typeface="Tahoma" pitchFamily="34" charset="0"/>
              </a:rPr>
              <a:t>64 </a:t>
            </a:r>
            <a:r>
              <a:rPr lang="de-DE" sz="1000" b="0">
                <a:solidFill>
                  <a:prstClr val="black"/>
                </a:solidFill>
                <a:latin typeface="Tahoma" pitchFamily="34" charset="0"/>
              </a:rPr>
              <a:t>     </a:t>
            </a:r>
          </a:p>
        </p:txBody>
      </p:sp>
      <p:sp>
        <p:nvSpPr>
          <p:cNvPr id="1223786" name="Rectangle 106"/>
          <p:cNvSpPr>
            <a:spLocks noChangeArrowheads="1"/>
          </p:cNvSpPr>
          <p:nvPr/>
        </p:nvSpPr>
        <p:spPr bwMode="auto">
          <a:xfrm>
            <a:off x="8040688" y="5114925"/>
            <a:ext cx="465137" cy="649288"/>
          </a:xfrm>
          <a:prstGeom prst="rect">
            <a:avLst/>
          </a:prstGeom>
          <a:solidFill>
            <a:srgbClr val="00CCFF"/>
          </a:solidFill>
          <a:ln w="9525">
            <a:solidFill>
              <a:schemeClr val="tx1"/>
            </a:solidFill>
            <a:miter lim="800000"/>
            <a:headEnd/>
            <a:tailEnd/>
          </a:ln>
          <a:effectLst>
            <a:prstShdw prst="shdw17" dist="17961" dir="2700000">
              <a:schemeClr val="tx1">
                <a:gamma/>
                <a:shade val="60000"/>
                <a:invGamma/>
              </a:schemeClr>
            </a:prstShdw>
          </a:effectLst>
        </p:spPr>
        <p:txBody>
          <a:bodyPr wrap="none" anchor="ctr"/>
          <a:lstStyle/>
          <a:p>
            <a:pPr algn="ctr" eaLnBrk="0" hangingPunct="0">
              <a:defRPr/>
            </a:pPr>
            <a:r>
              <a:rPr lang="de-DE" sz="1400" dirty="0">
                <a:solidFill>
                  <a:prstClr val="black"/>
                </a:solidFill>
                <a:latin typeface="Tahoma" pitchFamily="34" charset="0"/>
              </a:rPr>
              <a:t>Lu</a:t>
            </a:r>
            <a:endParaRPr lang="de-DE" sz="1800" b="0" dirty="0">
              <a:solidFill>
                <a:prstClr val="black"/>
              </a:solidFill>
              <a:latin typeface="Tahoma" pitchFamily="34" charset="0"/>
            </a:endParaRPr>
          </a:p>
          <a:p>
            <a:pPr algn="ctr" eaLnBrk="0" hangingPunct="0">
              <a:defRPr/>
            </a:pPr>
            <a:r>
              <a:rPr lang="de-DE" sz="900" b="0" dirty="0">
                <a:solidFill>
                  <a:prstClr val="black"/>
                </a:solidFill>
                <a:latin typeface="Tahoma" pitchFamily="34" charset="0"/>
              </a:rPr>
              <a:t>71 </a:t>
            </a:r>
            <a:r>
              <a:rPr lang="de-DE" sz="1000" b="0" dirty="0">
                <a:solidFill>
                  <a:prstClr val="black"/>
                </a:solidFill>
                <a:latin typeface="Tahoma" pitchFamily="34" charset="0"/>
              </a:rPr>
              <a:t>     </a:t>
            </a:r>
          </a:p>
        </p:txBody>
      </p:sp>
      <p:sp>
        <p:nvSpPr>
          <p:cNvPr id="1223787" name="Rectangle 107"/>
          <p:cNvSpPr>
            <a:spLocks noChangeArrowheads="1"/>
          </p:cNvSpPr>
          <p:nvPr/>
        </p:nvSpPr>
        <p:spPr bwMode="auto">
          <a:xfrm>
            <a:off x="3167063" y="5114925"/>
            <a:ext cx="465137" cy="649288"/>
          </a:xfrm>
          <a:prstGeom prst="rect">
            <a:avLst/>
          </a:prstGeom>
          <a:solidFill>
            <a:srgbClr val="00CCFF"/>
          </a:solidFill>
          <a:ln w="9525">
            <a:solidFill>
              <a:schemeClr val="tx1"/>
            </a:solidFill>
            <a:miter lim="800000"/>
            <a:headEnd/>
            <a:tailEnd/>
          </a:ln>
          <a:effectLst>
            <a:prstShdw prst="shdw17" dist="17961" dir="2700000">
              <a:schemeClr val="tx1">
                <a:gamma/>
                <a:shade val="60000"/>
                <a:invGamma/>
              </a:schemeClr>
            </a:prstShdw>
          </a:effectLst>
        </p:spPr>
        <p:txBody>
          <a:bodyPr wrap="none" anchor="ctr"/>
          <a:lstStyle/>
          <a:p>
            <a:pPr algn="ctr" eaLnBrk="0" hangingPunct="0">
              <a:defRPr/>
            </a:pPr>
            <a:r>
              <a:rPr lang="de-DE" sz="1400" dirty="0">
                <a:solidFill>
                  <a:prstClr val="black"/>
                </a:solidFill>
                <a:latin typeface="Tahoma" pitchFamily="34" charset="0"/>
              </a:rPr>
              <a:t>Pm</a:t>
            </a:r>
            <a:endParaRPr lang="de-DE" sz="1800" b="0" dirty="0">
              <a:solidFill>
                <a:prstClr val="black"/>
              </a:solidFill>
              <a:latin typeface="Tahoma" pitchFamily="34" charset="0"/>
            </a:endParaRPr>
          </a:p>
          <a:p>
            <a:pPr algn="ctr" eaLnBrk="0" hangingPunct="0">
              <a:defRPr/>
            </a:pPr>
            <a:r>
              <a:rPr lang="de-DE" sz="900" b="0" dirty="0">
                <a:solidFill>
                  <a:prstClr val="black"/>
                </a:solidFill>
                <a:latin typeface="Tahoma" pitchFamily="34" charset="0"/>
              </a:rPr>
              <a:t>61 </a:t>
            </a:r>
            <a:r>
              <a:rPr lang="de-DE" sz="1000" b="0" dirty="0">
                <a:solidFill>
                  <a:prstClr val="black"/>
                </a:solidFill>
                <a:latin typeface="Tahoma" pitchFamily="34" charset="0"/>
              </a:rPr>
              <a:t>     </a:t>
            </a:r>
          </a:p>
        </p:txBody>
      </p:sp>
      <p:sp>
        <p:nvSpPr>
          <p:cNvPr id="1223788" name="Rectangle 108"/>
          <p:cNvSpPr>
            <a:spLocks noChangeArrowheads="1"/>
          </p:cNvSpPr>
          <p:nvPr/>
        </p:nvSpPr>
        <p:spPr bwMode="auto">
          <a:xfrm>
            <a:off x="4151313" y="5114925"/>
            <a:ext cx="465137" cy="649288"/>
          </a:xfrm>
          <a:prstGeom prst="rect">
            <a:avLst/>
          </a:prstGeom>
          <a:solidFill>
            <a:schemeClr val="folHlink"/>
          </a:solidFill>
          <a:ln w="9525">
            <a:solidFill>
              <a:schemeClr val="tx1"/>
            </a:solidFill>
            <a:miter lim="800000"/>
            <a:headEnd/>
            <a:tailEnd/>
          </a:ln>
          <a:effectLst>
            <a:prstShdw prst="shdw17" dist="17961" dir="2700000">
              <a:schemeClr val="tx1">
                <a:gamma/>
                <a:shade val="60000"/>
                <a:invGamma/>
              </a:schemeClr>
            </a:prstShdw>
          </a:effectLst>
        </p:spPr>
        <p:txBody>
          <a:bodyPr wrap="none" anchor="ctr"/>
          <a:lstStyle/>
          <a:p>
            <a:pPr algn="ctr" eaLnBrk="0" hangingPunct="0">
              <a:defRPr/>
            </a:pPr>
            <a:r>
              <a:rPr lang="de-DE" sz="1400">
                <a:solidFill>
                  <a:prstClr val="black"/>
                </a:solidFill>
                <a:latin typeface="Tahoma" pitchFamily="34" charset="0"/>
              </a:rPr>
              <a:t>Eu</a:t>
            </a:r>
            <a:endParaRPr lang="de-DE" sz="1800" b="0">
              <a:solidFill>
                <a:prstClr val="black"/>
              </a:solidFill>
              <a:latin typeface="Tahoma" pitchFamily="34" charset="0"/>
            </a:endParaRPr>
          </a:p>
          <a:p>
            <a:pPr algn="ctr" eaLnBrk="0" hangingPunct="0">
              <a:defRPr/>
            </a:pPr>
            <a:r>
              <a:rPr lang="de-DE" sz="900" b="0">
                <a:solidFill>
                  <a:prstClr val="black"/>
                </a:solidFill>
                <a:latin typeface="Tahoma" pitchFamily="34" charset="0"/>
              </a:rPr>
              <a:t>63 </a:t>
            </a:r>
            <a:r>
              <a:rPr lang="de-DE" sz="1000" b="0">
                <a:solidFill>
                  <a:prstClr val="black"/>
                </a:solidFill>
                <a:latin typeface="Tahoma" pitchFamily="34" charset="0"/>
              </a:rPr>
              <a:t>     </a:t>
            </a:r>
          </a:p>
        </p:txBody>
      </p:sp>
      <p:sp>
        <p:nvSpPr>
          <p:cNvPr id="1223789" name="Rectangle 109"/>
          <p:cNvSpPr>
            <a:spLocks noChangeArrowheads="1"/>
          </p:cNvSpPr>
          <p:nvPr/>
        </p:nvSpPr>
        <p:spPr bwMode="auto">
          <a:xfrm>
            <a:off x="4135438" y="5788152"/>
            <a:ext cx="465137" cy="612648"/>
          </a:xfrm>
          <a:prstGeom prst="rect">
            <a:avLst/>
          </a:prstGeom>
          <a:solidFill>
            <a:schemeClr val="folHlink"/>
          </a:solidFill>
          <a:ln w="9525">
            <a:solidFill>
              <a:schemeClr val="tx1"/>
            </a:solidFill>
            <a:miter lim="800000"/>
            <a:headEnd/>
            <a:tailEnd/>
          </a:ln>
          <a:effectLst>
            <a:prstShdw prst="shdw17" dist="17961" dir="2700000">
              <a:schemeClr val="tx1">
                <a:gamma/>
                <a:shade val="60000"/>
                <a:invGamma/>
              </a:schemeClr>
            </a:prstShdw>
          </a:effectLst>
        </p:spPr>
        <p:txBody>
          <a:bodyPr wrap="none" anchor="ctr"/>
          <a:lstStyle/>
          <a:p>
            <a:pPr algn="ctr" eaLnBrk="0" hangingPunct="0">
              <a:defRPr/>
            </a:pPr>
            <a:endParaRPr lang="de-DE" sz="1000" b="0">
              <a:solidFill>
                <a:prstClr val="black"/>
              </a:solidFill>
              <a:latin typeface="Tahoma" pitchFamily="34" charset="0"/>
            </a:endParaRPr>
          </a:p>
        </p:txBody>
      </p:sp>
      <p:sp>
        <p:nvSpPr>
          <p:cNvPr id="1223790" name="Rectangle 110"/>
          <p:cNvSpPr>
            <a:spLocks noChangeArrowheads="1"/>
          </p:cNvSpPr>
          <p:nvPr/>
        </p:nvSpPr>
        <p:spPr bwMode="auto">
          <a:xfrm>
            <a:off x="4625975" y="5788152"/>
            <a:ext cx="465138" cy="612648"/>
          </a:xfrm>
          <a:prstGeom prst="rect">
            <a:avLst/>
          </a:prstGeom>
          <a:solidFill>
            <a:schemeClr val="folHlink"/>
          </a:solidFill>
          <a:ln w="9525">
            <a:solidFill>
              <a:schemeClr val="tx1"/>
            </a:solidFill>
            <a:miter lim="800000"/>
            <a:headEnd/>
            <a:tailEnd/>
          </a:ln>
          <a:effectLst>
            <a:prstShdw prst="shdw17" dist="17961" dir="2700000">
              <a:schemeClr val="tx1">
                <a:gamma/>
                <a:shade val="60000"/>
                <a:invGamma/>
              </a:schemeClr>
            </a:prstShdw>
          </a:effectLst>
        </p:spPr>
        <p:txBody>
          <a:bodyPr wrap="none" anchor="ctr"/>
          <a:lstStyle/>
          <a:p>
            <a:pPr algn="ctr" eaLnBrk="0" hangingPunct="0">
              <a:defRPr/>
            </a:pPr>
            <a:endParaRPr lang="de-DE" sz="1000" b="0">
              <a:solidFill>
                <a:prstClr val="black"/>
              </a:solidFill>
              <a:latin typeface="Tahoma" pitchFamily="34" charset="0"/>
            </a:endParaRPr>
          </a:p>
        </p:txBody>
      </p:sp>
      <p:grpSp>
        <p:nvGrpSpPr>
          <p:cNvPr id="2" name="Group 111"/>
          <p:cNvGrpSpPr>
            <a:grpSpLocks/>
          </p:cNvGrpSpPr>
          <p:nvPr/>
        </p:nvGrpSpPr>
        <p:grpSpPr bwMode="auto">
          <a:xfrm>
            <a:off x="1727446" y="5789612"/>
            <a:ext cx="1454285" cy="609600"/>
            <a:chOff x="1065" y="2719"/>
            <a:chExt cx="897" cy="228"/>
          </a:xfrm>
        </p:grpSpPr>
        <p:sp>
          <p:nvSpPr>
            <p:cNvPr id="21618" name="Rectangle 112"/>
            <p:cNvSpPr>
              <a:spLocks noChangeArrowheads="1"/>
            </p:cNvSpPr>
            <p:nvPr/>
          </p:nvSpPr>
          <p:spPr bwMode="auto">
            <a:xfrm>
              <a:off x="1675" y="2719"/>
              <a:ext cx="287" cy="228"/>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solidFill>
                    <a:prstClr val="black"/>
                  </a:solidFill>
                  <a:latin typeface="Tahoma" pitchFamily="34" charset="0"/>
                </a:rPr>
                <a:t>U</a:t>
              </a:r>
              <a:endParaRPr lang="de-DE" sz="1800" b="0">
                <a:solidFill>
                  <a:prstClr val="black"/>
                </a:solidFill>
                <a:latin typeface="Tahoma" pitchFamily="34" charset="0"/>
              </a:endParaRPr>
            </a:p>
            <a:p>
              <a:pPr algn="ctr" eaLnBrk="0" hangingPunct="0"/>
              <a:r>
                <a:rPr lang="de-DE" sz="900" b="0">
                  <a:solidFill>
                    <a:prstClr val="black"/>
                  </a:solidFill>
                  <a:latin typeface="Tahoma" pitchFamily="34" charset="0"/>
                </a:rPr>
                <a:t>92 </a:t>
              </a:r>
              <a:r>
                <a:rPr lang="de-DE" sz="1000" b="0">
                  <a:solidFill>
                    <a:prstClr val="black"/>
                  </a:solidFill>
                  <a:latin typeface="Tahoma" pitchFamily="34" charset="0"/>
                </a:rPr>
                <a:t>     </a:t>
              </a:r>
            </a:p>
          </p:txBody>
        </p:sp>
        <p:sp>
          <p:nvSpPr>
            <p:cNvPr id="21619" name="Rectangle 113"/>
            <p:cNvSpPr>
              <a:spLocks noChangeArrowheads="1"/>
            </p:cNvSpPr>
            <p:nvPr/>
          </p:nvSpPr>
          <p:spPr bwMode="auto">
            <a:xfrm>
              <a:off x="1373" y="2719"/>
              <a:ext cx="286" cy="228"/>
            </a:xfrm>
            <a:prstGeom prst="rect">
              <a:avLst/>
            </a:prstGeom>
            <a:solidFill>
              <a:srgbClr val="00CCFF"/>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dirty="0">
                  <a:solidFill>
                    <a:prstClr val="black"/>
                  </a:solidFill>
                  <a:latin typeface="Tahoma" pitchFamily="34" charset="0"/>
                </a:rPr>
                <a:t>Pa</a:t>
              </a:r>
              <a:endParaRPr lang="de-DE" sz="1800" b="0" dirty="0">
                <a:solidFill>
                  <a:prstClr val="black"/>
                </a:solidFill>
                <a:latin typeface="Tahoma" pitchFamily="34" charset="0"/>
              </a:endParaRPr>
            </a:p>
            <a:p>
              <a:pPr algn="ctr" eaLnBrk="0" hangingPunct="0"/>
              <a:r>
                <a:rPr lang="de-DE" sz="900" b="0" dirty="0">
                  <a:solidFill>
                    <a:prstClr val="black"/>
                  </a:solidFill>
                  <a:latin typeface="Tahoma" pitchFamily="34" charset="0"/>
                </a:rPr>
                <a:t>91 </a:t>
              </a:r>
              <a:r>
                <a:rPr lang="de-DE" sz="1000" b="0" dirty="0">
                  <a:solidFill>
                    <a:prstClr val="black"/>
                  </a:solidFill>
                  <a:latin typeface="Tahoma" pitchFamily="34" charset="0"/>
                </a:rPr>
                <a:t>     </a:t>
              </a:r>
            </a:p>
          </p:txBody>
        </p:sp>
        <p:sp>
          <p:nvSpPr>
            <p:cNvPr id="21620" name="Rectangle 114"/>
            <p:cNvSpPr>
              <a:spLocks noChangeArrowheads="1"/>
            </p:cNvSpPr>
            <p:nvPr/>
          </p:nvSpPr>
          <p:spPr bwMode="auto">
            <a:xfrm>
              <a:off x="1065" y="2719"/>
              <a:ext cx="287" cy="228"/>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dirty="0">
                  <a:solidFill>
                    <a:prstClr val="black"/>
                  </a:solidFill>
                  <a:latin typeface="Tahoma" pitchFamily="34" charset="0"/>
                </a:rPr>
                <a:t>Th</a:t>
              </a:r>
              <a:endParaRPr lang="de-DE" sz="1800" b="0" dirty="0">
                <a:solidFill>
                  <a:prstClr val="black"/>
                </a:solidFill>
                <a:latin typeface="Tahoma" pitchFamily="34" charset="0"/>
              </a:endParaRPr>
            </a:p>
            <a:p>
              <a:pPr algn="ctr" eaLnBrk="0" hangingPunct="0"/>
              <a:r>
                <a:rPr lang="de-DE" sz="900" b="0" dirty="0">
                  <a:solidFill>
                    <a:prstClr val="black"/>
                  </a:solidFill>
                  <a:latin typeface="Tahoma" pitchFamily="34" charset="0"/>
                </a:rPr>
                <a:t>90 </a:t>
              </a:r>
              <a:r>
                <a:rPr lang="de-DE" sz="1000" b="0" dirty="0">
                  <a:solidFill>
                    <a:prstClr val="black"/>
                  </a:solidFill>
                  <a:latin typeface="Tahoma" pitchFamily="34" charset="0"/>
                </a:rPr>
                <a:t>     </a:t>
              </a:r>
            </a:p>
          </p:txBody>
        </p:sp>
      </p:grpSp>
      <p:sp>
        <p:nvSpPr>
          <p:cNvPr id="21614" name="Rectangle 115"/>
          <p:cNvSpPr>
            <a:spLocks noChangeArrowheads="1"/>
          </p:cNvSpPr>
          <p:nvPr/>
        </p:nvSpPr>
        <p:spPr bwMode="auto">
          <a:xfrm>
            <a:off x="3218244" y="5791200"/>
            <a:ext cx="457200" cy="609600"/>
          </a:xfrm>
          <a:prstGeom prst="rect">
            <a:avLst/>
          </a:prstGeom>
          <a:solidFill>
            <a:srgbClr val="00CCFF"/>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dirty="0">
                <a:solidFill>
                  <a:prstClr val="black"/>
                </a:solidFill>
                <a:latin typeface="Tahoma" pitchFamily="34" charset="0"/>
              </a:rPr>
              <a:t>Np</a:t>
            </a:r>
            <a:endParaRPr lang="de-DE" sz="1800" b="0" dirty="0">
              <a:solidFill>
                <a:prstClr val="black"/>
              </a:solidFill>
              <a:latin typeface="Tahoma" pitchFamily="34" charset="0"/>
            </a:endParaRPr>
          </a:p>
          <a:p>
            <a:pPr algn="ctr" eaLnBrk="0" hangingPunct="0"/>
            <a:r>
              <a:rPr lang="de-DE" sz="900" b="0" dirty="0">
                <a:solidFill>
                  <a:prstClr val="black"/>
                </a:solidFill>
                <a:latin typeface="Tahoma" pitchFamily="34" charset="0"/>
              </a:rPr>
              <a:t>93 </a:t>
            </a:r>
            <a:r>
              <a:rPr lang="de-DE" sz="1000" b="0" dirty="0">
                <a:solidFill>
                  <a:prstClr val="black"/>
                </a:solidFill>
                <a:latin typeface="Tahoma" pitchFamily="34" charset="0"/>
              </a:rPr>
              <a:t>     </a:t>
            </a:r>
          </a:p>
        </p:txBody>
      </p:sp>
      <p:sp>
        <p:nvSpPr>
          <p:cNvPr id="21615" name="Rectangle 116"/>
          <p:cNvSpPr>
            <a:spLocks noChangeArrowheads="1"/>
          </p:cNvSpPr>
          <p:nvPr/>
        </p:nvSpPr>
        <p:spPr bwMode="auto">
          <a:xfrm>
            <a:off x="3699256" y="5789612"/>
            <a:ext cx="457200" cy="609600"/>
          </a:xfrm>
          <a:prstGeom prst="rect">
            <a:avLst/>
          </a:prstGeom>
          <a:solidFill>
            <a:srgbClr val="00CCFF"/>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dirty="0">
                <a:solidFill>
                  <a:prstClr val="black"/>
                </a:solidFill>
                <a:latin typeface="Tahoma" pitchFamily="34" charset="0"/>
              </a:rPr>
              <a:t>Pu</a:t>
            </a:r>
            <a:endParaRPr lang="de-DE" sz="1800" b="0" dirty="0">
              <a:solidFill>
                <a:prstClr val="black"/>
              </a:solidFill>
              <a:latin typeface="Tahoma" pitchFamily="34" charset="0"/>
            </a:endParaRPr>
          </a:p>
          <a:p>
            <a:pPr algn="ctr" eaLnBrk="0" hangingPunct="0"/>
            <a:r>
              <a:rPr lang="de-DE" sz="900" b="0" dirty="0">
                <a:solidFill>
                  <a:prstClr val="black"/>
                </a:solidFill>
                <a:latin typeface="Tahoma" pitchFamily="34" charset="0"/>
              </a:rPr>
              <a:t>94 </a:t>
            </a:r>
            <a:r>
              <a:rPr lang="de-DE" sz="1000" b="0" dirty="0">
                <a:solidFill>
                  <a:prstClr val="black"/>
                </a:solidFill>
                <a:latin typeface="Tahoma" pitchFamily="34" charset="0"/>
              </a:rPr>
              <a:t>     </a:t>
            </a:r>
          </a:p>
        </p:txBody>
      </p:sp>
      <p:sp>
        <p:nvSpPr>
          <p:cNvPr id="119" name="Rectangle 130"/>
          <p:cNvSpPr>
            <a:spLocks noChangeArrowheads="1"/>
          </p:cNvSpPr>
          <p:nvPr/>
        </p:nvSpPr>
        <p:spPr bwMode="auto">
          <a:xfrm>
            <a:off x="4156456" y="5759450"/>
            <a:ext cx="466344" cy="639762"/>
          </a:xfrm>
          <a:prstGeom prst="rect">
            <a:avLst/>
          </a:prstGeom>
          <a:solidFill>
            <a:srgbClr val="15C5A8"/>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defRPr/>
            </a:pPr>
            <a:r>
              <a:rPr lang="de-DE" sz="1400" dirty="0">
                <a:solidFill>
                  <a:prstClr val="white"/>
                </a:solidFill>
                <a:latin typeface="Tahoma" pitchFamily="34" charset="0"/>
              </a:rPr>
              <a:t>Am</a:t>
            </a:r>
            <a:endParaRPr lang="de-DE" sz="1800" b="0" dirty="0">
              <a:solidFill>
                <a:prstClr val="white"/>
              </a:solidFill>
              <a:latin typeface="Tahoma" pitchFamily="34" charset="0"/>
            </a:endParaRPr>
          </a:p>
          <a:p>
            <a:pPr algn="ctr" eaLnBrk="0" hangingPunct="0">
              <a:defRPr/>
            </a:pPr>
            <a:r>
              <a:rPr lang="de-DE" sz="900" b="0" dirty="0">
                <a:solidFill>
                  <a:prstClr val="white"/>
                </a:solidFill>
                <a:latin typeface="Tahoma" pitchFamily="34" charset="0"/>
              </a:rPr>
              <a:t>95 </a:t>
            </a:r>
            <a:r>
              <a:rPr lang="de-DE" sz="1000" b="0" dirty="0">
                <a:solidFill>
                  <a:prstClr val="white"/>
                </a:solidFill>
                <a:latin typeface="Tahoma" pitchFamily="34" charset="0"/>
              </a:rPr>
              <a:t>     </a:t>
            </a:r>
          </a:p>
        </p:txBody>
      </p:sp>
      <p:sp>
        <p:nvSpPr>
          <p:cNvPr id="120" name="Rectangle 131"/>
          <p:cNvSpPr>
            <a:spLocks noChangeArrowheads="1"/>
          </p:cNvSpPr>
          <p:nvPr/>
        </p:nvSpPr>
        <p:spPr bwMode="auto">
          <a:xfrm>
            <a:off x="4639056" y="5759450"/>
            <a:ext cx="466344" cy="639762"/>
          </a:xfrm>
          <a:prstGeom prst="rect">
            <a:avLst/>
          </a:prstGeom>
          <a:solidFill>
            <a:srgbClr val="15C5A8"/>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defRPr/>
            </a:pPr>
            <a:r>
              <a:rPr lang="de-DE" sz="1400" dirty="0">
                <a:solidFill>
                  <a:prstClr val="white"/>
                </a:solidFill>
                <a:latin typeface="Tahoma" pitchFamily="34" charset="0"/>
              </a:rPr>
              <a:t>Cm</a:t>
            </a:r>
            <a:endParaRPr lang="de-DE" sz="1800" b="0" dirty="0">
              <a:solidFill>
                <a:prstClr val="white"/>
              </a:solidFill>
              <a:latin typeface="Tahoma" pitchFamily="34" charset="0"/>
            </a:endParaRPr>
          </a:p>
          <a:p>
            <a:pPr algn="ctr" eaLnBrk="0" hangingPunct="0">
              <a:defRPr/>
            </a:pPr>
            <a:r>
              <a:rPr lang="de-DE" sz="900" b="0" dirty="0">
                <a:solidFill>
                  <a:prstClr val="white"/>
                </a:solidFill>
                <a:latin typeface="Tahoma" pitchFamily="34" charset="0"/>
              </a:rPr>
              <a:t>96 </a:t>
            </a:r>
            <a:r>
              <a:rPr lang="de-DE" sz="1000" b="0" dirty="0">
                <a:solidFill>
                  <a:prstClr val="white"/>
                </a:solidFill>
                <a:latin typeface="Tahoma" pitchFamily="34" charset="0"/>
              </a:rPr>
              <a:t>     </a:t>
            </a:r>
          </a:p>
        </p:txBody>
      </p:sp>
      <p:sp>
        <p:nvSpPr>
          <p:cNvPr id="124" name="Rectangle 120"/>
          <p:cNvSpPr>
            <a:spLocks noChangeArrowheads="1"/>
          </p:cNvSpPr>
          <p:nvPr/>
        </p:nvSpPr>
        <p:spPr bwMode="auto">
          <a:xfrm>
            <a:off x="5148071" y="5788152"/>
            <a:ext cx="459553" cy="612648"/>
          </a:xfrm>
          <a:prstGeom prst="rect">
            <a:avLst/>
          </a:prstGeom>
          <a:solidFill>
            <a:srgbClr val="15C5A8"/>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dirty="0">
                <a:solidFill>
                  <a:prstClr val="white"/>
                </a:solidFill>
                <a:latin typeface="Tahoma" pitchFamily="34" charset="0"/>
              </a:rPr>
              <a:t>Bk</a:t>
            </a:r>
            <a:endParaRPr lang="de-DE" sz="1800" b="0" dirty="0">
              <a:solidFill>
                <a:prstClr val="white"/>
              </a:solidFill>
              <a:latin typeface="Tahoma" pitchFamily="34" charset="0"/>
            </a:endParaRPr>
          </a:p>
          <a:p>
            <a:pPr algn="ctr" eaLnBrk="0" hangingPunct="0"/>
            <a:r>
              <a:rPr lang="de-DE" sz="900" b="0" dirty="0">
                <a:solidFill>
                  <a:prstClr val="white"/>
                </a:solidFill>
                <a:latin typeface="Tahoma" pitchFamily="34" charset="0"/>
              </a:rPr>
              <a:t>97 </a:t>
            </a:r>
            <a:r>
              <a:rPr lang="de-DE" sz="1000" b="0" dirty="0">
                <a:solidFill>
                  <a:prstClr val="white"/>
                </a:solidFill>
                <a:latin typeface="Tahoma" pitchFamily="34" charset="0"/>
              </a:rPr>
              <a:t>     </a:t>
            </a:r>
          </a:p>
        </p:txBody>
      </p:sp>
      <p:sp>
        <p:nvSpPr>
          <p:cNvPr id="125" name="Rectangle 121"/>
          <p:cNvSpPr>
            <a:spLocks noChangeArrowheads="1"/>
          </p:cNvSpPr>
          <p:nvPr/>
        </p:nvSpPr>
        <p:spPr bwMode="auto">
          <a:xfrm>
            <a:off x="5642851" y="5788152"/>
            <a:ext cx="473964" cy="612648"/>
          </a:xfrm>
          <a:prstGeom prst="rect">
            <a:avLst/>
          </a:prstGeom>
          <a:solidFill>
            <a:srgbClr val="15C5A8"/>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dirty="0">
                <a:solidFill>
                  <a:prstClr val="white"/>
                </a:solidFill>
                <a:latin typeface="Tahoma" pitchFamily="34" charset="0"/>
              </a:rPr>
              <a:t>Cf</a:t>
            </a:r>
            <a:endParaRPr lang="de-DE" sz="1800" b="0" dirty="0">
              <a:solidFill>
                <a:prstClr val="white"/>
              </a:solidFill>
              <a:latin typeface="Tahoma" pitchFamily="34" charset="0"/>
            </a:endParaRPr>
          </a:p>
          <a:p>
            <a:pPr algn="ctr" eaLnBrk="0" hangingPunct="0"/>
            <a:r>
              <a:rPr lang="de-DE" sz="900" b="0" dirty="0">
                <a:solidFill>
                  <a:prstClr val="white"/>
                </a:solidFill>
                <a:latin typeface="Tahoma" pitchFamily="34" charset="0"/>
              </a:rPr>
              <a:t>98 </a:t>
            </a:r>
            <a:r>
              <a:rPr lang="de-DE" sz="1000" b="0" dirty="0">
                <a:solidFill>
                  <a:prstClr val="white"/>
                </a:solidFill>
                <a:latin typeface="Tahoma" pitchFamily="34" charset="0"/>
              </a:rPr>
              <a:t>     </a:t>
            </a:r>
          </a:p>
        </p:txBody>
      </p:sp>
      <p:sp>
        <p:nvSpPr>
          <p:cNvPr id="126" name="Rectangle 122"/>
          <p:cNvSpPr>
            <a:spLocks noChangeArrowheads="1"/>
          </p:cNvSpPr>
          <p:nvPr/>
        </p:nvSpPr>
        <p:spPr bwMode="auto">
          <a:xfrm>
            <a:off x="6096000" y="5788152"/>
            <a:ext cx="459553" cy="612648"/>
          </a:xfrm>
          <a:prstGeom prst="rect">
            <a:avLst/>
          </a:prstGeom>
          <a:solidFill>
            <a:srgbClr val="15C5A8"/>
          </a:solidFill>
          <a:ln w="9525">
            <a:solidFill>
              <a:schemeClr val="tx1"/>
            </a:solidFill>
            <a:miter lim="800000"/>
            <a:headEnd/>
            <a:tailEnd/>
          </a:ln>
          <a:effectLst>
            <a:prstShdw prst="shdw17" dist="17961" dir="2700000">
              <a:schemeClr val="bg2"/>
            </a:prstShdw>
          </a:effectLst>
        </p:spPr>
        <p:txBody>
          <a:bodyPr wrap="none" anchor="ctr"/>
          <a:lstStyle/>
          <a:p>
            <a:pPr eaLnBrk="0" hangingPunct="0"/>
            <a:r>
              <a:rPr lang="de-DE" sz="1400">
                <a:solidFill>
                  <a:prstClr val="white"/>
                </a:solidFill>
                <a:latin typeface="Tahoma" pitchFamily="34" charset="0"/>
              </a:rPr>
              <a:t> Es</a:t>
            </a:r>
            <a:endParaRPr lang="de-DE" sz="1800" b="0">
              <a:solidFill>
                <a:prstClr val="white"/>
              </a:solidFill>
              <a:latin typeface="Tahoma" pitchFamily="34" charset="0"/>
            </a:endParaRPr>
          </a:p>
          <a:p>
            <a:pPr eaLnBrk="0" hangingPunct="0"/>
            <a:r>
              <a:rPr lang="de-DE" sz="900" b="0">
                <a:solidFill>
                  <a:prstClr val="white"/>
                </a:solidFill>
                <a:latin typeface="Tahoma" pitchFamily="34" charset="0"/>
              </a:rPr>
              <a:t>99</a:t>
            </a:r>
            <a:endParaRPr lang="de-DE" sz="1000" b="0">
              <a:solidFill>
                <a:prstClr val="white"/>
              </a:solidFill>
              <a:latin typeface="Tahoma" pitchFamily="34" charset="0"/>
            </a:endParaRPr>
          </a:p>
        </p:txBody>
      </p:sp>
      <p:sp>
        <p:nvSpPr>
          <p:cNvPr id="127" name="Rectangle 123"/>
          <p:cNvSpPr>
            <a:spLocks noChangeArrowheads="1"/>
          </p:cNvSpPr>
          <p:nvPr/>
        </p:nvSpPr>
        <p:spPr bwMode="auto">
          <a:xfrm>
            <a:off x="6576369" y="5788152"/>
            <a:ext cx="488375" cy="612648"/>
          </a:xfrm>
          <a:prstGeom prst="rect">
            <a:avLst/>
          </a:prstGeom>
          <a:solidFill>
            <a:srgbClr val="15C5A8"/>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dirty="0">
                <a:solidFill>
                  <a:prstClr val="white"/>
                </a:solidFill>
                <a:latin typeface="Tahoma" pitchFamily="34" charset="0"/>
              </a:rPr>
              <a:t>Fm</a:t>
            </a:r>
            <a:endParaRPr lang="de-DE" sz="1800" b="0" dirty="0">
              <a:solidFill>
                <a:prstClr val="white"/>
              </a:solidFill>
              <a:latin typeface="Tahoma" pitchFamily="34" charset="0"/>
            </a:endParaRPr>
          </a:p>
          <a:p>
            <a:pPr algn="ctr" eaLnBrk="0" hangingPunct="0"/>
            <a:r>
              <a:rPr lang="de-DE" sz="900" b="0" dirty="0">
                <a:solidFill>
                  <a:prstClr val="white"/>
                </a:solidFill>
                <a:latin typeface="Tahoma" pitchFamily="34" charset="0"/>
              </a:rPr>
              <a:t>100 </a:t>
            </a:r>
            <a:r>
              <a:rPr lang="de-DE" sz="1000" b="0" dirty="0">
                <a:solidFill>
                  <a:prstClr val="white"/>
                </a:solidFill>
                <a:latin typeface="Tahoma" pitchFamily="34" charset="0"/>
              </a:rPr>
              <a:t>     </a:t>
            </a:r>
          </a:p>
        </p:txBody>
      </p:sp>
      <p:sp>
        <p:nvSpPr>
          <p:cNvPr id="128" name="Rectangle 124"/>
          <p:cNvSpPr>
            <a:spLocks noChangeArrowheads="1"/>
          </p:cNvSpPr>
          <p:nvPr/>
        </p:nvSpPr>
        <p:spPr bwMode="auto">
          <a:xfrm>
            <a:off x="7087162" y="5788152"/>
            <a:ext cx="459553" cy="612648"/>
          </a:xfrm>
          <a:prstGeom prst="rect">
            <a:avLst/>
          </a:prstGeom>
          <a:solidFill>
            <a:srgbClr val="15C5A8"/>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solidFill>
                  <a:prstClr val="white"/>
                </a:solidFill>
                <a:latin typeface="Tahoma" pitchFamily="34" charset="0"/>
              </a:rPr>
              <a:t>Md</a:t>
            </a:r>
            <a:endParaRPr lang="de-DE" sz="1800" b="0">
              <a:solidFill>
                <a:prstClr val="white"/>
              </a:solidFill>
              <a:latin typeface="Tahoma" pitchFamily="34" charset="0"/>
            </a:endParaRPr>
          </a:p>
          <a:p>
            <a:pPr algn="ctr" eaLnBrk="0" hangingPunct="0"/>
            <a:r>
              <a:rPr lang="de-DE" sz="900" b="0">
                <a:solidFill>
                  <a:prstClr val="white"/>
                </a:solidFill>
                <a:latin typeface="Tahoma" pitchFamily="34" charset="0"/>
              </a:rPr>
              <a:t>101</a:t>
            </a:r>
            <a:r>
              <a:rPr lang="de-DE" sz="1000" b="0">
                <a:solidFill>
                  <a:prstClr val="white"/>
                </a:solidFill>
                <a:latin typeface="Tahoma" pitchFamily="34" charset="0"/>
              </a:rPr>
              <a:t>     </a:t>
            </a:r>
          </a:p>
        </p:txBody>
      </p:sp>
      <p:sp>
        <p:nvSpPr>
          <p:cNvPr id="129" name="Rectangle 125"/>
          <p:cNvSpPr>
            <a:spLocks noChangeArrowheads="1"/>
          </p:cNvSpPr>
          <p:nvPr/>
        </p:nvSpPr>
        <p:spPr bwMode="auto">
          <a:xfrm>
            <a:off x="7554721" y="5788152"/>
            <a:ext cx="489977" cy="612648"/>
          </a:xfrm>
          <a:prstGeom prst="rect">
            <a:avLst/>
          </a:prstGeom>
          <a:solidFill>
            <a:srgbClr val="15C5A8"/>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dirty="0">
                <a:solidFill>
                  <a:prstClr val="white"/>
                </a:solidFill>
                <a:latin typeface="Tahoma" pitchFamily="34" charset="0"/>
              </a:rPr>
              <a:t>No</a:t>
            </a:r>
            <a:endParaRPr lang="de-DE" sz="1800" b="0" dirty="0">
              <a:solidFill>
                <a:prstClr val="white"/>
              </a:solidFill>
              <a:latin typeface="Tahoma" pitchFamily="34" charset="0"/>
            </a:endParaRPr>
          </a:p>
          <a:p>
            <a:pPr algn="ctr" eaLnBrk="0" hangingPunct="0"/>
            <a:r>
              <a:rPr lang="de-DE" sz="900" b="0" dirty="0">
                <a:solidFill>
                  <a:prstClr val="white"/>
                </a:solidFill>
                <a:latin typeface="Tahoma" pitchFamily="34" charset="0"/>
              </a:rPr>
              <a:t>102 </a:t>
            </a:r>
            <a:r>
              <a:rPr lang="de-DE" sz="1000" b="0" dirty="0">
                <a:solidFill>
                  <a:prstClr val="white"/>
                </a:solidFill>
                <a:latin typeface="Tahoma" pitchFamily="34" charset="0"/>
              </a:rPr>
              <a:t>     </a:t>
            </a:r>
          </a:p>
        </p:txBody>
      </p:sp>
      <p:sp>
        <p:nvSpPr>
          <p:cNvPr id="130" name="Rectangle 126"/>
          <p:cNvSpPr>
            <a:spLocks noChangeArrowheads="1"/>
          </p:cNvSpPr>
          <p:nvPr/>
        </p:nvSpPr>
        <p:spPr bwMode="auto">
          <a:xfrm>
            <a:off x="8055864" y="5788152"/>
            <a:ext cx="459553" cy="612648"/>
          </a:xfrm>
          <a:prstGeom prst="rect">
            <a:avLst/>
          </a:prstGeom>
          <a:solidFill>
            <a:srgbClr val="15C5A8"/>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dirty="0">
                <a:solidFill>
                  <a:prstClr val="white"/>
                </a:solidFill>
                <a:latin typeface="Tahoma" pitchFamily="34" charset="0"/>
              </a:rPr>
              <a:t>Lr</a:t>
            </a:r>
            <a:endParaRPr lang="de-DE" sz="1800" b="0" dirty="0">
              <a:solidFill>
                <a:prstClr val="white"/>
              </a:solidFill>
              <a:latin typeface="Tahoma" pitchFamily="34" charset="0"/>
            </a:endParaRPr>
          </a:p>
          <a:p>
            <a:pPr algn="ctr" eaLnBrk="0" hangingPunct="0"/>
            <a:r>
              <a:rPr lang="de-DE" sz="900" b="0" dirty="0">
                <a:solidFill>
                  <a:prstClr val="white"/>
                </a:solidFill>
                <a:latin typeface="Tahoma" pitchFamily="34" charset="0"/>
              </a:rPr>
              <a:t>103 </a:t>
            </a:r>
            <a:r>
              <a:rPr lang="de-DE" sz="1000" b="0" dirty="0">
                <a:solidFill>
                  <a:prstClr val="white"/>
                </a:solidFill>
                <a:latin typeface="Tahoma" pitchFamily="34" charset="0"/>
              </a:rPr>
              <a:t>     </a:t>
            </a:r>
          </a:p>
        </p:txBody>
      </p:sp>
      <p:sp>
        <p:nvSpPr>
          <p:cNvPr id="131" name="Rectangle 53"/>
          <p:cNvSpPr>
            <a:spLocks noChangeArrowheads="1"/>
          </p:cNvSpPr>
          <p:nvPr/>
        </p:nvSpPr>
        <p:spPr bwMode="auto">
          <a:xfrm>
            <a:off x="2587625" y="3810000"/>
            <a:ext cx="468313" cy="566737"/>
          </a:xfrm>
          <a:prstGeom prst="rect">
            <a:avLst/>
          </a:prstGeom>
          <a:solidFill>
            <a:srgbClr val="00CCFF"/>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dirty="0">
                <a:solidFill>
                  <a:prstClr val="black"/>
                </a:solidFill>
                <a:latin typeface="Tahoma" pitchFamily="34" charset="0"/>
              </a:rPr>
              <a:t>Sg</a:t>
            </a:r>
            <a:endParaRPr lang="de-DE" sz="1800" b="0" dirty="0">
              <a:solidFill>
                <a:prstClr val="black"/>
              </a:solidFill>
              <a:latin typeface="Tahoma" pitchFamily="34" charset="0"/>
            </a:endParaRPr>
          </a:p>
          <a:p>
            <a:pPr algn="ctr" eaLnBrk="0" hangingPunct="0"/>
            <a:r>
              <a:rPr lang="de-DE" sz="900" b="0" dirty="0">
                <a:solidFill>
                  <a:prstClr val="black"/>
                </a:solidFill>
                <a:latin typeface="Tahoma" pitchFamily="34" charset="0"/>
              </a:rPr>
              <a:t>106 </a:t>
            </a:r>
            <a:r>
              <a:rPr lang="de-DE" sz="1000" b="0" dirty="0">
                <a:solidFill>
                  <a:prstClr val="black"/>
                </a:solidFill>
                <a:latin typeface="Tahoma" pitchFamily="34" charset="0"/>
              </a:rPr>
              <a:t>     </a:t>
            </a:r>
          </a:p>
        </p:txBody>
      </p:sp>
      <p:sp>
        <p:nvSpPr>
          <p:cNvPr id="132" name="Rectangle 54"/>
          <p:cNvSpPr>
            <a:spLocks noChangeArrowheads="1"/>
          </p:cNvSpPr>
          <p:nvPr/>
        </p:nvSpPr>
        <p:spPr bwMode="auto">
          <a:xfrm>
            <a:off x="2095500" y="3810000"/>
            <a:ext cx="466725" cy="566737"/>
          </a:xfrm>
          <a:prstGeom prst="rect">
            <a:avLst/>
          </a:prstGeom>
          <a:solidFill>
            <a:srgbClr val="00CCFF"/>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dirty="0">
                <a:solidFill>
                  <a:prstClr val="black"/>
                </a:solidFill>
                <a:latin typeface="Tahoma" pitchFamily="34" charset="0"/>
              </a:rPr>
              <a:t>Db</a:t>
            </a:r>
            <a:endParaRPr lang="de-DE" sz="1800" b="0" dirty="0">
              <a:solidFill>
                <a:prstClr val="black"/>
              </a:solidFill>
              <a:latin typeface="Tahoma" pitchFamily="34" charset="0"/>
            </a:endParaRPr>
          </a:p>
          <a:p>
            <a:pPr algn="ctr" eaLnBrk="0" hangingPunct="0"/>
            <a:r>
              <a:rPr lang="de-DE" sz="900" b="0" dirty="0">
                <a:solidFill>
                  <a:prstClr val="black"/>
                </a:solidFill>
                <a:latin typeface="Tahoma" pitchFamily="34" charset="0"/>
              </a:rPr>
              <a:t>105 </a:t>
            </a:r>
            <a:r>
              <a:rPr lang="de-DE" sz="1000" b="0" dirty="0">
                <a:solidFill>
                  <a:prstClr val="black"/>
                </a:solidFill>
                <a:latin typeface="Tahoma" pitchFamily="34" charset="0"/>
              </a:rPr>
              <a:t>     </a:t>
            </a:r>
          </a:p>
        </p:txBody>
      </p:sp>
      <p:sp>
        <p:nvSpPr>
          <p:cNvPr id="135" name="Rectangle 58"/>
          <p:cNvSpPr>
            <a:spLocks noChangeArrowheads="1"/>
          </p:cNvSpPr>
          <p:nvPr/>
        </p:nvSpPr>
        <p:spPr bwMode="auto">
          <a:xfrm>
            <a:off x="1600200" y="3810000"/>
            <a:ext cx="466725" cy="566737"/>
          </a:xfrm>
          <a:prstGeom prst="rect">
            <a:avLst/>
          </a:prstGeom>
          <a:solidFill>
            <a:srgbClr val="00CCFF"/>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dirty="0">
                <a:solidFill>
                  <a:prstClr val="black"/>
                </a:solidFill>
                <a:latin typeface="Tahoma" pitchFamily="34" charset="0"/>
              </a:rPr>
              <a:t>Rf</a:t>
            </a:r>
            <a:endParaRPr lang="de-DE" sz="1800" b="0" dirty="0">
              <a:solidFill>
                <a:prstClr val="black"/>
              </a:solidFill>
              <a:latin typeface="Tahoma" pitchFamily="34" charset="0"/>
            </a:endParaRPr>
          </a:p>
          <a:p>
            <a:pPr algn="ctr" eaLnBrk="0" hangingPunct="0"/>
            <a:r>
              <a:rPr lang="de-DE" sz="900" b="0" dirty="0">
                <a:solidFill>
                  <a:prstClr val="black"/>
                </a:solidFill>
                <a:latin typeface="Tahoma" pitchFamily="34" charset="0"/>
              </a:rPr>
              <a:t>104</a:t>
            </a:r>
            <a:r>
              <a:rPr lang="de-DE" sz="1000" b="0" dirty="0">
                <a:solidFill>
                  <a:prstClr val="black"/>
                </a:solidFill>
                <a:latin typeface="Tahoma" pitchFamily="34" charset="0"/>
              </a:rPr>
              <a:t>     </a:t>
            </a:r>
          </a:p>
        </p:txBody>
      </p:sp>
      <p:sp>
        <p:nvSpPr>
          <p:cNvPr id="142" name="TextBox 141"/>
          <p:cNvSpPr txBox="1"/>
          <p:nvPr/>
        </p:nvSpPr>
        <p:spPr bwMode="auto">
          <a:xfrm>
            <a:off x="0" y="0"/>
            <a:ext cx="9144000" cy="6894195"/>
          </a:xfrm>
          <a:prstGeom prst="rect">
            <a:avLst/>
          </a:prstGeom>
          <a:solidFill>
            <a:schemeClr val="bg1">
              <a:lumMod val="95000"/>
            </a:schemeClr>
          </a:solidFill>
          <a:ln>
            <a:solidFill>
              <a:schemeClr val="tx1"/>
            </a:solidFill>
          </a:ln>
        </p:spPr>
        <p:txBody>
          <a:bodyPr wrap="square">
            <a:spAutoFit/>
          </a:bodyPr>
          <a:lstStyle/>
          <a:p>
            <a:pPr>
              <a:defRPr/>
            </a:pPr>
            <a:endParaRPr lang="en-US" sz="2600" dirty="0">
              <a:solidFill>
                <a:prstClr val="black"/>
              </a:solidFill>
              <a:latin typeface="Arial" pitchFamily="34" charset="0"/>
              <a:cs typeface="Arial" pitchFamily="34" charset="0"/>
            </a:endParaRPr>
          </a:p>
          <a:p>
            <a:pPr>
              <a:defRPr/>
            </a:pPr>
            <a:endParaRPr lang="en-US" sz="2600" dirty="0">
              <a:solidFill>
                <a:prstClr val="black"/>
              </a:solidFill>
              <a:latin typeface="Arial" pitchFamily="34" charset="0"/>
              <a:cs typeface="Arial" pitchFamily="34" charset="0"/>
            </a:endParaRPr>
          </a:p>
          <a:p>
            <a:pPr marL="2171700" lvl="6" indent="-228600">
              <a:buFont typeface="Arial" pitchFamily="34" charset="0"/>
              <a:buChar char="•"/>
              <a:defRPr/>
            </a:pPr>
            <a:r>
              <a:rPr lang="en-US" sz="2600" dirty="0">
                <a:solidFill>
                  <a:prstClr val="black"/>
                </a:solidFill>
                <a:latin typeface="Arial" pitchFamily="34" charset="0"/>
                <a:cs typeface="Arial" pitchFamily="34" charset="0"/>
              </a:rPr>
              <a:t>1968 - A. </a:t>
            </a:r>
            <a:r>
              <a:rPr lang="en-US" sz="2600" dirty="0" err="1">
                <a:solidFill>
                  <a:prstClr val="black"/>
                </a:solidFill>
                <a:latin typeface="Arial" pitchFamily="34" charset="0"/>
                <a:cs typeface="Arial" pitchFamily="34" charset="0"/>
              </a:rPr>
              <a:t>Ghiorso</a:t>
            </a:r>
            <a:r>
              <a:rPr lang="en-US" sz="2600" dirty="0">
                <a:solidFill>
                  <a:prstClr val="black"/>
                </a:solidFill>
                <a:latin typeface="Arial" pitchFamily="34" charset="0"/>
                <a:cs typeface="Arial" pitchFamily="34" charset="0"/>
              </a:rPr>
              <a:t>, </a:t>
            </a:r>
            <a:r>
              <a:rPr lang="en-US" sz="2600" i="1" dirty="0">
                <a:solidFill>
                  <a:prstClr val="black"/>
                </a:solidFill>
                <a:latin typeface="Arial" pitchFamily="34" charset="0"/>
                <a:cs typeface="Arial" pitchFamily="34" charset="0"/>
              </a:rPr>
              <a:t>et al.</a:t>
            </a:r>
          </a:p>
          <a:p>
            <a:pPr marL="2171700" indent="-228600">
              <a:defRPr/>
            </a:pPr>
            <a:endParaRPr lang="en-US" sz="2600" dirty="0">
              <a:solidFill>
                <a:prstClr val="black"/>
              </a:solidFill>
              <a:latin typeface="Arial" pitchFamily="34" charset="0"/>
              <a:cs typeface="Arial" pitchFamily="34" charset="0"/>
            </a:endParaRPr>
          </a:p>
          <a:p>
            <a:pPr marL="2171700" indent="-228600">
              <a:defRPr/>
            </a:pPr>
            <a:endParaRPr lang="en-US" sz="2600" dirty="0">
              <a:solidFill>
                <a:prstClr val="black"/>
              </a:solidFill>
              <a:latin typeface="Arial" pitchFamily="34" charset="0"/>
              <a:cs typeface="Arial" pitchFamily="34" charset="0"/>
            </a:endParaRPr>
          </a:p>
          <a:p>
            <a:pPr marL="2171700" indent="-228600">
              <a:buFont typeface="Arial" pitchFamily="34" charset="0"/>
              <a:buChar char="•"/>
              <a:defRPr/>
            </a:pPr>
            <a:endParaRPr lang="en-US" sz="2600" dirty="0">
              <a:solidFill>
                <a:prstClr val="black"/>
              </a:solidFill>
              <a:latin typeface="Arial" pitchFamily="34" charset="0"/>
              <a:cs typeface="Arial" pitchFamily="34" charset="0"/>
            </a:endParaRPr>
          </a:p>
          <a:p>
            <a:pPr marL="2171700" indent="-228600">
              <a:defRPr/>
            </a:pPr>
            <a:endParaRPr lang="en-US" sz="2600" dirty="0">
              <a:solidFill>
                <a:prstClr val="black"/>
              </a:solidFill>
              <a:latin typeface="Arial" pitchFamily="34" charset="0"/>
              <a:cs typeface="Arial" pitchFamily="34" charset="0"/>
            </a:endParaRPr>
          </a:p>
          <a:p>
            <a:pPr marL="2171700" lvl="5" indent="-228600">
              <a:buFont typeface="Arial" pitchFamily="34" charset="0"/>
              <a:buChar char="•"/>
              <a:defRPr/>
            </a:pPr>
            <a:r>
              <a:rPr lang="en-US" sz="2600" dirty="0">
                <a:solidFill>
                  <a:prstClr val="black"/>
                </a:solidFill>
                <a:latin typeface="Arial" pitchFamily="34" charset="0"/>
                <a:cs typeface="Arial" pitchFamily="34" charset="0"/>
              </a:rPr>
              <a:t>1970 - A. </a:t>
            </a:r>
            <a:r>
              <a:rPr lang="en-US" sz="2600" dirty="0" err="1">
                <a:solidFill>
                  <a:prstClr val="black"/>
                </a:solidFill>
                <a:latin typeface="Arial" pitchFamily="34" charset="0"/>
                <a:cs typeface="Arial" pitchFamily="34" charset="0"/>
              </a:rPr>
              <a:t>Ghiorso</a:t>
            </a:r>
            <a:r>
              <a:rPr lang="en-US" sz="2600" dirty="0">
                <a:solidFill>
                  <a:prstClr val="black"/>
                </a:solidFill>
                <a:latin typeface="Arial" pitchFamily="34" charset="0"/>
                <a:cs typeface="Arial" pitchFamily="34" charset="0"/>
              </a:rPr>
              <a:t>, </a:t>
            </a:r>
            <a:r>
              <a:rPr lang="en-US" sz="2600" i="1" dirty="0">
                <a:solidFill>
                  <a:prstClr val="black"/>
                </a:solidFill>
                <a:latin typeface="Arial" pitchFamily="34" charset="0"/>
                <a:cs typeface="Arial" pitchFamily="34" charset="0"/>
              </a:rPr>
              <a:t>et al.</a:t>
            </a:r>
            <a:r>
              <a:rPr lang="en-US" sz="2600" dirty="0">
                <a:solidFill>
                  <a:prstClr val="black"/>
                </a:solidFill>
                <a:latin typeface="Arial" pitchFamily="34" charset="0"/>
                <a:cs typeface="Arial" pitchFamily="34" charset="0"/>
              </a:rPr>
              <a:t> </a:t>
            </a:r>
          </a:p>
          <a:p>
            <a:pPr marL="2171700" lvl="5" indent="-228600">
              <a:buFont typeface="Arial" pitchFamily="34" charset="0"/>
              <a:buChar char="•"/>
              <a:defRPr/>
            </a:pPr>
            <a:r>
              <a:rPr lang="en-US" sz="2600" dirty="0">
                <a:solidFill>
                  <a:prstClr val="black"/>
                </a:solidFill>
                <a:latin typeface="Arial" pitchFamily="34" charset="0"/>
                <a:cs typeface="Arial" pitchFamily="34" charset="0"/>
              </a:rPr>
              <a:t>1970 - G. N. </a:t>
            </a:r>
            <a:r>
              <a:rPr lang="en-US" sz="2600" dirty="0" err="1">
                <a:solidFill>
                  <a:prstClr val="black"/>
                </a:solidFill>
                <a:latin typeface="Arial" pitchFamily="34" charset="0"/>
                <a:cs typeface="Arial" pitchFamily="34" charset="0"/>
              </a:rPr>
              <a:t>Flerov</a:t>
            </a:r>
            <a:r>
              <a:rPr lang="en-US" sz="2600" dirty="0">
                <a:solidFill>
                  <a:prstClr val="black"/>
                </a:solidFill>
                <a:latin typeface="Arial" pitchFamily="34" charset="0"/>
                <a:cs typeface="Arial" pitchFamily="34" charset="0"/>
              </a:rPr>
              <a:t>, Y. T. Oganessian, </a:t>
            </a:r>
            <a:r>
              <a:rPr lang="en-US" sz="2600" i="1" dirty="0">
                <a:solidFill>
                  <a:prstClr val="black"/>
                </a:solidFill>
                <a:latin typeface="Arial" pitchFamily="34" charset="0"/>
                <a:cs typeface="Arial" pitchFamily="34" charset="0"/>
              </a:rPr>
              <a:t>et al.</a:t>
            </a:r>
          </a:p>
          <a:p>
            <a:pPr marL="2171700" lvl="5" indent="-228600">
              <a:buFont typeface="Arial" pitchFamily="34" charset="0"/>
              <a:buChar char="•"/>
              <a:defRPr/>
            </a:pPr>
            <a:endParaRPr lang="en-US" sz="2600" dirty="0">
              <a:solidFill>
                <a:prstClr val="black"/>
              </a:solidFill>
              <a:latin typeface="Arial" pitchFamily="34" charset="0"/>
              <a:cs typeface="Arial" pitchFamily="34" charset="0"/>
            </a:endParaRPr>
          </a:p>
          <a:p>
            <a:pPr marL="2171700" lvl="5" indent="-228600">
              <a:buFont typeface="Arial" pitchFamily="34" charset="0"/>
              <a:buChar char="•"/>
              <a:defRPr/>
            </a:pPr>
            <a:endParaRPr lang="en-US" sz="2600" dirty="0">
              <a:solidFill>
                <a:prstClr val="black"/>
              </a:solidFill>
              <a:latin typeface="Arial" pitchFamily="34" charset="0"/>
              <a:cs typeface="Arial" pitchFamily="34" charset="0"/>
            </a:endParaRPr>
          </a:p>
          <a:p>
            <a:pPr marL="2171700" lvl="5" indent="-228600">
              <a:buFont typeface="Arial" pitchFamily="34" charset="0"/>
              <a:buChar char="•"/>
              <a:defRPr/>
            </a:pPr>
            <a:endParaRPr lang="en-US" sz="2600" dirty="0">
              <a:solidFill>
                <a:prstClr val="black"/>
              </a:solidFill>
              <a:latin typeface="Arial" pitchFamily="34" charset="0"/>
              <a:cs typeface="Arial" pitchFamily="34" charset="0"/>
            </a:endParaRPr>
          </a:p>
          <a:p>
            <a:pPr marL="2171700" lvl="5" indent="-228600">
              <a:buFont typeface="Arial" pitchFamily="34" charset="0"/>
              <a:buChar char="•"/>
              <a:defRPr/>
            </a:pPr>
            <a:endParaRPr lang="en-US" sz="2600" dirty="0">
              <a:solidFill>
                <a:prstClr val="black"/>
              </a:solidFill>
              <a:latin typeface="Arial" pitchFamily="34" charset="0"/>
              <a:cs typeface="Arial" pitchFamily="34" charset="0"/>
            </a:endParaRPr>
          </a:p>
          <a:p>
            <a:pPr marL="2171700" lvl="5" indent="-228600">
              <a:buFont typeface="Arial" pitchFamily="34" charset="0"/>
              <a:buChar char="•"/>
              <a:defRPr/>
            </a:pPr>
            <a:r>
              <a:rPr lang="en-US" sz="2600" dirty="0">
                <a:solidFill>
                  <a:prstClr val="black"/>
                </a:solidFill>
                <a:latin typeface="Arial" pitchFamily="34" charset="0"/>
                <a:cs typeface="Arial" pitchFamily="34" charset="0"/>
              </a:rPr>
              <a:t>1974 – A. </a:t>
            </a:r>
            <a:r>
              <a:rPr lang="en-US" sz="2600" dirty="0" err="1">
                <a:solidFill>
                  <a:prstClr val="black"/>
                </a:solidFill>
                <a:latin typeface="Arial" pitchFamily="34" charset="0"/>
                <a:cs typeface="Arial" pitchFamily="34" charset="0"/>
              </a:rPr>
              <a:t>Ghiorso</a:t>
            </a:r>
            <a:r>
              <a:rPr lang="en-US" sz="2600" dirty="0">
                <a:solidFill>
                  <a:prstClr val="black"/>
                </a:solidFill>
                <a:latin typeface="Arial" pitchFamily="34" charset="0"/>
                <a:cs typeface="Arial" pitchFamily="34" charset="0"/>
              </a:rPr>
              <a:t>, G. T. Seaborg, </a:t>
            </a:r>
            <a:r>
              <a:rPr lang="en-US" sz="2600" i="1" dirty="0">
                <a:solidFill>
                  <a:prstClr val="black"/>
                </a:solidFill>
                <a:latin typeface="Arial" pitchFamily="34" charset="0"/>
                <a:cs typeface="Arial" pitchFamily="34" charset="0"/>
              </a:rPr>
              <a:t>et al.</a:t>
            </a:r>
          </a:p>
          <a:p>
            <a:pPr marL="2171700" lvl="5" indent="-228600">
              <a:buFont typeface="Arial" pitchFamily="34" charset="0"/>
              <a:buChar char="•"/>
              <a:defRPr/>
            </a:pPr>
            <a:endParaRPr lang="en-US" sz="2600" i="1" dirty="0">
              <a:solidFill>
                <a:prstClr val="black"/>
              </a:solidFill>
              <a:latin typeface="Arial" pitchFamily="34" charset="0"/>
              <a:cs typeface="Arial" pitchFamily="34" charset="0"/>
            </a:endParaRPr>
          </a:p>
          <a:p>
            <a:pPr marL="350838" indent="-228600">
              <a:defRPr/>
            </a:pPr>
            <a:endParaRPr lang="en-US" sz="2600" dirty="0">
              <a:solidFill>
                <a:prstClr val="black"/>
              </a:solidFill>
              <a:latin typeface="Arial" pitchFamily="34" charset="0"/>
              <a:cs typeface="Arial" pitchFamily="34" charset="0"/>
            </a:endParaRPr>
          </a:p>
          <a:p>
            <a:pPr>
              <a:defRPr/>
            </a:pPr>
            <a:endParaRPr lang="en-US" sz="2600" dirty="0">
              <a:solidFill>
                <a:prstClr val="black"/>
              </a:solidFill>
              <a:latin typeface="Arial" pitchFamily="34" charset="0"/>
              <a:cs typeface="Arial" pitchFamily="34" charset="0"/>
            </a:endParaRPr>
          </a:p>
        </p:txBody>
      </p:sp>
      <p:sp>
        <p:nvSpPr>
          <p:cNvPr id="139" name="Rectangle 34"/>
          <p:cNvSpPr>
            <a:spLocks noChangeArrowheads="1"/>
          </p:cNvSpPr>
          <p:nvPr/>
        </p:nvSpPr>
        <p:spPr bwMode="auto">
          <a:xfrm>
            <a:off x="228600" y="320040"/>
            <a:ext cx="1600200" cy="1737360"/>
          </a:xfrm>
          <a:prstGeom prst="rect">
            <a:avLst/>
          </a:prstGeom>
          <a:solidFill>
            <a:srgbClr val="00CCFF"/>
          </a:solidFill>
          <a:ln w="9525">
            <a:solidFill>
              <a:schemeClr val="tx1"/>
            </a:solidFill>
            <a:miter lim="800000"/>
            <a:headEnd/>
            <a:tailEnd/>
          </a:ln>
          <a:effectLst>
            <a:prstShdw prst="shdw17" dist="17961" dir="2700000">
              <a:schemeClr val="bg2"/>
            </a:prstShdw>
          </a:effectLst>
        </p:spPr>
        <p:txBody>
          <a:bodyPr wrap="none" anchor="ctr"/>
          <a:lstStyle/>
          <a:p>
            <a:pPr eaLnBrk="0" hangingPunct="0"/>
            <a:r>
              <a:rPr lang="de-DE" sz="1800" b="0" dirty="0">
                <a:solidFill>
                  <a:sysClr val="windowText" lastClr="000000"/>
                </a:solidFill>
                <a:latin typeface="Tahoma" pitchFamily="34" charset="0"/>
              </a:rPr>
              <a:t>Rutherfordium</a:t>
            </a:r>
            <a:endParaRPr lang="de-DE" b="0" dirty="0">
              <a:solidFill>
                <a:sysClr val="windowText" lastClr="000000"/>
              </a:solidFill>
              <a:latin typeface="Tahoma" pitchFamily="34" charset="0"/>
            </a:endParaRPr>
          </a:p>
          <a:p>
            <a:pPr eaLnBrk="0" hangingPunct="0"/>
            <a:r>
              <a:rPr lang="de-DE" sz="6000" dirty="0">
                <a:solidFill>
                  <a:sysClr val="windowText" lastClr="000000"/>
                </a:solidFill>
                <a:latin typeface="Tahoma" pitchFamily="34" charset="0"/>
              </a:rPr>
              <a:t>Rf</a:t>
            </a:r>
            <a:endParaRPr lang="de-DE" sz="7200" b="0" dirty="0">
              <a:solidFill>
                <a:sysClr val="windowText" lastClr="000000"/>
              </a:solidFill>
              <a:latin typeface="Tahoma" pitchFamily="34" charset="0"/>
            </a:endParaRPr>
          </a:p>
          <a:p>
            <a:pPr eaLnBrk="0" hangingPunct="0"/>
            <a:r>
              <a:rPr lang="de-DE" b="0" dirty="0">
                <a:solidFill>
                  <a:sysClr val="windowText" lastClr="000000"/>
                </a:solidFill>
                <a:latin typeface="Tahoma" pitchFamily="34" charset="0"/>
              </a:rPr>
              <a:t>104</a:t>
            </a:r>
            <a:r>
              <a:rPr lang="de-DE" sz="1600" b="0" dirty="0">
                <a:solidFill>
                  <a:sysClr val="windowText" lastClr="000000"/>
                </a:solidFill>
                <a:latin typeface="Tahoma" pitchFamily="34" charset="0"/>
              </a:rPr>
              <a:t>  </a:t>
            </a:r>
            <a:r>
              <a:rPr lang="de-DE" sz="1000" b="0" dirty="0">
                <a:solidFill>
                  <a:sysClr val="windowText" lastClr="000000"/>
                </a:solidFill>
                <a:latin typeface="Tahoma" pitchFamily="34" charset="0"/>
              </a:rPr>
              <a:t>   </a:t>
            </a:r>
          </a:p>
        </p:txBody>
      </p:sp>
      <p:sp>
        <p:nvSpPr>
          <p:cNvPr id="140" name="Rectangle 34"/>
          <p:cNvSpPr>
            <a:spLocks noChangeArrowheads="1"/>
          </p:cNvSpPr>
          <p:nvPr/>
        </p:nvSpPr>
        <p:spPr bwMode="auto">
          <a:xfrm>
            <a:off x="228600" y="4663440"/>
            <a:ext cx="1600200" cy="1737360"/>
          </a:xfrm>
          <a:prstGeom prst="rect">
            <a:avLst/>
          </a:prstGeom>
          <a:solidFill>
            <a:srgbClr val="00CCFF"/>
          </a:solidFill>
          <a:ln w="9525">
            <a:solidFill>
              <a:schemeClr val="tx1"/>
            </a:solidFill>
            <a:miter lim="800000"/>
            <a:headEnd/>
            <a:tailEnd/>
          </a:ln>
          <a:effectLst>
            <a:prstShdw prst="shdw17" dist="17961" dir="2700000">
              <a:schemeClr val="bg2"/>
            </a:prstShdw>
          </a:effectLst>
        </p:spPr>
        <p:txBody>
          <a:bodyPr wrap="none" anchor="ctr"/>
          <a:lstStyle/>
          <a:p>
            <a:pPr eaLnBrk="0" hangingPunct="0"/>
            <a:r>
              <a:rPr lang="de-DE" sz="2000" b="0" dirty="0">
                <a:solidFill>
                  <a:sysClr val="windowText" lastClr="000000"/>
                </a:solidFill>
                <a:latin typeface="Tahoma" pitchFamily="34" charset="0"/>
              </a:rPr>
              <a:t>Seaborgium</a:t>
            </a:r>
          </a:p>
          <a:p>
            <a:pPr eaLnBrk="0" hangingPunct="0"/>
            <a:r>
              <a:rPr lang="de-DE" sz="6000" dirty="0">
                <a:solidFill>
                  <a:sysClr val="windowText" lastClr="000000"/>
                </a:solidFill>
                <a:latin typeface="Tahoma" pitchFamily="34" charset="0"/>
              </a:rPr>
              <a:t>Sg</a:t>
            </a:r>
            <a:endParaRPr lang="de-DE" sz="7200" b="0" dirty="0">
              <a:solidFill>
                <a:sysClr val="windowText" lastClr="000000"/>
              </a:solidFill>
              <a:latin typeface="Tahoma" pitchFamily="34" charset="0"/>
            </a:endParaRPr>
          </a:p>
          <a:p>
            <a:pPr eaLnBrk="0" hangingPunct="0"/>
            <a:r>
              <a:rPr lang="de-DE" b="0" dirty="0">
                <a:solidFill>
                  <a:sysClr val="windowText" lastClr="000000"/>
                </a:solidFill>
                <a:latin typeface="Tahoma" pitchFamily="34" charset="0"/>
              </a:rPr>
              <a:t>106</a:t>
            </a:r>
            <a:r>
              <a:rPr lang="de-DE" sz="1600" b="0" dirty="0">
                <a:solidFill>
                  <a:sysClr val="windowText" lastClr="000000"/>
                </a:solidFill>
                <a:latin typeface="Tahoma" pitchFamily="34" charset="0"/>
              </a:rPr>
              <a:t>  </a:t>
            </a:r>
            <a:r>
              <a:rPr lang="de-DE" sz="1000" b="0" dirty="0">
                <a:solidFill>
                  <a:sysClr val="windowText" lastClr="000000"/>
                </a:solidFill>
                <a:latin typeface="Tahoma" pitchFamily="34" charset="0"/>
              </a:rPr>
              <a:t>   </a:t>
            </a:r>
          </a:p>
        </p:txBody>
      </p:sp>
      <p:sp>
        <p:nvSpPr>
          <p:cNvPr id="141" name="Rectangle 34"/>
          <p:cNvSpPr>
            <a:spLocks noChangeArrowheads="1"/>
          </p:cNvSpPr>
          <p:nvPr/>
        </p:nvSpPr>
        <p:spPr bwMode="auto">
          <a:xfrm>
            <a:off x="228600" y="2453640"/>
            <a:ext cx="1600200" cy="1737360"/>
          </a:xfrm>
          <a:prstGeom prst="rect">
            <a:avLst/>
          </a:prstGeom>
          <a:solidFill>
            <a:srgbClr val="00CCFF"/>
          </a:solidFill>
          <a:ln w="9525">
            <a:solidFill>
              <a:schemeClr val="tx1"/>
            </a:solidFill>
            <a:miter lim="800000"/>
            <a:headEnd/>
            <a:tailEnd/>
          </a:ln>
          <a:effectLst>
            <a:prstShdw prst="shdw17" dist="17961" dir="2700000">
              <a:schemeClr val="bg2"/>
            </a:prstShdw>
          </a:effectLst>
        </p:spPr>
        <p:txBody>
          <a:bodyPr wrap="none" anchor="ctr"/>
          <a:lstStyle/>
          <a:p>
            <a:pPr eaLnBrk="0" hangingPunct="0"/>
            <a:r>
              <a:rPr lang="de-DE" sz="2000" b="0" dirty="0">
                <a:solidFill>
                  <a:sysClr val="windowText" lastClr="000000"/>
                </a:solidFill>
                <a:latin typeface="Tahoma" pitchFamily="34" charset="0"/>
              </a:rPr>
              <a:t>Dubnium</a:t>
            </a:r>
          </a:p>
          <a:p>
            <a:pPr eaLnBrk="0" hangingPunct="0"/>
            <a:r>
              <a:rPr lang="de-DE" sz="6000" dirty="0">
                <a:solidFill>
                  <a:sysClr val="windowText" lastClr="000000"/>
                </a:solidFill>
                <a:latin typeface="Tahoma" pitchFamily="34" charset="0"/>
              </a:rPr>
              <a:t>Db</a:t>
            </a:r>
            <a:endParaRPr lang="de-DE" sz="7200" b="0" dirty="0">
              <a:solidFill>
                <a:sysClr val="windowText" lastClr="000000"/>
              </a:solidFill>
              <a:latin typeface="Tahoma" pitchFamily="34" charset="0"/>
            </a:endParaRPr>
          </a:p>
          <a:p>
            <a:pPr eaLnBrk="0" hangingPunct="0"/>
            <a:r>
              <a:rPr lang="de-DE" b="0" dirty="0">
                <a:solidFill>
                  <a:sysClr val="windowText" lastClr="000000"/>
                </a:solidFill>
                <a:latin typeface="Tahoma" pitchFamily="34" charset="0"/>
              </a:rPr>
              <a:t>105</a:t>
            </a:r>
            <a:r>
              <a:rPr lang="de-DE" sz="1600" b="0" dirty="0">
                <a:solidFill>
                  <a:sysClr val="windowText" lastClr="000000"/>
                </a:solidFill>
                <a:latin typeface="Tahoma" pitchFamily="34" charset="0"/>
              </a:rPr>
              <a:t>  </a:t>
            </a:r>
            <a:r>
              <a:rPr lang="de-DE" sz="1000" b="0" dirty="0">
                <a:solidFill>
                  <a:sysClr val="windowText" lastClr="000000"/>
                </a:solidFill>
                <a:latin typeface="Tahoma" pitchFamily="34" charset="0"/>
              </a:rPr>
              <a:t>   </a:t>
            </a:r>
          </a:p>
        </p:txBody>
      </p:sp>
      <p:pic>
        <p:nvPicPr>
          <p:cNvPr id="134" name="Picture 133" descr="500px-University_of_California,_Berkeley_athletic_logo.svg.png"/>
          <p:cNvPicPr>
            <a:picLocks noChangeAspect="1"/>
          </p:cNvPicPr>
          <p:nvPr/>
        </p:nvPicPr>
        <p:blipFill>
          <a:blip r:embed="rId3" cstate="print"/>
          <a:stretch>
            <a:fillRect/>
          </a:stretch>
        </p:blipFill>
        <p:spPr>
          <a:xfrm>
            <a:off x="7391400" y="219151"/>
            <a:ext cx="1447800" cy="1152449"/>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2">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4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2">
                                            <p:txEl>
                                              <p:pRg st="7" end="7"/>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2">
                                            <p:txEl>
                                              <p:pRg st="8" end="8"/>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4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42">
                                            <p:txEl>
                                              <p:pRg st="13" end="1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42" presetClass="path" presetSubtype="0" accel="50000" decel="50000" fill="hold" grpId="1" nodeType="clickEffect">
                                  <p:stCondLst>
                                    <p:cond delay="0"/>
                                  </p:stCondLst>
                                  <p:childTnLst>
                                    <p:animMotion origin="layout" path="M 1.38778E-17 3.7037E-7 L 0.10417 0.45995 " pathEditMode="relative" rAng="0" ptsTypes="AA">
                                      <p:cBhvr>
                                        <p:cTn id="26" dur="2000" fill="hold"/>
                                        <p:tgtEl>
                                          <p:spTgt spid="139"/>
                                        </p:tgtEl>
                                        <p:attrNameLst>
                                          <p:attrName>ppt_x</p:attrName>
                                          <p:attrName>ppt_y</p:attrName>
                                        </p:attrNameLst>
                                      </p:cBhvr>
                                      <p:rCtr x="5200" y="23000"/>
                                    </p:animMotion>
                                  </p:childTnLst>
                                </p:cTn>
                              </p:par>
                              <p:par>
                                <p:cTn id="27" presetID="42" presetClass="path" presetSubtype="0" accel="50000" decel="50000" fill="hold" grpId="1" nodeType="withEffect">
                                  <p:stCondLst>
                                    <p:cond delay="0"/>
                                  </p:stCondLst>
                                  <p:childTnLst>
                                    <p:animMotion origin="layout" path="M 1.38778E-17 -7.40741E-7 L 0.17083 0.13773 " pathEditMode="relative" rAng="0" ptsTypes="AA">
                                      <p:cBhvr>
                                        <p:cTn id="28" dur="2000" fill="hold"/>
                                        <p:tgtEl>
                                          <p:spTgt spid="141"/>
                                        </p:tgtEl>
                                        <p:attrNameLst>
                                          <p:attrName>ppt_x</p:attrName>
                                          <p:attrName>ppt_y</p:attrName>
                                        </p:attrNameLst>
                                      </p:cBhvr>
                                      <p:rCtr x="8500" y="6900"/>
                                    </p:animMotion>
                                  </p:childTnLst>
                                </p:cTn>
                              </p:par>
                              <p:par>
                                <p:cTn id="29" presetID="63" presetClass="path" presetSubtype="0" accel="50000" decel="50000" fill="hold" grpId="1" nodeType="withEffect">
                                  <p:stCondLst>
                                    <p:cond delay="0"/>
                                  </p:stCondLst>
                                  <p:childTnLst>
                                    <p:animMotion origin="layout" path="M 1.38778E-17 -2.96296E-6 L 0.22083 -0.21782 " pathEditMode="relative" rAng="0" ptsTypes="AA">
                                      <p:cBhvr>
                                        <p:cTn id="30" dur="2000" fill="hold"/>
                                        <p:tgtEl>
                                          <p:spTgt spid="140"/>
                                        </p:tgtEl>
                                        <p:attrNameLst>
                                          <p:attrName>ppt_x</p:attrName>
                                          <p:attrName>ppt_y</p:attrName>
                                        </p:attrNameLst>
                                      </p:cBhvr>
                                      <p:rCtr x="11000" y="-10900"/>
                                    </p:animMotion>
                                  </p:childTnLst>
                                </p:cTn>
                              </p:par>
                              <p:par>
                                <p:cTn id="31" presetID="53" presetClass="exit" presetSubtype="0" fill="hold" grpId="2" nodeType="withEffect">
                                  <p:stCondLst>
                                    <p:cond delay="0"/>
                                  </p:stCondLst>
                                  <p:childTnLst>
                                    <p:anim calcmode="lin" valueType="num">
                                      <p:cBhvr>
                                        <p:cTn id="32" dur="2000"/>
                                        <p:tgtEl>
                                          <p:spTgt spid="141"/>
                                        </p:tgtEl>
                                        <p:attrNameLst>
                                          <p:attrName>ppt_w</p:attrName>
                                        </p:attrNameLst>
                                      </p:cBhvr>
                                      <p:tavLst>
                                        <p:tav tm="0">
                                          <p:val>
                                            <p:strVal val="ppt_w"/>
                                          </p:val>
                                        </p:tav>
                                        <p:tav tm="100000">
                                          <p:val>
                                            <p:fltVal val="0"/>
                                          </p:val>
                                        </p:tav>
                                      </p:tavLst>
                                    </p:anim>
                                    <p:anim calcmode="lin" valueType="num">
                                      <p:cBhvr>
                                        <p:cTn id="33" dur="2000"/>
                                        <p:tgtEl>
                                          <p:spTgt spid="141"/>
                                        </p:tgtEl>
                                        <p:attrNameLst>
                                          <p:attrName>ppt_h</p:attrName>
                                        </p:attrNameLst>
                                      </p:cBhvr>
                                      <p:tavLst>
                                        <p:tav tm="0">
                                          <p:val>
                                            <p:strVal val="ppt_h"/>
                                          </p:val>
                                        </p:tav>
                                        <p:tav tm="100000">
                                          <p:val>
                                            <p:fltVal val="0"/>
                                          </p:val>
                                        </p:tav>
                                      </p:tavLst>
                                    </p:anim>
                                    <p:animEffect transition="out" filter="fade">
                                      <p:cBhvr>
                                        <p:cTn id="34" dur="2000"/>
                                        <p:tgtEl>
                                          <p:spTgt spid="141"/>
                                        </p:tgtEl>
                                      </p:cBhvr>
                                    </p:animEffect>
                                    <p:set>
                                      <p:cBhvr>
                                        <p:cTn id="35" dur="1" fill="hold">
                                          <p:stCondLst>
                                            <p:cond delay="1999"/>
                                          </p:stCondLst>
                                        </p:cTn>
                                        <p:tgtEl>
                                          <p:spTgt spid="141"/>
                                        </p:tgtEl>
                                        <p:attrNameLst>
                                          <p:attrName>style.visibility</p:attrName>
                                        </p:attrNameLst>
                                      </p:cBhvr>
                                      <p:to>
                                        <p:strVal val="hidden"/>
                                      </p:to>
                                    </p:set>
                                  </p:childTnLst>
                                </p:cTn>
                              </p:par>
                              <p:par>
                                <p:cTn id="36" presetID="53" presetClass="exit" presetSubtype="0" fill="hold" grpId="2" nodeType="withEffect">
                                  <p:stCondLst>
                                    <p:cond delay="0"/>
                                  </p:stCondLst>
                                  <p:childTnLst>
                                    <p:anim calcmode="lin" valueType="num">
                                      <p:cBhvr>
                                        <p:cTn id="37" dur="2000"/>
                                        <p:tgtEl>
                                          <p:spTgt spid="139"/>
                                        </p:tgtEl>
                                        <p:attrNameLst>
                                          <p:attrName>ppt_w</p:attrName>
                                        </p:attrNameLst>
                                      </p:cBhvr>
                                      <p:tavLst>
                                        <p:tav tm="0">
                                          <p:val>
                                            <p:strVal val="ppt_w"/>
                                          </p:val>
                                        </p:tav>
                                        <p:tav tm="100000">
                                          <p:val>
                                            <p:fltVal val="0"/>
                                          </p:val>
                                        </p:tav>
                                      </p:tavLst>
                                    </p:anim>
                                    <p:anim calcmode="lin" valueType="num">
                                      <p:cBhvr>
                                        <p:cTn id="38" dur="2000"/>
                                        <p:tgtEl>
                                          <p:spTgt spid="139"/>
                                        </p:tgtEl>
                                        <p:attrNameLst>
                                          <p:attrName>ppt_h</p:attrName>
                                        </p:attrNameLst>
                                      </p:cBhvr>
                                      <p:tavLst>
                                        <p:tav tm="0">
                                          <p:val>
                                            <p:strVal val="ppt_h"/>
                                          </p:val>
                                        </p:tav>
                                        <p:tav tm="100000">
                                          <p:val>
                                            <p:fltVal val="0"/>
                                          </p:val>
                                        </p:tav>
                                      </p:tavLst>
                                    </p:anim>
                                    <p:animEffect transition="out" filter="fade">
                                      <p:cBhvr>
                                        <p:cTn id="39" dur="2000"/>
                                        <p:tgtEl>
                                          <p:spTgt spid="139"/>
                                        </p:tgtEl>
                                      </p:cBhvr>
                                    </p:animEffect>
                                    <p:set>
                                      <p:cBhvr>
                                        <p:cTn id="40" dur="1" fill="hold">
                                          <p:stCondLst>
                                            <p:cond delay="1999"/>
                                          </p:stCondLst>
                                        </p:cTn>
                                        <p:tgtEl>
                                          <p:spTgt spid="139"/>
                                        </p:tgtEl>
                                        <p:attrNameLst>
                                          <p:attrName>style.visibility</p:attrName>
                                        </p:attrNameLst>
                                      </p:cBhvr>
                                      <p:to>
                                        <p:strVal val="hidden"/>
                                      </p:to>
                                    </p:set>
                                  </p:childTnLst>
                                </p:cTn>
                              </p:par>
                              <p:par>
                                <p:cTn id="41" presetID="53" presetClass="exit" presetSubtype="0" fill="hold" grpId="2" nodeType="withEffect">
                                  <p:stCondLst>
                                    <p:cond delay="0"/>
                                  </p:stCondLst>
                                  <p:childTnLst>
                                    <p:anim calcmode="lin" valueType="num">
                                      <p:cBhvr>
                                        <p:cTn id="42" dur="2000"/>
                                        <p:tgtEl>
                                          <p:spTgt spid="140"/>
                                        </p:tgtEl>
                                        <p:attrNameLst>
                                          <p:attrName>ppt_w</p:attrName>
                                        </p:attrNameLst>
                                      </p:cBhvr>
                                      <p:tavLst>
                                        <p:tav tm="0">
                                          <p:val>
                                            <p:strVal val="ppt_w"/>
                                          </p:val>
                                        </p:tav>
                                        <p:tav tm="100000">
                                          <p:val>
                                            <p:fltVal val="0"/>
                                          </p:val>
                                        </p:tav>
                                      </p:tavLst>
                                    </p:anim>
                                    <p:anim calcmode="lin" valueType="num">
                                      <p:cBhvr>
                                        <p:cTn id="43" dur="2000"/>
                                        <p:tgtEl>
                                          <p:spTgt spid="140"/>
                                        </p:tgtEl>
                                        <p:attrNameLst>
                                          <p:attrName>ppt_h</p:attrName>
                                        </p:attrNameLst>
                                      </p:cBhvr>
                                      <p:tavLst>
                                        <p:tav tm="0">
                                          <p:val>
                                            <p:strVal val="ppt_h"/>
                                          </p:val>
                                        </p:tav>
                                        <p:tav tm="100000">
                                          <p:val>
                                            <p:fltVal val="0"/>
                                          </p:val>
                                        </p:tav>
                                      </p:tavLst>
                                    </p:anim>
                                    <p:animEffect transition="out" filter="fade">
                                      <p:cBhvr>
                                        <p:cTn id="44" dur="2000"/>
                                        <p:tgtEl>
                                          <p:spTgt spid="140"/>
                                        </p:tgtEl>
                                      </p:cBhvr>
                                    </p:animEffect>
                                    <p:set>
                                      <p:cBhvr>
                                        <p:cTn id="45" dur="1" fill="hold">
                                          <p:stCondLst>
                                            <p:cond delay="1999"/>
                                          </p:stCondLst>
                                        </p:cTn>
                                        <p:tgtEl>
                                          <p:spTgt spid="140"/>
                                        </p:tgtEl>
                                        <p:attrNameLst>
                                          <p:attrName>style.visibility</p:attrName>
                                        </p:attrNameLst>
                                      </p:cBhvr>
                                      <p:to>
                                        <p:strVal val="hidden"/>
                                      </p:to>
                                    </p:set>
                                  </p:childTnLst>
                                </p:cTn>
                              </p:par>
                              <p:par>
                                <p:cTn id="46" presetID="1" presetClass="entr" presetSubtype="0" fill="hold" grpId="0" nodeType="withEffect">
                                  <p:stCondLst>
                                    <p:cond delay="1500"/>
                                  </p:stCondLst>
                                  <p:childTnLst>
                                    <p:set>
                                      <p:cBhvr>
                                        <p:cTn id="47" dur="1" fill="hold">
                                          <p:stCondLst>
                                            <p:cond delay="0"/>
                                          </p:stCondLst>
                                        </p:cTn>
                                        <p:tgtEl>
                                          <p:spTgt spid="135"/>
                                        </p:tgtEl>
                                        <p:attrNameLst>
                                          <p:attrName>style.visibility</p:attrName>
                                        </p:attrNameLst>
                                      </p:cBhvr>
                                      <p:to>
                                        <p:strVal val="visible"/>
                                      </p:to>
                                    </p:set>
                                  </p:childTnLst>
                                </p:cTn>
                              </p:par>
                              <p:par>
                                <p:cTn id="48" presetID="1" presetClass="entr" presetSubtype="0" fill="hold" grpId="0" nodeType="withEffect">
                                  <p:stCondLst>
                                    <p:cond delay="1500"/>
                                  </p:stCondLst>
                                  <p:childTnLst>
                                    <p:set>
                                      <p:cBhvr>
                                        <p:cTn id="49" dur="1" fill="hold">
                                          <p:stCondLst>
                                            <p:cond delay="0"/>
                                          </p:stCondLst>
                                        </p:cTn>
                                        <p:tgtEl>
                                          <p:spTgt spid="132"/>
                                        </p:tgtEl>
                                        <p:attrNameLst>
                                          <p:attrName>style.visibility</p:attrName>
                                        </p:attrNameLst>
                                      </p:cBhvr>
                                      <p:to>
                                        <p:strVal val="visible"/>
                                      </p:to>
                                    </p:set>
                                  </p:childTnLst>
                                </p:cTn>
                              </p:par>
                              <p:par>
                                <p:cTn id="50" presetID="1" presetClass="entr" presetSubtype="0" fill="hold" grpId="0" nodeType="withEffect">
                                  <p:stCondLst>
                                    <p:cond delay="1500"/>
                                  </p:stCondLst>
                                  <p:childTnLst>
                                    <p:set>
                                      <p:cBhvr>
                                        <p:cTn id="51" dur="1" fill="hold">
                                          <p:stCondLst>
                                            <p:cond delay="0"/>
                                          </p:stCondLst>
                                        </p:cTn>
                                        <p:tgtEl>
                                          <p:spTgt spid="131"/>
                                        </p:tgtEl>
                                        <p:attrNameLst>
                                          <p:attrName>style.visibility</p:attrName>
                                        </p:attrNameLst>
                                      </p:cBhvr>
                                      <p:to>
                                        <p:strVal val="visible"/>
                                      </p:to>
                                    </p:set>
                                  </p:childTnLst>
                                </p:cTn>
                              </p:par>
                              <p:par>
                                <p:cTn id="52" presetID="1" presetClass="exit" presetSubtype="0" fill="hold" grpId="0" nodeType="withEffect">
                                  <p:stCondLst>
                                    <p:cond delay="0"/>
                                  </p:stCondLst>
                                  <p:childTnLst>
                                    <p:set>
                                      <p:cBhvr>
                                        <p:cTn id="53" dur="1" fill="hold">
                                          <p:stCondLst>
                                            <p:cond delay="0"/>
                                          </p:stCondLst>
                                        </p:cTn>
                                        <p:tgtEl>
                                          <p:spTgt spid="142">
                                            <p:txEl>
                                              <p:pRg st="2" end="2"/>
                                            </p:txEl>
                                          </p:spTgt>
                                        </p:tgtEl>
                                        <p:attrNameLst>
                                          <p:attrName>style.visibility</p:attrName>
                                        </p:attrNameLst>
                                      </p:cBhvr>
                                      <p:to>
                                        <p:strVal val="hidden"/>
                                      </p:to>
                                    </p:set>
                                  </p:childTnLst>
                                </p:cTn>
                              </p:par>
                              <p:par>
                                <p:cTn id="54" presetID="1" presetClass="exit" presetSubtype="0" fill="hold" grpId="0" nodeType="withEffect">
                                  <p:stCondLst>
                                    <p:cond delay="0"/>
                                  </p:stCondLst>
                                  <p:childTnLst>
                                    <p:set>
                                      <p:cBhvr>
                                        <p:cTn id="55" dur="1" fill="hold">
                                          <p:stCondLst>
                                            <p:cond delay="0"/>
                                          </p:stCondLst>
                                        </p:cTn>
                                        <p:tgtEl>
                                          <p:spTgt spid="142">
                                            <p:txEl>
                                              <p:pRg st="7" end="7"/>
                                            </p:txEl>
                                          </p:spTgt>
                                        </p:tgtEl>
                                        <p:attrNameLst>
                                          <p:attrName>style.visibility</p:attrName>
                                        </p:attrNameLst>
                                      </p:cBhvr>
                                      <p:to>
                                        <p:strVal val="hidden"/>
                                      </p:to>
                                    </p:set>
                                  </p:childTnLst>
                                </p:cTn>
                              </p:par>
                              <p:par>
                                <p:cTn id="56" presetID="1" presetClass="exit" presetSubtype="0" fill="hold" grpId="0" nodeType="withEffect">
                                  <p:stCondLst>
                                    <p:cond delay="0"/>
                                  </p:stCondLst>
                                  <p:childTnLst>
                                    <p:set>
                                      <p:cBhvr>
                                        <p:cTn id="57" dur="1" fill="hold">
                                          <p:stCondLst>
                                            <p:cond delay="0"/>
                                          </p:stCondLst>
                                        </p:cTn>
                                        <p:tgtEl>
                                          <p:spTgt spid="142">
                                            <p:txEl>
                                              <p:pRg st="8" end="8"/>
                                            </p:txEl>
                                          </p:spTgt>
                                        </p:tgtEl>
                                        <p:attrNameLst>
                                          <p:attrName>style.visibility</p:attrName>
                                        </p:attrNameLst>
                                      </p:cBhvr>
                                      <p:to>
                                        <p:strVal val="hidden"/>
                                      </p:to>
                                    </p:set>
                                  </p:childTnLst>
                                </p:cTn>
                              </p:par>
                              <p:par>
                                <p:cTn id="58" presetID="1" presetClass="exit" presetSubtype="0" fill="hold" grpId="0" nodeType="withEffect">
                                  <p:stCondLst>
                                    <p:cond delay="0"/>
                                  </p:stCondLst>
                                  <p:childTnLst>
                                    <p:set>
                                      <p:cBhvr>
                                        <p:cTn id="59" dur="1" fill="hold">
                                          <p:stCondLst>
                                            <p:cond delay="0"/>
                                          </p:stCondLst>
                                        </p:cTn>
                                        <p:tgtEl>
                                          <p:spTgt spid="142">
                                            <p:txEl>
                                              <p:pRg st="13" end="13"/>
                                            </p:txEl>
                                          </p:spTgt>
                                        </p:tgtEl>
                                        <p:attrNameLst>
                                          <p:attrName>style.visibility</p:attrName>
                                        </p:attrNameLst>
                                      </p:cBhvr>
                                      <p:to>
                                        <p:strVal val="hidden"/>
                                      </p:to>
                                    </p:set>
                                  </p:childTnLst>
                                </p:cTn>
                              </p:par>
                              <p:par>
                                <p:cTn id="60" presetID="1" presetClass="exit" presetSubtype="0" fill="hold" grpId="0" nodeType="withEffect">
                                  <p:stCondLst>
                                    <p:cond delay="0"/>
                                  </p:stCondLst>
                                  <p:childTnLst>
                                    <p:set>
                                      <p:cBhvr>
                                        <p:cTn id="61" dur="1" fill="hold">
                                          <p:stCondLst>
                                            <p:cond delay="0"/>
                                          </p:stCondLst>
                                        </p:cTn>
                                        <p:tgtEl>
                                          <p:spTgt spid="142">
                                            <p:bg/>
                                          </p:spTgt>
                                        </p:tgtEl>
                                        <p:attrNameLst>
                                          <p:attrName>style.visibility</p:attrName>
                                        </p:attrNameLst>
                                      </p:cBhvr>
                                      <p:to>
                                        <p:strVal val="hidden"/>
                                      </p:to>
                                    </p:set>
                                  </p:childTnLst>
                                </p:cTn>
                              </p:par>
                              <p:par>
                                <p:cTn id="62" presetID="1" presetClass="exit" presetSubtype="0" fill="hold" nodeType="withEffect">
                                  <p:stCondLst>
                                    <p:cond delay="0"/>
                                  </p:stCondLst>
                                  <p:childTnLst>
                                    <p:set>
                                      <p:cBhvr>
                                        <p:cTn id="63" dur="1" fill="hold">
                                          <p:stCondLst>
                                            <p:cond delay="0"/>
                                          </p:stCondLst>
                                        </p:cTn>
                                        <p:tgtEl>
                                          <p:spTgt spid="13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 grpId="0" animBg="1"/>
      <p:bldP spid="132" grpId="0" animBg="1"/>
      <p:bldP spid="135" grpId="0" animBg="1"/>
      <p:bldP spid="142" grpId="0" build="allAtOnce" animBg="1"/>
      <p:bldP spid="139" grpId="0" animBg="1"/>
      <p:bldP spid="139" grpId="1" animBg="1"/>
      <p:bldP spid="139" grpId="2" animBg="1"/>
      <p:bldP spid="140" grpId="0" animBg="1"/>
      <p:bldP spid="140" grpId="1" animBg="1"/>
      <p:bldP spid="140" grpId="2" animBg="1"/>
      <p:bldP spid="141" grpId="0" animBg="1"/>
      <p:bldP spid="141" grpId="1" animBg="1"/>
      <p:bldP spid="141" grpId="2"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 name="TextBox 148"/>
          <p:cNvSpPr txBox="1"/>
          <p:nvPr/>
        </p:nvSpPr>
        <p:spPr>
          <a:xfrm>
            <a:off x="685800" y="0"/>
            <a:ext cx="7772400" cy="523220"/>
          </a:xfrm>
          <a:prstGeom prst="rect">
            <a:avLst/>
          </a:prstGeom>
          <a:noFill/>
        </p:spPr>
        <p:txBody>
          <a:bodyPr wrap="square" rtlCol="0">
            <a:spAutoFit/>
          </a:bodyPr>
          <a:lstStyle/>
          <a:p>
            <a:pPr algn="ctr"/>
            <a:r>
              <a:rPr lang="en-US" sz="2800" dirty="0" smtClean="0">
                <a:latin typeface="Arial" pitchFamily="34" charset="0"/>
                <a:cs typeface="Arial" pitchFamily="34" charset="0"/>
              </a:rPr>
              <a:t>The Modern Periodic Table</a:t>
            </a:r>
            <a:endParaRPr lang="en-US" sz="2800" dirty="0">
              <a:latin typeface="Arial" pitchFamily="34" charset="0"/>
              <a:cs typeface="Arial" pitchFamily="34" charset="0"/>
            </a:endParaRPr>
          </a:p>
        </p:txBody>
      </p:sp>
      <p:sp>
        <p:nvSpPr>
          <p:cNvPr id="140" name="Rectangle 53"/>
          <p:cNvSpPr>
            <a:spLocks noChangeArrowheads="1"/>
          </p:cNvSpPr>
          <p:nvPr/>
        </p:nvSpPr>
        <p:spPr bwMode="auto">
          <a:xfrm>
            <a:off x="4038600" y="3810000"/>
            <a:ext cx="468313" cy="566737"/>
          </a:xfrm>
          <a:prstGeom prst="rect">
            <a:avLst/>
          </a:prstGeom>
          <a:solidFill>
            <a:srgbClr val="00CCFF"/>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dirty="0" smtClean="0">
                <a:latin typeface="Tahoma" pitchFamily="34" charset="0"/>
              </a:rPr>
              <a:t>Mt</a:t>
            </a:r>
            <a:endParaRPr lang="de-DE" sz="1800" b="0" dirty="0">
              <a:latin typeface="Tahoma" pitchFamily="34" charset="0"/>
            </a:endParaRPr>
          </a:p>
          <a:p>
            <a:pPr algn="ctr" eaLnBrk="0" hangingPunct="0"/>
            <a:r>
              <a:rPr lang="de-DE" sz="900" b="0" dirty="0" smtClean="0">
                <a:latin typeface="Tahoma" pitchFamily="34" charset="0"/>
              </a:rPr>
              <a:t>109</a:t>
            </a:r>
            <a:r>
              <a:rPr lang="de-DE" sz="1000" b="0" dirty="0" smtClean="0">
                <a:latin typeface="Tahoma" pitchFamily="34" charset="0"/>
              </a:rPr>
              <a:t>     </a:t>
            </a:r>
            <a:endParaRPr lang="de-DE" sz="1000" b="0" dirty="0">
              <a:latin typeface="Tahoma" pitchFamily="34" charset="0"/>
            </a:endParaRPr>
          </a:p>
        </p:txBody>
      </p:sp>
      <p:sp>
        <p:nvSpPr>
          <p:cNvPr id="141" name="Rectangle 54"/>
          <p:cNvSpPr>
            <a:spLocks noChangeArrowheads="1"/>
          </p:cNvSpPr>
          <p:nvPr/>
        </p:nvSpPr>
        <p:spPr bwMode="auto">
          <a:xfrm>
            <a:off x="3546475" y="3810000"/>
            <a:ext cx="466725" cy="566737"/>
          </a:xfrm>
          <a:prstGeom prst="rect">
            <a:avLst/>
          </a:prstGeom>
          <a:solidFill>
            <a:srgbClr val="00CCFF"/>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dirty="0" smtClean="0">
                <a:latin typeface="Tahoma" pitchFamily="34" charset="0"/>
              </a:rPr>
              <a:t>Hs</a:t>
            </a:r>
            <a:endParaRPr lang="de-DE" sz="1800" b="0" dirty="0">
              <a:latin typeface="Tahoma" pitchFamily="34" charset="0"/>
            </a:endParaRPr>
          </a:p>
          <a:p>
            <a:pPr algn="ctr" eaLnBrk="0" hangingPunct="0"/>
            <a:r>
              <a:rPr lang="de-DE" sz="900" b="0" dirty="0" smtClean="0">
                <a:latin typeface="Tahoma" pitchFamily="34" charset="0"/>
              </a:rPr>
              <a:t>108 </a:t>
            </a:r>
            <a:r>
              <a:rPr lang="de-DE" sz="1000" b="0" dirty="0" smtClean="0">
                <a:latin typeface="Tahoma" pitchFamily="34" charset="0"/>
              </a:rPr>
              <a:t>     </a:t>
            </a:r>
            <a:endParaRPr lang="de-DE" sz="1000" b="0" dirty="0">
              <a:latin typeface="Tahoma" pitchFamily="34" charset="0"/>
            </a:endParaRPr>
          </a:p>
        </p:txBody>
      </p:sp>
      <p:sp>
        <p:nvSpPr>
          <p:cNvPr id="143" name="Rectangle 58"/>
          <p:cNvSpPr>
            <a:spLocks noChangeArrowheads="1"/>
          </p:cNvSpPr>
          <p:nvPr/>
        </p:nvSpPr>
        <p:spPr bwMode="auto">
          <a:xfrm>
            <a:off x="3051175" y="3810000"/>
            <a:ext cx="466725" cy="566737"/>
          </a:xfrm>
          <a:prstGeom prst="rect">
            <a:avLst/>
          </a:prstGeom>
          <a:solidFill>
            <a:srgbClr val="00CCFF"/>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dirty="0" smtClean="0">
                <a:latin typeface="Tahoma" pitchFamily="34" charset="0"/>
              </a:rPr>
              <a:t>Bh</a:t>
            </a:r>
            <a:endParaRPr lang="de-DE" sz="1800" b="0" dirty="0">
              <a:latin typeface="Tahoma" pitchFamily="34" charset="0"/>
            </a:endParaRPr>
          </a:p>
          <a:p>
            <a:pPr algn="ctr" eaLnBrk="0" hangingPunct="0"/>
            <a:r>
              <a:rPr lang="de-DE" sz="900" b="0" dirty="0" smtClean="0">
                <a:latin typeface="Tahoma" pitchFamily="34" charset="0"/>
              </a:rPr>
              <a:t>107</a:t>
            </a:r>
            <a:r>
              <a:rPr lang="de-DE" sz="1000" b="0" dirty="0" smtClean="0">
                <a:latin typeface="Tahoma" pitchFamily="34" charset="0"/>
              </a:rPr>
              <a:t>     </a:t>
            </a:r>
            <a:endParaRPr lang="de-DE" sz="1000" b="0" dirty="0">
              <a:latin typeface="Tahoma" pitchFamily="34" charset="0"/>
            </a:endParaRPr>
          </a:p>
        </p:txBody>
      </p:sp>
      <p:sp>
        <p:nvSpPr>
          <p:cNvPr id="144" name="Rectangle 53"/>
          <p:cNvSpPr>
            <a:spLocks noChangeArrowheads="1"/>
          </p:cNvSpPr>
          <p:nvPr/>
        </p:nvSpPr>
        <p:spPr bwMode="auto">
          <a:xfrm>
            <a:off x="5521325" y="3810000"/>
            <a:ext cx="468313" cy="566737"/>
          </a:xfrm>
          <a:prstGeom prst="rect">
            <a:avLst/>
          </a:prstGeom>
          <a:solidFill>
            <a:srgbClr val="00CCFF"/>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dirty="0" smtClean="0">
                <a:latin typeface="Tahoma" pitchFamily="34" charset="0"/>
              </a:rPr>
              <a:t>Cn</a:t>
            </a:r>
            <a:endParaRPr lang="de-DE" sz="1800" b="0" dirty="0">
              <a:latin typeface="Tahoma" pitchFamily="34" charset="0"/>
            </a:endParaRPr>
          </a:p>
          <a:p>
            <a:pPr algn="ctr" eaLnBrk="0" hangingPunct="0"/>
            <a:r>
              <a:rPr lang="de-DE" sz="900" b="0" dirty="0" smtClean="0">
                <a:latin typeface="Tahoma" pitchFamily="34" charset="0"/>
              </a:rPr>
              <a:t>112 </a:t>
            </a:r>
            <a:r>
              <a:rPr lang="de-DE" sz="1000" b="0" dirty="0" smtClean="0">
                <a:latin typeface="Tahoma" pitchFamily="34" charset="0"/>
              </a:rPr>
              <a:t>     </a:t>
            </a:r>
            <a:endParaRPr lang="de-DE" sz="1000" b="0" dirty="0">
              <a:latin typeface="Tahoma" pitchFamily="34" charset="0"/>
            </a:endParaRPr>
          </a:p>
        </p:txBody>
      </p:sp>
      <p:sp>
        <p:nvSpPr>
          <p:cNvPr id="147" name="Rectangle 54"/>
          <p:cNvSpPr>
            <a:spLocks noChangeArrowheads="1"/>
          </p:cNvSpPr>
          <p:nvPr/>
        </p:nvSpPr>
        <p:spPr bwMode="auto">
          <a:xfrm>
            <a:off x="5029200" y="3810000"/>
            <a:ext cx="466725" cy="566737"/>
          </a:xfrm>
          <a:prstGeom prst="rect">
            <a:avLst/>
          </a:prstGeom>
          <a:solidFill>
            <a:srgbClr val="00CCFF"/>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dirty="0" smtClean="0">
                <a:latin typeface="Tahoma" pitchFamily="34" charset="0"/>
              </a:rPr>
              <a:t>Rg</a:t>
            </a:r>
            <a:endParaRPr lang="de-DE" sz="1800" b="0" dirty="0">
              <a:latin typeface="Tahoma" pitchFamily="34" charset="0"/>
            </a:endParaRPr>
          </a:p>
          <a:p>
            <a:pPr algn="ctr" eaLnBrk="0" hangingPunct="0"/>
            <a:r>
              <a:rPr lang="de-DE" sz="900" b="0" dirty="0" smtClean="0">
                <a:latin typeface="Tahoma" pitchFamily="34" charset="0"/>
              </a:rPr>
              <a:t>111 </a:t>
            </a:r>
            <a:r>
              <a:rPr lang="de-DE" sz="1000" b="0" dirty="0" smtClean="0">
                <a:latin typeface="Tahoma" pitchFamily="34" charset="0"/>
              </a:rPr>
              <a:t>     </a:t>
            </a:r>
            <a:endParaRPr lang="de-DE" sz="1000" b="0" dirty="0">
              <a:latin typeface="Tahoma" pitchFamily="34" charset="0"/>
            </a:endParaRPr>
          </a:p>
        </p:txBody>
      </p:sp>
      <p:sp>
        <p:nvSpPr>
          <p:cNvPr id="148" name="Rectangle 58"/>
          <p:cNvSpPr>
            <a:spLocks noChangeArrowheads="1"/>
          </p:cNvSpPr>
          <p:nvPr/>
        </p:nvSpPr>
        <p:spPr bwMode="auto">
          <a:xfrm>
            <a:off x="4533900" y="3810000"/>
            <a:ext cx="466725" cy="566737"/>
          </a:xfrm>
          <a:prstGeom prst="rect">
            <a:avLst/>
          </a:prstGeom>
          <a:solidFill>
            <a:srgbClr val="00CCFF"/>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dirty="0" smtClean="0">
                <a:latin typeface="Tahoma" pitchFamily="34" charset="0"/>
              </a:rPr>
              <a:t>Ds</a:t>
            </a:r>
            <a:endParaRPr lang="de-DE" sz="1800" b="0" dirty="0">
              <a:latin typeface="Tahoma" pitchFamily="34" charset="0"/>
            </a:endParaRPr>
          </a:p>
          <a:p>
            <a:pPr algn="ctr" eaLnBrk="0" hangingPunct="0"/>
            <a:r>
              <a:rPr lang="de-DE" sz="900" b="0" dirty="0" smtClean="0">
                <a:latin typeface="Tahoma" pitchFamily="34" charset="0"/>
              </a:rPr>
              <a:t>110</a:t>
            </a:r>
            <a:r>
              <a:rPr lang="de-DE" sz="1000" b="0" dirty="0" smtClean="0">
                <a:latin typeface="Tahoma" pitchFamily="34" charset="0"/>
              </a:rPr>
              <a:t>    </a:t>
            </a:r>
            <a:endParaRPr lang="de-DE" sz="1000" b="0" dirty="0">
              <a:latin typeface="Tahoma" pitchFamily="34" charset="0"/>
            </a:endParaRPr>
          </a:p>
        </p:txBody>
      </p:sp>
      <p:sp>
        <p:nvSpPr>
          <p:cNvPr id="21506" name="Rectangle 33"/>
          <p:cNvSpPr>
            <a:spLocks noChangeArrowheads="1"/>
          </p:cNvSpPr>
          <p:nvPr/>
        </p:nvSpPr>
        <p:spPr bwMode="auto">
          <a:xfrm>
            <a:off x="8504238" y="3200400"/>
            <a:ext cx="468312" cy="566738"/>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endParaRPr lang="de-DE" sz="1000" b="0">
              <a:latin typeface="Tahoma" pitchFamily="34" charset="0"/>
            </a:endParaRPr>
          </a:p>
        </p:txBody>
      </p:sp>
      <p:sp>
        <p:nvSpPr>
          <p:cNvPr id="21507" name="Rectangle 33"/>
          <p:cNvSpPr>
            <a:spLocks noChangeArrowheads="1"/>
          </p:cNvSpPr>
          <p:nvPr/>
        </p:nvSpPr>
        <p:spPr bwMode="auto">
          <a:xfrm>
            <a:off x="8494713" y="3217863"/>
            <a:ext cx="468312" cy="566737"/>
          </a:xfrm>
          <a:prstGeom prst="rect">
            <a:avLst/>
          </a:prstGeom>
          <a:solidFill>
            <a:srgbClr val="00CCFF"/>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Rn</a:t>
            </a:r>
            <a:endParaRPr lang="de-DE" sz="1800" b="0">
              <a:latin typeface="Tahoma" pitchFamily="34" charset="0"/>
            </a:endParaRPr>
          </a:p>
          <a:p>
            <a:pPr algn="ctr" eaLnBrk="0" hangingPunct="0"/>
            <a:r>
              <a:rPr lang="de-DE" sz="900" b="0">
                <a:latin typeface="Tahoma" pitchFamily="34" charset="0"/>
              </a:rPr>
              <a:t>86 </a:t>
            </a:r>
            <a:r>
              <a:rPr lang="de-DE" sz="1000" b="0">
                <a:latin typeface="Tahoma" pitchFamily="34" charset="0"/>
              </a:rPr>
              <a:t>     </a:t>
            </a:r>
          </a:p>
        </p:txBody>
      </p:sp>
      <p:sp>
        <p:nvSpPr>
          <p:cNvPr id="21508" name="Rectangle 34"/>
          <p:cNvSpPr>
            <a:spLocks noChangeArrowheads="1"/>
          </p:cNvSpPr>
          <p:nvPr/>
        </p:nvSpPr>
        <p:spPr bwMode="auto">
          <a:xfrm>
            <a:off x="7497763" y="3200400"/>
            <a:ext cx="468312" cy="593725"/>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endParaRPr lang="de-DE" sz="1000" b="0">
              <a:latin typeface="Tahoma" pitchFamily="34" charset="0"/>
            </a:endParaRPr>
          </a:p>
        </p:txBody>
      </p:sp>
      <p:sp>
        <p:nvSpPr>
          <p:cNvPr id="21509" name="Rectangle 34"/>
          <p:cNvSpPr>
            <a:spLocks noChangeArrowheads="1"/>
          </p:cNvSpPr>
          <p:nvPr/>
        </p:nvSpPr>
        <p:spPr bwMode="auto">
          <a:xfrm>
            <a:off x="7508875" y="3217863"/>
            <a:ext cx="468313" cy="566737"/>
          </a:xfrm>
          <a:prstGeom prst="rect">
            <a:avLst/>
          </a:prstGeom>
          <a:solidFill>
            <a:srgbClr val="00CCFF"/>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Po</a:t>
            </a:r>
            <a:endParaRPr lang="de-DE" sz="1800" b="0">
              <a:latin typeface="Tahoma" pitchFamily="34" charset="0"/>
            </a:endParaRPr>
          </a:p>
          <a:p>
            <a:pPr algn="ctr" eaLnBrk="0" hangingPunct="0"/>
            <a:r>
              <a:rPr lang="de-DE" sz="900" b="0">
                <a:latin typeface="Tahoma" pitchFamily="34" charset="0"/>
              </a:rPr>
              <a:t>84 </a:t>
            </a:r>
            <a:r>
              <a:rPr lang="de-DE" sz="1000" b="0">
                <a:latin typeface="Tahoma" pitchFamily="34" charset="0"/>
              </a:rPr>
              <a:t>     </a:t>
            </a:r>
          </a:p>
        </p:txBody>
      </p:sp>
      <p:sp>
        <p:nvSpPr>
          <p:cNvPr id="21510" name="Rectangle 2"/>
          <p:cNvSpPr>
            <a:spLocks noChangeArrowheads="1"/>
          </p:cNvSpPr>
          <p:nvPr/>
        </p:nvSpPr>
        <p:spPr bwMode="auto">
          <a:xfrm>
            <a:off x="1143000" y="2590800"/>
            <a:ext cx="454025" cy="609600"/>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Y</a:t>
            </a:r>
            <a:endParaRPr lang="de-DE" sz="1800" b="0">
              <a:latin typeface="Tahoma" pitchFamily="34" charset="0"/>
            </a:endParaRPr>
          </a:p>
          <a:p>
            <a:pPr algn="ctr" eaLnBrk="0" hangingPunct="0"/>
            <a:r>
              <a:rPr lang="de-DE" sz="900" b="0">
                <a:latin typeface="Tahoma" pitchFamily="34" charset="0"/>
              </a:rPr>
              <a:t>39 </a:t>
            </a:r>
            <a:r>
              <a:rPr lang="de-DE" sz="1000" b="0">
                <a:latin typeface="Tahoma" pitchFamily="34" charset="0"/>
              </a:rPr>
              <a:t>     </a:t>
            </a:r>
          </a:p>
        </p:txBody>
      </p:sp>
      <p:sp>
        <p:nvSpPr>
          <p:cNvPr id="21511" name="Rectangle 5"/>
          <p:cNvSpPr>
            <a:spLocks noChangeArrowheads="1"/>
          </p:cNvSpPr>
          <p:nvPr/>
        </p:nvSpPr>
        <p:spPr bwMode="auto">
          <a:xfrm>
            <a:off x="5534025" y="2027238"/>
            <a:ext cx="466725"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Zn</a:t>
            </a:r>
            <a:endParaRPr lang="de-DE" sz="1800" b="0">
              <a:latin typeface="Tahoma" pitchFamily="34" charset="0"/>
            </a:endParaRPr>
          </a:p>
          <a:p>
            <a:pPr algn="ctr" eaLnBrk="0" hangingPunct="0"/>
            <a:r>
              <a:rPr lang="de-DE" sz="900" b="0">
                <a:latin typeface="Tahoma" pitchFamily="34" charset="0"/>
              </a:rPr>
              <a:t>30 </a:t>
            </a:r>
            <a:r>
              <a:rPr lang="de-DE" sz="1000" b="0">
                <a:latin typeface="Tahoma" pitchFamily="34" charset="0"/>
              </a:rPr>
              <a:t>     </a:t>
            </a:r>
          </a:p>
        </p:txBody>
      </p:sp>
      <p:sp>
        <p:nvSpPr>
          <p:cNvPr id="21512" name="Rectangle 6"/>
          <p:cNvSpPr>
            <a:spLocks noChangeArrowheads="1"/>
          </p:cNvSpPr>
          <p:nvPr/>
        </p:nvSpPr>
        <p:spPr bwMode="auto">
          <a:xfrm>
            <a:off x="6029325" y="2616200"/>
            <a:ext cx="468313" cy="566738"/>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In</a:t>
            </a:r>
            <a:endParaRPr lang="de-DE" sz="1800" b="0">
              <a:latin typeface="Tahoma" pitchFamily="34" charset="0"/>
            </a:endParaRPr>
          </a:p>
          <a:p>
            <a:pPr algn="ctr" eaLnBrk="0" hangingPunct="0"/>
            <a:r>
              <a:rPr lang="de-DE" sz="900" b="0">
                <a:latin typeface="Tahoma" pitchFamily="34" charset="0"/>
              </a:rPr>
              <a:t>49 </a:t>
            </a:r>
            <a:r>
              <a:rPr lang="de-DE" sz="1000" b="0">
                <a:latin typeface="Tahoma" pitchFamily="34" charset="0"/>
              </a:rPr>
              <a:t>     </a:t>
            </a:r>
          </a:p>
        </p:txBody>
      </p:sp>
      <p:sp>
        <p:nvSpPr>
          <p:cNvPr id="21513" name="Rectangle 7"/>
          <p:cNvSpPr>
            <a:spLocks noChangeArrowheads="1"/>
          </p:cNvSpPr>
          <p:nvPr/>
        </p:nvSpPr>
        <p:spPr bwMode="auto">
          <a:xfrm>
            <a:off x="6029325" y="3217863"/>
            <a:ext cx="468313"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Tl</a:t>
            </a:r>
            <a:endParaRPr lang="de-DE" sz="1800" b="0">
              <a:latin typeface="Tahoma" pitchFamily="34" charset="0"/>
            </a:endParaRPr>
          </a:p>
          <a:p>
            <a:pPr algn="ctr" eaLnBrk="0" hangingPunct="0"/>
            <a:r>
              <a:rPr lang="de-DE" sz="900" b="0">
                <a:latin typeface="Tahoma" pitchFamily="34" charset="0"/>
              </a:rPr>
              <a:t>81 </a:t>
            </a:r>
            <a:r>
              <a:rPr lang="de-DE" sz="1000" b="0">
                <a:latin typeface="Tahoma" pitchFamily="34" charset="0"/>
              </a:rPr>
              <a:t>     </a:t>
            </a:r>
          </a:p>
        </p:txBody>
      </p:sp>
      <p:sp>
        <p:nvSpPr>
          <p:cNvPr id="21514" name="Rectangle 8"/>
          <p:cNvSpPr>
            <a:spLocks noChangeArrowheads="1"/>
          </p:cNvSpPr>
          <p:nvPr/>
        </p:nvSpPr>
        <p:spPr bwMode="auto">
          <a:xfrm>
            <a:off x="5534025" y="2616200"/>
            <a:ext cx="466725" cy="566738"/>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Cd</a:t>
            </a:r>
            <a:endParaRPr lang="de-DE" sz="1800" b="0">
              <a:latin typeface="Tahoma" pitchFamily="34" charset="0"/>
            </a:endParaRPr>
          </a:p>
          <a:p>
            <a:pPr algn="ctr" eaLnBrk="0" hangingPunct="0"/>
            <a:r>
              <a:rPr lang="de-DE" sz="900" b="0">
                <a:latin typeface="Tahoma" pitchFamily="34" charset="0"/>
              </a:rPr>
              <a:t>48</a:t>
            </a:r>
            <a:r>
              <a:rPr lang="de-DE" sz="1000" b="0">
                <a:latin typeface="Tahoma" pitchFamily="34" charset="0"/>
              </a:rPr>
              <a:t>     </a:t>
            </a:r>
          </a:p>
        </p:txBody>
      </p:sp>
      <p:sp>
        <p:nvSpPr>
          <p:cNvPr id="21515" name="Rectangle 9"/>
          <p:cNvSpPr>
            <a:spLocks noChangeArrowheads="1"/>
          </p:cNvSpPr>
          <p:nvPr/>
        </p:nvSpPr>
        <p:spPr bwMode="auto">
          <a:xfrm>
            <a:off x="5534025" y="3217863"/>
            <a:ext cx="466725"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Hg</a:t>
            </a:r>
            <a:endParaRPr lang="de-DE" sz="1800" b="0">
              <a:latin typeface="Tahoma" pitchFamily="34" charset="0"/>
            </a:endParaRPr>
          </a:p>
          <a:p>
            <a:pPr algn="ctr" eaLnBrk="0" hangingPunct="0"/>
            <a:r>
              <a:rPr lang="de-DE" sz="900" b="0">
                <a:latin typeface="Tahoma" pitchFamily="34" charset="0"/>
              </a:rPr>
              <a:t>80 </a:t>
            </a:r>
            <a:r>
              <a:rPr lang="de-DE" sz="1000" b="0">
                <a:latin typeface="Tahoma" pitchFamily="34" charset="0"/>
              </a:rPr>
              <a:t>     </a:t>
            </a:r>
          </a:p>
        </p:txBody>
      </p:sp>
      <p:sp>
        <p:nvSpPr>
          <p:cNvPr id="21516" name="Rectangle 10"/>
          <p:cNvSpPr>
            <a:spLocks noChangeArrowheads="1"/>
          </p:cNvSpPr>
          <p:nvPr/>
        </p:nvSpPr>
        <p:spPr bwMode="auto">
          <a:xfrm>
            <a:off x="153988" y="3814763"/>
            <a:ext cx="468312" cy="566737"/>
          </a:xfrm>
          <a:prstGeom prst="rect">
            <a:avLst/>
          </a:prstGeom>
          <a:solidFill>
            <a:schemeClr val="bg1"/>
          </a:solidFill>
          <a:ln w="9525">
            <a:solidFill>
              <a:schemeClr val="tx1"/>
            </a:solidFill>
            <a:miter lim="800000"/>
            <a:headEnd/>
            <a:tailEnd/>
          </a:ln>
          <a:effectLst>
            <a:prstShdw prst="shdw17" dist="17961" dir="2700000">
              <a:schemeClr val="bg2"/>
            </a:prstShdw>
          </a:effectLst>
        </p:spPr>
        <p:txBody>
          <a:bodyPr wrap="none" anchor="ctr"/>
          <a:lstStyle/>
          <a:p>
            <a:pPr eaLnBrk="0" hangingPunct="0"/>
            <a:endParaRPr lang="de-DE" sz="900" b="0">
              <a:solidFill>
                <a:schemeClr val="bg2"/>
              </a:solidFill>
              <a:latin typeface="Tahoma" pitchFamily="34" charset="0"/>
            </a:endParaRPr>
          </a:p>
        </p:txBody>
      </p:sp>
      <p:sp>
        <p:nvSpPr>
          <p:cNvPr id="21517" name="Rectangle 11"/>
          <p:cNvSpPr>
            <a:spLocks noChangeArrowheads="1"/>
          </p:cNvSpPr>
          <p:nvPr/>
        </p:nvSpPr>
        <p:spPr bwMode="auto">
          <a:xfrm>
            <a:off x="3084513" y="2657475"/>
            <a:ext cx="465137" cy="530225"/>
          </a:xfrm>
          <a:prstGeom prst="rect">
            <a:avLst/>
          </a:prstGeom>
          <a:solidFill>
            <a:schemeClr val="bg1"/>
          </a:solidFill>
          <a:ln w="9525">
            <a:noFill/>
            <a:miter lim="800000"/>
            <a:headEnd/>
            <a:tailEnd/>
          </a:ln>
          <a:effectLst>
            <a:prstShdw prst="shdw17" dist="17961" dir="2700000">
              <a:schemeClr val="bg2"/>
            </a:prstShdw>
          </a:effectLst>
        </p:spPr>
        <p:txBody>
          <a:bodyPr wrap="none" anchor="ctr"/>
          <a:lstStyle/>
          <a:p>
            <a:pPr algn="r" eaLnBrk="0" hangingPunct="0"/>
            <a:r>
              <a:rPr lang="de-DE" sz="1400">
                <a:solidFill>
                  <a:schemeClr val="bg1"/>
                </a:solidFill>
                <a:latin typeface="Tahoma" pitchFamily="34" charset="0"/>
              </a:rPr>
              <a:t>Tc</a:t>
            </a:r>
            <a:endParaRPr lang="de-DE" sz="1800" b="0">
              <a:latin typeface="Tahoma" pitchFamily="34" charset="0"/>
            </a:endParaRPr>
          </a:p>
          <a:p>
            <a:pPr algn="r" eaLnBrk="0" hangingPunct="0"/>
            <a:endParaRPr lang="de-DE" sz="1000" b="0">
              <a:latin typeface="Tahoma" pitchFamily="34" charset="0"/>
            </a:endParaRPr>
          </a:p>
        </p:txBody>
      </p:sp>
      <p:sp>
        <p:nvSpPr>
          <p:cNvPr id="21518" name="Rectangle 12"/>
          <p:cNvSpPr>
            <a:spLocks noChangeArrowheads="1"/>
          </p:cNvSpPr>
          <p:nvPr/>
        </p:nvSpPr>
        <p:spPr bwMode="auto">
          <a:xfrm>
            <a:off x="635000" y="3225800"/>
            <a:ext cx="466725" cy="566738"/>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Ba</a:t>
            </a:r>
            <a:endParaRPr lang="de-DE" sz="1800" b="0">
              <a:latin typeface="Tahoma" pitchFamily="34" charset="0"/>
            </a:endParaRPr>
          </a:p>
          <a:p>
            <a:pPr algn="ctr" eaLnBrk="0" hangingPunct="0"/>
            <a:r>
              <a:rPr lang="de-DE" sz="900" b="0">
                <a:latin typeface="Tahoma" pitchFamily="34" charset="0"/>
              </a:rPr>
              <a:t>56</a:t>
            </a:r>
            <a:r>
              <a:rPr lang="de-DE" sz="1000" b="0">
                <a:latin typeface="Tahoma" pitchFamily="34" charset="0"/>
              </a:rPr>
              <a:t>     </a:t>
            </a:r>
          </a:p>
        </p:txBody>
      </p:sp>
      <p:sp>
        <p:nvSpPr>
          <p:cNvPr id="21519" name="Rectangle 13"/>
          <p:cNvSpPr>
            <a:spLocks noChangeArrowheads="1"/>
          </p:cNvSpPr>
          <p:nvPr/>
        </p:nvSpPr>
        <p:spPr bwMode="auto">
          <a:xfrm>
            <a:off x="5045075" y="2027238"/>
            <a:ext cx="466725"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Cu</a:t>
            </a:r>
            <a:endParaRPr lang="de-DE" sz="1800" b="0">
              <a:latin typeface="Tahoma" pitchFamily="34" charset="0"/>
            </a:endParaRPr>
          </a:p>
          <a:p>
            <a:pPr algn="ctr" eaLnBrk="0" hangingPunct="0"/>
            <a:r>
              <a:rPr lang="de-DE" sz="900" b="0">
                <a:latin typeface="Tahoma" pitchFamily="34" charset="0"/>
              </a:rPr>
              <a:t>29 </a:t>
            </a:r>
            <a:r>
              <a:rPr lang="de-DE" sz="1000" b="0">
                <a:latin typeface="Tahoma" pitchFamily="34" charset="0"/>
              </a:rPr>
              <a:t>     </a:t>
            </a:r>
          </a:p>
        </p:txBody>
      </p:sp>
      <p:sp>
        <p:nvSpPr>
          <p:cNvPr id="21520" name="Rectangle 14"/>
          <p:cNvSpPr>
            <a:spLocks noChangeArrowheads="1"/>
          </p:cNvSpPr>
          <p:nvPr/>
        </p:nvSpPr>
        <p:spPr bwMode="auto">
          <a:xfrm>
            <a:off x="2597150" y="2027238"/>
            <a:ext cx="468313"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Cr</a:t>
            </a:r>
            <a:endParaRPr lang="de-DE" sz="1800" b="0">
              <a:latin typeface="Tahoma" pitchFamily="34" charset="0"/>
            </a:endParaRPr>
          </a:p>
          <a:p>
            <a:pPr algn="ctr" eaLnBrk="0" hangingPunct="0"/>
            <a:r>
              <a:rPr lang="de-DE" sz="900" b="0">
                <a:latin typeface="Tahoma" pitchFamily="34" charset="0"/>
              </a:rPr>
              <a:t>24 </a:t>
            </a:r>
            <a:r>
              <a:rPr lang="de-DE" sz="1000" b="0">
                <a:latin typeface="Tahoma" pitchFamily="34" charset="0"/>
              </a:rPr>
              <a:t>     </a:t>
            </a:r>
          </a:p>
        </p:txBody>
      </p:sp>
      <p:sp>
        <p:nvSpPr>
          <p:cNvPr id="21521" name="Rectangle 15"/>
          <p:cNvSpPr>
            <a:spLocks noChangeArrowheads="1"/>
          </p:cNvSpPr>
          <p:nvPr/>
        </p:nvSpPr>
        <p:spPr bwMode="auto">
          <a:xfrm>
            <a:off x="2105025" y="2027238"/>
            <a:ext cx="466725"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dirty="0">
                <a:latin typeface="Tahoma" pitchFamily="34" charset="0"/>
              </a:rPr>
              <a:t>V</a:t>
            </a:r>
            <a:endParaRPr lang="de-DE" sz="1800" b="0" dirty="0">
              <a:latin typeface="Tahoma" pitchFamily="34" charset="0"/>
            </a:endParaRPr>
          </a:p>
          <a:p>
            <a:pPr algn="ctr" eaLnBrk="0" hangingPunct="0"/>
            <a:r>
              <a:rPr lang="de-DE" sz="900" b="0" dirty="0">
                <a:latin typeface="Tahoma" pitchFamily="34" charset="0"/>
              </a:rPr>
              <a:t>23 </a:t>
            </a:r>
            <a:r>
              <a:rPr lang="de-DE" sz="1000" b="0" dirty="0">
                <a:latin typeface="Tahoma" pitchFamily="34" charset="0"/>
              </a:rPr>
              <a:t>     </a:t>
            </a:r>
          </a:p>
        </p:txBody>
      </p:sp>
      <p:sp>
        <p:nvSpPr>
          <p:cNvPr id="21522" name="Rectangle 16"/>
          <p:cNvSpPr>
            <a:spLocks noChangeArrowheads="1"/>
          </p:cNvSpPr>
          <p:nvPr/>
        </p:nvSpPr>
        <p:spPr bwMode="auto">
          <a:xfrm>
            <a:off x="1122363" y="2027238"/>
            <a:ext cx="466725"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Sc</a:t>
            </a:r>
            <a:endParaRPr lang="de-DE" sz="1800" b="0">
              <a:latin typeface="Tahoma" pitchFamily="34" charset="0"/>
            </a:endParaRPr>
          </a:p>
          <a:p>
            <a:pPr algn="ctr" eaLnBrk="0" hangingPunct="0"/>
            <a:r>
              <a:rPr lang="de-DE" sz="900" b="0">
                <a:latin typeface="Tahoma" pitchFamily="34" charset="0"/>
              </a:rPr>
              <a:t>21 </a:t>
            </a:r>
            <a:r>
              <a:rPr lang="de-DE" sz="1000" b="0">
                <a:latin typeface="Tahoma" pitchFamily="34" charset="0"/>
              </a:rPr>
              <a:t>     </a:t>
            </a:r>
          </a:p>
        </p:txBody>
      </p:sp>
      <p:sp>
        <p:nvSpPr>
          <p:cNvPr id="21523" name="Rectangle 17"/>
          <p:cNvSpPr>
            <a:spLocks noChangeArrowheads="1"/>
          </p:cNvSpPr>
          <p:nvPr/>
        </p:nvSpPr>
        <p:spPr bwMode="auto">
          <a:xfrm>
            <a:off x="4062413" y="2027238"/>
            <a:ext cx="466725"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Co</a:t>
            </a:r>
            <a:endParaRPr lang="de-DE" sz="1800" b="0">
              <a:latin typeface="Tahoma" pitchFamily="34" charset="0"/>
            </a:endParaRPr>
          </a:p>
          <a:p>
            <a:pPr algn="ctr" eaLnBrk="0" hangingPunct="0"/>
            <a:r>
              <a:rPr lang="de-DE" sz="900" b="0">
                <a:latin typeface="Tahoma" pitchFamily="34" charset="0"/>
              </a:rPr>
              <a:t>27 </a:t>
            </a:r>
            <a:r>
              <a:rPr lang="de-DE" sz="1000" b="0">
                <a:latin typeface="Tahoma" pitchFamily="34" charset="0"/>
              </a:rPr>
              <a:t>     </a:t>
            </a:r>
          </a:p>
        </p:txBody>
      </p:sp>
      <p:sp>
        <p:nvSpPr>
          <p:cNvPr id="21524" name="Rectangle 18"/>
          <p:cNvSpPr>
            <a:spLocks noChangeArrowheads="1"/>
          </p:cNvSpPr>
          <p:nvPr/>
        </p:nvSpPr>
        <p:spPr bwMode="auto">
          <a:xfrm>
            <a:off x="4554538" y="2027238"/>
            <a:ext cx="468312"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Ni</a:t>
            </a:r>
            <a:endParaRPr lang="de-DE" sz="1800" b="0">
              <a:latin typeface="Tahoma" pitchFamily="34" charset="0"/>
            </a:endParaRPr>
          </a:p>
          <a:p>
            <a:pPr algn="ctr" eaLnBrk="0" hangingPunct="0"/>
            <a:r>
              <a:rPr lang="de-DE" sz="900" b="0">
                <a:latin typeface="Tahoma" pitchFamily="34" charset="0"/>
              </a:rPr>
              <a:t>28 </a:t>
            </a:r>
            <a:r>
              <a:rPr lang="de-DE" sz="1000" b="0">
                <a:latin typeface="Tahoma" pitchFamily="34" charset="0"/>
              </a:rPr>
              <a:t>     </a:t>
            </a:r>
          </a:p>
        </p:txBody>
      </p:sp>
      <p:sp>
        <p:nvSpPr>
          <p:cNvPr id="21525" name="Rectangle 19"/>
          <p:cNvSpPr>
            <a:spLocks noChangeArrowheads="1"/>
          </p:cNvSpPr>
          <p:nvPr/>
        </p:nvSpPr>
        <p:spPr bwMode="auto">
          <a:xfrm>
            <a:off x="1609725" y="2027238"/>
            <a:ext cx="468313"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dirty="0">
                <a:latin typeface="Tahoma" pitchFamily="34" charset="0"/>
              </a:rPr>
              <a:t>Ti</a:t>
            </a:r>
            <a:endParaRPr lang="de-DE" sz="1800" b="0" dirty="0">
              <a:latin typeface="Tahoma" pitchFamily="34" charset="0"/>
            </a:endParaRPr>
          </a:p>
          <a:p>
            <a:pPr algn="ctr" eaLnBrk="0" hangingPunct="0"/>
            <a:r>
              <a:rPr lang="de-DE" sz="900" b="0" dirty="0">
                <a:latin typeface="Tahoma" pitchFamily="34" charset="0"/>
              </a:rPr>
              <a:t>22 </a:t>
            </a:r>
            <a:r>
              <a:rPr lang="de-DE" sz="1000" b="0" dirty="0">
                <a:latin typeface="Tahoma" pitchFamily="34" charset="0"/>
              </a:rPr>
              <a:t>     </a:t>
            </a:r>
          </a:p>
        </p:txBody>
      </p:sp>
      <p:sp>
        <p:nvSpPr>
          <p:cNvPr id="21526" name="Rectangle 20"/>
          <p:cNvSpPr>
            <a:spLocks noChangeArrowheads="1"/>
          </p:cNvSpPr>
          <p:nvPr/>
        </p:nvSpPr>
        <p:spPr bwMode="auto">
          <a:xfrm>
            <a:off x="3568700" y="2027238"/>
            <a:ext cx="466725"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Fe</a:t>
            </a:r>
            <a:endParaRPr lang="de-DE" sz="1800" b="0">
              <a:latin typeface="Tahoma" pitchFamily="34" charset="0"/>
            </a:endParaRPr>
          </a:p>
          <a:p>
            <a:pPr algn="ctr" eaLnBrk="0" hangingPunct="0"/>
            <a:r>
              <a:rPr lang="de-DE" sz="900" b="0">
                <a:latin typeface="Tahoma" pitchFamily="34" charset="0"/>
              </a:rPr>
              <a:t>26 </a:t>
            </a:r>
            <a:r>
              <a:rPr lang="de-DE" sz="1000" b="0">
                <a:latin typeface="Tahoma" pitchFamily="34" charset="0"/>
              </a:rPr>
              <a:t>     </a:t>
            </a:r>
          </a:p>
        </p:txBody>
      </p:sp>
      <p:sp>
        <p:nvSpPr>
          <p:cNvPr id="21527" name="Rectangle 21"/>
          <p:cNvSpPr>
            <a:spLocks noChangeArrowheads="1"/>
          </p:cNvSpPr>
          <p:nvPr/>
        </p:nvSpPr>
        <p:spPr bwMode="auto">
          <a:xfrm>
            <a:off x="3076575" y="2027238"/>
            <a:ext cx="466725"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Mn</a:t>
            </a:r>
            <a:endParaRPr lang="de-DE" sz="1800" b="0">
              <a:latin typeface="Tahoma" pitchFamily="34" charset="0"/>
            </a:endParaRPr>
          </a:p>
          <a:p>
            <a:pPr algn="ctr" eaLnBrk="0" hangingPunct="0"/>
            <a:r>
              <a:rPr lang="de-DE" sz="900" b="0">
                <a:latin typeface="Tahoma" pitchFamily="34" charset="0"/>
              </a:rPr>
              <a:t>25 </a:t>
            </a:r>
            <a:r>
              <a:rPr lang="de-DE" sz="1000" b="0">
                <a:latin typeface="Tahoma" pitchFamily="34" charset="0"/>
              </a:rPr>
              <a:t>     </a:t>
            </a:r>
          </a:p>
        </p:txBody>
      </p:sp>
      <p:sp>
        <p:nvSpPr>
          <p:cNvPr id="21528" name="Rectangle 22"/>
          <p:cNvSpPr>
            <a:spLocks noChangeArrowheads="1"/>
          </p:cNvSpPr>
          <p:nvPr/>
        </p:nvSpPr>
        <p:spPr bwMode="auto">
          <a:xfrm>
            <a:off x="8494713" y="2027238"/>
            <a:ext cx="468312"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Kr</a:t>
            </a:r>
            <a:endParaRPr lang="de-DE" sz="1800" b="0">
              <a:latin typeface="Tahoma" pitchFamily="34" charset="0"/>
            </a:endParaRPr>
          </a:p>
          <a:p>
            <a:pPr algn="ctr" eaLnBrk="0" hangingPunct="0"/>
            <a:r>
              <a:rPr lang="de-DE" sz="900" b="0">
                <a:latin typeface="Tahoma" pitchFamily="34" charset="0"/>
              </a:rPr>
              <a:t>36 </a:t>
            </a:r>
            <a:r>
              <a:rPr lang="de-DE" sz="1000" b="0">
                <a:latin typeface="Tahoma" pitchFamily="34" charset="0"/>
              </a:rPr>
              <a:t>     </a:t>
            </a:r>
          </a:p>
        </p:txBody>
      </p:sp>
      <p:sp>
        <p:nvSpPr>
          <p:cNvPr id="21529" name="Rectangle 23"/>
          <p:cNvSpPr>
            <a:spLocks noChangeArrowheads="1"/>
          </p:cNvSpPr>
          <p:nvPr/>
        </p:nvSpPr>
        <p:spPr bwMode="auto">
          <a:xfrm>
            <a:off x="8004175" y="2033588"/>
            <a:ext cx="468313"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Br</a:t>
            </a:r>
            <a:endParaRPr lang="de-DE" sz="1800" b="0">
              <a:latin typeface="Tahoma" pitchFamily="34" charset="0"/>
            </a:endParaRPr>
          </a:p>
          <a:p>
            <a:pPr algn="ctr" eaLnBrk="0" hangingPunct="0"/>
            <a:r>
              <a:rPr lang="de-DE" sz="900" b="0">
                <a:latin typeface="Tahoma" pitchFamily="34" charset="0"/>
              </a:rPr>
              <a:t>35 </a:t>
            </a:r>
            <a:r>
              <a:rPr lang="de-DE" sz="1000" b="0">
                <a:latin typeface="Tahoma" pitchFamily="34" charset="0"/>
              </a:rPr>
              <a:t>     </a:t>
            </a:r>
          </a:p>
        </p:txBody>
      </p:sp>
      <p:sp>
        <p:nvSpPr>
          <p:cNvPr id="21530" name="Rectangle 24"/>
          <p:cNvSpPr>
            <a:spLocks noChangeArrowheads="1"/>
          </p:cNvSpPr>
          <p:nvPr/>
        </p:nvSpPr>
        <p:spPr bwMode="auto">
          <a:xfrm>
            <a:off x="7508875" y="2027238"/>
            <a:ext cx="468313"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Se</a:t>
            </a:r>
            <a:endParaRPr lang="de-DE" sz="1800" b="0">
              <a:latin typeface="Tahoma" pitchFamily="34" charset="0"/>
            </a:endParaRPr>
          </a:p>
          <a:p>
            <a:pPr algn="ctr" eaLnBrk="0" hangingPunct="0"/>
            <a:r>
              <a:rPr lang="de-DE" sz="900" b="0">
                <a:latin typeface="Tahoma" pitchFamily="34" charset="0"/>
              </a:rPr>
              <a:t>34 </a:t>
            </a:r>
            <a:r>
              <a:rPr lang="de-DE" sz="1000" b="0">
                <a:latin typeface="Tahoma" pitchFamily="34" charset="0"/>
              </a:rPr>
              <a:t>     </a:t>
            </a:r>
          </a:p>
        </p:txBody>
      </p:sp>
      <p:sp>
        <p:nvSpPr>
          <p:cNvPr id="21531" name="Rectangle 25"/>
          <p:cNvSpPr>
            <a:spLocks noChangeArrowheads="1"/>
          </p:cNvSpPr>
          <p:nvPr/>
        </p:nvSpPr>
        <p:spPr bwMode="auto">
          <a:xfrm>
            <a:off x="7015163" y="2027238"/>
            <a:ext cx="468312"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As</a:t>
            </a:r>
            <a:endParaRPr lang="de-DE" sz="1800" b="0">
              <a:latin typeface="Tahoma" pitchFamily="34" charset="0"/>
            </a:endParaRPr>
          </a:p>
          <a:p>
            <a:pPr algn="ctr" eaLnBrk="0" hangingPunct="0"/>
            <a:r>
              <a:rPr lang="de-DE" sz="900" b="0">
                <a:latin typeface="Tahoma" pitchFamily="34" charset="0"/>
              </a:rPr>
              <a:t>33 </a:t>
            </a:r>
            <a:r>
              <a:rPr lang="de-DE" sz="1000" b="0">
                <a:latin typeface="Tahoma" pitchFamily="34" charset="0"/>
              </a:rPr>
              <a:t>     </a:t>
            </a:r>
          </a:p>
        </p:txBody>
      </p:sp>
      <p:sp>
        <p:nvSpPr>
          <p:cNvPr id="21532" name="Rectangle 26"/>
          <p:cNvSpPr>
            <a:spLocks noChangeArrowheads="1"/>
          </p:cNvSpPr>
          <p:nvPr/>
        </p:nvSpPr>
        <p:spPr bwMode="auto">
          <a:xfrm>
            <a:off x="6521450" y="2027238"/>
            <a:ext cx="468313"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Ge</a:t>
            </a:r>
            <a:endParaRPr lang="de-DE" sz="1800" b="0">
              <a:latin typeface="Tahoma" pitchFamily="34" charset="0"/>
            </a:endParaRPr>
          </a:p>
          <a:p>
            <a:pPr algn="ctr" eaLnBrk="0" hangingPunct="0"/>
            <a:r>
              <a:rPr lang="de-DE" sz="900" b="0">
                <a:latin typeface="Tahoma" pitchFamily="34" charset="0"/>
              </a:rPr>
              <a:t>32 </a:t>
            </a:r>
            <a:r>
              <a:rPr lang="de-DE" sz="1000" b="0">
                <a:latin typeface="Tahoma" pitchFamily="34" charset="0"/>
              </a:rPr>
              <a:t>     </a:t>
            </a:r>
          </a:p>
        </p:txBody>
      </p:sp>
      <p:sp>
        <p:nvSpPr>
          <p:cNvPr id="21533" name="Rectangle 27"/>
          <p:cNvSpPr>
            <a:spLocks noChangeArrowheads="1"/>
          </p:cNvSpPr>
          <p:nvPr/>
        </p:nvSpPr>
        <p:spPr bwMode="auto">
          <a:xfrm>
            <a:off x="6029325" y="2027238"/>
            <a:ext cx="468313"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Ga</a:t>
            </a:r>
            <a:endParaRPr lang="de-DE" sz="1800" b="0">
              <a:latin typeface="Tahoma" pitchFamily="34" charset="0"/>
            </a:endParaRPr>
          </a:p>
          <a:p>
            <a:pPr algn="ctr" eaLnBrk="0" hangingPunct="0"/>
            <a:r>
              <a:rPr lang="de-DE" sz="900" b="0">
                <a:latin typeface="Tahoma" pitchFamily="34" charset="0"/>
              </a:rPr>
              <a:t>31 </a:t>
            </a:r>
            <a:r>
              <a:rPr lang="de-DE" sz="1000" b="0">
                <a:latin typeface="Tahoma" pitchFamily="34" charset="0"/>
              </a:rPr>
              <a:t>     </a:t>
            </a:r>
          </a:p>
        </p:txBody>
      </p:sp>
      <p:sp>
        <p:nvSpPr>
          <p:cNvPr id="21534" name="Rectangle 28"/>
          <p:cNvSpPr>
            <a:spLocks noChangeArrowheads="1"/>
          </p:cNvSpPr>
          <p:nvPr/>
        </p:nvSpPr>
        <p:spPr bwMode="auto">
          <a:xfrm>
            <a:off x="8494713" y="2616200"/>
            <a:ext cx="468312" cy="566738"/>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Xe</a:t>
            </a:r>
            <a:endParaRPr lang="de-DE" sz="1800" b="0">
              <a:latin typeface="Tahoma" pitchFamily="34" charset="0"/>
            </a:endParaRPr>
          </a:p>
          <a:p>
            <a:pPr algn="ctr" eaLnBrk="0" hangingPunct="0"/>
            <a:r>
              <a:rPr lang="de-DE" sz="900" b="0">
                <a:latin typeface="Tahoma" pitchFamily="34" charset="0"/>
              </a:rPr>
              <a:t>54</a:t>
            </a:r>
            <a:r>
              <a:rPr lang="de-DE" sz="900" b="0">
                <a:solidFill>
                  <a:schemeClr val="bg1"/>
                </a:solidFill>
                <a:latin typeface="Tahoma" pitchFamily="34" charset="0"/>
              </a:rPr>
              <a:t> </a:t>
            </a:r>
            <a:r>
              <a:rPr lang="de-DE" sz="1000" b="0">
                <a:solidFill>
                  <a:schemeClr val="bg1"/>
                </a:solidFill>
                <a:latin typeface="Tahoma" pitchFamily="34" charset="0"/>
              </a:rPr>
              <a:t>     </a:t>
            </a:r>
          </a:p>
        </p:txBody>
      </p:sp>
      <p:sp>
        <p:nvSpPr>
          <p:cNvPr id="21535" name="Rectangle 29"/>
          <p:cNvSpPr>
            <a:spLocks noChangeArrowheads="1"/>
          </p:cNvSpPr>
          <p:nvPr/>
        </p:nvSpPr>
        <p:spPr bwMode="auto">
          <a:xfrm>
            <a:off x="8004175" y="2624138"/>
            <a:ext cx="468313"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I</a:t>
            </a:r>
            <a:endParaRPr lang="de-DE" sz="1800" b="0">
              <a:latin typeface="Tahoma" pitchFamily="34" charset="0"/>
            </a:endParaRPr>
          </a:p>
          <a:p>
            <a:pPr algn="ctr" eaLnBrk="0" hangingPunct="0"/>
            <a:r>
              <a:rPr lang="de-DE" sz="900" b="0">
                <a:latin typeface="Tahoma" pitchFamily="34" charset="0"/>
              </a:rPr>
              <a:t>53 </a:t>
            </a:r>
            <a:r>
              <a:rPr lang="de-DE" sz="1000" b="0">
                <a:latin typeface="Tahoma" pitchFamily="34" charset="0"/>
              </a:rPr>
              <a:t>     </a:t>
            </a:r>
          </a:p>
        </p:txBody>
      </p:sp>
      <p:sp>
        <p:nvSpPr>
          <p:cNvPr id="21536" name="Rectangle 30"/>
          <p:cNvSpPr>
            <a:spLocks noChangeArrowheads="1"/>
          </p:cNvSpPr>
          <p:nvPr/>
        </p:nvSpPr>
        <p:spPr bwMode="auto">
          <a:xfrm>
            <a:off x="7508875" y="2616200"/>
            <a:ext cx="468313" cy="566738"/>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Te</a:t>
            </a:r>
            <a:endParaRPr lang="de-DE" sz="1800" b="0">
              <a:latin typeface="Tahoma" pitchFamily="34" charset="0"/>
            </a:endParaRPr>
          </a:p>
          <a:p>
            <a:pPr algn="ctr" eaLnBrk="0" hangingPunct="0"/>
            <a:r>
              <a:rPr lang="de-DE" sz="900" b="0">
                <a:latin typeface="Tahoma" pitchFamily="34" charset="0"/>
              </a:rPr>
              <a:t>52 </a:t>
            </a:r>
            <a:r>
              <a:rPr lang="de-DE" sz="1000" b="0">
                <a:latin typeface="Tahoma" pitchFamily="34" charset="0"/>
              </a:rPr>
              <a:t>     </a:t>
            </a:r>
          </a:p>
        </p:txBody>
      </p:sp>
      <p:sp>
        <p:nvSpPr>
          <p:cNvPr id="21537" name="Rectangle 31"/>
          <p:cNvSpPr>
            <a:spLocks noChangeArrowheads="1"/>
          </p:cNvSpPr>
          <p:nvPr/>
        </p:nvSpPr>
        <p:spPr bwMode="auto">
          <a:xfrm>
            <a:off x="7015163" y="2616200"/>
            <a:ext cx="468312" cy="566738"/>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Sb</a:t>
            </a:r>
            <a:endParaRPr lang="de-DE" sz="1800" b="0">
              <a:latin typeface="Tahoma" pitchFamily="34" charset="0"/>
            </a:endParaRPr>
          </a:p>
          <a:p>
            <a:pPr algn="ctr" eaLnBrk="0" hangingPunct="0"/>
            <a:r>
              <a:rPr lang="de-DE" sz="900" b="0">
                <a:latin typeface="Tahoma" pitchFamily="34" charset="0"/>
              </a:rPr>
              <a:t>51 </a:t>
            </a:r>
            <a:r>
              <a:rPr lang="de-DE" sz="1000" b="0">
                <a:latin typeface="Tahoma" pitchFamily="34" charset="0"/>
              </a:rPr>
              <a:t>     </a:t>
            </a:r>
          </a:p>
        </p:txBody>
      </p:sp>
      <p:sp>
        <p:nvSpPr>
          <p:cNvPr id="21538" name="Rectangle 32"/>
          <p:cNvSpPr>
            <a:spLocks noChangeArrowheads="1"/>
          </p:cNvSpPr>
          <p:nvPr/>
        </p:nvSpPr>
        <p:spPr bwMode="auto">
          <a:xfrm>
            <a:off x="6521450" y="2616200"/>
            <a:ext cx="468313" cy="566738"/>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Sn</a:t>
            </a:r>
            <a:endParaRPr lang="de-DE" sz="1800" b="0">
              <a:latin typeface="Tahoma" pitchFamily="34" charset="0"/>
            </a:endParaRPr>
          </a:p>
          <a:p>
            <a:pPr algn="ctr" eaLnBrk="0" hangingPunct="0"/>
            <a:r>
              <a:rPr lang="de-DE" sz="900" b="0">
                <a:latin typeface="Tahoma" pitchFamily="34" charset="0"/>
              </a:rPr>
              <a:t>50 </a:t>
            </a:r>
            <a:r>
              <a:rPr lang="de-DE" sz="1000" b="0">
                <a:latin typeface="Tahoma" pitchFamily="34" charset="0"/>
              </a:rPr>
              <a:t>     </a:t>
            </a:r>
          </a:p>
        </p:txBody>
      </p:sp>
      <p:sp>
        <p:nvSpPr>
          <p:cNvPr id="21539" name="Rectangle 35"/>
          <p:cNvSpPr>
            <a:spLocks noChangeArrowheads="1"/>
          </p:cNvSpPr>
          <p:nvPr/>
        </p:nvSpPr>
        <p:spPr bwMode="auto">
          <a:xfrm>
            <a:off x="7015163" y="3217863"/>
            <a:ext cx="468312"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Bi</a:t>
            </a:r>
            <a:endParaRPr lang="de-DE" sz="1800" b="0">
              <a:latin typeface="Tahoma" pitchFamily="34" charset="0"/>
            </a:endParaRPr>
          </a:p>
          <a:p>
            <a:pPr algn="ctr" eaLnBrk="0" hangingPunct="0"/>
            <a:r>
              <a:rPr lang="de-DE" sz="900" b="0">
                <a:latin typeface="Tahoma" pitchFamily="34" charset="0"/>
              </a:rPr>
              <a:t>83 </a:t>
            </a:r>
            <a:r>
              <a:rPr lang="de-DE" sz="1000" b="0">
                <a:latin typeface="Tahoma" pitchFamily="34" charset="0"/>
              </a:rPr>
              <a:t>     </a:t>
            </a:r>
          </a:p>
        </p:txBody>
      </p:sp>
      <p:sp>
        <p:nvSpPr>
          <p:cNvPr id="21540" name="Rectangle 36"/>
          <p:cNvSpPr>
            <a:spLocks noChangeArrowheads="1"/>
          </p:cNvSpPr>
          <p:nvPr/>
        </p:nvSpPr>
        <p:spPr bwMode="auto">
          <a:xfrm>
            <a:off x="6521450" y="3217863"/>
            <a:ext cx="468313"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Pb</a:t>
            </a:r>
            <a:endParaRPr lang="de-DE" sz="1800" b="0">
              <a:latin typeface="Tahoma" pitchFamily="34" charset="0"/>
            </a:endParaRPr>
          </a:p>
          <a:p>
            <a:pPr algn="ctr" eaLnBrk="0" hangingPunct="0"/>
            <a:r>
              <a:rPr lang="de-DE" sz="900" b="0">
                <a:latin typeface="Tahoma" pitchFamily="34" charset="0"/>
              </a:rPr>
              <a:t>82 </a:t>
            </a:r>
            <a:r>
              <a:rPr lang="de-DE" sz="1000" b="0">
                <a:latin typeface="Tahoma" pitchFamily="34" charset="0"/>
              </a:rPr>
              <a:t>     </a:t>
            </a:r>
          </a:p>
        </p:txBody>
      </p:sp>
      <p:sp>
        <p:nvSpPr>
          <p:cNvPr id="21541" name="Rectangle 37"/>
          <p:cNvSpPr>
            <a:spLocks noChangeArrowheads="1"/>
          </p:cNvSpPr>
          <p:nvPr/>
        </p:nvSpPr>
        <p:spPr bwMode="auto">
          <a:xfrm>
            <a:off x="5045075" y="2616200"/>
            <a:ext cx="466725" cy="566738"/>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Ag</a:t>
            </a:r>
            <a:endParaRPr lang="de-DE" sz="1800" b="0">
              <a:latin typeface="Tahoma" pitchFamily="34" charset="0"/>
            </a:endParaRPr>
          </a:p>
          <a:p>
            <a:pPr algn="ctr" eaLnBrk="0" hangingPunct="0"/>
            <a:r>
              <a:rPr lang="de-DE" sz="900" b="0">
                <a:latin typeface="Tahoma" pitchFamily="34" charset="0"/>
              </a:rPr>
              <a:t>47 </a:t>
            </a:r>
            <a:r>
              <a:rPr lang="de-DE" sz="1000" b="0">
                <a:latin typeface="Tahoma" pitchFamily="34" charset="0"/>
              </a:rPr>
              <a:t>     </a:t>
            </a:r>
          </a:p>
        </p:txBody>
      </p:sp>
      <p:sp>
        <p:nvSpPr>
          <p:cNvPr id="21542" name="Rectangle 38"/>
          <p:cNvSpPr>
            <a:spLocks noChangeArrowheads="1"/>
          </p:cNvSpPr>
          <p:nvPr/>
        </p:nvSpPr>
        <p:spPr bwMode="auto">
          <a:xfrm>
            <a:off x="5045075" y="3217863"/>
            <a:ext cx="466725"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Au</a:t>
            </a:r>
            <a:endParaRPr lang="de-DE" sz="1800" b="0">
              <a:latin typeface="Tahoma" pitchFamily="34" charset="0"/>
            </a:endParaRPr>
          </a:p>
          <a:p>
            <a:pPr algn="ctr" eaLnBrk="0" hangingPunct="0"/>
            <a:r>
              <a:rPr lang="de-DE" sz="900" b="0">
                <a:latin typeface="Tahoma" pitchFamily="34" charset="0"/>
              </a:rPr>
              <a:t>79 </a:t>
            </a:r>
            <a:r>
              <a:rPr lang="de-DE" sz="1000" b="0">
                <a:latin typeface="Tahoma" pitchFamily="34" charset="0"/>
              </a:rPr>
              <a:t>     </a:t>
            </a:r>
          </a:p>
        </p:txBody>
      </p:sp>
      <p:sp>
        <p:nvSpPr>
          <p:cNvPr id="21543" name="Rectangle 39"/>
          <p:cNvSpPr>
            <a:spLocks noChangeArrowheads="1"/>
          </p:cNvSpPr>
          <p:nvPr/>
        </p:nvSpPr>
        <p:spPr bwMode="auto">
          <a:xfrm>
            <a:off x="153988" y="242888"/>
            <a:ext cx="468312" cy="568325"/>
          </a:xfrm>
          <a:prstGeom prst="rect">
            <a:avLst/>
          </a:prstGeom>
          <a:solidFill>
            <a:schemeClr val="folHlink"/>
          </a:solidFill>
          <a:ln w="9525">
            <a:solidFill>
              <a:schemeClr val="tx1"/>
            </a:solidFill>
            <a:miter lim="800000"/>
            <a:headEnd/>
            <a:tailEnd/>
          </a:ln>
          <a:effectLst>
            <a:prstShdw prst="shdw17" dist="17961" dir="13500000">
              <a:schemeClr val="bg2"/>
            </a:prstShdw>
          </a:effectLst>
        </p:spPr>
        <p:txBody>
          <a:bodyPr wrap="none" anchor="ctr"/>
          <a:lstStyle/>
          <a:p>
            <a:pPr algn="ctr" eaLnBrk="0" hangingPunct="0">
              <a:spcBef>
                <a:spcPct val="5000"/>
              </a:spcBef>
            </a:pPr>
            <a:r>
              <a:rPr lang="de-DE" sz="1400">
                <a:latin typeface="Tahoma" pitchFamily="34" charset="0"/>
              </a:rPr>
              <a:t>H</a:t>
            </a:r>
            <a:endParaRPr lang="de-DE" sz="1800" b="0">
              <a:latin typeface="Tahoma" pitchFamily="34" charset="0"/>
            </a:endParaRPr>
          </a:p>
          <a:p>
            <a:pPr algn="ctr" eaLnBrk="0" hangingPunct="0"/>
            <a:r>
              <a:rPr lang="de-DE" sz="900" b="0">
                <a:latin typeface="Tahoma" pitchFamily="34" charset="0"/>
              </a:rPr>
              <a:t>1 </a:t>
            </a:r>
            <a:r>
              <a:rPr lang="de-DE" sz="1000" b="0">
                <a:latin typeface="Tahoma" pitchFamily="34" charset="0"/>
              </a:rPr>
              <a:t>     </a:t>
            </a:r>
          </a:p>
        </p:txBody>
      </p:sp>
      <p:sp>
        <p:nvSpPr>
          <p:cNvPr id="21544" name="Rectangle 40"/>
          <p:cNvSpPr>
            <a:spLocks noChangeArrowheads="1"/>
          </p:cNvSpPr>
          <p:nvPr/>
        </p:nvSpPr>
        <p:spPr bwMode="auto">
          <a:xfrm>
            <a:off x="153988" y="839788"/>
            <a:ext cx="468312" cy="568325"/>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Li</a:t>
            </a:r>
            <a:endParaRPr lang="de-DE" sz="1800" b="0">
              <a:latin typeface="Tahoma" pitchFamily="34" charset="0"/>
            </a:endParaRPr>
          </a:p>
          <a:p>
            <a:pPr algn="ctr" eaLnBrk="0" hangingPunct="0"/>
            <a:r>
              <a:rPr lang="de-DE" sz="900" b="0">
                <a:latin typeface="Tahoma" pitchFamily="34" charset="0"/>
              </a:rPr>
              <a:t>3 </a:t>
            </a:r>
            <a:r>
              <a:rPr lang="de-DE" sz="1000" b="0">
                <a:latin typeface="Tahoma" pitchFamily="34" charset="0"/>
              </a:rPr>
              <a:t>     </a:t>
            </a:r>
          </a:p>
        </p:txBody>
      </p:sp>
      <p:sp>
        <p:nvSpPr>
          <p:cNvPr id="21545" name="Rectangle 41"/>
          <p:cNvSpPr>
            <a:spLocks noChangeArrowheads="1"/>
          </p:cNvSpPr>
          <p:nvPr/>
        </p:nvSpPr>
        <p:spPr bwMode="auto">
          <a:xfrm>
            <a:off x="153988" y="1436688"/>
            <a:ext cx="468312"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Na</a:t>
            </a:r>
            <a:endParaRPr lang="de-DE" sz="1800" b="0">
              <a:latin typeface="Tahoma" pitchFamily="34" charset="0"/>
            </a:endParaRPr>
          </a:p>
          <a:p>
            <a:pPr algn="ctr" eaLnBrk="0" hangingPunct="0"/>
            <a:r>
              <a:rPr lang="de-DE" sz="900" b="0">
                <a:latin typeface="Tahoma" pitchFamily="34" charset="0"/>
              </a:rPr>
              <a:t>11</a:t>
            </a:r>
            <a:r>
              <a:rPr lang="de-DE" sz="1000" b="0">
                <a:latin typeface="Tahoma" pitchFamily="34" charset="0"/>
              </a:rPr>
              <a:t>     </a:t>
            </a:r>
          </a:p>
        </p:txBody>
      </p:sp>
      <p:sp>
        <p:nvSpPr>
          <p:cNvPr id="21546" name="Rectangle 42"/>
          <p:cNvSpPr>
            <a:spLocks noChangeArrowheads="1"/>
          </p:cNvSpPr>
          <p:nvPr/>
        </p:nvSpPr>
        <p:spPr bwMode="auto">
          <a:xfrm>
            <a:off x="153988" y="2033588"/>
            <a:ext cx="468312"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K</a:t>
            </a:r>
            <a:endParaRPr lang="de-DE" sz="1800" b="0">
              <a:latin typeface="Tahoma" pitchFamily="34" charset="0"/>
            </a:endParaRPr>
          </a:p>
          <a:p>
            <a:pPr algn="ctr" eaLnBrk="0" hangingPunct="0"/>
            <a:r>
              <a:rPr lang="de-DE" sz="900" b="0">
                <a:latin typeface="Tahoma" pitchFamily="34" charset="0"/>
              </a:rPr>
              <a:t>19  </a:t>
            </a:r>
            <a:r>
              <a:rPr lang="de-DE" sz="1000" b="0">
                <a:latin typeface="Tahoma" pitchFamily="34" charset="0"/>
              </a:rPr>
              <a:t>    </a:t>
            </a:r>
          </a:p>
        </p:txBody>
      </p:sp>
      <p:sp>
        <p:nvSpPr>
          <p:cNvPr id="21547" name="Rectangle 43"/>
          <p:cNvSpPr>
            <a:spLocks noChangeArrowheads="1"/>
          </p:cNvSpPr>
          <p:nvPr/>
        </p:nvSpPr>
        <p:spPr bwMode="auto">
          <a:xfrm>
            <a:off x="153988" y="3225800"/>
            <a:ext cx="468312" cy="566738"/>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Cs</a:t>
            </a:r>
            <a:endParaRPr lang="de-DE" sz="1800" b="0">
              <a:latin typeface="Tahoma" pitchFamily="34" charset="0"/>
            </a:endParaRPr>
          </a:p>
          <a:p>
            <a:pPr algn="ctr" eaLnBrk="0" hangingPunct="0"/>
            <a:r>
              <a:rPr lang="de-DE" sz="900" b="0">
                <a:latin typeface="Tahoma" pitchFamily="34" charset="0"/>
              </a:rPr>
              <a:t>55</a:t>
            </a:r>
            <a:r>
              <a:rPr lang="de-DE" sz="1000" b="0">
                <a:latin typeface="Tahoma" pitchFamily="34" charset="0"/>
              </a:rPr>
              <a:t>      </a:t>
            </a:r>
          </a:p>
        </p:txBody>
      </p:sp>
      <p:sp>
        <p:nvSpPr>
          <p:cNvPr id="21548" name="Rectangle 44"/>
          <p:cNvSpPr>
            <a:spLocks noChangeArrowheads="1"/>
          </p:cNvSpPr>
          <p:nvPr/>
        </p:nvSpPr>
        <p:spPr bwMode="auto">
          <a:xfrm>
            <a:off x="153988" y="2624138"/>
            <a:ext cx="468312"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Rb</a:t>
            </a:r>
            <a:endParaRPr lang="de-DE" sz="1800" b="0">
              <a:latin typeface="Tahoma" pitchFamily="34" charset="0"/>
            </a:endParaRPr>
          </a:p>
          <a:p>
            <a:pPr algn="ctr" eaLnBrk="0" hangingPunct="0"/>
            <a:r>
              <a:rPr lang="de-DE" sz="900" b="0">
                <a:latin typeface="Tahoma" pitchFamily="34" charset="0"/>
              </a:rPr>
              <a:t>37 </a:t>
            </a:r>
            <a:r>
              <a:rPr lang="de-DE" sz="1000" b="0">
                <a:latin typeface="Tahoma" pitchFamily="34" charset="0"/>
              </a:rPr>
              <a:t>     </a:t>
            </a:r>
          </a:p>
        </p:txBody>
      </p:sp>
      <p:sp>
        <p:nvSpPr>
          <p:cNvPr id="21549" name="Rectangle 45"/>
          <p:cNvSpPr>
            <a:spLocks noChangeArrowheads="1"/>
          </p:cNvSpPr>
          <p:nvPr/>
        </p:nvSpPr>
        <p:spPr bwMode="auto">
          <a:xfrm>
            <a:off x="635000" y="2033588"/>
            <a:ext cx="466725"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Ca</a:t>
            </a:r>
            <a:endParaRPr lang="de-DE" sz="1800" b="0">
              <a:latin typeface="Tahoma" pitchFamily="34" charset="0"/>
            </a:endParaRPr>
          </a:p>
          <a:p>
            <a:pPr algn="ctr" eaLnBrk="0" hangingPunct="0"/>
            <a:r>
              <a:rPr lang="de-DE" sz="900" b="0">
                <a:latin typeface="Tahoma" pitchFamily="34" charset="0"/>
              </a:rPr>
              <a:t>20 </a:t>
            </a:r>
            <a:r>
              <a:rPr lang="de-DE" sz="1000" b="0">
                <a:latin typeface="Tahoma" pitchFamily="34" charset="0"/>
              </a:rPr>
              <a:t>     </a:t>
            </a:r>
          </a:p>
        </p:txBody>
      </p:sp>
      <p:sp>
        <p:nvSpPr>
          <p:cNvPr id="21550" name="Rectangle 46"/>
          <p:cNvSpPr>
            <a:spLocks noChangeArrowheads="1"/>
          </p:cNvSpPr>
          <p:nvPr/>
        </p:nvSpPr>
        <p:spPr bwMode="auto">
          <a:xfrm>
            <a:off x="2590800" y="2616200"/>
            <a:ext cx="468313" cy="566738"/>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Mo</a:t>
            </a:r>
            <a:endParaRPr lang="de-DE" sz="1800" b="0">
              <a:latin typeface="Tahoma" pitchFamily="34" charset="0"/>
            </a:endParaRPr>
          </a:p>
          <a:p>
            <a:pPr algn="ctr" eaLnBrk="0" hangingPunct="0"/>
            <a:r>
              <a:rPr lang="de-DE" sz="900" b="0">
                <a:latin typeface="Tahoma" pitchFamily="34" charset="0"/>
              </a:rPr>
              <a:t>42 </a:t>
            </a:r>
            <a:r>
              <a:rPr lang="de-DE" sz="1000" b="0">
                <a:latin typeface="Tahoma" pitchFamily="34" charset="0"/>
              </a:rPr>
              <a:t>     </a:t>
            </a:r>
          </a:p>
        </p:txBody>
      </p:sp>
      <p:sp>
        <p:nvSpPr>
          <p:cNvPr id="21551" name="Rectangle 47"/>
          <p:cNvSpPr>
            <a:spLocks noChangeArrowheads="1"/>
          </p:cNvSpPr>
          <p:nvPr/>
        </p:nvSpPr>
        <p:spPr bwMode="auto">
          <a:xfrm>
            <a:off x="2098675" y="2616200"/>
            <a:ext cx="466725" cy="566738"/>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Nb</a:t>
            </a:r>
            <a:endParaRPr lang="de-DE" sz="1800" b="0">
              <a:latin typeface="Tahoma" pitchFamily="34" charset="0"/>
            </a:endParaRPr>
          </a:p>
          <a:p>
            <a:pPr algn="ctr" eaLnBrk="0" hangingPunct="0"/>
            <a:r>
              <a:rPr lang="de-DE" sz="900" b="0">
                <a:latin typeface="Tahoma" pitchFamily="34" charset="0"/>
              </a:rPr>
              <a:t>41 </a:t>
            </a:r>
            <a:r>
              <a:rPr lang="de-DE" sz="1000" b="0">
                <a:latin typeface="Tahoma" pitchFamily="34" charset="0"/>
              </a:rPr>
              <a:t>     </a:t>
            </a:r>
          </a:p>
        </p:txBody>
      </p:sp>
      <p:sp>
        <p:nvSpPr>
          <p:cNvPr id="21552" name="Rectangle 48"/>
          <p:cNvSpPr>
            <a:spLocks noChangeArrowheads="1"/>
          </p:cNvSpPr>
          <p:nvPr/>
        </p:nvSpPr>
        <p:spPr bwMode="auto">
          <a:xfrm>
            <a:off x="635000" y="2624138"/>
            <a:ext cx="466725"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Sr</a:t>
            </a:r>
            <a:endParaRPr lang="de-DE" sz="1800" b="0">
              <a:latin typeface="Tahoma" pitchFamily="34" charset="0"/>
            </a:endParaRPr>
          </a:p>
          <a:p>
            <a:pPr algn="ctr" eaLnBrk="0" hangingPunct="0"/>
            <a:r>
              <a:rPr lang="de-DE" sz="900" b="0">
                <a:latin typeface="Tahoma" pitchFamily="34" charset="0"/>
              </a:rPr>
              <a:t>38 </a:t>
            </a:r>
            <a:r>
              <a:rPr lang="de-DE" sz="1000" b="0">
                <a:latin typeface="Tahoma" pitchFamily="34" charset="0"/>
              </a:rPr>
              <a:t>     </a:t>
            </a:r>
          </a:p>
        </p:txBody>
      </p:sp>
      <p:sp>
        <p:nvSpPr>
          <p:cNvPr id="21553" name="Rectangle 49"/>
          <p:cNvSpPr>
            <a:spLocks noChangeArrowheads="1"/>
          </p:cNvSpPr>
          <p:nvPr/>
        </p:nvSpPr>
        <p:spPr bwMode="auto">
          <a:xfrm>
            <a:off x="4056063" y="2616200"/>
            <a:ext cx="466725" cy="566738"/>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Rh</a:t>
            </a:r>
            <a:endParaRPr lang="de-DE" sz="1800" b="0">
              <a:latin typeface="Tahoma" pitchFamily="34" charset="0"/>
            </a:endParaRPr>
          </a:p>
          <a:p>
            <a:pPr algn="ctr" eaLnBrk="0" hangingPunct="0"/>
            <a:r>
              <a:rPr lang="de-DE" sz="900" b="0">
                <a:latin typeface="Tahoma" pitchFamily="34" charset="0"/>
              </a:rPr>
              <a:t>45</a:t>
            </a:r>
            <a:r>
              <a:rPr lang="de-DE" sz="1000" b="0">
                <a:latin typeface="Tahoma" pitchFamily="34" charset="0"/>
              </a:rPr>
              <a:t>    </a:t>
            </a:r>
          </a:p>
        </p:txBody>
      </p:sp>
      <p:sp>
        <p:nvSpPr>
          <p:cNvPr id="21554" name="Rectangle 50"/>
          <p:cNvSpPr>
            <a:spLocks noChangeArrowheads="1"/>
          </p:cNvSpPr>
          <p:nvPr/>
        </p:nvSpPr>
        <p:spPr bwMode="auto">
          <a:xfrm>
            <a:off x="4548188" y="2616200"/>
            <a:ext cx="468312" cy="566738"/>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Pd</a:t>
            </a:r>
            <a:endParaRPr lang="de-DE" sz="1800" b="0">
              <a:latin typeface="Tahoma" pitchFamily="34" charset="0"/>
            </a:endParaRPr>
          </a:p>
          <a:p>
            <a:pPr algn="ctr" eaLnBrk="0" hangingPunct="0"/>
            <a:r>
              <a:rPr lang="de-DE" sz="900" b="0">
                <a:latin typeface="Tahoma" pitchFamily="34" charset="0"/>
              </a:rPr>
              <a:t>46 </a:t>
            </a:r>
            <a:r>
              <a:rPr lang="de-DE" sz="1000" b="0">
                <a:latin typeface="Tahoma" pitchFamily="34" charset="0"/>
              </a:rPr>
              <a:t>     </a:t>
            </a:r>
          </a:p>
        </p:txBody>
      </p:sp>
      <p:sp>
        <p:nvSpPr>
          <p:cNvPr id="21555" name="Rectangle 51"/>
          <p:cNvSpPr>
            <a:spLocks noChangeArrowheads="1"/>
          </p:cNvSpPr>
          <p:nvPr/>
        </p:nvSpPr>
        <p:spPr bwMode="auto">
          <a:xfrm>
            <a:off x="1603375" y="2616200"/>
            <a:ext cx="466725" cy="566738"/>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Zr</a:t>
            </a:r>
            <a:endParaRPr lang="de-DE" sz="1800" b="0">
              <a:latin typeface="Tahoma" pitchFamily="34" charset="0"/>
            </a:endParaRPr>
          </a:p>
          <a:p>
            <a:pPr algn="ctr" eaLnBrk="0" hangingPunct="0"/>
            <a:r>
              <a:rPr lang="de-DE" sz="900" b="0">
                <a:latin typeface="Tahoma" pitchFamily="34" charset="0"/>
              </a:rPr>
              <a:t>40 </a:t>
            </a:r>
            <a:r>
              <a:rPr lang="de-DE" sz="1000" b="0">
                <a:latin typeface="Tahoma" pitchFamily="34" charset="0"/>
              </a:rPr>
              <a:t>     </a:t>
            </a:r>
          </a:p>
        </p:txBody>
      </p:sp>
      <p:sp>
        <p:nvSpPr>
          <p:cNvPr id="21556" name="Rectangle 52"/>
          <p:cNvSpPr>
            <a:spLocks noChangeArrowheads="1"/>
          </p:cNvSpPr>
          <p:nvPr/>
        </p:nvSpPr>
        <p:spPr bwMode="auto">
          <a:xfrm>
            <a:off x="3562350" y="2616200"/>
            <a:ext cx="466725" cy="566738"/>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Ru</a:t>
            </a:r>
            <a:endParaRPr lang="de-DE" sz="1800" b="0">
              <a:latin typeface="Tahoma" pitchFamily="34" charset="0"/>
            </a:endParaRPr>
          </a:p>
          <a:p>
            <a:pPr algn="ctr" eaLnBrk="0" hangingPunct="0"/>
            <a:r>
              <a:rPr lang="de-DE" sz="900" b="0">
                <a:latin typeface="Tahoma" pitchFamily="34" charset="0"/>
              </a:rPr>
              <a:t>44 </a:t>
            </a:r>
            <a:r>
              <a:rPr lang="de-DE" sz="1000" b="0">
                <a:latin typeface="Tahoma" pitchFamily="34" charset="0"/>
              </a:rPr>
              <a:t>     </a:t>
            </a:r>
          </a:p>
        </p:txBody>
      </p:sp>
      <p:sp>
        <p:nvSpPr>
          <p:cNvPr id="21557" name="Rectangle 53"/>
          <p:cNvSpPr>
            <a:spLocks noChangeArrowheads="1"/>
          </p:cNvSpPr>
          <p:nvPr/>
        </p:nvSpPr>
        <p:spPr bwMode="auto">
          <a:xfrm>
            <a:off x="2590800" y="3217863"/>
            <a:ext cx="468313"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W</a:t>
            </a:r>
            <a:endParaRPr lang="de-DE" sz="1800" b="0">
              <a:latin typeface="Tahoma" pitchFamily="34" charset="0"/>
            </a:endParaRPr>
          </a:p>
          <a:p>
            <a:pPr algn="ctr" eaLnBrk="0" hangingPunct="0"/>
            <a:r>
              <a:rPr lang="de-DE" sz="900" b="0">
                <a:latin typeface="Tahoma" pitchFamily="34" charset="0"/>
              </a:rPr>
              <a:t>74 </a:t>
            </a:r>
            <a:r>
              <a:rPr lang="de-DE" sz="1000" b="0">
                <a:latin typeface="Tahoma" pitchFamily="34" charset="0"/>
              </a:rPr>
              <a:t>     </a:t>
            </a:r>
          </a:p>
        </p:txBody>
      </p:sp>
      <p:sp>
        <p:nvSpPr>
          <p:cNvPr id="21558" name="Rectangle 54"/>
          <p:cNvSpPr>
            <a:spLocks noChangeArrowheads="1"/>
          </p:cNvSpPr>
          <p:nvPr/>
        </p:nvSpPr>
        <p:spPr bwMode="auto">
          <a:xfrm>
            <a:off x="2098675" y="3217863"/>
            <a:ext cx="466725"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dirty="0">
                <a:latin typeface="Tahoma" pitchFamily="34" charset="0"/>
              </a:rPr>
              <a:t>Ta</a:t>
            </a:r>
            <a:endParaRPr lang="de-DE" sz="1800" b="0" dirty="0">
              <a:latin typeface="Tahoma" pitchFamily="34" charset="0"/>
            </a:endParaRPr>
          </a:p>
          <a:p>
            <a:pPr algn="ctr" eaLnBrk="0" hangingPunct="0"/>
            <a:r>
              <a:rPr lang="de-DE" sz="900" b="0" dirty="0">
                <a:latin typeface="Tahoma" pitchFamily="34" charset="0"/>
              </a:rPr>
              <a:t>73 </a:t>
            </a:r>
            <a:r>
              <a:rPr lang="de-DE" sz="1000" b="0" dirty="0">
                <a:latin typeface="Tahoma" pitchFamily="34" charset="0"/>
              </a:rPr>
              <a:t>     </a:t>
            </a:r>
          </a:p>
        </p:txBody>
      </p:sp>
      <p:sp>
        <p:nvSpPr>
          <p:cNvPr id="21559" name="Rectangle 55"/>
          <p:cNvSpPr>
            <a:spLocks noChangeArrowheads="1"/>
          </p:cNvSpPr>
          <p:nvPr/>
        </p:nvSpPr>
        <p:spPr bwMode="auto">
          <a:xfrm>
            <a:off x="1116013" y="3200400"/>
            <a:ext cx="466725" cy="596900"/>
          </a:xfrm>
          <a:prstGeom prst="rect">
            <a:avLst/>
          </a:prstGeom>
          <a:solidFill>
            <a:schemeClr val="folHlink"/>
          </a:solidFill>
          <a:ln w="19050">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La</a:t>
            </a:r>
            <a:endParaRPr lang="de-DE" sz="1800" b="0">
              <a:latin typeface="Tahoma" pitchFamily="34" charset="0"/>
            </a:endParaRPr>
          </a:p>
          <a:p>
            <a:pPr algn="ctr" eaLnBrk="0" hangingPunct="0"/>
            <a:r>
              <a:rPr lang="de-DE" sz="900" b="0">
                <a:latin typeface="Tahoma" pitchFamily="34" charset="0"/>
              </a:rPr>
              <a:t>       57   71 </a:t>
            </a:r>
            <a:r>
              <a:rPr lang="de-DE" sz="1000" b="0">
                <a:latin typeface="Tahoma" pitchFamily="34" charset="0"/>
              </a:rPr>
              <a:t>     </a:t>
            </a:r>
          </a:p>
        </p:txBody>
      </p:sp>
      <p:sp>
        <p:nvSpPr>
          <p:cNvPr id="21560" name="Rectangle 56"/>
          <p:cNvSpPr>
            <a:spLocks noChangeArrowheads="1"/>
          </p:cNvSpPr>
          <p:nvPr/>
        </p:nvSpPr>
        <p:spPr bwMode="auto">
          <a:xfrm>
            <a:off x="4056063" y="3217863"/>
            <a:ext cx="466725"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Ir</a:t>
            </a:r>
            <a:endParaRPr lang="de-DE" sz="1800" b="0">
              <a:latin typeface="Tahoma" pitchFamily="34" charset="0"/>
            </a:endParaRPr>
          </a:p>
          <a:p>
            <a:pPr algn="ctr" eaLnBrk="0" hangingPunct="0"/>
            <a:r>
              <a:rPr lang="de-DE" sz="900" b="0">
                <a:latin typeface="Tahoma" pitchFamily="34" charset="0"/>
              </a:rPr>
              <a:t>77 </a:t>
            </a:r>
            <a:r>
              <a:rPr lang="de-DE" sz="1000" b="0">
                <a:latin typeface="Tahoma" pitchFamily="34" charset="0"/>
              </a:rPr>
              <a:t>     </a:t>
            </a:r>
          </a:p>
        </p:txBody>
      </p:sp>
      <p:sp>
        <p:nvSpPr>
          <p:cNvPr id="21561" name="Rectangle 57"/>
          <p:cNvSpPr>
            <a:spLocks noChangeArrowheads="1"/>
          </p:cNvSpPr>
          <p:nvPr/>
        </p:nvSpPr>
        <p:spPr bwMode="auto">
          <a:xfrm>
            <a:off x="4548188" y="3217863"/>
            <a:ext cx="468312"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Pt</a:t>
            </a:r>
            <a:endParaRPr lang="de-DE" sz="1800" b="0">
              <a:latin typeface="Tahoma" pitchFamily="34" charset="0"/>
            </a:endParaRPr>
          </a:p>
          <a:p>
            <a:pPr algn="ctr" eaLnBrk="0" hangingPunct="0"/>
            <a:r>
              <a:rPr lang="de-DE" sz="900" b="0">
                <a:latin typeface="Tahoma" pitchFamily="34" charset="0"/>
              </a:rPr>
              <a:t>78 </a:t>
            </a:r>
            <a:r>
              <a:rPr lang="de-DE" sz="1000" b="0">
                <a:latin typeface="Tahoma" pitchFamily="34" charset="0"/>
              </a:rPr>
              <a:t>     </a:t>
            </a:r>
          </a:p>
        </p:txBody>
      </p:sp>
      <p:sp>
        <p:nvSpPr>
          <p:cNvPr id="21562" name="Rectangle 58"/>
          <p:cNvSpPr>
            <a:spLocks noChangeArrowheads="1"/>
          </p:cNvSpPr>
          <p:nvPr/>
        </p:nvSpPr>
        <p:spPr bwMode="auto">
          <a:xfrm>
            <a:off x="1603375" y="3217863"/>
            <a:ext cx="466725" cy="566737"/>
          </a:xfrm>
          <a:prstGeom prst="rect">
            <a:avLst/>
          </a:prstGeom>
          <a:solidFill>
            <a:srgbClr val="00CCFF"/>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dirty="0">
                <a:latin typeface="Tahoma" pitchFamily="34" charset="0"/>
              </a:rPr>
              <a:t>Hf</a:t>
            </a:r>
            <a:endParaRPr lang="de-DE" sz="1800" b="0" dirty="0">
              <a:latin typeface="Tahoma" pitchFamily="34" charset="0"/>
            </a:endParaRPr>
          </a:p>
          <a:p>
            <a:pPr algn="ctr" eaLnBrk="0" hangingPunct="0"/>
            <a:r>
              <a:rPr lang="de-DE" sz="900" b="0" dirty="0">
                <a:latin typeface="Tahoma" pitchFamily="34" charset="0"/>
              </a:rPr>
              <a:t>72 </a:t>
            </a:r>
            <a:r>
              <a:rPr lang="de-DE" sz="1000" b="0" dirty="0">
                <a:latin typeface="Tahoma" pitchFamily="34" charset="0"/>
              </a:rPr>
              <a:t>     </a:t>
            </a:r>
          </a:p>
        </p:txBody>
      </p:sp>
      <p:sp>
        <p:nvSpPr>
          <p:cNvPr id="21563" name="Rectangle 59"/>
          <p:cNvSpPr>
            <a:spLocks noChangeArrowheads="1"/>
          </p:cNvSpPr>
          <p:nvPr/>
        </p:nvSpPr>
        <p:spPr bwMode="auto">
          <a:xfrm>
            <a:off x="3562350" y="3217863"/>
            <a:ext cx="466725"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Os</a:t>
            </a:r>
            <a:endParaRPr lang="de-DE" sz="1800" b="0">
              <a:latin typeface="Tahoma" pitchFamily="34" charset="0"/>
            </a:endParaRPr>
          </a:p>
          <a:p>
            <a:pPr algn="ctr" eaLnBrk="0" hangingPunct="0"/>
            <a:r>
              <a:rPr lang="de-DE" sz="900" b="0">
                <a:latin typeface="Tahoma" pitchFamily="34" charset="0"/>
              </a:rPr>
              <a:t>76 </a:t>
            </a:r>
            <a:r>
              <a:rPr lang="de-DE" sz="1000" b="0">
                <a:latin typeface="Tahoma" pitchFamily="34" charset="0"/>
              </a:rPr>
              <a:t>     </a:t>
            </a:r>
          </a:p>
        </p:txBody>
      </p:sp>
      <p:sp>
        <p:nvSpPr>
          <p:cNvPr id="21564" name="Rectangle 60"/>
          <p:cNvSpPr>
            <a:spLocks noChangeArrowheads="1"/>
          </p:cNvSpPr>
          <p:nvPr/>
        </p:nvSpPr>
        <p:spPr bwMode="auto">
          <a:xfrm>
            <a:off x="3070225" y="3217863"/>
            <a:ext cx="466725"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Re</a:t>
            </a:r>
            <a:endParaRPr lang="de-DE" sz="1800" b="0">
              <a:latin typeface="Tahoma" pitchFamily="34" charset="0"/>
            </a:endParaRPr>
          </a:p>
          <a:p>
            <a:pPr algn="ctr" eaLnBrk="0" hangingPunct="0"/>
            <a:r>
              <a:rPr lang="de-DE" sz="900" b="0">
                <a:latin typeface="Tahoma" pitchFamily="34" charset="0"/>
              </a:rPr>
              <a:t>75 </a:t>
            </a:r>
            <a:r>
              <a:rPr lang="de-DE" sz="1000" b="0">
                <a:latin typeface="Tahoma" pitchFamily="34" charset="0"/>
              </a:rPr>
              <a:t>     </a:t>
            </a:r>
          </a:p>
        </p:txBody>
      </p:sp>
      <p:sp>
        <p:nvSpPr>
          <p:cNvPr id="21565" name="Rectangle 61"/>
          <p:cNvSpPr>
            <a:spLocks noChangeArrowheads="1"/>
          </p:cNvSpPr>
          <p:nvPr/>
        </p:nvSpPr>
        <p:spPr bwMode="auto">
          <a:xfrm>
            <a:off x="635000" y="3814763"/>
            <a:ext cx="466725" cy="566737"/>
          </a:xfrm>
          <a:prstGeom prst="rect">
            <a:avLst/>
          </a:prstGeom>
          <a:solidFill>
            <a:srgbClr val="00CCFF"/>
          </a:solidFill>
          <a:ln w="9525">
            <a:solidFill>
              <a:schemeClr val="tx1"/>
            </a:solidFill>
            <a:miter lim="800000"/>
            <a:headEnd/>
            <a:tailEnd/>
          </a:ln>
          <a:effectLst>
            <a:prstShdw prst="shdw17" dist="17961" dir="2700000">
              <a:schemeClr val="bg2"/>
            </a:prstShdw>
          </a:effectLst>
        </p:spPr>
        <p:txBody>
          <a:bodyPr wrap="none" anchor="ctr"/>
          <a:lstStyle/>
          <a:p>
            <a:pPr eaLnBrk="0" hangingPunct="0"/>
            <a:r>
              <a:rPr lang="de-DE" sz="1400" dirty="0">
                <a:latin typeface="Tahoma" pitchFamily="34" charset="0"/>
              </a:rPr>
              <a:t>Ra</a:t>
            </a:r>
            <a:endParaRPr lang="de-DE" sz="1800" b="0" dirty="0">
              <a:latin typeface="Tahoma" pitchFamily="34" charset="0"/>
            </a:endParaRPr>
          </a:p>
          <a:p>
            <a:pPr eaLnBrk="0" hangingPunct="0"/>
            <a:r>
              <a:rPr lang="de-DE" sz="900" b="0" dirty="0">
                <a:latin typeface="Tahoma" pitchFamily="34" charset="0"/>
              </a:rPr>
              <a:t>88 </a:t>
            </a:r>
            <a:r>
              <a:rPr lang="de-DE" sz="1000" b="0" dirty="0">
                <a:latin typeface="Tahoma" pitchFamily="34" charset="0"/>
              </a:rPr>
              <a:t>     </a:t>
            </a:r>
          </a:p>
        </p:txBody>
      </p:sp>
      <p:sp>
        <p:nvSpPr>
          <p:cNvPr id="30832" name="Rectangle 62"/>
          <p:cNvSpPr>
            <a:spLocks noChangeArrowheads="1"/>
          </p:cNvSpPr>
          <p:nvPr/>
        </p:nvSpPr>
        <p:spPr bwMode="auto">
          <a:xfrm>
            <a:off x="1115568" y="3813048"/>
            <a:ext cx="466344" cy="566738"/>
          </a:xfrm>
          <a:prstGeom prst="rect">
            <a:avLst/>
          </a:prstGeom>
          <a:solidFill>
            <a:srgbClr val="00CCFF"/>
          </a:solidFill>
          <a:ln w="12700">
            <a:solidFill>
              <a:schemeClr val="tx1"/>
            </a:solidFill>
            <a:miter lim="800000"/>
            <a:headEnd/>
            <a:tailEnd/>
          </a:ln>
          <a:effectLst>
            <a:prstShdw prst="shdw17" dist="17961" dir="2700000">
              <a:schemeClr val="bg2"/>
            </a:prstShdw>
          </a:effectLst>
        </p:spPr>
        <p:txBody>
          <a:bodyPr wrap="none" anchor="ctr"/>
          <a:lstStyle/>
          <a:p>
            <a:pPr algn="ctr" eaLnBrk="0" hangingPunct="0">
              <a:defRPr/>
            </a:pPr>
            <a:r>
              <a:rPr lang="de-DE" sz="1400" dirty="0">
                <a:latin typeface="Tahoma" pitchFamily="34" charset="0"/>
              </a:rPr>
              <a:t>Ac</a:t>
            </a:r>
            <a:endParaRPr lang="de-DE" sz="1800" b="0" dirty="0">
              <a:latin typeface="Tahoma" pitchFamily="34" charset="0"/>
            </a:endParaRPr>
          </a:p>
          <a:p>
            <a:pPr algn="ctr" eaLnBrk="0" hangingPunct="0">
              <a:defRPr/>
            </a:pPr>
            <a:r>
              <a:rPr lang="de-DE" sz="1000" b="0" dirty="0">
                <a:latin typeface="Tahoma" pitchFamily="34" charset="0"/>
              </a:rPr>
              <a:t>89   </a:t>
            </a:r>
          </a:p>
        </p:txBody>
      </p:sp>
      <p:sp>
        <p:nvSpPr>
          <p:cNvPr id="21567" name="Rectangle 63"/>
          <p:cNvSpPr>
            <a:spLocks noChangeArrowheads="1"/>
          </p:cNvSpPr>
          <p:nvPr/>
        </p:nvSpPr>
        <p:spPr bwMode="auto">
          <a:xfrm>
            <a:off x="635000" y="1436688"/>
            <a:ext cx="466725"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Mg</a:t>
            </a:r>
            <a:endParaRPr lang="de-DE" sz="1800" b="0">
              <a:latin typeface="Tahoma" pitchFamily="34" charset="0"/>
            </a:endParaRPr>
          </a:p>
          <a:p>
            <a:pPr algn="ctr" eaLnBrk="0" hangingPunct="0"/>
            <a:r>
              <a:rPr lang="de-DE" sz="900" b="0">
                <a:latin typeface="Tahoma" pitchFamily="34" charset="0"/>
              </a:rPr>
              <a:t>12 </a:t>
            </a:r>
            <a:r>
              <a:rPr lang="de-DE" sz="1000" b="0">
                <a:latin typeface="Tahoma" pitchFamily="34" charset="0"/>
              </a:rPr>
              <a:t>     </a:t>
            </a:r>
          </a:p>
        </p:txBody>
      </p:sp>
      <p:sp>
        <p:nvSpPr>
          <p:cNvPr id="21568" name="Rectangle 64"/>
          <p:cNvSpPr>
            <a:spLocks noChangeArrowheads="1"/>
          </p:cNvSpPr>
          <p:nvPr/>
        </p:nvSpPr>
        <p:spPr bwMode="auto">
          <a:xfrm>
            <a:off x="635000" y="839788"/>
            <a:ext cx="466725" cy="568325"/>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Be</a:t>
            </a:r>
            <a:endParaRPr lang="de-DE" sz="1800" b="0">
              <a:latin typeface="Tahoma" pitchFamily="34" charset="0"/>
            </a:endParaRPr>
          </a:p>
          <a:p>
            <a:pPr algn="ctr" eaLnBrk="0" hangingPunct="0"/>
            <a:r>
              <a:rPr lang="de-DE" sz="900" b="0">
                <a:latin typeface="Tahoma" pitchFamily="34" charset="0"/>
              </a:rPr>
              <a:t>4 </a:t>
            </a:r>
            <a:r>
              <a:rPr lang="de-DE" sz="1000" b="0">
                <a:latin typeface="Tahoma" pitchFamily="34" charset="0"/>
              </a:rPr>
              <a:t>     </a:t>
            </a:r>
          </a:p>
        </p:txBody>
      </p:sp>
      <p:sp>
        <p:nvSpPr>
          <p:cNvPr id="21569" name="Rectangle 65"/>
          <p:cNvSpPr>
            <a:spLocks noChangeArrowheads="1"/>
          </p:cNvSpPr>
          <p:nvPr/>
        </p:nvSpPr>
        <p:spPr bwMode="auto">
          <a:xfrm>
            <a:off x="8494713" y="1430338"/>
            <a:ext cx="468312"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Ar</a:t>
            </a:r>
            <a:endParaRPr lang="de-DE" sz="1800" b="0">
              <a:latin typeface="Tahoma" pitchFamily="34" charset="0"/>
            </a:endParaRPr>
          </a:p>
          <a:p>
            <a:pPr algn="ctr" eaLnBrk="0" hangingPunct="0"/>
            <a:r>
              <a:rPr lang="de-DE" sz="900" b="0">
                <a:latin typeface="Tahoma" pitchFamily="34" charset="0"/>
              </a:rPr>
              <a:t>18 </a:t>
            </a:r>
            <a:r>
              <a:rPr lang="de-DE" sz="1000" b="0">
                <a:latin typeface="Tahoma" pitchFamily="34" charset="0"/>
              </a:rPr>
              <a:t>     </a:t>
            </a:r>
          </a:p>
        </p:txBody>
      </p:sp>
      <p:sp>
        <p:nvSpPr>
          <p:cNvPr id="21570" name="Rectangle 66"/>
          <p:cNvSpPr>
            <a:spLocks noChangeArrowheads="1"/>
          </p:cNvSpPr>
          <p:nvPr/>
        </p:nvSpPr>
        <p:spPr bwMode="auto">
          <a:xfrm>
            <a:off x="8004175" y="1436688"/>
            <a:ext cx="468313"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Cl</a:t>
            </a:r>
            <a:endParaRPr lang="de-DE" sz="1800" b="0">
              <a:latin typeface="Tahoma" pitchFamily="34" charset="0"/>
            </a:endParaRPr>
          </a:p>
          <a:p>
            <a:pPr algn="ctr" eaLnBrk="0" hangingPunct="0"/>
            <a:r>
              <a:rPr lang="de-DE" sz="900" b="0">
                <a:latin typeface="Tahoma" pitchFamily="34" charset="0"/>
              </a:rPr>
              <a:t>17</a:t>
            </a:r>
            <a:r>
              <a:rPr lang="de-DE" sz="1000" b="0">
                <a:latin typeface="Tahoma" pitchFamily="34" charset="0"/>
              </a:rPr>
              <a:t>     </a:t>
            </a:r>
          </a:p>
        </p:txBody>
      </p:sp>
      <p:sp>
        <p:nvSpPr>
          <p:cNvPr id="21571" name="Rectangle 67"/>
          <p:cNvSpPr>
            <a:spLocks noChangeArrowheads="1"/>
          </p:cNvSpPr>
          <p:nvPr/>
        </p:nvSpPr>
        <p:spPr bwMode="auto">
          <a:xfrm>
            <a:off x="7508875" y="1430338"/>
            <a:ext cx="468313"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S</a:t>
            </a:r>
            <a:endParaRPr lang="de-DE" sz="1800" b="0">
              <a:latin typeface="Tahoma" pitchFamily="34" charset="0"/>
            </a:endParaRPr>
          </a:p>
          <a:p>
            <a:pPr algn="ctr" eaLnBrk="0" hangingPunct="0"/>
            <a:r>
              <a:rPr lang="de-DE" sz="900" b="0">
                <a:latin typeface="Tahoma" pitchFamily="34" charset="0"/>
              </a:rPr>
              <a:t>16 </a:t>
            </a:r>
            <a:r>
              <a:rPr lang="de-DE" sz="1000" b="0">
                <a:latin typeface="Tahoma" pitchFamily="34" charset="0"/>
              </a:rPr>
              <a:t>     </a:t>
            </a:r>
          </a:p>
        </p:txBody>
      </p:sp>
      <p:sp>
        <p:nvSpPr>
          <p:cNvPr id="21572" name="Rectangle 68"/>
          <p:cNvSpPr>
            <a:spLocks noChangeArrowheads="1"/>
          </p:cNvSpPr>
          <p:nvPr/>
        </p:nvSpPr>
        <p:spPr bwMode="auto">
          <a:xfrm>
            <a:off x="7015163" y="1430338"/>
            <a:ext cx="468312"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P</a:t>
            </a:r>
            <a:endParaRPr lang="de-DE" sz="1800" b="0">
              <a:latin typeface="Tahoma" pitchFamily="34" charset="0"/>
            </a:endParaRPr>
          </a:p>
          <a:p>
            <a:pPr algn="ctr" eaLnBrk="0" hangingPunct="0"/>
            <a:r>
              <a:rPr lang="de-DE" sz="900" b="0">
                <a:latin typeface="Tahoma" pitchFamily="34" charset="0"/>
              </a:rPr>
              <a:t>15 </a:t>
            </a:r>
            <a:r>
              <a:rPr lang="de-DE" sz="1000" b="0">
                <a:latin typeface="Tahoma" pitchFamily="34" charset="0"/>
              </a:rPr>
              <a:t>     </a:t>
            </a:r>
          </a:p>
        </p:txBody>
      </p:sp>
      <p:sp>
        <p:nvSpPr>
          <p:cNvPr id="21573" name="Rectangle 69"/>
          <p:cNvSpPr>
            <a:spLocks noChangeArrowheads="1"/>
          </p:cNvSpPr>
          <p:nvPr/>
        </p:nvSpPr>
        <p:spPr bwMode="auto">
          <a:xfrm>
            <a:off x="6521450" y="1430338"/>
            <a:ext cx="468313"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Si</a:t>
            </a:r>
            <a:endParaRPr lang="de-DE" sz="1800" b="0">
              <a:latin typeface="Tahoma" pitchFamily="34" charset="0"/>
            </a:endParaRPr>
          </a:p>
          <a:p>
            <a:pPr algn="ctr" eaLnBrk="0" hangingPunct="0"/>
            <a:r>
              <a:rPr lang="de-DE" sz="900" b="0">
                <a:latin typeface="Tahoma" pitchFamily="34" charset="0"/>
              </a:rPr>
              <a:t>14</a:t>
            </a:r>
            <a:r>
              <a:rPr lang="de-DE" sz="1000" b="0">
                <a:latin typeface="Tahoma" pitchFamily="34" charset="0"/>
              </a:rPr>
              <a:t>     </a:t>
            </a:r>
          </a:p>
        </p:txBody>
      </p:sp>
      <p:sp>
        <p:nvSpPr>
          <p:cNvPr id="21574" name="Rectangle 70"/>
          <p:cNvSpPr>
            <a:spLocks noChangeArrowheads="1"/>
          </p:cNvSpPr>
          <p:nvPr/>
        </p:nvSpPr>
        <p:spPr bwMode="auto">
          <a:xfrm>
            <a:off x="6029325" y="1430338"/>
            <a:ext cx="468313"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Al</a:t>
            </a:r>
            <a:endParaRPr lang="de-DE" sz="1800" b="0">
              <a:latin typeface="Tahoma" pitchFamily="34" charset="0"/>
            </a:endParaRPr>
          </a:p>
          <a:p>
            <a:pPr algn="ctr" eaLnBrk="0" hangingPunct="0"/>
            <a:r>
              <a:rPr lang="de-DE" sz="900" b="0">
                <a:latin typeface="Tahoma" pitchFamily="34" charset="0"/>
              </a:rPr>
              <a:t>13 </a:t>
            </a:r>
            <a:r>
              <a:rPr lang="de-DE" sz="1000" b="0">
                <a:latin typeface="Tahoma" pitchFamily="34" charset="0"/>
              </a:rPr>
              <a:t>     </a:t>
            </a:r>
          </a:p>
        </p:txBody>
      </p:sp>
      <p:sp>
        <p:nvSpPr>
          <p:cNvPr id="21575" name="Rectangle 71"/>
          <p:cNvSpPr>
            <a:spLocks noChangeArrowheads="1"/>
          </p:cNvSpPr>
          <p:nvPr/>
        </p:nvSpPr>
        <p:spPr bwMode="auto">
          <a:xfrm>
            <a:off x="8494713" y="833438"/>
            <a:ext cx="468312"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Ne</a:t>
            </a:r>
            <a:endParaRPr lang="de-DE" sz="1800" b="0">
              <a:latin typeface="Tahoma" pitchFamily="34" charset="0"/>
            </a:endParaRPr>
          </a:p>
          <a:p>
            <a:pPr algn="ctr" eaLnBrk="0" hangingPunct="0"/>
            <a:r>
              <a:rPr lang="de-DE" sz="900" b="0">
                <a:latin typeface="Tahoma" pitchFamily="34" charset="0"/>
              </a:rPr>
              <a:t>10 </a:t>
            </a:r>
            <a:r>
              <a:rPr lang="de-DE" sz="1000" b="0">
                <a:latin typeface="Tahoma" pitchFamily="34" charset="0"/>
              </a:rPr>
              <a:t>     </a:t>
            </a:r>
          </a:p>
        </p:txBody>
      </p:sp>
      <p:sp>
        <p:nvSpPr>
          <p:cNvPr id="21576" name="Rectangle 72"/>
          <p:cNvSpPr>
            <a:spLocks noChangeArrowheads="1"/>
          </p:cNvSpPr>
          <p:nvPr/>
        </p:nvSpPr>
        <p:spPr bwMode="auto">
          <a:xfrm>
            <a:off x="8004175" y="839788"/>
            <a:ext cx="468313" cy="568325"/>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F</a:t>
            </a:r>
            <a:endParaRPr lang="de-DE" sz="1800" b="0">
              <a:latin typeface="Tahoma" pitchFamily="34" charset="0"/>
            </a:endParaRPr>
          </a:p>
          <a:p>
            <a:pPr algn="ctr" eaLnBrk="0" hangingPunct="0"/>
            <a:r>
              <a:rPr lang="de-DE" sz="900" b="0">
                <a:latin typeface="Tahoma" pitchFamily="34" charset="0"/>
              </a:rPr>
              <a:t>9 </a:t>
            </a:r>
            <a:r>
              <a:rPr lang="de-DE" sz="1000" b="0">
                <a:latin typeface="Tahoma" pitchFamily="34" charset="0"/>
              </a:rPr>
              <a:t>     </a:t>
            </a:r>
          </a:p>
        </p:txBody>
      </p:sp>
      <p:sp>
        <p:nvSpPr>
          <p:cNvPr id="21577" name="Rectangle 73"/>
          <p:cNvSpPr>
            <a:spLocks noChangeArrowheads="1"/>
          </p:cNvSpPr>
          <p:nvPr/>
        </p:nvSpPr>
        <p:spPr bwMode="auto">
          <a:xfrm>
            <a:off x="7508875" y="833438"/>
            <a:ext cx="468313"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O</a:t>
            </a:r>
            <a:endParaRPr lang="de-DE" sz="1800" b="0">
              <a:latin typeface="Tahoma" pitchFamily="34" charset="0"/>
            </a:endParaRPr>
          </a:p>
          <a:p>
            <a:pPr algn="ctr" eaLnBrk="0" hangingPunct="0"/>
            <a:r>
              <a:rPr lang="de-DE" sz="900" b="0">
                <a:latin typeface="Tahoma" pitchFamily="34" charset="0"/>
              </a:rPr>
              <a:t>8 </a:t>
            </a:r>
            <a:r>
              <a:rPr lang="de-DE" sz="1000" b="0">
                <a:latin typeface="Tahoma" pitchFamily="34" charset="0"/>
              </a:rPr>
              <a:t>     </a:t>
            </a:r>
          </a:p>
        </p:txBody>
      </p:sp>
      <p:sp>
        <p:nvSpPr>
          <p:cNvPr id="21578" name="Rectangle 74"/>
          <p:cNvSpPr>
            <a:spLocks noChangeArrowheads="1"/>
          </p:cNvSpPr>
          <p:nvPr/>
        </p:nvSpPr>
        <p:spPr bwMode="auto">
          <a:xfrm>
            <a:off x="7015163" y="833438"/>
            <a:ext cx="468312"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N</a:t>
            </a:r>
            <a:endParaRPr lang="de-DE" sz="1800" b="0">
              <a:solidFill>
                <a:schemeClr val="bg1"/>
              </a:solidFill>
              <a:latin typeface="Tahoma" pitchFamily="34" charset="0"/>
            </a:endParaRPr>
          </a:p>
          <a:p>
            <a:pPr algn="ctr" eaLnBrk="0" hangingPunct="0"/>
            <a:r>
              <a:rPr lang="de-DE" sz="900" b="0">
                <a:latin typeface="Tahoma" pitchFamily="34" charset="0"/>
              </a:rPr>
              <a:t>7</a:t>
            </a:r>
            <a:r>
              <a:rPr lang="de-DE" sz="1200" b="0">
                <a:solidFill>
                  <a:schemeClr val="bg1"/>
                </a:solidFill>
                <a:latin typeface="Tahoma" pitchFamily="34" charset="0"/>
              </a:rPr>
              <a:t> </a:t>
            </a:r>
            <a:r>
              <a:rPr lang="de-DE" sz="1000" b="0">
                <a:solidFill>
                  <a:schemeClr val="bg1"/>
                </a:solidFill>
                <a:latin typeface="Tahoma" pitchFamily="34" charset="0"/>
              </a:rPr>
              <a:t>    </a:t>
            </a:r>
            <a:endParaRPr lang="de-DE" sz="1000" b="0">
              <a:latin typeface="Tahoma" pitchFamily="34" charset="0"/>
            </a:endParaRPr>
          </a:p>
        </p:txBody>
      </p:sp>
      <p:sp>
        <p:nvSpPr>
          <p:cNvPr id="21579" name="Rectangle 75"/>
          <p:cNvSpPr>
            <a:spLocks noChangeArrowheads="1"/>
          </p:cNvSpPr>
          <p:nvPr/>
        </p:nvSpPr>
        <p:spPr bwMode="auto">
          <a:xfrm>
            <a:off x="6521450" y="833438"/>
            <a:ext cx="468313"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C</a:t>
            </a:r>
            <a:endParaRPr lang="de-DE" sz="1800" b="0">
              <a:latin typeface="Tahoma" pitchFamily="34" charset="0"/>
            </a:endParaRPr>
          </a:p>
          <a:p>
            <a:pPr algn="ctr" eaLnBrk="0" hangingPunct="0"/>
            <a:r>
              <a:rPr lang="de-DE" sz="900" b="0">
                <a:latin typeface="Tahoma" pitchFamily="34" charset="0"/>
              </a:rPr>
              <a:t>6 </a:t>
            </a:r>
            <a:r>
              <a:rPr lang="de-DE" sz="1000" b="0">
                <a:latin typeface="Tahoma" pitchFamily="34" charset="0"/>
              </a:rPr>
              <a:t>     </a:t>
            </a:r>
          </a:p>
        </p:txBody>
      </p:sp>
      <p:sp>
        <p:nvSpPr>
          <p:cNvPr id="21580" name="Rectangle 76"/>
          <p:cNvSpPr>
            <a:spLocks noChangeArrowheads="1"/>
          </p:cNvSpPr>
          <p:nvPr/>
        </p:nvSpPr>
        <p:spPr bwMode="auto">
          <a:xfrm>
            <a:off x="6029325" y="833438"/>
            <a:ext cx="468313"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dirty="0">
                <a:latin typeface="Tahoma" pitchFamily="34" charset="0"/>
              </a:rPr>
              <a:t>B</a:t>
            </a:r>
            <a:endParaRPr lang="de-DE" sz="1800" b="0" dirty="0">
              <a:latin typeface="Tahoma" pitchFamily="34" charset="0"/>
            </a:endParaRPr>
          </a:p>
          <a:p>
            <a:pPr algn="ctr" eaLnBrk="0" hangingPunct="0"/>
            <a:r>
              <a:rPr lang="de-DE" sz="900" b="0" dirty="0">
                <a:latin typeface="Tahoma" pitchFamily="34" charset="0"/>
              </a:rPr>
              <a:t>5 </a:t>
            </a:r>
            <a:r>
              <a:rPr lang="de-DE" sz="1000" b="0" dirty="0">
                <a:latin typeface="Tahoma" pitchFamily="34" charset="0"/>
              </a:rPr>
              <a:t>     </a:t>
            </a:r>
          </a:p>
        </p:txBody>
      </p:sp>
      <p:sp>
        <p:nvSpPr>
          <p:cNvPr id="21581" name="Rectangle 77"/>
          <p:cNvSpPr>
            <a:spLocks noChangeArrowheads="1"/>
          </p:cNvSpPr>
          <p:nvPr/>
        </p:nvSpPr>
        <p:spPr bwMode="auto">
          <a:xfrm>
            <a:off x="8494713" y="228600"/>
            <a:ext cx="468312" cy="566738"/>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He</a:t>
            </a:r>
          </a:p>
          <a:p>
            <a:pPr algn="ctr" eaLnBrk="0" hangingPunct="0"/>
            <a:r>
              <a:rPr lang="de-DE" sz="900" b="0">
                <a:latin typeface="Tahoma" pitchFamily="34" charset="0"/>
              </a:rPr>
              <a:t>2</a:t>
            </a:r>
            <a:endParaRPr lang="de-DE" sz="1400">
              <a:latin typeface="Tahoma" pitchFamily="34" charset="0"/>
            </a:endParaRPr>
          </a:p>
        </p:txBody>
      </p:sp>
      <p:sp>
        <p:nvSpPr>
          <p:cNvPr id="21582" name="Rectangle 78"/>
          <p:cNvSpPr>
            <a:spLocks noChangeArrowheads="1"/>
          </p:cNvSpPr>
          <p:nvPr/>
        </p:nvSpPr>
        <p:spPr bwMode="auto">
          <a:xfrm>
            <a:off x="3074988" y="2616200"/>
            <a:ext cx="466725" cy="566738"/>
          </a:xfrm>
          <a:prstGeom prst="rect">
            <a:avLst/>
          </a:prstGeom>
          <a:solidFill>
            <a:srgbClr val="00CCFF"/>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Te</a:t>
            </a:r>
            <a:endParaRPr lang="de-DE" sz="1800" b="0">
              <a:latin typeface="Tahoma" pitchFamily="34" charset="0"/>
            </a:endParaRPr>
          </a:p>
          <a:p>
            <a:pPr algn="ctr" eaLnBrk="0" hangingPunct="0"/>
            <a:r>
              <a:rPr lang="de-DE" sz="900" b="0">
                <a:latin typeface="Tahoma" pitchFamily="34" charset="0"/>
              </a:rPr>
              <a:t>43 </a:t>
            </a:r>
            <a:r>
              <a:rPr lang="de-DE" sz="1000" b="0">
                <a:latin typeface="Tahoma" pitchFamily="34" charset="0"/>
              </a:rPr>
              <a:t>     </a:t>
            </a:r>
          </a:p>
        </p:txBody>
      </p:sp>
      <p:sp>
        <p:nvSpPr>
          <p:cNvPr id="21583" name="Rectangle 79"/>
          <p:cNvSpPr>
            <a:spLocks noChangeArrowheads="1"/>
          </p:cNvSpPr>
          <p:nvPr/>
        </p:nvSpPr>
        <p:spPr bwMode="auto">
          <a:xfrm>
            <a:off x="7999413" y="3227388"/>
            <a:ext cx="466725" cy="566737"/>
          </a:xfrm>
          <a:prstGeom prst="rect">
            <a:avLst/>
          </a:prstGeom>
          <a:solidFill>
            <a:srgbClr val="00CCFF"/>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At</a:t>
            </a:r>
            <a:endParaRPr lang="de-DE" sz="1800" b="0">
              <a:latin typeface="Tahoma" pitchFamily="34" charset="0"/>
            </a:endParaRPr>
          </a:p>
          <a:p>
            <a:pPr algn="ctr" eaLnBrk="0" hangingPunct="0"/>
            <a:r>
              <a:rPr lang="de-DE" sz="900" b="0">
                <a:latin typeface="Tahoma" pitchFamily="34" charset="0"/>
              </a:rPr>
              <a:t>85 </a:t>
            </a:r>
            <a:r>
              <a:rPr lang="de-DE" sz="1000" b="0">
                <a:latin typeface="Tahoma" pitchFamily="34" charset="0"/>
              </a:rPr>
              <a:t>     </a:t>
            </a:r>
          </a:p>
        </p:txBody>
      </p:sp>
      <p:sp>
        <p:nvSpPr>
          <p:cNvPr id="21584" name="Rectangle 80"/>
          <p:cNvSpPr>
            <a:spLocks noChangeArrowheads="1"/>
          </p:cNvSpPr>
          <p:nvPr/>
        </p:nvSpPr>
        <p:spPr bwMode="auto">
          <a:xfrm>
            <a:off x="152400" y="3813048"/>
            <a:ext cx="466725" cy="566738"/>
          </a:xfrm>
          <a:prstGeom prst="rect">
            <a:avLst/>
          </a:prstGeom>
          <a:solidFill>
            <a:srgbClr val="00CCFF"/>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dirty="0">
                <a:latin typeface="Tahoma" pitchFamily="34" charset="0"/>
              </a:rPr>
              <a:t>Fr</a:t>
            </a:r>
            <a:endParaRPr lang="de-DE" sz="1800" b="0" dirty="0">
              <a:latin typeface="Tahoma" pitchFamily="34" charset="0"/>
            </a:endParaRPr>
          </a:p>
          <a:p>
            <a:pPr algn="ctr" eaLnBrk="0" hangingPunct="0"/>
            <a:r>
              <a:rPr lang="de-DE" sz="900" b="0" dirty="0">
                <a:latin typeface="Tahoma" pitchFamily="34" charset="0"/>
              </a:rPr>
              <a:t>87 </a:t>
            </a:r>
            <a:r>
              <a:rPr lang="de-DE" sz="1000" b="0" dirty="0">
                <a:latin typeface="Tahoma" pitchFamily="34" charset="0"/>
              </a:rPr>
              <a:t>     </a:t>
            </a:r>
          </a:p>
        </p:txBody>
      </p:sp>
      <p:sp>
        <p:nvSpPr>
          <p:cNvPr id="1223763" name="Rectangle 83"/>
          <p:cNvSpPr>
            <a:spLocks noChangeArrowheads="1"/>
          </p:cNvSpPr>
          <p:nvPr/>
        </p:nvSpPr>
        <p:spPr bwMode="auto">
          <a:xfrm>
            <a:off x="3663950" y="5788152"/>
            <a:ext cx="465138" cy="612648"/>
          </a:xfrm>
          <a:prstGeom prst="rect">
            <a:avLst/>
          </a:prstGeom>
          <a:solidFill>
            <a:schemeClr val="folHlink"/>
          </a:solidFill>
          <a:ln w="9525">
            <a:solidFill>
              <a:schemeClr val="tx1"/>
            </a:solidFill>
            <a:miter lim="800000"/>
            <a:headEnd/>
            <a:tailEnd/>
          </a:ln>
          <a:effectLst>
            <a:prstShdw prst="shdw17" dist="17961" dir="2700000">
              <a:schemeClr val="tx1">
                <a:gamma/>
                <a:shade val="60000"/>
                <a:invGamma/>
              </a:schemeClr>
            </a:prstShdw>
          </a:effectLst>
        </p:spPr>
        <p:txBody>
          <a:bodyPr wrap="none" anchor="ctr"/>
          <a:lstStyle/>
          <a:p>
            <a:pPr algn="ctr" eaLnBrk="0" hangingPunct="0">
              <a:defRPr/>
            </a:pPr>
            <a:endParaRPr lang="de-DE" sz="1000" b="0">
              <a:latin typeface="Tahoma" pitchFamily="34" charset="0"/>
            </a:endParaRPr>
          </a:p>
        </p:txBody>
      </p:sp>
      <p:sp>
        <p:nvSpPr>
          <p:cNvPr id="1223764" name="Rectangle 84"/>
          <p:cNvSpPr>
            <a:spLocks noChangeArrowheads="1"/>
          </p:cNvSpPr>
          <p:nvPr/>
        </p:nvSpPr>
        <p:spPr bwMode="auto">
          <a:xfrm>
            <a:off x="1712913" y="5788152"/>
            <a:ext cx="463550" cy="612648"/>
          </a:xfrm>
          <a:prstGeom prst="rect">
            <a:avLst/>
          </a:prstGeom>
          <a:solidFill>
            <a:schemeClr val="folHlink"/>
          </a:solidFill>
          <a:ln w="9525">
            <a:solidFill>
              <a:schemeClr val="tx1"/>
            </a:solidFill>
            <a:miter lim="800000"/>
            <a:headEnd/>
            <a:tailEnd/>
          </a:ln>
          <a:effectLst>
            <a:prstShdw prst="shdw17" dist="17961" dir="2700000">
              <a:schemeClr val="tx1">
                <a:gamma/>
                <a:shade val="60000"/>
                <a:invGamma/>
              </a:schemeClr>
            </a:prstShdw>
          </a:effectLst>
        </p:spPr>
        <p:txBody>
          <a:bodyPr wrap="none" anchor="ctr"/>
          <a:lstStyle/>
          <a:p>
            <a:pPr algn="ctr" eaLnBrk="0" hangingPunct="0">
              <a:defRPr/>
            </a:pPr>
            <a:endParaRPr lang="de-DE" sz="1000" b="0">
              <a:latin typeface="Tahoma" pitchFamily="34" charset="0"/>
            </a:endParaRPr>
          </a:p>
        </p:txBody>
      </p:sp>
      <p:sp>
        <p:nvSpPr>
          <p:cNvPr id="1223765" name="Rectangle 85"/>
          <p:cNvSpPr>
            <a:spLocks noChangeArrowheads="1"/>
          </p:cNvSpPr>
          <p:nvPr/>
        </p:nvSpPr>
        <p:spPr bwMode="auto">
          <a:xfrm>
            <a:off x="7566025" y="5751513"/>
            <a:ext cx="465138" cy="649287"/>
          </a:xfrm>
          <a:prstGeom prst="rect">
            <a:avLst/>
          </a:prstGeom>
          <a:solidFill>
            <a:schemeClr val="folHlink"/>
          </a:solidFill>
          <a:ln w="9525">
            <a:solidFill>
              <a:schemeClr val="tx1"/>
            </a:solidFill>
            <a:miter lim="800000"/>
            <a:headEnd/>
            <a:tailEnd/>
          </a:ln>
          <a:effectLst>
            <a:prstShdw prst="shdw17" dist="17961" dir="2700000">
              <a:schemeClr val="tx1">
                <a:gamma/>
                <a:shade val="60000"/>
                <a:invGamma/>
              </a:schemeClr>
            </a:prstShdw>
          </a:effectLst>
        </p:spPr>
        <p:txBody>
          <a:bodyPr wrap="none" anchor="ctr"/>
          <a:lstStyle/>
          <a:p>
            <a:pPr algn="ctr" eaLnBrk="0" hangingPunct="0">
              <a:defRPr/>
            </a:pPr>
            <a:endParaRPr lang="de-DE" sz="1000" b="0">
              <a:latin typeface="Tahoma" pitchFamily="34" charset="0"/>
            </a:endParaRPr>
          </a:p>
        </p:txBody>
      </p:sp>
      <p:sp>
        <p:nvSpPr>
          <p:cNvPr id="1223766" name="Rectangle 86"/>
          <p:cNvSpPr>
            <a:spLocks noChangeArrowheads="1"/>
          </p:cNvSpPr>
          <p:nvPr/>
        </p:nvSpPr>
        <p:spPr bwMode="auto">
          <a:xfrm>
            <a:off x="7078663" y="5751513"/>
            <a:ext cx="465137" cy="649287"/>
          </a:xfrm>
          <a:prstGeom prst="rect">
            <a:avLst/>
          </a:prstGeom>
          <a:solidFill>
            <a:schemeClr val="folHlink"/>
          </a:solidFill>
          <a:ln w="9525">
            <a:solidFill>
              <a:schemeClr val="tx1"/>
            </a:solidFill>
            <a:miter lim="800000"/>
            <a:headEnd/>
            <a:tailEnd/>
          </a:ln>
          <a:effectLst>
            <a:prstShdw prst="shdw17" dist="17961" dir="2700000">
              <a:schemeClr val="tx1">
                <a:gamma/>
                <a:shade val="60000"/>
                <a:invGamma/>
              </a:schemeClr>
            </a:prstShdw>
          </a:effectLst>
        </p:spPr>
        <p:txBody>
          <a:bodyPr wrap="none" anchor="ctr"/>
          <a:lstStyle/>
          <a:p>
            <a:pPr algn="ctr" eaLnBrk="0" hangingPunct="0">
              <a:defRPr/>
            </a:pPr>
            <a:endParaRPr lang="de-DE" sz="1000" b="0">
              <a:latin typeface="Tahoma" pitchFamily="34" charset="0"/>
            </a:endParaRPr>
          </a:p>
        </p:txBody>
      </p:sp>
      <p:sp>
        <p:nvSpPr>
          <p:cNvPr id="1223767" name="Rectangle 87"/>
          <p:cNvSpPr>
            <a:spLocks noChangeArrowheads="1"/>
          </p:cNvSpPr>
          <p:nvPr/>
        </p:nvSpPr>
        <p:spPr bwMode="auto">
          <a:xfrm>
            <a:off x="6586538" y="5751513"/>
            <a:ext cx="463550" cy="649287"/>
          </a:xfrm>
          <a:prstGeom prst="rect">
            <a:avLst/>
          </a:prstGeom>
          <a:solidFill>
            <a:schemeClr val="folHlink"/>
          </a:solidFill>
          <a:ln w="9525">
            <a:solidFill>
              <a:schemeClr val="tx1"/>
            </a:solidFill>
            <a:miter lim="800000"/>
            <a:headEnd/>
            <a:tailEnd/>
          </a:ln>
          <a:effectLst>
            <a:prstShdw prst="shdw17" dist="17961" dir="2700000">
              <a:schemeClr val="tx1">
                <a:gamma/>
                <a:shade val="60000"/>
                <a:invGamma/>
              </a:schemeClr>
            </a:prstShdw>
          </a:effectLst>
        </p:spPr>
        <p:txBody>
          <a:bodyPr wrap="none" anchor="ctr"/>
          <a:lstStyle/>
          <a:p>
            <a:pPr algn="ctr" eaLnBrk="0" hangingPunct="0">
              <a:defRPr/>
            </a:pPr>
            <a:endParaRPr lang="de-DE" sz="1000" b="0">
              <a:latin typeface="Tahoma" pitchFamily="34" charset="0"/>
            </a:endParaRPr>
          </a:p>
        </p:txBody>
      </p:sp>
      <p:sp>
        <p:nvSpPr>
          <p:cNvPr id="1223768" name="Rectangle 88"/>
          <p:cNvSpPr>
            <a:spLocks noChangeArrowheads="1"/>
          </p:cNvSpPr>
          <p:nvPr/>
        </p:nvSpPr>
        <p:spPr bwMode="auto">
          <a:xfrm>
            <a:off x="6100763" y="5751513"/>
            <a:ext cx="463550" cy="649287"/>
          </a:xfrm>
          <a:prstGeom prst="rect">
            <a:avLst/>
          </a:prstGeom>
          <a:solidFill>
            <a:schemeClr val="folHlink"/>
          </a:solidFill>
          <a:ln w="9525">
            <a:solidFill>
              <a:schemeClr val="tx1"/>
            </a:solidFill>
            <a:miter lim="800000"/>
            <a:headEnd/>
            <a:tailEnd/>
          </a:ln>
          <a:effectLst>
            <a:prstShdw prst="shdw17" dist="17961" dir="2700000">
              <a:schemeClr val="tx1">
                <a:gamma/>
                <a:shade val="60000"/>
                <a:invGamma/>
              </a:schemeClr>
            </a:prstShdw>
          </a:effectLst>
        </p:spPr>
        <p:txBody>
          <a:bodyPr wrap="none" anchor="ctr"/>
          <a:lstStyle/>
          <a:p>
            <a:pPr algn="ctr" eaLnBrk="0" hangingPunct="0">
              <a:defRPr/>
            </a:pPr>
            <a:endParaRPr lang="de-DE" sz="1000" b="0">
              <a:latin typeface="Tahoma" pitchFamily="34" charset="0"/>
            </a:endParaRPr>
          </a:p>
        </p:txBody>
      </p:sp>
      <p:sp>
        <p:nvSpPr>
          <p:cNvPr id="1223769" name="Rectangle 89"/>
          <p:cNvSpPr>
            <a:spLocks noChangeArrowheads="1"/>
          </p:cNvSpPr>
          <p:nvPr/>
        </p:nvSpPr>
        <p:spPr bwMode="auto">
          <a:xfrm>
            <a:off x="2198688" y="5788152"/>
            <a:ext cx="463550" cy="612648"/>
          </a:xfrm>
          <a:prstGeom prst="rect">
            <a:avLst/>
          </a:prstGeom>
          <a:solidFill>
            <a:schemeClr val="folHlink"/>
          </a:solidFill>
          <a:ln w="9525">
            <a:solidFill>
              <a:schemeClr val="tx1"/>
            </a:solidFill>
            <a:miter lim="800000"/>
            <a:headEnd/>
            <a:tailEnd/>
          </a:ln>
          <a:effectLst>
            <a:prstShdw prst="shdw17" dist="17961" dir="2700000">
              <a:schemeClr val="tx1">
                <a:gamma/>
                <a:shade val="60000"/>
                <a:invGamma/>
              </a:schemeClr>
            </a:prstShdw>
          </a:effectLst>
        </p:spPr>
        <p:txBody>
          <a:bodyPr wrap="none" anchor="ctr"/>
          <a:lstStyle/>
          <a:p>
            <a:pPr algn="ctr" eaLnBrk="0" hangingPunct="0">
              <a:defRPr/>
            </a:pPr>
            <a:endParaRPr lang="de-DE" sz="1000" b="0">
              <a:latin typeface="Tahoma" pitchFamily="34" charset="0"/>
            </a:endParaRPr>
          </a:p>
        </p:txBody>
      </p:sp>
      <p:sp>
        <p:nvSpPr>
          <p:cNvPr id="1223770" name="Rectangle 90"/>
          <p:cNvSpPr>
            <a:spLocks noChangeArrowheads="1"/>
          </p:cNvSpPr>
          <p:nvPr/>
        </p:nvSpPr>
        <p:spPr bwMode="auto">
          <a:xfrm>
            <a:off x="5119688" y="5751513"/>
            <a:ext cx="460375" cy="649287"/>
          </a:xfrm>
          <a:prstGeom prst="rect">
            <a:avLst/>
          </a:prstGeom>
          <a:solidFill>
            <a:schemeClr val="folHlink"/>
          </a:solidFill>
          <a:ln w="9525">
            <a:solidFill>
              <a:schemeClr val="tx1"/>
            </a:solidFill>
            <a:miter lim="800000"/>
            <a:headEnd/>
            <a:tailEnd/>
          </a:ln>
          <a:effectLst>
            <a:prstShdw prst="shdw17" dist="17961" dir="2700000">
              <a:schemeClr val="tx1">
                <a:gamma/>
                <a:shade val="60000"/>
                <a:invGamma/>
              </a:schemeClr>
            </a:prstShdw>
          </a:effectLst>
        </p:spPr>
        <p:txBody>
          <a:bodyPr wrap="none" anchor="ctr"/>
          <a:lstStyle/>
          <a:p>
            <a:pPr algn="ctr" eaLnBrk="0" hangingPunct="0">
              <a:defRPr/>
            </a:pPr>
            <a:endParaRPr lang="de-DE" sz="1000" b="0">
              <a:latin typeface="Tahoma" pitchFamily="34" charset="0"/>
            </a:endParaRPr>
          </a:p>
        </p:txBody>
      </p:sp>
      <p:sp>
        <p:nvSpPr>
          <p:cNvPr id="1223771" name="Rectangle 91"/>
          <p:cNvSpPr>
            <a:spLocks noChangeArrowheads="1"/>
          </p:cNvSpPr>
          <p:nvPr/>
        </p:nvSpPr>
        <p:spPr bwMode="auto">
          <a:xfrm>
            <a:off x="5608638" y="5751513"/>
            <a:ext cx="465137" cy="649287"/>
          </a:xfrm>
          <a:prstGeom prst="rect">
            <a:avLst/>
          </a:prstGeom>
          <a:solidFill>
            <a:schemeClr val="folHlink"/>
          </a:solidFill>
          <a:ln w="9525">
            <a:solidFill>
              <a:schemeClr val="tx1"/>
            </a:solidFill>
            <a:miter lim="800000"/>
            <a:headEnd/>
            <a:tailEnd/>
          </a:ln>
          <a:effectLst>
            <a:prstShdw prst="shdw17" dist="17961" dir="2700000">
              <a:schemeClr val="tx1">
                <a:gamma/>
                <a:shade val="60000"/>
                <a:invGamma/>
              </a:schemeClr>
            </a:prstShdw>
          </a:effectLst>
        </p:spPr>
        <p:txBody>
          <a:bodyPr wrap="none" anchor="ctr"/>
          <a:lstStyle/>
          <a:p>
            <a:pPr algn="ctr" eaLnBrk="0" hangingPunct="0">
              <a:defRPr/>
            </a:pPr>
            <a:endParaRPr lang="de-DE" sz="1000" b="0">
              <a:latin typeface="Tahoma" pitchFamily="34" charset="0"/>
            </a:endParaRPr>
          </a:p>
        </p:txBody>
      </p:sp>
      <p:sp>
        <p:nvSpPr>
          <p:cNvPr id="1223772" name="Rectangle 92"/>
          <p:cNvSpPr>
            <a:spLocks noChangeArrowheads="1"/>
          </p:cNvSpPr>
          <p:nvPr/>
        </p:nvSpPr>
        <p:spPr bwMode="auto">
          <a:xfrm>
            <a:off x="2681288" y="5788152"/>
            <a:ext cx="465137" cy="612648"/>
          </a:xfrm>
          <a:prstGeom prst="rect">
            <a:avLst/>
          </a:prstGeom>
          <a:solidFill>
            <a:schemeClr val="folHlink"/>
          </a:solidFill>
          <a:ln w="9525">
            <a:solidFill>
              <a:schemeClr val="tx1"/>
            </a:solidFill>
            <a:miter lim="800000"/>
            <a:headEnd/>
            <a:tailEnd/>
          </a:ln>
          <a:effectLst>
            <a:prstShdw prst="shdw17" dist="17961" dir="2700000">
              <a:schemeClr val="tx1">
                <a:gamma/>
                <a:shade val="60000"/>
                <a:invGamma/>
              </a:schemeClr>
            </a:prstShdw>
          </a:effectLst>
        </p:spPr>
        <p:txBody>
          <a:bodyPr wrap="none" anchor="ctr"/>
          <a:lstStyle/>
          <a:p>
            <a:pPr algn="ctr" eaLnBrk="0" hangingPunct="0">
              <a:defRPr/>
            </a:pPr>
            <a:endParaRPr lang="de-DE" sz="1000" b="0">
              <a:latin typeface="Tahoma" pitchFamily="34" charset="0"/>
            </a:endParaRPr>
          </a:p>
        </p:txBody>
      </p:sp>
      <p:sp>
        <p:nvSpPr>
          <p:cNvPr id="1223773" name="Rectangle 93"/>
          <p:cNvSpPr>
            <a:spLocks noChangeArrowheads="1"/>
          </p:cNvSpPr>
          <p:nvPr/>
        </p:nvSpPr>
        <p:spPr bwMode="auto">
          <a:xfrm>
            <a:off x="8047038" y="5751513"/>
            <a:ext cx="465137" cy="649287"/>
          </a:xfrm>
          <a:prstGeom prst="rect">
            <a:avLst/>
          </a:prstGeom>
          <a:solidFill>
            <a:schemeClr val="folHlink"/>
          </a:solidFill>
          <a:ln w="9525">
            <a:solidFill>
              <a:schemeClr val="tx1"/>
            </a:solidFill>
            <a:miter lim="800000"/>
            <a:headEnd/>
            <a:tailEnd/>
          </a:ln>
          <a:effectLst>
            <a:prstShdw prst="shdw17" dist="17961" dir="2700000">
              <a:schemeClr val="tx1">
                <a:gamma/>
                <a:shade val="60000"/>
                <a:invGamma/>
              </a:schemeClr>
            </a:prstShdw>
          </a:effectLst>
        </p:spPr>
        <p:txBody>
          <a:bodyPr wrap="none" anchor="ctr"/>
          <a:lstStyle/>
          <a:p>
            <a:pPr algn="ctr" eaLnBrk="0" hangingPunct="0">
              <a:defRPr/>
            </a:pPr>
            <a:endParaRPr lang="de-DE" sz="1000" b="0">
              <a:latin typeface="Tahoma" pitchFamily="34" charset="0"/>
            </a:endParaRPr>
          </a:p>
        </p:txBody>
      </p:sp>
      <p:sp>
        <p:nvSpPr>
          <p:cNvPr id="1223774" name="Rectangle 94"/>
          <p:cNvSpPr>
            <a:spLocks noChangeArrowheads="1"/>
          </p:cNvSpPr>
          <p:nvPr/>
        </p:nvSpPr>
        <p:spPr bwMode="auto">
          <a:xfrm>
            <a:off x="3173413" y="5788152"/>
            <a:ext cx="465137" cy="612648"/>
          </a:xfrm>
          <a:prstGeom prst="rect">
            <a:avLst/>
          </a:prstGeom>
          <a:solidFill>
            <a:schemeClr val="folHlink"/>
          </a:solidFill>
          <a:ln w="9525">
            <a:solidFill>
              <a:schemeClr val="tx1"/>
            </a:solidFill>
            <a:miter lim="800000"/>
            <a:headEnd/>
            <a:tailEnd/>
          </a:ln>
          <a:effectLst>
            <a:prstShdw prst="shdw17" dist="17961" dir="2700000">
              <a:schemeClr val="tx1">
                <a:gamma/>
                <a:shade val="60000"/>
                <a:invGamma/>
              </a:schemeClr>
            </a:prstShdw>
          </a:effectLst>
        </p:spPr>
        <p:txBody>
          <a:bodyPr wrap="none" anchor="ctr"/>
          <a:lstStyle/>
          <a:p>
            <a:pPr algn="ctr" eaLnBrk="0" hangingPunct="0">
              <a:defRPr/>
            </a:pPr>
            <a:endParaRPr lang="de-DE" sz="1000" b="0">
              <a:latin typeface="Tahoma" pitchFamily="34" charset="0"/>
            </a:endParaRPr>
          </a:p>
        </p:txBody>
      </p:sp>
      <p:sp>
        <p:nvSpPr>
          <p:cNvPr id="1223775" name="Rectangle 95"/>
          <p:cNvSpPr>
            <a:spLocks noChangeArrowheads="1"/>
          </p:cNvSpPr>
          <p:nvPr/>
        </p:nvSpPr>
        <p:spPr bwMode="auto">
          <a:xfrm>
            <a:off x="3657600" y="5114925"/>
            <a:ext cx="465138" cy="649288"/>
          </a:xfrm>
          <a:prstGeom prst="rect">
            <a:avLst/>
          </a:prstGeom>
          <a:solidFill>
            <a:schemeClr val="folHlink"/>
          </a:solidFill>
          <a:ln w="9525">
            <a:solidFill>
              <a:schemeClr val="tx1"/>
            </a:solidFill>
            <a:miter lim="800000"/>
            <a:headEnd/>
            <a:tailEnd/>
          </a:ln>
          <a:effectLst>
            <a:prstShdw prst="shdw17" dist="17961" dir="2700000">
              <a:schemeClr val="tx1">
                <a:gamma/>
                <a:shade val="60000"/>
                <a:invGamma/>
              </a:schemeClr>
            </a:prstShdw>
          </a:effectLst>
        </p:spPr>
        <p:txBody>
          <a:bodyPr wrap="none" anchor="ctr"/>
          <a:lstStyle/>
          <a:p>
            <a:pPr algn="ctr" eaLnBrk="0" hangingPunct="0">
              <a:defRPr/>
            </a:pPr>
            <a:r>
              <a:rPr lang="de-DE" sz="1400">
                <a:latin typeface="Tahoma" pitchFamily="34" charset="0"/>
              </a:rPr>
              <a:t>Sm</a:t>
            </a:r>
            <a:endParaRPr lang="de-DE" sz="1800" b="0">
              <a:latin typeface="Tahoma" pitchFamily="34" charset="0"/>
            </a:endParaRPr>
          </a:p>
          <a:p>
            <a:pPr algn="ctr" eaLnBrk="0" hangingPunct="0">
              <a:defRPr/>
            </a:pPr>
            <a:r>
              <a:rPr lang="de-DE" sz="900" b="0">
                <a:latin typeface="Tahoma" pitchFamily="34" charset="0"/>
              </a:rPr>
              <a:t>62 </a:t>
            </a:r>
            <a:r>
              <a:rPr lang="de-DE" sz="1000" b="0">
                <a:latin typeface="Tahoma" pitchFamily="34" charset="0"/>
              </a:rPr>
              <a:t>     </a:t>
            </a:r>
          </a:p>
        </p:txBody>
      </p:sp>
      <p:sp>
        <p:nvSpPr>
          <p:cNvPr id="1223776" name="Rectangle 96"/>
          <p:cNvSpPr>
            <a:spLocks noChangeArrowheads="1"/>
          </p:cNvSpPr>
          <p:nvPr/>
        </p:nvSpPr>
        <p:spPr bwMode="auto">
          <a:xfrm>
            <a:off x="1706563" y="5114925"/>
            <a:ext cx="463550" cy="649288"/>
          </a:xfrm>
          <a:prstGeom prst="rect">
            <a:avLst/>
          </a:prstGeom>
          <a:solidFill>
            <a:schemeClr val="folHlink"/>
          </a:solidFill>
          <a:ln w="9525">
            <a:solidFill>
              <a:schemeClr val="tx1"/>
            </a:solidFill>
            <a:miter lim="800000"/>
            <a:headEnd/>
            <a:tailEnd/>
          </a:ln>
          <a:effectLst>
            <a:prstShdw prst="shdw17" dist="17961" dir="2700000">
              <a:schemeClr val="tx1">
                <a:gamma/>
                <a:shade val="60000"/>
                <a:invGamma/>
              </a:schemeClr>
            </a:prstShdw>
          </a:effectLst>
        </p:spPr>
        <p:txBody>
          <a:bodyPr wrap="none" anchor="ctr"/>
          <a:lstStyle/>
          <a:p>
            <a:pPr algn="ctr" eaLnBrk="0" hangingPunct="0">
              <a:defRPr/>
            </a:pPr>
            <a:r>
              <a:rPr lang="de-DE" sz="1400">
                <a:latin typeface="Tahoma" pitchFamily="34" charset="0"/>
              </a:rPr>
              <a:t>Ce</a:t>
            </a:r>
            <a:endParaRPr lang="de-DE" sz="1800" b="0">
              <a:latin typeface="Tahoma" pitchFamily="34" charset="0"/>
            </a:endParaRPr>
          </a:p>
          <a:p>
            <a:pPr algn="ctr" eaLnBrk="0" hangingPunct="0">
              <a:defRPr/>
            </a:pPr>
            <a:r>
              <a:rPr lang="de-DE" sz="900" b="0">
                <a:latin typeface="Tahoma" pitchFamily="34" charset="0"/>
              </a:rPr>
              <a:t>58 </a:t>
            </a:r>
            <a:r>
              <a:rPr lang="de-DE" sz="1000" b="0">
                <a:latin typeface="Tahoma" pitchFamily="34" charset="0"/>
              </a:rPr>
              <a:t>     </a:t>
            </a:r>
          </a:p>
        </p:txBody>
      </p:sp>
      <p:sp>
        <p:nvSpPr>
          <p:cNvPr id="1223777" name="Rectangle 97"/>
          <p:cNvSpPr>
            <a:spLocks noChangeArrowheads="1"/>
          </p:cNvSpPr>
          <p:nvPr/>
        </p:nvSpPr>
        <p:spPr bwMode="auto">
          <a:xfrm>
            <a:off x="7559675" y="5114925"/>
            <a:ext cx="465138" cy="649288"/>
          </a:xfrm>
          <a:prstGeom prst="rect">
            <a:avLst/>
          </a:prstGeom>
          <a:solidFill>
            <a:schemeClr val="folHlink"/>
          </a:solidFill>
          <a:ln w="9525">
            <a:solidFill>
              <a:schemeClr val="tx1"/>
            </a:solidFill>
            <a:miter lim="800000"/>
            <a:headEnd/>
            <a:tailEnd/>
          </a:ln>
          <a:effectLst>
            <a:prstShdw prst="shdw17" dist="17961" dir="2700000">
              <a:schemeClr val="tx1">
                <a:gamma/>
                <a:shade val="60000"/>
                <a:invGamma/>
              </a:schemeClr>
            </a:prstShdw>
          </a:effectLst>
        </p:spPr>
        <p:txBody>
          <a:bodyPr wrap="none" anchor="ctr"/>
          <a:lstStyle/>
          <a:p>
            <a:pPr algn="ctr" eaLnBrk="0" hangingPunct="0">
              <a:defRPr/>
            </a:pPr>
            <a:r>
              <a:rPr lang="de-DE" sz="1400">
                <a:latin typeface="Tahoma" pitchFamily="34" charset="0"/>
              </a:rPr>
              <a:t>Yb</a:t>
            </a:r>
            <a:endParaRPr lang="de-DE" sz="1800" b="0">
              <a:latin typeface="Tahoma" pitchFamily="34" charset="0"/>
            </a:endParaRPr>
          </a:p>
          <a:p>
            <a:pPr algn="ctr" eaLnBrk="0" hangingPunct="0">
              <a:defRPr/>
            </a:pPr>
            <a:r>
              <a:rPr lang="de-DE" sz="900" b="0">
                <a:latin typeface="Tahoma" pitchFamily="34" charset="0"/>
              </a:rPr>
              <a:t>70 </a:t>
            </a:r>
            <a:r>
              <a:rPr lang="de-DE" sz="1000" b="0">
                <a:latin typeface="Tahoma" pitchFamily="34" charset="0"/>
              </a:rPr>
              <a:t>     </a:t>
            </a:r>
          </a:p>
        </p:txBody>
      </p:sp>
      <p:sp>
        <p:nvSpPr>
          <p:cNvPr id="1223778" name="Rectangle 98"/>
          <p:cNvSpPr>
            <a:spLocks noChangeArrowheads="1"/>
          </p:cNvSpPr>
          <p:nvPr/>
        </p:nvSpPr>
        <p:spPr bwMode="auto">
          <a:xfrm>
            <a:off x="7072313" y="5114925"/>
            <a:ext cx="465137" cy="649288"/>
          </a:xfrm>
          <a:prstGeom prst="rect">
            <a:avLst/>
          </a:prstGeom>
          <a:solidFill>
            <a:schemeClr val="folHlink"/>
          </a:solidFill>
          <a:ln w="9525">
            <a:solidFill>
              <a:schemeClr val="tx1"/>
            </a:solidFill>
            <a:miter lim="800000"/>
            <a:headEnd/>
            <a:tailEnd/>
          </a:ln>
          <a:effectLst>
            <a:prstShdw prst="shdw17" dist="17961" dir="2700000">
              <a:schemeClr val="tx1">
                <a:gamma/>
                <a:shade val="60000"/>
                <a:invGamma/>
              </a:schemeClr>
            </a:prstShdw>
          </a:effectLst>
        </p:spPr>
        <p:txBody>
          <a:bodyPr wrap="none" anchor="ctr"/>
          <a:lstStyle/>
          <a:p>
            <a:pPr algn="ctr" eaLnBrk="0" hangingPunct="0">
              <a:defRPr/>
            </a:pPr>
            <a:r>
              <a:rPr lang="de-DE" sz="1400">
                <a:latin typeface="Tahoma" pitchFamily="34" charset="0"/>
              </a:rPr>
              <a:t>Tm</a:t>
            </a:r>
            <a:endParaRPr lang="de-DE" sz="1800" b="0">
              <a:latin typeface="Tahoma" pitchFamily="34" charset="0"/>
            </a:endParaRPr>
          </a:p>
          <a:p>
            <a:pPr algn="ctr" eaLnBrk="0" hangingPunct="0">
              <a:defRPr/>
            </a:pPr>
            <a:r>
              <a:rPr lang="de-DE" sz="900" b="0">
                <a:latin typeface="Tahoma" pitchFamily="34" charset="0"/>
              </a:rPr>
              <a:t>69 </a:t>
            </a:r>
            <a:r>
              <a:rPr lang="de-DE" sz="1000" b="0">
                <a:latin typeface="Tahoma" pitchFamily="34" charset="0"/>
              </a:rPr>
              <a:t>     </a:t>
            </a:r>
          </a:p>
        </p:txBody>
      </p:sp>
      <p:sp>
        <p:nvSpPr>
          <p:cNvPr id="1223779" name="Rectangle 99"/>
          <p:cNvSpPr>
            <a:spLocks noChangeArrowheads="1"/>
          </p:cNvSpPr>
          <p:nvPr/>
        </p:nvSpPr>
        <p:spPr bwMode="auto">
          <a:xfrm>
            <a:off x="6580188" y="5114925"/>
            <a:ext cx="463550" cy="649288"/>
          </a:xfrm>
          <a:prstGeom prst="rect">
            <a:avLst/>
          </a:prstGeom>
          <a:solidFill>
            <a:schemeClr val="folHlink"/>
          </a:solidFill>
          <a:ln w="9525">
            <a:solidFill>
              <a:schemeClr val="tx1"/>
            </a:solidFill>
            <a:miter lim="800000"/>
            <a:headEnd/>
            <a:tailEnd/>
          </a:ln>
          <a:effectLst>
            <a:prstShdw prst="shdw17" dist="17961" dir="2700000">
              <a:schemeClr val="tx1">
                <a:gamma/>
                <a:shade val="60000"/>
                <a:invGamma/>
              </a:schemeClr>
            </a:prstShdw>
          </a:effectLst>
        </p:spPr>
        <p:txBody>
          <a:bodyPr wrap="none" anchor="ctr"/>
          <a:lstStyle/>
          <a:p>
            <a:pPr algn="ctr" eaLnBrk="0" hangingPunct="0">
              <a:defRPr/>
            </a:pPr>
            <a:r>
              <a:rPr lang="de-DE" sz="1400">
                <a:latin typeface="Tahoma" pitchFamily="34" charset="0"/>
              </a:rPr>
              <a:t>Er</a:t>
            </a:r>
            <a:endParaRPr lang="de-DE" sz="1800" b="0">
              <a:latin typeface="Tahoma" pitchFamily="34" charset="0"/>
            </a:endParaRPr>
          </a:p>
          <a:p>
            <a:pPr algn="ctr" eaLnBrk="0" hangingPunct="0">
              <a:defRPr/>
            </a:pPr>
            <a:r>
              <a:rPr lang="de-DE" sz="900" b="0">
                <a:latin typeface="Tahoma" pitchFamily="34" charset="0"/>
              </a:rPr>
              <a:t>68</a:t>
            </a:r>
            <a:r>
              <a:rPr lang="de-DE" sz="1000" b="0">
                <a:latin typeface="Tahoma" pitchFamily="34" charset="0"/>
              </a:rPr>
              <a:t>     </a:t>
            </a:r>
          </a:p>
        </p:txBody>
      </p:sp>
      <p:sp>
        <p:nvSpPr>
          <p:cNvPr id="1223780" name="Rectangle 100"/>
          <p:cNvSpPr>
            <a:spLocks noChangeArrowheads="1"/>
          </p:cNvSpPr>
          <p:nvPr/>
        </p:nvSpPr>
        <p:spPr bwMode="auto">
          <a:xfrm>
            <a:off x="6094413" y="5114925"/>
            <a:ext cx="463550" cy="649288"/>
          </a:xfrm>
          <a:prstGeom prst="rect">
            <a:avLst/>
          </a:prstGeom>
          <a:solidFill>
            <a:schemeClr val="folHlink"/>
          </a:solidFill>
          <a:ln w="9525">
            <a:solidFill>
              <a:schemeClr val="tx1"/>
            </a:solidFill>
            <a:miter lim="800000"/>
            <a:headEnd/>
            <a:tailEnd/>
          </a:ln>
          <a:effectLst>
            <a:prstShdw prst="shdw17" dist="17961" dir="2700000">
              <a:schemeClr val="tx1">
                <a:gamma/>
                <a:shade val="60000"/>
                <a:invGamma/>
              </a:schemeClr>
            </a:prstShdw>
          </a:effectLst>
        </p:spPr>
        <p:txBody>
          <a:bodyPr wrap="none" anchor="ctr"/>
          <a:lstStyle/>
          <a:p>
            <a:pPr algn="ctr" eaLnBrk="0" hangingPunct="0">
              <a:defRPr/>
            </a:pPr>
            <a:r>
              <a:rPr lang="de-DE" sz="1400">
                <a:latin typeface="Tahoma" pitchFamily="34" charset="0"/>
              </a:rPr>
              <a:t>Ho</a:t>
            </a:r>
            <a:endParaRPr lang="de-DE" sz="1800" b="0">
              <a:latin typeface="Tahoma" pitchFamily="34" charset="0"/>
            </a:endParaRPr>
          </a:p>
          <a:p>
            <a:pPr algn="ctr" eaLnBrk="0" hangingPunct="0">
              <a:defRPr/>
            </a:pPr>
            <a:r>
              <a:rPr lang="de-DE" sz="900" b="0">
                <a:latin typeface="Tahoma" pitchFamily="34" charset="0"/>
              </a:rPr>
              <a:t>67 </a:t>
            </a:r>
            <a:r>
              <a:rPr lang="de-DE" sz="1000" b="0">
                <a:latin typeface="Tahoma" pitchFamily="34" charset="0"/>
              </a:rPr>
              <a:t>     </a:t>
            </a:r>
          </a:p>
        </p:txBody>
      </p:sp>
      <p:sp>
        <p:nvSpPr>
          <p:cNvPr id="1223781" name="Rectangle 101"/>
          <p:cNvSpPr>
            <a:spLocks noChangeArrowheads="1"/>
          </p:cNvSpPr>
          <p:nvPr/>
        </p:nvSpPr>
        <p:spPr bwMode="auto">
          <a:xfrm>
            <a:off x="2192338" y="5114925"/>
            <a:ext cx="463550" cy="649288"/>
          </a:xfrm>
          <a:prstGeom prst="rect">
            <a:avLst/>
          </a:prstGeom>
          <a:solidFill>
            <a:schemeClr val="folHlink"/>
          </a:solidFill>
          <a:ln w="9525">
            <a:solidFill>
              <a:schemeClr val="tx1"/>
            </a:solidFill>
            <a:miter lim="800000"/>
            <a:headEnd/>
            <a:tailEnd/>
          </a:ln>
          <a:effectLst>
            <a:prstShdw prst="shdw17" dist="17961" dir="2700000">
              <a:schemeClr val="tx1">
                <a:gamma/>
                <a:shade val="60000"/>
                <a:invGamma/>
              </a:schemeClr>
            </a:prstShdw>
          </a:effectLst>
        </p:spPr>
        <p:txBody>
          <a:bodyPr wrap="none" anchor="ctr"/>
          <a:lstStyle/>
          <a:p>
            <a:pPr algn="ctr" eaLnBrk="0" hangingPunct="0">
              <a:defRPr/>
            </a:pPr>
            <a:r>
              <a:rPr lang="de-DE" sz="1400" dirty="0">
                <a:latin typeface="Tahoma" pitchFamily="34" charset="0"/>
              </a:rPr>
              <a:t>Pr</a:t>
            </a:r>
            <a:endParaRPr lang="de-DE" sz="1800" b="0" dirty="0">
              <a:latin typeface="Tahoma" pitchFamily="34" charset="0"/>
            </a:endParaRPr>
          </a:p>
          <a:p>
            <a:pPr algn="ctr" eaLnBrk="0" hangingPunct="0">
              <a:defRPr/>
            </a:pPr>
            <a:r>
              <a:rPr lang="de-DE" sz="900" b="0" dirty="0">
                <a:latin typeface="Tahoma" pitchFamily="34" charset="0"/>
              </a:rPr>
              <a:t>59 </a:t>
            </a:r>
            <a:r>
              <a:rPr lang="de-DE" sz="1000" b="0" dirty="0">
                <a:latin typeface="Tahoma" pitchFamily="34" charset="0"/>
              </a:rPr>
              <a:t>     </a:t>
            </a:r>
          </a:p>
        </p:txBody>
      </p:sp>
      <p:sp>
        <p:nvSpPr>
          <p:cNvPr id="1223782" name="Rectangle 102"/>
          <p:cNvSpPr>
            <a:spLocks noChangeArrowheads="1"/>
          </p:cNvSpPr>
          <p:nvPr/>
        </p:nvSpPr>
        <p:spPr bwMode="auto">
          <a:xfrm>
            <a:off x="5113338" y="5114925"/>
            <a:ext cx="460375" cy="649288"/>
          </a:xfrm>
          <a:prstGeom prst="rect">
            <a:avLst/>
          </a:prstGeom>
          <a:solidFill>
            <a:schemeClr val="folHlink"/>
          </a:solidFill>
          <a:ln w="9525">
            <a:solidFill>
              <a:schemeClr val="tx1"/>
            </a:solidFill>
            <a:miter lim="800000"/>
            <a:headEnd/>
            <a:tailEnd/>
          </a:ln>
          <a:effectLst>
            <a:prstShdw prst="shdw17" dist="17961" dir="2700000">
              <a:schemeClr val="tx1">
                <a:gamma/>
                <a:shade val="60000"/>
                <a:invGamma/>
              </a:schemeClr>
            </a:prstShdw>
          </a:effectLst>
        </p:spPr>
        <p:txBody>
          <a:bodyPr wrap="none" anchor="ctr"/>
          <a:lstStyle/>
          <a:p>
            <a:pPr algn="ctr" eaLnBrk="0" hangingPunct="0">
              <a:defRPr/>
            </a:pPr>
            <a:r>
              <a:rPr lang="de-DE" sz="1400">
                <a:latin typeface="Tahoma" pitchFamily="34" charset="0"/>
              </a:rPr>
              <a:t>Tb</a:t>
            </a:r>
            <a:endParaRPr lang="de-DE" sz="1800" b="0">
              <a:latin typeface="Tahoma" pitchFamily="34" charset="0"/>
            </a:endParaRPr>
          </a:p>
          <a:p>
            <a:pPr algn="ctr" eaLnBrk="0" hangingPunct="0">
              <a:defRPr/>
            </a:pPr>
            <a:r>
              <a:rPr lang="de-DE" sz="900" b="0">
                <a:latin typeface="Tahoma" pitchFamily="34" charset="0"/>
              </a:rPr>
              <a:t>65</a:t>
            </a:r>
            <a:r>
              <a:rPr lang="de-DE" sz="1000" b="0">
                <a:latin typeface="Tahoma" pitchFamily="34" charset="0"/>
              </a:rPr>
              <a:t>    </a:t>
            </a:r>
          </a:p>
        </p:txBody>
      </p:sp>
      <p:sp>
        <p:nvSpPr>
          <p:cNvPr id="1223783" name="Rectangle 103"/>
          <p:cNvSpPr>
            <a:spLocks noChangeArrowheads="1"/>
          </p:cNvSpPr>
          <p:nvPr/>
        </p:nvSpPr>
        <p:spPr bwMode="auto">
          <a:xfrm>
            <a:off x="5602288" y="5114925"/>
            <a:ext cx="465137" cy="649288"/>
          </a:xfrm>
          <a:prstGeom prst="rect">
            <a:avLst/>
          </a:prstGeom>
          <a:solidFill>
            <a:schemeClr val="folHlink"/>
          </a:solidFill>
          <a:ln w="9525">
            <a:solidFill>
              <a:schemeClr val="tx1"/>
            </a:solidFill>
            <a:miter lim="800000"/>
            <a:headEnd/>
            <a:tailEnd/>
          </a:ln>
          <a:effectLst>
            <a:prstShdw prst="shdw17" dist="17961" dir="2700000">
              <a:schemeClr val="tx1">
                <a:gamma/>
                <a:shade val="60000"/>
                <a:invGamma/>
              </a:schemeClr>
            </a:prstShdw>
          </a:effectLst>
        </p:spPr>
        <p:txBody>
          <a:bodyPr wrap="none" anchor="ctr"/>
          <a:lstStyle/>
          <a:p>
            <a:pPr algn="ctr" eaLnBrk="0" hangingPunct="0">
              <a:defRPr/>
            </a:pPr>
            <a:r>
              <a:rPr lang="de-DE" sz="1400">
                <a:latin typeface="Tahoma" pitchFamily="34" charset="0"/>
              </a:rPr>
              <a:t>Dy</a:t>
            </a:r>
            <a:endParaRPr lang="de-DE" sz="1800" b="0">
              <a:latin typeface="Tahoma" pitchFamily="34" charset="0"/>
            </a:endParaRPr>
          </a:p>
          <a:p>
            <a:pPr algn="ctr" eaLnBrk="0" hangingPunct="0">
              <a:defRPr/>
            </a:pPr>
            <a:r>
              <a:rPr lang="de-DE" sz="900" b="0">
                <a:latin typeface="Tahoma" pitchFamily="34" charset="0"/>
              </a:rPr>
              <a:t>66 </a:t>
            </a:r>
            <a:r>
              <a:rPr lang="de-DE" sz="1000" b="0">
                <a:latin typeface="Tahoma" pitchFamily="34" charset="0"/>
              </a:rPr>
              <a:t>     </a:t>
            </a:r>
          </a:p>
        </p:txBody>
      </p:sp>
      <p:sp>
        <p:nvSpPr>
          <p:cNvPr id="1223784" name="Rectangle 104"/>
          <p:cNvSpPr>
            <a:spLocks noChangeArrowheads="1"/>
          </p:cNvSpPr>
          <p:nvPr/>
        </p:nvSpPr>
        <p:spPr bwMode="auto">
          <a:xfrm>
            <a:off x="2674938" y="5114925"/>
            <a:ext cx="465137" cy="649288"/>
          </a:xfrm>
          <a:prstGeom prst="rect">
            <a:avLst/>
          </a:prstGeom>
          <a:solidFill>
            <a:schemeClr val="folHlink"/>
          </a:solidFill>
          <a:ln w="9525">
            <a:solidFill>
              <a:schemeClr val="tx1"/>
            </a:solidFill>
            <a:miter lim="800000"/>
            <a:headEnd/>
            <a:tailEnd/>
          </a:ln>
          <a:effectLst>
            <a:prstShdw prst="shdw17" dist="17961" dir="2700000">
              <a:schemeClr val="tx1">
                <a:gamma/>
                <a:shade val="60000"/>
                <a:invGamma/>
              </a:schemeClr>
            </a:prstShdw>
          </a:effectLst>
        </p:spPr>
        <p:txBody>
          <a:bodyPr wrap="none" anchor="ctr"/>
          <a:lstStyle/>
          <a:p>
            <a:pPr algn="ctr" eaLnBrk="0" hangingPunct="0">
              <a:defRPr/>
            </a:pPr>
            <a:r>
              <a:rPr lang="de-DE" sz="1400">
                <a:latin typeface="Tahoma" pitchFamily="34" charset="0"/>
              </a:rPr>
              <a:t>Nd</a:t>
            </a:r>
            <a:endParaRPr lang="de-DE" sz="1800" b="0">
              <a:latin typeface="Tahoma" pitchFamily="34" charset="0"/>
            </a:endParaRPr>
          </a:p>
          <a:p>
            <a:pPr algn="ctr" eaLnBrk="0" hangingPunct="0">
              <a:defRPr/>
            </a:pPr>
            <a:r>
              <a:rPr lang="de-DE" sz="900" b="0">
                <a:latin typeface="Tahoma" pitchFamily="34" charset="0"/>
              </a:rPr>
              <a:t>60 </a:t>
            </a:r>
            <a:r>
              <a:rPr lang="de-DE" sz="1000" b="0">
                <a:latin typeface="Tahoma" pitchFamily="34" charset="0"/>
              </a:rPr>
              <a:t>     </a:t>
            </a:r>
          </a:p>
        </p:txBody>
      </p:sp>
      <p:sp>
        <p:nvSpPr>
          <p:cNvPr id="1223785" name="Rectangle 105"/>
          <p:cNvSpPr>
            <a:spLocks noChangeArrowheads="1"/>
          </p:cNvSpPr>
          <p:nvPr/>
        </p:nvSpPr>
        <p:spPr bwMode="auto">
          <a:xfrm>
            <a:off x="4621213" y="5114925"/>
            <a:ext cx="463550" cy="649288"/>
          </a:xfrm>
          <a:prstGeom prst="rect">
            <a:avLst/>
          </a:prstGeom>
          <a:solidFill>
            <a:schemeClr val="folHlink"/>
          </a:solidFill>
          <a:ln w="9525">
            <a:solidFill>
              <a:schemeClr val="tx1"/>
            </a:solidFill>
            <a:miter lim="800000"/>
            <a:headEnd/>
            <a:tailEnd/>
          </a:ln>
          <a:effectLst>
            <a:prstShdw prst="shdw17" dist="17961" dir="2700000">
              <a:schemeClr val="tx1">
                <a:gamma/>
                <a:shade val="60000"/>
                <a:invGamma/>
              </a:schemeClr>
            </a:prstShdw>
          </a:effectLst>
        </p:spPr>
        <p:txBody>
          <a:bodyPr wrap="none" anchor="ctr"/>
          <a:lstStyle/>
          <a:p>
            <a:pPr algn="ctr" eaLnBrk="0" hangingPunct="0">
              <a:defRPr/>
            </a:pPr>
            <a:r>
              <a:rPr lang="de-DE" sz="1400">
                <a:latin typeface="Tahoma" pitchFamily="34" charset="0"/>
              </a:rPr>
              <a:t>Gd</a:t>
            </a:r>
            <a:endParaRPr lang="de-DE" sz="1800" b="0">
              <a:latin typeface="Tahoma" pitchFamily="34" charset="0"/>
            </a:endParaRPr>
          </a:p>
          <a:p>
            <a:pPr algn="ctr" eaLnBrk="0" hangingPunct="0">
              <a:defRPr/>
            </a:pPr>
            <a:r>
              <a:rPr lang="de-DE" sz="900" b="0">
                <a:latin typeface="Tahoma" pitchFamily="34" charset="0"/>
              </a:rPr>
              <a:t>64 </a:t>
            </a:r>
            <a:r>
              <a:rPr lang="de-DE" sz="1000" b="0">
                <a:latin typeface="Tahoma" pitchFamily="34" charset="0"/>
              </a:rPr>
              <a:t>     </a:t>
            </a:r>
          </a:p>
        </p:txBody>
      </p:sp>
      <p:sp>
        <p:nvSpPr>
          <p:cNvPr id="1223786" name="Rectangle 106"/>
          <p:cNvSpPr>
            <a:spLocks noChangeArrowheads="1"/>
          </p:cNvSpPr>
          <p:nvPr/>
        </p:nvSpPr>
        <p:spPr bwMode="auto">
          <a:xfrm>
            <a:off x="8040688" y="5114925"/>
            <a:ext cx="465137" cy="649288"/>
          </a:xfrm>
          <a:prstGeom prst="rect">
            <a:avLst/>
          </a:prstGeom>
          <a:solidFill>
            <a:srgbClr val="00CCFF"/>
          </a:solidFill>
          <a:ln w="9525">
            <a:solidFill>
              <a:schemeClr val="tx1"/>
            </a:solidFill>
            <a:miter lim="800000"/>
            <a:headEnd/>
            <a:tailEnd/>
          </a:ln>
          <a:effectLst>
            <a:prstShdw prst="shdw17" dist="17961" dir="2700000">
              <a:schemeClr val="tx1">
                <a:gamma/>
                <a:shade val="60000"/>
                <a:invGamma/>
              </a:schemeClr>
            </a:prstShdw>
          </a:effectLst>
        </p:spPr>
        <p:txBody>
          <a:bodyPr wrap="none" anchor="ctr"/>
          <a:lstStyle/>
          <a:p>
            <a:pPr algn="ctr" eaLnBrk="0" hangingPunct="0">
              <a:defRPr/>
            </a:pPr>
            <a:r>
              <a:rPr lang="de-DE" sz="1400" dirty="0">
                <a:latin typeface="Tahoma" pitchFamily="34" charset="0"/>
              </a:rPr>
              <a:t>Lu</a:t>
            </a:r>
            <a:endParaRPr lang="de-DE" sz="1800" b="0" dirty="0">
              <a:latin typeface="Tahoma" pitchFamily="34" charset="0"/>
            </a:endParaRPr>
          </a:p>
          <a:p>
            <a:pPr algn="ctr" eaLnBrk="0" hangingPunct="0">
              <a:defRPr/>
            </a:pPr>
            <a:r>
              <a:rPr lang="de-DE" sz="900" b="0" dirty="0">
                <a:latin typeface="Tahoma" pitchFamily="34" charset="0"/>
              </a:rPr>
              <a:t>71 </a:t>
            </a:r>
            <a:r>
              <a:rPr lang="de-DE" sz="1000" b="0" dirty="0">
                <a:latin typeface="Tahoma" pitchFamily="34" charset="0"/>
              </a:rPr>
              <a:t>     </a:t>
            </a:r>
          </a:p>
        </p:txBody>
      </p:sp>
      <p:sp>
        <p:nvSpPr>
          <p:cNvPr id="1223787" name="Rectangle 107"/>
          <p:cNvSpPr>
            <a:spLocks noChangeArrowheads="1"/>
          </p:cNvSpPr>
          <p:nvPr/>
        </p:nvSpPr>
        <p:spPr bwMode="auto">
          <a:xfrm>
            <a:off x="3167063" y="5114925"/>
            <a:ext cx="465137" cy="649288"/>
          </a:xfrm>
          <a:prstGeom prst="rect">
            <a:avLst/>
          </a:prstGeom>
          <a:solidFill>
            <a:srgbClr val="00CCFF"/>
          </a:solidFill>
          <a:ln w="9525">
            <a:solidFill>
              <a:schemeClr val="tx1"/>
            </a:solidFill>
            <a:miter lim="800000"/>
            <a:headEnd/>
            <a:tailEnd/>
          </a:ln>
          <a:effectLst>
            <a:prstShdw prst="shdw17" dist="17961" dir="2700000">
              <a:schemeClr val="tx1">
                <a:gamma/>
                <a:shade val="60000"/>
                <a:invGamma/>
              </a:schemeClr>
            </a:prstShdw>
          </a:effectLst>
        </p:spPr>
        <p:txBody>
          <a:bodyPr wrap="none" anchor="ctr"/>
          <a:lstStyle/>
          <a:p>
            <a:pPr algn="ctr" eaLnBrk="0" hangingPunct="0">
              <a:defRPr/>
            </a:pPr>
            <a:r>
              <a:rPr lang="de-DE" sz="1400" dirty="0">
                <a:latin typeface="Tahoma" pitchFamily="34" charset="0"/>
              </a:rPr>
              <a:t>Pm</a:t>
            </a:r>
            <a:endParaRPr lang="de-DE" sz="1800" b="0" dirty="0">
              <a:latin typeface="Tahoma" pitchFamily="34" charset="0"/>
            </a:endParaRPr>
          </a:p>
          <a:p>
            <a:pPr algn="ctr" eaLnBrk="0" hangingPunct="0">
              <a:defRPr/>
            </a:pPr>
            <a:r>
              <a:rPr lang="de-DE" sz="900" b="0" dirty="0">
                <a:latin typeface="Tahoma" pitchFamily="34" charset="0"/>
              </a:rPr>
              <a:t>61 </a:t>
            </a:r>
            <a:r>
              <a:rPr lang="de-DE" sz="1000" b="0" dirty="0">
                <a:latin typeface="Tahoma" pitchFamily="34" charset="0"/>
              </a:rPr>
              <a:t>     </a:t>
            </a:r>
          </a:p>
        </p:txBody>
      </p:sp>
      <p:sp>
        <p:nvSpPr>
          <p:cNvPr id="1223788" name="Rectangle 108"/>
          <p:cNvSpPr>
            <a:spLocks noChangeArrowheads="1"/>
          </p:cNvSpPr>
          <p:nvPr/>
        </p:nvSpPr>
        <p:spPr bwMode="auto">
          <a:xfrm>
            <a:off x="4151313" y="5114925"/>
            <a:ext cx="465137" cy="649288"/>
          </a:xfrm>
          <a:prstGeom prst="rect">
            <a:avLst/>
          </a:prstGeom>
          <a:solidFill>
            <a:schemeClr val="folHlink"/>
          </a:solidFill>
          <a:ln w="9525">
            <a:solidFill>
              <a:schemeClr val="tx1"/>
            </a:solidFill>
            <a:miter lim="800000"/>
            <a:headEnd/>
            <a:tailEnd/>
          </a:ln>
          <a:effectLst>
            <a:prstShdw prst="shdw17" dist="17961" dir="2700000">
              <a:schemeClr val="tx1">
                <a:gamma/>
                <a:shade val="60000"/>
                <a:invGamma/>
              </a:schemeClr>
            </a:prstShdw>
          </a:effectLst>
        </p:spPr>
        <p:txBody>
          <a:bodyPr wrap="none" anchor="ctr"/>
          <a:lstStyle/>
          <a:p>
            <a:pPr algn="ctr" eaLnBrk="0" hangingPunct="0">
              <a:defRPr/>
            </a:pPr>
            <a:r>
              <a:rPr lang="de-DE" sz="1400">
                <a:latin typeface="Tahoma" pitchFamily="34" charset="0"/>
              </a:rPr>
              <a:t>Eu</a:t>
            </a:r>
            <a:endParaRPr lang="de-DE" sz="1800" b="0">
              <a:latin typeface="Tahoma" pitchFamily="34" charset="0"/>
            </a:endParaRPr>
          </a:p>
          <a:p>
            <a:pPr algn="ctr" eaLnBrk="0" hangingPunct="0">
              <a:defRPr/>
            </a:pPr>
            <a:r>
              <a:rPr lang="de-DE" sz="900" b="0">
                <a:latin typeface="Tahoma" pitchFamily="34" charset="0"/>
              </a:rPr>
              <a:t>63 </a:t>
            </a:r>
            <a:r>
              <a:rPr lang="de-DE" sz="1000" b="0">
                <a:latin typeface="Tahoma" pitchFamily="34" charset="0"/>
              </a:rPr>
              <a:t>     </a:t>
            </a:r>
          </a:p>
        </p:txBody>
      </p:sp>
      <p:sp>
        <p:nvSpPr>
          <p:cNvPr id="1223789" name="Rectangle 109"/>
          <p:cNvSpPr>
            <a:spLocks noChangeArrowheads="1"/>
          </p:cNvSpPr>
          <p:nvPr/>
        </p:nvSpPr>
        <p:spPr bwMode="auto">
          <a:xfrm>
            <a:off x="4135438" y="5788152"/>
            <a:ext cx="465137" cy="612648"/>
          </a:xfrm>
          <a:prstGeom prst="rect">
            <a:avLst/>
          </a:prstGeom>
          <a:solidFill>
            <a:schemeClr val="folHlink"/>
          </a:solidFill>
          <a:ln w="9525">
            <a:solidFill>
              <a:schemeClr val="tx1"/>
            </a:solidFill>
            <a:miter lim="800000"/>
            <a:headEnd/>
            <a:tailEnd/>
          </a:ln>
          <a:effectLst>
            <a:prstShdw prst="shdw17" dist="17961" dir="2700000">
              <a:schemeClr val="tx1">
                <a:gamma/>
                <a:shade val="60000"/>
                <a:invGamma/>
              </a:schemeClr>
            </a:prstShdw>
          </a:effectLst>
        </p:spPr>
        <p:txBody>
          <a:bodyPr wrap="none" anchor="ctr"/>
          <a:lstStyle/>
          <a:p>
            <a:pPr algn="ctr" eaLnBrk="0" hangingPunct="0">
              <a:defRPr/>
            </a:pPr>
            <a:endParaRPr lang="de-DE" sz="1000" b="0">
              <a:latin typeface="Tahoma" pitchFamily="34" charset="0"/>
            </a:endParaRPr>
          </a:p>
        </p:txBody>
      </p:sp>
      <p:sp>
        <p:nvSpPr>
          <p:cNvPr id="1223790" name="Rectangle 110"/>
          <p:cNvSpPr>
            <a:spLocks noChangeArrowheads="1"/>
          </p:cNvSpPr>
          <p:nvPr/>
        </p:nvSpPr>
        <p:spPr bwMode="auto">
          <a:xfrm>
            <a:off x="4625975" y="5788152"/>
            <a:ext cx="465138" cy="612648"/>
          </a:xfrm>
          <a:prstGeom prst="rect">
            <a:avLst/>
          </a:prstGeom>
          <a:solidFill>
            <a:schemeClr val="folHlink"/>
          </a:solidFill>
          <a:ln w="9525">
            <a:solidFill>
              <a:schemeClr val="tx1"/>
            </a:solidFill>
            <a:miter lim="800000"/>
            <a:headEnd/>
            <a:tailEnd/>
          </a:ln>
          <a:effectLst>
            <a:prstShdw prst="shdw17" dist="17961" dir="2700000">
              <a:schemeClr val="tx1">
                <a:gamma/>
                <a:shade val="60000"/>
                <a:invGamma/>
              </a:schemeClr>
            </a:prstShdw>
          </a:effectLst>
        </p:spPr>
        <p:txBody>
          <a:bodyPr wrap="none" anchor="ctr"/>
          <a:lstStyle/>
          <a:p>
            <a:pPr algn="ctr" eaLnBrk="0" hangingPunct="0">
              <a:defRPr/>
            </a:pPr>
            <a:endParaRPr lang="de-DE" sz="1000" b="0">
              <a:latin typeface="Tahoma" pitchFamily="34" charset="0"/>
            </a:endParaRPr>
          </a:p>
        </p:txBody>
      </p:sp>
      <p:grpSp>
        <p:nvGrpSpPr>
          <p:cNvPr id="2" name="Group 111"/>
          <p:cNvGrpSpPr>
            <a:grpSpLocks/>
          </p:cNvGrpSpPr>
          <p:nvPr/>
        </p:nvGrpSpPr>
        <p:grpSpPr bwMode="auto">
          <a:xfrm>
            <a:off x="1727446" y="5789612"/>
            <a:ext cx="1454285" cy="609600"/>
            <a:chOff x="1065" y="2719"/>
            <a:chExt cx="897" cy="228"/>
          </a:xfrm>
        </p:grpSpPr>
        <p:sp>
          <p:nvSpPr>
            <p:cNvPr id="21618" name="Rectangle 112"/>
            <p:cNvSpPr>
              <a:spLocks noChangeArrowheads="1"/>
            </p:cNvSpPr>
            <p:nvPr/>
          </p:nvSpPr>
          <p:spPr bwMode="auto">
            <a:xfrm>
              <a:off x="1675" y="2719"/>
              <a:ext cx="287" cy="228"/>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U</a:t>
              </a:r>
              <a:endParaRPr lang="de-DE" sz="1800" b="0">
                <a:latin typeface="Tahoma" pitchFamily="34" charset="0"/>
              </a:endParaRPr>
            </a:p>
            <a:p>
              <a:pPr algn="ctr" eaLnBrk="0" hangingPunct="0"/>
              <a:r>
                <a:rPr lang="de-DE" sz="900" b="0">
                  <a:latin typeface="Tahoma" pitchFamily="34" charset="0"/>
                </a:rPr>
                <a:t>92 </a:t>
              </a:r>
              <a:r>
                <a:rPr lang="de-DE" sz="1000" b="0">
                  <a:latin typeface="Tahoma" pitchFamily="34" charset="0"/>
                </a:rPr>
                <a:t>     </a:t>
              </a:r>
            </a:p>
          </p:txBody>
        </p:sp>
        <p:sp>
          <p:nvSpPr>
            <p:cNvPr id="21619" name="Rectangle 113"/>
            <p:cNvSpPr>
              <a:spLocks noChangeArrowheads="1"/>
            </p:cNvSpPr>
            <p:nvPr/>
          </p:nvSpPr>
          <p:spPr bwMode="auto">
            <a:xfrm>
              <a:off x="1373" y="2719"/>
              <a:ext cx="286" cy="228"/>
            </a:xfrm>
            <a:prstGeom prst="rect">
              <a:avLst/>
            </a:prstGeom>
            <a:solidFill>
              <a:srgbClr val="00CCFF"/>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dirty="0">
                  <a:latin typeface="Tahoma" pitchFamily="34" charset="0"/>
                </a:rPr>
                <a:t>Pa</a:t>
              </a:r>
              <a:endParaRPr lang="de-DE" sz="1800" b="0" dirty="0">
                <a:latin typeface="Tahoma" pitchFamily="34" charset="0"/>
              </a:endParaRPr>
            </a:p>
            <a:p>
              <a:pPr algn="ctr" eaLnBrk="0" hangingPunct="0"/>
              <a:r>
                <a:rPr lang="de-DE" sz="900" b="0" dirty="0">
                  <a:latin typeface="Tahoma" pitchFamily="34" charset="0"/>
                </a:rPr>
                <a:t>91 </a:t>
              </a:r>
              <a:r>
                <a:rPr lang="de-DE" sz="1000" b="0" dirty="0">
                  <a:latin typeface="Tahoma" pitchFamily="34" charset="0"/>
                </a:rPr>
                <a:t>     </a:t>
              </a:r>
            </a:p>
          </p:txBody>
        </p:sp>
        <p:sp>
          <p:nvSpPr>
            <p:cNvPr id="21620" name="Rectangle 114"/>
            <p:cNvSpPr>
              <a:spLocks noChangeArrowheads="1"/>
            </p:cNvSpPr>
            <p:nvPr/>
          </p:nvSpPr>
          <p:spPr bwMode="auto">
            <a:xfrm>
              <a:off x="1065" y="2719"/>
              <a:ext cx="287" cy="228"/>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dirty="0">
                  <a:latin typeface="Tahoma" pitchFamily="34" charset="0"/>
                </a:rPr>
                <a:t>Th</a:t>
              </a:r>
              <a:endParaRPr lang="de-DE" sz="1800" b="0" dirty="0">
                <a:latin typeface="Tahoma" pitchFamily="34" charset="0"/>
              </a:endParaRPr>
            </a:p>
            <a:p>
              <a:pPr algn="ctr" eaLnBrk="0" hangingPunct="0"/>
              <a:r>
                <a:rPr lang="de-DE" sz="900" b="0" dirty="0">
                  <a:latin typeface="Tahoma" pitchFamily="34" charset="0"/>
                </a:rPr>
                <a:t>90 </a:t>
              </a:r>
              <a:r>
                <a:rPr lang="de-DE" sz="1000" b="0" dirty="0">
                  <a:latin typeface="Tahoma" pitchFamily="34" charset="0"/>
                </a:rPr>
                <a:t>     </a:t>
              </a:r>
            </a:p>
          </p:txBody>
        </p:sp>
      </p:grpSp>
      <p:sp>
        <p:nvSpPr>
          <p:cNvPr id="21614" name="Rectangle 115"/>
          <p:cNvSpPr>
            <a:spLocks noChangeArrowheads="1"/>
          </p:cNvSpPr>
          <p:nvPr/>
        </p:nvSpPr>
        <p:spPr bwMode="auto">
          <a:xfrm>
            <a:off x="3218244" y="5791200"/>
            <a:ext cx="457200" cy="609600"/>
          </a:xfrm>
          <a:prstGeom prst="rect">
            <a:avLst/>
          </a:prstGeom>
          <a:solidFill>
            <a:srgbClr val="00CCFF"/>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dirty="0">
                <a:latin typeface="Tahoma" pitchFamily="34" charset="0"/>
              </a:rPr>
              <a:t>Np</a:t>
            </a:r>
            <a:endParaRPr lang="de-DE" sz="1800" b="0" dirty="0">
              <a:latin typeface="Tahoma" pitchFamily="34" charset="0"/>
            </a:endParaRPr>
          </a:p>
          <a:p>
            <a:pPr algn="ctr" eaLnBrk="0" hangingPunct="0"/>
            <a:r>
              <a:rPr lang="de-DE" sz="900" b="0" dirty="0">
                <a:latin typeface="Tahoma" pitchFamily="34" charset="0"/>
              </a:rPr>
              <a:t>93 </a:t>
            </a:r>
            <a:r>
              <a:rPr lang="de-DE" sz="1000" b="0" dirty="0">
                <a:latin typeface="Tahoma" pitchFamily="34" charset="0"/>
              </a:rPr>
              <a:t>     </a:t>
            </a:r>
          </a:p>
        </p:txBody>
      </p:sp>
      <p:sp>
        <p:nvSpPr>
          <p:cNvPr id="21615" name="Rectangle 116"/>
          <p:cNvSpPr>
            <a:spLocks noChangeArrowheads="1"/>
          </p:cNvSpPr>
          <p:nvPr/>
        </p:nvSpPr>
        <p:spPr bwMode="auto">
          <a:xfrm>
            <a:off x="3699256" y="5789612"/>
            <a:ext cx="457200" cy="609600"/>
          </a:xfrm>
          <a:prstGeom prst="rect">
            <a:avLst/>
          </a:prstGeom>
          <a:solidFill>
            <a:srgbClr val="00CCFF"/>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dirty="0">
                <a:latin typeface="Tahoma" pitchFamily="34" charset="0"/>
              </a:rPr>
              <a:t>Pu</a:t>
            </a:r>
            <a:endParaRPr lang="de-DE" sz="1800" b="0" dirty="0">
              <a:latin typeface="Tahoma" pitchFamily="34" charset="0"/>
            </a:endParaRPr>
          </a:p>
          <a:p>
            <a:pPr algn="ctr" eaLnBrk="0" hangingPunct="0"/>
            <a:r>
              <a:rPr lang="de-DE" sz="900" b="0" dirty="0">
                <a:latin typeface="Tahoma" pitchFamily="34" charset="0"/>
              </a:rPr>
              <a:t>94 </a:t>
            </a:r>
            <a:r>
              <a:rPr lang="de-DE" sz="1000" b="0" dirty="0">
                <a:latin typeface="Tahoma" pitchFamily="34" charset="0"/>
              </a:rPr>
              <a:t>     </a:t>
            </a:r>
          </a:p>
        </p:txBody>
      </p:sp>
      <p:sp>
        <p:nvSpPr>
          <p:cNvPr id="119" name="Rectangle 130"/>
          <p:cNvSpPr>
            <a:spLocks noChangeArrowheads="1"/>
          </p:cNvSpPr>
          <p:nvPr/>
        </p:nvSpPr>
        <p:spPr bwMode="auto">
          <a:xfrm>
            <a:off x="4156456" y="5759450"/>
            <a:ext cx="466344" cy="639762"/>
          </a:xfrm>
          <a:prstGeom prst="rect">
            <a:avLst/>
          </a:prstGeom>
          <a:solidFill>
            <a:srgbClr val="15C5A8"/>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defRPr/>
            </a:pPr>
            <a:r>
              <a:rPr lang="de-DE" sz="1400" dirty="0">
                <a:solidFill>
                  <a:schemeClr val="bg1"/>
                </a:solidFill>
                <a:latin typeface="Tahoma" pitchFamily="34" charset="0"/>
              </a:rPr>
              <a:t>Am</a:t>
            </a:r>
            <a:endParaRPr lang="de-DE" sz="1800" b="0" dirty="0">
              <a:solidFill>
                <a:schemeClr val="bg1"/>
              </a:solidFill>
              <a:latin typeface="Tahoma" pitchFamily="34" charset="0"/>
            </a:endParaRPr>
          </a:p>
          <a:p>
            <a:pPr algn="ctr" eaLnBrk="0" hangingPunct="0">
              <a:defRPr/>
            </a:pPr>
            <a:r>
              <a:rPr lang="de-DE" sz="900" b="0" dirty="0">
                <a:solidFill>
                  <a:schemeClr val="bg1"/>
                </a:solidFill>
                <a:latin typeface="Tahoma" pitchFamily="34" charset="0"/>
              </a:rPr>
              <a:t>95 </a:t>
            </a:r>
            <a:r>
              <a:rPr lang="de-DE" sz="1000" b="0" dirty="0">
                <a:solidFill>
                  <a:schemeClr val="bg1"/>
                </a:solidFill>
                <a:latin typeface="Tahoma" pitchFamily="34" charset="0"/>
              </a:rPr>
              <a:t>     </a:t>
            </a:r>
          </a:p>
        </p:txBody>
      </p:sp>
      <p:sp>
        <p:nvSpPr>
          <p:cNvPr id="120" name="Rectangle 131"/>
          <p:cNvSpPr>
            <a:spLocks noChangeArrowheads="1"/>
          </p:cNvSpPr>
          <p:nvPr/>
        </p:nvSpPr>
        <p:spPr bwMode="auto">
          <a:xfrm>
            <a:off x="4639056" y="5759450"/>
            <a:ext cx="466344" cy="639762"/>
          </a:xfrm>
          <a:prstGeom prst="rect">
            <a:avLst/>
          </a:prstGeom>
          <a:solidFill>
            <a:srgbClr val="15C5A8"/>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defRPr/>
            </a:pPr>
            <a:r>
              <a:rPr lang="de-DE" sz="1400" dirty="0">
                <a:solidFill>
                  <a:schemeClr val="bg1"/>
                </a:solidFill>
                <a:latin typeface="Tahoma" pitchFamily="34" charset="0"/>
              </a:rPr>
              <a:t>Cm</a:t>
            </a:r>
            <a:endParaRPr lang="de-DE" sz="1800" b="0" dirty="0">
              <a:solidFill>
                <a:schemeClr val="bg1"/>
              </a:solidFill>
              <a:latin typeface="Tahoma" pitchFamily="34" charset="0"/>
            </a:endParaRPr>
          </a:p>
          <a:p>
            <a:pPr algn="ctr" eaLnBrk="0" hangingPunct="0">
              <a:defRPr/>
            </a:pPr>
            <a:r>
              <a:rPr lang="de-DE" sz="900" b="0" dirty="0">
                <a:solidFill>
                  <a:schemeClr val="bg1"/>
                </a:solidFill>
                <a:latin typeface="Tahoma" pitchFamily="34" charset="0"/>
              </a:rPr>
              <a:t>96 </a:t>
            </a:r>
            <a:r>
              <a:rPr lang="de-DE" sz="1000" b="0" dirty="0">
                <a:solidFill>
                  <a:schemeClr val="bg1"/>
                </a:solidFill>
                <a:latin typeface="Tahoma" pitchFamily="34" charset="0"/>
              </a:rPr>
              <a:t>     </a:t>
            </a:r>
          </a:p>
        </p:txBody>
      </p:sp>
      <p:sp>
        <p:nvSpPr>
          <p:cNvPr id="124" name="Rectangle 120"/>
          <p:cNvSpPr>
            <a:spLocks noChangeArrowheads="1"/>
          </p:cNvSpPr>
          <p:nvPr/>
        </p:nvSpPr>
        <p:spPr bwMode="auto">
          <a:xfrm>
            <a:off x="5148071" y="5788152"/>
            <a:ext cx="459553" cy="612648"/>
          </a:xfrm>
          <a:prstGeom prst="rect">
            <a:avLst/>
          </a:prstGeom>
          <a:solidFill>
            <a:srgbClr val="15C5A8"/>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dirty="0">
                <a:solidFill>
                  <a:schemeClr val="bg1"/>
                </a:solidFill>
                <a:latin typeface="Tahoma" pitchFamily="34" charset="0"/>
              </a:rPr>
              <a:t>Bk</a:t>
            </a:r>
            <a:endParaRPr lang="de-DE" sz="1800" b="0" dirty="0">
              <a:solidFill>
                <a:schemeClr val="bg1"/>
              </a:solidFill>
              <a:latin typeface="Tahoma" pitchFamily="34" charset="0"/>
            </a:endParaRPr>
          </a:p>
          <a:p>
            <a:pPr algn="ctr" eaLnBrk="0" hangingPunct="0"/>
            <a:r>
              <a:rPr lang="de-DE" sz="900" b="0" dirty="0">
                <a:solidFill>
                  <a:schemeClr val="bg1"/>
                </a:solidFill>
                <a:latin typeface="Tahoma" pitchFamily="34" charset="0"/>
              </a:rPr>
              <a:t>97 </a:t>
            </a:r>
            <a:r>
              <a:rPr lang="de-DE" sz="1000" b="0" dirty="0">
                <a:solidFill>
                  <a:schemeClr val="bg1"/>
                </a:solidFill>
                <a:latin typeface="Tahoma" pitchFamily="34" charset="0"/>
              </a:rPr>
              <a:t>     </a:t>
            </a:r>
          </a:p>
        </p:txBody>
      </p:sp>
      <p:sp>
        <p:nvSpPr>
          <p:cNvPr id="125" name="Rectangle 121"/>
          <p:cNvSpPr>
            <a:spLocks noChangeArrowheads="1"/>
          </p:cNvSpPr>
          <p:nvPr/>
        </p:nvSpPr>
        <p:spPr bwMode="auto">
          <a:xfrm>
            <a:off x="5642851" y="5788152"/>
            <a:ext cx="473964" cy="612648"/>
          </a:xfrm>
          <a:prstGeom prst="rect">
            <a:avLst/>
          </a:prstGeom>
          <a:solidFill>
            <a:srgbClr val="15C5A8"/>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dirty="0">
                <a:solidFill>
                  <a:schemeClr val="bg1"/>
                </a:solidFill>
                <a:latin typeface="Tahoma" pitchFamily="34" charset="0"/>
              </a:rPr>
              <a:t>Cf</a:t>
            </a:r>
            <a:endParaRPr lang="de-DE" sz="1800" b="0" dirty="0">
              <a:solidFill>
                <a:schemeClr val="bg1"/>
              </a:solidFill>
              <a:latin typeface="Tahoma" pitchFamily="34" charset="0"/>
            </a:endParaRPr>
          </a:p>
          <a:p>
            <a:pPr algn="ctr" eaLnBrk="0" hangingPunct="0"/>
            <a:r>
              <a:rPr lang="de-DE" sz="900" b="0" dirty="0">
                <a:solidFill>
                  <a:schemeClr val="bg1"/>
                </a:solidFill>
                <a:latin typeface="Tahoma" pitchFamily="34" charset="0"/>
              </a:rPr>
              <a:t>98 </a:t>
            </a:r>
            <a:r>
              <a:rPr lang="de-DE" sz="1000" b="0" dirty="0">
                <a:solidFill>
                  <a:schemeClr val="bg1"/>
                </a:solidFill>
                <a:latin typeface="Tahoma" pitchFamily="34" charset="0"/>
              </a:rPr>
              <a:t>     </a:t>
            </a:r>
          </a:p>
        </p:txBody>
      </p:sp>
      <p:sp>
        <p:nvSpPr>
          <p:cNvPr id="126" name="Rectangle 122"/>
          <p:cNvSpPr>
            <a:spLocks noChangeArrowheads="1"/>
          </p:cNvSpPr>
          <p:nvPr/>
        </p:nvSpPr>
        <p:spPr bwMode="auto">
          <a:xfrm>
            <a:off x="6096000" y="5788152"/>
            <a:ext cx="459553" cy="612648"/>
          </a:xfrm>
          <a:prstGeom prst="rect">
            <a:avLst/>
          </a:prstGeom>
          <a:solidFill>
            <a:srgbClr val="15C5A8"/>
          </a:solidFill>
          <a:ln w="9525">
            <a:solidFill>
              <a:schemeClr val="tx1"/>
            </a:solidFill>
            <a:miter lim="800000"/>
            <a:headEnd/>
            <a:tailEnd/>
          </a:ln>
          <a:effectLst>
            <a:prstShdw prst="shdw17" dist="17961" dir="2700000">
              <a:schemeClr val="bg2"/>
            </a:prstShdw>
          </a:effectLst>
        </p:spPr>
        <p:txBody>
          <a:bodyPr wrap="none" anchor="ctr"/>
          <a:lstStyle/>
          <a:p>
            <a:pPr eaLnBrk="0" hangingPunct="0"/>
            <a:r>
              <a:rPr lang="de-DE" sz="1400">
                <a:solidFill>
                  <a:schemeClr val="bg1"/>
                </a:solidFill>
                <a:latin typeface="Tahoma" pitchFamily="34" charset="0"/>
              </a:rPr>
              <a:t> Es</a:t>
            </a:r>
            <a:endParaRPr lang="de-DE" sz="1800" b="0">
              <a:solidFill>
                <a:schemeClr val="bg1"/>
              </a:solidFill>
              <a:latin typeface="Tahoma" pitchFamily="34" charset="0"/>
            </a:endParaRPr>
          </a:p>
          <a:p>
            <a:pPr eaLnBrk="0" hangingPunct="0"/>
            <a:r>
              <a:rPr lang="de-DE" sz="900" b="0">
                <a:solidFill>
                  <a:schemeClr val="bg1"/>
                </a:solidFill>
                <a:latin typeface="Tahoma" pitchFamily="34" charset="0"/>
              </a:rPr>
              <a:t>99</a:t>
            </a:r>
            <a:endParaRPr lang="de-DE" sz="1000" b="0">
              <a:solidFill>
                <a:schemeClr val="bg1"/>
              </a:solidFill>
              <a:latin typeface="Tahoma" pitchFamily="34" charset="0"/>
            </a:endParaRPr>
          </a:p>
        </p:txBody>
      </p:sp>
      <p:sp>
        <p:nvSpPr>
          <p:cNvPr id="127" name="Rectangle 123"/>
          <p:cNvSpPr>
            <a:spLocks noChangeArrowheads="1"/>
          </p:cNvSpPr>
          <p:nvPr/>
        </p:nvSpPr>
        <p:spPr bwMode="auto">
          <a:xfrm>
            <a:off x="6576369" y="5788152"/>
            <a:ext cx="488375" cy="612648"/>
          </a:xfrm>
          <a:prstGeom prst="rect">
            <a:avLst/>
          </a:prstGeom>
          <a:solidFill>
            <a:srgbClr val="15C5A8"/>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dirty="0">
                <a:solidFill>
                  <a:schemeClr val="bg1"/>
                </a:solidFill>
                <a:latin typeface="Tahoma" pitchFamily="34" charset="0"/>
              </a:rPr>
              <a:t>Fm</a:t>
            </a:r>
            <a:endParaRPr lang="de-DE" sz="1800" b="0" dirty="0">
              <a:solidFill>
                <a:schemeClr val="bg1"/>
              </a:solidFill>
              <a:latin typeface="Tahoma" pitchFamily="34" charset="0"/>
            </a:endParaRPr>
          </a:p>
          <a:p>
            <a:pPr algn="ctr" eaLnBrk="0" hangingPunct="0"/>
            <a:r>
              <a:rPr lang="de-DE" sz="900" b="0" dirty="0">
                <a:solidFill>
                  <a:schemeClr val="bg1"/>
                </a:solidFill>
                <a:latin typeface="Tahoma" pitchFamily="34" charset="0"/>
              </a:rPr>
              <a:t>100 </a:t>
            </a:r>
            <a:r>
              <a:rPr lang="de-DE" sz="1000" b="0" dirty="0">
                <a:solidFill>
                  <a:schemeClr val="bg1"/>
                </a:solidFill>
                <a:latin typeface="Tahoma" pitchFamily="34" charset="0"/>
              </a:rPr>
              <a:t>     </a:t>
            </a:r>
          </a:p>
        </p:txBody>
      </p:sp>
      <p:sp>
        <p:nvSpPr>
          <p:cNvPr id="128" name="Rectangle 124"/>
          <p:cNvSpPr>
            <a:spLocks noChangeArrowheads="1"/>
          </p:cNvSpPr>
          <p:nvPr/>
        </p:nvSpPr>
        <p:spPr bwMode="auto">
          <a:xfrm>
            <a:off x="7087162" y="5788152"/>
            <a:ext cx="459553" cy="612648"/>
          </a:xfrm>
          <a:prstGeom prst="rect">
            <a:avLst/>
          </a:prstGeom>
          <a:solidFill>
            <a:srgbClr val="15C5A8"/>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solidFill>
                  <a:schemeClr val="bg1"/>
                </a:solidFill>
                <a:latin typeface="Tahoma" pitchFamily="34" charset="0"/>
              </a:rPr>
              <a:t>Md</a:t>
            </a:r>
            <a:endParaRPr lang="de-DE" sz="1800" b="0">
              <a:solidFill>
                <a:schemeClr val="bg1"/>
              </a:solidFill>
              <a:latin typeface="Tahoma" pitchFamily="34" charset="0"/>
            </a:endParaRPr>
          </a:p>
          <a:p>
            <a:pPr algn="ctr" eaLnBrk="0" hangingPunct="0"/>
            <a:r>
              <a:rPr lang="de-DE" sz="900" b="0">
                <a:solidFill>
                  <a:schemeClr val="bg1"/>
                </a:solidFill>
                <a:latin typeface="Tahoma" pitchFamily="34" charset="0"/>
              </a:rPr>
              <a:t>101</a:t>
            </a:r>
            <a:r>
              <a:rPr lang="de-DE" sz="1000" b="0">
                <a:solidFill>
                  <a:schemeClr val="bg1"/>
                </a:solidFill>
                <a:latin typeface="Tahoma" pitchFamily="34" charset="0"/>
              </a:rPr>
              <a:t>     </a:t>
            </a:r>
          </a:p>
        </p:txBody>
      </p:sp>
      <p:sp>
        <p:nvSpPr>
          <p:cNvPr id="129" name="Rectangle 125"/>
          <p:cNvSpPr>
            <a:spLocks noChangeArrowheads="1"/>
          </p:cNvSpPr>
          <p:nvPr/>
        </p:nvSpPr>
        <p:spPr bwMode="auto">
          <a:xfrm>
            <a:off x="7554721" y="5788152"/>
            <a:ext cx="489977" cy="612648"/>
          </a:xfrm>
          <a:prstGeom prst="rect">
            <a:avLst/>
          </a:prstGeom>
          <a:solidFill>
            <a:srgbClr val="15C5A8"/>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dirty="0">
                <a:solidFill>
                  <a:schemeClr val="bg1"/>
                </a:solidFill>
                <a:latin typeface="Tahoma" pitchFamily="34" charset="0"/>
              </a:rPr>
              <a:t>No</a:t>
            </a:r>
            <a:endParaRPr lang="de-DE" sz="1800" b="0" dirty="0">
              <a:solidFill>
                <a:schemeClr val="bg1"/>
              </a:solidFill>
              <a:latin typeface="Tahoma" pitchFamily="34" charset="0"/>
            </a:endParaRPr>
          </a:p>
          <a:p>
            <a:pPr algn="ctr" eaLnBrk="0" hangingPunct="0"/>
            <a:r>
              <a:rPr lang="de-DE" sz="900" b="0" dirty="0">
                <a:solidFill>
                  <a:schemeClr val="bg1"/>
                </a:solidFill>
                <a:latin typeface="Tahoma" pitchFamily="34" charset="0"/>
              </a:rPr>
              <a:t>102 </a:t>
            </a:r>
            <a:r>
              <a:rPr lang="de-DE" sz="1000" b="0" dirty="0">
                <a:solidFill>
                  <a:schemeClr val="bg1"/>
                </a:solidFill>
                <a:latin typeface="Tahoma" pitchFamily="34" charset="0"/>
              </a:rPr>
              <a:t>     </a:t>
            </a:r>
          </a:p>
        </p:txBody>
      </p:sp>
      <p:sp>
        <p:nvSpPr>
          <p:cNvPr id="130" name="Rectangle 126"/>
          <p:cNvSpPr>
            <a:spLocks noChangeArrowheads="1"/>
          </p:cNvSpPr>
          <p:nvPr/>
        </p:nvSpPr>
        <p:spPr bwMode="auto">
          <a:xfrm>
            <a:off x="8055864" y="5788152"/>
            <a:ext cx="459553" cy="612648"/>
          </a:xfrm>
          <a:prstGeom prst="rect">
            <a:avLst/>
          </a:prstGeom>
          <a:solidFill>
            <a:srgbClr val="15C5A8"/>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dirty="0">
                <a:solidFill>
                  <a:schemeClr val="bg1"/>
                </a:solidFill>
                <a:latin typeface="Tahoma" pitchFamily="34" charset="0"/>
              </a:rPr>
              <a:t>Lr</a:t>
            </a:r>
            <a:endParaRPr lang="de-DE" sz="1800" b="0" dirty="0">
              <a:solidFill>
                <a:schemeClr val="bg1"/>
              </a:solidFill>
              <a:latin typeface="Tahoma" pitchFamily="34" charset="0"/>
            </a:endParaRPr>
          </a:p>
          <a:p>
            <a:pPr algn="ctr" eaLnBrk="0" hangingPunct="0"/>
            <a:r>
              <a:rPr lang="de-DE" sz="900" b="0" dirty="0">
                <a:solidFill>
                  <a:schemeClr val="bg1"/>
                </a:solidFill>
                <a:latin typeface="Tahoma" pitchFamily="34" charset="0"/>
              </a:rPr>
              <a:t>103 </a:t>
            </a:r>
            <a:r>
              <a:rPr lang="de-DE" sz="1000" b="0" dirty="0">
                <a:solidFill>
                  <a:schemeClr val="bg1"/>
                </a:solidFill>
                <a:latin typeface="Tahoma" pitchFamily="34" charset="0"/>
              </a:rPr>
              <a:t>     </a:t>
            </a:r>
          </a:p>
        </p:txBody>
      </p:sp>
      <p:sp>
        <p:nvSpPr>
          <p:cNvPr id="131" name="Rectangle 53"/>
          <p:cNvSpPr>
            <a:spLocks noChangeArrowheads="1"/>
          </p:cNvSpPr>
          <p:nvPr/>
        </p:nvSpPr>
        <p:spPr bwMode="auto">
          <a:xfrm>
            <a:off x="2587625" y="3810000"/>
            <a:ext cx="468313" cy="566737"/>
          </a:xfrm>
          <a:prstGeom prst="rect">
            <a:avLst/>
          </a:prstGeom>
          <a:solidFill>
            <a:srgbClr val="00CCFF"/>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dirty="0" smtClean="0">
                <a:latin typeface="Tahoma" pitchFamily="34" charset="0"/>
              </a:rPr>
              <a:t>Sg</a:t>
            </a:r>
            <a:endParaRPr lang="de-DE" sz="1800" b="0" dirty="0">
              <a:latin typeface="Tahoma" pitchFamily="34" charset="0"/>
            </a:endParaRPr>
          </a:p>
          <a:p>
            <a:pPr algn="ctr" eaLnBrk="0" hangingPunct="0"/>
            <a:r>
              <a:rPr lang="de-DE" sz="900" b="0" dirty="0" smtClean="0">
                <a:latin typeface="Tahoma" pitchFamily="34" charset="0"/>
              </a:rPr>
              <a:t>106 </a:t>
            </a:r>
            <a:r>
              <a:rPr lang="de-DE" sz="1000" b="0" dirty="0" smtClean="0">
                <a:latin typeface="Tahoma" pitchFamily="34" charset="0"/>
              </a:rPr>
              <a:t>     </a:t>
            </a:r>
            <a:endParaRPr lang="de-DE" sz="1000" b="0" dirty="0">
              <a:latin typeface="Tahoma" pitchFamily="34" charset="0"/>
            </a:endParaRPr>
          </a:p>
        </p:txBody>
      </p:sp>
      <p:sp>
        <p:nvSpPr>
          <p:cNvPr id="132" name="Rectangle 54"/>
          <p:cNvSpPr>
            <a:spLocks noChangeArrowheads="1"/>
          </p:cNvSpPr>
          <p:nvPr/>
        </p:nvSpPr>
        <p:spPr bwMode="auto">
          <a:xfrm>
            <a:off x="2095500" y="3810000"/>
            <a:ext cx="466725" cy="566737"/>
          </a:xfrm>
          <a:prstGeom prst="rect">
            <a:avLst/>
          </a:prstGeom>
          <a:solidFill>
            <a:srgbClr val="00CCFF"/>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dirty="0" smtClean="0">
                <a:latin typeface="Tahoma" pitchFamily="34" charset="0"/>
              </a:rPr>
              <a:t>Db</a:t>
            </a:r>
            <a:endParaRPr lang="de-DE" sz="1800" b="0" dirty="0">
              <a:latin typeface="Tahoma" pitchFamily="34" charset="0"/>
            </a:endParaRPr>
          </a:p>
          <a:p>
            <a:pPr algn="ctr" eaLnBrk="0" hangingPunct="0"/>
            <a:r>
              <a:rPr lang="de-DE" sz="900" b="0" dirty="0" smtClean="0">
                <a:latin typeface="Tahoma" pitchFamily="34" charset="0"/>
              </a:rPr>
              <a:t>105 </a:t>
            </a:r>
            <a:r>
              <a:rPr lang="de-DE" sz="1000" b="0" dirty="0" smtClean="0">
                <a:latin typeface="Tahoma" pitchFamily="34" charset="0"/>
              </a:rPr>
              <a:t>     </a:t>
            </a:r>
            <a:endParaRPr lang="de-DE" sz="1000" b="0" dirty="0">
              <a:latin typeface="Tahoma" pitchFamily="34" charset="0"/>
            </a:endParaRPr>
          </a:p>
        </p:txBody>
      </p:sp>
      <p:sp>
        <p:nvSpPr>
          <p:cNvPr id="135" name="Rectangle 58"/>
          <p:cNvSpPr>
            <a:spLocks noChangeArrowheads="1"/>
          </p:cNvSpPr>
          <p:nvPr/>
        </p:nvSpPr>
        <p:spPr bwMode="auto">
          <a:xfrm>
            <a:off x="1600200" y="3810000"/>
            <a:ext cx="466725" cy="566737"/>
          </a:xfrm>
          <a:prstGeom prst="rect">
            <a:avLst/>
          </a:prstGeom>
          <a:solidFill>
            <a:srgbClr val="00CCFF"/>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dirty="0" smtClean="0">
                <a:latin typeface="Tahoma" pitchFamily="34" charset="0"/>
              </a:rPr>
              <a:t>Rf</a:t>
            </a:r>
            <a:endParaRPr lang="de-DE" sz="1800" b="0" dirty="0">
              <a:latin typeface="Tahoma" pitchFamily="34" charset="0"/>
            </a:endParaRPr>
          </a:p>
          <a:p>
            <a:pPr algn="ctr" eaLnBrk="0" hangingPunct="0"/>
            <a:r>
              <a:rPr lang="de-DE" sz="900" b="0" dirty="0" smtClean="0">
                <a:latin typeface="Tahoma" pitchFamily="34" charset="0"/>
              </a:rPr>
              <a:t>104</a:t>
            </a:r>
            <a:r>
              <a:rPr lang="de-DE" sz="1000" b="0" dirty="0" smtClean="0">
                <a:latin typeface="Tahoma" pitchFamily="34" charset="0"/>
              </a:rPr>
              <a:t>     </a:t>
            </a:r>
            <a:endParaRPr lang="de-DE" sz="1000" b="0" dirty="0">
              <a:latin typeface="Tahoma" pitchFamily="34" charset="0"/>
            </a:endParaRPr>
          </a:p>
        </p:txBody>
      </p:sp>
      <p:sp>
        <p:nvSpPr>
          <p:cNvPr id="142" name="TextBox 141"/>
          <p:cNvSpPr txBox="1"/>
          <p:nvPr/>
        </p:nvSpPr>
        <p:spPr bwMode="auto">
          <a:xfrm>
            <a:off x="0" y="0"/>
            <a:ext cx="9144000" cy="7786747"/>
          </a:xfrm>
          <a:prstGeom prst="rect">
            <a:avLst/>
          </a:prstGeom>
          <a:solidFill>
            <a:schemeClr val="bg1">
              <a:lumMod val="95000"/>
            </a:schemeClr>
          </a:solidFill>
          <a:ln>
            <a:solidFill>
              <a:schemeClr val="tx1"/>
            </a:solidFill>
          </a:ln>
        </p:spPr>
        <p:txBody>
          <a:bodyPr wrap="square">
            <a:spAutoFit/>
          </a:bodyPr>
          <a:lstStyle/>
          <a:p>
            <a:pPr>
              <a:defRPr/>
            </a:pPr>
            <a:endParaRPr lang="en-US" sz="2600" dirty="0" smtClean="0">
              <a:latin typeface="Arial" pitchFamily="34" charset="0"/>
              <a:cs typeface="Arial" pitchFamily="34" charset="0"/>
            </a:endParaRPr>
          </a:p>
          <a:p>
            <a:pPr marL="2463800" lvl="6" indent="-177800">
              <a:buFont typeface="Arial" pitchFamily="34" charset="0"/>
              <a:buChar char="•"/>
              <a:defRPr/>
            </a:pPr>
            <a:endParaRPr lang="en-US" sz="2600" dirty="0" smtClean="0">
              <a:latin typeface="Arial" pitchFamily="34" charset="0"/>
              <a:cs typeface="Arial" pitchFamily="34" charset="0"/>
            </a:endParaRPr>
          </a:p>
          <a:p>
            <a:pPr marL="2463800" lvl="6" indent="-177800">
              <a:buFont typeface="Arial" pitchFamily="34" charset="0"/>
              <a:buChar char="•"/>
              <a:defRPr/>
            </a:pPr>
            <a:endParaRPr lang="en-US" sz="2600" dirty="0" smtClean="0">
              <a:latin typeface="Arial" pitchFamily="34" charset="0"/>
              <a:cs typeface="Arial" pitchFamily="34" charset="0"/>
            </a:endParaRPr>
          </a:p>
          <a:p>
            <a:pPr marL="2463800" lvl="6" indent="-177800">
              <a:buFont typeface="Arial" pitchFamily="34" charset="0"/>
              <a:buChar char="•"/>
              <a:defRPr/>
            </a:pPr>
            <a:endParaRPr lang="en-US" sz="2600" dirty="0" smtClean="0">
              <a:latin typeface="Arial" pitchFamily="34" charset="0"/>
              <a:cs typeface="Arial" pitchFamily="34" charset="0"/>
            </a:endParaRPr>
          </a:p>
          <a:p>
            <a:pPr marL="1435100" lvl="6" indent="-114300">
              <a:buFont typeface="Arial" pitchFamily="34" charset="0"/>
              <a:buChar char="•"/>
              <a:tabLst>
                <a:tab pos="1549400" algn="l"/>
              </a:tabLst>
              <a:defRPr/>
            </a:pPr>
            <a:r>
              <a:rPr lang="en-US" sz="3400" dirty="0" smtClean="0">
                <a:latin typeface="Arial" pitchFamily="34" charset="0"/>
                <a:cs typeface="Arial" pitchFamily="34" charset="0"/>
              </a:rPr>
              <a:t>1981-1984 </a:t>
            </a:r>
          </a:p>
          <a:p>
            <a:pPr marL="1320800" lvl="6">
              <a:tabLst>
                <a:tab pos="1549400" algn="l"/>
              </a:tabLst>
              <a:defRPr/>
            </a:pPr>
            <a:r>
              <a:rPr lang="en-US" sz="3400" dirty="0">
                <a:latin typeface="Arial" pitchFamily="34" charset="0"/>
                <a:cs typeface="Arial" pitchFamily="34" charset="0"/>
              </a:rPr>
              <a:t>	</a:t>
            </a:r>
            <a:r>
              <a:rPr lang="en-US" sz="3400" dirty="0" smtClean="0">
                <a:latin typeface="Arial" pitchFamily="34" charset="0"/>
                <a:cs typeface="Arial" pitchFamily="34" charset="0"/>
              </a:rPr>
              <a:t>P. </a:t>
            </a:r>
            <a:r>
              <a:rPr lang="en-US" sz="3400" dirty="0" err="1" smtClean="0">
                <a:latin typeface="Arial" pitchFamily="34" charset="0"/>
                <a:cs typeface="Arial" pitchFamily="34" charset="0"/>
              </a:rPr>
              <a:t>Armbruster</a:t>
            </a:r>
            <a:r>
              <a:rPr lang="en-US" sz="3400" dirty="0" smtClean="0">
                <a:latin typeface="Arial" pitchFamily="34" charset="0"/>
                <a:cs typeface="Arial" pitchFamily="34" charset="0"/>
              </a:rPr>
              <a:t>, G. M</a:t>
            </a:r>
            <a:r>
              <a:rPr lang="el-GR" sz="3400" dirty="0" smtClean="0">
                <a:latin typeface="Arial"/>
                <a:cs typeface="Arial"/>
              </a:rPr>
              <a:t>ϋ</a:t>
            </a:r>
            <a:r>
              <a:rPr lang="en-US" sz="3400" dirty="0" err="1" smtClean="0">
                <a:latin typeface="Arial"/>
                <a:cs typeface="Arial"/>
              </a:rPr>
              <a:t>nzenberg</a:t>
            </a:r>
            <a:r>
              <a:rPr lang="en-US" sz="3400" dirty="0" smtClean="0">
                <a:latin typeface="Arial"/>
                <a:cs typeface="Arial"/>
              </a:rPr>
              <a:t>, </a:t>
            </a:r>
            <a:r>
              <a:rPr lang="en-US" sz="3400" i="1" dirty="0" smtClean="0">
                <a:latin typeface="Arial"/>
                <a:cs typeface="Arial"/>
              </a:rPr>
              <a:t>et al.</a:t>
            </a:r>
          </a:p>
          <a:p>
            <a:pPr marL="1435100" lvl="6" indent="-114300">
              <a:buFont typeface="Arial" pitchFamily="34" charset="0"/>
              <a:buChar char="•"/>
              <a:tabLst>
                <a:tab pos="1549400" algn="l"/>
              </a:tabLst>
              <a:defRPr/>
            </a:pPr>
            <a:endParaRPr lang="en-US" sz="2600" dirty="0" smtClean="0">
              <a:latin typeface="Arial"/>
              <a:cs typeface="Arial"/>
            </a:endParaRPr>
          </a:p>
          <a:p>
            <a:pPr marL="1435100" lvl="6" indent="-114300">
              <a:buFont typeface="Arial" pitchFamily="34" charset="0"/>
              <a:buChar char="•"/>
              <a:tabLst>
                <a:tab pos="1549400" algn="l"/>
              </a:tabLst>
              <a:defRPr/>
            </a:pPr>
            <a:endParaRPr lang="en-US" sz="2600" dirty="0" smtClean="0">
              <a:latin typeface="Arial"/>
              <a:cs typeface="Arial"/>
            </a:endParaRPr>
          </a:p>
          <a:p>
            <a:pPr marL="1435100" lvl="6" indent="-114300">
              <a:tabLst>
                <a:tab pos="1549400" algn="l"/>
              </a:tabLst>
              <a:defRPr/>
            </a:pPr>
            <a:endParaRPr lang="en-US" sz="2600" dirty="0" smtClean="0">
              <a:latin typeface="Arial"/>
              <a:cs typeface="Arial"/>
            </a:endParaRPr>
          </a:p>
          <a:p>
            <a:pPr marL="1435100" lvl="6" indent="-114300">
              <a:tabLst>
                <a:tab pos="1549400" algn="l"/>
              </a:tabLst>
              <a:defRPr/>
            </a:pPr>
            <a:endParaRPr lang="en-US" sz="2600" dirty="0" smtClean="0">
              <a:latin typeface="Arial"/>
              <a:cs typeface="Arial"/>
            </a:endParaRPr>
          </a:p>
          <a:p>
            <a:pPr marL="1435100" lvl="6" indent="-114300">
              <a:tabLst>
                <a:tab pos="1549400" algn="l"/>
              </a:tabLst>
              <a:defRPr/>
            </a:pPr>
            <a:endParaRPr lang="en-US" sz="2600" dirty="0" smtClean="0">
              <a:latin typeface="Arial"/>
              <a:cs typeface="Arial"/>
            </a:endParaRPr>
          </a:p>
          <a:p>
            <a:pPr marL="1435100" lvl="6" indent="-114300">
              <a:buFont typeface="Arial" pitchFamily="34" charset="0"/>
              <a:buChar char="•"/>
              <a:tabLst>
                <a:tab pos="1549400" algn="l"/>
              </a:tabLst>
              <a:defRPr/>
            </a:pPr>
            <a:r>
              <a:rPr lang="en-US" sz="3400" dirty="0" smtClean="0">
                <a:latin typeface="Arial"/>
                <a:cs typeface="Arial"/>
              </a:rPr>
              <a:t>1994-1996</a:t>
            </a:r>
          </a:p>
          <a:p>
            <a:pPr marL="1320800" lvl="6">
              <a:tabLst>
                <a:tab pos="1549400" algn="l"/>
              </a:tabLst>
              <a:defRPr/>
            </a:pPr>
            <a:r>
              <a:rPr lang="en-US" sz="3400" dirty="0" smtClean="0">
                <a:latin typeface="Arial"/>
                <a:cs typeface="Arial"/>
              </a:rPr>
              <a:t> 	S. Hofmann, </a:t>
            </a:r>
            <a:r>
              <a:rPr lang="en-US" sz="3400" i="1" dirty="0" smtClean="0">
                <a:latin typeface="Arial"/>
                <a:cs typeface="Arial"/>
              </a:rPr>
              <a:t>et al.</a:t>
            </a:r>
          </a:p>
          <a:p>
            <a:pPr marL="2463800" lvl="6" indent="-177800">
              <a:buFont typeface="Arial" pitchFamily="34" charset="0"/>
              <a:buChar char="•"/>
              <a:defRPr/>
            </a:pPr>
            <a:endParaRPr lang="en-US" sz="2600" dirty="0" smtClean="0">
              <a:latin typeface="Arial"/>
              <a:cs typeface="Arial"/>
            </a:endParaRPr>
          </a:p>
          <a:p>
            <a:pPr marL="2463800" lvl="6" indent="-177800">
              <a:buFont typeface="Arial" pitchFamily="34" charset="0"/>
              <a:buChar char="•"/>
              <a:defRPr/>
            </a:pPr>
            <a:endParaRPr lang="en-US" sz="2600" dirty="0" smtClean="0">
              <a:latin typeface="Arial" pitchFamily="34" charset="0"/>
              <a:cs typeface="Arial" pitchFamily="34" charset="0"/>
            </a:endParaRPr>
          </a:p>
          <a:p>
            <a:pPr marL="2463800" lvl="5" indent="-177800">
              <a:defRPr/>
            </a:pPr>
            <a:endParaRPr lang="en-US" sz="2600" dirty="0" smtClean="0">
              <a:latin typeface="Arial" pitchFamily="34" charset="0"/>
              <a:cs typeface="Arial" pitchFamily="34" charset="0"/>
            </a:endParaRPr>
          </a:p>
          <a:p>
            <a:pPr marL="2463800" lvl="5" indent="-177800">
              <a:defRPr/>
            </a:pPr>
            <a:endParaRPr lang="en-US" sz="2600" dirty="0" smtClean="0">
              <a:latin typeface="Arial" pitchFamily="34" charset="0"/>
              <a:cs typeface="Arial" pitchFamily="34" charset="0"/>
            </a:endParaRPr>
          </a:p>
          <a:p>
            <a:pPr>
              <a:defRPr/>
            </a:pPr>
            <a:endParaRPr lang="en-US" sz="2600" dirty="0">
              <a:latin typeface="Arial" pitchFamily="34" charset="0"/>
              <a:cs typeface="Arial" pitchFamily="34" charset="0"/>
            </a:endParaRPr>
          </a:p>
        </p:txBody>
      </p:sp>
      <p:sp>
        <p:nvSpPr>
          <p:cNvPr id="139" name="Rectangle 34"/>
          <p:cNvSpPr>
            <a:spLocks noChangeArrowheads="1"/>
          </p:cNvSpPr>
          <p:nvPr/>
        </p:nvSpPr>
        <p:spPr bwMode="auto">
          <a:xfrm>
            <a:off x="228600" y="76200"/>
            <a:ext cx="990600" cy="1066800"/>
          </a:xfrm>
          <a:prstGeom prst="rect">
            <a:avLst/>
          </a:prstGeom>
          <a:solidFill>
            <a:srgbClr val="00CCFF"/>
          </a:solidFill>
          <a:ln w="9525">
            <a:solidFill>
              <a:schemeClr val="tx1"/>
            </a:solidFill>
            <a:miter lim="800000"/>
            <a:headEnd/>
            <a:tailEnd/>
          </a:ln>
          <a:effectLst>
            <a:prstShdw prst="shdw17" dist="17961" dir="2700000">
              <a:schemeClr val="bg2"/>
            </a:prstShdw>
          </a:effectLst>
        </p:spPr>
        <p:txBody>
          <a:bodyPr wrap="none" anchor="ctr"/>
          <a:lstStyle/>
          <a:p>
            <a:pPr eaLnBrk="0" hangingPunct="0"/>
            <a:r>
              <a:rPr lang="de-DE" sz="1200" b="0" dirty="0" smtClean="0">
                <a:solidFill>
                  <a:sysClr val="windowText" lastClr="000000"/>
                </a:solidFill>
                <a:latin typeface="Tahoma" pitchFamily="34" charset="0"/>
              </a:rPr>
              <a:t>Bohrium</a:t>
            </a:r>
            <a:endParaRPr lang="de-DE" b="0" dirty="0" smtClean="0">
              <a:solidFill>
                <a:sysClr val="windowText" lastClr="000000"/>
              </a:solidFill>
              <a:latin typeface="Tahoma" pitchFamily="34" charset="0"/>
            </a:endParaRPr>
          </a:p>
          <a:p>
            <a:pPr eaLnBrk="0" hangingPunct="0"/>
            <a:r>
              <a:rPr lang="de-DE" sz="4000" dirty="0" smtClean="0">
                <a:solidFill>
                  <a:sysClr val="windowText" lastClr="000000"/>
                </a:solidFill>
                <a:latin typeface="Tahoma" pitchFamily="34" charset="0"/>
              </a:rPr>
              <a:t>Bh</a:t>
            </a:r>
            <a:endParaRPr lang="de-DE" sz="4000" b="0" dirty="0">
              <a:solidFill>
                <a:sysClr val="windowText" lastClr="000000"/>
              </a:solidFill>
              <a:latin typeface="Tahoma" pitchFamily="34" charset="0"/>
            </a:endParaRPr>
          </a:p>
          <a:p>
            <a:pPr eaLnBrk="0" hangingPunct="0"/>
            <a:r>
              <a:rPr lang="de-DE" sz="1800" b="0" dirty="0" smtClean="0">
                <a:solidFill>
                  <a:sysClr val="windowText" lastClr="000000"/>
                </a:solidFill>
                <a:latin typeface="Tahoma" pitchFamily="34" charset="0"/>
              </a:rPr>
              <a:t>107</a:t>
            </a:r>
            <a:r>
              <a:rPr lang="de-DE" sz="1200" b="0" dirty="0" smtClean="0">
                <a:solidFill>
                  <a:sysClr val="windowText" lastClr="000000"/>
                </a:solidFill>
                <a:latin typeface="Tahoma" pitchFamily="34" charset="0"/>
              </a:rPr>
              <a:t> </a:t>
            </a:r>
            <a:r>
              <a:rPr lang="de-DE" sz="1600" b="0" dirty="0" smtClean="0">
                <a:solidFill>
                  <a:sysClr val="windowText" lastClr="000000"/>
                </a:solidFill>
                <a:latin typeface="Tahoma" pitchFamily="34" charset="0"/>
              </a:rPr>
              <a:t> </a:t>
            </a:r>
            <a:r>
              <a:rPr lang="de-DE" sz="1000" b="0" dirty="0" smtClean="0">
                <a:solidFill>
                  <a:sysClr val="windowText" lastClr="000000"/>
                </a:solidFill>
                <a:latin typeface="Tahoma" pitchFamily="34" charset="0"/>
              </a:rPr>
              <a:t>   </a:t>
            </a:r>
            <a:endParaRPr lang="de-DE" sz="1000" b="0" dirty="0">
              <a:solidFill>
                <a:sysClr val="windowText" lastClr="000000"/>
              </a:solidFill>
              <a:latin typeface="Tahoma" pitchFamily="34" charset="0"/>
            </a:endParaRPr>
          </a:p>
        </p:txBody>
      </p:sp>
      <p:sp>
        <p:nvSpPr>
          <p:cNvPr id="133" name="Rectangle 34"/>
          <p:cNvSpPr>
            <a:spLocks noChangeArrowheads="1"/>
          </p:cNvSpPr>
          <p:nvPr/>
        </p:nvSpPr>
        <p:spPr bwMode="auto">
          <a:xfrm>
            <a:off x="228600" y="1219200"/>
            <a:ext cx="990600" cy="1066800"/>
          </a:xfrm>
          <a:prstGeom prst="rect">
            <a:avLst/>
          </a:prstGeom>
          <a:solidFill>
            <a:srgbClr val="00CCFF"/>
          </a:solidFill>
          <a:ln w="9525">
            <a:solidFill>
              <a:schemeClr val="tx1"/>
            </a:solidFill>
            <a:miter lim="800000"/>
            <a:headEnd/>
            <a:tailEnd/>
          </a:ln>
          <a:effectLst>
            <a:prstShdw prst="shdw17" dist="17961" dir="2700000">
              <a:schemeClr val="bg2"/>
            </a:prstShdw>
          </a:effectLst>
        </p:spPr>
        <p:txBody>
          <a:bodyPr wrap="none" anchor="ctr"/>
          <a:lstStyle/>
          <a:p>
            <a:pPr eaLnBrk="0" hangingPunct="0"/>
            <a:r>
              <a:rPr lang="de-DE" sz="1200" b="0" dirty="0" smtClean="0">
                <a:solidFill>
                  <a:sysClr val="windowText" lastClr="000000"/>
                </a:solidFill>
                <a:latin typeface="Tahoma" pitchFamily="34" charset="0"/>
              </a:rPr>
              <a:t>Hassium</a:t>
            </a:r>
            <a:endParaRPr lang="de-DE" b="0" dirty="0" smtClean="0">
              <a:solidFill>
                <a:sysClr val="windowText" lastClr="000000"/>
              </a:solidFill>
              <a:latin typeface="Tahoma" pitchFamily="34" charset="0"/>
            </a:endParaRPr>
          </a:p>
          <a:p>
            <a:pPr eaLnBrk="0" hangingPunct="0"/>
            <a:r>
              <a:rPr lang="de-DE" sz="4000" dirty="0" smtClean="0">
                <a:solidFill>
                  <a:sysClr val="windowText" lastClr="000000"/>
                </a:solidFill>
                <a:latin typeface="Tahoma" pitchFamily="34" charset="0"/>
              </a:rPr>
              <a:t>Hs</a:t>
            </a:r>
            <a:endParaRPr lang="de-DE" sz="4000" b="0" dirty="0">
              <a:solidFill>
                <a:sysClr val="windowText" lastClr="000000"/>
              </a:solidFill>
              <a:latin typeface="Tahoma" pitchFamily="34" charset="0"/>
            </a:endParaRPr>
          </a:p>
          <a:p>
            <a:pPr eaLnBrk="0" hangingPunct="0"/>
            <a:r>
              <a:rPr lang="de-DE" sz="1800" b="0" dirty="0" smtClean="0">
                <a:solidFill>
                  <a:sysClr val="windowText" lastClr="000000"/>
                </a:solidFill>
                <a:latin typeface="Tahoma" pitchFamily="34" charset="0"/>
              </a:rPr>
              <a:t>108</a:t>
            </a:r>
            <a:r>
              <a:rPr lang="de-DE" sz="1200" b="0" dirty="0" smtClean="0">
                <a:solidFill>
                  <a:sysClr val="windowText" lastClr="000000"/>
                </a:solidFill>
                <a:latin typeface="Tahoma" pitchFamily="34" charset="0"/>
              </a:rPr>
              <a:t> </a:t>
            </a:r>
            <a:r>
              <a:rPr lang="de-DE" sz="1600" b="0" dirty="0" smtClean="0">
                <a:solidFill>
                  <a:sysClr val="windowText" lastClr="000000"/>
                </a:solidFill>
                <a:latin typeface="Tahoma" pitchFamily="34" charset="0"/>
              </a:rPr>
              <a:t> </a:t>
            </a:r>
            <a:r>
              <a:rPr lang="de-DE" sz="1000" b="0" dirty="0" smtClean="0">
                <a:solidFill>
                  <a:sysClr val="windowText" lastClr="000000"/>
                </a:solidFill>
                <a:latin typeface="Tahoma" pitchFamily="34" charset="0"/>
              </a:rPr>
              <a:t>   </a:t>
            </a:r>
            <a:endParaRPr lang="de-DE" sz="1000" b="0" dirty="0">
              <a:solidFill>
                <a:sysClr val="windowText" lastClr="000000"/>
              </a:solidFill>
              <a:latin typeface="Tahoma" pitchFamily="34" charset="0"/>
            </a:endParaRPr>
          </a:p>
        </p:txBody>
      </p:sp>
      <p:sp>
        <p:nvSpPr>
          <p:cNvPr id="134" name="Rectangle 34"/>
          <p:cNvSpPr>
            <a:spLocks noChangeArrowheads="1"/>
          </p:cNvSpPr>
          <p:nvPr/>
        </p:nvSpPr>
        <p:spPr bwMode="auto">
          <a:xfrm>
            <a:off x="228600" y="2362200"/>
            <a:ext cx="990600" cy="1066800"/>
          </a:xfrm>
          <a:prstGeom prst="rect">
            <a:avLst/>
          </a:prstGeom>
          <a:solidFill>
            <a:srgbClr val="00CCFF"/>
          </a:solidFill>
          <a:ln w="9525">
            <a:solidFill>
              <a:schemeClr val="tx1"/>
            </a:solidFill>
            <a:miter lim="800000"/>
            <a:headEnd/>
            <a:tailEnd/>
          </a:ln>
          <a:effectLst>
            <a:prstShdw prst="shdw17" dist="17961" dir="2700000">
              <a:schemeClr val="bg2"/>
            </a:prstShdw>
          </a:effectLst>
        </p:spPr>
        <p:txBody>
          <a:bodyPr wrap="none" anchor="ctr"/>
          <a:lstStyle/>
          <a:p>
            <a:pPr eaLnBrk="0" hangingPunct="0"/>
            <a:r>
              <a:rPr lang="de-DE" sz="1200" b="0" dirty="0" smtClean="0">
                <a:solidFill>
                  <a:sysClr val="windowText" lastClr="000000"/>
                </a:solidFill>
                <a:latin typeface="Tahoma" pitchFamily="34" charset="0"/>
              </a:rPr>
              <a:t>Meitnerium</a:t>
            </a:r>
            <a:endParaRPr lang="de-DE" b="0" dirty="0" smtClean="0">
              <a:solidFill>
                <a:sysClr val="windowText" lastClr="000000"/>
              </a:solidFill>
              <a:latin typeface="Tahoma" pitchFamily="34" charset="0"/>
            </a:endParaRPr>
          </a:p>
          <a:p>
            <a:pPr eaLnBrk="0" hangingPunct="0"/>
            <a:r>
              <a:rPr lang="de-DE" sz="4000" dirty="0" smtClean="0">
                <a:solidFill>
                  <a:sysClr val="windowText" lastClr="000000"/>
                </a:solidFill>
                <a:latin typeface="Tahoma" pitchFamily="34" charset="0"/>
              </a:rPr>
              <a:t>Mt</a:t>
            </a:r>
            <a:endParaRPr lang="de-DE" sz="4000" b="0" dirty="0">
              <a:solidFill>
                <a:sysClr val="windowText" lastClr="000000"/>
              </a:solidFill>
              <a:latin typeface="Tahoma" pitchFamily="34" charset="0"/>
            </a:endParaRPr>
          </a:p>
          <a:p>
            <a:pPr eaLnBrk="0" hangingPunct="0"/>
            <a:r>
              <a:rPr lang="de-DE" sz="1800" b="0" dirty="0" smtClean="0">
                <a:solidFill>
                  <a:sysClr val="windowText" lastClr="000000"/>
                </a:solidFill>
                <a:latin typeface="Tahoma" pitchFamily="34" charset="0"/>
              </a:rPr>
              <a:t>109</a:t>
            </a:r>
            <a:r>
              <a:rPr lang="de-DE" sz="1200" b="0" dirty="0" smtClean="0">
                <a:solidFill>
                  <a:sysClr val="windowText" lastClr="000000"/>
                </a:solidFill>
                <a:latin typeface="Tahoma" pitchFamily="34" charset="0"/>
              </a:rPr>
              <a:t> </a:t>
            </a:r>
            <a:r>
              <a:rPr lang="de-DE" sz="1600" b="0" dirty="0" smtClean="0">
                <a:solidFill>
                  <a:sysClr val="windowText" lastClr="000000"/>
                </a:solidFill>
                <a:latin typeface="Tahoma" pitchFamily="34" charset="0"/>
              </a:rPr>
              <a:t> </a:t>
            </a:r>
            <a:r>
              <a:rPr lang="de-DE" sz="1000" b="0" dirty="0" smtClean="0">
                <a:solidFill>
                  <a:sysClr val="windowText" lastClr="000000"/>
                </a:solidFill>
                <a:latin typeface="Tahoma" pitchFamily="34" charset="0"/>
              </a:rPr>
              <a:t>   </a:t>
            </a:r>
            <a:endParaRPr lang="de-DE" sz="1000" b="0" dirty="0">
              <a:solidFill>
                <a:sysClr val="windowText" lastClr="000000"/>
              </a:solidFill>
              <a:latin typeface="Tahoma" pitchFamily="34" charset="0"/>
            </a:endParaRPr>
          </a:p>
        </p:txBody>
      </p:sp>
      <p:sp>
        <p:nvSpPr>
          <p:cNvPr id="136" name="Rectangle 34"/>
          <p:cNvSpPr>
            <a:spLocks noChangeArrowheads="1"/>
          </p:cNvSpPr>
          <p:nvPr/>
        </p:nvSpPr>
        <p:spPr bwMode="auto">
          <a:xfrm>
            <a:off x="228600" y="3505200"/>
            <a:ext cx="990600" cy="1066800"/>
          </a:xfrm>
          <a:prstGeom prst="rect">
            <a:avLst/>
          </a:prstGeom>
          <a:solidFill>
            <a:srgbClr val="00CCFF"/>
          </a:solidFill>
          <a:ln w="9525">
            <a:solidFill>
              <a:schemeClr val="tx1"/>
            </a:solidFill>
            <a:miter lim="800000"/>
            <a:headEnd/>
            <a:tailEnd/>
          </a:ln>
          <a:effectLst>
            <a:prstShdw prst="shdw17" dist="17961" dir="2700000">
              <a:schemeClr val="bg2"/>
            </a:prstShdw>
          </a:effectLst>
        </p:spPr>
        <p:txBody>
          <a:bodyPr wrap="none" anchor="ctr"/>
          <a:lstStyle/>
          <a:p>
            <a:pPr eaLnBrk="0" hangingPunct="0"/>
            <a:r>
              <a:rPr lang="de-DE" sz="1100" b="0" dirty="0" smtClean="0">
                <a:solidFill>
                  <a:sysClr val="windowText" lastClr="000000"/>
                </a:solidFill>
                <a:latin typeface="Tahoma" pitchFamily="34" charset="0"/>
              </a:rPr>
              <a:t>Darmstadtium</a:t>
            </a:r>
            <a:endParaRPr lang="de-DE" b="0" dirty="0" smtClean="0">
              <a:solidFill>
                <a:sysClr val="windowText" lastClr="000000"/>
              </a:solidFill>
              <a:latin typeface="Tahoma" pitchFamily="34" charset="0"/>
            </a:endParaRPr>
          </a:p>
          <a:p>
            <a:pPr eaLnBrk="0" hangingPunct="0"/>
            <a:r>
              <a:rPr lang="de-DE" sz="4000" dirty="0" smtClean="0">
                <a:solidFill>
                  <a:sysClr val="windowText" lastClr="000000"/>
                </a:solidFill>
                <a:latin typeface="Tahoma" pitchFamily="34" charset="0"/>
              </a:rPr>
              <a:t>Ds</a:t>
            </a:r>
            <a:endParaRPr lang="de-DE" sz="4000" b="0" dirty="0">
              <a:solidFill>
                <a:sysClr val="windowText" lastClr="000000"/>
              </a:solidFill>
              <a:latin typeface="Tahoma" pitchFamily="34" charset="0"/>
            </a:endParaRPr>
          </a:p>
          <a:p>
            <a:pPr eaLnBrk="0" hangingPunct="0"/>
            <a:r>
              <a:rPr lang="de-DE" sz="1800" b="0" dirty="0" smtClean="0">
                <a:solidFill>
                  <a:sysClr val="windowText" lastClr="000000"/>
                </a:solidFill>
                <a:latin typeface="Tahoma" pitchFamily="34" charset="0"/>
              </a:rPr>
              <a:t>110</a:t>
            </a:r>
            <a:r>
              <a:rPr lang="de-DE" sz="1200" b="0" dirty="0" smtClean="0">
                <a:solidFill>
                  <a:sysClr val="windowText" lastClr="000000"/>
                </a:solidFill>
                <a:latin typeface="Tahoma" pitchFamily="34" charset="0"/>
              </a:rPr>
              <a:t> </a:t>
            </a:r>
            <a:r>
              <a:rPr lang="de-DE" sz="1600" b="0" dirty="0" smtClean="0">
                <a:solidFill>
                  <a:sysClr val="windowText" lastClr="000000"/>
                </a:solidFill>
                <a:latin typeface="Tahoma" pitchFamily="34" charset="0"/>
              </a:rPr>
              <a:t> </a:t>
            </a:r>
            <a:r>
              <a:rPr lang="de-DE" sz="1000" b="0" dirty="0" smtClean="0">
                <a:solidFill>
                  <a:sysClr val="windowText" lastClr="000000"/>
                </a:solidFill>
                <a:latin typeface="Tahoma" pitchFamily="34" charset="0"/>
              </a:rPr>
              <a:t>   </a:t>
            </a:r>
            <a:endParaRPr lang="de-DE" sz="1000" b="0" dirty="0">
              <a:solidFill>
                <a:sysClr val="windowText" lastClr="000000"/>
              </a:solidFill>
              <a:latin typeface="Tahoma" pitchFamily="34" charset="0"/>
            </a:endParaRPr>
          </a:p>
        </p:txBody>
      </p:sp>
      <p:sp>
        <p:nvSpPr>
          <p:cNvPr id="137" name="Rectangle 34"/>
          <p:cNvSpPr>
            <a:spLocks noChangeArrowheads="1"/>
          </p:cNvSpPr>
          <p:nvPr/>
        </p:nvSpPr>
        <p:spPr bwMode="auto">
          <a:xfrm>
            <a:off x="228600" y="4648200"/>
            <a:ext cx="990600" cy="1066800"/>
          </a:xfrm>
          <a:prstGeom prst="rect">
            <a:avLst/>
          </a:prstGeom>
          <a:solidFill>
            <a:srgbClr val="00CCFF"/>
          </a:solidFill>
          <a:ln w="9525">
            <a:solidFill>
              <a:schemeClr val="tx1"/>
            </a:solidFill>
            <a:miter lim="800000"/>
            <a:headEnd/>
            <a:tailEnd/>
          </a:ln>
          <a:effectLst>
            <a:prstShdw prst="shdw17" dist="17961" dir="2700000">
              <a:schemeClr val="bg2"/>
            </a:prstShdw>
          </a:effectLst>
        </p:spPr>
        <p:txBody>
          <a:bodyPr wrap="none" anchor="ctr"/>
          <a:lstStyle/>
          <a:p>
            <a:pPr eaLnBrk="0" hangingPunct="0"/>
            <a:r>
              <a:rPr lang="de-DE" sz="1100" b="0" dirty="0" smtClean="0">
                <a:solidFill>
                  <a:sysClr val="windowText" lastClr="000000"/>
                </a:solidFill>
                <a:latin typeface="Tahoma" pitchFamily="34" charset="0"/>
              </a:rPr>
              <a:t>Roentgenium</a:t>
            </a:r>
          </a:p>
          <a:p>
            <a:pPr eaLnBrk="0" hangingPunct="0"/>
            <a:r>
              <a:rPr lang="de-DE" sz="4000" dirty="0" smtClean="0">
                <a:solidFill>
                  <a:sysClr val="windowText" lastClr="000000"/>
                </a:solidFill>
                <a:latin typeface="Tahoma" pitchFamily="34" charset="0"/>
              </a:rPr>
              <a:t>Rg</a:t>
            </a:r>
            <a:endParaRPr lang="de-DE" sz="4000" b="0" dirty="0">
              <a:solidFill>
                <a:sysClr val="windowText" lastClr="000000"/>
              </a:solidFill>
              <a:latin typeface="Tahoma" pitchFamily="34" charset="0"/>
            </a:endParaRPr>
          </a:p>
          <a:p>
            <a:pPr eaLnBrk="0" hangingPunct="0"/>
            <a:r>
              <a:rPr lang="de-DE" sz="1800" b="0" dirty="0" smtClean="0">
                <a:solidFill>
                  <a:sysClr val="windowText" lastClr="000000"/>
                </a:solidFill>
                <a:latin typeface="Tahoma" pitchFamily="34" charset="0"/>
              </a:rPr>
              <a:t>111</a:t>
            </a:r>
            <a:r>
              <a:rPr lang="de-DE" sz="1200" b="0" dirty="0" smtClean="0">
                <a:solidFill>
                  <a:sysClr val="windowText" lastClr="000000"/>
                </a:solidFill>
                <a:latin typeface="Tahoma" pitchFamily="34" charset="0"/>
              </a:rPr>
              <a:t> </a:t>
            </a:r>
            <a:r>
              <a:rPr lang="de-DE" sz="1600" b="0" dirty="0" smtClean="0">
                <a:solidFill>
                  <a:sysClr val="windowText" lastClr="000000"/>
                </a:solidFill>
                <a:latin typeface="Tahoma" pitchFamily="34" charset="0"/>
              </a:rPr>
              <a:t> </a:t>
            </a:r>
            <a:r>
              <a:rPr lang="de-DE" sz="1000" b="0" dirty="0" smtClean="0">
                <a:solidFill>
                  <a:sysClr val="windowText" lastClr="000000"/>
                </a:solidFill>
                <a:latin typeface="Tahoma" pitchFamily="34" charset="0"/>
              </a:rPr>
              <a:t>   </a:t>
            </a:r>
            <a:endParaRPr lang="de-DE" sz="1000" b="0" dirty="0">
              <a:solidFill>
                <a:sysClr val="windowText" lastClr="000000"/>
              </a:solidFill>
              <a:latin typeface="Tahoma" pitchFamily="34" charset="0"/>
            </a:endParaRPr>
          </a:p>
        </p:txBody>
      </p:sp>
      <p:sp>
        <p:nvSpPr>
          <p:cNvPr id="138" name="Rectangle 34"/>
          <p:cNvSpPr>
            <a:spLocks noChangeArrowheads="1"/>
          </p:cNvSpPr>
          <p:nvPr/>
        </p:nvSpPr>
        <p:spPr bwMode="auto">
          <a:xfrm>
            <a:off x="228600" y="5791200"/>
            <a:ext cx="990600" cy="1066800"/>
          </a:xfrm>
          <a:prstGeom prst="rect">
            <a:avLst/>
          </a:prstGeom>
          <a:solidFill>
            <a:srgbClr val="00CCFF"/>
          </a:solidFill>
          <a:ln w="9525">
            <a:solidFill>
              <a:schemeClr val="tx1"/>
            </a:solidFill>
            <a:miter lim="800000"/>
            <a:headEnd/>
            <a:tailEnd/>
          </a:ln>
          <a:effectLst>
            <a:prstShdw prst="shdw17" dist="17961" dir="2700000">
              <a:schemeClr val="bg2"/>
            </a:prstShdw>
          </a:effectLst>
        </p:spPr>
        <p:txBody>
          <a:bodyPr wrap="none" anchor="ctr"/>
          <a:lstStyle/>
          <a:p>
            <a:pPr eaLnBrk="0" hangingPunct="0"/>
            <a:r>
              <a:rPr lang="de-DE" sz="1200" b="0" dirty="0" smtClean="0">
                <a:solidFill>
                  <a:sysClr val="windowText" lastClr="000000"/>
                </a:solidFill>
                <a:latin typeface="Tahoma" pitchFamily="34" charset="0"/>
              </a:rPr>
              <a:t>Copernicium</a:t>
            </a:r>
            <a:endParaRPr lang="de-DE" b="0" dirty="0" smtClean="0">
              <a:solidFill>
                <a:sysClr val="windowText" lastClr="000000"/>
              </a:solidFill>
              <a:latin typeface="Tahoma" pitchFamily="34" charset="0"/>
            </a:endParaRPr>
          </a:p>
          <a:p>
            <a:pPr eaLnBrk="0" hangingPunct="0"/>
            <a:r>
              <a:rPr lang="de-DE" sz="4000" dirty="0" smtClean="0">
                <a:solidFill>
                  <a:sysClr val="windowText" lastClr="000000"/>
                </a:solidFill>
                <a:latin typeface="Tahoma" pitchFamily="34" charset="0"/>
              </a:rPr>
              <a:t>Cn</a:t>
            </a:r>
            <a:endParaRPr lang="de-DE" sz="4000" b="0" dirty="0">
              <a:solidFill>
                <a:sysClr val="windowText" lastClr="000000"/>
              </a:solidFill>
              <a:latin typeface="Tahoma" pitchFamily="34" charset="0"/>
            </a:endParaRPr>
          </a:p>
          <a:p>
            <a:pPr eaLnBrk="0" hangingPunct="0"/>
            <a:r>
              <a:rPr lang="de-DE" sz="1800" b="0" dirty="0" smtClean="0">
                <a:solidFill>
                  <a:sysClr val="windowText" lastClr="000000"/>
                </a:solidFill>
                <a:latin typeface="Tahoma" pitchFamily="34" charset="0"/>
              </a:rPr>
              <a:t>112</a:t>
            </a:r>
            <a:r>
              <a:rPr lang="de-DE" sz="1200" b="0" dirty="0" smtClean="0">
                <a:solidFill>
                  <a:sysClr val="windowText" lastClr="000000"/>
                </a:solidFill>
                <a:latin typeface="Tahoma" pitchFamily="34" charset="0"/>
              </a:rPr>
              <a:t> </a:t>
            </a:r>
            <a:r>
              <a:rPr lang="de-DE" sz="1600" b="0" dirty="0" smtClean="0">
                <a:solidFill>
                  <a:sysClr val="windowText" lastClr="000000"/>
                </a:solidFill>
                <a:latin typeface="Tahoma" pitchFamily="34" charset="0"/>
              </a:rPr>
              <a:t> </a:t>
            </a:r>
            <a:r>
              <a:rPr lang="de-DE" sz="1000" b="0" dirty="0" smtClean="0">
                <a:solidFill>
                  <a:sysClr val="windowText" lastClr="000000"/>
                </a:solidFill>
                <a:latin typeface="Tahoma" pitchFamily="34" charset="0"/>
              </a:rPr>
              <a:t>   </a:t>
            </a:r>
            <a:endParaRPr lang="de-DE" sz="1000" b="0" dirty="0">
              <a:solidFill>
                <a:sysClr val="windowText" lastClr="000000"/>
              </a:solidFill>
              <a:latin typeface="Tahoma" pitchFamily="34" charset="0"/>
            </a:endParaRPr>
          </a:p>
        </p:txBody>
      </p:sp>
      <p:pic>
        <p:nvPicPr>
          <p:cNvPr id="2050" name="Picture 2" descr="http://wapedia.mobi/thumb/82ed508/en/fixed/470/148/GSI_Logo_rgb.png?format=jpg"/>
          <p:cNvPicPr>
            <a:picLocks noChangeAspect="1" noChangeArrowheads="1"/>
          </p:cNvPicPr>
          <p:nvPr/>
        </p:nvPicPr>
        <p:blipFill>
          <a:blip r:embed="rId3" cstate="print"/>
          <a:srcRect/>
          <a:stretch>
            <a:fillRect/>
          </a:stretch>
        </p:blipFill>
        <p:spPr bwMode="auto">
          <a:xfrm>
            <a:off x="6813720" y="152401"/>
            <a:ext cx="2177880" cy="685800"/>
          </a:xfrm>
          <a:prstGeom prst="rect">
            <a:avLst/>
          </a:prstGeom>
          <a:noFill/>
        </p:spPr>
      </p:pic>
      <p:sp>
        <p:nvSpPr>
          <p:cNvPr id="145" name="Right Bracket 144"/>
          <p:cNvSpPr/>
          <p:nvPr/>
        </p:nvSpPr>
        <p:spPr>
          <a:xfrm>
            <a:off x="1219200" y="664905"/>
            <a:ext cx="152400" cy="2209800"/>
          </a:xfrm>
          <a:prstGeom prst="rightBracket">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6" name="Right Bracket 145"/>
          <p:cNvSpPr/>
          <p:nvPr/>
        </p:nvSpPr>
        <p:spPr>
          <a:xfrm>
            <a:off x="1219200" y="4038600"/>
            <a:ext cx="152400" cy="2209800"/>
          </a:xfrm>
          <a:prstGeom prst="rightBracket">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2">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2">
                                            <p:txEl>
                                              <p:pRg st="5" end="5"/>
                                            </p:txEl>
                                          </p:spTgt>
                                        </p:tgtEl>
                                        <p:attrNameLst>
                                          <p:attrName>style.visibility</p:attrName>
                                        </p:attrNameLst>
                                      </p:cBhvr>
                                      <p:to>
                                        <p:strVal val="visible"/>
                                      </p:to>
                                    </p:set>
                                  </p:childTnLst>
                                </p:cTn>
                              </p:par>
                              <p:par>
                                <p:cTn id="15" presetID="1" presetClass="entr" presetSubtype="0" fill="hold" grpId="1" nodeType="withEffect">
                                  <p:stCondLst>
                                    <p:cond delay="0"/>
                                  </p:stCondLst>
                                  <p:childTnLst>
                                    <p:set>
                                      <p:cBhvr>
                                        <p:cTn id="16" dur="1" fill="hold">
                                          <p:stCondLst>
                                            <p:cond delay="0"/>
                                          </p:stCondLst>
                                        </p:cTn>
                                        <p:tgtEl>
                                          <p:spTgt spid="14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3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3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3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42">
                                            <p:txEl>
                                              <p:pRg st="11" end="11"/>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42">
                                            <p:txEl>
                                              <p:pRg st="12" end="12"/>
                                            </p:txEl>
                                          </p:spTgt>
                                        </p:tgtEl>
                                        <p:attrNameLst>
                                          <p:attrName>style.visibility</p:attrName>
                                        </p:attrNameLst>
                                      </p:cBhvr>
                                      <p:to>
                                        <p:strVal val="visible"/>
                                      </p:to>
                                    </p:set>
                                  </p:childTnLst>
                                </p:cTn>
                              </p:par>
                              <p:par>
                                <p:cTn id="29" presetID="1" presetClass="entr" presetSubtype="0" fill="hold" grpId="1" nodeType="withEffect">
                                  <p:stCondLst>
                                    <p:cond delay="0"/>
                                  </p:stCondLst>
                                  <p:childTnLst>
                                    <p:set>
                                      <p:cBhvr>
                                        <p:cTn id="30" dur="1" fill="hold">
                                          <p:stCondLst>
                                            <p:cond delay="0"/>
                                          </p:stCondLst>
                                        </p:cTn>
                                        <p:tgtEl>
                                          <p:spTgt spid="14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142">
                                            <p:txEl>
                                              <p:pRg st="5" end="5"/>
                                            </p:txEl>
                                          </p:spTgt>
                                        </p:tgtEl>
                                        <p:attrNameLst>
                                          <p:attrName>style.visibility</p:attrName>
                                        </p:attrNameLst>
                                      </p:cBhvr>
                                      <p:to>
                                        <p:strVal val="hidden"/>
                                      </p:to>
                                    </p:set>
                                  </p:childTnLst>
                                </p:cTn>
                              </p:par>
                              <p:par>
                                <p:cTn id="35" presetID="1" presetClass="exit" presetSubtype="0" fill="hold" grpId="0" nodeType="withEffect">
                                  <p:stCondLst>
                                    <p:cond delay="0"/>
                                  </p:stCondLst>
                                  <p:childTnLst>
                                    <p:set>
                                      <p:cBhvr>
                                        <p:cTn id="36" dur="1" fill="hold">
                                          <p:stCondLst>
                                            <p:cond delay="0"/>
                                          </p:stCondLst>
                                        </p:cTn>
                                        <p:tgtEl>
                                          <p:spTgt spid="142">
                                            <p:txEl>
                                              <p:pRg st="4" end="4"/>
                                            </p:txEl>
                                          </p:spTgt>
                                        </p:tgtEl>
                                        <p:attrNameLst>
                                          <p:attrName>style.visibility</p:attrName>
                                        </p:attrNameLst>
                                      </p:cBhvr>
                                      <p:to>
                                        <p:strVal val="hidden"/>
                                      </p:to>
                                    </p:set>
                                  </p:childTnLst>
                                </p:cTn>
                              </p:par>
                              <p:par>
                                <p:cTn id="37" presetID="1" presetClass="exit" presetSubtype="0" fill="hold" grpId="0" nodeType="withEffect">
                                  <p:stCondLst>
                                    <p:cond delay="0"/>
                                  </p:stCondLst>
                                  <p:childTnLst>
                                    <p:set>
                                      <p:cBhvr>
                                        <p:cTn id="38" dur="1" fill="hold">
                                          <p:stCondLst>
                                            <p:cond delay="0"/>
                                          </p:stCondLst>
                                        </p:cTn>
                                        <p:tgtEl>
                                          <p:spTgt spid="142">
                                            <p:txEl>
                                              <p:pRg st="11" end="11"/>
                                            </p:txEl>
                                          </p:spTgt>
                                        </p:tgtEl>
                                        <p:attrNameLst>
                                          <p:attrName>style.visibility</p:attrName>
                                        </p:attrNameLst>
                                      </p:cBhvr>
                                      <p:to>
                                        <p:strVal val="hidden"/>
                                      </p:to>
                                    </p:set>
                                  </p:childTnLst>
                                </p:cTn>
                              </p:par>
                              <p:par>
                                <p:cTn id="39" presetID="1" presetClass="exit" presetSubtype="0" fill="hold" grpId="0" nodeType="withEffect">
                                  <p:stCondLst>
                                    <p:cond delay="0"/>
                                  </p:stCondLst>
                                  <p:childTnLst>
                                    <p:set>
                                      <p:cBhvr>
                                        <p:cTn id="40" dur="1" fill="hold">
                                          <p:stCondLst>
                                            <p:cond delay="0"/>
                                          </p:stCondLst>
                                        </p:cTn>
                                        <p:tgtEl>
                                          <p:spTgt spid="142">
                                            <p:txEl>
                                              <p:pRg st="12" end="12"/>
                                            </p:txEl>
                                          </p:spTgt>
                                        </p:tgtEl>
                                        <p:attrNameLst>
                                          <p:attrName>style.visibility</p:attrName>
                                        </p:attrNameLst>
                                      </p:cBhvr>
                                      <p:to>
                                        <p:strVal val="hidden"/>
                                      </p:to>
                                    </p:set>
                                  </p:childTnLst>
                                </p:cTn>
                              </p:par>
                              <p:par>
                                <p:cTn id="41" presetID="1" presetClass="exit" presetSubtype="0" fill="hold" grpId="0" nodeType="withEffect">
                                  <p:stCondLst>
                                    <p:cond delay="0"/>
                                  </p:stCondLst>
                                  <p:childTnLst>
                                    <p:set>
                                      <p:cBhvr>
                                        <p:cTn id="42" dur="1" fill="hold">
                                          <p:stCondLst>
                                            <p:cond delay="0"/>
                                          </p:stCondLst>
                                        </p:cTn>
                                        <p:tgtEl>
                                          <p:spTgt spid="142">
                                            <p:bg/>
                                          </p:spTgt>
                                        </p:tgtEl>
                                        <p:attrNameLst>
                                          <p:attrName>style.visibility</p:attrName>
                                        </p:attrNameLst>
                                      </p:cBhvr>
                                      <p:to>
                                        <p:strVal val="hidden"/>
                                      </p:to>
                                    </p:set>
                                  </p:childTnLst>
                                </p:cTn>
                              </p:par>
                              <p:par>
                                <p:cTn id="43" presetID="1" presetClass="exit" presetSubtype="0" fill="hold" nodeType="withEffect">
                                  <p:stCondLst>
                                    <p:cond delay="0"/>
                                  </p:stCondLst>
                                  <p:childTnLst>
                                    <p:set>
                                      <p:cBhvr>
                                        <p:cTn id="44" dur="1" fill="hold">
                                          <p:stCondLst>
                                            <p:cond delay="0"/>
                                          </p:stCondLst>
                                        </p:cTn>
                                        <p:tgtEl>
                                          <p:spTgt spid="2050"/>
                                        </p:tgtEl>
                                        <p:attrNameLst>
                                          <p:attrName>style.visibility</p:attrName>
                                        </p:attrNameLst>
                                      </p:cBhvr>
                                      <p:to>
                                        <p:strVal val="hidden"/>
                                      </p:to>
                                    </p:set>
                                  </p:childTnLst>
                                </p:cTn>
                              </p:par>
                              <p:par>
                                <p:cTn id="45" presetID="1" presetClass="exit" presetSubtype="0" fill="hold" nodeType="withEffect">
                                  <p:stCondLst>
                                    <p:cond delay="0"/>
                                  </p:stCondLst>
                                  <p:childTnLst>
                                    <p:set>
                                      <p:cBhvr>
                                        <p:cTn id="46" dur="1" fill="hold">
                                          <p:stCondLst>
                                            <p:cond delay="0"/>
                                          </p:stCondLst>
                                        </p:cTn>
                                        <p:tgtEl>
                                          <p:spTgt spid="145"/>
                                        </p:tgtEl>
                                        <p:attrNameLst>
                                          <p:attrName>style.visibility</p:attrName>
                                        </p:attrNameLst>
                                      </p:cBhvr>
                                      <p:to>
                                        <p:strVal val="hidden"/>
                                      </p:to>
                                    </p:set>
                                  </p:childTnLst>
                                </p:cTn>
                              </p:par>
                              <p:par>
                                <p:cTn id="47" presetID="1" presetClass="exit" presetSubtype="0" fill="hold" nodeType="withEffect">
                                  <p:stCondLst>
                                    <p:cond delay="0"/>
                                  </p:stCondLst>
                                  <p:childTnLst>
                                    <p:set>
                                      <p:cBhvr>
                                        <p:cTn id="48" dur="1" fill="hold">
                                          <p:stCondLst>
                                            <p:cond delay="0"/>
                                          </p:stCondLst>
                                        </p:cTn>
                                        <p:tgtEl>
                                          <p:spTgt spid="146"/>
                                        </p:tgtEl>
                                        <p:attrNameLst>
                                          <p:attrName>style.visibility</p:attrName>
                                        </p:attrNameLst>
                                      </p:cBhvr>
                                      <p:to>
                                        <p:strVal val="hidden"/>
                                      </p:to>
                                    </p:set>
                                  </p:childTnLst>
                                </p:cTn>
                              </p:par>
                              <p:par>
                                <p:cTn id="49" presetID="49" presetClass="path" presetSubtype="0" accel="50000" decel="50000" fill="hold" nodeType="withEffect">
                                  <p:stCondLst>
                                    <p:cond delay="0"/>
                                  </p:stCondLst>
                                  <p:childTnLst>
                                    <p:animMotion origin="layout" path="M 3.33333E-6 1.11111E-6 L 0.30416 0.55555 " pathEditMode="relative" rAng="0" ptsTypes="AA">
                                      <p:cBhvr>
                                        <p:cTn id="50" dur="2000" fill="hold"/>
                                        <p:tgtEl>
                                          <p:spTgt spid="139"/>
                                        </p:tgtEl>
                                        <p:attrNameLst>
                                          <p:attrName>ppt_x</p:attrName>
                                          <p:attrName>ppt_y</p:attrName>
                                        </p:attrNameLst>
                                      </p:cBhvr>
                                      <p:rCtr x="15200" y="27800"/>
                                    </p:animMotion>
                                  </p:childTnLst>
                                </p:cTn>
                              </p:par>
                              <p:par>
                                <p:cTn id="51" presetID="49" presetClass="path" presetSubtype="0" accel="50000" decel="50000" fill="hold" nodeType="withEffect">
                                  <p:stCondLst>
                                    <p:cond delay="0"/>
                                  </p:stCondLst>
                                  <p:childTnLst>
                                    <p:animMotion origin="layout" path="M 3.33333E-6 4.44444E-6 L 0.35416 0.37777 " pathEditMode="relative" rAng="0" ptsTypes="AA">
                                      <p:cBhvr>
                                        <p:cTn id="52" dur="2000" fill="hold"/>
                                        <p:tgtEl>
                                          <p:spTgt spid="133"/>
                                        </p:tgtEl>
                                        <p:attrNameLst>
                                          <p:attrName>ppt_x</p:attrName>
                                          <p:attrName>ppt_y</p:attrName>
                                        </p:attrNameLst>
                                      </p:cBhvr>
                                      <p:rCtr x="17700" y="18900"/>
                                    </p:animMotion>
                                  </p:childTnLst>
                                </p:cTn>
                              </p:par>
                              <p:par>
                                <p:cTn id="53" presetID="63" presetClass="path" presetSubtype="0" accel="50000" decel="50000" fill="hold" nodeType="withEffect">
                                  <p:stCondLst>
                                    <p:cond delay="0"/>
                                  </p:stCondLst>
                                  <p:childTnLst>
                                    <p:animMotion origin="layout" path="M 3.33333E-6 -2.22222E-6 L 0.4125 0.18889 " pathEditMode="relative" rAng="0" ptsTypes="AA">
                                      <p:cBhvr>
                                        <p:cTn id="54" dur="2000" fill="hold"/>
                                        <p:tgtEl>
                                          <p:spTgt spid="134"/>
                                        </p:tgtEl>
                                        <p:attrNameLst>
                                          <p:attrName>ppt_x</p:attrName>
                                          <p:attrName>ppt_y</p:attrName>
                                        </p:attrNameLst>
                                      </p:cBhvr>
                                      <p:rCtr x="20600" y="9400"/>
                                    </p:animMotion>
                                  </p:childTnLst>
                                </p:cTn>
                              </p:par>
                              <p:par>
                                <p:cTn id="55" presetID="63" presetClass="path" presetSubtype="0" accel="50000" decel="50000" fill="hold" nodeType="withEffect">
                                  <p:stCondLst>
                                    <p:cond delay="0"/>
                                  </p:stCondLst>
                                  <p:childTnLst>
                                    <p:animMotion origin="layout" path="M 3.33333E-6 1.11111E-6 L 0.47083 0.01111 " pathEditMode="relative" rAng="0" ptsTypes="AA">
                                      <p:cBhvr>
                                        <p:cTn id="56" dur="2000" fill="hold"/>
                                        <p:tgtEl>
                                          <p:spTgt spid="136"/>
                                        </p:tgtEl>
                                        <p:attrNameLst>
                                          <p:attrName>ppt_x</p:attrName>
                                          <p:attrName>ppt_y</p:attrName>
                                        </p:attrNameLst>
                                      </p:cBhvr>
                                      <p:rCtr x="23500" y="600"/>
                                    </p:animMotion>
                                  </p:childTnLst>
                                </p:cTn>
                              </p:par>
                              <p:par>
                                <p:cTn id="57" presetID="63" presetClass="path" presetSubtype="0" accel="50000" decel="50000" fill="hold" nodeType="withEffect">
                                  <p:stCondLst>
                                    <p:cond delay="0"/>
                                  </p:stCondLst>
                                  <p:childTnLst>
                                    <p:animMotion origin="layout" path="M 3.33333E-6 4.44444E-6 L 0.52083 -0.16667 " pathEditMode="relative" rAng="0" ptsTypes="AA">
                                      <p:cBhvr>
                                        <p:cTn id="58" dur="2000" fill="hold"/>
                                        <p:tgtEl>
                                          <p:spTgt spid="137"/>
                                        </p:tgtEl>
                                        <p:attrNameLst>
                                          <p:attrName>ppt_x</p:attrName>
                                          <p:attrName>ppt_y</p:attrName>
                                        </p:attrNameLst>
                                      </p:cBhvr>
                                      <p:rCtr x="26000" y="-8300"/>
                                    </p:animMotion>
                                  </p:childTnLst>
                                </p:cTn>
                              </p:par>
                              <p:par>
                                <p:cTn id="59" presetID="56" presetClass="path" presetSubtype="0" accel="50000" decel="50000" fill="hold" nodeType="withEffect">
                                  <p:stCondLst>
                                    <p:cond delay="0"/>
                                  </p:stCondLst>
                                  <p:childTnLst>
                                    <p:animMotion origin="layout" path="M 3.33333E-6 -2.22222E-6 L 0.57083 -0.33333 " pathEditMode="relative" rAng="0" ptsTypes="AA">
                                      <p:cBhvr>
                                        <p:cTn id="60" dur="2000" fill="hold"/>
                                        <p:tgtEl>
                                          <p:spTgt spid="138"/>
                                        </p:tgtEl>
                                        <p:attrNameLst>
                                          <p:attrName>ppt_x</p:attrName>
                                          <p:attrName>ppt_y</p:attrName>
                                        </p:attrNameLst>
                                      </p:cBhvr>
                                      <p:rCtr x="28500" y="-16700"/>
                                    </p:animMotion>
                                  </p:childTnLst>
                                </p:cTn>
                              </p:par>
                              <p:par>
                                <p:cTn id="61" presetID="53" presetClass="exit" presetSubtype="0" fill="hold" nodeType="withEffect">
                                  <p:stCondLst>
                                    <p:cond delay="0"/>
                                  </p:stCondLst>
                                  <p:childTnLst>
                                    <p:anim calcmode="lin" valueType="num">
                                      <p:cBhvr>
                                        <p:cTn id="62" dur="2000"/>
                                        <p:tgtEl>
                                          <p:spTgt spid="136"/>
                                        </p:tgtEl>
                                        <p:attrNameLst>
                                          <p:attrName>ppt_w</p:attrName>
                                        </p:attrNameLst>
                                      </p:cBhvr>
                                      <p:tavLst>
                                        <p:tav tm="0">
                                          <p:val>
                                            <p:strVal val="ppt_w"/>
                                          </p:val>
                                        </p:tav>
                                        <p:tav tm="100000">
                                          <p:val>
                                            <p:fltVal val="0"/>
                                          </p:val>
                                        </p:tav>
                                      </p:tavLst>
                                    </p:anim>
                                    <p:anim calcmode="lin" valueType="num">
                                      <p:cBhvr>
                                        <p:cTn id="63" dur="2000"/>
                                        <p:tgtEl>
                                          <p:spTgt spid="136"/>
                                        </p:tgtEl>
                                        <p:attrNameLst>
                                          <p:attrName>ppt_h</p:attrName>
                                        </p:attrNameLst>
                                      </p:cBhvr>
                                      <p:tavLst>
                                        <p:tav tm="0">
                                          <p:val>
                                            <p:strVal val="ppt_h"/>
                                          </p:val>
                                        </p:tav>
                                        <p:tav tm="100000">
                                          <p:val>
                                            <p:fltVal val="0"/>
                                          </p:val>
                                        </p:tav>
                                      </p:tavLst>
                                    </p:anim>
                                    <p:animEffect transition="out" filter="fade">
                                      <p:cBhvr>
                                        <p:cTn id="64" dur="2000"/>
                                        <p:tgtEl>
                                          <p:spTgt spid="136"/>
                                        </p:tgtEl>
                                      </p:cBhvr>
                                    </p:animEffect>
                                    <p:set>
                                      <p:cBhvr>
                                        <p:cTn id="65" dur="1" fill="hold">
                                          <p:stCondLst>
                                            <p:cond delay="1999"/>
                                          </p:stCondLst>
                                        </p:cTn>
                                        <p:tgtEl>
                                          <p:spTgt spid="136"/>
                                        </p:tgtEl>
                                        <p:attrNameLst>
                                          <p:attrName>style.visibility</p:attrName>
                                        </p:attrNameLst>
                                      </p:cBhvr>
                                      <p:to>
                                        <p:strVal val="hidden"/>
                                      </p:to>
                                    </p:set>
                                  </p:childTnLst>
                                </p:cTn>
                              </p:par>
                              <p:par>
                                <p:cTn id="66" presetID="53" presetClass="exit" presetSubtype="0" fill="hold" nodeType="withEffect">
                                  <p:stCondLst>
                                    <p:cond delay="0"/>
                                  </p:stCondLst>
                                  <p:childTnLst>
                                    <p:anim calcmode="lin" valueType="num">
                                      <p:cBhvr>
                                        <p:cTn id="67" dur="2000"/>
                                        <p:tgtEl>
                                          <p:spTgt spid="134"/>
                                        </p:tgtEl>
                                        <p:attrNameLst>
                                          <p:attrName>ppt_w</p:attrName>
                                        </p:attrNameLst>
                                      </p:cBhvr>
                                      <p:tavLst>
                                        <p:tav tm="0">
                                          <p:val>
                                            <p:strVal val="ppt_w"/>
                                          </p:val>
                                        </p:tav>
                                        <p:tav tm="100000">
                                          <p:val>
                                            <p:fltVal val="0"/>
                                          </p:val>
                                        </p:tav>
                                      </p:tavLst>
                                    </p:anim>
                                    <p:anim calcmode="lin" valueType="num">
                                      <p:cBhvr>
                                        <p:cTn id="68" dur="2000"/>
                                        <p:tgtEl>
                                          <p:spTgt spid="134"/>
                                        </p:tgtEl>
                                        <p:attrNameLst>
                                          <p:attrName>ppt_h</p:attrName>
                                        </p:attrNameLst>
                                      </p:cBhvr>
                                      <p:tavLst>
                                        <p:tav tm="0">
                                          <p:val>
                                            <p:strVal val="ppt_h"/>
                                          </p:val>
                                        </p:tav>
                                        <p:tav tm="100000">
                                          <p:val>
                                            <p:fltVal val="0"/>
                                          </p:val>
                                        </p:tav>
                                      </p:tavLst>
                                    </p:anim>
                                    <p:animEffect transition="out" filter="fade">
                                      <p:cBhvr>
                                        <p:cTn id="69" dur="2000"/>
                                        <p:tgtEl>
                                          <p:spTgt spid="134"/>
                                        </p:tgtEl>
                                      </p:cBhvr>
                                    </p:animEffect>
                                    <p:set>
                                      <p:cBhvr>
                                        <p:cTn id="70" dur="1" fill="hold">
                                          <p:stCondLst>
                                            <p:cond delay="1999"/>
                                          </p:stCondLst>
                                        </p:cTn>
                                        <p:tgtEl>
                                          <p:spTgt spid="134"/>
                                        </p:tgtEl>
                                        <p:attrNameLst>
                                          <p:attrName>style.visibility</p:attrName>
                                        </p:attrNameLst>
                                      </p:cBhvr>
                                      <p:to>
                                        <p:strVal val="hidden"/>
                                      </p:to>
                                    </p:set>
                                  </p:childTnLst>
                                </p:cTn>
                              </p:par>
                              <p:par>
                                <p:cTn id="71" presetID="53" presetClass="exit" presetSubtype="0" fill="hold" nodeType="withEffect">
                                  <p:stCondLst>
                                    <p:cond delay="0"/>
                                  </p:stCondLst>
                                  <p:childTnLst>
                                    <p:anim calcmode="lin" valueType="num">
                                      <p:cBhvr>
                                        <p:cTn id="72" dur="2000"/>
                                        <p:tgtEl>
                                          <p:spTgt spid="133"/>
                                        </p:tgtEl>
                                        <p:attrNameLst>
                                          <p:attrName>ppt_w</p:attrName>
                                        </p:attrNameLst>
                                      </p:cBhvr>
                                      <p:tavLst>
                                        <p:tav tm="0">
                                          <p:val>
                                            <p:strVal val="ppt_w"/>
                                          </p:val>
                                        </p:tav>
                                        <p:tav tm="100000">
                                          <p:val>
                                            <p:fltVal val="0"/>
                                          </p:val>
                                        </p:tav>
                                      </p:tavLst>
                                    </p:anim>
                                    <p:anim calcmode="lin" valueType="num">
                                      <p:cBhvr>
                                        <p:cTn id="73" dur="2000"/>
                                        <p:tgtEl>
                                          <p:spTgt spid="133"/>
                                        </p:tgtEl>
                                        <p:attrNameLst>
                                          <p:attrName>ppt_h</p:attrName>
                                        </p:attrNameLst>
                                      </p:cBhvr>
                                      <p:tavLst>
                                        <p:tav tm="0">
                                          <p:val>
                                            <p:strVal val="ppt_h"/>
                                          </p:val>
                                        </p:tav>
                                        <p:tav tm="100000">
                                          <p:val>
                                            <p:fltVal val="0"/>
                                          </p:val>
                                        </p:tav>
                                      </p:tavLst>
                                    </p:anim>
                                    <p:animEffect transition="out" filter="fade">
                                      <p:cBhvr>
                                        <p:cTn id="74" dur="2000"/>
                                        <p:tgtEl>
                                          <p:spTgt spid="133"/>
                                        </p:tgtEl>
                                      </p:cBhvr>
                                    </p:animEffect>
                                    <p:set>
                                      <p:cBhvr>
                                        <p:cTn id="75" dur="1" fill="hold">
                                          <p:stCondLst>
                                            <p:cond delay="1999"/>
                                          </p:stCondLst>
                                        </p:cTn>
                                        <p:tgtEl>
                                          <p:spTgt spid="133"/>
                                        </p:tgtEl>
                                        <p:attrNameLst>
                                          <p:attrName>style.visibility</p:attrName>
                                        </p:attrNameLst>
                                      </p:cBhvr>
                                      <p:to>
                                        <p:strVal val="hidden"/>
                                      </p:to>
                                    </p:set>
                                  </p:childTnLst>
                                </p:cTn>
                              </p:par>
                              <p:par>
                                <p:cTn id="76" presetID="53" presetClass="exit" presetSubtype="0" fill="hold" nodeType="withEffect">
                                  <p:stCondLst>
                                    <p:cond delay="0"/>
                                  </p:stCondLst>
                                  <p:childTnLst>
                                    <p:anim calcmode="lin" valueType="num">
                                      <p:cBhvr>
                                        <p:cTn id="77" dur="2000"/>
                                        <p:tgtEl>
                                          <p:spTgt spid="139"/>
                                        </p:tgtEl>
                                        <p:attrNameLst>
                                          <p:attrName>ppt_w</p:attrName>
                                        </p:attrNameLst>
                                      </p:cBhvr>
                                      <p:tavLst>
                                        <p:tav tm="0">
                                          <p:val>
                                            <p:strVal val="ppt_w"/>
                                          </p:val>
                                        </p:tav>
                                        <p:tav tm="100000">
                                          <p:val>
                                            <p:fltVal val="0"/>
                                          </p:val>
                                        </p:tav>
                                      </p:tavLst>
                                    </p:anim>
                                    <p:anim calcmode="lin" valueType="num">
                                      <p:cBhvr>
                                        <p:cTn id="78" dur="2000"/>
                                        <p:tgtEl>
                                          <p:spTgt spid="139"/>
                                        </p:tgtEl>
                                        <p:attrNameLst>
                                          <p:attrName>ppt_h</p:attrName>
                                        </p:attrNameLst>
                                      </p:cBhvr>
                                      <p:tavLst>
                                        <p:tav tm="0">
                                          <p:val>
                                            <p:strVal val="ppt_h"/>
                                          </p:val>
                                        </p:tav>
                                        <p:tav tm="100000">
                                          <p:val>
                                            <p:fltVal val="0"/>
                                          </p:val>
                                        </p:tav>
                                      </p:tavLst>
                                    </p:anim>
                                    <p:animEffect transition="out" filter="fade">
                                      <p:cBhvr>
                                        <p:cTn id="79" dur="2000"/>
                                        <p:tgtEl>
                                          <p:spTgt spid="139"/>
                                        </p:tgtEl>
                                      </p:cBhvr>
                                    </p:animEffect>
                                    <p:set>
                                      <p:cBhvr>
                                        <p:cTn id="80" dur="1" fill="hold">
                                          <p:stCondLst>
                                            <p:cond delay="1999"/>
                                          </p:stCondLst>
                                        </p:cTn>
                                        <p:tgtEl>
                                          <p:spTgt spid="139"/>
                                        </p:tgtEl>
                                        <p:attrNameLst>
                                          <p:attrName>style.visibility</p:attrName>
                                        </p:attrNameLst>
                                      </p:cBhvr>
                                      <p:to>
                                        <p:strVal val="hidden"/>
                                      </p:to>
                                    </p:set>
                                  </p:childTnLst>
                                </p:cTn>
                              </p:par>
                              <p:par>
                                <p:cTn id="81" presetID="53" presetClass="exit" presetSubtype="0" fill="hold" nodeType="withEffect">
                                  <p:stCondLst>
                                    <p:cond delay="0"/>
                                  </p:stCondLst>
                                  <p:childTnLst>
                                    <p:anim calcmode="lin" valueType="num">
                                      <p:cBhvr>
                                        <p:cTn id="82" dur="2000"/>
                                        <p:tgtEl>
                                          <p:spTgt spid="137"/>
                                        </p:tgtEl>
                                        <p:attrNameLst>
                                          <p:attrName>ppt_w</p:attrName>
                                        </p:attrNameLst>
                                      </p:cBhvr>
                                      <p:tavLst>
                                        <p:tav tm="0">
                                          <p:val>
                                            <p:strVal val="ppt_w"/>
                                          </p:val>
                                        </p:tav>
                                        <p:tav tm="100000">
                                          <p:val>
                                            <p:fltVal val="0"/>
                                          </p:val>
                                        </p:tav>
                                      </p:tavLst>
                                    </p:anim>
                                    <p:anim calcmode="lin" valueType="num">
                                      <p:cBhvr>
                                        <p:cTn id="83" dur="2000"/>
                                        <p:tgtEl>
                                          <p:spTgt spid="137"/>
                                        </p:tgtEl>
                                        <p:attrNameLst>
                                          <p:attrName>ppt_h</p:attrName>
                                        </p:attrNameLst>
                                      </p:cBhvr>
                                      <p:tavLst>
                                        <p:tav tm="0">
                                          <p:val>
                                            <p:strVal val="ppt_h"/>
                                          </p:val>
                                        </p:tav>
                                        <p:tav tm="100000">
                                          <p:val>
                                            <p:fltVal val="0"/>
                                          </p:val>
                                        </p:tav>
                                      </p:tavLst>
                                    </p:anim>
                                    <p:animEffect transition="out" filter="fade">
                                      <p:cBhvr>
                                        <p:cTn id="84" dur="2000"/>
                                        <p:tgtEl>
                                          <p:spTgt spid="137"/>
                                        </p:tgtEl>
                                      </p:cBhvr>
                                    </p:animEffect>
                                    <p:set>
                                      <p:cBhvr>
                                        <p:cTn id="85" dur="1" fill="hold">
                                          <p:stCondLst>
                                            <p:cond delay="1999"/>
                                          </p:stCondLst>
                                        </p:cTn>
                                        <p:tgtEl>
                                          <p:spTgt spid="137"/>
                                        </p:tgtEl>
                                        <p:attrNameLst>
                                          <p:attrName>style.visibility</p:attrName>
                                        </p:attrNameLst>
                                      </p:cBhvr>
                                      <p:to>
                                        <p:strVal val="hidden"/>
                                      </p:to>
                                    </p:set>
                                  </p:childTnLst>
                                </p:cTn>
                              </p:par>
                              <p:par>
                                <p:cTn id="86" presetID="53" presetClass="exit" presetSubtype="0" fill="hold" nodeType="withEffect">
                                  <p:stCondLst>
                                    <p:cond delay="0"/>
                                  </p:stCondLst>
                                  <p:childTnLst>
                                    <p:anim calcmode="lin" valueType="num">
                                      <p:cBhvr>
                                        <p:cTn id="87" dur="2000"/>
                                        <p:tgtEl>
                                          <p:spTgt spid="138"/>
                                        </p:tgtEl>
                                        <p:attrNameLst>
                                          <p:attrName>ppt_w</p:attrName>
                                        </p:attrNameLst>
                                      </p:cBhvr>
                                      <p:tavLst>
                                        <p:tav tm="0">
                                          <p:val>
                                            <p:strVal val="ppt_w"/>
                                          </p:val>
                                        </p:tav>
                                        <p:tav tm="100000">
                                          <p:val>
                                            <p:fltVal val="0"/>
                                          </p:val>
                                        </p:tav>
                                      </p:tavLst>
                                    </p:anim>
                                    <p:anim calcmode="lin" valueType="num">
                                      <p:cBhvr>
                                        <p:cTn id="88" dur="2000"/>
                                        <p:tgtEl>
                                          <p:spTgt spid="138"/>
                                        </p:tgtEl>
                                        <p:attrNameLst>
                                          <p:attrName>ppt_h</p:attrName>
                                        </p:attrNameLst>
                                      </p:cBhvr>
                                      <p:tavLst>
                                        <p:tav tm="0">
                                          <p:val>
                                            <p:strVal val="ppt_h"/>
                                          </p:val>
                                        </p:tav>
                                        <p:tav tm="100000">
                                          <p:val>
                                            <p:fltVal val="0"/>
                                          </p:val>
                                        </p:tav>
                                      </p:tavLst>
                                    </p:anim>
                                    <p:animEffect transition="out" filter="fade">
                                      <p:cBhvr>
                                        <p:cTn id="89" dur="2000"/>
                                        <p:tgtEl>
                                          <p:spTgt spid="138"/>
                                        </p:tgtEl>
                                      </p:cBhvr>
                                    </p:animEffect>
                                    <p:set>
                                      <p:cBhvr>
                                        <p:cTn id="90" dur="1" fill="hold">
                                          <p:stCondLst>
                                            <p:cond delay="1999"/>
                                          </p:stCondLst>
                                        </p:cTn>
                                        <p:tgtEl>
                                          <p:spTgt spid="138"/>
                                        </p:tgtEl>
                                        <p:attrNameLst>
                                          <p:attrName>style.visibility</p:attrName>
                                        </p:attrNameLst>
                                      </p:cBhvr>
                                      <p:to>
                                        <p:strVal val="hidden"/>
                                      </p:to>
                                    </p:set>
                                  </p:childTnLst>
                                </p:cTn>
                              </p:par>
                              <p:par>
                                <p:cTn id="91" presetID="1" presetClass="exit" presetSubtype="0" fill="hold" grpId="1" nodeType="withEffect">
                                  <p:stCondLst>
                                    <p:cond delay="0"/>
                                  </p:stCondLst>
                                  <p:childTnLst>
                                    <p:set>
                                      <p:cBhvr>
                                        <p:cTn id="92" dur="1" fill="hold">
                                          <p:stCondLst>
                                            <p:cond delay="0"/>
                                          </p:stCondLst>
                                        </p:cTn>
                                        <p:tgtEl>
                                          <p:spTgt spid="142">
                                            <p:txEl>
                                              <p:pRg st="4" end="4"/>
                                            </p:txEl>
                                          </p:spTgt>
                                        </p:tgtEl>
                                        <p:attrNameLst>
                                          <p:attrName>style.visibility</p:attrName>
                                        </p:attrNameLst>
                                      </p:cBhvr>
                                      <p:to>
                                        <p:strVal val="hidden"/>
                                      </p:to>
                                    </p:set>
                                  </p:childTnLst>
                                </p:cTn>
                              </p:par>
                              <p:par>
                                <p:cTn id="93" presetID="1" presetClass="exit" presetSubtype="0" fill="hold" grpId="1" nodeType="withEffect">
                                  <p:stCondLst>
                                    <p:cond delay="0"/>
                                  </p:stCondLst>
                                  <p:childTnLst>
                                    <p:set>
                                      <p:cBhvr>
                                        <p:cTn id="94" dur="1" fill="hold">
                                          <p:stCondLst>
                                            <p:cond delay="0"/>
                                          </p:stCondLst>
                                        </p:cTn>
                                        <p:tgtEl>
                                          <p:spTgt spid="142">
                                            <p:txEl>
                                              <p:pRg st="5" end="5"/>
                                            </p:txEl>
                                          </p:spTgt>
                                        </p:tgtEl>
                                        <p:attrNameLst>
                                          <p:attrName>style.visibility</p:attrName>
                                        </p:attrNameLst>
                                      </p:cBhvr>
                                      <p:to>
                                        <p:strVal val="hidden"/>
                                      </p:to>
                                    </p:set>
                                  </p:childTnLst>
                                </p:cTn>
                              </p:par>
                              <p:par>
                                <p:cTn id="95" presetID="1" presetClass="exit" presetSubtype="0" fill="hold" grpId="1" nodeType="withEffect">
                                  <p:stCondLst>
                                    <p:cond delay="0"/>
                                  </p:stCondLst>
                                  <p:childTnLst>
                                    <p:set>
                                      <p:cBhvr>
                                        <p:cTn id="96" dur="1" fill="hold">
                                          <p:stCondLst>
                                            <p:cond delay="0"/>
                                          </p:stCondLst>
                                        </p:cTn>
                                        <p:tgtEl>
                                          <p:spTgt spid="142">
                                            <p:txEl>
                                              <p:pRg st="11" end="11"/>
                                            </p:txEl>
                                          </p:spTgt>
                                        </p:tgtEl>
                                        <p:attrNameLst>
                                          <p:attrName>style.visibility</p:attrName>
                                        </p:attrNameLst>
                                      </p:cBhvr>
                                      <p:to>
                                        <p:strVal val="hidden"/>
                                      </p:to>
                                    </p:set>
                                  </p:childTnLst>
                                </p:cTn>
                              </p:par>
                              <p:par>
                                <p:cTn id="97" presetID="1" presetClass="exit" presetSubtype="0" fill="hold" grpId="1" nodeType="withEffect">
                                  <p:stCondLst>
                                    <p:cond delay="0"/>
                                  </p:stCondLst>
                                  <p:childTnLst>
                                    <p:set>
                                      <p:cBhvr>
                                        <p:cTn id="98" dur="1" fill="hold">
                                          <p:stCondLst>
                                            <p:cond delay="0"/>
                                          </p:stCondLst>
                                        </p:cTn>
                                        <p:tgtEl>
                                          <p:spTgt spid="142">
                                            <p:txEl>
                                              <p:pRg st="12" end="12"/>
                                            </p:txEl>
                                          </p:spTgt>
                                        </p:tgtEl>
                                        <p:attrNameLst>
                                          <p:attrName>style.visibility</p:attrName>
                                        </p:attrNameLst>
                                      </p:cBhvr>
                                      <p:to>
                                        <p:strVal val="hidden"/>
                                      </p:to>
                                    </p:set>
                                  </p:childTnLst>
                                </p:cTn>
                              </p:par>
                              <p:par>
                                <p:cTn id="99" presetID="1" presetClass="exit" presetSubtype="0" fill="hold" grpId="1" nodeType="withEffect">
                                  <p:stCondLst>
                                    <p:cond delay="0"/>
                                  </p:stCondLst>
                                  <p:childTnLst>
                                    <p:set>
                                      <p:cBhvr>
                                        <p:cTn id="100" dur="1" fill="hold">
                                          <p:stCondLst>
                                            <p:cond delay="0"/>
                                          </p:stCondLst>
                                        </p:cTn>
                                        <p:tgtEl>
                                          <p:spTgt spid="142">
                                            <p:bg/>
                                          </p:spTgt>
                                        </p:tgtEl>
                                        <p:attrNameLst>
                                          <p:attrName>style.visibility</p:attrName>
                                        </p:attrNameLst>
                                      </p:cBhvr>
                                      <p:to>
                                        <p:strVal val="hidden"/>
                                      </p:to>
                                    </p:set>
                                  </p:childTnLst>
                                </p:cTn>
                              </p:par>
                              <p:par>
                                <p:cTn id="101" presetID="10" presetClass="entr" presetSubtype="0" fill="hold" nodeType="withEffect">
                                  <p:stCondLst>
                                    <p:cond delay="1400"/>
                                  </p:stCondLst>
                                  <p:childTnLst>
                                    <p:set>
                                      <p:cBhvr>
                                        <p:cTn id="102" dur="1" fill="hold">
                                          <p:stCondLst>
                                            <p:cond delay="0"/>
                                          </p:stCondLst>
                                        </p:cTn>
                                        <p:tgtEl>
                                          <p:spTgt spid="143"/>
                                        </p:tgtEl>
                                        <p:attrNameLst>
                                          <p:attrName>style.visibility</p:attrName>
                                        </p:attrNameLst>
                                      </p:cBhvr>
                                      <p:to>
                                        <p:strVal val="visible"/>
                                      </p:to>
                                    </p:set>
                                    <p:animEffect transition="in" filter="fade">
                                      <p:cBhvr>
                                        <p:cTn id="103" dur="600"/>
                                        <p:tgtEl>
                                          <p:spTgt spid="143"/>
                                        </p:tgtEl>
                                      </p:cBhvr>
                                    </p:animEffect>
                                  </p:childTnLst>
                                </p:cTn>
                              </p:par>
                              <p:par>
                                <p:cTn id="104" presetID="10" presetClass="entr" presetSubtype="0" fill="hold" nodeType="withEffect">
                                  <p:stCondLst>
                                    <p:cond delay="1400"/>
                                  </p:stCondLst>
                                  <p:childTnLst>
                                    <p:set>
                                      <p:cBhvr>
                                        <p:cTn id="105" dur="1" fill="hold">
                                          <p:stCondLst>
                                            <p:cond delay="0"/>
                                          </p:stCondLst>
                                        </p:cTn>
                                        <p:tgtEl>
                                          <p:spTgt spid="141"/>
                                        </p:tgtEl>
                                        <p:attrNameLst>
                                          <p:attrName>style.visibility</p:attrName>
                                        </p:attrNameLst>
                                      </p:cBhvr>
                                      <p:to>
                                        <p:strVal val="visible"/>
                                      </p:to>
                                    </p:set>
                                    <p:animEffect transition="in" filter="fade">
                                      <p:cBhvr>
                                        <p:cTn id="106" dur="600"/>
                                        <p:tgtEl>
                                          <p:spTgt spid="141"/>
                                        </p:tgtEl>
                                      </p:cBhvr>
                                    </p:animEffect>
                                  </p:childTnLst>
                                </p:cTn>
                              </p:par>
                              <p:par>
                                <p:cTn id="107" presetID="10" presetClass="entr" presetSubtype="0" fill="hold" nodeType="withEffect">
                                  <p:stCondLst>
                                    <p:cond delay="1400"/>
                                  </p:stCondLst>
                                  <p:childTnLst>
                                    <p:set>
                                      <p:cBhvr>
                                        <p:cTn id="108" dur="1" fill="hold">
                                          <p:stCondLst>
                                            <p:cond delay="0"/>
                                          </p:stCondLst>
                                        </p:cTn>
                                        <p:tgtEl>
                                          <p:spTgt spid="140"/>
                                        </p:tgtEl>
                                        <p:attrNameLst>
                                          <p:attrName>style.visibility</p:attrName>
                                        </p:attrNameLst>
                                      </p:cBhvr>
                                      <p:to>
                                        <p:strVal val="visible"/>
                                      </p:to>
                                    </p:set>
                                    <p:animEffect transition="in" filter="fade">
                                      <p:cBhvr>
                                        <p:cTn id="109" dur="600"/>
                                        <p:tgtEl>
                                          <p:spTgt spid="140"/>
                                        </p:tgtEl>
                                      </p:cBhvr>
                                    </p:animEffect>
                                  </p:childTnLst>
                                </p:cTn>
                              </p:par>
                              <p:par>
                                <p:cTn id="110" presetID="10" presetClass="entr" presetSubtype="0" fill="hold" nodeType="withEffect">
                                  <p:stCondLst>
                                    <p:cond delay="1400"/>
                                  </p:stCondLst>
                                  <p:childTnLst>
                                    <p:set>
                                      <p:cBhvr>
                                        <p:cTn id="111" dur="1" fill="hold">
                                          <p:stCondLst>
                                            <p:cond delay="0"/>
                                          </p:stCondLst>
                                        </p:cTn>
                                        <p:tgtEl>
                                          <p:spTgt spid="148"/>
                                        </p:tgtEl>
                                        <p:attrNameLst>
                                          <p:attrName>style.visibility</p:attrName>
                                        </p:attrNameLst>
                                      </p:cBhvr>
                                      <p:to>
                                        <p:strVal val="visible"/>
                                      </p:to>
                                    </p:set>
                                    <p:animEffect transition="in" filter="fade">
                                      <p:cBhvr>
                                        <p:cTn id="112" dur="600"/>
                                        <p:tgtEl>
                                          <p:spTgt spid="148"/>
                                        </p:tgtEl>
                                      </p:cBhvr>
                                    </p:animEffect>
                                  </p:childTnLst>
                                </p:cTn>
                              </p:par>
                              <p:par>
                                <p:cTn id="113" presetID="10" presetClass="entr" presetSubtype="0" fill="hold" nodeType="withEffect">
                                  <p:stCondLst>
                                    <p:cond delay="1400"/>
                                  </p:stCondLst>
                                  <p:childTnLst>
                                    <p:set>
                                      <p:cBhvr>
                                        <p:cTn id="114" dur="1" fill="hold">
                                          <p:stCondLst>
                                            <p:cond delay="0"/>
                                          </p:stCondLst>
                                        </p:cTn>
                                        <p:tgtEl>
                                          <p:spTgt spid="147"/>
                                        </p:tgtEl>
                                        <p:attrNameLst>
                                          <p:attrName>style.visibility</p:attrName>
                                        </p:attrNameLst>
                                      </p:cBhvr>
                                      <p:to>
                                        <p:strVal val="visible"/>
                                      </p:to>
                                    </p:set>
                                    <p:animEffect transition="in" filter="fade">
                                      <p:cBhvr>
                                        <p:cTn id="115" dur="600"/>
                                        <p:tgtEl>
                                          <p:spTgt spid="147"/>
                                        </p:tgtEl>
                                      </p:cBhvr>
                                    </p:animEffect>
                                  </p:childTnLst>
                                </p:cTn>
                              </p:par>
                              <p:par>
                                <p:cTn id="116" presetID="10" presetClass="entr" presetSubtype="0" fill="hold" nodeType="withEffect">
                                  <p:stCondLst>
                                    <p:cond delay="1400"/>
                                  </p:stCondLst>
                                  <p:childTnLst>
                                    <p:set>
                                      <p:cBhvr>
                                        <p:cTn id="117" dur="1" fill="hold">
                                          <p:stCondLst>
                                            <p:cond delay="0"/>
                                          </p:stCondLst>
                                        </p:cTn>
                                        <p:tgtEl>
                                          <p:spTgt spid="144"/>
                                        </p:tgtEl>
                                        <p:attrNameLst>
                                          <p:attrName>style.visibility</p:attrName>
                                        </p:attrNameLst>
                                      </p:cBhvr>
                                      <p:to>
                                        <p:strVal val="visible"/>
                                      </p:to>
                                    </p:set>
                                    <p:animEffect transition="in" filter="fade">
                                      <p:cBhvr>
                                        <p:cTn id="118" dur="600"/>
                                        <p:tgtEl>
                                          <p:spTgt spid="1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2" grpId="0" uiExpand="1" build="allAtOnce" animBg="1"/>
      <p:bldP spid="142" grpId="1" build="allAtOnce" animBg="1"/>
      <p:bldP spid="139" grpId="0" animBg="1"/>
      <p:bldP spid="133" grpId="0" animBg="1"/>
      <p:bldP spid="134" grpId="0" animBg="1"/>
      <p:bldP spid="136" grpId="0" animBg="1"/>
      <p:bldP spid="137" grpId="0" animBg="1"/>
      <p:bldP spid="138" grpId="0" animBg="1"/>
      <p:bldP spid="145" grpId="1" animBg="1"/>
      <p:bldP spid="146"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321"/>
          <p:cNvSpPr>
            <a:spLocks noChangeArrowheads="1"/>
          </p:cNvSpPr>
          <p:nvPr/>
        </p:nvSpPr>
        <p:spPr bwMode="auto">
          <a:xfrm>
            <a:off x="5961063" y="3800475"/>
            <a:ext cx="341312" cy="320675"/>
          </a:xfrm>
          <a:prstGeom prst="rect">
            <a:avLst/>
          </a:prstGeom>
          <a:solidFill>
            <a:srgbClr val="00FF00"/>
          </a:solidFill>
          <a:ln w="9525" algn="ctr">
            <a:solidFill>
              <a:schemeClr val="tx1"/>
            </a:solidFill>
            <a:round/>
            <a:headEnd/>
            <a:tailEnd/>
          </a:ln>
        </p:spPr>
        <p:txBody>
          <a:bodyPr lIns="45720" rIns="45720" bIns="0"/>
          <a:lstStyle/>
          <a:p>
            <a:pPr algn="ctr" defTabSz="2663825" eaLnBrk="0" hangingPunct="0"/>
            <a:endParaRPr lang="en-US" sz="700" b="0">
              <a:solidFill>
                <a:srgbClr val="000000"/>
              </a:solidFill>
              <a:latin typeface="Calibri" pitchFamily="34" charset="0"/>
            </a:endParaRPr>
          </a:p>
        </p:txBody>
      </p:sp>
      <p:sp>
        <p:nvSpPr>
          <p:cNvPr id="44035" name="Rectangle 321"/>
          <p:cNvSpPr>
            <a:spLocks noChangeArrowheads="1"/>
          </p:cNvSpPr>
          <p:nvPr/>
        </p:nvSpPr>
        <p:spPr bwMode="auto">
          <a:xfrm>
            <a:off x="6643688" y="3800475"/>
            <a:ext cx="339725" cy="320675"/>
          </a:xfrm>
          <a:prstGeom prst="rect">
            <a:avLst/>
          </a:prstGeom>
          <a:solidFill>
            <a:srgbClr val="00FF00"/>
          </a:solidFill>
          <a:ln w="9525" algn="ctr">
            <a:solidFill>
              <a:schemeClr val="tx1"/>
            </a:solidFill>
            <a:round/>
            <a:headEnd/>
            <a:tailEnd/>
          </a:ln>
        </p:spPr>
        <p:txBody>
          <a:bodyPr lIns="45720" rIns="45720" bIns="0"/>
          <a:lstStyle/>
          <a:p>
            <a:pPr algn="ctr" defTabSz="2663825" eaLnBrk="0" hangingPunct="0"/>
            <a:endParaRPr lang="en-US" sz="700" b="0">
              <a:solidFill>
                <a:srgbClr val="000000"/>
              </a:solidFill>
              <a:latin typeface="Calibri" pitchFamily="34" charset="0"/>
            </a:endParaRPr>
          </a:p>
        </p:txBody>
      </p:sp>
      <p:sp>
        <p:nvSpPr>
          <p:cNvPr id="44036" name="Rectangle 321"/>
          <p:cNvSpPr>
            <a:spLocks noChangeArrowheads="1"/>
          </p:cNvSpPr>
          <p:nvPr/>
        </p:nvSpPr>
        <p:spPr bwMode="auto">
          <a:xfrm>
            <a:off x="3235325" y="5083175"/>
            <a:ext cx="341313" cy="320675"/>
          </a:xfrm>
          <a:prstGeom prst="rect">
            <a:avLst/>
          </a:prstGeom>
          <a:solidFill>
            <a:srgbClr val="00FF00"/>
          </a:solidFill>
          <a:ln w="9525" algn="ctr">
            <a:solidFill>
              <a:schemeClr val="tx1"/>
            </a:solidFill>
            <a:round/>
            <a:headEnd/>
            <a:tailEnd/>
          </a:ln>
        </p:spPr>
        <p:txBody>
          <a:bodyPr lIns="45720" rIns="45720" bIns="0"/>
          <a:lstStyle/>
          <a:p>
            <a:pPr algn="ctr" defTabSz="2663825" eaLnBrk="0" hangingPunct="0"/>
            <a:endParaRPr lang="en-US" sz="700" b="0">
              <a:solidFill>
                <a:srgbClr val="000000"/>
              </a:solidFill>
              <a:latin typeface="Calibri" pitchFamily="34" charset="0"/>
            </a:endParaRPr>
          </a:p>
        </p:txBody>
      </p:sp>
      <p:sp>
        <p:nvSpPr>
          <p:cNvPr id="44037" name="Rectangle 285"/>
          <p:cNvSpPr>
            <a:spLocks noChangeArrowheads="1"/>
          </p:cNvSpPr>
          <p:nvPr/>
        </p:nvSpPr>
        <p:spPr bwMode="auto">
          <a:xfrm>
            <a:off x="8007350" y="1236663"/>
            <a:ext cx="339725" cy="320675"/>
          </a:xfrm>
          <a:prstGeom prst="rect">
            <a:avLst/>
          </a:prstGeom>
          <a:solidFill>
            <a:srgbClr val="00FFFF"/>
          </a:solidFill>
          <a:ln w="9525" algn="ctr">
            <a:solidFill>
              <a:schemeClr val="tx1"/>
            </a:solidFill>
            <a:round/>
            <a:headEnd/>
            <a:tailEnd/>
          </a:ln>
        </p:spPr>
        <p:txBody>
          <a:bodyPr lIns="45720" rIns="45720" bIns="0"/>
          <a:lstStyle/>
          <a:p>
            <a:pPr algn="ctr" defTabSz="2663825" eaLnBrk="0" hangingPunct="0"/>
            <a:r>
              <a:rPr lang="en-US" sz="1200" b="0">
                <a:solidFill>
                  <a:srgbClr val="000000"/>
                </a:solidFill>
                <a:latin typeface="Calibri" pitchFamily="34" charset="0"/>
              </a:rPr>
              <a:t>118</a:t>
            </a:r>
          </a:p>
        </p:txBody>
      </p:sp>
      <p:sp>
        <p:nvSpPr>
          <p:cNvPr id="44038" name="Rectangle 286"/>
          <p:cNvSpPr>
            <a:spLocks noChangeArrowheads="1"/>
          </p:cNvSpPr>
          <p:nvPr/>
        </p:nvSpPr>
        <p:spPr bwMode="auto">
          <a:xfrm>
            <a:off x="8007350" y="1557338"/>
            <a:ext cx="339725" cy="320675"/>
          </a:xfrm>
          <a:prstGeom prst="rect">
            <a:avLst/>
          </a:prstGeom>
          <a:solidFill>
            <a:srgbClr val="00FFFF"/>
          </a:solidFill>
          <a:ln w="9525" algn="ctr">
            <a:solidFill>
              <a:schemeClr val="tx1"/>
            </a:solidFill>
            <a:round/>
            <a:headEnd/>
            <a:tailEnd/>
          </a:ln>
        </p:spPr>
        <p:txBody>
          <a:bodyPr lIns="45720" rIns="45720" bIns="0"/>
          <a:lstStyle/>
          <a:p>
            <a:pPr algn="ctr" defTabSz="2663825" eaLnBrk="0" hangingPunct="0"/>
            <a:r>
              <a:rPr lang="en-US" sz="1200" b="0">
                <a:solidFill>
                  <a:srgbClr val="000000"/>
                </a:solidFill>
                <a:latin typeface="Calibri" pitchFamily="34" charset="0"/>
              </a:rPr>
              <a:t>117</a:t>
            </a:r>
          </a:p>
        </p:txBody>
      </p:sp>
      <p:sp>
        <p:nvSpPr>
          <p:cNvPr id="44039" name="Rectangle 292"/>
          <p:cNvSpPr>
            <a:spLocks noChangeArrowheads="1"/>
          </p:cNvSpPr>
          <p:nvPr/>
        </p:nvSpPr>
        <p:spPr bwMode="auto">
          <a:xfrm>
            <a:off x="7324725" y="1878013"/>
            <a:ext cx="341313" cy="320675"/>
          </a:xfrm>
          <a:prstGeom prst="rect">
            <a:avLst/>
          </a:prstGeom>
          <a:solidFill>
            <a:srgbClr val="00FFFF"/>
          </a:solidFill>
          <a:ln w="9525" algn="ctr">
            <a:solidFill>
              <a:schemeClr val="tx1"/>
            </a:solidFill>
            <a:round/>
            <a:headEnd/>
            <a:tailEnd/>
          </a:ln>
        </p:spPr>
        <p:txBody>
          <a:bodyPr lIns="45720" rIns="45720" bIns="0"/>
          <a:lstStyle/>
          <a:p>
            <a:pPr algn="ctr" defTabSz="2663825" eaLnBrk="0" hangingPunct="0"/>
            <a:r>
              <a:rPr lang="en-US" sz="1200" b="0">
                <a:solidFill>
                  <a:srgbClr val="000000"/>
                </a:solidFill>
                <a:latin typeface="Calibri" pitchFamily="34" charset="0"/>
              </a:rPr>
              <a:t>116</a:t>
            </a:r>
          </a:p>
        </p:txBody>
      </p:sp>
      <p:sp>
        <p:nvSpPr>
          <p:cNvPr id="44040" name="Rectangle 293"/>
          <p:cNvSpPr>
            <a:spLocks noChangeArrowheads="1"/>
          </p:cNvSpPr>
          <p:nvPr/>
        </p:nvSpPr>
        <p:spPr bwMode="auto">
          <a:xfrm>
            <a:off x="7324725" y="2198688"/>
            <a:ext cx="341313" cy="320675"/>
          </a:xfrm>
          <a:prstGeom prst="rect">
            <a:avLst/>
          </a:prstGeom>
          <a:solidFill>
            <a:srgbClr val="FFFF00"/>
          </a:solidFill>
          <a:ln w="9525" algn="ctr">
            <a:solidFill>
              <a:schemeClr val="tx1"/>
            </a:solidFill>
            <a:round/>
            <a:headEnd/>
            <a:tailEnd/>
          </a:ln>
        </p:spPr>
        <p:txBody>
          <a:bodyPr lIns="45720" rIns="45720" bIns="0"/>
          <a:lstStyle/>
          <a:p>
            <a:pPr algn="ctr" defTabSz="2663825" eaLnBrk="0" hangingPunct="0"/>
            <a:r>
              <a:rPr lang="en-US" sz="700" b="0" baseline="30000">
                <a:solidFill>
                  <a:srgbClr val="000000"/>
                </a:solidFill>
                <a:latin typeface="Calibri" pitchFamily="34" charset="0"/>
              </a:rPr>
              <a:t>288</a:t>
            </a:r>
            <a:r>
              <a:rPr lang="en-US" sz="700" b="0">
                <a:solidFill>
                  <a:srgbClr val="000000"/>
                </a:solidFill>
                <a:latin typeface="Calibri" pitchFamily="34" charset="0"/>
              </a:rPr>
              <a:t>115</a:t>
            </a:r>
          </a:p>
          <a:p>
            <a:pPr algn="ctr" defTabSz="2663825" eaLnBrk="0" hangingPunct="0"/>
            <a:r>
              <a:rPr lang="en-US" sz="700" b="0">
                <a:solidFill>
                  <a:srgbClr val="000000"/>
                </a:solidFill>
                <a:latin typeface="Calibri" pitchFamily="34" charset="0"/>
              </a:rPr>
              <a:t>88 ms</a:t>
            </a:r>
          </a:p>
        </p:txBody>
      </p:sp>
      <p:sp>
        <p:nvSpPr>
          <p:cNvPr id="44041" name="Rectangle 294"/>
          <p:cNvSpPr>
            <a:spLocks noChangeArrowheads="1"/>
          </p:cNvSpPr>
          <p:nvPr/>
        </p:nvSpPr>
        <p:spPr bwMode="auto">
          <a:xfrm>
            <a:off x="6983413" y="2198688"/>
            <a:ext cx="341312" cy="320675"/>
          </a:xfrm>
          <a:prstGeom prst="rect">
            <a:avLst/>
          </a:prstGeom>
          <a:solidFill>
            <a:srgbClr val="FFFF00"/>
          </a:solidFill>
          <a:ln w="9525" algn="ctr">
            <a:solidFill>
              <a:schemeClr val="tx1"/>
            </a:solidFill>
            <a:round/>
            <a:headEnd/>
            <a:tailEnd/>
          </a:ln>
        </p:spPr>
        <p:txBody>
          <a:bodyPr lIns="45720" rIns="45720" bIns="0"/>
          <a:lstStyle/>
          <a:p>
            <a:pPr algn="ctr" defTabSz="2663825" eaLnBrk="0" hangingPunct="0"/>
            <a:r>
              <a:rPr lang="en-US" sz="700" b="0" baseline="30000">
                <a:solidFill>
                  <a:srgbClr val="000000"/>
                </a:solidFill>
                <a:latin typeface="Calibri" pitchFamily="34" charset="0"/>
              </a:rPr>
              <a:t>287</a:t>
            </a:r>
            <a:r>
              <a:rPr lang="en-US" sz="700" b="0">
                <a:solidFill>
                  <a:srgbClr val="000000"/>
                </a:solidFill>
                <a:latin typeface="Calibri" pitchFamily="34" charset="0"/>
              </a:rPr>
              <a:t>115</a:t>
            </a:r>
          </a:p>
          <a:p>
            <a:pPr algn="ctr" defTabSz="2663825" eaLnBrk="0" hangingPunct="0"/>
            <a:r>
              <a:rPr lang="en-US" sz="700" b="0">
                <a:solidFill>
                  <a:srgbClr val="000000"/>
                </a:solidFill>
                <a:latin typeface="Calibri" pitchFamily="34" charset="0"/>
              </a:rPr>
              <a:t>32 ms</a:t>
            </a:r>
          </a:p>
        </p:txBody>
      </p:sp>
      <p:sp>
        <p:nvSpPr>
          <p:cNvPr id="44042" name="Rectangle 295"/>
          <p:cNvSpPr>
            <a:spLocks noChangeArrowheads="1"/>
          </p:cNvSpPr>
          <p:nvPr/>
        </p:nvSpPr>
        <p:spPr bwMode="auto">
          <a:xfrm>
            <a:off x="6643688" y="2198688"/>
            <a:ext cx="339725" cy="320675"/>
          </a:xfrm>
          <a:prstGeom prst="rect">
            <a:avLst/>
          </a:prstGeom>
          <a:solidFill>
            <a:srgbClr val="00FFFF"/>
          </a:solidFill>
          <a:ln w="9525" algn="ctr">
            <a:solidFill>
              <a:schemeClr val="tx1"/>
            </a:solidFill>
            <a:round/>
            <a:headEnd/>
            <a:tailEnd/>
          </a:ln>
        </p:spPr>
        <p:txBody>
          <a:bodyPr lIns="45720" rIns="45720" bIns="0"/>
          <a:lstStyle/>
          <a:p>
            <a:pPr algn="ctr" defTabSz="2663825" eaLnBrk="0" hangingPunct="0"/>
            <a:r>
              <a:rPr lang="en-US" sz="1200" b="0">
                <a:solidFill>
                  <a:srgbClr val="000000"/>
                </a:solidFill>
                <a:latin typeface="Calibri" pitchFamily="34" charset="0"/>
              </a:rPr>
              <a:t>115</a:t>
            </a:r>
          </a:p>
        </p:txBody>
      </p:sp>
      <p:sp>
        <p:nvSpPr>
          <p:cNvPr id="44043" name="Rectangle 297"/>
          <p:cNvSpPr>
            <a:spLocks noChangeArrowheads="1"/>
          </p:cNvSpPr>
          <p:nvPr/>
        </p:nvSpPr>
        <p:spPr bwMode="auto">
          <a:xfrm>
            <a:off x="6983413" y="2519363"/>
            <a:ext cx="341312" cy="320675"/>
          </a:xfrm>
          <a:prstGeom prst="rect">
            <a:avLst/>
          </a:prstGeom>
          <a:solidFill>
            <a:srgbClr val="FFFF00"/>
          </a:solidFill>
          <a:ln w="9525" algn="ctr">
            <a:solidFill>
              <a:schemeClr val="tx1"/>
            </a:solidFill>
            <a:round/>
            <a:headEnd/>
            <a:tailEnd/>
          </a:ln>
        </p:spPr>
        <p:txBody>
          <a:bodyPr lIns="45720" rIns="45720" bIns="0"/>
          <a:lstStyle/>
          <a:p>
            <a:pPr algn="ctr" defTabSz="2663825" eaLnBrk="0" hangingPunct="0"/>
            <a:endParaRPr lang="en-US" sz="700" b="0">
              <a:solidFill>
                <a:srgbClr val="000000"/>
              </a:solidFill>
              <a:latin typeface="Calibri" pitchFamily="34" charset="0"/>
            </a:endParaRPr>
          </a:p>
        </p:txBody>
      </p:sp>
      <p:sp>
        <p:nvSpPr>
          <p:cNvPr id="44044" name="Rectangle 298"/>
          <p:cNvSpPr>
            <a:spLocks noChangeArrowheads="1"/>
          </p:cNvSpPr>
          <p:nvPr/>
        </p:nvSpPr>
        <p:spPr bwMode="auto">
          <a:xfrm>
            <a:off x="6302375" y="2519363"/>
            <a:ext cx="341313" cy="320675"/>
          </a:xfrm>
          <a:prstGeom prst="rect">
            <a:avLst/>
          </a:prstGeom>
          <a:solidFill>
            <a:srgbClr val="00FFFF"/>
          </a:solidFill>
          <a:ln w="9525" algn="ctr">
            <a:solidFill>
              <a:schemeClr val="tx1"/>
            </a:solidFill>
            <a:round/>
            <a:headEnd/>
            <a:tailEnd/>
          </a:ln>
        </p:spPr>
        <p:txBody>
          <a:bodyPr lIns="45720" rIns="45720" bIns="0"/>
          <a:lstStyle/>
          <a:p>
            <a:pPr algn="ctr" defTabSz="2663825" eaLnBrk="0" hangingPunct="0"/>
            <a:r>
              <a:rPr lang="en-US" sz="1200" b="0">
                <a:solidFill>
                  <a:srgbClr val="000000"/>
                </a:solidFill>
                <a:latin typeface="Calibri" pitchFamily="34" charset="0"/>
              </a:rPr>
              <a:t>114</a:t>
            </a:r>
          </a:p>
        </p:txBody>
      </p:sp>
      <p:sp>
        <p:nvSpPr>
          <p:cNvPr id="15" name="Right Triangle 301"/>
          <p:cNvSpPr>
            <a:spLocks noChangeArrowheads="1"/>
          </p:cNvSpPr>
          <p:nvPr/>
        </p:nvSpPr>
        <p:spPr bwMode="auto">
          <a:xfrm flipH="1">
            <a:off x="6983413" y="2519363"/>
            <a:ext cx="341312" cy="320675"/>
          </a:xfrm>
          <a:prstGeom prst="rtTriangle">
            <a:avLst/>
          </a:prstGeom>
          <a:solidFill>
            <a:srgbClr val="00FF00"/>
          </a:solidFill>
          <a:ln w="9525" algn="ctr">
            <a:noFill/>
            <a:round/>
            <a:headEnd/>
            <a:tailEnd/>
          </a:ln>
        </p:spPr>
        <p:txBody>
          <a:bodyPr lIns="45720" rIns="45720" bIns="0">
            <a:normAutofit fontScale="77500" lnSpcReduction="20000"/>
          </a:bodyPr>
          <a:lstStyle/>
          <a:p>
            <a:pPr defTabSz="2663825" eaLnBrk="0" fontAlgn="auto" hangingPunct="0">
              <a:spcBef>
                <a:spcPts val="0"/>
              </a:spcBef>
              <a:spcAft>
                <a:spcPts val="0"/>
              </a:spcAft>
              <a:defRPr/>
            </a:pPr>
            <a:endParaRPr lang="en-US" sz="700" b="0">
              <a:solidFill>
                <a:srgbClr val="000000"/>
              </a:solidFill>
              <a:latin typeface="Arial"/>
            </a:endParaRPr>
          </a:p>
        </p:txBody>
      </p:sp>
      <p:sp>
        <p:nvSpPr>
          <p:cNvPr id="44046" name="Rectangle 303"/>
          <p:cNvSpPr>
            <a:spLocks noChangeArrowheads="1"/>
          </p:cNvSpPr>
          <p:nvPr/>
        </p:nvSpPr>
        <p:spPr bwMode="auto">
          <a:xfrm>
            <a:off x="5961063" y="2840038"/>
            <a:ext cx="341312" cy="319087"/>
          </a:xfrm>
          <a:prstGeom prst="rect">
            <a:avLst/>
          </a:prstGeom>
          <a:solidFill>
            <a:srgbClr val="FFFF00"/>
          </a:solidFill>
          <a:ln w="9525" algn="ctr">
            <a:solidFill>
              <a:schemeClr val="tx1"/>
            </a:solidFill>
            <a:round/>
            <a:headEnd/>
            <a:tailEnd/>
          </a:ln>
        </p:spPr>
        <p:txBody>
          <a:bodyPr lIns="45720" rIns="45720" bIns="0"/>
          <a:lstStyle/>
          <a:p>
            <a:pPr algn="ctr" defTabSz="2663825" eaLnBrk="0" hangingPunct="0"/>
            <a:r>
              <a:rPr lang="en-US" sz="700" b="0" baseline="30000">
                <a:solidFill>
                  <a:srgbClr val="000000"/>
                </a:solidFill>
                <a:latin typeface="Calibri" pitchFamily="34" charset="0"/>
              </a:rPr>
              <a:t>282</a:t>
            </a:r>
            <a:r>
              <a:rPr lang="en-US" sz="700" b="0">
                <a:solidFill>
                  <a:srgbClr val="000000"/>
                </a:solidFill>
                <a:latin typeface="Calibri" pitchFamily="34" charset="0"/>
              </a:rPr>
              <a:t>113</a:t>
            </a:r>
          </a:p>
          <a:p>
            <a:pPr algn="ctr" defTabSz="2663825" eaLnBrk="0" hangingPunct="0"/>
            <a:r>
              <a:rPr lang="en-US" sz="700" b="0">
                <a:solidFill>
                  <a:srgbClr val="000000"/>
                </a:solidFill>
                <a:latin typeface="Calibri" pitchFamily="34" charset="0"/>
              </a:rPr>
              <a:t>61 ms</a:t>
            </a:r>
          </a:p>
        </p:txBody>
      </p:sp>
      <p:sp>
        <p:nvSpPr>
          <p:cNvPr id="44047" name="Rectangle 304"/>
          <p:cNvSpPr>
            <a:spLocks noChangeArrowheads="1"/>
          </p:cNvSpPr>
          <p:nvPr/>
        </p:nvSpPr>
        <p:spPr bwMode="auto">
          <a:xfrm>
            <a:off x="6643688" y="2840038"/>
            <a:ext cx="339725" cy="319087"/>
          </a:xfrm>
          <a:prstGeom prst="rect">
            <a:avLst/>
          </a:prstGeom>
          <a:solidFill>
            <a:srgbClr val="FFFF00"/>
          </a:solidFill>
          <a:ln w="9525" algn="ctr">
            <a:solidFill>
              <a:schemeClr val="tx1"/>
            </a:solidFill>
            <a:round/>
            <a:headEnd/>
            <a:tailEnd/>
          </a:ln>
        </p:spPr>
        <p:txBody>
          <a:bodyPr lIns="45720" rIns="45720" bIns="0"/>
          <a:lstStyle/>
          <a:p>
            <a:pPr algn="ctr" defTabSz="2663825" eaLnBrk="0" hangingPunct="0"/>
            <a:r>
              <a:rPr lang="en-US" sz="700" b="0" baseline="30000">
                <a:solidFill>
                  <a:srgbClr val="000000"/>
                </a:solidFill>
                <a:latin typeface="Calibri" pitchFamily="34" charset="0"/>
              </a:rPr>
              <a:t>284</a:t>
            </a:r>
            <a:r>
              <a:rPr lang="en-US" sz="700" b="0">
                <a:solidFill>
                  <a:srgbClr val="000000"/>
                </a:solidFill>
                <a:latin typeface="Calibri" pitchFamily="34" charset="0"/>
              </a:rPr>
              <a:t>113</a:t>
            </a:r>
          </a:p>
          <a:p>
            <a:pPr algn="ctr" defTabSz="2663825" eaLnBrk="0" hangingPunct="0"/>
            <a:r>
              <a:rPr lang="en-US" sz="700" b="0">
                <a:solidFill>
                  <a:srgbClr val="000000"/>
                </a:solidFill>
                <a:latin typeface="Calibri" pitchFamily="34" charset="0"/>
              </a:rPr>
              <a:t>0.48 s</a:t>
            </a:r>
          </a:p>
        </p:txBody>
      </p:sp>
      <p:sp>
        <p:nvSpPr>
          <p:cNvPr id="44048" name="Rectangle 305"/>
          <p:cNvSpPr>
            <a:spLocks noChangeArrowheads="1"/>
          </p:cNvSpPr>
          <p:nvPr/>
        </p:nvSpPr>
        <p:spPr bwMode="auto">
          <a:xfrm>
            <a:off x="6302375" y="2840038"/>
            <a:ext cx="341313" cy="319087"/>
          </a:xfrm>
          <a:prstGeom prst="rect">
            <a:avLst/>
          </a:prstGeom>
          <a:solidFill>
            <a:srgbClr val="FFFF00"/>
          </a:solidFill>
          <a:ln w="9525" algn="ctr">
            <a:solidFill>
              <a:schemeClr val="tx1"/>
            </a:solidFill>
            <a:round/>
            <a:headEnd/>
            <a:tailEnd/>
          </a:ln>
        </p:spPr>
        <p:txBody>
          <a:bodyPr lIns="45720" rIns="45720" bIns="0"/>
          <a:lstStyle/>
          <a:p>
            <a:pPr algn="ctr" defTabSz="2663825" eaLnBrk="0" hangingPunct="0"/>
            <a:r>
              <a:rPr lang="en-US" sz="700" b="0" baseline="30000">
                <a:solidFill>
                  <a:srgbClr val="000000"/>
                </a:solidFill>
                <a:latin typeface="Calibri" pitchFamily="34" charset="0"/>
              </a:rPr>
              <a:t>283</a:t>
            </a:r>
            <a:r>
              <a:rPr lang="en-US" sz="700" b="0">
                <a:solidFill>
                  <a:srgbClr val="000000"/>
                </a:solidFill>
                <a:latin typeface="Calibri" pitchFamily="34" charset="0"/>
              </a:rPr>
              <a:t>113</a:t>
            </a:r>
          </a:p>
          <a:p>
            <a:pPr algn="ctr" defTabSz="2663825" eaLnBrk="0" hangingPunct="0"/>
            <a:r>
              <a:rPr lang="en-US" sz="700" b="0">
                <a:solidFill>
                  <a:srgbClr val="000000"/>
                </a:solidFill>
                <a:latin typeface="Calibri" pitchFamily="34" charset="0"/>
              </a:rPr>
              <a:t>0.10 s</a:t>
            </a:r>
          </a:p>
        </p:txBody>
      </p:sp>
      <p:sp>
        <p:nvSpPr>
          <p:cNvPr id="44049" name="Rectangle 314"/>
          <p:cNvSpPr>
            <a:spLocks noChangeArrowheads="1"/>
          </p:cNvSpPr>
          <p:nvPr/>
        </p:nvSpPr>
        <p:spPr bwMode="auto">
          <a:xfrm>
            <a:off x="4598988" y="2840038"/>
            <a:ext cx="339725" cy="319087"/>
          </a:xfrm>
          <a:prstGeom prst="rect">
            <a:avLst/>
          </a:prstGeom>
          <a:solidFill>
            <a:srgbClr val="FFFF00"/>
          </a:solidFill>
          <a:ln w="9525" algn="ctr">
            <a:solidFill>
              <a:schemeClr val="tx1"/>
            </a:solidFill>
            <a:round/>
            <a:headEnd/>
            <a:tailEnd/>
          </a:ln>
        </p:spPr>
        <p:txBody>
          <a:bodyPr lIns="45720" rIns="45720" bIns="0"/>
          <a:lstStyle/>
          <a:p>
            <a:pPr algn="ctr" defTabSz="2663825" eaLnBrk="0" hangingPunct="0"/>
            <a:r>
              <a:rPr lang="en-US" sz="700" b="0" baseline="30000">
                <a:solidFill>
                  <a:srgbClr val="000000"/>
                </a:solidFill>
                <a:latin typeface="Calibri" pitchFamily="34" charset="0"/>
              </a:rPr>
              <a:t>278</a:t>
            </a:r>
            <a:r>
              <a:rPr lang="en-US" sz="700" b="0">
                <a:solidFill>
                  <a:srgbClr val="000000"/>
                </a:solidFill>
                <a:latin typeface="Calibri" pitchFamily="34" charset="0"/>
              </a:rPr>
              <a:t>113</a:t>
            </a:r>
          </a:p>
          <a:p>
            <a:pPr algn="ctr" defTabSz="2663825" eaLnBrk="0" hangingPunct="0"/>
            <a:r>
              <a:rPr lang="en-US" sz="700" b="0">
                <a:solidFill>
                  <a:srgbClr val="000000"/>
                </a:solidFill>
                <a:latin typeface="Calibri" pitchFamily="34" charset="0"/>
              </a:rPr>
              <a:t>2 ms</a:t>
            </a:r>
          </a:p>
        </p:txBody>
      </p:sp>
      <p:sp>
        <p:nvSpPr>
          <p:cNvPr id="44050" name="Rectangle 315"/>
          <p:cNvSpPr>
            <a:spLocks noChangeArrowheads="1"/>
          </p:cNvSpPr>
          <p:nvPr/>
        </p:nvSpPr>
        <p:spPr bwMode="auto">
          <a:xfrm>
            <a:off x="4257675" y="2840038"/>
            <a:ext cx="341313" cy="319087"/>
          </a:xfrm>
          <a:prstGeom prst="rect">
            <a:avLst/>
          </a:prstGeom>
          <a:solidFill>
            <a:srgbClr val="00FFFF"/>
          </a:solidFill>
          <a:ln w="9525" algn="ctr">
            <a:solidFill>
              <a:schemeClr val="tx1"/>
            </a:solidFill>
            <a:round/>
            <a:headEnd/>
            <a:tailEnd/>
          </a:ln>
        </p:spPr>
        <p:txBody>
          <a:bodyPr lIns="45720" rIns="45720" bIns="0"/>
          <a:lstStyle/>
          <a:p>
            <a:pPr algn="ctr" defTabSz="2663825" eaLnBrk="0" hangingPunct="0"/>
            <a:r>
              <a:rPr lang="en-US" sz="1200" b="0">
                <a:solidFill>
                  <a:srgbClr val="000000"/>
                </a:solidFill>
                <a:latin typeface="Calibri" pitchFamily="34" charset="0"/>
              </a:rPr>
              <a:t>113</a:t>
            </a:r>
          </a:p>
        </p:txBody>
      </p:sp>
      <p:sp>
        <p:nvSpPr>
          <p:cNvPr id="44051" name="Rectangle 316"/>
          <p:cNvSpPr>
            <a:spLocks noChangeArrowheads="1"/>
          </p:cNvSpPr>
          <p:nvPr/>
        </p:nvSpPr>
        <p:spPr bwMode="auto">
          <a:xfrm>
            <a:off x="4598988" y="3159125"/>
            <a:ext cx="339725" cy="320675"/>
          </a:xfrm>
          <a:prstGeom prst="rect">
            <a:avLst/>
          </a:prstGeom>
          <a:solidFill>
            <a:srgbClr val="FFFF00"/>
          </a:solidFill>
          <a:ln w="9525" algn="ctr">
            <a:solidFill>
              <a:schemeClr val="tx1"/>
            </a:solidFill>
            <a:round/>
            <a:headEnd/>
            <a:tailEnd/>
          </a:ln>
        </p:spPr>
        <p:txBody>
          <a:bodyPr lIns="45720" rIns="45720" bIns="0"/>
          <a:lstStyle/>
          <a:p>
            <a:pPr algn="ctr" defTabSz="2663825" eaLnBrk="0" hangingPunct="0"/>
            <a:r>
              <a:rPr lang="en-US" sz="700" b="0" baseline="30000">
                <a:solidFill>
                  <a:srgbClr val="000000"/>
                </a:solidFill>
                <a:latin typeface="Calibri" pitchFamily="34" charset="0"/>
              </a:rPr>
              <a:t>277</a:t>
            </a:r>
            <a:r>
              <a:rPr lang="en-US" sz="700" b="0">
                <a:solidFill>
                  <a:srgbClr val="000000"/>
                </a:solidFill>
                <a:latin typeface="Calibri" pitchFamily="34" charset="0"/>
              </a:rPr>
              <a:t>Cn</a:t>
            </a:r>
          </a:p>
          <a:p>
            <a:pPr algn="ctr" defTabSz="2663825" eaLnBrk="0" hangingPunct="0"/>
            <a:r>
              <a:rPr lang="en-US" sz="700" b="0">
                <a:solidFill>
                  <a:srgbClr val="000000"/>
                </a:solidFill>
                <a:latin typeface="Calibri" pitchFamily="34" charset="0"/>
              </a:rPr>
              <a:t>0.7 </a:t>
            </a:r>
            <a:r>
              <a:rPr lang="en-US" sz="700" b="0">
                <a:solidFill>
                  <a:srgbClr val="000000"/>
                </a:solidFill>
                <a:latin typeface="Symbol" pitchFamily="18" charset="2"/>
              </a:rPr>
              <a:t>m</a:t>
            </a:r>
            <a:r>
              <a:rPr lang="en-US" sz="700" b="0">
                <a:solidFill>
                  <a:srgbClr val="000000"/>
                </a:solidFill>
                <a:latin typeface="Calibri" pitchFamily="34" charset="0"/>
              </a:rPr>
              <a:t>s</a:t>
            </a:r>
          </a:p>
        </p:txBody>
      </p:sp>
      <p:sp>
        <p:nvSpPr>
          <p:cNvPr id="44052" name="Rectangle 317"/>
          <p:cNvSpPr>
            <a:spLocks noChangeArrowheads="1"/>
          </p:cNvSpPr>
          <p:nvPr/>
        </p:nvSpPr>
        <p:spPr bwMode="auto">
          <a:xfrm>
            <a:off x="4257675" y="3159125"/>
            <a:ext cx="341313" cy="320675"/>
          </a:xfrm>
          <a:prstGeom prst="rect">
            <a:avLst/>
          </a:prstGeom>
          <a:solidFill>
            <a:srgbClr val="00FFFF"/>
          </a:solidFill>
          <a:ln w="9525" algn="ctr">
            <a:solidFill>
              <a:schemeClr val="tx1"/>
            </a:solidFill>
            <a:round/>
            <a:headEnd/>
            <a:tailEnd/>
          </a:ln>
        </p:spPr>
        <p:txBody>
          <a:bodyPr lIns="45720" rIns="45720" bIns="0"/>
          <a:lstStyle/>
          <a:p>
            <a:pPr algn="ctr" defTabSz="2663825" eaLnBrk="0" hangingPunct="0"/>
            <a:r>
              <a:rPr lang="en-US" sz="1200" b="0">
                <a:solidFill>
                  <a:srgbClr val="000000"/>
                </a:solidFill>
                <a:latin typeface="Calibri" pitchFamily="34" charset="0"/>
              </a:rPr>
              <a:t>112</a:t>
            </a:r>
          </a:p>
        </p:txBody>
      </p:sp>
      <p:sp>
        <p:nvSpPr>
          <p:cNvPr id="44053" name="Rectangle 318"/>
          <p:cNvSpPr>
            <a:spLocks noChangeArrowheads="1"/>
          </p:cNvSpPr>
          <p:nvPr/>
        </p:nvSpPr>
        <p:spPr bwMode="auto">
          <a:xfrm>
            <a:off x="5280025" y="3479800"/>
            <a:ext cx="341313" cy="320675"/>
          </a:xfrm>
          <a:prstGeom prst="rect">
            <a:avLst/>
          </a:prstGeom>
          <a:solidFill>
            <a:srgbClr val="FFFF00"/>
          </a:solidFill>
          <a:ln w="9525" algn="ctr">
            <a:solidFill>
              <a:schemeClr val="tx1"/>
            </a:solidFill>
            <a:round/>
            <a:headEnd/>
            <a:tailEnd/>
          </a:ln>
        </p:spPr>
        <p:txBody>
          <a:bodyPr lIns="45720" rIns="45720" bIns="0"/>
          <a:lstStyle/>
          <a:p>
            <a:pPr algn="ctr" defTabSz="2663825" eaLnBrk="0" hangingPunct="0"/>
            <a:r>
              <a:rPr lang="en-US" sz="700" b="0" baseline="30000">
                <a:solidFill>
                  <a:srgbClr val="000000"/>
                </a:solidFill>
                <a:latin typeface="Calibri" pitchFamily="34" charset="0"/>
              </a:rPr>
              <a:t>278</a:t>
            </a:r>
            <a:r>
              <a:rPr lang="en-US" sz="700" b="0">
                <a:solidFill>
                  <a:srgbClr val="000000"/>
                </a:solidFill>
                <a:latin typeface="Calibri" pitchFamily="34" charset="0"/>
              </a:rPr>
              <a:t>Rg</a:t>
            </a:r>
          </a:p>
          <a:p>
            <a:pPr algn="ctr" defTabSz="2663825" eaLnBrk="0" hangingPunct="0"/>
            <a:r>
              <a:rPr lang="en-US" sz="700" b="0">
                <a:solidFill>
                  <a:srgbClr val="000000"/>
                </a:solidFill>
                <a:latin typeface="Calibri" pitchFamily="34" charset="0"/>
              </a:rPr>
              <a:t>4 ms</a:t>
            </a:r>
          </a:p>
        </p:txBody>
      </p:sp>
      <p:sp>
        <p:nvSpPr>
          <p:cNvPr id="44054" name="Rectangle 319"/>
          <p:cNvSpPr>
            <a:spLocks noChangeArrowheads="1"/>
          </p:cNvSpPr>
          <p:nvPr/>
        </p:nvSpPr>
        <p:spPr bwMode="auto">
          <a:xfrm>
            <a:off x="5961063" y="3479800"/>
            <a:ext cx="341312" cy="320675"/>
          </a:xfrm>
          <a:prstGeom prst="rect">
            <a:avLst/>
          </a:prstGeom>
          <a:solidFill>
            <a:srgbClr val="FFFF00"/>
          </a:solidFill>
          <a:ln w="9525" algn="ctr">
            <a:solidFill>
              <a:schemeClr val="tx1"/>
            </a:solidFill>
            <a:round/>
            <a:headEnd/>
            <a:tailEnd/>
          </a:ln>
        </p:spPr>
        <p:txBody>
          <a:bodyPr lIns="45720" rIns="45720" bIns="0"/>
          <a:lstStyle/>
          <a:p>
            <a:pPr algn="ctr" defTabSz="2663825" eaLnBrk="0" hangingPunct="0"/>
            <a:r>
              <a:rPr lang="en-US" sz="700" b="0" baseline="30000">
                <a:solidFill>
                  <a:srgbClr val="000000"/>
                </a:solidFill>
                <a:latin typeface="Calibri" pitchFamily="34" charset="0"/>
              </a:rPr>
              <a:t>280</a:t>
            </a:r>
            <a:r>
              <a:rPr lang="en-US" sz="700" b="0">
                <a:solidFill>
                  <a:srgbClr val="000000"/>
                </a:solidFill>
                <a:latin typeface="Calibri" pitchFamily="34" charset="0"/>
              </a:rPr>
              <a:t>Rg</a:t>
            </a:r>
          </a:p>
          <a:p>
            <a:pPr algn="ctr" defTabSz="2663825" eaLnBrk="0" hangingPunct="0"/>
            <a:r>
              <a:rPr lang="en-US" sz="700" b="0">
                <a:solidFill>
                  <a:srgbClr val="000000"/>
                </a:solidFill>
                <a:latin typeface="Calibri" pitchFamily="34" charset="0"/>
              </a:rPr>
              <a:t>3.59 s</a:t>
            </a:r>
          </a:p>
        </p:txBody>
      </p:sp>
      <p:sp>
        <p:nvSpPr>
          <p:cNvPr id="44055" name="Rectangle 320"/>
          <p:cNvSpPr>
            <a:spLocks noChangeArrowheads="1"/>
          </p:cNvSpPr>
          <p:nvPr/>
        </p:nvSpPr>
        <p:spPr bwMode="auto">
          <a:xfrm>
            <a:off x="5621338" y="3479800"/>
            <a:ext cx="339725" cy="320675"/>
          </a:xfrm>
          <a:prstGeom prst="rect">
            <a:avLst/>
          </a:prstGeom>
          <a:solidFill>
            <a:srgbClr val="FFFF00"/>
          </a:solidFill>
          <a:ln w="9525" algn="ctr">
            <a:solidFill>
              <a:schemeClr val="tx1"/>
            </a:solidFill>
            <a:round/>
            <a:headEnd/>
            <a:tailEnd/>
          </a:ln>
        </p:spPr>
        <p:txBody>
          <a:bodyPr lIns="45720" rIns="45720" bIns="0"/>
          <a:lstStyle/>
          <a:p>
            <a:pPr algn="ctr" defTabSz="2663825" eaLnBrk="0" hangingPunct="0"/>
            <a:r>
              <a:rPr lang="en-US" sz="700" b="0" baseline="30000">
                <a:solidFill>
                  <a:srgbClr val="000000"/>
                </a:solidFill>
                <a:latin typeface="Calibri" pitchFamily="34" charset="0"/>
              </a:rPr>
              <a:t>279</a:t>
            </a:r>
            <a:r>
              <a:rPr lang="en-US" sz="700" b="0">
                <a:solidFill>
                  <a:srgbClr val="000000"/>
                </a:solidFill>
                <a:latin typeface="Calibri" pitchFamily="34" charset="0"/>
              </a:rPr>
              <a:t>Rg</a:t>
            </a:r>
          </a:p>
          <a:p>
            <a:pPr algn="ctr" defTabSz="2663825" eaLnBrk="0" hangingPunct="0"/>
            <a:r>
              <a:rPr lang="en-US" sz="700" b="0">
                <a:solidFill>
                  <a:srgbClr val="000000"/>
                </a:solidFill>
                <a:latin typeface="Calibri" pitchFamily="34" charset="0"/>
              </a:rPr>
              <a:t>0.17 s</a:t>
            </a:r>
          </a:p>
        </p:txBody>
      </p:sp>
      <p:sp>
        <p:nvSpPr>
          <p:cNvPr id="26" name="Right Triangle 322"/>
          <p:cNvSpPr>
            <a:spLocks noChangeArrowheads="1"/>
          </p:cNvSpPr>
          <p:nvPr/>
        </p:nvSpPr>
        <p:spPr bwMode="auto">
          <a:xfrm flipH="1">
            <a:off x="6151563" y="3960813"/>
            <a:ext cx="150812" cy="160337"/>
          </a:xfrm>
          <a:prstGeom prst="rtTriangle">
            <a:avLst/>
          </a:prstGeom>
          <a:solidFill>
            <a:srgbClr val="FFFF00"/>
          </a:solidFill>
          <a:ln w="9525" algn="ctr">
            <a:noFill/>
            <a:round/>
            <a:headEnd/>
            <a:tailEnd/>
          </a:ln>
        </p:spPr>
        <p:txBody>
          <a:bodyPr lIns="45720" rIns="45720" bIns="0">
            <a:normAutofit fontScale="25000" lnSpcReduction="20000"/>
          </a:bodyPr>
          <a:lstStyle/>
          <a:p>
            <a:pPr defTabSz="2663825" eaLnBrk="0" fontAlgn="auto" hangingPunct="0">
              <a:spcBef>
                <a:spcPts val="0"/>
              </a:spcBef>
              <a:spcAft>
                <a:spcPts val="0"/>
              </a:spcAft>
              <a:defRPr/>
            </a:pPr>
            <a:endParaRPr lang="en-US" sz="700" b="0">
              <a:solidFill>
                <a:srgbClr val="000000"/>
              </a:solidFill>
              <a:latin typeface="Arial"/>
            </a:endParaRPr>
          </a:p>
        </p:txBody>
      </p:sp>
      <p:sp>
        <p:nvSpPr>
          <p:cNvPr id="44057" name="Rectangle 325"/>
          <p:cNvSpPr>
            <a:spLocks noChangeArrowheads="1"/>
          </p:cNvSpPr>
          <p:nvPr/>
        </p:nvSpPr>
        <p:spPr bwMode="auto">
          <a:xfrm>
            <a:off x="3916363" y="3479800"/>
            <a:ext cx="341312" cy="320675"/>
          </a:xfrm>
          <a:prstGeom prst="rect">
            <a:avLst/>
          </a:prstGeom>
          <a:solidFill>
            <a:srgbClr val="FFFF00"/>
          </a:solidFill>
          <a:ln w="9525" algn="ctr">
            <a:solidFill>
              <a:schemeClr val="tx1"/>
            </a:solidFill>
            <a:round/>
            <a:headEnd/>
            <a:tailEnd/>
          </a:ln>
        </p:spPr>
        <p:txBody>
          <a:bodyPr lIns="45720" rIns="45720" bIns="0"/>
          <a:lstStyle/>
          <a:p>
            <a:pPr algn="ctr" defTabSz="2663825" eaLnBrk="0" hangingPunct="0"/>
            <a:r>
              <a:rPr lang="en-US" sz="700" b="0" baseline="30000">
                <a:solidFill>
                  <a:srgbClr val="000000"/>
                </a:solidFill>
                <a:latin typeface="Calibri" pitchFamily="34" charset="0"/>
              </a:rPr>
              <a:t>274</a:t>
            </a:r>
            <a:r>
              <a:rPr lang="en-US" sz="700" b="0">
                <a:solidFill>
                  <a:srgbClr val="000000"/>
                </a:solidFill>
                <a:latin typeface="Calibri" pitchFamily="34" charset="0"/>
              </a:rPr>
              <a:t>Rg</a:t>
            </a:r>
          </a:p>
          <a:p>
            <a:pPr algn="ctr" defTabSz="2663825" eaLnBrk="0" hangingPunct="0"/>
            <a:r>
              <a:rPr lang="en-US" sz="700" b="0">
                <a:solidFill>
                  <a:srgbClr val="000000"/>
                </a:solidFill>
                <a:latin typeface="Calibri" pitchFamily="34" charset="0"/>
              </a:rPr>
              <a:t>15 ms</a:t>
            </a:r>
          </a:p>
        </p:txBody>
      </p:sp>
      <p:sp>
        <p:nvSpPr>
          <p:cNvPr id="44058" name="Rectangle 327"/>
          <p:cNvSpPr>
            <a:spLocks noChangeArrowheads="1"/>
          </p:cNvSpPr>
          <p:nvPr/>
        </p:nvSpPr>
        <p:spPr bwMode="auto">
          <a:xfrm>
            <a:off x="3235325" y="3479800"/>
            <a:ext cx="341313" cy="320675"/>
          </a:xfrm>
          <a:prstGeom prst="rect">
            <a:avLst/>
          </a:prstGeom>
          <a:solidFill>
            <a:srgbClr val="FFFF00"/>
          </a:solidFill>
          <a:ln w="9525" algn="ctr">
            <a:solidFill>
              <a:schemeClr val="tx1"/>
            </a:solidFill>
            <a:round/>
            <a:headEnd/>
            <a:tailEnd/>
          </a:ln>
        </p:spPr>
        <p:txBody>
          <a:bodyPr lIns="45720" rIns="45720" bIns="0"/>
          <a:lstStyle/>
          <a:p>
            <a:pPr algn="ctr" defTabSz="2663825" eaLnBrk="0" hangingPunct="0"/>
            <a:r>
              <a:rPr lang="en-US" sz="700" b="0" baseline="30000">
                <a:solidFill>
                  <a:srgbClr val="000000"/>
                </a:solidFill>
                <a:latin typeface="Calibri" pitchFamily="34" charset="0"/>
              </a:rPr>
              <a:t>272</a:t>
            </a:r>
            <a:r>
              <a:rPr lang="en-US" sz="700" b="0">
                <a:solidFill>
                  <a:srgbClr val="000000"/>
                </a:solidFill>
                <a:latin typeface="Calibri" pitchFamily="34" charset="0"/>
              </a:rPr>
              <a:t>Rg</a:t>
            </a:r>
          </a:p>
          <a:p>
            <a:pPr algn="ctr" defTabSz="2663825" eaLnBrk="0" hangingPunct="0"/>
            <a:r>
              <a:rPr lang="en-US" sz="700" b="0">
                <a:solidFill>
                  <a:srgbClr val="000000"/>
                </a:solidFill>
                <a:latin typeface="Calibri" pitchFamily="34" charset="0"/>
              </a:rPr>
              <a:t>3 ms</a:t>
            </a:r>
          </a:p>
        </p:txBody>
      </p:sp>
      <p:sp>
        <p:nvSpPr>
          <p:cNvPr id="44059" name="Rectangle 328"/>
          <p:cNvSpPr>
            <a:spLocks noChangeArrowheads="1"/>
          </p:cNvSpPr>
          <p:nvPr/>
        </p:nvSpPr>
        <p:spPr bwMode="auto">
          <a:xfrm>
            <a:off x="2894013" y="3479800"/>
            <a:ext cx="341312" cy="320675"/>
          </a:xfrm>
          <a:prstGeom prst="rect">
            <a:avLst/>
          </a:prstGeom>
          <a:solidFill>
            <a:srgbClr val="00FFFF"/>
          </a:solidFill>
          <a:ln w="9525" algn="ctr">
            <a:solidFill>
              <a:schemeClr val="tx1"/>
            </a:solidFill>
            <a:round/>
            <a:headEnd/>
            <a:tailEnd/>
          </a:ln>
        </p:spPr>
        <p:txBody>
          <a:bodyPr lIns="45720" rIns="45720" bIns="0"/>
          <a:lstStyle/>
          <a:p>
            <a:pPr algn="ctr" defTabSz="2663825" eaLnBrk="0" hangingPunct="0"/>
            <a:r>
              <a:rPr lang="en-US" sz="1200" b="0">
                <a:solidFill>
                  <a:srgbClr val="000000"/>
                </a:solidFill>
                <a:latin typeface="Calibri" pitchFamily="34" charset="0"/>
              </a:rPr>
              <a:t>111</a:t>
            </a:r>
          </a:p>
        </p:txBody>
      </p:sp>
      <p:sp>
        <p:nvSpPr>
          <p:cNvPr id="44060" name="Rectangle 329"/>
          <p:cNvSpPr>
            <a:spLocks noChangeArrowheads="1"/>
          </p:cNvSpPr>
          <p:nvPr/>
        </p:nvSpPr>
        <p:spPr bwMode="auto">
          <a:xfrm>
            <a:off x="2552700" y="3800475"/>
            <a:ext cx="341313" cy="320675"/>
          </a:xfrm>
          <a:prstGeom prst="rect">
            <a:avLst/>
          </a:prstGeom>
          <a:solidFill>
            <a:srgbClr val="FFFF00"/>
          </a:solidFill>
          <a:ln w="9525" algn="ctr">
            <a:solidFill>
              <a:schemeClr val="tx1"/>
            </a:solidFill>
            <a:round/>
            <a:headEnd/>
            <a:tailEnd/>
          </a:ln>
        </p:spPr>
        <p:txBody>
          <a:bodyPr lIns="45720" rIns="45720" bIns="0"/>
          <a:lstStyle/>
          <a:p>
            <a:pPr algn="ctr" defTabSz="2663825" eaLnBrk="0" hangingPunct="0"/>
            <a:r>
              <a:rPr lang="en-US" sz="700" b="0" baseline="30000">
                <a:solidFill>
                  <a:srgbClr val="000000"/>
                </a:solidFill>
                <a:latin typeface="Calibri" pitchFamily="34" charset="0"/>
              </a:rPr>
              <a:t>269</a:t>
            </a:r>
            <a:r>
              <a:rPr lang="en-US" sz="700" b="0">
                <a:solidFill>
                  <a:srgbClr val="000000"/>
                </a:solidFill>
                <a:latin typeface="Calibri" pitchFamily="34" charset="0"/>
              </a:rPr>
              <a:t>Ds</a:t>
            </a:r>
          </a:p>
          <a:p>
            <a:pPr algn="ctr" defTabSz="2663825" eaLnBrk="0" hangingPunct="0"/>
            <a:r>
              <a:rPr lang="en-US" sz="700" b="0">
                <a:solidFill>
                  <a:srgbClr val="000000"/>
                </a:solidFill>
                <a:latin typeface="Calibri" pitchFamily="34" charset="0"/>
              </a:rPr>
              <a:t>130 </a:t>
            </a:r>
            <a:r>
              <a:rPr lang="en-US" sz="700" b="0">
                <a:solidFill>
                  <a:srgbClr val="000000"/>
                </a:solidFill>
                <a:latin typeface="Symbol" pitchFamily="18" charset="2"/>
              </a:rPr>
              <a:t>m</a:t>
            </a:r>
            <a:r>
              <a:rPr lang="en-US" sz="700" b="0">
                <a:solidFill>
                  <a:srgbClr val="000000"/>
                </a:solidFill>
                <a:latin typeface="Calibri" pitchFamily="34" charset="0"/>
              </a:rPr>
              <a:t>s</a:t>
            </a:r>
          </a:p>
        </p:txBody>
      </p:sp>
      <p:sp>
        <p:nvSpPr>
          <p:cNvPr id="44061" name="Rectangle 330"/>
          <p:cNvSpPr>
            <a:spLocks noChangeArrowheads="1"/>
          </p:cNvSpPr>
          <p:nvPr/>
        </p:nvSpPr>
        <p:spPr bwMode="auto">
          <a:xfrm>
            <a:off x="2212975" y="3800475"/>
            <a:ext cx="339725" cy="320675"/>
          </a:xfrm>
          <a:prstGeom prst="rect">
            <a:avLst/>
          </a:prstGeom>
          <a:solidFill>
            <a:srgbClr val="00FFFF"/>
          </a:solidFill>
          <a:ln w="9525" algn="ctr">
            <a:solidFill>
              <a:schemeClr val="tx1"/>
            </a:solidFill>
            <a:round/>
            <a:headEnd/>
            <a:tailEnd/>
          </a:ln>
        </p:spPr>
        <p:txBody>
          <a:bodyPr lIns="45720" rIns="45720" bIns="0"/>
          <a:lstStyle/>
          <a:p>
            <a:pPr algn="ctr" defTabSz="2663825" eaLnBrk="0" hangingPunct="0"/>
            <a:r>
              <a:rPr lang="en-US" sz="1200" b="0">
                <a:solidFill>
                  <a:srgbClr val="000000"/>
                </a:solidFill>
                <a:latin typeface="Calibri" pitchFamily="34" charset="0"/>
              </a:rPr>
              <a:t>110</a:t>
            </a:r>
          </a:p>
        </p:txBody>
      </p:sp>
      <p:sp>
        <p:nvSpPr>
          <p:cNvPr id="44062" name="Rectangle 333"/>
          <p:cNvSpPr>
            <a:spLocks noChangeArrowheads="1"/>
          </p:cNvSpPr>
          <p:nvPr/>
        </p:nvSpPr>
        <p:spPr bwMode="auto">
          <a:xfrm>
            <a:off x="2894013" y="3800475"/>
            <a:ext cx="341312" cy="320675"/>
          </a:xfrm>
          <a:prstGeom prst="rect">
            <a:avLst/>
          </a:prstGeom>
          <a:solidFill>
            <a:srgbClr val="FFFF00"/>
          </a:solidFill>
          <a:ln w="9525" algn="ctr">
            <a:solidFill>
              <a:schemeClr val="tx1"/>
            </a:solidFill>
            <a:round/>
            <a:headEnd/>
            <a:tailEnd/>
          </a:ln>
        </p:spPr>
        <p:txBody>
          <a:bodyPr lIns="45720" rIns="45720" bIns="0"/>
          <a:lstStyle/>
          <a:p>
            <a:pPr algn="ctr" defTabSz="2663825" eaLnBrk="0" hangingPunct="0"/>
            <a:r>
              <a:rPr lang="en-US" sz="700" b="0" baseline="30000">
                <a:solidFill>
                  <a:srgbClr val="000000"/>
                </a:solidFill>
                <a:latin typeface="Calibri" pitchFamily="34" charset="0"/>
              </a:rPr>
              <a:t>270</a:t>
            </a:r>
            <a:r>
              <a:rPr lang="en-US" sz="700" b="0">
                <a:solidFill>
                  <a:srgbClr val="000000"/>
                </a:solidFill>
                <a:latin typeface="Calibri" pitchFamily="34" charset="0"/>
              </a:rPr>
              <a:t>Ds</a:t>
            </a:r>
          </a:p>
          <a:p>
            <a:pPr algn="ctr" defTabSz="2663825" eaLnBrk="0" hangingPunct="0"/>
            <a:r>
              <a:rPr lang="en-US" sz="700" b="0">
                <a:solidFill>
                  <a:srgbClr val="000000"/>
                </a:solidFill>
                <a:latin typeface="Calibri" pitchFamily="34" charset="0"/>
              </a:rPr>
              <a:t>3 ms</a:t>
            </a:r>
          </a:p>
        </p:txBody>
      </p:sp>
      <p:sp>
        <p:nvSpPr>
          <p:cNvPr id="44063" name="Rectangle 334"/>
          <p:cNvSpPr>
            <a:spLocks noChangeArrowheads="1"/>
          </p:cNvSpPr>
          <p:nvPr/>
        </p:nvSpPr>
        <p:spPr bwMode="auto">
          <a:xfrm>
            <a:off x="3235325" y="3800475"/>
            <a:ext cx="341313" cy="320675"/>
          </a:xfrm>
          <a:prstGeom prst="rect">
            <a:avLst/>
          </a:prstGeom>
          <a:solidFill>
            <a:srgbClr val="FFFF00"/>
          </a:solidFill>
          <a:ln w="9525" algn="ctr">
            <a:solidFill>
              <a:schemeClr val="tx1"/>
            </a:solidFill>
            <a:round/>
            <a:headEnd/>
            <a:tailEnd/>
          </a:ln>
        </p:spPr>
        <p:txBody>
          <a:bodyPr lIns="45720" rIns="45720" bIns="0"/>
          <a:lstStyle/>
          <a:p>
            <a:pPr algn="ctr" defTabSz="2663825" eaLnBrk="0" hangingPunct="0"/>
            <a:r>
              <a:rPr lang="en-US" sz="700" b="0" baseline="30000">
                <a:solidFill>
                  <a:srgbClr val="000000"/>
                </a:solidFill>
                <a:latin typeface="Calibri" pitchFamily="34" charset="0"/>
              </a:rPr>
              <a:t>271</a:t>
            </a:r>
            <a:r>
              <a:rPr lang="en-US" sz="700" b="0">
                <a:solidFill>
                  <a:srgbClr val="000000"/>
                </a:solidFill>
                <a:latin typeface="Calibri" pitchFamily="34" charset="0"/>
              </a:rPr>
              <a:t>Ds</a:t>
            </a:r>
          </a:p>
          <a:p>
            <a:pPr algn="ctr" defTabSz="2663825" eaLnBrk="0" hangingPunct="0"/>
            <a:r>
              <a:rPr lang="en-US" sz="700" b="0">
                <a:solidFill>
                  <a:srgbClr val="000000"/>
                </a:solidFill>
                <a:latin typeface="Calibri" pitchFamily="34" charset="0"/>
              </a:rPr>
              <a:t>12 ms</a:t>
            </a:r>
          </a:p>
        </p:txBody>
      </p:sp>
      <p:sp>
        <p:nvSpPr>
          <p:cNvPr id="44064" name="Rectangle 335"/>
          <p:cNvSpPr>
            <a:spLocks noChangeArrowheads="1"/>
          </p:cNvSpPr>
          <p:nvPr/>
        </p:nvSpPr>
        <p:spPr bwMode="auto">
          <a:xfrm>
            <a:off x="3916363" y="3800475"/>
            <a:ext cx="341312" cy="320675"/>
          </a:xfrm>
          <a:prstGeom prst="rect">
            <a:avLst/>
          </a:prstGeom>
          <a:solidFill>
            <a:srgbClr val="FFFF00"/>
          </a:solidFill>
          <a:ln w="9525" algn="ctr">
            <a:solidFill>
              <a:schemeClr val="tx1"/>
            </a:solidFill>
            <a:round/>
            <a:headEnd/>
            <a:tailEnd/>
          </a:ln>
        </p:spPr>
        <p:txBody>
          <a:bodyPr lIns="45720" rIns="45720" bIns="0"/>
          <a:lstStyle/>
          <a:p>
            <a:pPr algn="ctr" defTabSz="2663825" eaLnBrk="0" hangingPunct="0"/>
            <a:r>
              <a:rPr lang="en-US" sz="700" b="0" baseline="30000">
                <a:solidFill>
                  <a:srgbClr val="000000"/>
                </a:solidFill>
                <a:latin typeface="Calibri" pitchFamily="34" charset="0"/>
              </a:rPr>
              <a:t>273</a:t>
            </a:r>
            <a:r>
              <a:rPr lang="en-US" sz="700" b="0">
                <a:solidFill>
                  <a:srgbClr val="000000"/>
                </a:solidFill>
                <a:latin typeface="Calibri" pitchFamily="34" charset="0"/>
              </a:rPr>
              <a:t>Ds</a:t>
            </a:r>
          </a:p>
          <a:p>
            <a:pPr algn="ctr" defTabSz="2663825" eaLnBrk="0" hangingPunct="0"/>
            <a:r>
              <a:rPr lang="en-US" sz="700" b="0">
                <a:solidFill>
                  <a:srgbClr val="000000"/>
                </a:solidFill>
                <a:latin typeface="Calibri" pitchFamily="34" charset="0"/>
              </a:rPr>
              <a:t>170 </a:t>
            </a:r>
            <a:r>
              <a:rPr lang="en-US" sz="700" b="0">
                <a:solidFill>
                  <a:srgbClr val="000000"/>
                </a:solidFill>
                <a:latin typeface="Symbol" pitchFamily="18" charset="2"/>
              </a:rPr>
              <a:t>m</a:t>
            </a:r>
            <a:r>
              <a:rPr lang="en-US" sz="700" b="0">
                <a:solidFill>
                  <a:srgbClr val="000000"/>
                </a:solidFill>
                <a:latin typeface="Calibri" pitchFamily="34" charset="0"/>
              </a:rPr>
              <a:t>s</a:t>
            </a:r>
          </a:p>
        </p:txBody>
      </p:sp>
      <p:sp>
        <p:nvSpPr>
          <p:cNvPr id="44065" name="Rectangle 337"/>
          <p:cNvSpPr>
            <a:spLocks noChangeArrowheads="1"/>
          </p:cNvSpPr>
          <p:nvPr/>
        </p:nvSpPr>
        <p:spPr bwMode="auto">
          <a:xfrm>
            <a:off x="5280025" y="4121150"/>
            <a:ext cx="341313" cy="320675"/>
          </a:xfrm>
          <a:prstGeom prst="rect">
            <a:avLst/>
          </a:prstGeom>
          <a:solidFill>
            <a:srgbClr val="FFFF00"/>
          </a:solidFill>
          <a:ln w="9525" algn="ctr">
            <a:solidFill>
              <a:schemeClr val="tx1"/>
            </a:solidFill>
            <a:round/>
            <a:headEnd/>
            <a:tailEnd/>
          </a:ln>
        </p:spPr>
        <p:txBody>
          <a:bodyPr lIns="45720" rIns="45720" bIns="0"/>
          <a:lstStyle/>
          <a:p>
            <a:pPr algn="ctr" defTabSz="2663825" eaLnBrk="0" hangingPunct="0"/>
            <a:r>
              <a:rPr lang="en-US" sz="700" b="0" baseline="30000">
                <a:solidFill>
                  <a:srgbClr val="000000"/>
                </a:solidFill>
                <a:latin typeface="Calibri" pitchFamily="34" charset="0"/>
              </a:rPr>
              <a:t>276</a:t>
            </a:r>
            <a:r>
              <a:rPr lang="en-US" sz="700" b="0">
                <a:solidFill>
                  <a:srgbClr val="000000"/>
                </a:solidFill>
                <a:latin typeface="Calibri" pitchFamily="34" charset="0"/>
              </a:rPr>
              <a:t>Mt</a:t>
            </a:r>
          </a:p>
          <a:p>
            <a:pPr algn="ctr" defTabSz="2663825" eaLnBrk="0" hangingPunct="0"/>
            <a:r>
              <a:rPr lang="en-US" sz="700" b="0">
                <a:solidFill>
                  <a:srgbClr val="000000"/>
                </a:solidFill>
                <a:latin typeface="Calibri" pitchFamily="34" charset="0"/>
              </a:rPr>
              <a:t>0.72 s</a:t>
            </a:r>
          </a:p>
        </p:txBody>
      </p:sp>
      <p:sp>
        <p:nvSpPr>
          <p:cNvPr id="44066" name="Rectangle 338"/>
          <p:cNvSpPr>
            <a:spLocks noChangeArrowheads="1"/>
          </p:cNvSpPr>
          <p:nvPr/>
        </p:nvSpPr>
        <p:spPr bwMode="auto">
          <a:xfrm>
            <a:off x="4938713" y="4121150"/>
            <a:ext cx="341312" cy="320675"/>
          </a:xfrm>
          <a:prstGeom prst="rect">
            <a:avLst/>
          </a:prstGeom>
          <a:solidFill>
            <a:srgbClr val="FFFF00"/>
          </a:solidFill>
          <a:ln w="9525" algn="ctr">
            <a:solidFill>
              <a:schemeClr val="tx1"/>
            </a:solidFill>
            <a:round/>
            <a:headEnd/>
            <a:tailEnd/>
          </a:ln>
        </p:spPr>
        <p:txBody>
          <a:bodyPr lIns="45720" rIns="45720" bIns="0"/>
          <a:lstStyle/>
          <a:p>
            <a:pPr algn="ctr" defTabSz="2663825" eaLnBrk="0" hangingPunct="0"/>
            <a:r>
              <a:rPr lang="en-US" sz="700" b="0" baseline="30000">
                <a:solidFill>
                  <a:srgbClr val="000000"/>
                </a:solidFill>
                <a:latin typeface="Calibri" pitchFamily="34" charset="0"/>
              </a:rPr>
              <a:t>275</a:t>
            </a:r>
            <a:r>
              <a:rPr lang="en-US" sz="700" b="0">
                <a:solidFill>
                  <a:srgbClr val="000000"/>
                </a:solidFill>
                <a:latin typeface="Calibri" pitchFamily="34" charset="0"/>
              </a:rPr>
              <a:t>Mt</a:t>
            </a:r>
          </a:p>
          <a:p>
            <a:pPr algn="ctr" defTabSz="2663825" eaLnBrk="0" hangingPunct="0"/>
            <a:r>
              <a:rPr lang="en-US" sz="700" b="0">
                <a:solidFill>
                  <a:srgbClr val="000000"/>
                </a:solidFill>
                <a:latin typeface="Calibri" pitchFamily="34" charset="0"/>
              </a:rPr>
              <a:t>10 ms</a:t>
            </a:r>
          </a:p>
        </p:txBody>
      </p:sp>
      <p:sp>
        <p:nvSpPr>
          <p:cNvPr id="44067" name="Rectangle 339"/>
          <p:cNvSpPr>
            <a:spLocks noChangeArrowheads="1"/>
          </p:cNvSpPr>
          <p:nvPr/>
        </p:nvSpPr>
        <p:spPr bwMode="auto">
          <a:xfrm>
            <a:off x="4598988" y="4121150"/>
            <a:ext cx="339725" cy="320675"/>
          </a:xfrm>
          <a:prstGeom prst="rect">
            <a:avLst/>
          </a:prstGeom>
          <a:solidFill>
            <a:srgbClr val="FFFF00"/>
          </a:solidFill>
          <a:ln w="9525" algn="ctr">
            <a:solidFill>
              <a:schemeClr val="tx1"/>
            </a:solidFill>
            <a:round/>
            <a:headEnd/>
            <a:tailEnd/>
          </a:ln>
        </p:spPr>
        <p:txBody>
          <a:bodyPr lIns="45720" rIns="45720" bIns="0"/>
          <a:lstStyle/>
          <a:p>
            <a:pPr algn="ctr" defTabSz="2663825" eaLnBrk="0" hangingPunct="0"/>
            <a:r>
              <a:rPr lang="en-US" sz="700" b="0" baseline="30000">
                <a:solidFill>
                  <a:srgbClr val="000000"/>
                </a:solidFill>
                <a:latin typeface="Calibri" pitchFamily="34" charset="0"/>
              </a:rPr>
              <a:t>274</a:t>
            </a:r>
            <a:r>
              <a:rPr lang="en-US" sz="700" b="0">
                <a:solidFill>
                  <a:srgbClr val="000000"/>
                </a:solidFill>
                <a:latin typeface="Calibri" pitchFamily="34" charset="0"/>
              </a:rPr>
              <a:t>Mt</a:t>
            </a:r>
          </a:p>
          <a:p>
            <a:pPr algn="ctr" defTabSz="2663825" eaLnBrk="0" hangingPunct="0"/>
            <a:r>
              <a:rPr lang="en-US" sz="700" b="0">
                <a:solidFill>
                  <a:srgbClr val="000000"/>
                </a:solidFill>
                <a:latin typeface="Calibri" pitchFamily="34" charset="0"/>
              </a:rPr>
              <a:t>2.91 s</a:t>
            </a:r>
          </a:p>
        </p:txBody>
      </p:sp>
      <p:sp>
        <p:nvSpPr>
          <p:cNvPr id="44068" name="Rectangle 340"/>
          <p:cNvSpPr>
            <a:spLocks noChangeArrowheads="1"/>
          </p:cNvSpPr>
          <p:nvPr/>
        </p:nvSpPr>
        <p:spPr bwMode="auto">
          <a:xfrm>
            <a:off x="1871663" y="4121150"/>
            <a:ext cx="341312" cy="320675"/>
          </a:xfrm>
          <a:prstGeom prst="rect">
            <a:avLst/>
          </a:prstGeom>
          <a:solidFill>
            <a:srgbClr val="FFFF00"/>
          </a:solidFill>
          <a:ln w="9525" algn="ctr">
            <a:solidFill>
              <a:schemeClr val="tx1"/>
            </a:solidFill>
            <a:round/>
            <a:headEnd/>
            <a:tailEnd/>
          </a:ln>
        </p:spPr>
        <p:txBody>
          <a:bodyPr lIns="45720" rIns="45720" bIns="0"/>
          <a:lstStyle/>
          <a:p>
            <a:pPr algn="ctr" defTabSz="2663825" eaLnBrk="0" hangingPunct="0"/>
            <a:r>
              <a:rPr lang="en-US" sz="700" b="0" baseline="30000">
                <a:solidFill>
                  <a:srgbClr val="000000"/>
                </a:solidFill>
                <a:latin typeface="Calibri" pitchFamily="34" charset="0"/>
              </a:rPr>
              <a:t>266</a:t>
            </a:r>
            <a:r>
              <a:rPr lang="en-US" sz="700" b="0">
                <a:solidFill>
                  <a:srgbClr val="000000"/>
                </a:solidFill>
                <a:latin typeface="Calibri" pitchFamily="34" charset="0"/>
              </a:rPr>
              <a:t>Mt</a:t>
            </a:r>
          </a:p>
          <a:p>
            <a:pPr algn="ctr" defTabSz="2663825" eaLnBrk="0" hangingPunct="0"/>
            <a:r>
              <a:rPr lang="en-US" sz="700" b="0">
                <a:solidFill>
                  <a:srgbClr val="000000"/>
                </a:solidFill>
                <a:latin typeface="Calibri" pitchFamily="34" charset="0"/>
              </a:rPr>
              <a:t>2 ms</a:t>
            </a:r>
          </a:p>
        </p:txBody>
      </p:sp>
      <p:sp>
        <p:nvSpPr>
          <p:cNvPr id="44069" name="Rectangle 341"/>
          <p:cNvSpPr>
            <a:spLocks noChangeArrowheads="1"/>
          </p:cNvSpPr>
          <p:nvPr/>
        </p:nvSpPr>
        <p:spPr bwMode="auto">
          <a:xfrm>
            <a:off x="1530350" y="4121150"/>
            <a:ext cx="341313" cy="320675"/>
          </a:xfrm>
          <a:prstGeom prst="rect">
            <a:avLst/>
          </a:prstGeom>
          <a:solidFill>
            <a:srgbClr val="00FFFF"/>
          </a:solidFill>
          <a:ln w="9525" algn="ctr">
            <a:solidFill>
              <a:schemeClr val="tx1"/>
            </a:solidFill>
            <a:round/>
            <a:headEnd/>
            <a:tailEnd/>
          </a:ln>
        </p:spPr>
        <p:txBody>
          <a:bodyPr lIns="45720" rIns="45720" bIns="0"/>
          <a:lstStyle/>
          <a:p>
            <a:pPr algn="ctr" defTabSz="2663825" eaLnBrk="0" hangingPunct="0"/>
            <a:r>
              <a:rPr lang="en-US" sz="1200" b="0">
                <a:solidFill>
                  <a:srgbClr val="000000"/>
                </a:solidFill>
                <a:latin typeface="Calibri" pitchFamily="34" charset="0"/>
              </a:rPr>
              <a:t>109</a:t>
            </a:r>
          </a:p>
        </p:txBody>
      </p:sp>
      <p:sp>
        <p:nvSpPr>
          <p:cNvPr id="44070" name="Rectangle 342"/>
          <p:cNvSpPr>
            <a:spLocks noChangeArrowheads="1"/>
          </p:cNvSpPr>
          <p:nvPr/>
        </p:nvSpPr>
        <p:spPr bwMode="auto">
          <a:xfrm>
            <a:off x="2552700" y="4121150"/>
            <a:ext cx="341313" cy="320675"/>
          </a:xfrm>
          <a:prstGeom prst="rect">
            <a:avLst/>
          </a:prstGeom>
          <a:solidFill>
            <a:srgbClr val="FFFF00"/>
          </a:solidFill>
          <a:ln w="9525" algn="ctr">
            <a:solidFill>
              <a:schemeClr val="tx1"/>
            </a:solidFill>
            <a:round/>
            <a:headEnd/>
            <a:tailEnd/>
          </a:ln>
        </p:spPr>
        <p:txBody>
          <a:bodyPr lIns="45720" rIns="45720" bIns="0"/>
          <a:lstStyle/>
          <a:p>
            <a:pPr algn="ctr" defTabSz="2663825" eaLnBrk="0" hangingPunct="0"/>
            <a:r>
              <a:rPr lang="en-US" sz="700" b="0" baseline="30000">
                <a:solidFill>
                  <a:srgbClr val="000000"/>
                </a:solidFill>
                <a:latin typeface="Calibri" pitchFamily="34" charset="0"/>
              </a:rPr>
              <a:t>268</a:t>
            </a:r>
            <a:r>
              <a:rPr lang="en-US" sz="700" b="0">
                <a:solidFill>
                  <a:srgbClr val="000000"/>
                </a:solidFill>
                <a:latin typeface="Calibri" pitchFamily="34" charset="0"/>
              </a:rPr>
              <a:t>Mt</a:t>
            </a:r>
          </a:p>
          <a:p>
            <a:pPr algn="ctr" defTabSz="2663825" eaLnBrk="0" hangingPunct="0"/>
            <a:r>
              <a:rPr lang="en-US" sz="700" b="0">
                <a:solidFill>
                  <a:srgbClr val="000000"/>
                </a:solidFill>
                <a:latin typeface="Calibri" pitchFamily="34" charset="0"/>
              </a:rPr>
              <a:t>25 ms</a:t>
            </a:r>
          </a:p>
        </p:txBody>
      </p:sp>
      <p:sp>
        <p:nvSpPr>
          <p:cNvPr id="44071" name="Rectangle 343"/>
          <p:cNvSpPr>
            <a:spLocks noChangeArrowheads="1"/>
          </p:cNvSpPr>
          <p:nvPr/>
        </p:nvSpPr>
        <p:spPr bwMode="auto">
          <a:xfrm>
            <a:off x="3235325" y="4121150"/>
            <a:ext cx="341313" cy="320675"/>
          </a:xfrm>
          <a:prstGeom prst="rect">
            <a:avLst/>
          </a:prstGeom>
          <a:solidFill>
            <a:srgbClr val="FFFF00"/>
          </a:solidFill>
          <a:ln w="9525" algn="ctr">
            <a:solidFill>
              <a:schemeClr val="tx1"/>
            </a:solidFill>
            <a:round/>
            <a:headEnd/>
            <a:tailEnd/>
          </a:ln>
        </p:spPr>
        <p:txBody>
          <a:bodyPr lIns="45720" rIns="45720" bIns="0"/>
          <a:lstStyle/>
          <a:p>
            <a:pPr algn="ctr" defTabSz="2663825" eaLnBrk="0" hangingPunct="0"/>
            <a:r>
              <a:rPr lang="en-US" sz="700" b="0" baseline="30000">
                <a:solidFill>
                  <a:srgbClr val="000000"/>
                </a:solidFill>
                <a:latin typeface="Calibri" pitchFamily="34" charset="0"/>
              </a:rPr>
              <a:t>270</a:t>
            </a:r>
            <a:r>
              <a:rPr lang="en-US" sz="700" b="0">
                <a:solidFill>
                  <a:srgbClr val="000000"/>
                </a:solidFill>
                <a:latin typeface="Calibri" pitchFamily="34" charset="0"/>
              </a:rPr>
              <a:t>Mt</a:t>
            </a:r>
          </a:p>
          <a:p>
            <a:pPr algn="ctr" defTabSz="2663825" eaLnBrk="0" hangingPunct="0"/>
            <a:r>
              <a:rPr lang="en-US" sz="700" b="0">
                <a:solidFill>
                  <a:srgbClr val="000000"/>
                </a:solidFill>
                <a:latin typeface="Calibri" pitchFamily="34" charset="0"/>
              </a:rPr>
              <a:t>3 ms</a:t>
            </a:r>
          </a:p>
        </p:txBody>
      </p:sp>
      <p:sp>
        <p:nvSpPr>
          <p:cNvPr id="44072" name="Rectangle 345"/>
          <p:cNvSpPr>
            <a:spLocks noChangeArrowheads="1"/>
          </p:cNvSpPr>
          <p:nvPr/>
        </p:nvSpPr>
        <p:spPr bwMode="auto">
          <a:xfrm>
            <a:off x="3235325" y="4441825"/>
            <a:ext cx="341313" cy="320675"/>
          </a:xfrm>
          <a:prstGeom prst="rect">
            <a:avLst/>
          </a:prstGeom>
          <a:solidFill>
            <a:srgbClr val="FFFF00"/>
          </a:solidFill>
          <a:ln w="9525" algn="ctr">
            <a:solidFill>
              <a:schemeClr val="tx1"/>
            </a:solidFill>
            <a:round/>
            <a:headEnd/>
            <a:tailEnd/>
          </a:ln>
        </p:spPr>
        <p:txBody>
          <a:bodyPr lIns="45720" rIns="45720" bIns="0"/>
          <a:lstStyle/>
          <a:p>
            <a:pPr algn="ctr" defTabSz="2663825" eaLnBrk="0" hangingPunct="0"/>
            <a:r>
              <a:rPr lang="en-US" sz="700" b="0" baseline="30000">
                <a:solidFill>
                  <a:srgbClr val="000000"/>
                </a:solidFill>
                <a:latin typeface="Calibri" pitchFamily="34" charset="0"/>
              </a:rPr>
              <a:t>269</a:t>
            </a:r>
            <a:r>
              <a:rPr lang="en-US" sz="700" b="0">
                <a:solidFill>
                  <a:srgbClr val="000000"/>
                </a:solidFill>
                <a:latin typeface="Calibri" pitchFamily="34" charset="0"/>
              </a:rPr>
              <a:t>Hs</a:t>
            </a:r>
          </a:p>
          <a:p>
            <a:pPr algn="ctr" defTabSz="2663825" eaLnBrk="0" hangingPunct="0"/>
            <a:r>
              <a:rPr lang="en-US" sz="700" b="0">
                <a:solidFill>
                  <a:srgbClr val="000000"/>
                </a:solidFill>
                <a:latin typeface="Calibri" pitchFamily="34" charset="0"/>
              </a:rPr>
              <a:t>14 s</a:t>
            </a:r>
          </a:p>
        </p:txBody>
      </p:sp>
      <p:sp>
        <p:nvSpPr>
          <p:cNvPr id="44073" name="Rectangle 346"/>
          <p:cNvSpPr>
            <a:spLocks noChangeArrowheads="1"/>
          </p:cNvSpPr>
          <p:nvPr/>
        </p:nvSpPr>
        <p:spPr bwMode="auto">
          <a:xfrm>
            <a:off x="2894013" y="4441825"/>
            <a:ext cx="341312" cy="320675"/>
          </a:xfrm>
          <a:prstGeom prst="rect">
            <a:avLst/>
          </a:prstGeom>
          <a:solidFill>
            <a:srgbClr val="FFFF00"/>
          </a:solidFill>
          <a:ln w="9525" algn="ctr">
            <a:solidFill>
              <a:schemeClr val="tx1"/>
            </a:solidFill>
            <a:round/>
            <a:headEnd/>
            <a:tailEnd/>
          </a:ln>
        </p:spPr>
        <p:txBody>
          <a:bodyPr lIns="45720" rIns="45720" bIns="0"/>
          <a:lstStyle/>
          <a:p>
            <a:pPr algn="ctr" defTabSz="2663825" eaLnBrk="0" hangingPunct="0"/>
            <a:r>
              <a:rPr lang="en-US" sz="700" b="0" baseline="30000">
                <a:solidFill>
                  <a:srgbClr val="000000"/>
                </a:solidFill>
                <a:latin typeface="Calibri" pitchFamily="34" charset="0"/>
              </a:rPr>
              <a:t>268</a:t>
            </a:r>
            <a:r>
              <a:rPr lang="en-US" sz="700" b="0">
                <a:solidFill>
                  <a:srgbClr val="000000"/>
                </a:solidFill>
                <a:latin typeface="Calibri" pitchFamily="34" charset="0"/>
              </a:rPr>
              <a:t>Hs</a:t>
            </a:r>
          </a:p>
          <a:p>
            <a:pPr algn="ctr" defTabSz="2663825" eaLnBrk="0" hangingPunct="0"/>
            <a:r>
              <a:rPr lang="en-US" sz="700" b="0">
                <a:solidFill>
                  <a:srgbClr val="000000"/>
                </a:solidFill>
                <a:latin typeface="Calibri" pitchFamily="34" charset="0"/>
              </a:rPr>
              <a:t>0.37 s</a:t>
            </a:r>
          </a:p>
        </p:txBody>
      </p:sp>
      <p:sp>
        <p:nvSpPr>
          <p:cNvPr id="44074" name="Rectangle 347"/>
          <p:cNvSpPr>
            <a:spLocks noChangeArrowheads="1"/>
          </p:cNvSpPr>
          <p:nvPr/>
        </p:nvSpPr>
        <p:spPr bwMode="auto">
          <a:xfrm>
            <a:off x="2552700" y="4441825"/>
            <a:ext cx="341313" cy="320675"/>
          </a:xfrm>
          <a:prstGeom prst="rect">
            <a:avLst/>
          </a:prstGeom>
          <a:solidFill>
            <a:srgbClr val="FFFF00"/>
          </a:solidFill>
          <a:ln w="9525" algn="ctr">
            <a:solidFill>
              <a:schemeClr val="tx1"/>
            </a:solidFill>
            <a:round/>
            <a:headEnd/>
            <a:tailEnd/>
          </a:ln>
        </p:spPr>
        <p:txBody>
          <a:bodyPr lIns="45720" rIns="45720" bIns="0"/>
          <a:lstStyle/>
          <a:p>
            <a:pPr algn="ctr" defTabSz="2663825" eaLnBrk="0" hangingPunct="0"/>
            <a:r>
              <a:rPr lang="en-US" sz="700" b="0" baseline="30000">
                <a:solidFill>
                  <a:srgbClr val="000000"/>
                </a:solidFill>
                <a:latin typeface="Calibri" pitchFamily="34" charset="0"/>
              </a:rPr>
              <a:t>267</a:t>
            </a:r>
            <a:r>
              <a:rPr lang="en-US" sz="700" b="0">
                <a:solidFill>
                  <a:srgbClr val="000000"/>
                </a:solidFill>
                <a:latin typeface="Calibri" pitchFamily="34" charset="0"/>
              </a:rPr>
              <a:t>Hs</a:t>
            </a:r>
          </a:p>
          <a:p>
            <a:pPr algn="ctr" defTabSz="2663825" eaLnBrk="0" hangingPunct="0"/>
            <a:r>
              <a:rPr lang="en-US" sz="700" b="0">
                <a:solidFill>
                  <a:srgbClr val="000000"/>
                </a:solidFill>
                <a:latin typeface="Calibri" pitchFamily="34" charset="0"/>
              </a:rPr>
              <a:t>68 ms</a:t>
            </a:r>
          </a:p>
        </p:txBody>
      </p:sp>
      <p:sp>
        <p:nvSpPr>
          <p:cNvPr id="44075" name="Rectangle 348"/>
          <p:cNvSpPr>
            <a:spLocks noChangeArrowheads="1"/>
          </p:cNvSpPr>
          <p:nvPr/>
        </p:nvSpPr>
        <p:spPr bwMode="auto">
          <a:xfrm>
            <a:off x="2212975" y="4441825"/>
            <a:ext cx="339725" cy="320675"/>
          </a:xfrm>
          <a:prstGeom prst="rect">
            <a:avLst/>
          </a:prstGeom>
          <a:solidFill>
            <a:srgbClr val="FFFF00"/>
          </a:solidFill>
          <a:ln w="9525" algn="ctr">
            <a:solidFill>
              <a:schemeClr val="tx1"/>
            </a:solidFill>
            <a:round/>
            <a:headEnd/>
            <a:tailEnd/>
          </a:ln>
        </p:spPr>
        <p:txBody>
          <a:bodyPr lIns="45720" rIns="45720" bIns="0"/>
          <a:lstStyle/>
          <a:p>
            <a:pPr algn="ctr" defTabSz="2663825" eaLnBrk="0" hangingPunct="0"/>
            <a:r>
              <a:rPr lang="en-US" sz="700" b="0" baseline="30000">
                <a:solidFill>
                  <a:srgbClr val="000000"/>
                </a:solidFill>
                <a:latin typeface="Calibri" pitchFamily="34" charset="0"/>
              </a:rPr>
              <a:t>266</a:t>
            </a:r>
            <a:r>
              <a:rPr lang="en-US" sz="700" b="0">
                <a:solidFill>
                  <a:srgbClr val="000000"/>
                </a:solidFill>
                <a:latin typeface="Calibri" pitchFamily="34" charset="0"/>
              </a:rPr>
              <a:t>Hs</a:t>
            </a:r>
          </a:p>
          <a:p>
            <a:pPr algn="ctr" defTabSz="2663825" eaLnBrk="0" hangingPunct="0"/>
            <a:r>
              <a:rPr lang="en-US" sz="700" b="0">
                <a:solidFill>
                  <a:srgbClr val="000000"/>
                </a:solidFill>
                <a:latin typeface="Calibri" pitchFamily="34" charset="0"/>
              </a:rPr>
              <a:t>4 ms</a:t>
            </a:r>
          </a:p>
        </p:txBody>
      </p:sp>
      <p:sp>
        <p:nvSpPr>
          <p:cNvPr id="44076" name="Rectangle 349"/>
          <p:cNvSpPr>
            <a:spLocks noChangeArrowheads="1"/>
          </p:cNvSpPr>
          <p:nvPr/>
        </p:nvSpPr>
        <p:spPr bwMode="auto">
          <a:xfrm>
            <a:off x="1871663" y="4441825"/>
            <a:ext cx="341312" cy="320675"/>
          </a:xfrm>
          <a:prstGeom prst="rect">
            <a:avLst/>
          </a:prstGeom>
          <a:solidFill>
            <a:srgbClr val="FFFF00"/>
          </a:solidFill>
          <a:ln w="9525" algn="ctr">
            <a:solidFill>
              <a:schemeClr val="tx1"/>
            </a:solidFill>
            <a:round/>
            <a:headEnd/>
            <a:tailEnd/>
          </a:ln>
        </p:spPr>
        <p:txBody>
          <a:bodyPr lIns="45720" rIns="45720" bIns="0"/>
          <a:lstStyle/>
          <a:p>
            <a:pPr algn="ctr" defTabSz="2663825" eaLnBrk="0" hangingPunct="0"/>
            <a:r>
              <a:rPr lang="en-US" sz="700" b="0" baseline="30000">
                <a:solidFill>
                  <a:srgbClr val="000000"/>
                </a:solidFill>
                <a:latin typeface="Calibri" pitchFamily="34" charset="0"/>
              </a:rPr>
              <a:t>265</a:t>
            </a:r>
            <a:r>
              <a:rPr lang="en-US" sz="700" b="0">
                <a:solidFill>
                  <a:srgbClr val="000000"/>
                </a:solidFill>
                <a:latin typeface="Calibri" pitchFamily="34" charset="0"/>
              </a:rPr>
              <a:t>Hs</a:t>
            </a:r>
          </a:p>
          <a:p>
            <a:pPr algn="ctr" defTabSz="2663825" eaLnBrk="0" hangingPunct="0"/>
            <a:r>
              <a:rPr lang="en-US" sz="700" b="0">
                <a:solidFill>
                  <a:srgbClr val="000000"/>
                </a:solidFill>
                <a:latin typeface="Calibri" pitchFamily="34" charset="0"/>
              </a:rPr>
              <a:t>2 ms</a:t>
            </a:r>
          </a:p>
        </p:txBody>
      </p:sp>
      <p:sp>
        <p:nvSpPr>
          <p:cNvPr id="44077" name="Rectangle 350"/>
          <p:cNvSpPr>
            <a:spLocks noChangeArrowheads="1"/>
          </p:cNvSpPr>
          <p:nvPr/>
        </p:nvSpPr>
        <p:spPr bwMode="auto">
          <a:xfrm>
            <a:off x="1190625" y="4441825"/>
            <a:ext cx="339725" cy="320675"/>
          </a:xfrm>
          <a:prstGeom prst="rect">
            <a:avLst/>
          </a:prstGeom>
          <a:solidFill>
            <a:srgbClr val="FFFF00"/>
          </a:solidFill>
          <a:ln w="9525" algn="ctr">
            <a:solidFill>
              <a:schemeClr val="tx1"/>
            </a:solidFill>
            <a:round/>
            <a:headEnd/>
            <a:tailEnd/>
          </a:ln>
        </p:spPr>
        <p:txBody>
          <a:bodyPr lIns="45720" rIns="45720" bIns="0"/>
          <a:lstStyle/>
          <a:p>
            <a:pPr algn="ctr" defTabSz="2663825" eaLnBrk="0" hangingPunct="0"/>
            <a:r>
              <a:rPr lang="en-US" sz="700" b="0" baseline="30000">
                <a:solidFill>
                  <a:srgbClr val="000000"/>
                </a:solidFill>
                <a:latin typeface="Calibri" pitchFamily="34" charset="0"/>
              </a:rPr>
              <a:t>263</a:t>
            </a:r>
            <a:r>
              <a:rPr lang="en-US" sz="700" b="0">
                <a:solidFill>
                  <a:srgbClr val="000000"/>
                </a:solidFill>
                <a:latin typeface="Calibri" pitchFamily="34" charset="0"/>
              </a:rPr>
              <a:t>Hs</a:t>
            </a:r>
          </a:p>
          <a:p>
            <a:pPr algn="ctr" defTabSz="2663825" eaLnBrk="0" hangingPunct="0"/>
            <a:r>
              <a:rPr lang="en-US" sz="700" b="0">
                <a:solidFill>
                  <a:srgbClr val="000000"/>
                </a:solidFill>
                <a:latin typeface="Calibri" pitchFamily="34" charset="0"/>
              </a:rPr>
              <a:t>23 ms</a:t>
            </a:r>
          </a:p>
        </p:txBody>
      </p:sp>
      <p:sp>
        <p:nvSpPr>
          <p:cNvPr id="44078" name="Rectangle 351"/>
          <p:cNvSpPr>
            <a:spLocks noChangeArrowheads="1"/>
          </p:cNvSpPr>
          <p:nvPr/>
        </p:nvSpPr>
        <p:spPr bwMode="auto">
          <a:xfrm>
            <a:off x="849313" y="4441825"/>
            <a:ext cx="341312" cy="320675"/>
          </a:xfrm>
          <a:prstGeom prst="rect">
            <a:avLst/>
          </a:prstGeom>
          <a:solidFill>
            <a:srgbClr val="00FF00"/>
          </a:solidFill>
          <a:ln w="9525" algn="ctr">
            <a:solidFill>
              <a:schemeClr val="tx1"/>
            </a:solidFill>
            <a:round/>
            <a:headEnd/>
            <a:tailEnd/>
          </a:ln>
        </p:spPr>
        <p:txBody>
          <a:bodyPr lIns="45720" rIns="45720" bIns="0"/>
          <a:lstStyle/>
          <a:p>
            <a:pPr algn="ctr" defTabSz="2663825" eaLnBrk="0" hangingPunct="0"/>
            <a:endParaRPr lang="en-US" sz="700" b="0">
              <a:solidFill>
                <a:srgbClr val="000000"/>
              </a:solidFill>
              <a:latin typeface="Calibri" pitchFamily="34" charset="0"/>
            </a:endParaRPr>
          </a:p>
        </p:txBody>
      </p:sp>
      <p:sp>
        <p:nvSpPr>
          <p:cNvPr id="49" name="Right Triangle 352"/>
          <p:cNvSpPr>
            <a:spLocks noChangeArrowheads="1"/>
          </p:cNvSpPr>
          <p:nvPr/>
        </p:nvSpPr>
        <p:spPr bwMode="auto">
          <a:xfrm flipH="1">
            <a:off x="1038225" y="4602163"/>
            <a:ext cx="152400" cy="160337"/>
          </a:xfrm>
          <a:prstGeom prst="rtTriangle">
            <a:avLst/>
          </a:prstGeom>
          <a:solidFill>
            <a:srgbClr val="FFFF00"/>
          </a:solidFill>
          <a:ln w="9525" algn="ctr">
            <a:noFill/>
            <a:round/>
            <a:headEnd/>
            <a:tailEnd/>
          </a:ln>
        </p:spPr>
        <p:txBody>
          <a:bodyPr lIns="45720" rIns="45720" bIns="0">
            <a:normAutofit fontScale="25000" lnSpcReduction="20000"/>
          </a:bodyPr>
          <a:lstStyle/>
          <a:p>
            <a:pPr defTabSz="2663825" eaLnBrk="0" fontAlgn="auto" hangingPunct="0">
              <a:spcBef>
                <a:spcPts val="0"/>
              </a:spcBef>
              <a:spcAft>
                <a:spcPts val="0"/>
              </a:spcAft>
              <a:defRPr/>
            </a:pPr>
            <a:endParaRPr lang="en-US" sz="700" b="0">
              <a:solidFill>
                <a:srgbClr val="000000"/>
              </a:solidFill>
              <a:latin typeface="Arial"/>
            </a:endParaRPr>
          </a:p>
        </p:txBody>
      </p:sp>
      <p:sp>
        <p:nvSpPr>
          <p:cNvPr id="44080" name="Rectangle 353"/>
          <p:cNvSpPr>
            <a:spLocks noChangeArrowheads="1"/>
          </p:cNvSpPr>
          <p:nvPr/>
        </p:nvSpPr>
        <p:spPr bwMode="auto">
          <a:xfrm>
            <a:off x="849313" y="4441825"/>
            <a:ext cx="341312" cy="320675"/>
          </a:xfrm>
          <a:prstGeom prst="rect">
            <a:avLst/>
          </a:prstGeom>
          <a:noFill/>
          <a:ln w="9525" algn="ctr">
            <a:solidFill>
              <a:schemeClr val="tx1"/>
            </a:solidFill>
            <a:round/>
            <a:headEnd/>
            <a:tailEnd/>
          </a:ln>
        </p:spPr>
        <p:txBody>
          <a:bodyPr lIns="45720" rIns="45720" bIns="0"/>
          <a:lstStyle/>
          <a:p>
            <a:pPr algn="ctr" defTabSz="2663825" eaLnBrk="0" hangingPunct="0"/>
            <a:r>
              <a:rPr lang="en-US" sz="700" b="0" baseline="30000">
                <a:solidFill>
                  <a:srgbClr val="000000"/>
                </a:solidFill>
                <a:latin typeface="Calibri" pitchFamily="34" charset="0"/>
              </a:rPr>
              <a:t>262</a:t>
            </a:r>
            <a:r>
              <a:rPr lang="en-US" sz="700" b="0">
                <a:solidFill>
                  <a:srgbClr val="000000"/>
                </a:solidFill>
                <a:latin typeface="Calibri" pitchFamily="34" charset="0"/>
              </a:rPr>
              <a:t>Hs</a:t>
            </a:r>
          </a:p>
          <a:p>
            <a:pPr algn="ctr" defTabSz="2663825" eaLnBrk="0" hangingPunct="0"/>
            <a:r>
              <a:rPr lang="en-US" sz="700" b="0">
                <a:solidFill>
                  <a:srgbClr val="000000"/>
                </a:solidFill>
                <a:latin typeface="Calibri" pitchFamily="34" charset="0"/>
              </a:rPr>
              <a:t>260 </a:t>
            </a:r>
            <a:r>
              <a:rPr lang="en-US" sz="700" b="0">
                <a:solidFill>
                  <a:srgbClr val="000000"/>
                </a:solidFill>
                <a:latin typeface="Symbol" pitchFamily="18" charset="2"/>
              </a:rPr>
              <a:t>m</a:t>
            </a:r>
            <a:r>
              <a:rPr lang="en-US" sz="700" b="0">
                <a:solidFill>
                  <a:srgbClr val="000000"/>
                </a:solidFill>
                <a:latin typeface="Calibri" pitchFamily="34" charset="0"/>
              </a:rPr>
              <a:t>s</a:t>
            </a:r>
          </a:p>
        </p:txBody>
      </p:sp>
      <p:sp>
        <p:nvSpPr>
          <p:cNvPr id="44081" name="Rectangle 354"/>
          <p:cNvSpPr>
            <a:spLocks noChangeArrowheads="1"/>
          </p:cNvSpPr>
          <p:nvPr/>
        </p:nvSpPr>
        <p:spPr bwMode="auto">
          <a:xfrm>
            <a:off x="508000" y="4441825"/>
            <a:ext cx="341313" cy="320675"/>
          </a:xfrm>
          <a:prstGeom prst="rect">
            <a:avLst/>
          </a:prstGeom>
          <a:solidFill>
            <a:srgbClr val="00FFFF"/>
          </a:solidFill>
          <a:ln w="9525" algn="ctr">
            <a:solidFill>
              <a:schemeClr val="tx1"/>
            </a:solidFill>
            <a:round/>
            <a:headEnd/>
            <a:tailEnd/>
          </a:ln>
        </p:spPr>
        <p:txBody>
          <a:bodyPr lIns="45720" rIns="45720" bIns="0"/>
          <a:lstStyle/>
          <a:p>
            <a:pPr algn="ctr" defTabSz="2663825" eaLnBrk="0" hangingPunct="0"/>
            <a:r>
              <a:rPr lang="en-US" sz="1200" b="0">
                <a:solidFill>
                  <a:srgbClr val="000000"/>
                </a:solidFill>
                <a:latin typeface="Calibri" pitchFamily="34" charset="0"/>
              </a:rPr>
              <a:t>108</a:t>
            </a:r>
          </a:p>
        </p:txBody>
      </p:sp>
      <p:sp>
        <p:nvSpPr>
          <p:cNvPr id="44082" name="Rectangle 355"/>
          <p:cNvSpPr>
            <a:spLocks noChangeArrowheads="1"/>
          </p:cNvSpPr>
          <p:nvPr/>
        </p:nvSpPr>
        <p:spPr bwMode="auto">
          <a:xfrm>
            <a:off x="3576638" y="4441825"/>
            <a:ext cx="339725" cy="320675"/>
          </a:xfrm>
          <a:prstGeom prst="rect">
            <a:avLst/>
          </a:prstGeom>
          <a:solidFill>
            <a:srgbClr val="FFFF00"/>
          </a:solidFill>
          <a:ln w="9525" algn="ctr">
            <a:solidFill>
              <a:schemeClr val="tx1"/>
            </a:solidFill>
            <a:round/>
            <a:headEnd/>
            <a:tailEnd/>
          </a:ln>
        </p:spPr>
        <p:txBody>
          <a:bodyPr lIns="45720" rIns="45720" bIns="0"/>
          <a:lstStyle/>
          <a:p>
            <a:pPr algn="ctr" defTabSz="2663825" eaLnBrk="0" hangingPunct="0"/>
            <a:r>
              <a:rPr lang="en-US" sz="700" b="0" baseline="30000">
                <a:solidFill>
                  <a:srgbClr val="000000"/>
                </a:solidFill>
                <a:latin typeface="Calibri" pitchFamily="34" charset="0"/>
              </a:rPr>
              <a:t>270</a:t>
            </a:r>
            <a:r>
              <a:rPr lang="en-US" sz="700" b="0">
                <a:solidFill>
                  <a:srgbClr val="000000"/>
                </a:solidFill>
                <a:latin typeface="Calibri" pitchFamily="34" charset="0"/>
              </a:rPr>
              <a:t>Hs</a:t>
            </a:r>
          </a:p>
          <a:p>
            <a:pPr algn="ctr" defTabSz="2663825" eaLnBrk="0" hangingPunct="0"/>
            <a:r>
              <a:rPr lang="en-US" sz="700" b="0">
                <a:solidFill>
                  <a:srgbClr val="000000"/>
                </a:solidFill>
                <a:latin typeface="Calibri" pitchFamily="34" charset="0"/>
              </a:rPr>
              <a:t>23 s</a:t>
            </a:r>
          </a:p>
        </p:txBody>
      </p:sp>
      <p:sp>
        <p:nvSpPr>
          <p:cNvPr id="44083" name="Rectangle 357"/>
          <p:cNvSpPr>
            <a:spLocks noChangeArrowheads="1"/>
          </p:cNvSpPr>
          <p:nvPr/>
        </p:nvSpPr>
        <p:spPr bwMode="auto">
          <a:xfrm>
            <a:off x="1190625" y="4762500"/>
            <a:ext cx="339725" cy="320675"/>
          </a:xfrm>
          <a:prstGeom prst="rect">
            <a:avLst/>
          </a:prstGeom>
          <a:solidFill>
            <a:srgbClr val="FFFF00"/>
          </a:solidFill>
          <a:ln w="9525" algn="ctr">
            <a:solidFill>
              <a:schemeClr val="tx1"/>
            </a:solidFill>
            <a:round/>
            <a:headEnd/>
            <a:tailEnd/>
          </a:ln>
        </p:spPr>
        <p:txBody>
          <a:bodyPr lIns="45720" rIns="45720" bIns="0"/>
          <a:lstStyle/>
          <a:p>
            <a:pPr algn="ctr" defTabSz="2663825" eaLnBrk="0" hangingPunct="0"/>
            <a:r>
              <a:rPr lang="en-US" sz="700" b="0" baseline="30000">
                <a:solidFill>
                  <a:srgbClr val="000000"/>
                </a:solidFill>
                <a:latin typeface="Calibri" pitchFamily="34" charset="0"/>
              </a:rPr>
              <a:t>262</a:t>
            </a:r>
            <a:r>
              <a:rPr lang="en-US" sz="700" b="0">
                <a:solidFill>
                  <a:srgbClr val="000000"/>
                </a:solidFill>
                <a:latin typeface="Calibri" pitchFamily="34" charset="0"/>
              </a:rPr>
              <a:t>Bh</a:t>
            </a:r>
          </a:p>
          <a:p>
            <a:pPr algn="ctr" defTabSz="2663825" eaLnBrk="0" hangingPunct="0"/>
            <a:r>
              <a:rPr lang="en-US" sz="700" b="0">
                <a:solidFill>
                  <a:srgbClr val="000000"/>
                </a:solidFill>
                <a:latin typeface="Calibri" pitchFamily="34" charset="0"/>
              </a:rPr>
              <a:t>0.10 s</a:t>
            </a:r>
          </a:p>
        </p:txBody>
      </p:sp>
      <p:sp>
        <p:nvSpPr>
          <p:cNvPr id="44084" name="Rectangle 358"/>
          <p:cNvSpPr>
            <a:spLocks noChangeArrowheads="1"/>
          </p:cNvSpPr>
          <p:nvPr/>
        </p:nvSpPr>
        <p:spPr bwMode="auto">
          <a:xfrm>
            <a:off x="849313" y="4762500"/>
            <a:ext cx="341312" cy="320675"/>
          </a:xfrm>
          <a:prstGeom prst="rect">
            <a:avLst/>
          </a:prstGeom>
          <a:solidFill>
            <a:srgbClr val="FFFF00"/>
          </a:solidFill>
          <a:ln w="9525" algn="ctr">
            <a:solidFill>
              <a:schemeClr val="tx1"/>
            </a:solidFill>
            <a:round/>
            <a:headEnd/>
            <a:tailEnd/>
          </a:ln>
        </p:spPr>
        <p:txBody>
          <a:bodyPr lIns="45720" rIns="45720" bIns="0"/>
          <a:lstStyle/>
          <a:p>
            <a:pPr algn="ctr" defTabSz="2663825" eaLnBrk="0" hangingPunct="0"/>
            <a:r>
              <a:rPr lang="en-US" sz="700" b="0" baseline="30000">
                <a:solidFill>
                  <a:srgbClr val="000000"/>
                </a:solidFill>
                <a:latin typeface="Calibri" pitchFamily="34" charset="0"/>
              </a:rPr>
              <a:t>261</a:t>
            </a:r>
            <a:r>
              <a:rPr lang="en-US" sz="700" b="0">
                <a:solidFill>
                  <a:srgbClr val="000000"/>
                </a:solidFill>
                <a:latin typeface="Calibri" pitchFamily="34" charset="0"/>
              </a:rPr>
              <a:t>Bh</a:t>
            </a:r>
          </a:p>
          <a:p>
            <a:pPr algn="ctr" defTabSz="2663825" eaLnBrk="0" hangingPunct="0"/>
            <a:r>
              <a:rPr lang="en-US" sz="700" b="0">
                <a:solidFill>
                  <a:srgbClr val="000000"/>
                </a:solidFill>
                <a:latin typeface="Calibri" pitchFamily="34" charset="0"/>
              </a:rPr>
              <a:t>12 ms</a:t>
            </a:r>
          </a:p>
        </p:txBody>
      </p:sp>
      <p:sp>
        <p:nvSpPr>
          <p:cNvPr id="44085" name="Rectangle 359"/>
          <p:cNvSpPr>
            <a:spLocks noChangeArrowheads="1"/>
          </p:cNvSpPr>
          <p:nvPr/>
        </p:nvSpPr>
        <p:spPr bwMode="auto">
          <a:xfrm>
            <a:off x="508000" y="4762500"/>
            <a:ext cx="341313" cy="320675"/>
          </a:xfrm>
          <a:prstGeom prst="rect">
            <a:avLst/>
          </a:prstGeom>
          <a:solidFill>
            <a:srgbClr val="FFFF00"/>
          </a:solidFill>
          <a:ln w="9525" algn="ctr">
            <a:solidFill>
              <a:schemeClr val="tx1"/>
            </a:solidFill>
            <a:round/>
            <a:headEnd/>
            <a:tailEnd/>
          </a:ln>
        </p:spPr>
        <p:txBody>
          <a:bodyPr lIns="45720" rIns="45720" bIns="0"/>
          <a:lstStyle/>
          <a:p>
            <a:pPr algn="ctr" defTabSz="2663825" eaLnBrk="0" hangingPunct="0"/>
            <a:r>
              <a:rPr lang="en-US" sz="700" b="0" baseline="30000">
                <a:solidFill>
                  <a:srgbClr val="000000"/>
                </a:solidFill>
                <a:latin typeface="Calibri" pitchFamily="34" charset="0"/>
              </a:rPr>
              <a:t>260</a:t>
            </a:r>
            <a:r>
              <a:rPr lang="en-US" sz="700" b="0">
                <a:solidFill>
                  <a:srgbClr val="000000"/>
                </a:solidFill>
                <a:latin typeface="Calibri" pitchFamily="34" charset="0"/>
              </a:rPr>
              <a:t>Bh</a:t>
            </a:r>
          </a:p>
          <a:p>
            <a:pPr algn="ctr" defTabSz="2663825" eaLnBrk="0" hangingPunct="0"/>
            <a:r>
              <a:rPr lang="en-US" sz="700" b="0">
                <a:solidFill>
                  <a:srgbClr val="000000"/>
                </a:solidFill>
                <a:latin typeface="Calibri" pitchFamily="34" charset="0"/>
              </a:rPr>
              <a:t>32 ms</a:t>
            </a:r>
          </a:p>
        </p:txBody>
      </p:sp>
      <p:sp>
        <p:nvSpPr>
          <p:cNvPr id="44086" name="Rectangle 360"/>
          <p:cNvSpPr>
            <a:spLocks noChangeArrowheads="1"/>
          </p:cNvSpPr>
          <p:nvPr/>
        </p:nvSpPr>
        <p:spPr bwMode="auto">
          <a:xfrm>
            <a:off x="168275" y="4762500"/>
            <a:ext cx="339725" cy="320675"/>
          </a:xfrm>
          <a:prstGeom prst="rect">
            <a:avLst/>
          </a:prstGeom>
          <a:solidFill>
            <a:srgbClr val="00FFFF"/>
          </a:solidFill>
          <a:ln w="9525" algn="ctr">
            <a:solidFill>
              <a:schemeClr val="tx1"/>
            </a:solidFill>
            <a:round/>
            <a:headEnd/>
            <a:tailEnd/>
          </a:ln>
        </p:spPr>
        <p:txBody>
          <a:bodyPr lIns="45720" rIns="45720" bIns="0"/>
          <a:lstStyle/>
          <a:p>
            <a:pPr algn="ctr" defTabSz="2663825" eaLnBrk="0" hangingPunct="0"/>
            <a:r>
              <a:rPr lang="en-US" sz="1200" b="0">
                <a:solidFill>
                  <a:srgbClr val="000000"/>
                </a:solidFill>
                <a:latin typeface="Calibri" pitchFamily="34" charset="0"/>
              </a:rPr>
              <a:t>107</a:t>
            </a:r>
          </a:p>
        </p:txBody>
      </p:sp>
      <p:sp>
        <p:nvSpPr>
          <p:cNvPr id="44087" name="Rectangle 361"/>
          <p:cNvSpPr>
            <a:spLocks noChangeArrowheads="1"/>
          </p:cNvSpPr>
          <p:nvPr/>
        </p:nvSpPr>
        <p:spPr bwMode="auto">
          <a:xfrm>
            <a:off x="2552700" y="4762500"/>
            <a:ext cx="341313" cy="320675"/>
          </a:xfrm>
          <a:prstGeom prst="rect">
            <a:avLst/>
          </a:prstGeom>
          <a:solidFill>
            <a:srgbClr val="FFFF00"/>
          </a:solidFill>
          <a:ln w="9525" algn="ctr">
            <a:solidFill>
              <a:schemeClr val="tx1"/>
            </a:solidFill>
            <a:round/>
            <a:headEnd/>
            <a:tailEnd/>
          </a:ln>
        </p:spPr>
        <p:txBody>
          <a:bodyPr lIns="45720" rIns="45720" bIns="0"/>
          <a:lstStyle/>
          <a:p>
            <a:pPr algn="ctr" defTabSz="2663825" eaLnBrk="0" hangingPunct="0"/>
            <a:r>
              <a:rPr lang="en-US" sz="700" b="0" baseline="30000">
                <a:solidFill>
                  <a:srgbClr val="000000"/>
                </a:solidFill>
                <a:latin typeface="Calibri" pitchFamily="34" charset="0"/>
              </a:rPr>
              <a:t>266</a:t>
            </a:r>
            <a:r>
              <a:rPr lang="en-US" sz="700" b="0">
                <a:solidFill>
                  <a:srgbClr val="000000"/>
                </a:solidFill>
                <a:latin typeface="Calibri" pitchFamily="34" charset="0"/>
              </a:rPr>
              <a:t>Bh</a:t>
            </a:r>
          </a:p>
          <a:p>
            <a:pPr algn="ctr" defTabSz="2663825" eaLnBrk="0" hangingPunct="0"/>
            <a:r>
              <a:rPr lang="en-US" sz="700" b="0">
                <a:solidFill>
                  <a:srgbClr val="000000"/>
                </a:solidFill>
                <a:latin typeface="Calibri" pitchFamily="34" charset="0"/>
              </a:rPr>
              <a:t>1 s</a:t>
            </a:r>
          </a:p>
        </p:txBody>
      </p:sp>
      <p:sp>
        <p:nvSpPr>
          <p:cNvPr id="44088" name="Rectangle 362"/>
          <p:cNvSpPr>
            <a:spLocks noChangeArrowheads="1"/>
          </p:cNvSpPr>
          <p:nvPr/>
        </p:nvSpPr>
        <p:spPr bwMode="auto">
          <a:xfrm>
            <a:off x="2212975" y="4762500"/>
            <a:ext cx="339725" cy="320675"/>
          </a:xfrm>
          <a:prstGeom prst="rect">
            <a:avLst/>
          </a:prstGeom>
          <a:solidFill>
            <a:srgbClr val="FFFF00"/>
          </a:solidFill>
          <a:ln w="9525" algn="ctr">
            <a:solidFill>
              <a:schemeClr val="tx1"/>
            </a:solidFill>
            <a:round/>
            <a:headEnd/>
            <a:tailEnd/>
          </a:ln>
        </p:spPr>
        <p:txBody>
          <a:bodyPr lIns="45720" rIns="45720" bIns="0"/>
          <a:lstStyle/>
          <a:p>
            <a:pPr algn="ctr" defTabSz="2663825" eaLnBrk="0" hangingPunct="0"/>
            <a:r>
              <a:rPr lang="en-US" sz="700" b="0" baseline="30000">
                <a:solidFill>
                  <a:srgbClr val="000000"/>
                </a:solidFill>
                <a:latin typeface="Calibri" pitchFamily="34" charset="0"/>
              </a:rPr>
              <a:t>265</a:t>
            </a:r>
            <a:r>
              <a:rPr lang="en-US" sz="700" b="0">
                <a:solidFill>
                  <a:srgbClr val="000000"/>
                </a:solidFill>
                <a:latin typeface="Calibri" pitchFamily="34" charset="0"/>
              </a:rPr>
              <a:t>Bh</a:t>
            </a:r>
          </a:p>
          <a:p>
            <a:pPr algn="ctr" defTabSz="2663825" eaLnBrk="0" hangingPunct="0"/>
            <a:r>
              <a:rPr lang="en-US" sz="700" b="0">
                <a:solidFill>
                  <a:srgbClr val="000000"/>
                </a:solidFill>
                <a:latin typeface="Calibri" pitchFamily="34" charset="0"/>
              </a:rPr>
              <a:t>0.94 s</a:t>
            </a:r>
          </a:p>
        </p:txBody>
      </p:sp>
      <p:sp>
        <p:nvSpPr>
          <p:cNvPr id="44089" name="Rectangle 363"/>
          <p:cNvSpPr>
            <a:spLocks noChangeArrowheads="1"/>
          </p:cNvSpPr>
          <p:nvPr/>
        </p:nvSpPr>
        <p:spPr bwMode="auto">
          <a:xfrm>
            <a:off x="1871663" y="4762500"/>
            <a:ext cx="341312" cy="320675"/>
          </a:xfrm>
          <a:prstGeom prst="rect">
            <a:avLst/>
          </a:prstGeom>
          <a:solidFill>
            <a:srgbClr val="FFFF00"/>
          </a:solidFill>
          <a:ln w="9525" algn="ctr">
            <a:solidFill>
              <a:schemeClr val="tx1"/>
            </a:solidFill>
            <a:round/>
            <a:headEnd/>
            <a:tailEnd/>
          </a:ln>
        </p:spPr>
        <p:txBody>
          <a:bodyPr lIns="45720" rIns="45720" bIns="0"/>
          <a:lstStyle/>
          <a:p>
            <a:pPr algn="ctr" defTabSz="2663825" eaLnBrk="0" hangingPunct="0"/>
            <a:r>
              <a:rPr lang="en-US" sz="700" b="0" baseline="30000">
                <a:solidFill>
                  <a:srgbClr val="000000"/>
                </a:solidFill>
                <a:latin typeface="Calibri" pitchFamily="34" charset="0"/>
              </a:rPr>
              <a:t>264</a:t>
            </a:r>
            <a:r>
              <a:rPr lang="en-US" sz="700" b="0">
                <a:solidFill>
                  <a:srgbClr val="000000"/>
                </a:solidFill>
                <a:latin typeface="Calibri" pitchFamily="34" charset="0"/>
              </a:rPr>
              <a:t>Bh</a:t>
            </a:r>
          </a:p>
          <a:p>
            <a:pPr algn="ctr" defTabSz="2663825" eaLnBrk="0" hangingPunct="0"/>
            <a:r>
              <a:rPr lang="en-US" sz="700" b="0">
                <a:solidFill>
                  <a:srgbClr val="000000"/>
                </a:solidFill>
                <a:latin typeface="Calibri" pitchFamily="34" charset="0"/>
              </a:rPr>
              <a:t>0.11 s</a:t>
            </a:r>
          </a:p>
        </p:txBody>
      </p:sp>
      <p:sp>
        <p:nvSpPr>
          <p:cNvPr id="44090" name="Rectangle 364"/>
          <p:cNvSpPr>
            <a:spLocks noChangeArrowheads="1"/>
          </p:cNvSpPr>
          <p:nvPr/>
        </p:nvSpPr>
        <p:spPr bwMode="auto">
          <a:xfrm>
            <a:off x="2894013" y="4762500"/>
            <a:ext cx="341312" cy="320675"/>
          </a:xfrm>
          <a:prstGeom prst="rect">
            <a:avLst/>
          </a:prstGeom>
          <a:solidFill>
            <a:srgbClr val="FFFF00"/>
          </a:solidFill>
          <a:ln w="9525" algn="ctr">
            <a:solidFill>
              <a:schemeClr val="tx1"/>
            </a:solidFill>
            <a:round/>
            <a:headEnd/>
            <a:tailEnd/>
          </a:ln>
        </p:spPr>
        <p:txBody>
          <a:bodyPr lIns="45720" rIns="45720" bIns="0"/>
          <a:lstStyle/>
          <a:p>
            <a:pPr algn="ctr" defTabSz="2663825" eaLnBrk="0" hangingPunct="0"/>
            <a:r>
              <a:rPr lang="en-US" sz="700" b="0" baseline="30000">
                <a:solidFill>
                  <a:srgbClr val="000000"/>
                </a:solidFill>
                <a:latin typeface="Calibri" pitchFamily="34" charset="0"/>
              </a:rPr>
              <a:t>267</a:t>
            </a:r>
            <a:r>
              <a:rPr lang="en-US" sz="700" b="0">
                <a:solidFill>
                  <a:srgbClr val="000000"/>
                </a:solidFill>
                <a:latin typeface="Calibri" pitchFamily="34" charset="0"/>
              </a:rPr>
              <a:t>Bh</a:t>
            </a:r>
          </a:p>
          <a:p>
            <a:pPr algn="ctr" defTabSz="2663825" eaLnBrk="0" hangingPunct="0"/>
            <a:r>
              <a:rPr lang="en-US" sz="700" b="0">
                <a:solidFill>
                  <a:srgbClr val="000000"/>
                </a:solidFill>
                <a:latin typeface="Calibri" pitchFamily="34" charset="0"/>
              </a:rPr>
              <a:t>17 s</a:t>
            </a:r>
          </a:p>
        </p:txBody>
      </p:sp>
      <p:sp>
        <p:nvSpPr>
          <p:cNvPr id="44091" name="Rectangle 365"/>
          <p:cNvSpPr>
            <a:spLocks noChangeArrowheads="1"/>
          </p:cNvSpPr>
          <p:nvPr/>
        </p:nvSpPr>
        <p:spPr bwMode="auto">
          <a:xfrm>
            <a:off x="3916363" y="4762500"/>
            <a:ext cx="341312" cy="320675"/>
          </a:xfrm>
          <a:prstGeom prst="rect">
            <a:avLst/>
          </a:prstGeom>
          <a:solidFill>
            <a:srgbClr val="FFFF00"/>
          </a:solidFill>
          <a:ln w="9525" algn="ctr">
            <a:solidFill>
              <a:schemeClr val="tx1"/>
            </a:solidFill>
            <a:round/>
            <a:headEnd/>
            <a:tailEnd/>
          </a:ln>
        </p:spPr>
        <p:txBody>
          <a:bodyPr lIns="45720" rIns="45720" bIns="0"/>
          <a:lstStyle/>
          <a:p>
            <a:pPr algn="ctr" defTabSz="2663825" eaLnBrk="0" hangingPunct="0"/>
            <a:r>
              <a:rPr lang="en-US" sz="700" b="0" baseline="30000">
                <a:solidFill>
                  <a:srgbClr val="000000"/>
                </a:solidFill>
                <a:latin typeface="Calibri" pitchFamily="34" charset="0"/>
              </a:rPr>
              <a:t>270</a:t>
            </a:r>
            <a:r>
              <a:rPr lang="en-US" sz="700" b="0">
                <a:solidFill>
                  <a:srgbClr val="000000"/>
                </a:solidFill>
                <a:latin typeface="Calibri" pitchFamily="34" charset="0"/>
              </a:rPr>
              <a:t>Bh</a:t>
            </a:r>
          </a:p>
          <a:p>
            <a:pPr algn="ctr" defTabSz="2663825" eaLnBrk="0" hangingPunct="0"/>
            <a:r>
              <a:rPr lang="en-US" sz="700" b="0">
                <a:solidFill>
                  <a:srgbClr val="000000"/>
                </a:solidFill>
                <a:latin typeface="Calibri" pitchFamily="34" charset="0"/>
              </a:rPr>
              <a:t>61 s</a:t>
            </a:r>
          </a:p>
        </p:txBody>
      </p:sp>
      <p:sp>
        <p:nvSpPr>
          <p:cNvPr id="44092" name="Rectangle 367"/>
          <p:cNvSpPr>
            <a:spLocks noChangeArrowheads="1"/>
          </p:cNvSpPr>
          <p:nvPr/>
        </p:nvSpPr>
        <p:spPr bwMode="auto">
          <a:xfrm>
            <a:off x="4598988" y="4762500"/>
            <a:ext cx="339725" cy="320675"/>
          </a:xfrm>
          <a:prstGeom prst="rect">
            <a:avLst/>
          </a:prstGeom>
          <a:solidFill>
            <a:srgbClr val="FFFF00"/>
          </a:solidFill>
          <a:ln w="9525" algn="ctr">
            <a:solidFill>
              <a:schemeClr val="tx1"/>
            </a:solidFill>
            <a:round/>
            <a:headEnd/>
            <a:tailEnd/>
          </a:ln>
        </p:spPr>
        <p:txBody>
          <a:bodyPr lIns="45720" rIns="45720" bIns="0"/>
          <a:lstStyle/>
          <a:p>
            <a:pPr algn="ctr" defTabSz="2663825" eaLnBrk="0" hangingPunct="0"/>
            <a:r>
              <a:rPr lang="en-US" sz="700" b="0" baseline="30000">
                <a:solidFill>
                  <a:srgbClr val="000000"/>
                </a:solidFill>
                <a:latin typeface="Calibri" pitchFamily="34" charset="0"/>
              </a:rPr>
              <a:t>272</a:t>
            </a:r>
            <a:r>
              <a:rPr lang="en-US" sz="700" b="0">
                <a:solidFill>
                  <a:srgbClr val="000000"/>
                </a:solidFill>
                <a:latin typeface="Calibri" pitchFamily="34" charset="0"/>
              </a:rPr>
              <a:t>Bh</a:t>
            </a:r>
          </a:p>
          <a:p>
            <a:pPr algn="ctr" defTabSz="2663825" eaLnBrk="0" hangingPunct="0"/>
            <a:r>
              <a:rPr lang="en-US" sz="700" b="0">
                <a:solidFill>
                  <a:srgbClr val="000000"/>
                </a:solidFill>
                <a:latin typeface="Calibri" pitchFamily="34" charset="0"/>
              </a:rPr>
              <a:t>9.79 s</a:t>
            </a:r>
          </a:p>
        </p:txBody>
      </p:sp>
      <p:sp>
        <p:nvSpPr>
          <p:cNvPr id="44093" name="Rectangle 368"/>
          <p:cNvSpPr>
            <a:spLocks noChangeArrowheads="1"/>
          </p:cNvSpPr>
          <p:nvPr/>
        </p:nvSpPr>
        <p:spPr bwMode="auto">
          <a:xfrm>
            <a:off x="168275" y="5083175"/>
            <a:ext cx="339725" cy="320675"/>
          </a:xfrm>
          <a:prstGeom prst="rect">
            <a:avLst/>
          </a:prstGeom>
          <a:solidFill>
            <a:srgbClr val="00FFFF"/>
          </a:solidFill>
          <a:ln w="9525" algn="ctr">
            <a:solidFill>
              <a:schemeClr val="tx1"/>
            </a:solidFill>
            <a:round/>
            <a:headEnd/>
            <a:tailEnd/>
          </a:ln>
        </p:spPr>
        <p:txBody>
          <a:bodyPr lIns="45720" rIns="45720" bIns="0"/>
          <a:lstStyle/>
          <a:p>
            <a:pPr algn="ctr" defTabSz="2663825" eaLnBrk="0" hangingPunct="0"/>
            <a:r>
              <a:rPr lang="en-US" sz="1200" b="0">
                <a:solidFill>
                  <a:srgbClr val="000000"/>
                </a:solidFill>
                <a:latin typeface="Calibri" pitchFamily="34" charset="0"/>
              </a:rPr>
              <a:t>106</a:t>
            </a:r>
          </a:p>
        </p:txBody>
      </p:sp>
      <p:sp>
        <p:nvSpPr>
          <p:cNvPr id="44094" name="Rectangle 369"/>
          <p:cNvSpPr>
            <a:spLocks noChangeArrowheads="1"/>
          </p:cNvSpPr>
          <p:nvPr/>
        </p:nvSpPr>
        <p:spPr bwMode="auto">
          <a:xfrm>
            <a:off x="508000" y="5083175"/>
            <a:ext cx="341313" cy="320675"/>
          </a:xfrm>
          <a:prstGeom prst="rect">
            <a:avLst/>
          </a:prstGeom>
          <a:solidFill>
            <a:srgbClr val="FFFF00"/>
          </a:solidFill>
          <a:ln w="9525" algn="ctr">
            <a:solidFill>
              <a:schemeClr val="tx1"/>
            </a:solidFill>
            <a:round/>
            <a:headEnd/>
            <a:tailEnd/>
          </a:ln>
        </p:spPr>
        <p:txBody>
          <a:bodyPr lIns="45720" rIns="45720" bIns="0"/>
          <a:lstStyle/>
          <a:p>
            <a:pPr algn="ctr" defTabSz="2663825" eaLnBrk="0" hangingPunct="0"/>
            <a:r>
              <a:rPr lang="en-US" sz="700" b="0" baseline="30000">
                <a:solidFill>
                  <a:srgbClr val="000000"/>
                </a:solidFill>
                <a:latin typeface="Calibri" pitchFamily="34" charset="0"/>
              </a:rPr>
              <a:t>259</a:t>
            </a:r>
            <a:r>
              <a:rPr lang="en-US" sz="700" b="0">
                <a:solidFill>
                  <a:srgbClr val="000000"/>
                </a:solidFill>
                <a:latin typeface="Calibri" pitchFamily="34" charset="0"/>
              </a:rPr>
              <a:t>Sg</a:t>
            </a:r>
          </a:p>
          <a:p>
            <a:pPr algn="ctr" defTabSz="2663825" eaLnBrk="0" hangingPunct="0"/>
            <a:r>
              <a:rPr lang="en-US" sz="700" b="0">
                <a:solidFill>
                  <a:srgbClr val="000000"/>
                </a:solidFill>
                <a:latin typeface="Calibri" pitchFamily="34" charset="0"/>
              </a:rPr>
              <a:t>0.48 s</a:t>
            </a:r>
          </a:p>
        </p:txBody>
      </p:sp>
      <p:sp>
        <p:nvSpPr>
          <p:cNvPr id="44095" name="Rectangle 370"/>
          <p:cNvSpPr>
            <a:spLocks noChangeArrowheads="1"/>
          </p:cNvSpPr>
          <p:nvPr/>
        </p:nvSpPr>
        <p:spPr bwMode="auto">
          <a:xfrm>
            <a:off x="1190625" y="5083175"/>
            <a:ext cx="339725" cy="320675"/>
          </a:xfrm>
          <a:prstGeom prst="rect">
            <a:avLst/>
          </a:prstGeom>
          <a:solidFill>
            <a:srgbClr val="FFFF00"/>
          </a:solidFill>
          <a:ln w="9525" algn="ctr">
            <a:solidFill>
              <a:schemeClr val="tx1"/>
            </a:solidFill>
            <a:round/>
            <a:headEnd/>
            <a:tailEnd/>
          </a:ln>
        </p:spPr>
        <p:txBody>
          <a:bodyPr lIns="45720" rIns="45720" bIns="0"/>
          <a:lstStyle/>
          <a:p>
            <a:pPr algn="ctr" defTabSz="2663825" eaLnBrk="0" hangingPunct="0"/>
            <a:r>
              <a:rPr lang="en-US" sz="700" b="0" baseline="30000">
                <a:solidFill>
                  <a:srgbClr val="000000"/>
                </a:solidFill>
                <a:latin typeface="Calibri" pitchFamily="34" charset="0"/>
              </a:rPr>
              <a:t>261</a:t>
            </a:r>
            <a:r>
              <a:rPr lang="en-US" sz="700" b="0">
                <a:solidFill>
                  <a:srgbClr val="000000"/>
                </a:solidFill>
                <a:latin typeface="Calibri" pitchFamily="34" charset="0"/>
              </a:rPr>
              <a:t>Sg</a:t>
            </a:r>
          </a:p>
          <a:p>
            <a:pPr algn="ctr" defTabSz="2663825" eaLnBrk="0" hangingPunct="0"/>
            <a:r>
              <a:rPr lang="en-US" sz="700" b="0">
                <a:solidFill>
                  <a:srgbClr val="000000"/>
                </a:solidFill>
                <a:latin typeface="Calibri" pitchFamily="34" charset="0"/>
              </a:rPr>
              <a:t>0.23 s</a:t>
            </a:r>
          </a:p>
        </p:txBody>
      </p:sp>
      <p:sp>
        <p:nvSpPr>
          <p:cNvPr id="44096" name="Rectangle 371"/>
          <p:cNvSpPr>
            <a:spLocks noChangeArrowheads="1"/>
          </p:cNvSpPr>
          <p:nvPr/>
        </p:nvSpPr>
        <p:spPr bwMode="auto">
          <a:xfrm>
            <a:off x="1871663" y="5083175"/>
            <a:ext cx="341312" cy="320675"/>
          </a:xfrm>
          <a:prstGeom prst="rect">
            <a:avLst/>
          </a:prstGeom>
          <a:solidFill>
            <a:srgbClr val="FFFF00"/>
          </a:solidFill>
          <a:ln w="9525" algn="ctr">
            <a:solidFill>
              <a:schemeClr val="tx1"/>
            </a:solidFill>
            <a:round/>
            <a:headEnd/>
            <a:tailEnd/>
          </a:ln>
        </p:spPr>
        <p:txBody>
          <a:bodyPr lIns="45720" rIns="45720" bIns="0"/>
          <a:lstStyle/>
          <a:p>
            <a:pPr algn="ctr" defTabSz="2663825" eaLnBrk="0" hangingPunct="0"/>
            <a:r>
              <a:rPr lang="en-US" sz="700" b="0" baseline="30000">
                <a:solidFill>
                  <a:srgbClr val="000000"/>
                </a:solidFill>
                <a:latin typeface="Calibri" pitchFamily="34" charset="0"/>
              </a:rPr>
              <a:t>263</a:t>
            </a:r>
            <a:r>
              <a:rPr lang="en-US" sz="700" b="0">
                <a:solidFill>
                  <a:srgbClr val="000000"/>
                </a:solidFill>
                <a:latin typeface="Calibri" pitchFamily="34" charset="0"/>
              </a:rPr>
              <a:t>Sg</a:t>
            </a:r>
          </a:p>
          <a:p>
            <a:pPr algn="ctr" defTabSz="2663825" eaLnBrk="0" hangingPunct="0"/>
            <a:r>
              <a:rPr lang="en-US" sz="700" b="0">
                <a:solidFill>
                  <a:srgbClr val="000000"/>
                </a:solidFill>
                <a:latin typeface="Calibri" pitchFamily="34" charset="0"/>
              </a:rPr>
              <a:t>0.9 s</a:t>
            </a:r>
          </a:p>
        </p:txBody>
      </p:sp>
      <p:sp>
        <p:nvSpPr>
          <p:cNvPr id="44097" name="Rectangle 372"/>
          <p:cNvSpPr>
            <a:spLocks noChangeArrowheads="1"/>
          </p:cNvSpPr>
          <p:nvPr/>
        </p:nvSpPr>
        <p:spPr bwMode="auto">
          <a:xfrm>
            <a:off x="2552700" y="5083175"/>
            <a:ext cx="341313" cy="320675"/>
          </a:xfrm>
          <a:prstGeom prst="rect">
            <a:avLst/>
          </a:prstGeom>
          <a:solidFill>
            <a:srgbClr val="FFFF00"/>
          </a:solidFill>
          <a:ln w="9525" algn="ctr">
            <a:solidFill>
              <a:schemeClr val="tx1"/>
            </a:solidFill>
            <a:round/>
            <a:headEnd/>
            <a:tailEnd/>
          </a:ln>
        </p:spPr>
        <p:txBody>
          <a:bodyPr lIns="45720" rIns="45720" bIns="0"/>
          <a:lstStyle/>
          <a:p>
            <a:pPr algn="ctr" defTabSz="2663825" eaLnBrk="0" hangingPunct="0"/>
            <a:r>
              <a:rPr lang="en-US" sz="700" b="0" baseline="30000">
                <a:solidFill>
                  <a:srgbClr val="000000"/>
                </a:solidFill>
                <a:latin typeface="Calibri" pitchFamily="34" charset="0"/>
              </a:rPr>
              <a:t>265</a:t>
            </a:r>
            <a:r>
              <a:rPr lang="en-US" sz="700" b="0">
                <a:solidFill>
                  <a:srgbClr val="000000"/>
                </a:solidFill>
                <a:latin typeface="Calibri" pitchFamily="34" charset="0"/>
              </a:rPr>
              <a:t>Sg</a:t>
            </a:r>
          </a:p>
          <a:p>
            <a:pPr algn="ctr" defTabSz="2663825" eaLnBrk="0" hangingPunct="0"/>
            <a:r>
              <a:rPr lang="en-US" sz="700" b="0">
                <a:solidFill>
                  <a:srgbClr val="000000"/>
                </a:solidFill>
                <a:latin typeface="Calibri" pitchFamily="34" charset="0"/>
              </a:rPr>
              <a:t>21 s</a:t>
            </a:r>
          </a:p>
        </p:txBody>
      </p:sp>
      <p:sp>
        <p:nvSpPr>
          <p:cNvPr id="44098" name="Rectangle 373"/>
          <p:cNvSpPr>
            <a:spLocks noChangeArrowheads="1"/>
          </p:cNvSpPr>
          <p:nvPr/>
        </p:nvSpPr>
        <p:spPr bwMode="auto">
          <a:xfrm>
            <a:off x="2212975" y="5083175"/>
            <a:ext cx="339725" cy="320675"/>
          </a:xfrm>
          <a:prstGeom prst="rect">
            <a:avLst/>
          </a:prstGeom>
          <a:solidFill>
            <a:srgbClr val="00FF00"/>
          </a:solidFill>
          <a:ln w="9525" algn="ctr">
            <a:solidFill>
              <a:schemeClr val="tx1"/>
            </a:solidFill>
            <a:round/>
            <a:headEnd/>
            <a:tailEnd/>
          </a:ln>
        </p:spPr>
        <p:txBody>
          <a:bodyPr lIns="45720" rIns="45720" bIns="0"/>
          <a:lstStyle/>
          <a:p>
            <a:pPr algn="ctr" defTabSz="2663825" eaLnBrk="0" hangingPunct="0"/>
            <a:r>
              <a:rPr lang="en-US" sz="700" b="0" baseline="30000">
                <a:solidFill>
                  <a:srgbClr val="000000"/>
                </a:solidFill>
                <a:latin typeface="Calibri" pitchFamily="34" charset="0"/>
              </a:rPr>
              <a:t>264</a:t>
            </a:r>
            <a:r>
              <a:rPr lang="en-US" sz="700" b="0">
                <a:solidFill>
                  <a:srgbClr val="000000"/>
                </a:solidFill>
                <a:latin typeface="Calibri" pitchFamily="34" charset="0"/>
              </a:rPr>
              <a:t>Sg</a:t>
            </a:r>
          </a:p>
          <a:p>
            <a:pPr algn="ctr" defTabSz="2663825" eaLnBrk="0" hangingPunct="0"/>
            <a:r>
              <a:rPr lang="en-US" sz="700" b="0">
                <a:solidFill>
                  <a:srgbClr val="000000"/>
                </a:solidFill>
                <a:latin typeface="Calibri" pitchFamily="34" charset="0"/>
              </a:rPr>
              <a:t>37 ms</a:t>
            </a:r>
          </a:p>
        </p:txBody>
      </p:sp>
      <p:sp>
        <p:nvSpPr>
          <p:cNvPr id="44099" name="Rectangle 374"/>
          <p:cNvSpPr>
            <a:spLocks noChangeArrowheads="1"/>
          </p:cNvSpPr>
          <p:nvPr/>
        </p:nvSpPr>
        <p:spPr bwMode="auto">
          <a:xfrm>
            <a:off x="1530350" y="5083175"/>
            <a:ext cx="341313" cy="320675"/>
          </a:xfrm>
          <a:prstGeom prst="rect">
            <a:avLst/>
          </a:prstGeom>
          <a:solidFill>
            <a:srgbClr val="00FF00"/>
          </a:solidFill>
          <a:ln w="9525" algn="ctr">
            <a:solidFill>
              <a:schemeClr val="tx1"/>
            </a:solidFill>
            <a:round/>
            <a:headEnd/>
            <a:tailEnd/>
          </a:ln>
        </p:spPr>
        <p:txBody>
          <a:bodyPr lIns="45720" rIns="45720" bIns="0"/>
          <a:lstStyle/>
          <a:p>
            <a:pPr algn="ctr" defTabSz="2663825" eaLnBrk="0" hangingPunct="0"/>
            <a:r>
              <a:rPr lang="en-US" sz="700" b="0" baseline="30000">
                <a:solidFill>
                  <a:srgbClr val="000000"/>
                </a:solidFill>
                <a:latin typeface="Calibri" pitchFamily="34" charset="0"/>
              </a:rPr>
              <a:t>262</a:t>
            </a:r>
            <a:r>
              <a:rPr lang="en-US" sz="700" b="0">
                <a:solidFill>
                  <a:srgbClr val="000000"/>
                </a:solidFill>
                <a:latin typeface="Calibri" pitchFamily="34" charset="0"/>
              </a:rPr>
              <a:t>Sg</a:t>
            </a:r>
          </a:p>
          <a:p>
            <a:pPr algn="ctr" defTabSz="2663825" eaLnBrk="0" hangingPunct="0"/>
            <a:r>
              <a:rPr lang="en-US" sz="700" b="0">
                <a:solidFill>
                  <a:srgbClr val="000000"/>
                </a:solidFill>
                <a:latin typeface="Calibri" pitchFamily="34" charset="0"/>
              </a:rPr>
              <a:t>21 ms</a:t>
            </a:r>
          </a:p>
        </p:txBody>
      </p:sp>
      <p:sp>
        <p:nvSpPr>
          <p:cNvPr id="44100" name="Rectangle 375"/>
          <p:cNvSpPr>
            <a:spLocks noChangeArrowheads="1"/>
          </p:cNvSpPr>
          <p:nvPr/>
        </p:nvSpPr>
        <p:spPr bwMode="auto">
          <a:xfrm>
            <a:off x="849313" y="5083175"/>
            <a:ext cx="341312" cy="320675"/>
          </a:xfrm>
          <a:prstGeom prst="rect">
            <a:avLst/>
          </a:prstGeom>
          <a:solidFill>
            <a:srgbClr val="FFFF00"/>
          </a:solidFill>
          <a:ln w="9525" algn="ctr">
            <a:solidFill>
              <a:schemeClr val="tx1"/>
            </a:solidFill>
            <a:round/>
            <a:headEnd/>
            <a:tailEnd/>
          </a:ln>
        </p:spPr>
        <p:txBody>
          <a:bodyPr lIns="45720" rIns="45720" bIns="0"/>
          <a:lstStyle/>
          <a:p>
            <a:pPr algn="ctr" defTabSz="2663825" eaLnBrk="0" hangingPunct="0"/>
            <a:endParaRPr lang="en-US" sz="700" b="0">
              <a:solidFill>
                <a:srgbClr val="000000"/>
              </a:solidFill>
              <a:latin typeface="Calibri" pitchFamily="34" charset="0"/>
            </a:endParaRPr>
          </a:p>
        </p:txBody>
      </p:sp>
      <p:sp>
        <p:nvSpPr>
          <p:cNvPr id="71" name="Right Triangle 376"/>
          <p:cNvSpPr>
            <a:spLocks noChangeArrowheads="1"/>
          </p:cNvSpPr>
          <p:nvPr/>
        </p:nvSpPr>
        <p:spPr bwMode="auto">
          <a:xfrm flipH="1">
            <a:off x="849313" y="5083175"/>
            <a:ext cx="341312" cy="320675"/>
          </a:xfrm>
          <a:prstGeom prst="rtTriangle">
            <a:avLst/>
          </a:prstGeom>
          <a:solidFill>
            <a:srgbClr val="00FF00"/>
          </a:solidFill>
          <a:ln w="9525" algn="ctr">
            <a:noFill/>
            <a:round/>
            <a:headEnd/>
            <a:tailEnd/>
          </a:ln>
        </p:spPr>
        <p:txBody>
          <a:bodyPr lIns="45720" rIns="45720" bIns="0">
            <a:normAutofit fontScale="77500" lnSpcReduction="20000"/>
          </a:bodyPr>
          <a:lstStyle/>
          <a:p>
            <a:pPr defTabSz="2663825" eaLnBrk="0" fontAlgn="auto" hangingPunct="0">
              <a:spcBef>
                <a:spcPts val="0"/>
              </a:spcBef>
              <a:spcAft>
                <a:spcPts val="0"/>
              </a:spcAft>
              <a:defRPr/>
            </a:pPr>
            <a:endParaRPr lang="en-US" sz="700" b="0">
              <a:solidFill>
                <a:srgbClr val="000000"/>
              </a:solidFill>
              <a:latin typeface="Arial"/>
            </a:endParaRPr>
          </a:p>
        </p:txBody>
      </p:sp>
      <p:sp>
        <p:nvSpPr>
          <p:cNvPr id="44102" name="Rectangle 377"/>
          <p:cNvSpPr>
            <a:spLocks noChangeArrowheads="1"/>
          </p:cNvSpPr>
          <p:nvPr/>
        </p:nvSpPr>
        <p:spPr bwMode="auto">
          <a:xfrm>
            <a:off x="849313" y="5083175"/>
            <a:ext cx="341312" cy="320675"/>
          </a:xfrm>
          <a:prstGeom prst="rect">
            <a:avLst/>
          </a:prstGeom>
          <a:noFill/>
          <a:ln w="9525" algn="ctr">
            <a:solidFill>
              <a:schemeClr val="tx1"/>
            </a:solidFill>
            <a:round/>
            <a:headEnd/>
            <a:tailEnd/>
          </a:ln>
        </p:spPr>
        <p:txBody>
          <a:bodyPr lIns="45720" rIns="45720" bIns="0"/>
          <a:lstStyle/>
          <a:p>
            <a:pPr algn="ctr" defTabSz="2663825" eaLnBrk="0" hangingPunct="0"/>
            <a:r>
              <a:rPr lang="en-US" sz="700" b="0" baseline="30000">
                <a:solidFill>
                  <a:srgbClr val="000000"/>
                </a:solidFill>
                <a:latin typeface="Calibri" pitchFamily="34" charset="0"/>
              </a:rPr>
              <a:t>260</a:t>
            </a:r>
            <a:r>
              <a:rPr lang="en-US" sz="700" b="0">
                <a:solidFill>
                  <a:srgbClr val="000000"/>
                </a:solidFill>
                <a:latin typeface="Calibri" pitchFamily="34" charset="0"/>
              </a:rPr>
              <a:t>Sg</a:t>
            </a:r>
          </a:p>
          <a:p>
            <a:pPr algn="ctr" defTabSz="2663825" eaLnBrk="0" hangingPunct="0"/>
            <a:r>
              <a:rPr lang="en-US" sz="700" b="0">
                <a:solidFill>
                  <a:srgbClr val="000000"/>
                </a:solidFill>
                <a:latin typeface="Calibri" pitchFamily="34" charset="0"/>
              </a:rPr>
              <a:t>3.6 ms</a:t>
            </a:r>
          </a:p>
        </p:txBody>
      </p:sp>
      <p:sp>
        <p:nvSpPr>
          <p:cNvPr id="44103" name="Rectangle 381"/>
          <p:cNvSpPr>
            <a:spLocks noChangeArrowheads="1"/>
          </p:cNvSpPr>
          <p:nvPr/>
        </p:nvSpPr>
        <p:spPr bwMode="auto">
          <a:xfrm>
            <a:off x="849313" y="5403850"/>
            <a:ext cx="341312" cy="320675"/>
          </a:xfrm>
          <a:prstGeom prst="rect">
            <a:avLst/>
          </a:prstGeom>
          <a:solidFill>
            <a:srgbClr val="FFFF00"/>
          </a:solidFill>
          <a:ln w="9525" algn="ctr">
            <a:solidFill>
              <a:schemeClr val="tx1"/>
            </a:solidFill>
            <a:round/>
            <a:headEnd/>
            <a:tailEnd/>
          </a:ln>
        </p:spPr>
        <p:txBody>
          <a:bodyPr lIns="45720" rIns="45720" bIns="0"/>
          <a:lstStyle/>
          <a:p>
            <a:pPr algn="ctr" defTabSz="2663825" eaLnBrk="0" hangingPunct="0"/>
            <a:endParaRPr lang="en-US" sz="700" b="0">
              <a:solidFill>
                <a:srgbClr val="000000"/>
              </a:solidFill>
              <a:latin typeface="Calibri" pitchFamily="34" charset="0"/>
            </a:endParaRPr>
          </a:p>
        </p:txBody>
      </p:sp>
      <p:sp>
        <p:nvSpPr>
          <p:cNvPr id="74" name="Right Triangle 382"/>
          <p:cNvSpPr>
            <a:spLocks noChangeArrowheads="1"/>
          </p:cNvSpPr>
          <p:nvPr/>
        </p:nvSpPr>
        <p:spPr bwMode="auto">
          <a:xfrm flipH="1">
            <a:off x="849313" y="5403850"/>
            <a:ext cx="341312" cy="320675"/>
          </a:xfrm>
          <a:prstGeom prst="rtTriangle">
            <a:avLst/>
          </a:prstGeom>
          <a:solidFill>
            <a:srgbClr val="00FF00"/>
          </a:solidFill>
          <a:ln w="9525" algn="ctr">
            <a:noFill/>
            <a:round/>
            <a:headEnd/>
            <a:tailEnd/>
          </a:ln>
        </p:spPr>
        <p:txBody>
          <a:bodyPr lIns="45720" rIns="45720" bIns="0">
            <a:normAutofit fontScale="77500" lnSpcReduction="20000"/>
          </a:bodyPr>
          <a:lstStyle/>
          <a:p>
            <a:pPr defTabSz="2663825" eaLnBrk="0" fontAlgn="auto" hangingPunct="0">
              <a:spcBef>
                <a:spcPts val="0"/>
              </a:spcBef>
              <a:spcAft>
                <a:spcPts val="0"/>
              </a:spcAft>
              <a:defRPr/>
            </a:pPr>
            <a:endParaRPr lang="en-US" sz="700" b="0">
              <a:solidFill>
                <a:srgbClr val="000000"/>
              </a:solidFill>
              <a:latin typeface="Arial"/>
            </a:endParaRPr>
          </a:p>
        </p:txBody>
      </p:sp>
      <p:sp>
        <p:nvSpPr>
          <p:cNvPr id="44105" name="Rectangle 383"/>
          <p:cNvSpPr>
            <a:spLocks noChangeArrowheads="1"/>
          </p:cNvSpPr>
          <p:nvPr/>
        </p:nvSpPr>
        <p:spPr bwMode="auto">
          <a:xfrm>
            <a:off x="849313" y="5403850"/>
            <a:ext cx="341312" cy="320675"/>
          </a:xfrm>
          <a:prstGeom prst="rect">
            <a:avLst/>
          </a:prstGeom>
          <a:noFill/>
          <a:ln w="9525" algn="ctr">
            <a:solidFill>
              <a:schemeClr val="tx1"/>
            </a:solidFill>
            <a:round/>
            <a:headEnd/>
            <a:tailEnd/>
          </a:ln>
        </p:spPr>
        <p:txBody>
          <a:bodyPr lIns="45720" rIns="45720" bIns="0"/>
          <a:lstStyle/>
          <a:p>
            <a:pPr algn="ctr" defTabSz="2663825" eaLnBrk="0" hangingPunct="0"/>
            <a:r>
              <a:rPr lang="en-US" sz="700" b="0" baseline="30000">
                <a:solidFill>
                  <a:srgbClr val="000000"/>
                </a:solidFill>
                <a:latin typeface="Calibri" pitchFamily="34" charset="0"/>
              </a:rPr>
              <a:t>259</a:t>
            </a:r>
            <a:r>
              <a:rPr lang="en-US" sz="700" b="0">
                <a:solidFill>
                  <a:srgbClr val="000000"/>
                </a:solidFill>
                <a:latin typeface="Calibri" pitchFamily="34" charset="0"/>
              </a:rPr>
              <a:t>Db</a:t>
            </a:r>
          </a:p>
          <a:p>
            <a:pPr algn="ctr" defTabSz="2663825" eaLnBrk="0" hangingPunct="0"/>
            <a:r>
              <a:rPr lang="en-US" sz="700" b="0">
                <a:solidFill>
                  <a:srgbClr val="000000"/>
                </a:solidFill>
                <a:latin typeface="Calibri" pitchFamily="34" charset="0"/>
              </a:rPr>
              <a:t>0.5 s</a:t>
            </a:r>
          </a:p>
        </p:txBody>
      </p:sp>
      <p:sp>
        <p:nvSpPr>
          <p:cNvPr id="44106" name="Rectangle 384"/>
          <p:cNvSpPr>
            <a:spLocks noChangeArrowheads="1"/>
          </p:cNvSpPr>
          <p:nvPr/>
        </p:nvSpPr>
        <p:spPr bwMode="auto">
          <a:xfrm>
            <a:off x="508000" y="5403850"/>
            <a:ext cx="341313" cy="320675"/>
          </a:xfrm>
          <a:prstGeom prst="rect">
            <a:avLst/>
          </a:prstGeom>
          <a:solidFill>
            <a:srgbClr val="FFFF00"/>
          </a:solidFill>
          <a:ln w="9525" algn="ctr">
            <a:solidFill>
              <a:schemeClr val="tx1"/>
            </a:solidFill>
            <a:round/>
            <a:headEnd/>
            <a:tailEnd/>
          </a:ln>
        </p:spPr>
        <p:txBody>
          <a:bodyPr lIns="45720" rIns="45720" bIns="0"/>
          <a:lstStyle/>
          <a:p>
            <a:pPr algn="ctr" defTabSz="2663825" eaLnBrk="0" hangingPunct="0"/>
            <a:endParaRPr lang="en-US" sz="700" b="0">
              <a:solidFill>
                <a:srgbClr val="000000"/>
              </a:solidFill>
              <a:latin typeface="Calibri" pitchFamily="34" charset="0"/>
            </a:endParaRPr>
          </a:p>
        </p:txBody>
      </p:sp>
      <p:sp>
        <p:nvSpPr>
          <p:cNvPr id="77" name="Right Triangle 385"/>
          <p:cNvSpPr>
            <a:spLocks noChangeArrowheads="1"/>
          </p:cNvSpPr>
          <p:nvPr/>
        </p:nvSpPr>
        <p:spPr bwMode="auto">
          <a:xfrm flipH="1">
            <a:off x="508000" y="5403850"/>
            <a:ext cx="341313" cy="320675"/>
          </a:xfrm>
          <a:prstGeom prst="rtTriangle">
            <a:avLst/>
          </a:prstGeom>
          <a:solidFill>
            <a:srgbClr val="FF00FF"/>
          </a:solidFill>
          <a:ln w="9525" algn="ctr">
            <a:noFill/>
            <a:round/>
            <a:headEnd/>
            <a:tailEnd/>
          </a:ln>
        </p:spPr>
        <p:txBody>
          <a:bodyPr lIns="45720" rIns="45720" bIns="0">
            <a:normAutofit fontScale="77500" lnSpcReduction="20000"/>
          </a:bodyPr>
          <a:lstStyle/>
          <a:p>
            <a:pPr defTabSz="2663825" eaLnBrk="0" fontAlgn="auto" hangingPunct="0">
              <a:spcBef>
                <a:spcPts val="0"/>
              </a:spcBef>
              <a:spcAft>
                <a:spcPts val="0"/>
              </a:spcAft>
              <a:defRPr/>
            </a:pPr>
            <a:endParaRPr lang="en-US" sz="700" b="0">
              <a:solidFill>
                <a:srgbClr val="000000"/>
              </a:solidFill>
              <a:latin typeface="Arial"/>
            </a:endParaRPr>
          </a:p>
        </p:txBody>
      </p:sp>
      <p:sp>
        <p:nvSpPr>
          <p:cNvPr id="44108" name="Rectangle 386"/>
          <p:cNvSpPr>
            <a:spLocks noChangeArrowheads="1"/>
          </p:cNvSpPr>
          <p:nvPr/>
        </p:nvSpPr>
        <p:spPr bwMode="auto">
          <a:xfrm>
            <a:off x="508000" y="5403850"/>
            <a:ext cx="341313" cy="320675"/>
          </a:xfrm>
          <a:prstGeom prst="rect">
            <a:avLst/>
          </a:prstGeom>
          <a:noFill/>
          <a:ln w="9525" algn="ctr">
            <a:solidFill>
              <a:schemeClr val="tx1"/>
            </a:solidFill>
            <a:round/>
            <a:headEnd/>
            <a:tailEnd/>
          </a:ln>
        </p:spPr>
        <p:txBody>
          <a:bodyPr lIns="45720" rIns="45720" bIns="0"/>
          <a:lstStyle/>
          <a:p>
            <a:pPr algn="ctr" defTabSz="2663825" eaLnBrk="0" hangingPunct="0"/>
            <a:r>
              <a:rPr lang="en-US" sz="700" b="0" baseline="30000">
                <a:solidFill>
                  <a:srgbClr val="000000"/>
                </a:solidFill>
                <a:latin typeface="Calibri" pitchFamily="34" charset="0"/>
              </a:rPr>
              <a:t>258</a:t>
            </a:r>
            <a:r>
              <a:rPr lang="en-US" sz="700" b="0">
                <a:solidFill>
                  <a:srgbClr val="000000"/>
                </a:solidFill>
                <a:latin typeface="Calibri" pitchFamily="34" charset="0"/>
              </a:rPr>
              <a:t>Db</a:t>
            </a:r>
          </a:p>
          <a:p>
            <a:pPr algn="ctr" defTabSz="2663825" eaLnBrk="0" hangingPunct="0"/>
            <a:r>
              <a:rPr lang="en-US" sz="700" b="0">
                <a:solidFill>
                  <a:srgbClr val="000000"/>
                </a:solidFill>
                <a:latin typeface="Calibri" pitchFamily="34" charset="0"/>
              </a:rPr>
              <a:t>4.4 s</a:t>
            </a:r>
          </a:p>
        </p:txBody>
      </p:sp>
      <p:sp>
        <p:nvSpPr>
          <p:cNvPr id="44109" name="Rectangle 387"/>
          <p:cNvSpPr>
            <a:spLocks noChangeArrowheads="1"/>
          </p:cNvSpPr>
          <p:nvPr/>
        </p:nvSpPr>
        <p:spPr bwMode="auto">
          <a:xfrm>
            <a:off x="168275" y="5403850"/>
            <a:ext cx="339725" cy="320675"/>
          </a:xfrm>
          <a:prstGeom prst="rect">
            <a:avLst/>
          </a:prstGeom>
          <a:solidFill>
            <a:srgbClr val="00FFFF"/>
          </a:solidFill>
          <a:ln w="9525" algn="ctr">
            <a:solidFill>
              <a:schemeClr val="tx1"/>
            </a:solidFill>
            <a:round/>
            <a:headEnd/>
            <a:tailEnd/>
          </a:ln>
        </p:spPr>
        <p:txBody>
          <a:bodyPr lIns="45720" rIns="45720" bIns="0"/>
          <a:lstStyle/>
          <a:p>
            <a:pPr algn="ctr" defTabSz="2663825" eaLnBrk="0" hangingPunct="0"/>
            <a:r>
              <a:rPr lang="en-US" sz="1200" b="0">
                <a:solidFill>
                  <a:srgbClr val="000000"/>
                </a:solidFill>
                <a:latin typeface="Calibri" pitchFamily="34" charset="0"/>
              </a:rPr>
              <a:t>105</a:t>
            </a:r>
          </a:p>
        </p:txBody>
      </p:sp>
      <p:sp>
        <p:nvSpPr>
          <p:cNvPr id="44110" name="Rectangle 388"/>
          <p:cNvSpPr>
            <a:spLocks noChangeArrowheads="1"/>
          </p:cNvSpPr>
          <p:nvPr/>
        </p:nvSpPr>
        <p:spPr bwMode="auto">
          <a:xfrm>
            <a:off x="1190625" y="5403850"/>
            <a:ext cx="339725" cy="320675"/>
          </a:xfrm>
          <a:prstGeom prst="rect">
            <a:avLst/>
          </a:prstGeom>
          <a:solidFill>
            <a:srgbClr val="FFFF00"/>
          </a:solidFill>
          <a:ln w="9525" algn="ctr">
            <a:solidFill>
              <a:schemeClr val="tx1"/>
            </a:solidFill>
            <a:round/>
            <a:headEnd/>
            <a:tailEnd/>
          </a:ln>
        </p:spPr>
        <p:txBody>
          <a:bodyPr lIns="45720" rIns="45720" bIns="0"/>
          <a:lstStyle/>
          <a:p>
            <a:pPr algn="ctr" defTabSz="2663825" eaLnBrk="0" hangingPunct="0"/>
            <a:r>
              <a:rPr lang="en-US" sz="700" b="0" baseline="30000">
                <a:solidFill>
                  <a:srgbClr val="000000"/>
                </a:solidFill>
                <a:latin typeface="Calibri" pitchFamily="34" charset="0"/>
              </a:rPr>
              <a:t>260</a:t>
            </a:r>
            <a:r>
              <a:rPr lang="en-US" sz="700" b="0">
                <a:solidFill>
                  <a:srgbClr val="000000"/>
                </a:solidFill>
                <a:latin typeface="Calibri" pitchFamily="34" charset="0"/>
              </a:rPr>
              <a:t>Db</a:t>
            </a:r>
          </a:p>
          <a:p>
            <a:pPr algn="ctr" defTabSz="2663825" eaLnBrk="0" hangingPunct="0"/>
            <a:r>
              <a:rPr lang="en-US" sz="700" b="0">
                <a:solidFill>
                  <a:srgbClr val="000000"/>
                </a:solidFill>
                <a:latin typeface="Calibri" pitchFamily="34" charset="0"/>
              </a:rPr>
              <a:t>1.5 s</a:t>
            </a:r>
          </a:p>
        </p:txBody>
      </p:sp>
      <p:sp>
        <p:nvSpPr>
          <p:cNvPr id="44111" name="Rectangle 389"/>
          <p:cNvSpPr>
            <a:spLocks noChangeArrowheads="1"/>
          </p:cNvSpPr>
          <p:nvPr/>
        </p:nvSpPr>
        <p:spPr bwMode="auto">
          <a:xfrm>
            <a:off x="1530350" y="5403850"/>
            <a:ext cx="341313" cy="320675"/>
          </a:xfrm>
          <a:prstGeom prst="rect">
            <a:avLst/>
          </a:prstGeom>
          <a:solidFill>
            <a:srgbClr val="FFFF00"/>
          </a:solidFill>
          <a:ln w="9525" algn="ctr">
            <a:solidFill>
              <a:schemeClr val="tx1"/>
            </a:solidFill>
            <a:round/>
            <a:headEnd/>
            <a:tailEnd/>
          </a:ln>
        </p:spPr>
        <p:txBody>
          <a:bodyPr lIns="45720" rIns="45720" bIns="0"/>
          <a:lstStyle/>
          <a:p>
            <a:pPr algn="ctr" defTabSz="2663825" eaLnBrk="0" hangingPunct="0"/>
            <a:endParaRPr lang="en-US" sz="700" b="0">
              <a:solidFill>
                <a:srgbClr val="000000"/>
              </a:solidFill>
              <a:latin typeface="Calibri" pitchFamily="34" charset="0"/>
            </a:endParaRPr>
          </a:p>
        </p:txBody>
      </p:sp>
      <p:sp>
        <p:nvSpPr>
          <p:cNvPr id="82" name="Right Triangle 390"/>
          <p:cNvSpPr>
            <a:spLocks noChangeArrowheads="1"/>
          </p:cNvSpPr>
          <p:nvPr/>
        </p:nvSpPr>
        <p:spPr bwMode="auto">
          <a:xfrm flipH="1">
            <a:off x="1530350" y="5403850"/>
            <a:ext cx="341313" cy="320675"/>
          </a:xfrm>
          <a:prstGeom prst="rtTriangle">
            <a:avLst/>
          </a:prstGeom>
          <a:solidFill>
            <a:srgbClr val="00FF00"/>
          </a:solidFill>
          <a:ln w="9525" algn="ctr">
            <a:noFill/>
            <a:round/>
            <a:headEnd/>
            <a:tailEnd/>
          </a:ln>
        </p:spPr>
        <p:txBody>
          <a:bodyPr lIns="45720" rIns="45720" bIns="0">
            <a:normAutofit fontScale="77500" lnSpcReduction="20000"/>
          </a:bodyPr>
          <a:lstStyle/>
          <a:p>
            <a:pPr defTabSz="2663825" eaLnBrk="0" fontAlgn="auto" hangingPunct="0">
              <a:spcBef>
                <a:spcPts val="0"/>
              </a:spcBef>
              <a:spcAft>
                <a:spcPts val="0"/>
              </a:spcAft>
              <a:defRPr/>
            </a:pPr>
            <a:endParaRPr lang="en-US" sz="700" b="0">
              <a:solidFill>
                <a:srgbClr val="000000"/>
              </a:solidFill>
              <a:latin typeface="Arial"/>
            </a:endParaRPr>
          </a:p>
        </p:txBody>
      </p:sp>
      <p:sp>
        <p:nvSpPr>
          <p:cNvPr id="44113" name="Rectangle 391"/>
          <p:cNvSpPr>
            <a:spLocks noChangeArrowheads="1"/>
          </p:cNvSpPr>
          <p:nvPr/>
        </p:nvSpPr>
        <p:spPr bwMode="auto">
          <a:xfrm>
            <a:off x="1530350" y="5403850"/>
            <a:ext cx="341313" cy="320675"/>
          </a:xfrm>
          <a:prstGeom prst="rect">
            <a:avLst/>
          </a:prstGeom>
          <a:noFill/>
          <a:ln w="9525" algn="ctr">
            <a:solidFill>
              <a:schemeClr val="tx1"/>
            </a:solidFill>
            <a:round/>
            <a:headEnd/>
            <a:tailEnd/>
          </a:ln>
        </p:spPr>
        <p:txBody>
          <a:bodyPr lIns="45720" rIns="45720" bIns="0"/>
          <a:lstStyle/>
          <a:p>
            <a:pPr algn="ctr" defTabSz="2663825" eaLnBrk="0" hangingPunct="0"/>
            <a:r>
              <a:rPr lang="en-US" sz="700" b="0" baseline="30000">
                <a:solidFill>
                  <a:srgbClr val="000000"/>
                </a:solidFill>
                <a:latin typeface="Calibri" pitchFamily="34" charset="0"/>
              </a:rPr>
              <a:t>261</a:t>
            </a:r>
            <a:r>
              <a:rPr lang="en-US" sz="700" b="0">
                <a:solidFill>
                  <a:srgbClr val="000000"/>
                </a:solidFill>
                <a:latin typeface="Calibri" pitchFamily="34" charset="0"/>
              </a:rPr>
              <a:t>Db</a:t>
            </a:r>
          </a:p>
          <a:p>
            <a:pPr algn="ctr" defTabSz="2663825" eaLnBrk="0" hangingPunct="0"/>
            <a:r>
              <a:rPr lang="en-US" sz="700" b="0">
                <a:solidFill>
                  <a:srgbClr val="000000"/>
                </a:solidFill>
                <a:latin typeface="Calibri" pitchFamily="34" charset="0"/>
              </a:rPr>
              <a:t>1.8 s</a:t>
            </a:r>
          </a:p>
        </p:txBody>
      </p:sp>
      <p:sp>
        <p:nvSpPr>
          <p:cNvPr id="44114" name="Rectangle 392"/>
          <p:cNvSpPr>
            <a:spLocks noChangeArrowheads="1"/>
          </p:cNvSpPr>
          <p:nvPr/>
        </p:nvSpPr>
        <p:spPr bwMode="auto">
          <a:xfrm>
            <a:off x="1871663" y="5403850"/>
            <a:ext cx="341312" cy="320675"/>
          </a:xfrm>
          <a:prstGeom prst="rect">
            <a:avLst/>
          </a:prstGeom>
          <a:solidFill>
            <a:srgbClr val="FFFF00"/>
          </a:solidFill>
          <a:ln w="9525" algn="ctr">
            <a:solidFill>
              <a:schemeClr val="tx1"/>
            </a:solidFill>
            <a:round/>
            <a:headEnd/>
            <a:tailEnd/>
          </a:ln>
        </p:spPr>
        <p:txBody>
          <a:bodyPr lIns="45720" rIns="45720" bIns="0"/>
          <a:lstStyle/>
          <a:p>
            <a:pPr algn="ctr" defTabSz="2663825" eaLnBrk="0" hangingPunct="0"/>
            <a:endParaRPr lang="en-US" sz="700" b="0">
              <a:solidFill>
                <a:srgbClr val="000000"/>
              </a:solidFill>
              <a:latin typeface="Calibri" pitchFamily="34" charset="0"/>
            </a:endParaRPr>
          </a:p>
        </p:txBody>
      </p:sp>
      <p:sp>
        <p:nvSpPr>
          <p:cNvPr id="85" name="Right Triangle 393"/>
          <p:cNvSpPr>
            <a:spLocks noChangeArrowheads="1"/>
          </p:cNvSpPr>
          <p:nvPr/>
        </p:nvSpPr>
        <p:spPr bwMode="auto">
          <a:xfrm flipH="1">
            <a:off x="1871663" y="5403850"/>
            <a:ext cx="341312" cy="320675"/>
          </a:xfrm>
          <a:prstGeom prst="rtTriangle">
            <a:avLst/>
          </a:prstGeom>
          <a:solidFill>
            <a:srgbClr val="00FF00"/>
          </a:solidFill>
          <a:ln w="9525" algn="ctr">
            <a:noFill/>
            <a:round/>
            <a:headEnd/>
            <a:tailEnd/>
          </a:ln>
        </p:spPr>
        <p:txBody>
          <a:bodyPr lIns="45720" rIns="45720" bIns="0">
            <a:normAutofit fontScale="77500" lnSpcReduction="20000"/>
          </a:bodyPr>
          <a:lstStyle/>
          <a:p>
            <a:pPr defTabSz="2663825" eaLnBrk="0" fontAlgn="auto" hangingPunct="0">
              <a:spcBef>
                <a:spcPts val="0"/>
              </a:spcBef>
              <a:spcAft>
                <a:spcPts val="0"/>
              </a:spcAft>
              <a:defRPr/>
            </a:pPr>
            <a:endParaRPr lang="en-US" sz="700" b="0">
              <a:solidFill>
                <a:srgbClr val="000000"/>
              </a:solidFill>
              <a:latin typeface="Arial"/>
            </a:endParaRPr>
          </a:p>
        </p:txBody>
      </p:sp>
      <p:sp>
        <p:nvSpPr>
          <p:cNvPr id="44116" name="Rectangle 394"/>
          <p:cNvSpPr>
            <a:spLocks noChangeArrowheads="1"/>
          </p:cNvSpPr>
          <p:nvPr/>
        </p:nvSpPr>
        <p:spPr bwMode="auto">
          <a:xfrm>
            <a:off x="1871663" y="5403850"/>
            <a:ext cx="341312" cy="320675"/>
          </a:xfrm>
          <a:prstGeom prst="rect">
            <a:avLst/>
          </a:prstGeom>
          <a:noFill/>
          <a:ln w="9525" algn="ctr">
            <a:solidFill>
              <a:schemeClr val="tx1"/>
            </a:solidFill>
            <a:round/>
            <a:headEnd/>
            <a:tailEnd/>
          </a:ln>
        </p:spPr>
        <p:txBody>
          <a:bodyPr lIns="45720" rIns="45720" bIns="0"/>
          <a:lstStyle/>
          <a:p>
            <a:pPr algn="ctr" defTabSz="2663825" eaLnBrk="0" hangingPunct="0"/>
            <a:r>
              <a:rPr lang="en-US" sz="700" b="0" baseline="30000">
                <a:solidFill>
                  <a:srgbClr val="000000"/>
                </a:solidFill>
                <a:latin typeface="Calibri" pitchFamily="34" charset="0"/>
              </a:rPr>
              <a:t>262</a:t>
            </a:r>
            <a:r>
              <a:rPr lang="en-US" sz="700" b="0">
                <a:solidFill>
                  <a:srgbClr val="000000"/>
                </a:solidFill>
                <a:latin typeface="Calibri" pitchFamily="34" charset="0"/>
              </a:rPr>
              <a:t>Db</a:t>
            </a:r>
          </a:p>
          <a:p>
            <a:pPr algn="ctr" defTabSz="2663825" eaLnBrk="0" hangingPunct="0"/>
            <a:r>
              <a:rPr lang="en-US" sz="700" b="0">
                <a:solidFill>
                  <a:srgbClr val="000000"/>
                </a:solidFill>
                <a:latin typeface="Calibri" pitchFamily="34" charset="0"/>
              </a:rPr>
              <a:t>34 s</a:t>
            </a:r>
          </a:p>
        </p:txBody>
      </p:sp>
      <p:sp>
        <p:nvSpPr>
          <p:cNvPr id="44117" name="Rectangle 395"/>
          <p:cNvSpPr>
            <a:spLocks noChangeArrowheads="1"/>
          </p:cNvSpPr>
          <p:nvPr/>
        </p:nvSpPr>
        <p:spPr bwMode="auto">
          <a:xfrm>
            <a:off x="2212975" y="5403850"/>
            <a:ext cx="339725" cy="320675"/>
          </a:xfrm>
          <a:prstGeom prst="rect">
            <a:avLst/>
          </a:prstGeom>
          <a:solidFill>
            <a:srgbClr val="FFFF00"/>
          </a:solidFill>
          <a:ln w="9525" algn="ctr">
            <a:solidFill>
              <a:schemeClr val="tx1"/>
            </a:solidFill>
            <a:round/>
            <a:headEnd/>
            <a:tailEnd/>
          </a:ln>
        </p:spPr>
        <p:txBody>
          <a:bodyPr lIns="45720" rIns="45720" bIns="0"/>
          <a:lstStyle/>
          <a:p>
            <a:pPr algn="ctr" defTabSz="2663825" eaLnBrk="0" hangingPunct="0"/>
            <a:endParaRPr lang="en-US" sz="700" b="0">
              <a:solidFill>
                <a:srgbClr val="000000"/>
              </a:solidFill>
              <a:latin typeface="Calibri" pitchFamily="34" charset="0"/>
            </a:endParaRPr>
          </a:p>
        </p:txBody>
      </p:sp>
      <p:sp>
        <p:nvSpPr>
          <p:cNvPr id="88" name="Right Triangle 396"/>
          <p:cNvSpPr>
            <a:spLocks noChangeArrowheads="1"/>
          </p:cNvSpPr>
          <p:nvPr/>
        </p:nvSpPr>
        <p:spPr bwMode="auto">
          <a:xfrm flipH="1">
            <a:off x="2212975" y="5403850"/>
            <a:ext cx="339725" cy="320675"/>
          </a:xfrm>
          <a:prstGeom prst="rtTriangle">
            <a:avLst/>
          </a:prstGeom>
          <a:solidFill>
            <a:srgbClr val="00FF00"/>
          </a:solidFill>
          <a:ln w="9525" algn="ctr">
            <a:noFill/>
            <a:round/>
            <a:headEnd/>
            <a:tailEnd/>
          </a:ln>
        </p:spPr>
        <p:txBody>
          <a:bodyPr lIns="45720" rIns="45720" bIns="0">
            <a:normAutofit fontScale="77500" lnSpcReduction="20000"/>
          </a:bodyPr>
          <a:lstStyle/>
          <a:p>
            <a:pPr defTabSz="2663825" eaLnBrk="0" fontAlgn="auto" hangingPunct="0">
              <a:spcBef>
                <a:spcPts val="0"/>
              </a:spcBef>
              <a:spcAft>
                <a:spcPts val="0"/>
              </a:spcAft>
              <a:defRPr/>
            </a:pPr>
            <a:endParaRPr lang="en-US" sz="700" b="0">
              <a:solidFill>
                <a:srgbClr val="000000"/>
              </a:solidFill>
              <a:latin typeface="Arial"/>
            </a:endParaRPr>
          </a:p>
        </p:txBody>
      </p:sp>
      <p:sp>
        <p:nvSpPr>
          <p:cNvPr id="44119" name="Rectangle 397"/>
          <p:cNvSpPr>
            <a:spLocks noChangeArrowheads="1"/>
          </p:cNvSpPr>
          <p:nvPr/>
        </p:nvSpPr>
        <p:spPr bwMode="auto">
          <a:xfrm>
            <a:off x="2212975" y="5403850"/>
            <a:ext cx="339725" cy="320675"/>
          </a:xfrm>
          <a:prstGeom prst="rect">
            <a:avLst/>
          </a:prstGeom>
          <a:noFill/>
          <a:ln w="9525" algn="ctr">
            <a:solidFill>
              <a:schemeClr val="tx1"/>
            </a:solidFill>
            <a:round/>
            <a:headEnd/>
            <a:tailEnd/>
          </a:ln>
        </p:spPr>
        <p:txBody>
          <a:bodyPr lIns="45720" rIns="45720" bIns="0"/>
          <a:lstStyle/>
          <a:p>
            <a:pPr algn="ctr" defTabSz="2663825" eaLnBrk="0" hangingPunct="0"/>
            <a:r>
              <a:rPr lang="en-US" sz="700" b="0" baseline="30000">
                <a:solidFill>
                  <a:srgbClr val="000000"/>
                </a:solidFill>
                <a:latin typeface="Calibri" pitchFamily="34" charset="0"/>
              </a:rPr>
              <a:t>263</a:t>
            </a:r>
            <a:r>
              <a:rPr lang="en-US" sz="700" b="0">
                <a:solidFill>
                  <a:srgbClr val="000000"/>
                </a:solidFill>
                <a:latin typeface="Calibri" pitchFamily="34" charset="0"/>
              </a:rPr>
              <a:t>Db</a:t>
            </a:r>
          </a:p>
          <a:p>
            <a:pPr algn="ctr" defTabSz="2663825" eaLnBrk="0" hangingPunct="0"/>
            <a:r>
              <a:rPr lang="en-US" sz="700" b="0">
                <a:solidFill>
                  <a:srgbClr val="000000"/>
                </a:solidFill>
                <a:latin typeface="Calibri" pitchFamily="34" charset="0"/>
              </a:rPr>
              <a:t>27 s</a:t>
            </a:r>
          </a:p>
        </p:txBody>
      </p:sp>
      <p:sp>
        <p:nvSpPr>
          <p:cNvPr id="44120" name="Rectangle 398"/>
          <p:cNvSpPr>
            <a:spLocks noChangeArrowheads="1"/>
          </p:cNvSpPr>
          <p:nvPr/>
        </p:nvSpPr>
        <p:spPr bwMode="auto">
          <a:xfrm>
            <a:off x="3576638" y="5403850"/>
            <a:ext cx="339725" cy="320675"/>
          </a:xfrm>
          <a:prstGeom prst="rect">
            <a:avLst/>
          </a:prstGeom>
          <a:solidFill>
            <a:srgbClr val="00FF00"/>
          </a:solidFill>
          <a:ln w="9525" algn="ctr">
            <a:solidFill>
              <a:schemeClr val="tx1"/>
            </a:solidFill>
            <a:round/>
            <a:headEnd/>
            <a:tailEnd/>
          </a:ln>
        </p:spPr>
        <p:txBody>
          <a:bodyPr lIns="45720" rIns="45720" bIns="0"/>
          <a:lstStyle/>
          <a:p>
            <a:pPr algn="ctr" defTabSz="2663825" eaLnBrk="0" hangingPunct="0"/>
            <a:r>
              <a:rPr lang="en-US" sz="700" b="0" baseline="30000">
                <a:solidFill>
                  <a:srgbClr val="000000"/>
                </a:solidFill>
                <a:latin typeface="Calibri" pitchFamily="34" charset="0"/>
              </a:rPr>
              <a:t>267</a:t>
            </a:r>
            <a:r>
              <a:rPr lang="en-US" sz="700" b="0">
                <a:solidFill>
                  <a:srgbClr val="000000"/>
                </a:solidFill>
                <a:latin typeface="Calibri" pitchFamily="34" charset="0"/>
              </a:rPr>
              <a:t>Db</a:t>
            </a:r>
          </a:p>
          <a:p>
            <a:pPr algn="ctr" defTabSz="2663825" eaLnBrk="0" hangingPunct="0"/>
            <a:r>
              <a:rPr lang="en-US" sz="700" b="0">
                <a:solidFill>
                  <a:srgbClr val="000000"/>
                </a:solidFill>
                <a:latin typeface="Calibri" pitchFamily="34" charset="0"/>
              </a:rPr>
              <a:t>73.4 h</a:t>
            </a:r>
          </a:p>
        </p:txBody>
      </p:sp>
      <p:sp>
        <p:nvSpPr>
          <p:cNvPr id="44121" name="Rectangle 399"/>
          <p:cNvSpPr>
            <a:spLocks noChangeArrowheads="1"/>
          </p:cNvSpPr>
          <p:nvPr/>
        </p:nvSpPr>
        <p:spPr bwMode="auto">
          <a:xfrm>
            <a:off x="3916363" y="5403850"/>
            <a:ext cx="341312" cy="320675"/>
          </a:xfrm>
          <a:prstGeom prst="rect">
            <a:avLst/>
          </a:prstGeom>
          <a:solidFill>
            <a:srgbClr val="00FF00"/>
          </a:solidFill>
          <a:ln w="9525" algn="ctr">
            <a:solidFill>
              <a:schemeClr val="tx1"/>
            </a:solidFill>
            <a:round/>
            <a:headEnd/>
            <a:tailEnd/>
          </a:ln>
        </p:spPr>
        <p:txBody>
          <a:bodyPr lIns="45720" rIns="45720" bIns="0"/>
          <a:lstStyle/>
          <a:p>
            <a:pPr algn="ctr" defTabSz="2663825" eaLnBrk="0" hangingPunct="0"/>
            <a:r>
              <a:rPr lang="en-US" sz="700" b="0" baseline="30000">
                <a:solidFill>
                  <a:srgbClr val="000000"/>
                </a:solidFill>
                <a:latin typeface="Calibri" pitchFamily="34" charset="0"/>
              </a:rPr>
              <a:t>268</a:t>
            </a:r>
            <a:r>
              <a:rPr lang="en-US" sz="700" b="0">
                <a:solidFill>
                  <a:srgbClr val="000000"/>
                </a:solidFill>
                <a:latin typeface="Calibri" pitchFamily="34" charset="0"/>
              </a:rPr>
              <a:t>Db</a:t>
            </a:r>
          </a:p>
          <a:p>
            <a:pPr algn="ctr" defTabSz="2663825" eaLnBrk="0" hangingPunct="0"/>
            <a:r>
              <a:rPr lang="en-US" sz="700" b="0">
                <a:solidFill>
                  <a:srgbClr val="000000"/>
                </a:solidFill>
                <a:latin typeface="Calibri" pitchFamily="34" charset="0"/>
              </a:rPr>
              <a:t>15.9 h</a:t>
            </a:r>
          </a:p>
        </p:txBody>
      </p:sp>
      <p:sp>
        <p:nvSpPr>
          <p:cNvPr id="44122" name="Rectangle 400"/>
          <p:cNvSpPr>
            <a:spLocks noChangeArrowheads="1"/>
          </p:cNvSpPr>
          <p:nvPr/>
        </p:nvSpPr>
        <p:spPr bwMode="auto">
          <a:xfrm>
            <a:off x="3235325" y="5403850"/>
            <a:ext cx="341313" cy="320675"/>
          </a:xfrm>
          <a:prstGeom prst="rect">
            <a:avLst/>
          </a:prstGeom>
          <a:solidFill>
            <a:srgbClr val="00FF00"/>
          </a:solidFill>
          <a:ln w="9525" algn="ctr">
            <a:solidFill>
              <a:schemeClr val="tx1"/>
            </a:solidFill>
            <a:round/>
            <a:headEnd/>
            <a:tailEnd/>
          </a:ln>
        </p:spPr>
        <p:txBody>
          <a:bodyPr lIns="45720" rIns="45720" bIns="0"/>
          <a:lstStyle/>
          <a:p>
            <a:pPr algn="ctr" defTabSz="2663825" eaLnBrk="0" hangingPunct="0"/>
            <a:r>
              <a:rPr lang="en-US" sz="700" b="0" baseline="30000">
                <a:solidFill>
                  <a:srgbClr val="000000"/>
                </a:solidFill>
                <a:latin typeface="Calibri" pitchFamily="34" charset="0"/>
              </a:rPr>
              <a:t>266</a:t>
            </a:r>
            <a:r>
              <a:rPr lang="en-US" sz="700" b="0">
                <a:solidFill>
                  <a:srgbClr val="000000"/>
                </a:solidFill>
                <a:latin typeface="Calibri" pitchFamily="34" charset="0"/>
              </a:rPr>
              <a:t>Db</a:t>
            </a:r>
          </a:p>
          <a:p>
            <a:pPr algn="ctr" defTabSz="2663825" eaLnBrk="0" hangingPunct="0"/>
            <a:r>
              <a:rPr lang="en-US" sz="700" b="0">
                <a:solidFill>
                  <a:srgbClr val="000000"/>
                </a:solidFill>
                <a:latin typeface="Calibri" pitchFamily="34" charset="0"/>
              </a:rPr>
              <a:t>22 m</a:t>
            </a:r>
          </a:p>
        </p:txBody>
      </p:sp>
      <p:sp>
        <p:nvSpPr>
          <p:cNvPr id="44123" name="Rectangle 401"/>
          <p:cNvSpPr>
            <a:spLocks noChangeArrowheads="1"/>
          </p:cNvSpPr>
          <p:nvPr/>
        </p:nvSpPr>
        <p:spPr bwMode="auto">
          <a:xfrm>
            <a:off x="3916363" y="5724525"/>
            <a:ext cx="341312" cy="319088"/>
          </a:xfrm>
          <a:prstGeom prst="rect">
            <a:avLst/>
          </a:prstGeom>
          <a:solidFill>
            <a:srgbClr val="00FF00"/>
          </a:solidFill>
          <a:ln w="9525" algn="ctr">
            <a:solidFill>
              <a:schemeClr val="tx1"/>
            </a:solidFill>
            <a:round/>
            <a:headEnd/>
            <a:tailEnd/>
          </a:ln>
        </p:spPr>
        <p:txBody>
          <a:bodyPr lIns="45720" rIns="45720" bIns="0"/>
          <a:lstStyle/>
          <a:p>
            <a:pPr algn="ctr" defTabSz="2663825" eaLnBrk="0" hangingPunct="0"/>
            <a:r>
              <a:rPr lang="en-US" sz="700" b="0" baseline="30000">
                <a:solidFill>
                  <a:srgbClr val="000000"/>
                </a:solidFill>
                <a:latin typeface="Calibri" pitchFamily="34" charset="0"/>
              </a:rPr>
              <a:t>267</a:t>
            </a:r>
            <a:r>
              <a:rPr lang="en-US" sz="700" b="0">
                <a:solidFill>
                  <a:srgbClr val="000000"/>
                </a:solidFill>
                <a:latin typeface="Calibri" pitchFamily="34" charset="0"/>
              </a:rPr>
              <a:t>Rf</a:t>
            </a:r>
          </a:p>
          <a:p>
            <a:pPr algn="ctr" defTabSz="2663825" eaLnBrk="0" hangingPunct="0"/>
            <a:r>
              <a:rPr lang="en-US" sz="700" b="0">
                <a:solidFill>
                  <a:srgbClr val="000000"/>
                </a:solidFill>
                <a:latin typeface="Calibri" pitchFamily="34" charset="0"/>
              </a:rPr>
              <a:t>77 m</a:t>
            </a:r>
          </a:p>
        </p:txBody>
      </p:sp>
      <p:sp>
        <p:nvSpPr>
          <p:cNvPr id="44124" name="Rectangle 402"/>
          <p:cNvSpPr>
            <a:spLocks noChangeArrowheads="1"/>
          </p:cNvSpPr>
          <p:nvPr/>
        </p:nvSpPr>
        <p:spPr bwMode="auto">
          <a:xfrm>
            <a:off x="849313" y="5724525"/>
            <a:ext cx="341312" cy="319088"/>
          </a:xfrm>
          <a:prstGeom prst="rect">
            <a:avLst/>
          </a:prstGeom>
          <a:solidFill>
            <a:srgbClr val="FFFF00"/>
          </a:solidFill>
          <a:ln w="9525" algn="ctr">
            <a:solidFill>
              <a:schemeClr val="tx1"/>
            </a:solidFill>
            <a:round/>
            <a:headEnd/>
            <a:tailEnd/>
          </a:ln>
        </p:spPr>
        <p:txBody>
          <a:bodyPr lIns="45720" rIns="45720" bIns="0"/>
          <a:lstStyle/>
          <a:p>
            <a:pPr algn="ctr" defTabSz="2663825" eaLnBrk="0" hangingPunct="0"/>
            <a:endParaRPr lang="en-US" sz="700" b="0">
              <a:solidFill>
                <a:srgbClr val="000000"/>
              </a:solidFill>
              <a:latin typeface="Calibri" pitchFamily="34" charset="0"/>
            </a:endParaRPr>
          </a:p>
        </p:txBody>
      </p:sp>
      <p:sp>
        <p:nvSpPr>
          <p:cNvPr id="95" name="Right Triangle 403"/>
          <p:cNvSpPr>
            <a:spLocks noChangeArrowheads="1"/>
          </p:cNvSpPr>
          <p:nvPr/>
        </p:nvSpPr>
        <p:spPr bwMode="auto">
          <a:xfrm flipH="1">
            <a:off x="849313" y="5724525"/>
            <a:ext cx="341312" cy="319088"/>
          </a:xfrm>
          <a:prstGeom prst="rtTriangle">
            <a:avLst/>
          </a:prstGeom>
          <a:solidFill>
            <a:srgbClr val="00FF00"/>
          </a:solidFill>
          <a:ln w="9525" algn="ctr">
            <a:noFill/>
            <a:round/>
            <a:headEnd/>
            <a:tailEnd/>
          </a:ln>
        </p:spPr>
        <p:txBody>
          <a:bodyPr lIns="45720" rIns="45720" bIns="0">
            <a:normAutofit fontScale="62500" lnSpcReduction="20000"/>
          </a:bodyPr>
          <a:lstStyle/>
          <a:p>
            <a:pPr defTabSz="2663825" eaLnBrk="0" fontAlgn="auto" hangingPunct="0">
              <a:spcBef>
                <a:spcPts val="0"/>
              </a:spcBef>
              <a:spcAft>
                <a:spcPts val="0"/>
              </a:spcAft>
              <a:defRPr/>
            </a:pPr>
            <a:endParaRPr lang="en-US" sz="700" b="0">
              <a:solidFill>
                <a:srgbClr val="000000"/>
              </a:solidFill>
              <a:latin typeface="Arial"/>
            </a:endParaRPr>
          </a:p>
        </p:txBody>
      </p:sp>
      <p:sp>
        <p:nvSpPr>
          <p:cNvPr id="44126" name="Rectangle 404"/>
          <p:cNvSpPr>
            <a:spLocks noChangeArrowheads="1"/>
          </p:cNvSpPr>
          <p:nvPr/>
        </p:nvSpPr>
        <p:spPr bwMode="auto">
          <a:xfrm>
            <a:off x="849313" y="5724525"/>
            <a:ext cx="341312" cy="319088"/>
          </a:xfrm>
          <a:prstGeom prst="rect">
            <a:avLst/>
          </a:prstGeom>
          <a:noFill/>
          <a:ln w="9525" algn="ctr">
            <a:solidFill>
              <a:schemeClr val="tx1"/>
            </a:solidFill>
            <a:round/>
            <a:headEnd/>
            <a:tailEnd/>
          </a:ln>
        </p:spPr>
        <p:txBody>
          <a:bodyPr lIns="45720" rIns="45720" bIns="0"/>
          <a:lstStyle/>
          <a:p>
            <a:pPr algn="ctr" defTabSz="2663825" eaLnBrk="0" hangingPunct="0"/>
            <a:r>
              <a:rPr lang="en-US" sz="700" b="0" baseline="30000">
                <a:solidFill>
                  <a:srgbClr val="000000"/>
                </a:solidFill>
                <a:latin typeface="Calibri" pitchFamily="34" charset="0"/>
              </a:rPr>
              <a:t>258</a:t>
            </a:r>
            <a:r>
              <a:rPr lang="en-US" sz="700" b="0">
                <a:solidFill>
                  <a:srgbClr val="000000"/>
                </a:solidFill>
                <a:latin typeface="Calibri" pitchFamily="34" charset="0"/>
              </a:rPr>
              <a:t>Rf</a:t>
            </a:r>
          </a:p>
          <a:p>
            <a:pPr algn="ctr" defTabSz="2663825" eaLnBrk="0" hangingPunct="0"/>
            <a:r>
              <a:rPr lang="en-US" sz="700" b="0">
                <a:solidFill>
                  <a:srgbClr val="000000"/>
                </a:solidFill>
                <a:latin typeface="Calibri" pitchFamily="34" charset="0"/>
              </a:rPr>
              <a:t>12 ms</a:t>
            </a:r>
          </a:p>
        </p:txBody>
      </p:sp>
      <p:sp>
        <p:nvSpPr>
          <p:cNvPr id="44127" name="Rectangle 405"/>
          <p:cNvSpPr>
            <a:spLocks noChangeArrowheads="1"/>
          </p:cNvSpPr>
          <p:nvPr/>
        </p:nvSpPr>
        <p:spPr bwMode="auto">
          <a:xfrm>
            <a:off x="508000" y="5724525"/>
            <a:ext cx="341313" cy="319088"/>
          </a:xfrm>
          <a:prstGeom prst="rect">
            <a:avLst/>
          </a:prstGeom>
          <a:solidFill>
            <a:srgbClr val="FFFF00"/>
          </a:solidFill>
          <a:ln w="9525" algn="ctr">
            <a:solidFill>
              <a:schemeClr val="tx1"/>
            </a:solidFill>
            <a:round/>
            <a:headEnd/>
            <a:tailEnd/>
          </a:ln>
        </p:spPr>
        <p:txBody>
          <a:bodyPr lIns="45720" rIns="45720" bIns="0"/>
          <a:lstStyle/>
          <a:p>
            <a:pPr algn="ctr" defTabSz="2663825" eaLnBrk="0" hangingPunct="0"/>
            <a:endParaRPr lang="en-US" sz="700" b="0">
              <a:solidFill>
                <a:srgbClr val="000000"/>
              </a:solidFill>
              <a:latin typeface="Calibri" pitchFamily="34" charset="0"/>
            </a:endParaRPr>
          </a:p>
        </p:txBody>
      </p:sp>
      <p:sp>
        <p:nvSpPr>
          <p:cNvPr id="98" name="Right Triangle 406"/>
          <p:cNvSpPr>
            <a:spLocks noChangeArrowheads="1"/>
          </p:cNvSpPr>
          <p:nvPr/>
        </p:nvSpPr>
        <p:spPr bwMode="auto">
          <a:xfrm flipH="1">
            <a:off x="698500" y="5883275"/>
            <a:ext cx="150813" cy="160338"/>
          </a:xfrm>
          <a:prstGeom prst="rtTriangle">
            <a:avLst/>
          </a:prstGeom>
          <a:solidFill>
            <a:srgbClr val="FF00FF"/>
          </a:solidFill>
          <a:ln w="9525" algn="ctr">
            <a:noFill/>
            <a:round/>
            <a:headEnd/>
            <a:tailEnd/>
          </a:ln>
        </p:spPr>
        <p:txBody>
          <a:bodyPr lIns="45720" rIns="45720" bIns="0">
            <a:normAutofit fontScale="25000" lnSpcReduction="20000"/>
          </a:bodyPr>
          <a:lstStyle/>
          <a:p>
            <a:pPr defTabSz="2663825" eaLnBrk="0" fontAlgn="auto" hangingPunct="0">
              <a:spcBef>
                <a:spcPts val="0"/>
              </a:spcBef>
              <a:spcAft>
                <a:spcPts val="0"/>
              </a:spcAft>
              <a:defRPr/>
            </a:pPr>
            <a:endParaRPr lang="en-US" sz="700" b="0">
              <a:solidFill>
                <a:srgbClr val="000000"/>
              </a:solidFill>
              <a:latin typeface="Arial"/>
            </a:endParaRPr>
          </a:p>
        </p:txBody>
      </p:sp>
      <p:sp>
        <p:nvSpPr>
          <p:cNvPr id="44129" name="Rectangle 407"/>
          <p:cNvSpPr>
            <a:spLocks noChangeArrowheads="1"/>
          </p:cNvSpPr>
          <p:nvPr/>
        </p:nvSpPr>
        <p:spPr bwMode="auto">
          <a:xfrm>
            <a:off x="508000" y="5724525"/>
            <a:ext cx="341313" cy="319088"/>
          </a:xfrm>
          <a:prstGeom prst="rect">
            <a:avLst/>
          </a:prstGeom>
          <a:noFill/>
          <a:ln w="9525" algn="ctr">
            <a:solidFill>
              <a:schemeClr val="tx1"/>
            </a:solidFill>
            <a:round/>
            <a:headEnd/>
            <a:tailEnd/>
          </a:ln>
        </p:spPr>
        <p:txBody>
          <a:bodyPr lIns="45720" rIns="45720" bIns="0"/>
          <a:lstStyle/>
          <a:p>
            <a:pPr algn="ctr" defTabSz="2663825" eaLnBrk="0" hangingPunct="0"/>
            <a:r>
              <a:rPr lang="en-US" sz="700" b="0" baseline="30000">
                <a:solidFill>
                  <a:srgbClr val="000000"/>
                </a:solidFill>
                <a:latin typeface="Calibri" pitchFamily="34" charset="0"/>
              </a:rPr>
              <a:t>257</a:t>
            </a:r>
            <a:r>
              <a:rPr lang="en-US" sz="700" b="0">
                <a:solidFill>
                  <a:srgbClr val="000000"/>
                </a:solidFill>
                <a:latin typeface="Calibri" pitchFamily="34" charset="0"/>
              </a:rPr>
              <a:t>Rf</a:t>
            </a:r>
          </a:p>
          <a:p>
            <a:pPr algn="ctr" defTabSz="2663825" eaLnBrk="0" hangingPunct="0"/>
            <a:r>
              <a:rPr lang="en-US" sz="700" b="0">
                <a:solidFill>
                  <a:srgbClr val="000000"/>
                </a:solidFill>
                <a:latin typeface="Calibri" pitchFamily="34" charset="0"/>
              </a:rPr>
              <a:t>4.0 s</a:t>
            </a:r>
          </a:p>
        </p:txBody>
      </p:sp>
      <p:sp>
        <p:nvSpPr>
          <p:cNvPr id="44130" name="Rectangle 408"/>
          <p:cNvSpPr>
            <a:spLocks noChangeArrowheads="1"/>
          </p:cNvSpPr>
          <p:nvPr/>
        </p:nvSpPr>
        <p:spPr bwMode="auto">
          <a:xfrm>
            <a:off x="168275" y="5724525"/>
            <a:ext cx="339725" cy="319088"/>
          </a:xfrm>
          <a:prstGeom prst="rect">
            <a:avLst/>
          </a:prstGeom>
          <a:solidFill>
            <a:srgbClr val="00FFFF"/>
          </a:solidFill>
          <a:ln w="9525" algn="ctr">
            <a:solidFill>
              <a:schemeClr val="tx1"/>
            </a:solidFill>
            <a:round/>
            <a:headEnd/>
            <a:tailEnd/>
          </a:ln>
        </p:spPr>
        <p:txBody>
          <a:bodyPr lIns="45720" rIns="45720" bIns="0"/>
          <a:lstStyle/>
          <a:p>
            <a:pPr algn="ctr" defTabSz="2663825" eaLnBrk="0" hangingPunct="0"/>
            <a:r>
              <a:rPr lang="en-US" sz="1200" b="0">
                <a:solidFill>
                  <a:srgbClr val="000000"/>
                </a:solidFill>
                <a:latin typeface="Calibri" pitchFamily="34" charset="0"/>
              </a:rPr>
              <a:t>104</a:t>
            </a:r>
          </a:p>
        </p:txBody>
      </p:sp>
      <p:sp>
        <p:nvSpPr>
          <p:cNvPr id="44131" name="Rectangle 409"/>
          <p:cNvSpPr>
            <a:spLocks noChangeArrowheads="1"/>
          </p:cNvSpPr>
          <p:nvPr/>
        </p:nvSpPr>
        <p:spPr bwMode="auto">
          <a:xfrm>
            <a:off x="1190625" y="5724525"/>
            <a:ext cx="339725" cy="319088"/>
          </a:xfrm>
          <a:prstGeom prst="rect">
            <a:avLst/>
          </a:prstGeom>
          <a:solidFill>
            <a:srgbClr val="FFFF00"/>
          </a:solidFill>
          <a:ln w="9525" algn="ctr">
            <a:solidFill>
              <a:schemeClr val="tx1"/>
            </a:solidFill>
            <a:round/>
            <a:headEnd/>
            <a:tailEnd/>
          </a:ln>
        </p:spPr>
        <p:txBody>
          <a:bodyPr lIns="45720" rIns="45720" bIns="0"/>
          <a:lstStyle/>
          <a:p>
            <a:pPr algn="ctr" defTabSz="2663825" eaLnBrk="0" hangingPunct="0"/>
            <a:endParaRPr lang="en-US" sz="700" b="0">
              <a:solidFill>
                <a:srgbClr val="000000"/>
              </a:solidFill>
              <a:latin typeface="Calibri" pitchFamily="34" charset="0"/>
            </a:endParaRPr>
          </a:p>
        </p:txBody>
      </p:sp>
      <p:sp>
        <p:nvSpPr>
          <p:cNvPr id="102" name="Right Triangle 410"/>
          <p:cNvSpPr>
            <a:spLocks noChangeArrowheads="1"/>
          </p:cNvSpPr>
          <p:nvPr/>
        </p:nvSpPr>
        <p:spPr bwMode="auto">
          <a:xfrm flipH="1">
            <a:off x="1190625" y="5724525"/>
            <a:ext cx="339725" cy="319088"/>
          </a:xfrm>
          <a:prstGeom prst="rtTriangle">
            <a:avLst/>
          </a:prstGeom>
          <a:solidFill>
            <a:srgbClr val="FF00FF"/>
          </a:solidFill>
          <a:ln w="9525" algn="ctr">
            <a:noFill/>
            <a:round/>
            <a:headEnd/>
            <a:tailEnd/>
          </a:ln>
        </p:spPr>
        <p:txBody>
          <a:bodyPr lIns="45720" rIns="45720" bIns="0">
            <a:normAutofit fontScale="62500" lnSpcReduction="20000"/>
          </a:bodyPr>
          <a:lstStyle/>
          <a:p>
            <a:pPr defTabSz="2663825" eaLnBrk="0" fontAlgn="auto" hangingPunct="0">
              <a:spcBef>
                <a:spcPts val="0"/>
              </a:spcBef>
              <a:spcAft>
                <a:spcPts val="0"/>
              </a:spcAft>
              <a:defRPr/>
            </a:pPr>
            <a:endParaRPr lang="en-US" sz="700" b="0">
              <a:solidFill>
                <a:srgbClr val="000000"/>
              </a:solidFill>
              <a:latin typeface="Arial"/>
            </a:endParaRPr>
          </a:p>
        </p:txBody>
      </p:sp>
      <p:sp>
        <p:nvSpPr>
          <p:cNvPr id="44133" name="Rectangle 411"/>
          <p:cNvSpPr>
            <a:spLocks noChangeArrowheads="1"/>
          </p:cNvSpPr>
          <p:nvPr/>
        </p:nvSpPr>
        <p:spPr bwMode="auto">
          <a:xfrm>
            <a:off x="1190625" y="5724525"/>
            <a:ext cx="339725" cy="319088"/>
          </a:xfrm>
          <a:prstGeom prst="rect">
            <a:avLst/>
          </a:prstGeom>
          <a:noFill/>
          <a:ln w="9525" algn="ctr">
            <a:solidFill>
              <a:schemeClr val="tx1"/>
            </a:solidFill>
            <a:round/>
            <a:headEnd/>
            <a:tailEnd/>
          </a:ln>
        </p:spPr>
        <p:txBody>
          <a:bodyPr lIns="45720" rIns="45720" bIns="0"/>
          <a:lstStyle/>
          <a:p>
            <a:pPr algn="ctr" defTabSz="2663825" eaLnBrk="0" hangingPunct="0"/>
            <a:r>
              <a:rPr lang="en-US" sz="700" b="0" baseline="30000">
                <a:solidFill>
                  <a:srgbClr val="000000"/>
                </a:solidFill>
                <a:latin typeface="Calibri" pitchFamily="34" charset="0"/>
              </a:rPr>
              <a:t>259</a:t>
            </a:r>
            <a:r>
              <a:rPr lang="en-US" sz="700" b="0">
                <a:solidFill>
                  <a:srgbClr val="000000"/>
                </a:solidFill>
                <a:latin typeface="Calibri" pitchFamily="34" charset="0"/>
              </a:rPr>
              <a:t>Rf</a:t>
            </a:r>
          </a:p>
          <a:p>
            <a:pPr algn="ctr" defTabSz="2663825" eaLnBrk="0" hangingPunct="0"/>
            <a:r>
              <a:rPr lang="en-US" sz="700" b="0">
                <a:solidFill>
                  <a:srgbClr val="000000"/>
                </a:solidFill>
                <a:latin typeface="Calibri" pitchFamily="34" charset="0"/>
              </a:rPr>
              <a:t>3.0 s</a:t>
            </a:r>
          </a:p>
        </p:txBody>
      </p:sp>
      <p:sp>
        <p:nvSpPr>
          <p:cNvPr id="44134" name="Rectangle 412"/>
          <p:cNvSpPr>
            <a:spLocks noChangeArrowheads="1"/>
          </p:cNvSpPr>
          <p:nvPr/>
        </p:nvSpPr>
        <p:spPr bwMode="auto">
          <a:xfrm>
            <a:off x="1530350" y="5724525"/>
            <a:ext cx="341313" cy="319088"/>
          </a:xfrm>
          <a:prstGeom prst="rect">
            <a:avLst/>
          </a:prstGeom>
          <a:solidFill>
            <a:srgbClr val="00FF00"/>
          </a:solidFill>
          <a:ln w="9525" algn="ctr">
            <a:solidFill>
              <a:schemeClr val="tx1"/>
            </a:solidFill>
            <a:round/>
            <a:headEnd/>
            <a:tailEnd/>
          </a:ln>
        </p:spPr>
        <p:txBody>
          <a:bodyPr lIns="45720" rIns="45720" bIns="0"/>
          <a:lstStyle/>
          <a:p>
            <a:pPr algn="ctr" defTabSz="2663825" eaLnBrk="0" hangingPunct="0"/>
            <a:r>
              <a:rPr lang="en-US" sz="700" b="0" baseline="30000">
                <a:solidFill>
                  <a:srgbClr val="000000"/>
                </a:solidFill>
                <a:latin typeface="Calibri" pitchFamily="34" charset="0"/>
              </a:rPr>
              <a:t>260</a:t>
            </a:r>
            <a:r>
              <a:rPr lang="en-US" sz="700" b="0">
                <a:solidFill>
                  <a:srgbClr val="000000"/>
                </a:solidFill>
                <a:latin typeface="Calibri" pitchFamily="34" charset="0"/>
              </a:rPr>
              <a:t>Rf</a:t>
            </a:r>
          </a:p>
          <a:p>
            <a:pPr algn="ctr" defTabSz="2663825" eaLnBrk="0" hangingPunct="0"/>
            <a:r>
              <a:rPr lang="en-US" sz="700" b="0">
                <a:solidFill>
                  <a:srgbClr val="000000"/>
                </a:solidFill>
                <a:latin typeface="Calibri" pitchFamily="34" charset="0"/>
              </a:rPr>
              <a:t>21 ms</a:t>
            </a:r>
          </a:p>
        </p:txBody>
      </p:sp>
      <p:sp>
        <p:nvSpPr>
          <p:cNvPr id="44135" name="Rectangle 413"/>
          <p:cNvSpPr>
            <a:spLocks noChangeArrowheads="1"/>
          </p:cNvSpPr>
          <p:nvPr/>
        </p:nvSpPr>
        <p:spPr bwMode="auto">
          <a:xfrm>
            <a:off x="1871663" y="5724525"/>
            <a:ext cx="341312" cy="319088"/>
          </a:xfrm>
          <a:prstGeom prst="rect">
            <a:avLst/>
          </a:prstGeom>
          <a:solidFill>
            <a:srgbClr val="FFFF00"/>
          </a:solidFill>
          <a:ln w="9525" algn="ctr">
            <a:solidFill>
              <a:schemeClr val="tx1"/>
            </a:solidFill>
            <a:round/>
            <a:headEnd/>
            <a:tailEnd/>
          </a:ln>
        </p:spPr>
        <p:txBody>
          <a:bodyPr lIns="45720" rIns="45720" bIns="0"/>
          <a:lstStyle/>
          <a:p>
            <a:pPr algn="ctr" defTabSz="2663825" eaLnBrk="0" hangingPunct="0"/>
            <a:endParaRPr lang="en-US" sz="700" b="0">
              <a:solidFill>
                <a:srgbClr val="000000"/>
              </a:solidFill>
              <a:latin typeface="Calibri" pitchFamily="34" charset="0"/>
            </a:endParaRPr>
          </a:p>
        </p:txBody>
      </p:sp>
      <p:sp>
        <p:nvSpPr>
          <p:cNvPr id="106" name="Right Triangle 414"/>
          <p:cNvSpPr>
            <a:spLocks noChangeArrowheads="1"/>
          </p:cNvSpPr>
          <p:nvPr/>
        </p:nvSpPr>
        <p:spPr bwMode="auto">
          <a:xfrm flipH="1">
            <a:off x="1871663" y="5724525"/>
            <a:ext cx="341312" cy="319088"/>
          </a:xfrm>
          <a:prstGeom prst="rtTriangle">
            <a:avLst/>
          </a:prstGeom>
          <a:solidFill>
            <a:srgbClr val="00FF00"/>
          </a:solidFill>
          <a:ln w="9525" algn="ctr">
            <a:noFill/>
            <a:round/>
            <a:headEnd/>
            <a:tailEnd/>
          </a:ln>
        </p:spPr>
        <p:txBody>
          <a:bodyPr lIns="45720" rIns="45720" bIns="0">
            <a:normAutofit fontScale="62500" lnSpcReduction="20000"/>
          </a:bodyPr>
          <a:lstStyle/>
          <a:p>
            <a:pPr defTabSz="2663825" eaLnBrk="0" fontAlgn="auto" hangingPunct="0">
              <a:spcBef>
                <a:spcPts val="0"/>
              </a:spcBef>
              <a:spcAft>
                <a:spcPts val="0"/>
              </a:spcAft>
              <a:defRPr/>
            </a:pPr>
            <a:endParaRPr lang="en-US" sz="700" b="0">
              <a:solidFill>
                <a:srgbClr val="000000"/>
              </a:solidFill>
              <a:latin typeface="Arial"/>
            </a:endParaRPr>
          </a:p>
        </p:txBody>
      </p:sp>
      <p:sp>
        <p:nvSpPr>
          <p:cNvPr id="44137" name="Rectangle 415"/>
          <p:cNvSpPr>
            <a:spLocks noChangeArrowheads="1"/>
          </p:cNvSpPr>
          <p:nvPr/>
        </p:nvSpPr>
        <p:spPr bwMode="auto">
          <a:xfrm>
            <a:off x="1871663" y="5724525"/>
            <a:ext cx="341312" cy="319088"/>
          </a:xfrm>
          <a:prstGeom prst="rect">
            <a:avLst/>
          </a:prstGeom>
          <a:noFill/>
          <a:ln w="9525" algn="ctr">
            <a:solidFill>
              <a:schemeClr val="tx1"/>
            </a:solidFill>
            <a:round/>
            <a:headEnd/>
            <a:tailEnd/>
          </a:ln>
        </p:spPr>
        <p:txBody>
          <a:bodyPr lIns="45720" rIns="45720" bIns="0"/>
          <a:lstStyle/>
          <a:p>
            <a:pPr algn="ctr" defTabSz="2663825" eaLnBrk="0" hangingPunct="0"/>
            <a:r>
              <a:rPr lang="en-US" sz="700" b="0" baseline="30000">
                <a:solidFill>
                  <a:srgbClr val="000000"/>
                </a:solidFill>
                <a:latin typeface="Calibri" pitchFamily="34" charset="0"/>
              </a:rPr>
              <a:t>261</a:t>
            </a:r>
            <a:r>
              <a:rPr lang="en-US" sz="700" b="0">
                <a:solidFill>
                  <a:srgbClr val="000000"/>
                </a:solidFill>
                <a:latin typeface="Calibri" pitchFamily="34" charset="0"/>
              </a:rPr>
              <a:t>Rf</a:t>
            </a:r>
          </a:p>
          <a:p>
            <a:pPr algn="ctr" defTabSz="2663825" eaLnBrk="0" hangingPunct="0"/>
            <a:r>
              <a:rPr lang="en-US" sz="500" b="0">
                <a:solidFill>
                  <a:srgbClr val="000000"/>
                </a:solidFill>
                <a:latin typeface="Calibri" pitchFamily="34" charset="0"/>
              </a:rPr>
              <a:t>2 s, 78 s</a:t>
            </a:r>
          </a:p>
        </p:txBody>
      </p:sp>
      <p:sp>
        <p:nvSpPr>
          <p:cNvPr id="44138" name="Rectangle 432"/>
          <p:cNvSpPr>
            <a:spLocks noChangeArrowheads="1"/>
          </p:cNvSpPr>
          <p:nvPr/>
        </p:nvSpPr>
        <p:spPr bwMode="auto">
          <a:xfrm>
            <a:off x="6642100" y="2517775"/>
            <a:ext cx="339725" cy="320675"/>
          </a:xfrm>
          <a:prstGeom prst="rect">
            <a:avLst/>
          </a:prstGeom>
          <a:solidFill>
            <a:srgbClr val="FFFF00"/>
          </a:solidFill>
          <a:ln w="9525" algn="ctr">
            <a:solidFill>
              <a:schemeClr val="tx1"/>
            </a:solidFill>
            <a:round/>
            <a:headEnd/>
            <a:tailEnd/>
          </a:ln>
        </p:spPr>
        <p:txBody>
          <a:bodyPr lIns="45720" rIns="45720" bIns="0"/>
          <a:lstStyle/>
          <a:p>
            <a:pPr algn="ctr" defTabSz="2663825" eaLnBrk="0" hangingPunct="0"/>
            <a:r>
              <a:rPr lang="en-US" sz="700" b="0" baseline="30000">
                <a:solidFill>
                  <a:srgbClr val="000000"/>
                </a:solidFill>
                <a:latin typeface="Calibri" pitchFamily="34" charset="0"/>
              </a:rPr>
              <a:t>285</a:t>
            </a:r>
            <a:r>
              <a:rPr lang="en-US" sz="700" b="0">
                <a:solidFill>
                  <a:srgbClr val="000000"/>
                </a:solidFill>
                <a:latin typeface="Calibri" pitchFamily="34" charset="0"/>
              </a:rPr>
              <a:t>114</a:t>
            </a:r>
          </a:p>
          <a:p>
            <a:pPr algn="ctr" defTabSz="2663825" eaLnBrk="0" hangingPunct="0"/>
            <a:r>
              <a:rPr lang="en-US" sz="700" b="0">
                <a:solidFill>
                  <a:srgbClr val="000000"/>
                </a:solidFill>
                <a:latin typeface="Calibri" pitchFamily="34" charset="0"/>
              </a:rPr>
              <a:t>0.12 s</a:t>
            </a:r>
          </a:p>
        </p:txBody>
      </p:sp>
      <p:sp>
        <p:nvSpPr>
          <p:cNvPr id="44139" name="Rectangle 433"/>
          <p:cNvSpPr>
            <a:spLocks noChangeArrowheads="1"/>
          </p:cNvSpPr>
          <p:nvPr/>
        </p:nvSpPr>
        <p:spPr bwMode="auto">
          <a:xfrm>
            <a:off x="5961063" y="3160713"/>
            <a:ext cx="341312" cy="320675"/>
          </a:xfrm>
          <a:prstGeom prst="rect">
            <a:avLst/>
          </a:prstGeom>
          <a:solidFill>
            <a:srgbClr val="FFFF00"/>
          </a:solidFill>
          <a:ln w="9525" algn="ctr">
            <a:solidFill>
              <a:schemeClr val="tx1"/>
            </a:solidFill>
            <a:round/>
            <a:headEnd/>
            <a:tailEnd/>
          </a:ln>
        </p:spPr>
        <p:txBody>
          <a:bodyPr lIns="45720" rIns="45720" bIns="0"/>
          <a:lstStyle/>
          <a:p>
            <a:pPr algn="ctr" defTabSz="2663825" eaLnBrk="0" hangingPunct="0"/>
            <a:r>
              <a:rPr lang="en-US" sz="700" b="0" baseline="30000">
                <a:solidFill>
                  <a:srgbClr val="000000"/>
                </a:solidFill>
                <a:latin typeface="Calibri" pitchFamily="34" charset="0"/>
              </a:rPr>
              <a:t>281</a:t>
            </a:r>
            <a:r>
              <a:rPr lang="en-US" sz="700" b="0">
                <a:solidFill>
                  <a:srgbClr val="000000"/>
                </a:solidFill>
                <a:latin typeface="Calibri" pitchFamily="34" charset="0"/>
              </a:rPr>
              <a:t>Cn</a:t>
            </a:r>
          </a:p>
          <a:p>
            <a:pPr algn="ctr" defTabSz="2663825" eaLnBrk="0" hangingPunct="0"/>
            <a:r>
              <a:rPr lang="en-US" sz="700" b="0">
                <a:solidFill>
                  <a:srgbClr val="000000"/>
                </a:solidFill>
                <a:latin typeface="Calibri" pitchFamily="34" charset="0"/>
              </a:rPr>
              <a:t>97 ms</a:t>
            </a:r>
          </a:p>
        </p:txBody>
      </p:sp>
      <p:sp>
        <p:nvSpPr>
          <p:cNvPr id="44140" name="Rectangle 434"/>
          <p:cNvSpPr>
            <a:spLocks noChangeArrowheads="1"/>
          </p:cNvSpPr>
          <p:nvPr/>
        </p:nvSpPr>
        <p:spPr bwMode="auto">
          <a:xfrm>
            <a:off x="5280025" y="3802063"/>
            <a:ext cx="341313" cy="320675"/>
          </a:xfrm>
          <a:prstGeom prst="rect">
            <a:avLst/>
          </a:prstGeom>
          <a:solidFill>
            <a:srgbClr val="FFFF00"/>
          </a:solidFill>
          <a:ln w="9525" algn="ctr">
            <a:solidFill>
              <a:schemeClr val="tx1"/>
            </a:solidFill>
            <a:round/>
            <a:headEnd/>
            <a:tailEnd/>
          </a:ln>
        </p:spPr>
        <p:txBody>
          <a:bodyPr lIns="45720" rIns="45720" bIns="0"/>
          <a:lstStyle/>
          <a:p>
            <a:pPr algn="ctr" defTabSz="2663825" eaLnBrk="0" hangingPunct="0"/>
            <a:r>
              <a:rPr lang="en-US" sz="700" b="0" baseline="30000">
                <a:solidFill>
                  <a:srgbClr val="000000"/>
                </a:solidFill>
                <a:latin typeface="Calibri" pitchFamily="34" charset="0"/>
              </a:rPr>
              <a:t>277</a:t>
            </a:r>
            <a:r>
              <a:rPr lang="en-US" sz="700" b="0">
                <a:solidFill>
                  <a:srgbClr val="000000"/>
                </a:solidFill>
                <a:latin typeface="Calibri" pitchFamily="34" charset="0"/>
              </a:rPr>
              <a:t>Ds</a:t>
            </a:r>
          </a:p>
          <a:p>
            <a:pPr algn="ctr" defTabSz="2663825" eaLnBrk="0" hangingPunct="0"/>
            <a:r>
              <a:rPr lang="en-US" sz="700" b="0">
                <a:solidFill>
                  <a:srgbClr val="000000"/>
                </a:solidFill>
                <a:latin typeface="Calibri" pitchFamily="34" charset="0"/>
              </a:rPr>
              <a:t>5.7 ms</a:t>
            </a:r>
          </a:p>
        </p:txBody>
      </p:sp>
      <p:sp>
        <p:nvSpPr>
          <p:cNvPr id="44141" name="Rectangle 435"/>
          <p:cNvSpPr>
            <a:spLocks noChangeArrowheads="1"/>
          </p:cNvSpPr>
          <p:nvPr/>
        </p:nvSpPr>
        <p:spPr bwMode="auto">
          <a:xfrm>
            <a:off x="4598988" y="4443413"/>
            <a:ext cx="339725" cy="320675"/>
          </a:xfrm>
          <a:prstGeom prst="rect">
            <a:avLst/>
          </a:prstGeom>
          <a:solidFill>
            <a:srgbClr val="FFFF00"/>
          </a:solidFill>
          <a:ln w="9525" algn="ctr">
            <a:solidFill>
              <a:schemeClr val="tx1"/>
            </a:solidFill>
            <a:round/>
            <a:headEnd/>
            <a:tailEnd/>
          </a:ln>
        </p:spPr>
        <p:txBody>
          <a:bodyPr lIns="45720" rIns="45720" bIns="0"/>
          <a:lstStyle/>
          <a:p>
            <a:pPr algn="ctr" defTabSz="2663825" eaLnBrk="0" hangingPunct="0"/>
            <a:r>
              <a:rPr lang="en-US" sz="700" b="0" baseline="30000">
                <a:solidFill>
                  <a:srgbClr val="000000"/>
                </a:solidFill>
                <a:latin typeface="Calibri" pitchFamily="34" charset="0"/>
              </a:rPr>
              <a:t>273</a:t>
            </a:r>
            <a:r>
              <a:rPr lang="en-US" sz="700" b="0">
                <a:solidFill>
                  <a:srgbClr val="000000"/>
                </a:solidFill>
                <a:latin typeface="Calibri" pitchFamily="34" charset="0"/>
              </a:rPr>
              <a:t>Hs</a:t>
            </a:r>
          </a:p>
          <a:p>
            <a:pPr algn="ctr" defTabSz="2663825" eaLnBrk="0" hangingPunct="0"/>
            <a:r>
              <a:rPr lang="en-US" sz="700" b="0">
                <a:solidFill>
                  <a:srgbClr val="000000"/>
                </a:solidFill>
                <a:latin typeface="Calibri" pitchFamily="34" charset="0"/>
              </a:rPr>
              <a:t>0.25 s</a:t>
            </a:r>
          </a:p>
        </p:txBody>
      </p:sp>
      <p:sp>
        <p:nvSpPr>
          <p:cNvPr id="44142" name="Rectangle 436"/>
          <p:cNvSpPr>
            <a:spLocks noChangeArrowheads="1"/>
          </p:cNvSpPr>
          <p:nvPr/>
        </p:nvSpPr>
        <p:spPr bwMode="auto">
          <a:xfrm>
            <a:off x="3913188" y="5084763"/>
            <a:ext cx="341312" cy="320675"/>
          </a:xfrm>
          <a:prstGeom prst="rect">
            <a:avLst/>
          </a:prstGeom>
          <a:solidFill>
            <a:srgbClr val="FFFF00"/>
          </a:solidFill>
          <a:ln w="9525" algn="ctr">
            <a:solidFill>
              <a:schemeClr val="tx1"/>
            </a:solidFill>
            <a:round/>
            <a:headEnd/>
            <a:tailEnd/>
          </a:ln>
        </p:spPr>
        <p:txBody>
          <a:bodyPr lIns="45720" rIns="45720" bIns="0"/>
          <a:lstStyle/>
          <a:p>
            <a:pPr algn="ctr" defTabSz="2663825" eaLnBrk="0" hangingPunct="0"/>
            <a:r>
              <a:rPr lang="en-US" sz="700" b="0" baseline="30000">
                <a:solidFill>
                  <a:srgbClr val="000000"/>
                </a:solidFill>
                <a:latin typeface="Calibri" pitchFamily="34" charset="0"/>
              </a:rPr>
              <a:t>269</a:t>
            </a:r>
            <a:r>
              <a:rPr lang="en-US" sz="700" b="0">
                <a:solidFill>
                  <a:srgbClr val="000000"/>
                </a:solidFill>
                <a:latin typeface="Calibri" pitchFamily="34" charset="0"/>
              </a:rPr>
              <a:t>Sg</a:t>
            </a:r>
          </a:p>
          <a:p>
            <a:pPr algn="ctr" defTabSz="2663825" eaLnBrk="0" hangingPunct="0"/>
            <a:r>
              <a:rPr lang="en-US" sz="700" b="0">
                <a:solidFill>
                  <a:srgbClr val="000000"/>
                </a:solidFill>
                <a:latin typeface="Calibri" pitchFamily="34" charset="0"/>
              </a:rPr>
              <a:t>130 s</a:t>
            </a:r>
          </a:p>
        </p:txBody>
      </p:sp>
      <p:sp>
        <p:nvSpPr>
          <p:cNvPr id="44143" name="Rectangle 437"/>
          <p:cNvSpPr>
            <a:spLocks noChangeArrowheads="1"/>
          </p:cNvSpPr>
          <p:nvPr/>
        </p:nvSpPr>
        <p:spPr bwMode="auto">
          <a:xfrm>
            <a:off x="3235325" y="5726113"/>
            <a:ext cx="341313" cy="319087"/>
          </a:xfrm>
          <a:prstGeom prst="rect">
            <a:avLst/>
          </a:prstGeom>
          <a:solidFill>
            <a:srgbClr val="00FF00"/>
          </a:solidFill>
          <a:ln w="9525" algn="ctr">
            <a:solidFill>
              <a:schemeClr val="tx1"/>
            </a:solidFill>
            <a:round/>
            <a:headEnd/>
            <a:tailEnd/>
          </a:ln>
        </p:spPr>
        <p:txBody>
          <a:bodyPr lIns="45720" rIns="45720" bIns="0"/>
          <a:lstStyle/>
          <a:p>
            <a:pPr algn="ctr" defTabSz="2663825" eaLnBrk="0" hangingPunct="0"/>
            <a:r>
              <a:rPr lang="en-US" sz="700" b="0" baseline="30000">
                <a:solidFill>
                  <a:srgbClr val="000000"/>
                </a:solidFill>
                <a:latin typeface="Calibri" pitchFamily="34" charset="0"/>
              </a:rPr>
              <a:t>265</a:t>
            </a:r>
            <a:r>
              <a:rPr lang="en-US" sz="700" b="0">
                <a:solidFill>
                  <a:srgbClr val="000000"/>
                </a:solidFill>
                <a:latin typeface="Calibri" pitchFamily="34" charset="0"/>
              </a:rPr>
              <a:t>Rf</a:t>
            </a:r>
          </a:p>
          <a:p>
            <a:pPr algn="ctr" defTabSz="2663825" eaLnBrk="0" hangingPunct="0"/>
            <a:r>
              <a:rPr lang="en-US" sz="700" b="0">
                <a:solidFill>
                  <a:srgbClr val="000000"/>
                </a:solidFill>
                <a:latin typeface="Calibri" pitchFamily="34" charset="0"/>
              </a:rPr>
              <a:t>105 s</a:t>
            </a:r>
          </a:p>
        </p:txBody>
      </p:sp>
      <p:sp>
        <p:nvSpPr>
          <p:cNvPr id="44144" name="Rectangle 131"/>
          <p:cNvSpPr>
            <a:spLocks noChangeArrowheads="1"/>
          </p:cNvSpPr>
          <p:nvPr/>
        </p:nvSpPr>
        <p:spPr bwMode="auto">
          <a:xfrm>
            <a:off x="5956300" y="4438650"/>
            <a:ext cx="341313" cy="320675"/>
          </a:xfrm>
          <a:prstGeom prst="rect">
            <a:avLst/>
          </a:prstGeom>
          <a:solidFill>
            <a:srgbClr val="00FF00"/>
          </a:solidFill>
          <a:ln w="9525" algn="ctr">
            <a:solidFill>
              <a:schemeClr val="tx1"/>
            </a:solidFill>
            <a:round/>
            <a:headEnd/>
            <a:tailEnd/>
          </a:ln>
        </p:spPr>
        <p:txBody>
          <a:bodyPr lIns="45720" rIns="45720" bIns="0"/>
          <a:lstStyle/>
          <a:p>
            <a:pPr algn="ctr" defTabSz="2663825" eaLnBrk="0" hangingPunct="0"/>
            <a:r>
              <a:rPr lang="en-US" sz="700" b="0" baseline="30000">
                <a:solidFill>
                  <a:srgbClr val="000000"/>
                </a:solidFill>
                <a:latin typeface="Calibri" pitchFamily="34" charset="0"/>
              </a:rPr>
              <a:t>277</a:t>
            </a:r>
            <a:r>
              <a:rPr lang="en-US" sz="700" b="0">
                <a:solidFill>
                  <a:srgbClr val="000000"/>
                </a:solidFill>
                <a:latin typeface="Calibri" pitchFamily="34" charset="0"/>
              </a:rPr>
              <a:t>Hs</a:t>
            </a:r>
          </a:p>
          <a:p>
            <a:pPr algn="ctr" defTabSz="2663825" eaLnBrk="0" hangingPunct="0"/>
            <a:r>
              <a:rPr lang="en-US" sz="700" b="0">
                <a:solidFill>
                  <a:srgbClr val="000000"/>
                </a:solidFill>
                <a:latin typeface="Calibri" pitchFamily="34" charset="0"/>
              </a:rPr>
              <a:t>3 ms</a:t>
            </a:r>
          </a:p>
        </p:txBody>
      </p:sp>
      <p:sp>
        <p:nvSpPr>
          <p:cNvPr id="44145" name="Rectangle 205"/>
          <p:cNvSpPr>
            <a:spLocks noChangeArrowheads="1"/>
          </p:cNvSpPr>
          <p:nvPr/>
        </p:nvSpPr>
        <p:spPr bwMode="auto">
          <a:xfrm>
            <a:off x="168275" y="6043613"/>
            <a:ext cx="339725" cy="320675"/>
          </a:xfrm>
          <a:prstGeom prst="rect">
            <a:avLst/>
          </a:prstGeom>
          <a:solidFill>
            <a:srgbClr val="00FFFF"/>
          </a:solidFill>
          <a:ln w="9525" algn="ctr">
            <a:solidFill>
              <a:schemeClr val="tx1"/>
            </a:solidFill>
            <a:round/>
            <a:headEnd/>
            <a:tailEnd/>
          </a:ln>
        </p:spPr>
        <p:txBody>
          <a:bodyPr lIns="45720" rIns="45720" bIns="0"/>
          <a:lstStyle/>
          <a:p>
            <a:pPr algn="ctr" defTabSz="2663825" eaLnBrk="0" hangingPunct="0"/>
            <a:r>
              <a:rPr lang="en-US" sz="1200" b="0">
                <a:solidFill>
                  <a:srgbClr val="000000"/>
                </a:solidFill>
                <a:latin typeface="Calibri" pitchFamily="34" charset="0"/>
              </a:rPr>
              <a:t>103</a:t>
            </a:r>
          </a:p>
        </p:txBody>
      </p:sp>
      <p:sp>
        <p:nvSpPr>
          <p:cNvPr id="44146" name="Rectangle 206"/>
          <p:cNvSpPr>
            <a:spLocks noChangeArrowheads="1"/>
          </p:cNvSpPr>
          <p:nvPr/>
        </p:nvSpPr>
        <p:spPr bwMode="auto">
          <a:xfrm>
            <a:off x="508000" y="6043613"/>
            <a:ext cx="341313" cy="320675"/>
          </a:xfrm>
          <a:prstGeom prst="rect">
            <a:avLst/>
          </a:prstGeom>
          <a:solidFill>
            <a:srgbClr val="FFFF00"/>
          </a:solidFill>
          <a:ln w="9525" algn="ctr">
            <a:solidFill>
              <a:schemeClr val="tx1"/>
            </a:solidFill>
            <a:round/>
            <a:headEnd/>
            <a:tailEnd/>
          </a:ln>
        </p:spPr>
        <p:txBody>
          <a:bodyPr lIns="45720" rIns="45720" bIns="0"/>
          <a:lstStyle/>
          <a:p>
            <a:pPr algn="ctr" defTabSz="2663825" eaLnBrk="0" hangingPunct="0"/>
            <a:endParaRPr lang="en-US" sz="700" b="0">
              <a:solidFill>
                <a:srgbClr val="000000"/>
              </a:solidFill>
              <a:latin typeface="Calibri" pitchFamily="34" charset="0"/>
            </a:endParaRPr>
          </a:p>
        </p:txBody>
      </p:sp>
      <p:sp>
        <p:nvSpPr>
          <p:cNvPr id="117" name="Right Triangle 207"/>
          <p:cNvSpPr>
            <a:spLocks noChangeArrowheads="1"/>
          </p:cNvSpPr>
          <p:nvPr/>
        </p:nvSpPr>
        <p:spPr bwMode="auto">
          <a:xfrm flipH="1">
            <a:off x="698500" y="6203950"/>
            <a:ext cx="150813" cy="160338"/>
          </a:xfrm>
          <a:prstGeom prst="rtTriangle">
            <a:avLst/>
          </a:prstGeom>
          <a:solidFill>
            <a:srgbClr val="FF00FF"/>
          </a:solidFill>
          <a:ln w="9525" algn="ctr">
            <a:noFill/>
            <a:round/>
            <a:headEnd/>
            <a:tailEnd/>
          </a:ln>
        </p:spPr>
        <p:txBody>
          <a:bodyPr lIns="45720" rIns="45720" bIns="0">
            <a:normAutofit fontScale="25000" lnSpcReduction="20000"/>
          </a:bodyPr>
          <a:lstStyle/>
          <a:p>
            <a:pPr defTabSz="2663825" eaLnBrk="0" fontAlgn="auto" hangingPunct="0">
              <a:spcBef>
                <a:spcPts val="0"/>
              </a:spcBef>
              <a:spcAft>
                <a:spcPts val="0"/>
              </a:spcAft>
              <a:defRPr/>
            </a:pPr>
            <a:endParaRPr lang="en-US" sz="700" b="0">
              <a:solidFill>
                <a:srgbClr val="000000"/>
              </a:solidFill>
              <a:latin typeface="Arial"/>
            </a:endParaRPr>
          </a:p>
        </p:txBody>
      </p:sp>
      <p:sp>
        <p:nvSpPr>
          <p:cNvPr id="44148" name="Rectangle 208"/>
          <p:cNvSpPr>
            <a:spLocks noChangeArrowheads="1"/>
          </p:cNvSpPr>
          <p:nvPr/>
        </p:nvSpPr>
        <p:spPr bwMode="auto">
          <a:xfrm>
            <a:off x="508000" y="6043613"/>
            <a:ext cx="341313" cy="320675"/>
          </a:xfrm>
          <a:prstGeom prst="rect">
            <a:avLst/>
          </a:prstGeom>
          <a:noFill/>
          <a:ln w="9525" algn="ctr">
            <a:solidFill>
              <a:schemeClr val="tx1"/>
            </a:solidFill>
            <a:round/>
            <a:headEnd/>
            <a:tailEnd/>
          </a:ln>
        </p:spPr>
        <p:txBody>
          <a:bodyPr lIns="45720" rIns="45720" bIns="0"/>
          <a:lstStyle/>
          <a:p>
            <a:pPr algn="ctr" defTabSz="2663825" eaLnBrk="0" hangingPunct="0"/>
            <a:r>
              <a:rPr lang="en-US" sz="700" b="0" baseline="30000">
                <a:solidFill>
                  <a:srgbClr val="000000"/>
                </a:solidFill>
                <a:latin typeface="Calibri" pitchFamily="34" charset="0"/>
              </a:rPr>
              <a:t>256</a:t>
            </a:r>
            <a:r>
              <a:rPr lang="en-US" sz="700" b="0">
                <a:solidFill>
                  <a:srgbClr val="000000"/>
                </a:solidFill>
                <a:latin typeface="Calibri" pitchFamily="34" charset="0"/>
              </a:rPr>
              <a:t>Lr</a:t>
            </a:r>
          </a:p>
          <a:p>
            <a:pPr algn="ctr" defTabSz="2663825" eaLnBrk="0" hangingPunct="0"/>
            <a:r>
              <a:rPr lang="en-US" sz="700" b="0">
                <a:solidFill>
                  <a:srgbClr val="000000"/>
                </a:solidFill>
                <a:latin typeface="Calibri" pitchFamily="34" charset="0"/>
              </a:rPr>
              <a:t>28 s</a:t>
            </a:r>
          </a:p>
        </p:txBody>
      </p:sp>
      <p:sp>
        <p:nvSpPr>
          <p:cNvPr id="44149" name="Rectangle 233"/>
          <p:cNvSpPr>
            <a:spLocks noChangeArrowheads="1"/>
          </p:cNvSpPr>
          <p:nvPr/>
        </p:nvSpPr>
        <p:spPr bwMode="auto">
          <a:xfrm>
            <a:off x="1871663" y="6043613"/>
            <a:ext cx="341312" cy="320675"/>
          </a:xfrm>
          <a:prstGeom prst="rect">
            <a:avLst/>
          </a:prstGeom>
          <a:solidFill>
            <a:srgbClr val="FFFF00"/>
          </a:solidFill>
          <a:ln w="9525" algn="ctr">
            <a:solidFill>
              <a:schemeClr val="tx1"/>
            </a:solidFill>
            <a:round/>
            <a:headEnd/>
            <a:tailEnd/>
          </a:ln>
        </p:spPr>
        <p:txBody>
          <a:bodyPr lIns="45720" rIns="45720" bIns="0"/>
          <a:lstStyle/>
          <a:p>
            <a:pPr algn="ctr" defTabSz="2663825" eaLnBrk="0" hangingPunct="0"/>
            <a:endParaRPr lang="en-US" sz="700" b="0">
              <a:solidFill>
                <a:srgbClr val="000000"/>
              </a:solidFill>
              <a:latin typeface="Calibri" pitchFamily="34" charset="0"/>
            </a:endParaRPr>
          </a:p>
        </p:txBody>
      </p:sp>
      <p:sp>
        <p:nvSpPr>
          <p:cNvPr id="120" name="Right Triangle 234"/>
          <p:cNvSpPr>
            <a:spLocks noChangeArrowheads="1"/>
          </p:cNvSpPr>
          <p:nvPr/>
        </p:nvSpPr>
        <p:spPr bwMode="auto">
          <a:xfrm flipH="1">
            <a:off x="2060575" y="6203950"/>
            <a:ext cx="152400" cy="160338"/>
          </a:xfrm>
          <a:prstGeom prst="rtTriangle">
            <a:avLst/>
          </a:prstGeom>
          <a:solidFill>
            <a:srgbClr val="FF00FF"/>
          </a:solidFill>
          <a:ln w="9525" algn="ctr">
            <a:noFill/>
            <a:round/>
            <a:headEnd/>
            <a:tailEnd/>
          </a:ln>
        </p:spPr>
        <p:txBody>
          <a:bodyPr lIns="45720" rIns="45720" bIns="0">
            <a:normAutofit fontScale="25000" lnSpcReduction="20000"/>
          </a:bodyPr>
          <a:lstStyle/>
          <a:p>
            <a:pPr defTabSz="2663825" eaLnBrk="0" fontAlgn="auto" hangingPunct="0">
              <a:spcBef>
                <a:spcPts val="0"/>
              </a:spcBef>
              <a:spcAft>
                <a:spcPts val="0"/>
              </a:spcAft>
              <a:defRPr/>
            </a:pPr>
            <a:endParaRPr lang="en-US" sz="700" b="0">
              <a:solidFill>
                <a:srgbClr val="000000"/>
              </a:solidFill>
              <a:latin typeface="Arial"/>
            </a:endParaRPr>
          </a:p>
        </p:txBody>
      </p:sp>
      <p:sp>
        <p:nvSpPr>
          <p:cNvPr id="44151" name="Rectangle 235"/>
          <p:cNvSpPr>
            <a:spLocks noChangeArrowheads="1"/>
          </p:cNvSpPr>
          <p:nvPr/>
        </p:nvSpPr>
        <p:spPr bwMode="auto">
          <a:xfrm>
            <a:off x="1871663" y="6043613"/>
            <a:ext cx="341312" cy="320675"/>
          </a:xfrm>
          <a:prstGeom prst="rect">
            <a:avLst/>
          </a:prstGeom>
          <a:noFill/>
          <a:ln w="9525" algn="ctr">
            <a:solidFill>
              <a:schemeClr val="tx1"/>
            </a:solidFill>
            <a:round/>
            <a:headEnd/>
            <a:tailEnd/>
          </a:ln>
        </p:spPr>
        <p:txBody>
          <a:bodyPr lIns="45720" rIns="45720" bIns="0"/>
          <a:lstStyle/>
          <a:p>
            <a:pPr algn="ctr" defTabSz="2663825" eaLnBrk="0" hangingPunct="0"/>
            <a:r>
              <a:rPr lang="en-US" sz="700" b="0" baseline="30000">
                <a:solidFill>
                  <a:srgbClr val="000000"/>
                </a:solidFill>
                <a:latin typeface="Calibri" pitchFamily="34" charset="0"/>
              </a:rPr>
              <a:t>260</a:t>
            </a:r>
            <a:r>
              <a:rPr lang="en-US" sz="700" b="0">
                <a:solidFill>
                  <a:srgbClr val="000000"/>
                </a:solidFill>
                <a:latin typeface="Calibri" pitchFamily="34" charset="0"/>
              </a:rPr>
              <a:t>Lr</a:t>
            </a:r>
          </a:p>
          <a:p>
            <a:pPr algn="ctr" defTabSz="2663825" eaLnBrk="0" hangingPunct="0"/>
            <a:r>
              <a:rPr lang="en-US" sz="700" b="0">
                <a:solidFill>
                  <a:srgbClr val="000000"/>
                </a:solidFill>
                <a:latin typeface="Calibri" pitchFamily="34" charset="0"/>
              </a:rPr>
              <a:t>180 s</a:t>
            </a:r>
          </a:p>
        </p:txBody>
      </p:sp>
      <p:sp>
        <p:nvSpPr>
          <p:cNvPr id="44152" name="Rectangle 236"/>
          <p:cNvSpPr>
            <a:spLocks noChangeArrowheads="1"/>
          </p:cNvSpPr>
          <p:nvPr/>
        </p:nvSpPr>
        <p:spPr bwMode="auto">
          <a:xfrm>
            <a:off x="1530350" y="6043613"/>
            <a:ext cx="341313" cy="320675"/>
          </a:xfrm>
          <a:prstGeom prst="rect">
            <a:avLst/>
          </a:prstGeom>
          <a:solidFill>
            <a:srgbClr val="FFFF00"/>
          </a:solidFill>
          <a:ln w="9525" algn="ctr">
            <a:solidFill>
              <a:schemeClr val="tx1"/>
            </a:solidFill>
            <a:round/>
            <a:headEnd/>
            <a:tailEnd/>
          </a:ln>
        </p:spPr>
        <p:txBody>
          <a:bodyPr lIns="45720" rIns="45720" bIns="0"/>
          <a:lstStyle/>
          <a:p>
            <a:pPr algn="ctr" defTabSz="2663825" eaLnBrk="0" hangingPunct="0"/>
            <a:endParaRPr lang="en-US" sz="700" b="0">
              <a:solidFill>
                <a:srgbClr val="000000"/>
              </a:solidFill>
              <a:latin typeface="Calibri" pitchFamily="34" charset="0"/>
            </a:endParaRPr>
          </a:p>
        </p:txBody>
      </p:sp>
      <p:sp>
        <p:nvSpPr>
          <p:cNvPr id="123" name="Right Triangle 237"/>
          <p:cNvSpPr>
            <a:spLocks noChangeArrowheads="1"/>
          </p:cNvSpPr>
          <p:nvPr/>
        </p:nvSpPr>
        <p:spPr bwMode="auto">
          <a:xfrm flipH="1">
            <a:off x="1720850" y="6203950"/>
            <a:ext cx="150813" cy="160338"/>
          </a:xfrm>
          <a:prstGeom prst="rtTriangle">
            <a:avLst/>
          </a:prstGeom>
          <a:solidFill>
            <a:srgbClr val="00FF00"/>
          </a:solidFill>
          <a:ln w="9525" algn="ctr">
            <a:noFill/>
            <a:round/>
            <a:headEnd/>
            <a:tailEnd/>
          </a:ln>
        </p:spPr>
        <p:txBody>
          <a:bodyPr lIns="45720" rIns="45720" bIns="0">
            <a:normAutofit fontScale="25000" lnSpcReduction="20000"/>
          </a:bodyPr>
          <a:lstStyle/>
          <a:p>
            <a:pPr defTabSz="2663825" eaLnBrk="0" fontAlgn="auto" hangingPunct="0">
              <a:spcBef>
                <a:spcPts val="0"/>
              </a:spcBef>
              <a:spcAft>
                <a:spcPts val="0"/>
              </a:spcAft>
              <a:defRPr/>
            </a:pPr>
            <a:endParaRPr lang="en-US" sz="700" b="0">
              <a:solidFill>
                <a:srgbClr val="000000"/>
              </a:solidFill>
              <a:latin typeface="Arial"/>
            </a:endParaRPr>
          </a:p>
        </p:txBody>
      </p:sp>
      <p:sp>
        <p:nvSpPr>
          <p:cNvPr id="44154" name="Rectangle 238"/>
          <p:cNvSpPr>
            <a:spLocks noChangeArrowheads="1"/>
          </p:cNvSpPr>
          <p:nvPr/>
        </p:nvSpPr>
        <p:spPr bwMode="auto">
          <a:xfrm>
            <a:off x="1530350" y="6043613"/>
            <a:ext cx="341313" cy="320675"/>
          </a:xfrm>
          <a:prstGeom prst="rect">
            <a:avLst/>
          </a:prstGeom>
          <a:noFill/>
          <a:ln w="9525" algn="ctr">
            <a:solidFill>
              <a:schemeClr val="tx1"/>
            </a:solidFill>
            <a:round/>
            <a:headEnd/>
            <a:tailEnd/>
          </a:ln>
        </p:spPr>
        <p:txBody>
          <a:bodyPr lIns="45720" rIns="45720" bIns="0"/>
          <a:lstStyle/>
          <a:p>
            <a:pPr algn="ctr" defTabSz="2663825" eaLnBrk="0" hangingPunct="0"/>
            <a:r>
              <a:rPr lang="en-US" sz="700" b="0" baseline="30000">
                <a:solidFill>
                  <a:srgbClr val="000000"/>
                </a:solidFill>
                <a:latin typeface="Calibri" pitchFamily="34" charset="0"/>
              </a:rPr>
              <a:t>259</a:t>
            </a:r>
            <a:r>
              <a:rPr lang="en-US" sz="700" b="0">
                <a:solidFill>
                  <a:srgbClr val="000000"/>
                </a:solidFill>
                <a:latin typeface="Calibri" pitchFamily="34" charset="0"/>
              </a:rPr>
              <a:t>Lr</a:t>
            </a:r>
          </a:p>
          <a:p>
            <a:pPr algn="ctr" defTabSz="2663825" eaLnBrk="0" hangingPunct="0"/>
            <a:r>
              <a:rPr lang="en-US" sz="700" b="0">
                <a:solidFill>
                  <a:srgbClr val="000000"/>
                </a:solidFill>
                <a:latin typeface="Calibri" pitchFamily="34" charset="0"/>
              </a:rPr>
              <a:t>6.3 s</a:t>
            </a:r>
          </a:p>
        </p:txBody>
      </p:sp>
      <p:sp>
        <p:nvSpPr>
          <p:cNvPr id="44155" name="Rectangle 240"/>
          <p:cNvSpPr>
            <a:spLocks noChangeArrowheads="1"/>
          </p:cNvSpPr>
          <p:nvPr/>
        </p:nvSpPr>
        <p:spPr bwMode="auto">
          <a:xfrm>
            <a:off x="849313" y="6043613"/>
            <a:ext cx="341312" cy="320675"/>
          </a:xfrm>
          <a:prstGeom prst="rect">
            <a:avLst/>
          </a:prstGeom>
          <a:solidFill>
            <a:srgbClr val="FFFF00"/>
          </a:solidFill>
          <a:ln w="9525" algn="ctr">
            <a:solidFill>
              <a:schemeClr val="tx1"/>
            </a:solidFill>
            <a:round/>
            <a:headEnd/>
            <a:tailEnd/>
          </a:ln>
        </p:spPr>
        <p:txBody>
          <a:bodyPr lIns="45720" rIns="45720" bIns="0"/>
          <a:lstStyle/>
          <a:p>
            <a:pPr algn="ctr" defTabSz="2663825" eaLnBrk="0" hangingPunct="0"/>
            <a:r>
              <a:rPr lang="en-US" sz="700" b="0" baseline="30000">
                <a:solidFill>
                  <a:srgbClr val="000000"/>
                </a:solidFill>
                <a:latin typeface="Calibri" pitchFamily="34" charset="0"/>
              </a:rPr>
              <a:t>257</a:t>
            </a:r>
            <a:r>
              <a:rPr lang="en-US" sz="700" b="0">
                <a:solidFill>
                  <a:srgbClr val="000000"/>
                </a:solidFill>
                <a:latin typeface="Calibri" pitchFamily="34" charset="0"/>
              </a:rPr>
              <a:t>Lr</a:t>
            </a:r>
          </a:p>
          <a:p>
            <a:pPr algn="ctr" defTabSz="2663825" eaLnBrk="0" hangingPunct="0"/>
            <a:r>
              <a:rPr lang="en-US" sz="700" b="0">
                <a:solidFill>
                  <a:srgbClr val="000000"/>
                </a:solidFill>
                <a:latin typeface="Calibri" pitchFamily="34" charset="0"/>
              </a:rPr>
              <a:t>0.65 s</a:t>
            </a:r>
          </a:p>
        </p:txBody>
      </p:sp>
      <p:sp>
        <p:nvSpPr>
          <p:cNvPr id="44156" name="Rectangle 241"/>
          <p:cNvSpPr>
            <a:spLocks noChangeArrowheads="1"/>
          </p:cNvSpPr>
          <p:nvPr/>
        </p:nvSpPr>
        <p:spPr bwMode="auto">
          <a:xfrm>
            <a:off x="1190625" y="6043613"/>
            <a:ext cx="339725" cy="320675"/>
          </a:xfrm>
          <a:prstGeom prst="rect">
            <a:avLst/>
          </a:prstGeom>
          <a:solidFill>
            <a:srgbClr val="FFFF00"/>
          </a:solidFill>
          <a:ln w="9525" algn="ctr">
            <a:solidFill>
              <a:schemeClr val="tx1"/>
            </a:solidFill>
            <a:round/>
            <a:headEnd/>
            <a:tailEnd/>
          </a:ln>
        </p:spPr>
        <p:txBody>
          <a:bodyPr lIns="45720" rIns="45720" bIns="0"/>
          <a:lstStyle/>
          <a:p>
            <a:pPr algn="ctr" defTabSz="2663825" eaLnBrk="0" hangingPunct="0"/>
            <a:r>
              <a:rPr lang="en-US" sz="700" b="0" baseline="30000">
                <a:solidFill>
                  <a:srgbClr val="000000"/>
                </a:solidFill>
                <a:latin typeface="Calibri" pitchFamily="34" charset="0"/>
              </a:rPr>
              <a:t>258</a:t>
            </a:r>
            <a:r>
              <a:rPr lang="en-US" sz="700" b="0">
                <a:solidFill>
                  <a:srgbClr val="000000"/>
                </a:solidFill>
                <a:latin typeface="Calibri" pitchFamily="34" charset="0"/>
              </a:rPr>
              <a:t>Lr</a:t>
            </a:r>
          </a:p>
          <a:p>
            <a:pPr algn="ctr" defTabSz="2663825" eaLnBrk="0" hangingPunct="0"/>
            <a:r>
              <a:rPr lang="en-US" sz="700" b="0">
                <a:solidFill>
                  <a:srgbClr val="000000"/>
                </a:solidFill>
                <a:latin typeface="Calibri" pitchFamily="34" charset="0"/>
              </a:rPr>
              <a:t>3.9 s</a:t>
            </a:r>
          </a:p>
        </p:txBody>
      </p:sp>
      <p:sp>
        <p:nvSpPr>
          <p:cNvPr id="44157" name="Rectangle 251"/>
          <p:cNvSpPr>
            <a:spLocks noChangeArrowheads="1"/>
          </p:cNvSpPr>
          <p:nvPr/>
        </p:nvSpPr>
        <p:spPr bwMode="auto">
          <a:xfrm>
            <a:off x="2212975" y="6043613"/>
            <a:ext cx="339725" cy="320675"/>
          </a:xfrm>
          <a:prstGeom prst="rect">
            <a:avLst/>
          </a:prstGeom>
          <a:solidFill>
            <a:srgbClr val="00FF00"/>
          </a:solidFill>
          <a:ln w="9525" algn="ctr">
            <a:solidFill>
              <a:schemeClr val="tx1"/>
            </a:solidFill>
            <a:round/>
            <a:headEnd/>
            <a:tailEnd/>
          </a:ln>
        </p:spPr>
        <p:txBody>
          <a:bodyPr lIns="45720" rIns="45720" bIns="0"/>
          <a:lstStyle/>
          <a:p>
            <a:pPr algn="ctr" defTabSz="2663825" eaLnBrk="0" hangingPunct="0"/>
            <a:r>
              <a:rPr lang="en-US" sz="700" b="0" baseline="30000">
                <a:solidFill>
                  <a:srgbClr val="000000"/>
                </a:solidFill>
                <a:latin typeface="Calibri" pitchFamily="34" charset="0"/>
              </a:rPr>
              <a:t>261</a:t>
            </a:r>
            <a:r>
              <a:rPr lang="en-US" sz="700" b="0">
                <a:solidFill>
                  <a:srgbClr val="000000"/>
                </a:solidFill>
                <a:latin typeface="Calibri" pitchFamily="34" charset="0"/>
              </a:rPr>
              <a:t>Lr</a:t>
            </a:r>
          </a:p>
          <a:p>
            <a:pPr algn="ctr" defTabSz="2663825" eaLnBrk="0" hangingPunct="0"/>
            <a:r>
              <a:rPr lang="en-US" sz="700" b="0">
                <a:solidFill>
                  <a:srgbClr val="000000"/>
                </a:solidFill>
                <a:latin typeface="Calibri" pitchFamily="34" charset="0"/>
              </a:rPr>
              <a:t>39 m</a:t>
            </a:r>
          </a:p>
        </p:txBody>
      </p:sp>
      <p:sp>
        <p:nvSpPr>
          <p:cNvPr id="44158" name="Rectangle 252"/>
          <p:cNvSpPr>
            <a:spLocks noChangeArrowheads="1"/>
          </p:cNvSpPr>
          <p:nvPr/>
        </p:nvSpPr>
        <p:spPr bwMode="auto">
          <a:xfrm>
            <a:off x="2552700" y="6043613"/>
            <a:ext cx="341313" cy="320675"/>
          </a:xfrm>
          <a:prstGeom prst="rect">
            <a:avLst/>
          </a:prstGeom>
          <a:solidFill>
            <a:srgbClr val="00FF00"/>
          </a:solidFill>
          <a:ln w="9525" algn="ctr">
            <a:solidFill>
              <a:schemeClr val="tx1"/>
            </a:solidFill>
            <a:round/>
            <a:headEnd/>
            <a:tailEnd/>
          </a:ln>
        </p:spPr>
        <p:txBody>
          <a:bodyPr lIns="45720" rIns="45720" bIns="0"/>
          <a:lstStyle/>
          <a:p>
            <a:pPr algn="ctr" defTabSz="2663825" eaLnBrk="0" hangingPunct="0"/>
            <a:r>
              <a:rPr lang="en-US" sz="700" b="0" baseline="30000">
                <a:solidFill>
                  <a:srgbClr val="000000"/>
                </a:solidFill>
                <a:latin typeface="Calibri" pitchFamily="34" charset="0"/>
              </a:rPr>
              <a:t>262</a:t>
            </a:r>
            <a:r>
              <a:rPr lang="en-US" sz="700" b="0">
                <a:solidFill>
                  <a:srgbClr val="000000"/>
                </a:solidFill>
                <a:latin typeface="Calibri" pitchFamily="34" charset="0"/>
              </a:rPr>
              <a:t>Lr</a:t>
            </a:r>
          </a:p>
          <a:p>
            <a:pPr algn="ctr" defTabSz="2663825" eaLnBrk="0" hangingPunct="0"/>
            <a:r>
              <a:rPr lang="en-US" sz="700" b="0">
                <a:solidFill>
                  <a:srgbClr val="000000"/>
                </a:solidFill>
                <a:latin typeface="Calibri" pitchFamily="34" charset="0"/>
              </a:rPr>
              <a:t>216 m</a:t>
            </a:r>
          </a:p>
        </p:txBody>
      </p:sp>
      <p:sp>
        <p:nvSpPr>
          <p:cNvPr id="44159" name="Rectangle 291"/>
          <p:cNvSpPr>
            <a:spLocks noChangeArrowheads="1"/>
          </p:cNvSpPr>
          <p:nvPr/>
        </p:nvSpPr>
        <p:spPr bwMode="auto">
          <a:xfrm>
            <a:off x="7666038" y="1878013"/>
            <a:ext cx="341312" cy="320675"/>
          </a:xfrm>
          <a:prstGeom prst="rect">
            <a:avLst/>
          </a:prstGeom>
          <a:solidFill>
            <a:srgbClr val="FFFF00"/>
          </a:solidFill>
          <a:ln w="9525" algn="ctr">
            <a:solidFill>
              <a:schemeClr val="tx1"/>
            </a:solidFill>
            <a:round/>
            <a:headEnd/>
            <a:tailEnd/>
          </a:ln>
        </p:spPr>
        <p:txBody>
          <a:bodyPr lIns="45720" rIns="45720" bIns="0"/>
          <a:lstStyle/>
          <a:p>
            <a:pPr algn="ctr" defTabSz="2663825" eaLnBrk="0" hangingPunct="0"/>
            <a:r>
              <a:rPr lang="en-US" sz="700" b="0" baseline="30000">
                <a:solidFill>
                  <a:srgbClr val="000000"/>
                </a:solidFill>
                <a:latin typeface="Calibri" pitchFamily="34" charset="0"/>
              </a:rPr>
              <a:t>290</a:t>
            </a:r>
            <a:r>
              <a:rPr lang="en-US" sz="700" b="0">
                <a:solidFill>
                  <a:srgbClr val="000000"/>
                </a:solidFill>
                <a:latin typeface="Calibri" pitchFamily="34" charset="0"/>
              </a:rPr>
              <a:t>116</a:t>
            </a:r>
          </a:p>
          <a:p>
            <a:pPr algn="ctr" defTabSz="2663825" eaLnBrk="0" hangingPunct="0"/>
            <a:r>
              <a:rPr lang="en-US" sz="700" b="0">
                <a:solidFill>
                  <a:srgbClr val="000000"/>
                </a:solidFill>
                <a:latin typeface="Calibri" pitchFamily="34" charset="0"/>
              </a:rPr>
              <a:t>14 ms</a:t>
            </a:r>
          </a:p>
        </p:txBody>
      </p:sp>
      <p:sp>
        <p:nvSpPr>
          <p:cNvPr id="130" name="Right Triangle 322"/>
          <p:cNvSpPr>
            <a:spLocks noChangeArrowheads="1"/>
          </p:cNvSpPr>
          <p:nvPr/>
        </p:nvSpPr>
        <p:spPr bwMode="auto">
          <a:xfrm flipH="1">
            <a:off x="3424238" y="5243513"/>
            <a:ext cx="152400" cy="160337"/>
          </a:xfrm>
          <a:prstGeom prst="rtTriangle">
            <a:avLst/>
          </a:prstGeom>
          <a:solidFill>
            <a:srgbClr val="FFFF00"/>
          </a:solidFill>
          <a:ln w="9525" algn="ctr">
            <a:noFill/>
            <a:round/>
            <a:headEnd/>
            <a:tailEnd/>
          </a:ln>
        </p:spPr>
        <p:txBody>
          <a:bodyPr lIns="45720" rIns="45720" bIns="0">
            <a:normAutofit fontScale="25000" lnSpcReduction="20000"/>
          </a:bodyPr>
          <a:lstStyle/>
          <a:p>
            <a:pPr defTabSz="2663825" eaLnBrk="0" fontAlgn="auto" hangingPunct="0">
              <a:spcBef>
                <a:spcPts val="0"/>
              </a:spcBef>
              <a:spcAft>
                <a:spcPts val="0"/>
              </a:spcAft>
              <a:defRPr/>
            </a:pPr>
            <a:endParaRPr lang="en-US" sz="700" b="0">
              <a:solidFill>
                <a:srgbClr val="000000"/>
              </a:solidFill>
              <a:latin typeface="Arial"/>
            </a:endParaRPr>
          </a:p>
        </p:txBody>
      </p:sp>
      <p:sp>
        <p:nvSpPr>
          <p:cNvPr id="131" name="Right Triangle 322"/>
          <p:cNvSpPr>
            <a:spLocks noChangeArrowheads="1"/>
          </p:cNvSpPr>
          <p:nvPr/>
        </p:nvSpPr>
        <p:spPr bwMode="auto">
          <a:xfrm flipH="1">
            <a:off x="6832600" y="3960813"/>
            <a:ext cx="150813" cy="160337"/>
          </a:xfrm>
          <a:prstGeom prst="rtTriangle">
            <a:avLst/>
          </a:prstGeom>
          <a:solidFill>
            <a:srgbClr val="FFFF00"/>
          </a:solidFill>
          <a:ln w="9525" algn="ctr">
            <a:noFill/>
            <a:round/>
            <a:headEnd/>
            <a:tailEnd/>
          </a:ln>
        </p:spPr>
        <p:txBody>
          <a:bodyPr lIns="45720" rIns="45720" bIns="0">
            <a:normAutofit fontScale="25000" lnSpcReduction="20000"/>
          </a:bodyPr>
          <a:lstStyle/>
          <a:p>
            <a:pPr defTabSz="2663825" eaLnBrk="0" fontAlgn="auto" hangingPunct="0">
              <a:spcBef>
                <a:spcPts val="0"/>
              </a:spcBef>
              <a:spcAft>
                <a:spcPts val="0"/>
              </a:spcAft>
              <a:defRPr/>
            </a:pPr>
            <a:endParaRPr lang="en-US" sz="700" b="0">
              <a:solidFill>
                <a:srgbClr val="000000"/>
              </a:solidFill>
              <a:latin typeface="Arial"/>
            </a:endParaRPr>
          </a:p>
        </p:txBody>
      </p:sp>
      <p:sp>
        <p:nvSpPr>
          <p:cNvPr id="44162" name="Rectangle 356"/>
          <p:cNvSpPr>
            <a:spLocks noChangeArrowheads="1"/>
          </p:cNvSpPr>
          <p:nvPr/>
        </p:nvSpPr>
        <p:spPr bwMode="auto">
          <a:xfrm>
            <a:off x="3916363" y="4441825"/>
            <a:ext cx="341312" cy="320675"/>
          </a:xfrm>
          <a:prstGeom prst="rect">
            <a:avLst/>
          </a:prstGeom>
          <a:solidFill>
            <a:srgbClr val="FFFF00"/>
          </a:solidFill>
          <a:ln w="9525" algn="ctr">
            <a:solidFill>
              <a:schemeClr val="tx1"/>
            </a:solidFill>
            <a:round/>
            <a:headEnd/>
            <a:tailEnd/>
          </a:ln>
        </p:spPr>
        <p:txBody>
          <a:bodyPr lIns="45720" rIns="45720" bIns="0"/>
          <a:lstStyle/>
          <a:p>
            <a:pPr algn="ctr" defTabSz="2663825" eaLnBrk="0" hangingPunct="0"/>
            <a:r>
              <a:rPr lang="en-US" sz="700" b="0" baseline="30000">
                <a:solidFill>
                  <a:srgbClr val="000000"/>
                </a:solidFill>
                <a:latin typeface="Calibri" pitchFamily="34" charset="0"/>
              </a:rPr>
              <a:t>271</a:t>
            </a:r>
            <a:r>
              <a:rPr lang="en-US" sz="700" b="0">
                <a:solidFill>
                  <a:srgbClr val="000000"/>
                </a:solidFill>
                <a:latin typeface="Calibri" pitchFamily="34" charset="0"/>
              </a:rPr>
              <a:t>Hs</a:t>
            </a:r>
          </a:p>
          <a:p>
            <a:pPr algn="ctr" defTabSz="2663825" eaLnBrk="0" hangingPunct="0"/>
            <a:r>
              <a:rPr lang="en-US" sz="700" b="0">
                <a:solidFill>
                  <a:srgbClr val="000000"/>
                </a:solidFill>
                <a:latin typeface="Calibri" pitchFamily="34" charset="0"/>
              </a:rPr>
              <a:t>4 s</a:t>
            </a:r>
          </a:p>
        </p:txBody>
      </p:sp>
      <p:sp>
        <p:nvSpPr>
          <p:cNvPr id="44163" name="Rectangle 437"/>
          <p:cNvSpPr>
            <a:spLocks noChangeArrowheads="1"/>
          </p:cNvSpPr>
          <p:nvPr/>
        </p:nvSpPr>
        <p:spPr bwMode="auto">
          <a:xfrm>
            <a:off x="2552700" y="5724525"/>
            <a:ext cx="341313" cy="319088"/>
          </a:xfrm>
          <a:prstGeom prst="rect">
            <a:avLst/>
          </a:prstGeom>
          <a:solidFill>
            <a:srgbClr val="00FF00"/>
          </a:solidFill>
          <a:ln w="9525" algn="ctr">
            <a:solidFill>
              <a:schemeClr val="tx1"/>
            </a:solidFill>
            <a:round/>
            <a:headEnd/>
            <a:tailEnd/>
          </a:ln>
        </p:spPr>
        <p:txBody>
          <a:bodyPr lIns="45720" rIns="45720" bIns="0"/>
          <a:lstStyle/>
          <a:p>
            <a:pPr algn="ctr" defTabSz="2663825" eaLnBrk="0" hangingPunct="0"/>
            <a:r>
              <a:rPr lang="en-US" sz="700" b="0" baseline="30000">
                <a:solidFill>
                  <a:srgbClr val="000000"/>
                </a:solidFill>
                <a:latin typeface="Calibri" pitchFamily="34" charset="0"/>
              </a:rPr>
              <a:t>263</a:t>
            </a:r>
            <a:r>
              <a:rPr lang="en-US" sz="700" b="0">
                <a:solidFill>
                  <a:srgbClr val="000000"/>
                </a:solidFill>
                <a:latin typeface="Calibri" pitchFamily="34" charset="0"/>
              </a:rPr>
              <a:t>Rf</a:t>
            </a:r>
          </a:p>
          <a:p>
            <a:pPr algn="ctr" defTabSz="2663825" eaLnBrk="0" hangingPunct="0"/>
            <a:r>
              <a:rPr lang="en-US" sz="700" b="0">
                <a:solidFill>
                  <a:srgbClr val="000000"/>
                </a:solidFill>
                <a:latin typeface="Calibri" pitchFamily="34" charset="0"/>
              </a:rPr>
              <a:t>8 s</a:t>
            </a:r>
          </a:p>
        </p:txBody>
      </p:sp>
      <p:sp>
        <p:nvSpPr>
          <p:cNvPr id="44164" name="Rectangle 284"/>
          <p:cNvSpPr>
            <a:spLocks noChangeArrowheads="1"/>
          </p:cNvSpPr>
          <p:nvPr/>
        </p:nvSpPr>
        <p:spPr bwMode="auto">
          <a:xfrm>
            <a:off x="8347075" y="1236663"/>
            <a:ext cx="341313" cy="320675"/>
          </a:xfrm>
          <a:prstGeom prst="rect">
            <a:avLst/>
          </a:prstGeom>
          <a:solidFill>
            <a:srgbClr val="FFFF00"/>
          </a:solidFill>
          <a:ln w="9525" algn="ctr">
            <a:solidFill>
              <a:schemeClr val="tx1"/>
            </a:solidFill>
            <a:round/>
            <a:headEnd/>
            <a:tailEnd/>
          </a:ln>
        </p:spPr>
        <p:txBody>
          <a:bodyPr lIns="45720" rIns="45720" bIns="0"/>
          <a:lstStyle/>
          <a:p>
            <a:pPr algn="ctr" defTabSz="2663825" eaLnBrk="0" hangingPunct="0"/>
            <a:r>
              <a:rPr lang="en-US" sz="700" b="0" baseline="30000">
                <a:solidFill>
                  <a:srgbClr val="000000"/>
                </a:solidFill>
                <a:latin typeface="Calibri" pitchFamily="34" charset="0"/>
              </a:rPr>
              <a:t>294</a:t>
            </a:r>
            <a:r>
              <a:rPr lang="en-US" sz="700" b="0">
                <a:solidFill>
                  <a:srgbClr val="000000"/>
                </a:solidFill>
                <a:latin typeface="Calibri" pitchFamily="34" charset="0"/>
              </a:rPr>
              <a:t>118</a:t>
            </a:r>
          </a:p>
          <a:p>
            <a:pPr algn="ctr" defTabSz="2663825" eaLnBrk="0" hangingPunct="0"/>
            <a:r>
              <a:rPr lang="en-US" sz="700" b="0">
                <a:solidFill>
                  <a:srgbClr val="000000"/>
                </a:solidFill>
                <a:latin typeface="Calibri" pitchFamily="34" charset="0"/>
              </a:rPr>
              <a:t>1 ms</a:t>
            </a:r>
          </a:p>
        </p:txBody>
      </p:sp>
      <p:sp>
        <p:nvSpPr>
          <p:cNvPr id="44165" name="Rectangle 287"/>
          <p:cNvSpPr>
            <a:spLocks noChangeArrowheads="1"/>
          </p:cNvSpPr>
          <p:nvPr/>
        </p:nvSpPr>
        <p:spPr bwMode="auto">
          <a:xfrm>
            <a:off x="8688388" y="1878013"/>
            <a:ext cx="341312" cy="320675"/>
          </a:xfrm>
          <a:prstGeom prst="rect">
            <a:avLst/>
          </a:prstGeom>
          <a:solidFill>
            <a:srgbClr val="FFFF00"/>
          </a:solidFill>
          <a:ln w="9525" algn="ctr">
            <a:solidFill>
              <a:schemeClr val="tx1"/>
            </a:solidFill>
            <a:round/>
            <a:headEnd/>
            <a:tailEnd/>
          </a:ln>
        </p:spPr>
        <p:txBody>
          <a:bodyPr lIns="45720" rIns="45720" bIns="0"/>
          <a:lstStyle/>
          <a:p>
            <a:pPr algn="ctr" defTabSz="2663825" eaLnBrk="0" hangingPunct="0"/>
            <a:r>
              <a:rPr lang="en-US" sz="700" b="0" baseline="30000">
                <a:solidFill>
                  <a:srgbClr val="000000"/>
                </a:solidFill>
                <a:latin typeface="Calibri" pitchFamily="34" charset="0"/>
              </a:rPr>
              <a:t>293</a:t>
            </a:r>
            <a:r>
              <a:rPr lang="en-US" sz="700" b="0">
                <a:solidFill>
                  <a:srgbClr val="000000"/>
                </a:solidFill>
                <a:latin typeface="Calibri" pitchFamily="34" charset="0"/>
              </a:rPr>
              <a:t>116</a:t>
            </a:r>
          </a:p>
          <a:p>
            <a:pPr algn="ctr" defTabSz="2663825" eaLnBrk="0" hangingPunct="0"/>
            <a:r>
              <a:rPr lang="en-US" sz="700" b="0">
                <a:solidFill>
                  <a:srgbClr val="000000"/>
                </a:solidFill>
                <a:latin typeface="Calibri" pitchFamily="34" charset="0"/>
              </a:rPr>
              <a:t>53 ms</a:t>
            </a:r>
          </a:p>
        </p:txBody>
      </p:sp>
      <p:sp>
        <p:nvSpPr>
          <p:cNvPr id="44166" name="Rectangle 289"/>
          <p:cNvSpPr>
            <a:spLocks noChangeArrowheads="1"/>
          </p:cNvSpPr>
          <p:nvPr/>
        </p:nvSpPr>
        <p:spPr bwMode="auto">
          <a:xfrm>
            <a:off x="8347075" y="1878013"/>
            <a:ext cx="341313" cy="320675"/>
          </a:xfrm>
          <a:prstGeom prst="rect">
            <a:avLst/>
          </a:prstGeom>
          <a:solidFill>
            <a:srgbClr val="FFFF00"/>
          </a:solidFill>
          <a:ln w="9525" algn="ctr">
            <a:solidFill>
              <a:schemeClr val="tx1"/>
            </a:solidFill>
            <a:round/>
            <a:headEnd/>
            <a:tailEnd/>
          </a:ln>
        </p:spPr>
        <p:txBody>
          <a:bodyPr lIns="45720" rIns="45720" bIns="0"/>
          <a:lstStyle/>
          <a:p>
            <a:pPr algn="ctr" defTabSz="2663825" eaLnBrk="0" hangingPunct="0"/>
            <a:r>
              <a:rPr lang="en-US" sz="700" b="0" baseline="30000">
                <a:solidFill>
                  <a:srgbClr val="000000"/>
                </a:solidFill>
                <a:latin typeface="Calibri" pitchFamily="34" charset="0"/>
              </a:rPr>
              <a:t>292</a:t>
            </a:r>
            <a:r>
              <a:rPr lang="en-US" sz="700" b="0">
                <a:solidFill>
                  <a:srgbClr val="000000"/>
                </a:solidFill>
                <a:latin typeface="Calibri" pitchFamily="34" charset="0"/>
              </a:rPr>
              <a:t>116</a:t>
            </a:r>
          </a:p>
          <a:p>
            <a:pPr algn="ctr" defTabSz="2663825" eaLnBrk="0" hangingPunct="0"/>
            <a:r>
              <a:rPr lang="en-US" sz="700" b="0">
                <a:solidFill>
                  <a:srgbClr val="000000"/>
                </a:solidFill>
                <a:latin typeface="Calibri" pitchFamily="34" charset="0"/>
              </a:rPr>
              <a:t>18 ms</a:t>
            </a:r>
          </a:p>
        </p:txBody>
      </p:sp>
      <p:sp>
        <p:nvSpPr>
          <p:cNvPr id="44167" name="Rectangle 290"/>
          <p:cNvSpPr>
            <a:spLocks noChangeArrowheads="1"/>
          </p:cNvSpPr>
          <p:nvPr/>
        </p:nvSpPr>
        <p:spPr bwMode="auto">
          <a:xfrm>
            <a:off x="8007350" y="1878013"/>
            <a:ext cx="339725" cy="320675"/>
          </a:xfrm>
          <a:prstGeom prst="rect">
            <a:avLst/>
          </a:prstGeom>
          <a:solidFill>
            <a:srgbClr val="FFFF00"/>
          </a:solidFill>
          <a:ln w="9525" algn="ctr">
            <a:solidFill>
              <a:schemeClr val="tx1"/>
            </a:solidFill>
            <a:round/>
            <a:headEnd/>
            <a:tailEnd/>
          </a:ln>
        </p:spPr>
        <p:txBody>
          <a:bodyPr lIns="45720" rIns="45720" bIns="0"/>
          <a:lstStyle/>
          <a:p>
            <a:pPr algn="ctr" defTabSz="2663825" eaLnBrk="0" hangingPunct="0"/>
            <a:r>
              <a:rPr lang="en-US" sz="700" b="0" baseline="30000">
                <a:solidFill>
                  <a:srgbClr val="000000"/>
                </a:solidFill>
                <a:latin typeface="Calibri" pitchFamily="34" charset="0"/>
              </a:rPr>
              <a:t>291</a:t>
            </a:r>
            <a:r>
              <a:rPr lang="en-US" sz="700" b="0">
                <a:solidFill>
                  <a:srgbClr val="000000"/>
                </a:solidFill>
                <a:latin typeface="Calibri" pitchFamily="34" charset="0"/>
              </a:rPr>
              <a:t>116</a:t>
            </a:r>
          </a:p>
          <a:p>
            <a:pPr algn="ctr" defTabSz="2663825" eaLnBrk="0" hangingPunct="0"/>
            <a:r>
              <a:rPr lang="en-US" sz="700" b="0">
                <a:solidFill>
                  <a:srgbClr val="000000"/>
                </a:solidFill>
                <a:latin typeface="Calibri" pitchFamily="34" charset="0"/>
              </a:rPr>
              <a:t>18 ms</a:t>
            </a:r>
          </a:p>
        </p:txBody>
      </p:sp>
      <p:sp>
        <p:nvSpPr>
          <p:cNvPr id="44168" name="Rectangle 296"/>
          <p:cNvSpPr>
            <a:spLocks noChangeArrowheads="1"/>
          </p:cNvSpPr>
          <p:nvPr/>
        </p:nvSpPr>
        <p:spPr bwMode="auto">
          <a:xfrm>
            <a:off x="7324725" y="2519363"/>
            <a:ext cx="341313" cy="320675"/>
          </a:xfrm>
          <a:prstGeom prst="rect">
            <a:avLst/>
          </a:prstGeom>
          <a:solidFill>
            <a:srgbClr val="FFFF00"/>
          </a:solidFill>
          <a:ln w="9525" algn="ctr">
            <a:solidFill>
              <a:schemeClr val="tx1"/>
            </a:solidFill>
            <a:round/>
            <a:headEnd/>
            <a:tailEnd/>
          </a:ln>
        </p:spPr>
        <p:txBody>
          <a:bodyPr lIns="45720" rIns="45720" bIns="0"/>
          <a:lstStyle/>
          <a:p>
            <a:pPr algn="ctr" defTabSz="2663825" eaLnBrk="0" hangingPunct="0"/>
            <a:r>
              <a:rPr lang="en-US" sz="700" b="0" baseline="30000">
                <a:solidFill>
                  <a:srgbClr val="000000"/>
                </a:solidFill>
                <a:latin typeface="Calibri" pitchFamily="34" charset="0"/>
              </a:rPr>
              <a:t>287</a:t>
            </a:r>
            <a:r>
              <a:rPr lang="en-US" sz="700" b="0">
                <a:solidFill>
                  <a:srgbClr val="000000"/>
                </a:solidFill>
                <a:latin typeface="Calibri" pitchFamily="34" charset="0"/>
              </a:rPr>
              <a:t>114</a:t>
            </a:r>
          </a:p>
          <a:p>
            <a:pPr algn="ctr" defTabSz="2663825" eaLnBrk="0" hangingPunct="0"/>
            <a:r>
              <a:rPr lang="en-US" sz="700" b="0">
                <a:solidFill>
                  <a:srgbClr val="000000"/>
                </a:solidFill>
                <a:latin typeface="Calibri" pitchFamily="34" charset="0"/>
              </a:rPr>
              <a:t>0.45 s</a:t>
            </a:r>
          </a:p>
        </p:txBody>
      </p:sp>
      <p:sp>
        <p:nvSpPr>
          <p:cNvPr id="44169" name="Rectangle 299"/>
          <p:cNvSpPr>
            <a:spLocks noChangeArrowheads="1"/>
          </p:cNvSpPr>
          <p:nvPr/>
        </p:nvSpPr>
        <p:spPr bwMode="auto">
          <a:xfrm>
            <a:off x="8007350" y="2519363"/>
            <a:ext cx="339725" cy="320675"/>
          </a:xfrm>
          <a:prstGeom prst="rect">
            <a:avLst/>
          </a:prstGeom>
          <a:solidFill>
            <a:srgbClr val="FFFF00"/>
          </a:solidFill>
          <a:ln w="9525" algn="ctr">
            <a:solidFill>
              <a:schemeClr val="tx1"/>
            </a:solidFill>
            <a:round/>
            <a:headEnd/>
            <a:tailEnd/>
          </a:ln>
        </p:spPr>
        <p:txBody>
          <a:bodyPr lIns="45720" rIns="45720" bIns="0"/>
          <a:lstStyle/>
          <a:p>
            <a:pPr algn="ctr" defTabSz="2663825" eaLnBrk="0" hangingPunct="0"/>
            <a:r>
              <a:rPr lang="en-US" sz="700" b="0" baseline="30000">
                <a:solidFill>
                  <a:srgbClr val="000000"/>
                </a:solidFill>
                <a:latin typeface="Calibri" pitchFamily="34" charset="0"/>
              </a:rPr>
              <a:t>289</a:t>
            </a:r>
            <a:r>
              <a:rPr lang="en-US" sz="700" b="0">
                <a:solidFill>
                  <a:srgbClr val="000000"/>
                </a:solidFill>
                <a:latin typeface="Calibri" pitchFamily="34" charset="0"/>
              </a:rPr>
              <a:t>114</a:t>
            </a:r>
          </a:p>
          <a:p>
            <a:pPr algn="ctr" defTabSz="2663825" eaLnBrk="0" hangingPunct="0"/>
            <a:r>
              <a:rPr lang="en-US" sz="700" b="0">
                <a:solidFill>
                  <a:srgbClr val="000000"/>
                </a:solidFill>
                <a:latin typeface="Calibri" pitchFamily="34" charset="0"/>
              </a:rPr>
              <a:t>2.70 s</a:t>
            </a:r>
          </a:p>
        </p:txBody>
      </p:sp>
      <p:sp>
        <p:nvSpPr>
          <p:cNvPr id="44170" name="Rectangle 300"/>
          <p:cNvSpPr>
            <a:spLocks noChangeArrowheads="1"/>
          </p:cNvSpPr>
          <p:nvPr/>
        </p:nvSpPr>
        <p:spPr bwMode="auto">
          <a:xfrm>
            <a:off x="7666038" y="2519363"/>
            <a:ext cx="341312" cy="320675"/>
          </a:xfrm>
          <a:prstGeom prst="rect">
            <a:avLst/>
          </a:prstGeom>
          <a:solidFill>
            <a:srgbClr val="FFFF00"/>
          </a:solidFill>
          <a:ln w="9525" algn="ctr">
            <a:solidFill>
              <a:schemeClr val="tx1"/>
            </a:solidFill>
            <a:round/>
            <a:headEnd/>
            <a:tailEnd/>
          </a:ln>
        </p:spPr>
        <p:txBody>
          <a:bodyPr lIns="45720" rIns="45720" bIns="0"/>
          <a:lstStyle/>
          <a:p>
            <a:pPr algn="ctr" defTabSz="2663825" eaLnBrk="0" hangingPunct="0"/>
            <a:r>
              <a:rPr lang="en-US" sz="700" b="0" baseline="30000">
                <a:solidFill>
                  <a:srgbClr val="000000"/>
                </a:solidFill>
                <a:latin typeface="Calibri" pitchFamily="34" charset="0"/>
              </a:rPr>
              <a:t>288</a:t>
            </a:r>
            <a:r>
              <a:rPr lang="en-US" sz="700" b="0">
                <a:solidFill>
                  <a:srgbClr val="000000"/>
                </a:solidFill>
                <a:latin typeface="Calibri" pitchFamily="34" charset="0"/>
              </a:rPr>
              <a:t>114</a:t>
            </a:r>
          </a:p>
          <a:p>
            <a:pPr algn="ctr" defTabSz="2663825" eaLnBrk="0" hangingPunct="0"/>
            <a:r>
              <a:rPr lang="en-US" sz="700" b="0">
                <a:solidFill>
                  <a:srgbClr val="000000"/>
                </a:solidFill>
                <a:latin typeface="Calibri" pitchFamily="34" charset="0"/>
              </a:rPr>
              <a:t>0.80 s</a:t>
            </a:r>
          </a:p>
        </p:txBody>
      </p:sp>
      <p:sp>
        <p:nvSpPr>
          <p:cNvPr id="44171" name="Rectangle 302"/>
          <p:cNvSpPr>
            <a:spLocks noChangeArrowheads="1"/>
          </p:cNvSpPr>
          <p:nvPr/>
        </p:nvSpPr>
        <p:spPr bwMode="auto">
          <a:xfrm>
            <a:off x="6983413" y="2519363"/>
            <a:ext cx="341312" cy="320675"/>
          </a:xfrm>
          <a:prstGeom prst="rect">
            <a:avLst/>
          </a:prstGeom>
          <a:noFill/>
          <a:ln w="9525" algn="ctr">
            <a:solidFill>
              <a:schemeClr val="tx1"/>
            </a:solidFill>
            <a:round/>
            <a:headEnd/>
            <a:tailEnd/>
          </a:ln>
        </p:spPr>
        <p:txBody>
          <a:bodyPr lIns="45720" rIns="45720" bIns="0"/>
          <a:lstStyle/>
          <a:p>
            <a:pPr algn="ctr" defTabSz="2663825" eaLnBrk="0" hangingPunct="0"/>
            <a:r>
              <a:rPr lang="en-US" sz="700" b="0" baseline="30000">
                <a:solidFill>
                  <a:srgbClr val="000000"/>
                </a:solidFill>
                <a:latin typeface="Calibri" pitchFamily="34" charset="0"/>
              </a:rPr>
              <a:t>286</a:t>
            </a:r>
            <a:r>
              <a:rPr lang="en-US" sz="700" b="0">
                <a:solidFill>
                  <a:srgbClr val="000000"/>
                </a:solidFill>
                <a:latin typeface="Calibri" pitchFamily="34" charset="0"/>
              </a:rPr>
              <a:t>114</a:t>
            </a:r>
          </a:p>
          <a:p>
            <a:pPr algn="ctr" defTabSz="2663825" eaLnBrk="0" hangingPunct="0"/>
            <a:r>
              <a:rPr lang="en-US" sz="700" b="0">
                <a:solidFill>
                  <a:srgbClr val="000000"/>
                </a:solidFill>
                <a:latin typeface="Calibri" pitchFamily="34" charset="0"/>
              </a:rPr>
              <a:t>0.12 s</a:t>
            </a:r>
          </a:p>
        </p:txBody>
      </p:sp>
      <p:sp>
        <p:nvSpPr>
          <p:cNvPr id="44172" name="Rectangle 306"/>
          <p:cNvSpPr>
            <a:spLocks noChangeArrowheads="1"/>
          </p:cNvSpPr>
          <p:nvPr/>
        </p:nvSpPr>
        <p:spPr bwMode="auto">
          <a:xfrm>
            <a:off x="6302375" y="3159125"/>
            <a:ext cx="341313" cy="320675"/>
          </a:xfrm>
          <a:prstGeom prst="rect">
            <a:avLst/>
          </a:prstGeom>
          <a:solidFill>
            <a:srgbClr val="00FF00"/>
          </a:solidFill>
          <a:ln w="9525" algn="ctr">
            <a:solidFill>
              <a:schemeClr val="tx1"/>
            </a:solidFill>
            <a:round/>
            <a:headEnd/>
            <a:tailEnd/>
          </a:ln>
        </p:spPr>
        <p:txBody>
          <a:bodyPr lIns="45720" rIns="45720" bIns="0"/>
          <a:lstStyle/>
          <a:p>
            <a:pPr algn="ctr" defTabSz="2663825" eaLnBrk="0" hangingPunct="0"/>
            <a:r>
              <a:rPr lang="en-US" sz="700" b="0" baseline="30000">
                <a:solidFill>
                  <a:srgbClr val="000000"/>
                </a:solidFill>
                <a:latin typeface="Calibri" pitchFamily="34" charset="0"/>
              </a:rPr>
              <a:t>282</a:t>
            </a:r>
            <a:r>
              <a:rPr lang="en-US" sz="700" b="0">
                <a:solidFill>
                  <a:srgbClr val="000000"/>
                </a:solidFill>
                <a:latin typeface="Calibri" pitchFamily="34" charset="0"/>
              </a:rPr>
              <a:t>Cn</a:t>
            </a:r>
          </a:p>
          <a:p>
            <a:pPr algn="ctr" defTabSz="2663825" eaLnBrk="0" hangingPunct="0"/>
            <a:r>
              <a:rPr lang="en-US" sz="700" b="0">
                <a:solidFill>
                  <a:srgbClr val="000000"/>
                </a:solidFill>
                <a:latin typeface="Calibri" pitchFamily="34" charset="0"/>
              </a:rPr>
              <a:t>1 ms</a:t>
            </a:r>
          </a:p>
        </p:txBody>
      </p:sp>
      <p:sp>
        <p:nvSpPr>
          <p:cNvPr id="44173" name="Rectangle 307"/>
          <p:cNvSpPr>
            <a:spLocks noChangeArrowheads="1"/>
          </p:cNvSpPr>
          <p:nvPr/>
        </p:nvSpPr>
        <p:spPr bwMode="auto">
          <a:xfrm>
            <a:off x="6983413" y="3159125"/>
            <a:ext cx="341312" cy="320675"/>
          </a:xfrm>
          <a:prstGeom prst="rect">
            <a:avLst/>
          </a:prstGeom>
          <a:solidFill>
            <a:srgbClr val="00FF00"/>
          </a:solidFill>
          <a:ln w="9525" algn="ctr">
            <a:solidFill>
              <a:schemeClr val="tx1"/>
            </a:solidFill>
            <a:round/>
            <a:headEnd/>
            <a:tailEnd/>
          </a:ln>
        </p:spPr>
        <p:txBody>
          <a:bodyPr lIns="45720" rIns="45720" bIns="0"/>
          <a:lstStyle/>
          <a:p>
            <a:pPr algn="ctr" defTabSz="2663825" eaLnBrk="0" hangingPunct="0"/>
            <a:r>
              <a:rPr lang="en-US" sz="700" b="0" baseline="30000">
                <a:solidFill>
                  <a:srgbClr val="000000"/>
                </a:solidFill>
                <a:latin typeface="Calibri" pitchFamily="34" charset="0"/>
              </a:rPr>
              <a:t>284</a:t>
            </a:r>
            <a:r>
              <a:rPr lang="en-US" sz="700" b="0">
                <a:solidFill>
                  <a:srgbClr val="000000"/>
                </a:solidFill>
                <a:latin typeface="Calibri" pitchFamily="34" charset="0"/>
              </a:rPr>
              <a:t>Cn</a:t>
            </a:r>
          </a:p>
          <a:p>
            <a:pPr algn="ctr" defTabSz="2663825" eaLnBrk="0" hangingPunct="0"/>
            <a:r>
              <a:rPr lang="en-US" sz="700" b="0">
                <a:solidFill>
                  <a:srgbClr val="000000"/>
                </a:solidFill>
                <a:latin typeface="Calibri" pitchFamily="34" charset="0"/>
              </a:rPr>
              <a:t>0.10 s</a:t>
            </a:r>
          </a:p>
        </p:txBody>
      </p:sp>
      <p:sp>
        <p:nvSpPr>
          <p:cNvPr id="44174" name="Rectangle 308"/>
          <p:cNvSpPr>
            <a:spLocks noChangeArrowheads="1"/>
          </p:cNvSpPr>
          <p:nvPr/>
        </p:nvSpPr>
        <p:spPr bwMode="auto">
          <a:xfrm>
            <a:off x="6643688" y="3159125"/>
            <a:ext cx="339725" cy="320675"/>
          </a:xfrm>
          <a:prstGeom prst="rect">
            <a:avLst/>
          </a:prstGeom>
          <a:solidFill>
            <a:srgbClr val="FFFF00"/>
          </a:solidFill>
          <a:ln w="9525" algn="ctr">
            <a:solidFill>
              <a:schemeClr val="tx1"/>
            </a:solidFill>
            <a:round/>
            <a:headEnd/>
            <a:tailEnd/>
          </a:ln>
        </p:spPr>
        <p:txBody>
          <a:bodyPr lIns="45720" rIns="45720" bIns="0"/>
          <a:lstStyle/>
          <a:p>
            <a:pPr algn="ctr" defTabSz="2663825" eaLnBrk="0" hangingPunct="0"/>
            <a:r>
              <a:rPr lang="en-US" sz="700" b="0" baseline="30000">
                <a:solidFill>
                  <a:srgbClr val="000000"/>
                </a:solidFill>
                <a:latin typeface="Calibri" pitchFamily="34" charset="0"/>
              </a:rPr>
              <a:t>283</a:t>
            </a:r>
            <a:r>
              <a:rPr lang="en-US" sz="700" b="0">
                <a:solidFill>
                  <a:srgbClr val="000000"/>
                </a:solidFill>
                <a:latin typeface="Calibri" pitchFamily="34" charset="0"/>
              </a:rPr>
              <a:t>Cn</a:t>
            </a:r>
          </a:p>
          <a:p>
            <a:pPr algn="ctr" defTabSz="2663825" eaLnBrk="0" hangingPunct="0"/>
            <a:r>
              <a:rPr lang="en-US" sz="700" b="0">
                <a:solidFill>
                  <a:srgbClr val="000000"/>
                </a:solidFill>
                <a:latin typeface="Calibri" pitchFamily="34" charset="0"/>
              </a:rPr>
              <a:t>3.83 s</a:t>
            </a:r>
          </a:p>
        </p:txBody>
      </p:sp>
      <p:sp>
        <p:nvSpPr>
          <p:cNvPr id="44175" name="Rectangle 309"/>
          <p:cNvSpPr>
            <a:spLocks noChangeArrowheads="1"/>
          </p:cNvSpPr>
          <p:nvPr/>
        </p:nvSpPr>
        <p:spPr bwMode="auto">
          <a:xfrm>
            <a:off x="7324725" y="3159125"/>
            <a:ext cx="341313" cy="320675"/>
          </a:xfrm>
          <a:prstGeom prst="rect">
            <a:avLst/>
          </a:prstGeom>
          <a:solidFill>
            <a:srgbClr val="FFFF00"/>
          </a:solidFill>
          <a:ln w="9525" algn="ctr">
            <a:solidFill>
              <a:schemeClr val="tx1"/>
            </a:solidFill>
            <a:round/>
            <a:headEnd/>
            <a:tailEnd/>
          </a:ln>
        </p:spPr>
        <p:txBody>
          <a:bodyPr lIns="45720" rIns="45720" bIns="0"/>
          <a:lstStyle/>
          <a:p>
            <a:pPr algn="ctr" defTabSz="2663825" eaLnBrk="0" hangingPunct="0"/>
            <a:r>
              <a:rPr lang="en-US" sz="700" b="0" baseline="30000">
                <a:solidFill>
                  <a:srgbClr val="000000"/>
                </a:solidFill>
                <a:latin typeface="Calibri" pitchFamily="34" charset="0"/>
              </a:rPr>
              <a:t>285</a:t>
            </a:r>
            <a:r>
              <a:rPr lang="en-US" sz="700" b="0">
                <a:solidFill>
                  <a:srgbClr val="000000"/>
                </a:solidFill>
                <a:latin typeface="Calibri" pitchFamily="34" charset="0"/>
              </a:rPr>
              <a:t>Cn</a:t>
            </a:r>
          </a:p>
          <a:p>
            <a:pPr algn="ctr" defTabSz="2663825" eaLnBrk="0" hangingPunct="0"/>
            <a:r>
              <a:rPr lang="en-US" sz="700" b="0">
                <a:solidFill>
                  <a:srgbClr val="000000"/>
                </a:solidFill>
                <a:latin typeface="Calibri" pitchFamily="34" charset="0"/>
              </a:rPr>
              <a:t>33.5 s</a:t>
            </a:r>
          </a:p>
        </p:txBody>
      </p:sp>
      <p:sp>
        <p:nvSpPr>
          <p:cNvPr id="44176" name="Rectangle 344"/>
          <p:cNvSpPr>
            <a:spLocks noChangeArrowheads="1"/>
          </p:cNvSpPr>
          <p:nvPr/>
        </p:nvSpPr>
        <p:spPr bwMode="auto">
          <a:xfrm>
            <a:off x="5280025" y="4441825"/>
            <a:ext cx="341313" cy="320675"/>
          </a:xfrm>
          <a:prstGeom prst="rect">
            <a:avLst/>
          </a:prstGeom>
          <a:solidFill>
            <a:srgbClr val="FFFF00"/>
          </a:solidFill>
          <a:ln w="9525" algn="ctr">
            <a:solidFill>
              <a:schemeClr val="tx1"/>
            </a:solidFill>
            <a:round/>
            <a:headEnd/>
            <a:tailEnd/>
          </a:ln>
        </p:spPr>
        <p:txBody>
          <a:bodyPr lIns="45720" rIns="45720" bIns="0"/>
          <a:lstStyle/>
          <a:p>
            <a:pPr algn="ctr" defTabSz="2663825" eaLnBrk="0" hangingPunct="0"/>
            <a:r>
              <a:rPr lang="en-US" sz="700" b="0" baseline="30000">
                <a:solidFill>
                  <a:srgbClr val="000000"/>
                </a:solidFill>
                <a:latin typeface="Calibri" pitchFamily="34" charset="0"/>
              </a:rPr>
              <a:t>275</a:t>
            </a:r>
            <a:r>
              <a:rPr lang="en-US" sz="700" b="0">
                <a:solidFill>
                  <a:srgbClr val="000000"/>
                </a:solidFill>
                <a:latin typeface="Calibri" pitchFamily="34" charset="0"/>
              </a:rPr>
              <a:t>Hs</a:t>
            </a:r>
          </a:p>
          <a:p>
            <a:pPr algn="ctr" defTabSz="2663825" eaLnBrk="0" hangingPunct="0"/>
            <a:r>
              <a:rPr lang="en-US" sz="700" b="0">
                <a:solidFill>
                  <a:srgbClr val="000000"/>
                </a:solidFill>
                <a:latin typeface="Calibri" pitchFamily="34" charset="0"/>
              </a:rPr>
              <a:t>0.19 s</a:t>
            </a:r>
          </a:p>
        </p:txBody>
      </p:sp>
      <p:sp>
        <p:nvSpPr>
          <p:cNvPr id="44177" name="Rectangle 378"/>
          <p:cNvSpPr>
            <a:spLocks noChangeArrowheads="1"/>
          </p:cNvSpPr>
          <p:nvPr/>
        </p:nvSpPr>
        <p:spPr bwMode="auto">
          <a:xfrm>
            <a:off x="4598988" y="5083175"/>
            <a:ext cx="339725" cy="320675"/>
          </a:xfrm>
          <a:prstGeom prst="rect">
            <a:avLst/>
          </a:prstGeom>
          <a:solidFill>
            <a:srgbClr val="FFFF00"/>
          </a:solidFill>
          <a:ln w="9525" algn="ctr">
            <a:solidFill>
              <a:schemeClr val="tx1"/>
            </a:solidFill>
            <a:round/>
            <a:headEnd/>
            <a:tailEnd/>
          </a:ln>
        </p:spPr>
        <p:txBody>
          <a:bodyPr lIns="45720" rIns="45720" bIns="0"/>
          <a:lstStyle/>
          <a:p>
            <a:pPr algn="ctr" defTabSz="2663825" eaLnBrk="0" hangingPunct="0"/>
            <a:endParaRPr lang="en-US" sz="700" b="0">
              <a:solidFill>
                <a:srgbClr val="000000"/>
              </a:solidFill>
              <a:latin typeface="Calibri" pitchFamily="34" charset="0"/>
            </a:endParaRPr>
          </a:p>
        </p:txBody>
      </p:sp>
      <p:sp>
        <p:nvSpPr>
          <p:cNvPr id="148" name="Right Triangle 379"/>
          <p:cNvSpPr>
            <a:spLocks noChangeArrowheads="1"/>
          </p:cNvSpPr>
          <p:nvPr/>
        </p:nvSpPr>
        <p:spPr bwMode="auto">
          <a:xfrm flipH="1">
            <a:off x="4787900" y="5243513"/>
            <a:ext cx="150813" cy="160337"/>
          </a:xfrm>
          <a:prstGeom prst="rtTriangle">
            <a:avLst/>
          </a:prstGeom>
          <a:solidFill>
            <a:srgbClr val="00FF00"/>
          </a:solidFill>
          <a:ln w="9525" algn="ctr">
            <a:noFill/>
            <a:round/>
            <a:headEnd/>
            <a:tailEnd/>
          </a:ln>
        </p:spPr>
        <p:txBody>
          <a:bodyPr lIns="45720" rIns="45720" bIns="0">
            <a:normAutofit fontScale="25000" lnSpcReduction="20000"/>
          </a:bodyPr>
          <a:lstStyle/>
          <a:p>
            <a:pPr defTabSz="2663825" eaLnBrk="0" fontAlgn="auto" hangingPunct="0">
              <a:spcBef>
                <a:spcPts val="0"/>
              </a:spcBef>
              <a:spcAft>
                <a:spcPts val="0"/>
              </a:spcAft>
              <a:defRPr/>
            </a:pPr>
            <a:endParaRPr lang="en-US" sz="700" b="0">
              <a:solidFill>
                <a:srgbClr val="000000"/>
              </a:solidFill>
              <a:latin typeface="Arial"/>
            </a:endParaRPr>
          </a:p>
        </p:txBody>
      </p:sp>
      <p:sp>
        <p:nvSpPr>
          <p:cNvPr id="44179" name="Rectangle 380"/>
          <p:cNvSpPr>
            <a:spLocks noChangeArrowheads="1"/>
          </p:cNvSpPr>
          <p:nvPr/>
        </p:nvSpPr>
        <p:spPr bwMode="auto">
          <a:xfrm>
            <a:off x="4598988" y="5083175"/>
            <a:ext cx="339725" cy="320675"/>
          </a:xfrm>
          <a:prstGeom prst="rect">
            <a:avLst/>
          </a:prstGeom>
          <a:noFill/>
          <a:ln w="9525" algn="ctr">
            <a:solidFill>
              <a:schemeClr val="tx1"/>
            </a:solidFill>
            <a:round/>
            <a:headEnd/>
            <a:tailEnd/>
          </a:ln>
        </p:spPr>
        <p:txBody>
          <a:bodyPr lIns="45720" rIns="45720" bIns="0"/>
          <a:lstStyle/>
          <a:p>
            <a:pPr algn="ctr" defTabSz="2663825" eaLnBrk="0" hangingPunct="0"/>
            <a:r>
              <a:rPr lang="en-US" sz="700" b="0" baseline="30000">
                <a:solidFill>
                  <a:srgbClr val="000000"/>
                </a:solidFill>
                <a:latin typeface="Calibri" pitchFamily="34" charset="0"/>
              </a:rPr>
              <a:t>271</a:t>
            </a:r>
            <a:r>
              <a:rPr lang="en-US" sz="700" b="0">
                <a:solidFill>
                  <a:srgbClr val="000000"/>
                </a:solidFill>
                <a:latin typeface="Calibri" pitchFamily="34" charset="0"/>
              </a:rPr>
              <a:t>Sg</a:t>
            </a:r>
          </a:p>
          <a:p>
            <a:pPr algn="ctr" defTabSz="2663825" eaLnBrk="0" hangingPunct="0"/>
            <a:r>
              <a:rPr lang="en-US" sz="700" b="0">
                <a:solidFill>
                  <a:srgbClr val="000000"/>
                </a:solidFill>
                <a:latin typeface="Calibri" pitchFamily="34" charset="0"/>
              </a:rPr>
              <a:t>114 s</a:t>
            </a:r>
          </a:p>
        </p:txBody>
      </p:sp>
      <p:sp>
        <p:nvSpPr>
          <p:cNvPr id="44180" name="Rectangle 323"/>
          <p:cNvSpPr>
            <a:spLocks noChangeArrowheads="1"/>
          </p:cNvSpPr>
          <p:nvPr/>
        </p:nvSpPr>
        <p:spPr bwMode="auto">
          <a:xfrm>
            <a:off x="6643688" y="3800475"/>
            <a:ext cx="339725" cy="320675"/>
          </a:xfrm>
          <a:prstGeom prst="rect">
            <a:avLst/>
          </a:prstGeom>
          <a:noFill/>
          <a:ln w="9525" algn="ctr">
            <a:solidFill>
              <a:schemeClr val="tx1"/>
            </a:solidFill>
            <a:round/>
            <a:headEnd/>
            <a:tailEnd/>
          </a:ln>
        </p:spPr>
        <p:txBody>
          <a:bodyPr lIns="45720" rIns="45720" bIns="0"/>
          <a:lstStyle/>
          <a:p>
            <a:pPr algn="ctr" defTabSz="2663825" eaLnBrk="0" hangingPunct="0"/>
            <a:r>
              <a:rPr lang="en-US" sz="700" b="0" baseline="30000">
                <a:solidFill>
                  <a:srgbClr val="000000"/>
                </a:solidFill>
                <a:latin typeface="Calibri" pitchFamily="34" charset="0"/>
              </a:rPr>
              <a:t>281</a:t>
            </a:r>
            <a:r>
              <a:rPr lang="en-US" sz="700" b="0">
                <a:solidFill>
                  <a:srgbClr val="000000"/>
                </a:solidFill>
                <a:latin typeface="Calibri" pitchFamily="34" charset="0"/>
              </a:rPr>
              <a:t>Ds</a:t>
            </a:r>
          </a:p>
          <a:p>
            <a:pPr algn="ctr" defTabSz="2663825" eaLnBrk="0" hangingPunct="0"/>
            <a:r>
              <a:rPr lang="en-US" sz="700" b="0">
                <a:solidFill>
                  <a:srgbClr val="000000"/>
                </a:solidFill>
                <a:latin typeface="Calibri" pitchFamily="34" charset="0"/>
              </a:rPr>
              <a:t>9.6 s</a:t>
            </a:r>
          </a:p>
        </p:txBody>
      </p:sp>
      <p:sp>
        <p:nvSpPr>
          <p:cNvPr id="44181" name="Rectangle 323"/>
          <p:cNvSpPr>
            <a:spLocks noChangeArrowheads="1"/>
          </p:cNvSpPr>
          <p:nvPr/>
        </p:nvSpPr>
        <p:spPr bwMode="auto">
          <a:xfrm>
            <a:off x="5961063" y="3800475"/>
            <a:ext cx="341312" cy="320675"/>
          </a:xfrm>
          <a:prstGeom prst="rect">
            <a:avLst/>
          </a:prstGeom>
          <a:noFill/>
          <a:ln w="9525" algn="ctr">
            <a:solidFill>
              <a:schemeClr val="tx1"/>
            </a:solidFill>
            <a:round/>
            <a:headEnd/>
            <a:tailEnd/>
          </a:ln>
        </p:spPr>
        <p:txBody>
          <a:bodyPr lIns="45720" rIns="45720" bIns="0"/>
          <a:lstStyle/>
          <a:p>
            <a:pPr algn="ctr" defTabSz="2663825" eaLnBrk="0" hangingPunct="0"/>
            <a:r>
              <a:rPr lang="en-US" sz="700" b="0" baseline="30000">
                <a:solidFill>
                  <a:srgbClr val="000000"/>
                </a:solidFill>
                <a:latin typeface="Calibri" pitchFamily="34" charset="0"/>
              </a:rPr>
              <a:t>279</a:t>
            </a:r>
            <a:r>
              <a:rPr lang="en-US" sz="700" b="0">
                <a:solidFill>
                  <a:srgbClr val="000000"/>
                </a:solidFill>
                <a:latin typeface="Calibri" pitchFamily="34" charset="0"/>
              </a:rPr>
              <a:t>Ds</a:t>
            </a:r>
          </a:p>
          <a:p>
            <a:pPr algn="ctr" defTabSz="2663825" eaLnBrk="0" hangingPunct="0"/>
            <a:r>
              <a:rPr lang="en-US" sz="700" b="0">
                <a:solidFill>
                  <a:srgbClr val="000000"/>
                </a:solidFill>
                <a:latin typeface="Calibri" pitchFamily="34" charset="0"/>
              </a:rPr>
              <a:t>0.20 s</a:t>
            </a:r>
          </a:p>
        </p:txBody>
      </p:sp>
      <p:sp>
        <p:nvSpPr>
          <p:cNvPr id="44182" name="Rectangle 373"/>
          <p:cNvSpPr>
            <a:spLocks noChangeArrowheads="1"/>
          </p:cNvSpPr>
          <p:nvPr/>
        </p:nvSpPr>
        <p:spPr bwMode="auto">
          <a:xfrm>
            <a:off x="2892425" y="5083175"/>
            <a:ext cx="339725" cy="320675"/>
          </a:xfrm>
          <a:prstGeom prst="rect">
            <a:avLst/>
          </a:prstGeom>
          <a:solidFill>
            <a:srgbClr val="00FF00"/>
          </a:solidFill>
          <a:ln w="9525" algn="ctr">
            <a:solidFill>
              <a:schemeClr val="tx1"/>
            </a:solidFill>
            <a:round/>
            <a:headEnd/>
            <a:tailEnd/>
          </a:ln>
        </p:spPr>
        <p:txBody>
          <a:bodyPr lIns="45720" rIns="45720" bIns="0"/>
          <a:lstStyle/>
          <a:p>
            <a:pPr algn="ctr" defTabSz="2663825" eaLnBrk="0" hangingPunct="0"/>
            <a:r>
              <a:rPr lang="en-US" sz="700" b="0" baseline="30000">
                <a:solidFill>
                  <a:srgbClr val="000000"/>
                </a:solidFill>
                <a:latin typeface="Calibri" pitchFamily="34" charset="0"/>
              </a:rPr>
              <a:t>266</a:t>
            </a:r>
            <a:r>
              <a:rPr lang="en-US" sz="700" b="0">
                <a:solidFill>
                  <a:srgbClr val="000000"/>
                </a:solidFill>
                <a:latin typeface="Calibri" pitchFamily="34" charset="0"/>
              </a:rPr>
              <a:t>Sg</a:t>
            </a:r>
          </a:p>
          <a:p>
            <a:pPr algn="ctr" defTabSz="2663825" eaLnBrk="0" hangingPunct="0"/>
            <a:r>
              <a:rPr lang="en-US" sz="700" b="0">
                <a:solidFill>
                  <a:srgbClr val="000000"/>
                </a:solidFill>
                <a:latin typeface="Calibri" pitchFamily="34" charset="0"/>
              </a:rPr>
              <a:t>0.32 s</a:t>
            </a:r>
          </a:p>
        </p:txBody>
      </p:sp>
      <p:sp>
        <p:nvSpPr>
          <p:cNvPr id="44183" name="Rectangle 323"/>
          <p:cNvSpPr>
            <a:spLocks noChangeArrowheads="1"/>
          </p:cNvSpPr>
          <p:nvPr/>
        </p:nvSpPr>
        <p:spPr bwMode="auto">
          <a:xfrm>
            <a:off x="3235325" y="5083175"/>
            <a:ext cx="341313" cy="320675"/>
          </a:xfrm>
          <a:prstGeom prst="rect">
            <a:avLst/>
          </a:prstGeom>
          <a:noFill/>
          <a:ln w="9525" algn="ctr">
            <a:solidFill>
              <a:schemeClr val="tx1"/>
            </a:solidFill>
            <a:round/>
            <a:headEnd/>
            <a:tailEnd/>
          </a:ln>
        </p:spPr>
        <p:txBody>
          <a:bodyPr lIns="45720" rIns="45720" bIns="0"/>
          <a:lstStyle/>
          <a:p>
            <a:pPr algn="ctr" defTabSz="2663825" eaLnBrk="0" hangingPunct="0"/>
            <a:r>
              <a:rPr lang="en-US" sz="700" b="0" baseline="30000">
                <a:solidFill>
                  <a:srgbClr val="000000"/>
                </a:solidFill>
                <a:latin typeface="Calibri" pitchFamily="34" charset="0"/>
              </a:rPr>
              <a:t>267</a:t>
            </a:r>
            <a:r>
              <a:rPr lang="en-US" sz="700" b="0">
                <a:solidFill>
                  <a:srgbClr val="000000"/>
                </a:solidFill>
                <a:latin typeface="Calibri" pitchFamily="34" charset="0"/>
              </a:rPr>
              <a:t>Sg</a:t>
            </a:r>
          </a:p>
          <a:p>
            <a:pPr algn="ctr" defTabSz="2663825" eaLnBrk="0" hangingPunct="0"/>
            <a:r>
              <a:rPr lang="en-US" sz="700" b="0">
                <a:solidFill>
                  <a:srgbClr val="000000"/>
                </a:solidFill>
                <a:latin typeface="Calibri" pitchFamily="34" charset="0"/>
              </a:rPr>
              <a:t>84 s</a:t>
            </a:r>
          </a:p>
        </p:txBody>
      </p:sp>
      <p:grpSp>
        <p:nvGrpSpPr>
          <p:cNvPr id="2" name="Group 587"/>
          <p:cNvGrpSpPr>
            <a:grpSpLocks/>
          </p:cNvGrpSpPr>
          <p:nvPr/>
        </p:nvGrpSpPr>
        <p:grpSpPr bwMode="auto">
          <a:xfrm>
            <a:off x="6302375" y="1557338"/>
            <a:ext cx="2386013" cy="2243137"/>
            <a:chOff x="6302376" y="681038"/>
            <a:chExt cx="2386012" cy="2243137"/>
          </a:xfrm>
        </p:grpSpPr>
        <p:sp>
          <p:nvSpPr>
            <p:cNvPr id="44253" name="Rectangle 289"/>
            <p:cNvSpPr>
              <a:spLocks noChangeArrowheads="1"/>
            </p:cNvSpPr>
            <p:nvPr/>
          </p:nvSpPr>
          <p:spPr bwMode="auto">
            <a:xfrm>
              <a:off x="8347075" y="681038"/>
              <a:ext cx="341313" cy="320675"/>
            </a:xfrm>
            <a:prstGeom prst="rect">
              <a:avLst/>
            </a:prstGeom>
            <a:solidFill>
              <a:srgbClr val="FFFF00"/>
            </a:solidFill>
            <a:ln w="9525" algn="ctr">
              <a:solidFill>
                <a:schemeClr val="tx1"/>
              </a:solidFill>
              <a:round/>
              <a:headEnd/>
              <a:tailEnd/>
            </a:ln>
          </p:spPr>
          <p:txBody>
            <a:bodyPr lIns="45720" rIns="45720" bIns="0"/>
            <a:lstStyle/>
            <a:p>
              <a:pPr algn="ctr" defTabSz="2663825" eaLnBrk="0" hangingPunct="0"/>
              <a:r>
                <a:rPr lang="en-US" sz="700" b="0" baseline="30000">
                  <a:solidFill>
                    <a:srgbClr val="000000"/>
                  </a:solidFill>
                  <a:latin typeface="Calibri" pitchFamily="34" charset="0"/>
                </a:rPr>
                <a:t>293</a:t>
              </a:r>
              <a:r>
                <a:rPr lang="en-US" sz="700" b="0">
                  <a:solidFill>
                    <a:srgbClr val="000000"/>
                  </a:solidFill>
                  <a:latin typeface="Calibri" pitchFamily="34" charset="0"/>
                </a:rPr>
                <a:t>117</a:t>
              </a:r>
            </a:p>
            <a:p>
              <a:pPr algn="ctr" defTabSz="2663825" eaLnBrk="0" hangingPunct="0"/>
              <a:r>
                <a:rPr lang="en-US" sz="700" b="0">
                  <a:solidFill>
                    <a:srgbClr val="000000"/>
                  </a:solidFill>
                  <a:latin typeface="Calibri" pitchFamily="34" charset="0"/>
                </a:rPr>
                <a:t>14 ms</a:t>
              </a:r>
            </a:p>
          </p:txBody>
        </p:sp>
        <p:sp>
          <p:nvSpPr>
            <p:cNvPr id="44254" name="Rectangle 289"/>
            <p:cNvSpPr>
              <a:spLocks noChangeArrowheads="1"/>
            </p:cNvSpPr>
            <p:nvPr/>
          </p:nvSpPr>
          <p:spPr bwMode="auto">
            <a:xfrm>
              <a:off x="7666037" y="1322388"/>
              <a:ext cx="341313" cy="320675"/>
            </a:xfrm>
            <a:prstGeom prst="rect">
              <a:avLst/>
            </a:prstGeom>
            <a:solidFill>
              <a:srgbClr val="FFFF00"/>
            </a:solidFill>
            <a:ln w="9525" algn="ctr">
              <a:solidFill>
                <a:schemeClr val="tx1"/>
              </a:solidFill>
              <a:round/>
              <a:headEnd/>
              <a:tailEnd/>
            </a:ln>
          </p:spPr>
          <p:txBody>
            <a:bodyPr lIns="45720" rIns="45720" bIns="0"/>
            <a:lstStyle/>
            <a:p>
              <a:pPr algn="ctr" defTabSz="2663825" eaLnBrk="0" hangingPunct="0"/>
              <a:r>
                <a:rPr lang="en-US" sz="700" b="0" baseline="30000">
                  <a:solidFill>
                    <a:srgbClr val="000000"/>
                  </a:solidFill>
                  <a:latin typeface="Calibri" pitchFamily="34" charset="0"/>
                </a:rPr>
                <a:t>289</a:t>
              </a:r>
              <a:r>
                <a:rPr lang="en-US" sz="700" b="0">
                  <a:solidFill>
                    <a:srgbClr val="000000"/>
                  </a:solidFill>
                  <a:latin typeface="Calibri" pitchFamily="34" charset="0"/>
                </a:rPr>
                <a:t>115</a:t>
              </a:r>
            </a:p>
            <a:p>
              <a:pPr algn="ctr" defTabSz="2663825" eaLnBrk="0" hangingPunct="0"/>
              <a:r>
                <a:rPr lang="en-US" sz="700" b="0">
                  <a:solidFill>
                    <a:srgbClr val="000000"/>
                  </a:solidFill>
                  <a:latin typeface="Calibri" pitchFamily="34" charset="0"/>
                </a:rPr>
                <a:t>0.22 s</a:t>
              </a:r>
            </a:p>
          </p:txBody>
        </p:sp>
        <p:sp>
          <p:nvSpPr>
            <p:cNvPr id="44255" name="Rectangle 289"/>
            <p:cNvSpPr>
              <a:spLocks noChangeArrowheads="1"/>
            </p:cNvSpPr>
            <p:nvPr/>
          </p:nvSpPr>
          <p:spPr bwMode="auto">
            <a:xfrm>
              <a:off x="6983413" y="1962150"/>
              <a:ext cx="341313" cy="320675"/>
            </a:xfrm>
            <a:prstGeom prst="rect">
              <a:avLst/>
            </a:prstGeom>
            <a:solidFill>
              <a:srgbClr val="FFFF00"/>
            </a:solidFill>
            <a:ln w="9525" algn="ctr">
              <a:solidFill>
                <a:schemeClr val="tx1"/>
              </a:solidFill>
              <a:round/>
              <a:headEnd/>
              <a:tailEnd/>
            </a:ln>
          </p:spPr>
          <p:txBody>
            <a:bodyPr lIns="45720" rIns="45720" bIns="0"/>
            <a:lstStyle/>
            <a:p>
              <a:pPr algn="ctr" defTabSz="2663825" eaLnBrk="0" hangingPunct="0"/>
              <a:r>
                <a:rPr lang="en-US" sz="700" b="0" baseline="30000">
                  <a:solidFill>
                    <a:srgbClr val="000000"/>
                  </a:solidFill>
                  <a:latin typeface="Calibri" pitchFamily="34" charset="0"/>
                </a:rPr>
                <a:t>285</a:t>
              </a:r>
              <a:r>
                <a:rPr lang="en-US" sz="700" b="0">
                  <a:solidFill>
                    <a:srgbClr val="000000"/>
                  </a:solidFill>
                  <a:latin typeface="Calibri" pitchFamily="34" charset="0"/>
                </a:rPr>
                <a:t>113</a:t>
              </a:r>
            </a:p>
            <a:p>
              <a:pPr algn="ctr" defTabSz="2663825" eaLnBrk="0" hangingPunct="0"/>
              <a:r>
                <a:rPr lang="en-US" sz="700" b="0">
                  <a:solidFill>
                    <a:srgbClr val="000000"/>
                  </a:solidFill>
                  <a:latin typeface="Calibri" pitchFamily="34" charset="0"/>
                </a:rPr>
                <a:t>5.5 s</a:t>
              </a:r>
            </a:p>
          </p:txBody>
        </p:sp>
        <p:sp>
          <p:nvSpPr>
            <p:cNvPr id="44256" name="Rectangle 307"/>
            <p:cNvSpPr>
              <a:spLocks noChangeArrowheads="1"/>
            </p:cNvSpPr>
            <p:nvPr/>
          </p:nvSpPr>
          <p:spPr bwMode="auto">
            <a:xfrm>
              <a:off x="6302376" y="2603500"/>
              <a:ext cx="341312" cy="320675"/>
            </a:xfrm>
            <a:prstGeom prst="rect">
              <a:avLst/>
            </a:prstGeom>
            <a:solidFill>
              <a:srgbClr val="00FF00"/>
            </a:solidFill>
            <a:ln w="9525" algn="ctr">
              <a:solidFill>
                <a:schemeClr val="tx1"/>
              </a:solidFill>
              <a:round/>
              <a:headEnd/>
              <a:tailEnd/>
            </a:ln>
          </p:spPr>
          <p:txBody>
            <a:bodyPr lIns="45720" rIns="45720" bIns="0"/>
            <a:lstStyle/>
            <a:p>
              <a:pPr algn="ctr" defTabSz="2663825" eaLnBrk="0" hangingPunct="0"/>
              <a:r>
                <a:rPr lang="en-US" sz="700" b="0" baseline="30000">
                  <a:solidFill>
                    <a:srgbClr val="000000"/>
                  </a:solidFill>
                  <a:latin typeface="Calibri" pitchFamily="34" charset="0"/>
                </a:rPr>
                <a:t>281</a:t>
              </a:r>
              <a:r>
                <a:rPr lang="en-US" sz="700" b="0">
                  <a:solidFill>
                    <a:srgbClr val="000000"/>
                  </a:solidFill>
                  <a:latin typeface="Calibri" pitchFamily="34" charset="0"/>
                </a:rPr>
                <a:t>Rg</a:t>
              </a:r>
            </a:p>
            <a:p>
              <a:pPr algn="ctr" defTabSz="2663825" eaLnBrk="0" hangingPunct="0"/>
              <a:r>
                <a:rPr lang="en-US" sz="700" b="0">
                  <a:solidFill>
                    <a:srgbClr val="000000"/>
                  </a:solidFill>
                  <a:latin typeface="Calibri" pitchFamily="34" charset="0"/>
                </a:rPr>
                <a:t>26 s</a:t>
              </a:r>
            </a:p>
          </p:txBody>
        </p:sp>
      </p:grpSp>
      <p:grpSp>
        <p:nvGrpSpPr>
          <p:cNvPr id="3" name="Group 592"/>
          <p:cNvGrpSpPr>
            <a:grpSpLocks/>
          </p:cNvGrpSpPr>
          <p:nvPr/>
        </p:nvGrpSpPr>
        <p:grpSpPr bwMode="auto">
          <a:xfrm>
            <a:off x="4597400" y="1557338"/>
            <a:ext cx="4432300" cy="4167187"/>
            <a:chOff x="4597401" y="681038"/>
            <a:chExt cx="4432300" cy="4167187"/>
          </a:xfrm>
        </p:grpSpPr>
        <p:sp>
          <p:nvSpPr>
            <p:cNvPr id="44246" name="Rectangle 289"/>
            <p:cNvSpPr>
              <a:spLocks noChangeArrowheads="1"/>
            </p:cNvSpPr>
            <p:nvPr/>
          </p:nvSpPr>
          <p:spPr bwMode="auto">
            <a:xfrm>
              <a:off x="8688388" y="681038"/>
              <a:ext cx="341313" cy="320675"/>
            </a:xfrm>
            <a:prstGeom prst="rect">
              <a:avLst/>
            </a:prstGeom>
            <a:solidFill>
              <a:srgbClr val="FFFF00"/>
            </a:solidFill>
            <a:ln w="9525" algn="ctr">
              <a:solidFill>
                <a:schemeClr val="tx1"/>
              </a:solidFill>
              <a:round/>
              <a:headEnd/>
              <a:tailEnd/>
            </a:ln>
          </p:spPr>
          <p:txBody>
            <a:bodyPr lIns="45720" rIns="45720" bIns="0"/>
            <a:lstStyle/>
            <a:p>
              <a:pPr algn="ctr" defTabSz="2663825" eaLnBrk="0" hangingPunct="0"/>
              <a:r>
                <a:rPr lang="en-US" sz="700" b="0" baseline="30000">
                  <a:solidFill>
                    <a:srgbClr val="000000"/>
                  </a:solidFill>
                  <a:latin typeface="Calibri" pitchFamily="34" charset="0"/>
                </a:rPr>
                <a:t>294</a:t>
              </a:r>
              <a:r>
                <a:rPr lang="en-US" sz="700" b="0">
                  <a:solidFill>
                    <a:srgbClr val="000000"/>
                  </a:solidFill>
                  <a:latin typeface="Calibri" pitchFamily="34" charset="0"/>
                </a:rPr>
                <a:t>117</a:t>
              </a:r>
            </a:p>
            <a:p>
              <a:pPr algn="ctr" defTabSz="2663825" eaLnBrk="0" hangingPunct="0"/>
              <a:r>
                <a:rPr lang="en-US" sz="700" b="0">
                  <a:solidFill>
                    <a:srgbClr val="000000"/>
                  </a:solidFill>
                  <a:latin typeface="Calibri" pitchFamily="34" charset="0"/>
                </a:rPr>
                <a:t>78 ms</a:t>
              </a:r>
            </a:p>
          </p:txBody>
        </p:sp>
        <p:sp>
          <p:nvSpPr>
            <p:cNvPr id="44247" name="Rectangle 289"/>
            <p:cNvSpPr>
              <a:spLocks noChangeArrowheads="1"/>
            </p:cNvSpPr>
            <p:nvPr/>
          </p:nvSpPr>
          <p:spPr bwMode="auto">
            <a:xfrm>
              <a:off x="8005762" y="1322388"/>
              <a:ext cx="341313" cy="320675"/>
            </a:xfrm>
            <a:prstGeom prst="rect">
              <a:avLst/>
            </a:prstGeom>
            <a:solidFill>
              <a:srgbClr val="FFFF00"/>
            </a:solidFill>
            <a:ln w="9525" algn="ctr">
              <a:solidFill>
                <a:schemeClr val="tx1"/>
              </a:solidFill>
              <a:round/>
              <a:headEnd/>
              <a:tailEnd/>
            </a:ln>
          </p:spPr>
          <p:txBody>
            <a:bodyPr lIns="45720" rIns="45720" bIns="0"/>
            <a:lstStyle/>
            <a:p>
              <a:pPr algn="ctr" defTabSz="2663825" eaLnBrk="0" hangingPunct="0"/>
              <a:r>
                <a:rPr lang="en-US" sz="700" b="0" baseline="30000">
                  <a:solidFill>
                    <a:srgbClr val="000000"/>
                  </a:solidFill>
                  <a:latin typeface="Calibri" pitchFamily="34" charset="0"/>
                </a:rPr>
                <a:t>290</a:t>
              </a:r>
              <a:r>
                <a:rPr lang="en-US" sz="700" b="0">
                  <a:solidFill>
                    <a:srgbClr val="000000"/>
                  </a:solidFill>
                  <a:latin typeface="Calibri" pitchFamily="34" charset="0"/>
                </a:rPr>
                <a:t>115</a:t>
              </a:r>
            </a:p>
            <a:p>
              <a:pPr algn="ctr" defTabSz="2663825" eaLnBrk="0" hangingPunct="0"/>
              <a:r>
                <a:rPr lang="en-US" sz="700" b="0">
                  <a:solidFill>
                    <a:srgbClr val="000000"/>
                  </a:solidFill>
                  <a:latin typeface="Calibri" pitchFamily="34" charset="0"/>
                </a:rPr>
                <a:t>16 ms</a:t>
              </a:r>
            </a:p>
          </p:txBody>
        </p:sp>
        <p:sp>
          <p:nvSpPr>
            <p:cNvPr id="44248" name="Rectangle 289"/>
            <p:cNvSpPr>
              <a:spLocks noChangeArrowheads="1"/>
            </p:cNvSpPr>
            <p:nvPr/>
          </p:nvSpPr>
          <p:spPr bwMode="auto">
            <a:xfrm>
              <a:off x="7324726" y="1963738"/>
              <a:ext cx="341313" cy="320675"/>
            </a:xfrm>
            <a:prstGeom prst="rect">
              <a:avLst/>
            </a:prstGeom>
            <a:solidFill>
              <a:srgbClr val="FFFF00"/>
            </a:solidFill>
            <a:ln w="9525" algn="ctr">
              <a:solidFill>
                <a:schemeClr val="tx1"/>
              </a:solidFill>
              <a:round/>
              <a:headEnd/>
              <a:tailEnd/>
            </a:ln>
          </p:spPr>
          <p:txBody>
            <a:bodyPr lIns="45720" rIns="45720" bIns="0"/>
            <a:lstStyle/>
            <a:p>
              <a:pPr algn="ctr" defTabSz="2663825" eaLnBrk="0" hangingPunct="0"/>
              <a:r>
                <a:rPr lang="en-US" sz="700" b="0" baseline="30000">
                  <a:solidFill>
                    <a:srgbClr val="000000"/>
                  </a:solidFill>
                  <a:latin typeface="Calibri" pitchFamily="34" charset="0"/>
                </a:rPr>
                <a:t>286</a:t>
              </a:r>
              <a:r>
                <a:rPr lang="en-US" sz="700" b="0">
                  <a:solidFill>
                    <a:srgbClr val="000000"/>
                  </a:solidFill>
                  <a:latin typeface="Calibri" pitchFamily="34" charset="0"/>
                </a:rPr>
                <a:t>113</a:t>
              </a:r>
            </a:p>
            <a:p>
              <a:pPr algn="ctr" defTabSz="2663825" eaLnBrk="0" hangingPunct="0"/>
              <a:r>
                <a:rPr lang="en-US" sz="700" b="0">
                  <a:solidFill>
                    <a:srgbClr val="000000"/>
                  </a:solidFill>
                  <a:latin typeface="Calibri" pitchFamily="34" charset="0"/>
                </a:rPr>
                <a:t>20 s</a:t>
              </a:r>
            </a:p>
          </p:txBody>
        </p:sp>
        <p:sp>
          <p:nvSpPr>
            <p:cNvPr id="44249" name="Rectangle 319"/>
            <p:cNvSpPr>
              <a:spLocks noChangeArrowheads="1"/>
            </p:cNvSpPr>
            <p:nvPr/>
          </p:nvSpPr>
          <p:spPr bwMode="auto">
            <a:xfrm>
              <a:off x="6642101" y="2603500"/>
              <a:ext cx="341312" cy="320675"/>
            </a:xfrm>
            <a:prstGeom prst="rect">
              <a:avLst/>
            </a:prstGeom>
            <a:solidFill>
              <a:srgbClr val="FFFF00"/>
            </a:solidFill>
            <a:ln w="9525" algn="ctr">
              <a:solidFill>
                <a:schemeClr val="tx1"/>
              </a:solidFill>
              <a:round/>
              <a:headEnd/>
              <a:tailEnd/>
            </a:ln>
          </p:spPr>
          <p:txBody>
            <a:bodyPr lIns="45720" rIns="45720" bIns="0"/>
            <a:lstStyle/>
            <a:p>
              <a:pPr algn="ctr" defTabSz="2663825" eaLnBrk="0" hangingPunct="0"/>
              <a:r>
                <a:rPr lang="en-US" sz="700" b="0" baseline="30000">
                  <a:solidFill>
                    <a:srgbClr val="000000"/>
                  </a:solidFill>
                  <a:latin typeface="Calibri" pitchFamily="34" charset="0"/>
                </a:rPr>
                <a:t>282</a:t>
              </a:r>
              <a:r>
                <a:rPr lang="en-US" sz="700" b="0">
                  <a:solidFill>
                    <a:srgbClr val="000000"/>
                  </a:solidFill>
                  <a:latin typeface="Calibri" pitchFamily="34" charset="0"/>
                </a:rPr>
                <a:t>Rg</a:t>
              </a:r>
            </a:p>
            <a:p>
              <a:pPr algn="ctr" defTabSz="2663825" eaLnBrk="0" hangingPunct="0"/>
              <a:r>
                <a:rPr lang="en-US" sz="700" b="0">
                  <a:solidFill>
                    <a:srgbClr val="000000"/>
                  </a:solidFill>
                  <a:latin typeface="Calibri" pitchFamily="34" charset="0"/>
                </a:rPr>
                <a:t>0.51 s</a:t>
              </a:r>
            </a:p>
          </p:txBody>
        </p:sp>
        <p:sp>
          <p:nvSpPr>
            <p:cNvPr id="44250" name="Rectangle 337"/>
            <p:cNvSpPr>
              <a:spLocks noChangeArrowheads="1"/>
            </p:cNvSpPr>
            <p:nvPr/>
          </p:nvSpPr>
          <p:spPr bwMode="auto">
            <a:xfrm>
              <a:off x="5961062" y="3244850"/>
              <a:ext cx="341313" cy="320675"/>
            </a:xfrm>
            <a:prstGeom prst="rect">
              <a:avLst/>
            </a:prstGeom>
            <a:solidFill>
              <a:srgbClr val="FFFF00"/>
            </a:solidFill>
            <a:ln w="9525" algn="ctr">
              <a:solidFill>
                <a:schemeClr val="tx1"/>
              </a:solidFill>
              <a:round/>
              <a:headEnd/>
              <a:tailEnd/>
            </a:ln>
          </p:spPr>
          <p:txBody>
            <a:bodyPr lIns="45720" rIns="45720" bIns="0"/>
            <a:lstStyle/>
            <a:p>
              <a:pPr algn="ctr" defTabSz="2663825" eaLnBrk="0" hangingPunct="0"/>
              <a:r>
                <a:rPr lang="en-US" sz="700" b="0" baseline="30000">
                  <a:solidFill>
                    <a:srgbClr val="000000"/>
                  </a:solidFill>
                  <a:latin typeface="Calibri" pitchFamily="34" charset="0"/>
                </a:rPr>
                <a:t>278</a:t>
              </a:r>
              <a:r>
                <a:rPr lang="en-US" sz="700" b="0">
                  <a:solidFill>
                    <a:srgbClr val="000000"/>
                  </a:solidFill>
                  <a:latin typeface="Calibri" pitchFamily="34" charset="0"/>
                </a:rPr>
                <a:t>Mt</a:t>
              </a:r>
            </a:p>
            <a:p>
              <a:pPr algn="ctr" defTabSz="2663825" eaLnBrk="0" hangingPunct="0"/>
              <a:r>
                <a:rPr lang="en-US" sz="700" b="0">
                  <a:solidFill>
                    <a:srgbClr val="000000"/>
                  </a:solidFill>
                  <a:latin typeface="Calibri" pitchFamily="34" charset="0"/>
                </a:rPr>
                <a:t>7.7 s</a:t>
              </a:r>
            </a:p>
          </p:txBody>
        </p:sp>
        <p:sp>
          <p:nvSpPr>
            <p:cNvPr id="44251" name="Rectangle 337"/>
            <p:cNvSpPr>
              <a:spLocks noChangeArrowheads="1"/>
            </p:cNvSpPr>
            <p:nvPr/>
          </p:nvSpPr>
          <p:spPr bwMode="auto">
            <a:xfrm>
              <a:off x="5280025" y="3886200"/>
              <a:ext cx="341313" cy="320675"/>
            </a:xfrm>
            <a:prstGeom prst="rect">
              <a:avLst/>
            </a:prstGeom>
            <a:solidFill>
              <a:srgbClr val="FFFF00"/>
            </a:solidFill>
            <a:ln w="9525" algn="ctr">
              <a:solidFill>
                <a:schemeClr val="tx1"/>
              </a:solidFill>
              <a:round/>
              <a:headEnd/>
              <a:tailEnd/>
            </a:ln>
          </p:spPr>
          <p:txBody>
            <a:bodyPr lIns="45720" rIns="45720" bIns="0"/>
            <a:lstStyle/>
            <a:p>
              <a:pPr algn="ctr" defTabSz="2663825" eaLnBrk="0" hangingPunct="0"/>
              <a:r>
                <a:rPr lang="en-US" sz="700" b="0" baseline="30000">
                  <a:solidFill>
                    <a:srgbClr val="000000"/>
                  </a:solidFill>
                  <a:latin typeface="Calibri" pitchFamily="34" charset="0"/>
                </a:rPr>
                <a:t>274</a:t>
              </a:r>
              <a:r>
                <a:rPr lang="en-US" sz="700" b="0">
                  <a:solidFill>
                    <a:srgbClr val="000000"/>
                  </a:solidFill>
                  <a:latin typeface="Calibri" pitchFamily="34" charset="0"/>
                </a:rPr>
                <a:t>Bh</a:t>
              </a:r>
            </a:p>
            <a:p>
              <a:pPr algn="ctr" defTabSz="2663825" eaLnBrk="0" hangingPunct="0"/>
              <a:r>
                <a:rPr lang="en-US" sz="700" b="0">
                  <a:solidFill>
                    <a:srgbClr val="000000"/>
                  </a:solidFill>
                  <a:latin typeface="Calibri" pitchFamily="34" charset="0"/>
                </a:rPr>
                <a:t>0.9 m</a:t>
              </a:r>
            </a:p>
          </p:txBody>
        </p:sp>
        <p:sp>
          <p:nvSpPr>
            <p:cNvPr id="44252" name="Rectangle 401"/>
            <p:cNvSpPr>
              <a:spLocks noChangeArrowheads="1"/>
            </p:cNvSpPr>
            <p:nvPr/>
          </p:nvSpPr>
          <p:spPr bwMode="auto">
            <a:xfrm>
              <a:off x="4597401" y="4529137"/>
              <a:ext cx="341312" cy="319088"/>
            </a:xfrm>
            <a:prstGeom prst="rect">
              <a:avLst/>
            </a:prstGeom>
            <a:solidFill>
              <a:srgbClr val="00FF00"/>
            </a:solidFill>
            <a:ln w="9525" algn="ctr">
              <a:solidFill>
                <a:schemeClr val="tx1"/>
              </a:solidFill>
              <a:round/>
              <a:headEnd/>
              <a:tailEnd/>
            </a:ln>
          </p:spPr>
          <p:txBody>
            <a:bodyPr lIns="45720" rIns="45720" bIns="0"/>
            <a:lstStyle/>
            <a:p>
              <a:pPr algn="ctr" defTabSz="2663825" eaLnBrk="0" hangingPunct="0"/>
              <a:r>
                <a:rPr lang="en-US" sz="700" b="0" baseline="30000">
                  <a:solidFill>
                    <a:srgbClr val="000000"/>
                  </a:solidFill>
                  <a:latin typeface="Calibri" pitchFamily="34" charset="0"/>
                </a:rPr>
                <a:t>270</a:t>
              </a:r>
              <a:r>
                <a:rPr lang="en-US" sz="700" b="0">
                  <a:solidFill>
                    <a:srgbClr val="000000"/>
                  </a:solidFill>
                  <a:latin typeface="Calibri" pitchFamily="34" charset="0"/>
                </a:rPr>
                <a:t>Db</a:t>
              </a:r>
            </a:p>
            <a:p>
              <a:pPr algn="ctr" defTabSz="2663825" eaLnBrk="0" hangingPunct="0"/>
              <a:r>
                <a:rPr lang="en-US" sz="700" b="0">
                  <a:solidFill>
                    <a:srgbClr val="000000"/>
                  </a:solidFill>
                  <a:latin typeface="Calibri" pitchFamily="34" charset="0"/>
                </a:rPr>
                <a:t>23 h</a:t>
              </a:r>
            </a:p>
          </p:txBody>
        </p:sp>
      </p:grpSp>
      <p:grpSp>
        <p:nvGrpSpPr>
          <p:cNvPr id="4" name="Group 165"/>
          <p:cNvGrpSpPr>
            <a:grpSpLocks/>
          </p:cNvGrpSpPr>
          <p:nvPr/>
        </p:nvGrpSpPr>
        <p:grpSpPr bwMode="auto">
          <a:xfrm>
            <a:off x="3219450" y="1219200"/>
            <a:ext cx="5838825" cy="4848225"/>
            <a:chOff x="2028" y="216"/>
            <a:chExt cx="3678" cy="3054"/>
          </a:xfrm>
        </p:grpSpPr>
        <p:grpSp>
          <p:nvGrpSpPr>
            <p:cNvPr id="5" name="Group 166"/>
            <p:cNvGrpSpPr>
              <a:grpSpLocks/>
            </p:cNvGrpSpPr>
            <p:nvPr/>
          </p:nvGrpSpPr>
          <p:grpSpPr bwMode="auto">
            <a:xfrm>
              <a:off x="2028" y="216"/>
              <a:ext cx="3678" cy="3054"/>
              <a:chOff x="2028" y="216"/>
              <a:chExt cx="3678" cy="3054"/>
            </a:xfrm>
          </p:grpSpPr>
          <p:sp>
            <p:nvSpPr>
              <p:cNvPr id="44229" name="Line 167"/>
              <p:cNvSpPr>
                <a:spLocks noChangeShapeType="1"/>
              </p:cNvSpPr>
              <p:nvPr/>
            </p:nvSpPr>
            <p:spPr bwMode="auto">
              <a:xfrm>
                <a:off x="3752" y="224"/>
                <a:ext cx="0" cy="1424"/>
              </a:xfrm>
              <a:prstGeom prst="line">
                <a:avLst/>
              </a:prstGeom>
              <a:noFill/>
              <a:ln w="44450">
                <a:solidFill>
                  <a:srgbClr val="003366"/>
                </a:solidFill>
                <a:round/>
                <a:headEnd/>
                <a:tailEnd/>
              </a:ln>
            </p:spPr>
            <p:txBody>
              <a:bodyPr/>
              <a:lstStyle/>
              <a:p>
                <a:pPr eaLnBrk="0" hangingPunct="0"/>
                <a:endParaRPr lang="en-US" b="0">
                  <a:solidFill>
                    <a:srgbClr val="000000"/>
                  </a:solidFill>
                  <a:latin typeface="Arial" charset="0"/>
                </a:endParaRPr>
              </a:p>
            </p:txBody>
          </p:sp>
          <p:sp>
            <p:nvSpPr>
              <p:cNvPr id="44230" name="Line 168"/>
              <p:cNvSpPr>
                <a:spLocks noChangeShapeType="1"/>
              </p:cNvSpPr>
              <p:nvPr/>
            </p:nvSpPr>
            <p:spPr bwMode="auto">
              <a:xfrm>
                <a:off x="3742" y="222"/>
                <a:ext cx="1964" cy="1"/>
              </a:xfrm>
              <a:prstGeom prst="line">
                <a:avLst/>
              </a:prstGeom>
              <a:noFill/>
              <a:ln w="44450">
                <a:solidFill>
                  <a:srgbClr val="003366"/>
                </a:solidFill>
                <a:round/>
                <a:headEnd/>
                <a:tailEnd/>
              </a:ln>
            </p:spPr>
            <p:txBody>
              <a:bodyPr/>
              <a:lstStyle/>
              <a:p>
                <a:pPr eaLnBrk="0" hangingPunct="0"/>
                <a:endParaRPr lang="en-US" b="0">
                  <a:solidFill>
                    <a:srgbClr val="000000"/>
                  </a:solidFill>
                  <a:latin typeface="Arial" charset="0"/>
                </a:endParaRPr>
              </a:p>
            </p:txBody>
          </p:sp>
          <p:sp>
            <p:nvSpPr>
              <p:cNvPr id="44231" name="Line 169"/>
              <p:cNvSpPr>
                <a:spLocks noChangeShapeType="1"/>
              </p:cNvSpPr>
              <p:nvPr/>
            </p:nvSpPr>
            <p:spPr bwMode="auto">
              <a:xfrm>
                <a:off x="4828" y="1244"/>
                <a:ext cx="873" cy="1"/>
              </a:xfrm>
              <a:prstGeom prst="line">
                <a:avLst/>
              </a:prstGeom>
              <a:noFill/>
              <a:ln w="44450">
                <a:solidFill>
                  <a:srgbClr val="003366"/>
                </a:solidFill>
                <a:round/>
                <a:headEnd/>
                <a:tailEnd/>
              </a:ln>
            </p:spPr>
            <p:txBody>
              <a:bodyPr/>
              <a:lstStyle/>
              <a:p>
                <a:pPr eaLnBrk="0" hangingPunct="0"/>
                <a:endParaRPr lang="en-US" b="0">
                  <a:solidFill>
                    <a:srgbClr val="000000"/>
                  </a:solidFill>
                  <a:latin typeface="Arial" charset="0"/>
                </a:endParaRPr>
              </a:p>
            </p:txBody>
          </p:sp>
          <p:sp>
            <p:nvSpPr>
              <p:cNvPr id="44232" name="Line 170"/>
              <p:cNvSpPr>
                <a:spLocks noChangeShapeType="1"/>
              </p:cNvSpPr>
              <p:nvPr/>
            </p:nvSpPr>
            <p:spPr bwMode="auto">
              <a:xfrm flipH="1">
                <a:off x="5694" y="216"/>
                <a:ext cx="3" cy="1035"/>
              </a:xfrm>
              <a:prstGeom prst="line">
                <a:avLst/>
              </a:prstGeom>
              <a:noFill/>
              <a:ln w="44450">
                <a:solidFill>
                  <a:srgbClr val="003366"/>
                </a:solidFill>
                <a:round/>
                <a:headEnd/>
                <a:tailEnd/>
              </a:ln>
            </p:spPr>
            <p:txBody>
              <a:bodyPr/>
              <a:lstStyle/>
              <a:p>
                <a:pPr eaLnBrk="0" hangingPunct="0"/>
                <a:endParaRPr lang="en-US" b="0">
                  <a:solidFill>
                    <a:srgbClr val="000000"/>
                  </a:solidFill>
                  <a:latin typeface="Arial" charset="0"/>
                </a:endParaRPr>
              </a:p>
            </p:txBody>
          </p:sp>
          <p:sp>
            <p:nvSpPr>
              <p:cNvPr id="44233" name="Line 171"/>
              <p:cNvSpPr>
                <a:spLocks noChangeShapeType="1"/>
              </p:cNvSpPr>
              <p:nvPr/>
            </p:nvSpPr>
            <p:spPr bwMode="auto">
              <a:xfrm flipH="1">
                <a:off x="4828" y="1232"/>
                <a:ext cx="3" cy="816"/>
              </a:xfrm>
              <a:prstGeom prst="line">
                <a:avLst/>
              </a:prstGeom>
              <a:noFill/>
              <a:ln w="44450">
                <a:solidFill>
                  <a:srgbClr val="003366"/>
                </a:solidFill>
                <a:round/>
                <a:headEnd/>
                <a:tailEnd/>
              </a:ln>
            </p:spPr>
            <p:txBody>
              <a:bodyPr/>
              <a:lstStyle/>
              <a:p>
                <a:pPr eaLnBrk="0" hangingPunct="0"/>
                <a:endParaRPr lang="en-US" b="0">
                  <a:solidFill>
                    <a:srgbClr val="000000"/>
                  </a:solidFill>
                  <a:latin typeface="Arial" charset="0"/>
                </a:endParaRPr>
              </a:p>
            </p:txBody>
          </p:sp>
          <p:sp>
            <p:nvSpPr>
              <p:cNvPr id="44234" name="Line 172"/>
              <p:cNvSpPr>
                <a:spLocks noChangeShapeType="1"/>
              </p:cNvSpPr>
              <p:nvPr/>
            </p:nvSpPr>
            <p:spPr bwMode="auto">
              <a:xfrm flipV="1">
                <a:off x="3974" y="2050"/>
                <a:ext cx="866" cy="0"/>
              </a:xfrm>
              <a:prstGeom prst="line">
                <a:avLst/>
              </a:prstGeom>
              <a:noFill/>
              <a:ln w="44450">
                <a:solidFill>
                  <a:srgbClr val="003366"/>
                </a:solidFill>
                <a:round/>
                <a:headEnd/>
                <a:tailEnd/>
              </a:ln>
            </p:spPr>
            <p:txBody>
              <a:bodyPr/>
              <a:lstStyle/>
              <a:p>
                <a:pPr eaLnBrk="0" hangingPunct="0"/>
                <a:endParaRPr lang="en-US" b="0">
                  <a:solidFill>
                    <a:srgbClr val="000000"/>
                  </a:solidFill>
                  <a:latin typeface="Arial" charset="0"/>
                </a:endParaRPr>
              </a:p>
            </p:txBody>
          </p:sp>
          <p:sp>
            <p:nvSpPr>
              <p:cNvPr id="44235" name="Line 173"/>
              <p:cNvSpPr>
                <a:spLocks noChangeShapeType="1"/>
              </p:cNvSpPr>
              <p:nvPr/>
            </p:nvSpPr>
            <p:spPr bwMode="auto">
              <a:xfrm flipH="1">
                <a:off x="3972" y="2038"/>
                <a:ext cx="1" cy="620"/>
              </a:xfrm>
              <a:prstGeom prst="line">
                <a:avLst/>
              </a:prstGeom>
              <a:noFill/>
              <a:ln w="44450">
                <a:solidFill>
                  <a:srgbClr val="003366"/>
                </a:solidFill>
                <a:round/>
                <a:headEnd/>
                <a:tailEnd/>
              </a:ln>
            </p:spPr>
            <p:txBody>
              <a:bodyPr/>
              <a:lstStyle/>
              <a:p>
                <a:pPr eaLnBrk="0" hangingPunct="0"/>
                <a:endParaRPr lang="en-US" b="0">
                  <a:solidFill>
                    <a:srgbClr val="000000"/>
                  </a:solidFill>
                  <a:latin typeface="Arial" charset="0"/>
                </a:endParaRPr>
              </a:p>
            </p:txBody>
          </p:sp>
          <p:sp>
            <p:nvSpPr>
              <p:cNvPr id="44236" name="Line 174"/>
              <p:cNvSpPr>
                <a:spLocks noChangeShapeType="1"/>
              </p:cNvSpPr>
              <p:nvPr/>
            </p:nvSpPr>
            <p:spPr bwMode="auto">
              <a:xfrm flipV="1">
                <a:off x="3114" y="2649"/>
                <a:ext cx="859" cy="0"/>
              </a:xfrm>
              <a:prstGeom prst="line">
                <a:avLst/>
              </a:prstGeom>
              <a:noFill/>
              <a:ln w="44450">
                <a:solidFill>
                  <a:srgbClr val="003366"/>
                </a:solidFill>
                <a:round/>
                <a:headEnd/>
                <a:tailEnd/>
              </a:ln>
            </p:spPr>
            <p:txBody>
              <a:bodyPr/>
              <a:lstStyle/>
              <a:p>
                <a:pPr eaLnBrk="0" hangingPunct="0"/>
                <a:endParaRPr lang="en-US" b="0">
                  <a:solidFill>
                    <a:srgbClr val="000000"/>
                  </a:solidFill>
                  <a:latin typeface="Arial" charset="0"/>
                </a:endParaRPr>
              </a:p>
            </p:txBody>
          </p:sp>
          <p:sp>
            <p:nvSpPr>
              <p:cNvPr id="44237" name="Line 175"/>
              <p:cNvSpPr>
                <a:spLocks noChangeShapeType="1"/>
              </p:cNvSpPr>
              <p:nvPr/>
            </p:nvSpPr>
            <p:spPr bwMode="auto">
              <a:xfrm flipH="1">
                <a:off x="3111" y="2640"/>
                <a:ext cx="3" cy="630"/>
              </a:xfrm>
              <a:prstGeom prst="line">
                <a:avLst/>
              </a:prstGeom>
              <a:noFill/>
              <a:ln w="44450">
                <a:solidFill>
                  <a:srgbClr val="003366"/>
                </a:solidFill>
                <a:round/>
                <a:headEnd/>
                <a:tailEnd/>
              </a:ln>
            </p:spPr>
            <p:txBody>
              <a:bodyPr/>
              <a:lstStyle/>
              <a:p>
                <a:pPr eaLnBrk="0" hangingPunct="0"/>
                <a:endParaRPr lang="en-US" b="0">
                  <a:solidFill>
                    <a:srgbClr val="000000"/>
                  </a:solidFill>
                  <a:latin typeface="Arial" charset="0"/>
                </a:endParaRPr>
              </a:p>
            </p:txBody>
          </p:sp>
          <p:sp>
            <p:nvSpPr>
              <p:cNvPr id="44238" name="Line 176"/>
              <p:cNvSpPr>
                <a:spLocks noChangeShapeType="1"/>
              </p:cNvSpPr>
              <p:nvPr/>
            </p:nvSpPr>
            <p:spPr bwMode="auto">
              <a:xfrm flipV="1">
                <a:off x="2028" y="3260"/>
                <a:ext cx="1093" cy="0"/>
              </a:xfrm>
              <a:prstGeom prst="line">
                <a:avLst/>
              </a:prstGeom>
              <a:noFill/>
              <a:ln w="44450">
                <a:solidFill>
                  <a:srgbClr val="003366"/>
                </a:solidFill>
                <a:round/>
                <a:headEnd/>
                <a:tailEnd/>
              </a:ln>
            </p:spPr>
            <p:txBody>
              <a:bodyPr/>
              <a:lstStyle/>
              <a:p>
                <a:pPr eaLnBrk="0" hangingPunct="0"/>
                <a:endParaRPr lang="en-US" b="0">
                  <a:solidFill>
                    <a:srgbClr val="000000"/>
                  </a:solidFill>
                  <a:latin typeface="Arial" charset="0"/>
                </a:endParaRPr>
              </a:p>
            </p:txBody>
          </p:sp>
          <p:sp>
            <p:nvSpPr>
              <p:cNvPr id="44239" name="Line 177"/>
              <p:cNvSpPr>
                <a:spLocks noChangeShapeType="1"/>
              </p:cNvSpPr>
              <p:nvPr/>
            </p:nvSpPr>
            <p:spPr bwMode="auto">
              <a:xfrm>
                <a:off x="2039" y="2852"/>
                <a:ext cx="0" cy="410"/>
              </a:xfrm>
              <a:prstGeom prst="line">
                <a:avLst/>
              </a:prstGeom>
              <a:noFill/>
              <a:ln w="44450">
                <a:solidFill>
                  <a:srgbClr val="003366"/>
                </a:solidFill>
                <a:round/>
                <a:headEnd/>
                <a:tailEnd/>
              </a:ln>
            </p:spPr>
            <p:txBody>
              <a:bodyPr/>
              <a:lstStyle/>
              <a:p>
                <a:pPr eaLnBrk="0" hangingPunct="0"/>
                <a:endParaRPr lang="en-US" b="0">
                  <a:solidFill>
                    <a:srgbClr val="000000"/>
                  </a:solidFill>
                  <a:latin typeface="Arial" charset="0"/>
                </a:endParaRPr>
              </a:p>
            </p:txBody>
          </p:sp>
          <p:sp>
            <p:nvSpPr>
              <p:cNvPr id="44240" name="Line 178"/>
              <p:cNvSpPr>
                <a:spLocks noChangeShapeType="1"/>
              </p:cNvSpPr>
              <p:nvPr/>
            </p:nvSpPr>
            <p:spPr bwMode="auto">
              <a:xfrm flipV="1">
                <a:off x="2032" y="2847"/>
                <a:ext cx="426" cy="3"/>
              </a:xfrm>
              <a:prstGeom prst="line">
                <a:avLst/>
              </a:prstGeom>
              <a:noFill/>
              <a:ln w="44450">
                <a:solidFill>
                  <a:srgbClr val="003366"/>
                </a:solidFill>
                <a:round/>
                <a:headEnd/>
                <a:tailEnd/>
              </a:ln>
            </p:spPr>
            <p:txBody>
              <a:bodyPr/>
              <a:lstStyle/>
              <a:p>
                <a:pPr eaLnBrk="0" hangingPunct="0"/>
                <a:endParaRPr lang="en-US" b="0">
                  <a:solidFill>
                    <a:srgbClr val="000000"/>
                  </a:solidFill>
                  <a:latin typeface="Arial" charset="0"/>
                </a:endParaRPr>
              </a:p>
            </p:txBody>
          </p:sp>
          <p:sp>
            <p:nvSpPr>
              <p:cNvPr id="44241" name="Line 179"/>
              <p:cNvSpPr>
                <a:spLocks noChangeShapeType="1"/>
              </p:cNvSpPr>
              <p:nvPr/>
            </p:nvSpPr>
            <p:spPr bwMode="auto">
              <a:xfrm>
                <a:off x="2466" y="2439"/>
                <a:ext cx="0" cy="417"/>
              </a:xfrm>
              <a:prstGeom prst="line">
                <a:avLst/>
              </a:prstGeom>
              <a:noFill/>
              <a:ln w="44450">
                <a:solidFill>
                  <a:srgbClr val="003366"/>
                </a:solidFill>
                <a:round/>
                <a:headEnd/>
                <a:tailEnd/>
              </a:ln>
            </p:spPr>
            <p:txBody>
              <a:bodyPr/>
              <a:lstStyle/>
              <a:p>
                <a:pPr eaLnBrk="0" hangingPunct="0"/>
                <a:endParaRPr lang="en-US" b="0">
                  <a:solidFill>
                    <a:srgbClr val="000000"/>
                  </a:solidFill>
                  <a:latin typeface="Arial" charset="0"/>
                </a:endParaRPr>
              </a:p>
            </p:txBody>
          </p:sp>
          <p:sp>
            <p:nvSpPr>
              <p:cNvPr id="44242" name="Line 180"/>
              <p:cNvSpPr>
                <a:spLocks noChangeShapeType="1"/>
              </p:cNvSpPr>
              <p:nvPr/>
            </p:nvSpPr>
            <p:spPr bwMode="auto">
              <a:xfrm flipV="1">
                <a:off x="2460" y="2442"/>
                <a:ext cx="436" cy="3"/>
              </a:xfrm>
              <a:prstGeom prst="line">
                <a:avLst/>
              </a:prstGeom>
              <a:noFill/>
              <a:ln w="44450">
                <a:solidFill>
                  <a:srgbClr val="003366"/>
                </a:solidFill>
                <a:round/>
                <a:headEnd/>
                <a:tailEnd/>
              </a:ln>
            </p:spPr>
            <p:txBody>
              <a:bodyPr/>
              <a:lstStyle/>
              <a:p>
                <a:pPr eaLnBrk="0" hangingPunct="0"/>
                <a:endParaRPr lang="en-US" b="0">
                  <a:solidFill>
                    <a:srgbClr val="000000"/>
                  </a:solidFill>
                  <a:latin typeface="Arial" charset="0"/>
                </a:endParaRPr>
              </a:p>
            </p:txBody>
          </p:sp>
          <p:sp>
            <p:nvSpPr>
              <p:cNvPr id="44243" name="Line 181"/>
              <p:cNvSpPr>
                <a:spLocks noChangeShapeType="1"/>
              </p:cNvSpPr>
              <p:nvPr/>
            </p:nvSpPr>
            <p:spPr bwMode="auto">
              <a:xfrm flipH="1">
                <a:off x="2898" y="2037"/>
                <a:ext cx="2" cy="408"/>
              </a:xfrm>
              <a:prstGeom prst="line">
                <a:avLst/>
              </a:prstGeom>
              <a:noFill/>
              <a:ln w="44450">
                <a:solidFill>
                  <a:srgbClr val="003366"/>
                </a:solidFill>
                <a:round/>
                <a:headEnd/>
                <a:tailEnd/>
              </a:ln>
            </p:spPr>
            <p:txBody>
              <a:bodyPr/>
              <a:lstStyle/>
              <a:p>
                <a:pPr eaLnBrk="0" hangingPunct="0"/>
                <a:endParaRPr lang="en-US" b="0">
                  <a:solidFill>
                    <a:srgbClr val="000000"/>
                  </a:solidFill>
                  <a:latin typeface="Arial" charset="0"/>
                </a:endParaRPr>
              </a:p>
            </p:txBody>
          </p:sp>
          <p:sp>
            <p:nvSpPr>
              <p:cNvPr id="44244" name="Line 182"/>
              <p:cNvSpPr>
                <a:spLocks noChangeShapeType="1"/>
              </p:cNvSpPr>
              <p:nvPr/>
            </p:nvSpPr>
            <p:spPr bwMode="auto">
              <a:xfrm flipV="1">
                <a:off x="2896" y="2042"/>
                <a:ext cx="436" cy="3"/>
              </a:xfrm>
              <a:prstGeom prst="line">
                <a:avLst/>
              </a:prstGeom>
              <a:noFill/>
              <a:ln w="44450">
                <a:solidFill>
                  <a:srgbClr val="003366"/>
                </a:solidFill>
                <a:round/>
                <a:headEnd/>
                <a:tailEnd/>
              </a:ln>
            </p:spPr>
            <p:txBody>
              <a:bodyPr/>
              <a:lstStyle/>
              <a:p>
                <a:pPr eaLnBrk="0" hangingPunct="0"/>
                <a:endParaRPr lang="en-US" b="0">
                  <a:solidFill>
                    <a:srgbClr val="000000"/>
                  </a:solidFill>
                  <a:latin typeface="Arial" charset="0"/>
                </a:endParaRPr>
              </a:p>
            </p:txBody>
          </p:sp>
          <p:sp>
            <p:nvSpPr>
              <p:cNvPr id="44245" name="Line 183"/>
              <p:cNvSpPr>
                <a:spLocks noChangeShapeType="1"/>
              </p:cNvSpPr>
              <p:nvPr/>
            </p:nvSpPr>
            <p:spPr bwMode="auto">
              <a:xfrm flipH="1">
                <a:off x="3324" y="1641"/>
                <a:ext cx="2" cy="408"/>
              </a:xfrm>
              <a:prstGeom prst="line">
                <a:avLst/>
              </a:prstGeom>
              <a:noFill/>
              <a:ln w="44450">
                <a:solidFill>
                  <a:srgbClr val="003366"/>
                </a:solidFill>
                <a:round/>
                <a:headEnd/>
                <a:tailEnd/>
              </a:ln>
            </p:spPr>
            <p:txBody>
              <a:bodyPr/>
              <a:lstStyle/>
              <a:p>
                <a:pPr eaLnBrk="0" hangingPunct="0"/>
                <a:endParaRPr lang="en-US" b="0">
                  <a:solidFill>
                    <a:srgbClr val="000000"/>
                  </a:solidFill>
                  <a:latin typeface="Arial" charset="0"/>
                </a:endParaRPr>
              </a:p>
            </p:txBody>
          </p:sp>
        </p:grpSp>
        <p:sp>
          <p:nvSpPr>
            <p:cNvPr id="44228" name="Line 184"/>
            <p:cNvSpPr>
              <a:spLocks noChangeShapeType="1"/>
            </p:cNvSpPr>
            <p:nvPr/>
          </p:nvSpPr>
          <p:spPr bwMode="auto">
            <a:xfrm flipV="1">
              <a:off x="3325" y="1637"/>
              <a:ext cx="436" cy="3"/>
            </a:xfrm>
            <a:prstGeom prst="line">
              <a:avLst/>
            </a:prstGeom>
            <a:noFill/>
            <a:ln w="44450">
              <a:solidFill>
                <a:srgbClr val="003366"/>
              </a:solidFill>
              <a:round/>
              <a:headEnd/>
              <a:tailEnd/>
            </a:ln>
          </p:spPr>
          <p:txBody>
            <a:bodyPr/>
            <a:lstStyle/>
            <a:p>
              <a:pPr eaLnBrk="0" hangingPunct="0"/>
              <a:endParaRPr lang="en-US" b="0">
                <a:solidFill>
                  <a:srgbClr val="000000"/>
                </a:solidFill>
                <a:latin typeface="Arial" charset="0"/>
              </a:endParaRPr>
            </a:p>
          </p:txBody>
        </p:sp>
      </p:grpSp>
      <p:sp>
        <p:nvSpPr>
          <p:cNvPr id="187" name="Text Box 185"/>
          <p:cNvSpPr txBox="1">
            <a:spLocks noChangeArrowheads="1"/>
          </p:cNvSpPr>
          <p:nvPr/>
        </p:nvSpPr>
        <p:spPr bwMode="auto">
          <a:xfrm>
            <a:off x="4937125" y="5181600"/>
            <a:ext cx="4206875" cy="615553"/>
          </a:xfrm>
          <a:prstGeom prst="rect">
            <a:avLst/>
          </a:prstGeom>
          <a:noFill/>
          <a:ln w="9525">
            <a:noFill/>
            <a:miter lim="800000"/>
            <a:headEnd/>
            <a:tailEnd/>
          </a:ln>
        </p:spPr>
        <p:txBody>
          <a:bodyPr>
            <a:spAutoFit/>
          </a:bodyPr>
          <a:lstStyle/>
          <a:p>
            <a:pPr eaLnBrk="0" hangingPunct="0"/>
            <a:r>
              <a:rPr lang="en-US" sz="1700" dirty="0">
                <a:latin typeface="Arial" pitchFamily="34" charset="0"/>
              </a:rPr>
              <a:t>Nuclides produced through </a:t>
            </a:r>
            <a:r>
              <a:rPr lang="en-US" sz="1700" baseline="30000" dirty="0">
                <a:latin typeface="Arial" pitchFamily="34" charset="0"/>
              </a:rPr>
              <a:t>48</a:t>
            </a:r>
            <a:r>
              <a:rPr lang="en-US" sz="1700" dirty="0">
                <a:latin typeface="Arial" pitchFamily="34" charset="0"/>
              </a:rPr>
              <a:t>Ca + actinide nuclear reactions</a:t>
            </a:r>
          </a:p>
        </p:txBody>
      </p:sp>
      <p:sp>
        <p:nvSpPr>
          <p:cNvPr id="188" name="Text Box 186"/>
          <p:cNvSpPr txBox="1">
            <a:spLocks noChangeArrowheads="1"/>
          </p:cNvSpPr>
          <p:nvPr/>
        </p:nvSpPr>
        <p:spPr bwMode="auto">
          <a:xfrm>
            <a:off x="60325" y="3124200"/>
            <a:ext cx="3048000" cy="877163"/>
          </a:xfrm>
          <a:prstGeom prst="rect">
            <a:avLst/>
          </a:prstGeom>
          <a:noFill/>
          <a:ln w="9525">
            <a:noFill/>
            <a:miter lim="800000"/>
            <a:headEnd/>
            <a:tailEnd/>
          </a:ln>
        </p:spPr>
        <p:txBody>
          <a:bodyPr>
            <a:spAutoFit/>
          </a:bodyPr>
          <a:lstStyle/>
          <a:p>
            <a:pPr eaLnBrk="0" hangingPunct="0"/>
            <a:r>
              <a:rPr lang="en-US" sz="1700" dirty="0">
                <a:solidFill>
                  <a:srgbClr val="B50069"/>
                </a:solidFill>
                <a:latin typeface="Arial" pitchFamily="34" charset="0"/>
              </a:rPr>
              <a:t>Nuclides produced through</a:t>
            </a:r>
          </a:p>
          <a:p>
            <a:pPr eaLnBrk="0" hangingPunct="0"/>
            <a:r>
              <a:rPr lang="en-US" sz="1700" dirty="0" smtClean="0">
                <a:solidFill>
                  <a:srgbClr val="B50069"/>
                </a:solidFill>
                <a:latin typeface="Arial" pitchFamily="34" charset="0"/>
              </a:rPr>
              <a:t>cold </a:t>
            </a:r>
            <a:r>
              <a:rPr lang="en-US" sz="1700" dirty="0">
                <a:solidFill>
                  <a:srgbClr val="B50069"/>
                </a:solidFill>
                <a:latin typeface="Arial" pitchFamily="34" charset="0"/>
              </a:rPr>
              <a:t>and hot fusion reactions</a:t>
            </a:r>
          </a:p>
        </p:txBody>
      </p:sp>
      <p:grpSp>
        <p:nvGrpSpPr>
          <p:cNvPr id="6" name="Group 187"/>
          <p:cNvGrpSpPr>
            <a:grpSpLocks/>
          </p:cNvGrpSpPr>
          <p:nvPr/>
        </p:nvGrpSpPr>
        <p:grpSpPr bwMode="auto">
          <a:xfrm>
            <a:off x="485775" y="2814638"/>
            <a:ext cx="4457700" cy="3560762"/>
            <a:chOff x="306" y="1773"/>
            <a:chExt cx="2808" cy="2243"/>
          </a:xfrm>
        </p:grpSpPr>
        <p:grpSp>
          <p:nvGrpSpPr>
            <p:cNvPr id="7" name="Group 188"/>
            <p:cNvGrpSpPr>
              <a:grpSpLocks/>
            </p:cNvGrpSpPr>
            <p:nvPr/>
          </p:nvGrpSpPr>
          <p:grpSpPr bwMode="auto">
            <a:xfrm>
              <a:off x="323" y="1784"/>
              <a:ext cx="2791" cy="2225"/>
              <a:chOff x="323" y="1784"/>
              <a:chExt cx="2791" cy="2225"/>
            </a:xfrm>
          </p:grpSpPr>
          <p:sp>
            <p:nvSpPr>
              <p:cNvPr id="44216" name="Rectangle 189"/>
              <p:cNvSpPr>
                <a:spLocks noChangeArrowheads="1"/>
              </p:cNvSpPr>
              <p:nvPr/>
            </p:nvSpPr>
            <p:spPr bwMode="auto">
              <a:xfrm>
                <a:off x="323" y="3004"/>
                <a:ext cx="1709" cy="1005"/>
              </a:xfrm>
              <a:prstGeom prst="rect">
                <a:avLst/>
              </a:prstGeom>
              <a:solidFill>
                <a:schemeClr val="bg1">
                  <a:alpha val="0"/>
                </a:schemeClr>
              </a:solidFill>
              <a:ln w="9525">
                <a:noFill/>
                <a:miter lim="800000"/>
                <a:headEnd/>
                <a:tailEnd/>
              </a:ln>
            </p:spPr>
            <p:txBody>
              <a:bodyPr wrap="none" anchor="ctr"/>
              <a:lstStyle/>
              <a:p>
                <a:pPr eaLnBrk="0" hangingPunct="0"/>
                <a:endParaRPr lang="en-US" b="0">
                  <a:solidFill>
                    <a:srgbClr val="000000"/>
                  </a:solidFill>
                  <a:latin typeface="Arial" charset="0"/>
                </a:endParaRPr>
              </a:p>
            </p:txBody>
          </p:sp>
          <p:sp>
            <p:nvSpPr>
              <p:cNvPr id="44217" name="Rectangle 190"/>
              <p:cNvSpPr>
                <a:spLocks noChangeArrowheads="1"/>
              </p:cNvSpPr>
              <p:nvPr/>
            </p:nvSpPr>
            <p:spPr bwMode="auto">
              <a:xfrm>
                <a:off x="535" y="2801"/>
                <a:ext cx="2153" cy="205"/>
              </a:xfrm>
              <a:prstGeom prst="rect">
                <a:avLst/>
              </a:prstGeom>
              <a:solidFill>
                <a:schemeClr val="bg1">
                  <a:alpha val="0"/>
                </a:schemeClr>
              </a:solidFill>
              <a:ln w="9525">
                <a:noFill/>
                <a:miter lim="800000"/>
                <a:headEnd/>
                <a:tailEnd/>
              </a:ln>
            </p:spPr>
            <p:txBody>
              <a:bodyPr wrap="none" anchor="ctr"/>
              <a:lstStyle/>
              <a:p>
                <a:pPr eaLnBrk="0" hangingPunct="0"/>
                <a:endParaRPr lang="en-US" b="0">
                  <a:solidFill>
                    <a:srgbClr val="000000"/>
                  </a:solidFill>
                  <a:latin typeface="Arial" charset="0"/>
                </a:endParaRPr>
              </a:p>
            </p:txBody>
          </p:sp>
          <p:sp>
            <p:nvSpPr>
              <p:cNvPr id="44218" name="Rectangle 191"/>
              <p:cNvSpPr>
                <a:spLocks noChangeArrowheads="1"/>
              </p:cNvSpPr>
              <p:nvPr/>
            </p:nvSpPr>
            <p:spPr bwMode="auto">
              <a:xfrm>
                <a:off x="1180" y="2600"/>
                <a:ext cx="1691" cy="202"/>
              </a:xfrm>
              <a:prstGeom prst="rect">
                <a:avLst/>
              </a:prstGeom>
              <a:solidFill>
                <a:schemeClr val="bg1">
                  <a:alpha val="0"/>
                </a:schemeClr>
              </a:solidFill>
              <a:ln w="9525">
                <a:noFill/>
                <a:miter lim="800000"/>
                <a:headEnd/>
                <a:tailEnd/>
              </a:ln>
            </p:spPr>
            <p:txBody>
              <a:bodyPr wrap="none" anchor="ctr"/>
              <a:lstStyle/>
              <a:p>
                <a:pPr eaLnBrk="0" hangingPunct="0"/>
                <a:endParaRPr lang="en-US" b="0">
                  <a:solidFill>
                    <a:srgbClr val="000000"/>
                  </a:solidFill>
                  <a:latin typeface="Arial" charset="0"/>
                </a:endParaRPr>
              </a:p>
            </p:txBody>
          </p:sp>
          <p:sp>
            <p:nvSpPr>
              <p:cNvPr id="44219" name="Rectangle 192"/>
              <p:cNvSpPr>
                <a:spLocks noChangeArrowheads="1"/>
              </p:cNvSpPr>
              <p:nvPr/>
            </p:nvSpPr>
            <p:spPr bwMode="auto">
              <a:xfrm>
                <a:off x="1609" y="2399"/>
                <a:ext cx="1289" cy="202"/>
              </a:xfrm>
              <a:prstGeom prst="rect">
                <a:avLst/>
              </a:prstGeom>
              <a:solidFill>
                <a:schemeClr val="bg1">
                  <a:alpha val="0"/>
                </a:schemeClr>
              </a:solidFill>
              <a:ln w="9525">
                <a:noFill/>
                <a:miter lim="800000"/>
                <a:headEnd/>
                <a:tailEnd/>
              </a:ln>
            </p:spPr>
            <p:txBody>
              <a:bodyPr wrap="none" anchor="ctr"/>
              <a:lstStyle/>
              <a:p>
                <a:pPr eaLnBrk="0" hangingPunct="0"/>
                <a:endParaRPr lang="en-US" b="0">
                  <a:solidFill>
                    <a:srgbClr val="000000"/>
                  </a:solidFill>
                  <a:latin typeface="Arial" charset="0"/>
                </a:endParaRPr>
              </a:p>
            </p:txBody>
          </p:sp>
          <p:sp>
            <p:nvSpPr>
              <p:cNvPr id="44220" name="Rectangle 193"/>
              <p:cNvSpPr>
                <a:spLocks noChangeArrowheads="1"/>
              </p:cNvSpPr>
              <p:nvPr/>
            </p:nvSpPr>
            <p:spPr bwMode="auto">
              <a:xfrm>
                <a:off x="2044" y="2198"/>
                <a:ext cx="791" cy="202"/>
              </a:xfrm>
              <a:prstGeom prst="rect">
                <a:avLst/>
              </a:prstGeom>
              <a:solidFill>
                <a:schemeClr val="bg1">
                  <a:alpha val="0"/>
                </a:schemeClr>
              </a:solidFill>
              <a:ln w="9525">
                <a:noFill/>
                <a:miter lim="800000"/>
                <a:headEnd/>
                <a:tailEnd/>
              </a:ln>
            </p:spPr>
            <p:txBody>
              <a:bodyPr wrap="none" anchor="ctr"/>
              <a:lstStyle/>
              <a:p>
                <a:pPr eaLnBrk="0" hangingPunct="0"/>
                <a:endParaRPr lang="en-US" b="0">
                  <a:solidFill>
                    <a:srgbClr val="000000"/>
                  </a:solidFill>
                  <a:latin typeface="Arial" charset="0"/>
                </a:endParaRPr>
              </a:p>
            </p:txBody>
          </p:sp>
          <p:sp>
            <p:nvSpPr>
              <p:cNvPr id="44221" name="Rectangle 194"/>
              <p:cNvSpPr>
                <a:spLocks noChangeArrowheads="1"/>
              </p:cNvSpPr>
              <p:nvPr/>
            </p:nvSpPr>
            <p:spPr bwMode="auto">
              <a:xfrm>
                <a:off x="2898" y="1784"/>
                <a:ext cx="216" cy="642"/>
              </a:xfrm>
              <a:prstGeom prst="rect">
                <a:avLst/>
              </a:prstGeom>
              <a:solidFill>
                <a:schemeClr val="bg1">
                  <a:alpha val="0"/>
                </a:schemeClr>
              </a:solidFill>
              <a:ln w="9525">
                <a:noFill/>
                <a:miter lim="800000"/>
                <a:headEnd/>
                <a:tailEnd/>
              </a:ln>
            </p:spPr>
            <p:txBody>
              <a:bodyPr wrap="none" anchor="ctr"/>
              <a:lstStyle/>
              <a:p>
                <a:pPr eaLnBrk="0" hangingPunct="0"/>
                <a:endParaRPr lang="en-US" b="0">
                  <a:solidFill>
                    <a:srgbClr val="000000"/>
                  </a:solidFill>
                  <a:latin typeface="Arial" charset="0"/>
                </a:endParaRPr>
              </a:p>
            </p:txBody>
          </p:sp>
          <p:sp>
            <p:nvSpPr>
              <p:cNvPr id="44222" name="Rectangle 195"/>
              <p:cNvSpPr>
                <a:spLocks noChangeArrowheads="1"/>
              </p:cNvSpPr>
              <p:nvPr/>
            </p:nvSpPr>
            <p:spPr bwMode="auto">
              <a:xfrm>
                <a:off x="2042" y="2151"/>
                <a:ext cx="636" cy="47"/>
              </a:xfrm>
              <a:prstGeom prst="rect">
                <a:avLst/>
              </a:prstGeom>
              <a:solidFill>
                <a:schemeClr val="bg1">
                  <a:alpha val="0"/>
                </a:schemeClr>
              </a:solidFill>
              <a:ln w="9525">
                <a:noFill/>
                <a:miter lim="800000"/>
                <a:headEnd/>
                <a:tailEnd/>
              </a:ln>
            </p:spPr>
            <p:txBody>
              <a:bodyPr wrap="none" anchor="ctr"/>
              <a:lstStyle/>
              <a:p>
                <a:pPr eaLnBrk="0" hangingPunct="0"/>
                <a:endParaRPr lang="en-US" b="0">
                  <a:solidFill>
                    <a:srgbClr val="000000"/>
                  </a:solidFill>
                  <a:latin typeface="Arial" charset="0"/>
                </a:endParaRPr>
              </a:p>
            </p:txBody>
          </p:sp>
          <p:sp>
            <p:nvSpPr>
              <p:cNvPr id="44223" name="Rectangle 196"/>
              <p:cNvSpPr>
                <a:spLocks noChangeArrowheads="1"/>
              </p:cNvSpPr>
              <p:nvPr/>
            </p:nvSpPr>
            <p:spPr bwMode="auto">
              <a:xfrm>
                <a:off x="1610" y="2352"/>
                <a:ext cx="211" cy="47"/>
              </a:xfrm>
              <a:prstGeom prst="rect">
                <a:avLst/>
              </a:prstGeom>
              <a:solidFill>
                <a:schemeClr val="bg1">
                  <a:alpha val="0"/>
                </a:schemeClr>
              </a:solidFill>
              <a:ln w="9525">
                <a:noFill/>
                <a:miter lim="800000"/>
                <a:headEnd/>
                <a:tailEnd/>
              </a:ln>
            </p:spPr>
            <p:txBody>
              <a:bodyPr wrap="none" anchor="ctr"/>
              <a:lstStyle/>
              <a:p>
                <a:pPr eaLnBrk="0" hangingPunct="0"/>
                <a:endParaRPr lang="en-US" b="0">
                  <a:solidFill>
                    <a:srgbClr val="000000"/>
                  </a:solidFill>
                  <a:latin typeface="Arial" charset="0"/>
                </a:endParaRPr>
              </a:p>
            </p:txBody>
          </p:sp>
          <p:sp>
            <p:nvSpPr>
              <p:cNvPr id="44224" name="Rectangle 197"/>
              <p:cNvSpPr>
                <a:spLocks noChangeArrowheads="1"/>
              </p:cNvSpPr>
              <p:nvPr/>
            </p:nvSpPr>
            <p:spPr bwMode="auto">
              <a:xfrm>
                <a:off x="1181" y="2554"/>
                <a:ext cx="211" cy="47"/>
              </a:xfrm>
              <a:prstGeom prst="rect">
                <a:avLst/>
              </a:prstGeom>
              <a:solidFill>
                <a:schemeClr val="bg1">
                  <a:alpha val="0"/>
                </a:schemeClr>
              </a:solidFill>
              <a:ln w="9525">
                <a:noFill/>
                <a:miter lim="800000"/>
                <a:headEnd/>
                <a:tailEnd/>
              </a:ln>
            </p:spPr>
            <p:txBody>
              <a:bodyPr wrap="none" anchor="ctr"/>
              <a:lstStyle/>
              <a:p>
                <a:pPr eaLnBrk="0" hangingPunct="0"/>
                <a:endParaRPr lang="en-US" b="0">
                  <a:solidFill>
                    <a:srgbClr val="000000"/>
                  </a:solidFill>
                  <a:latin typeface="Arial" charset="0"/>
                </a:endParaRPr>
              </a:p>
            </p:txBody>
          </p:sp>
          <p:sp>
            <p:nvSpPr>
              <p:cNvPr id="44225" name="Rectangle 198"/>
              <p:cNvSpPr>
                <a:spLocks noChangeArrowheads="1"/>
              </p:cNvSpPr>
              <p:nvPr/>
            </p:nvSpPr>
            <p:spPr bwMode="auto">
              <a:xfrm>
                <a:off x="535" y="2755"/>
                <a:ext cx="425" cy="47"/>
              </a:xfrm>
              <a:prstGeom prst="rect">
                <a:avLst/>
              </a:prstGeom>
              <a:solidFill>
                <a:schemeClr val="bg1">
                  <a:alpha val="0"/>
                </a:schemeClr>
              </a:solidFill>
              <a:ln w="9525">
                <a:noFill/>
                <a:miter lim="800000"/>
                <a:headEnd/>
                <a:tailEnd/>
              </a:ln>
            </p:spPr>
            <p:txBody>
              <a:bodyPr wrap="none" anchor="ctr"/>
              <a:lstStyle/>
              <a:p>
                <a:pPr eaLnBrk="0" hangingPunct="0"/>
                <a:endParaRPr lang="en-US" b="0">
                  <a:solidFill>
                    <a:srgbClr val="000000"/>
                  </a:solidFill>
                  <a:latin typeface="Arial" charset="0"/>
                </a:endParaRPr>
              </a:p>
            </p:txBody>
          </p:sp>
          <p:sp>
            <p:nvSpPr>
              <p:cNvPr id="44226" name="Rectangle 199"/>
              <p:cNvSpPr>
                <a:spLocks noChangeArrowheads="1"/>
              </p:cNvSpPr>
              <p:nvPr/>
            </p:nvSpPr>
            <p:spPr bwMode="auto">
              <a:xfrm>
                <a:off x="2031" y="3002"/>
                <a:ext cx="231" cy="415"/>
              </a:xfrm>
              <a:prstGeom prst="rect">
                <a:avLst/>
              </a:prstGeom>
              <a:solidFill>
                <a:schemeClr val="bg1">
                  <a:alpha val="0"/>
                </a:schemeClr>
              </a:solidFill>
              <a:ln w="9525">
                <a:noFill/>
                <a:miter lim="800000"/>
                <a:headEnd/>
                <a:tailEnd/>
              </a:ln>
            </p:spPr>
            <p:txBody>
              <a:bodyPr wrap="none" anchor="ctr"/>
              <a:lstStyle/>
              <a:p>
                <a:pPr eaLnBrk="0" hangingPunct="0"/>
                <a:endParaRPr lang="en-US" b="0">
                  <a:solidFill>
                    <a:srgbClr val="000000"/>
                  </a:solidFill>
                  <a:latin typeface="Arial" charset="0"/>
                </a:endParaRPr>
              </a:p>
            </p:txBody>
          </p:sp>
        </p:grpSp>
        <p:grpSp>
          <p:nvGrpSpPr>
            <p:cNvPr id="8" name="Group 200"/>
            <p:cNvGrpSpPr>
              <a:grpSpLocks/>
            </p:cNvGrpSpPr>
            <p:nvPr/>
          </p:nvGrpSpPr>
          <p:grpSpPr bwMode="auto">
            <a:xfrm>
              <a:off x="306" y="1773"/>
              <a:ext cx="2808" cy="2243"/>
              <a:chOff x="306" y="1773"/>
              <a:chExt cx="2808" cy="2243"/>
            </a:xfrm>
          </p:grpSpPr>
          <p:sp>
            <p:nvSpPr>
              <p:cNvPr id="44196" name="Line 201"/>
              <p:cNvSpPr>
                <a:spLocks noChangeShapeType="1"/>
              </p:cNvSpPr>
              <p:nvPr/>
            </p:nvSpPr>
            <p:spPr bwMode="auto">
              <a:xfrm>
                <a:off x="2899" y="1784"/>
                <a:ext cx="0" cy="420"/>
              </a:xfrm>
              <a:prstGeom prst="line">
                <a:avLst/>
              </a:prstGeom>
              <a:noFill/>
              <a:ln w="44450">
                <a:solidFill>
                  <a:srgbClr val="993366"/>
                </a:solidFill>
                <a:round/>
                <a:headEnd/>
                <a:tailEnd/>
              </a:ln>
            </p:spPr>
            <p:txBody>
              <a:bodyPr/>
              <a:lstStyle/>
              <a:p>
                <a:pPr eaLnBrk="0" hangingPunct="0"/>
                <a:endParaRPr lang="en-US" b="0">
                  <a:solidFill>
                    <a:srgbClr val="000000"/>
                  </a:solidFill>
                  <a:latin typeface="Arial" charset="0"/>
                </a:endParaRPr>
              </a:p>
            </p:txBody>
          </p:sp>
          <p:sp>
            <p:nvSpPr>
              <p:cNvPr id="44197" name="Line 202"/>
              <p:cNvSpPr>
                <a:spLocks noChangeShapeType="1"/>
              </p:cNvSpPr>
              <p:nvPr/>
            </p:nvSpPr>
            <p:spPr bwMode="auto">
              <a:xfrm>
                <a:off x="324" y="4008"/>
                <a:ext cx="1509" cy="0"/>
              </a:xfrm>
              <a:prstGeom prst="line">
                <a:avLst/>
              </a:prstGeom>
              <a:noFill/>
              <a:ln w="44450">
                <a:solidFill>
                  <a:srgbClr val="993366"/>
                </a:solidFill>
                <a:round/>
                <a:headEnd/>
                <a:tailEnd/>
              </a:ln>
            </p:spPr>
            <p:txBody>
              <a:bodyPr/>
              <a:lstStyle/>
              <a:p>
                <a:pPr eaLnBrk="0" hangingPunct="0"/>
                <a:endParaRPr lang="en-US" b="0">
                  <a:solidFill>
                    <a:srgbClr val="000000"/>
                  </a:solidFill>
                  <a:latin typeface="Arial" charset="0"/>
                </a:endParaRPr>
              </a:p>
            </p:txBody>
          </p:sp>
          <p:sp>
            <p:nvSpPr>
              <p:cNvPr id="44198" name="Line 203"/>
              <p:cNvSpPr>
                <a:spLocks noChangeShapeType="1"/>
              </p:cNvSpPr>
              <p:nvPr/>
            </p:nvSpPr>
            <p:spPr bwMode="auto">
              <a:xfrm flipH="1">
                <a:off x="1824" y="3384"/>
                <a:ext cx="3" cy="627"/>
              </a:xfrm>
              <a:prstGeom prst="line">
                <a:avLst/>
              </a:prstGeom>
              <a:noFill/>
              <a:ln w="44450">
                <a:solidFill>
                  <a:srgbClr val="993366"/>
                </a:solidFill>
                <a:round/>
                <a:headEnd/>
                <a:tailEnd/>
              </a:ln>
            </p:spPr>
            <p:txBody>
              <a:bodyPr/>
              <a:lstStyle/>
              <a:p>
                <a:pPr eaLnBrk="0" hangingPunct="0"/>
                <a:endParaRPr lang="en-US" b="0">
                  <a:solidFill>
                    <a:srgbClr val="000000"/>
                  </a:solidFill>
                  <a:latin typeface="Arial" charset="0"/>
                </a:endParaRPr>
              </a:p>
            </p:txBody>
          </p:sp>
          <p:sp>
            <p:nvSpPr>
              <p:cNvPr id="44199" name="Line 204"/>
              <p:cNvSpPr>
                <a:spLocks noChangeShapeType="1"/>
              </p:cNvSpPr>
              <p:nvPr/>
            </p:nvSpPr>
            <p:spPr bwMode="auto">
              <a:xfrm>
                <a:off x="318" y="2985"/>
                <a:ext cx="9" cy="1031"/>
              </a:xfrm>
              <a:prstGeom prst="line">
                <a:avLst/>
              </a:prstGeom>
              <a:noFill/>
              <a:ln w="44450">
                <a:solidFill>
                  <a:srgbClr val="993366"/>
                </a:solidFill>
                <a:round/>
                <a:headEnd/>
                <a:tailEnd/>
              </a:ln>
            </p:spPr>
            <p:txBody>
              <a:bodyPr/>
              <a:lstStyle/>
              <a:p>
                <a:pPr eaLnBrk="0" hangingPunct="0"/>
                <a:endParaRPr lang="en-US" b="0">
                  <a:solidFill>
                    <a:srgbClr val="000000"/>
                  </a:solidFill>
                  <a:latin typeface="Arial" charset="0"/>
                </a:endParaRPr>
              </a:p>
            </p:txBody>
          </p:sp>
          <p:sp>
            <p:nvSpPr>
              <p:cNvPr id="44200" name="Line 205"/>
              <p:cNvSpPr>
                <a:spLocks noChangeShapeType="1"/>
              </p:cNvSpPr>
              <p:nvPr/>
            </p:nvSpPr>
            <p:spPr bwMode="auto">
              <a:xfrm>
                <a:off x="306" y="2997"/>
                <a:ext cx="237" cy="0"/>
              </a:xfrm>
              <a:prstGeom prst="line">
                <a:avLst/>
              </a:prstGeom>
              <a:noFill/>
              <a:ln w="44450">
                <a:solidFill>
                  <a:srgbClr val="993366"/>
                </a:solidFill>
                <a:round/>
                <a:headEnd/>
                <a:tailEnd/>
              </a:ln>
            </p:spPr>
            <p:txBody>
              <a:bodyPr/>
              <a:lstStyle/>
              <a:p>
                <a:pPr eaLnBrk="0" hangingPunct="0"/>
                <a:endParaRPr lang="en-US" b="0">
                  <a:solidFill>
                    <a:srgbClr val="000000"/>
                  </a:solidFill>
                  <a:latin typeface="Arial" charset="0"/>
                </a:endParaRPr>
              </a:p>
            </p:txBody>
          </p:sp>
          <p:sp>
            <p:nvSpPr>
              <p:cNvPr id="44201" name="Line 206"/>
              <p:cNvSpPr>
                <a:spLocks noChangeShapeType="1"/>
              </p:cNvSpPr>
              <p:nvPr/>
            </p:nvSpPr>
            <p:spPr bwMode="auto">
              <a:xfrm>
                <a:off x="534" y="2799"/>
                <a:ext cx="0" cy="210"/>
              </a:xfrm>
              <a:prstGeom prst="line">
                <a:avLst/>
              </a:prstGeom>
              <a:noFill/>
              <a:ln w="44450">
                <a:solidFill>
                  <a:srgbClr val="993366"/>
                </a:solidFill>
                <a:round/>
                <a:headEnd/>
                <a:tailEnd/>
              </a:ln>
            </p:spPr>
            <p:txBody>
              <a:bodyPr/>
              <a:lstStyle/>
              <a:p>
                <a:pPr eaLnBrk="0" hangingPunct="0"/>
                <a:endParaRPr lang="en-US" b="0">
                  <a:solidFill>
                    <a:srgbClr val="000000"/>
                  </a:solidFill>
                  <a:latin typeface="Arial" charset="0"/>
                </a:endParaRPr>
              </a:p>
            </p:txBody>
          </p:sp>
          <p:sp>
            <p:nvSpPr>
              <p:cNvPr id="44202" name="Line 207"/>
              <p:cNvSpPr>
                <a:spLocks noChangeShapeType="1"/>
              </p:cNvSpPr>
              <p:nvPr/>
            </p:nvSpPr>
            <p:spPr bwMode="auto">
              <a:xfrm flipV="1">
                <a:off x="525" y="2796"/>
                <a:ext cx="660" cy="0"/>
              </a:xfrm>
              <a:prstGeom prst="line">
                <a:avLst/>
              </a:prstGeom>
              <a:noFill/>
              <a:ln w="44450">
                <a:solidFill>
                  <a:srgbClr val="993366"/>
                </a:solidFill>
                <a:round/>
                <a:headEnd/>
                <a:tailEnd/>
              </a:ln>
            </p:spPr>
            <p:txBody>
              <a:bodyPr/>
              <a:lstStyle/>
              <a:p>
                <a:pPr eaLnBrk="0" hangingPunct="0"/>
                <a:endParaRPr lang="en-US" b="0">
                  <a:solidFill>
                    <a:srgbClr val="000000"/>
                  </a:solidFill>
                  <a:latin typeface="Arial" charset="0"/>
                </a:endParaRPr>
              </a:p>
            </p:txBody>
          </p:sp>
          <p:sp>
            <p:nvSpPr>
              <p:cNvPr id="44203" name="Line 208"/>
              <p:cNvSpPr>
                <a:spLocks noChangeShapeType="1"/>
              </p:cNvSpPr>
              <p:nvPr/>
            </p:nvSpPr>
            <p:spPr bwMode="auto">
              <a:xfrm>
                <a:off x="1182" y="2601"/>
                <a:ext cx="0" cy="210"/>
              </a:xfrm>
              <a:prstGeom prst="line">
                <a:avLst/>
              </a:prstGeom>
              <a:noFill/>
              <a:ln w="44450">
                <a:solidFill>
                  <a:srgbClr val="993366"/>
                </a:solidFill>
                <a:round/>
                <a:headEnd/>
                <a:tailEnd/>
              </a:ln>
            </p:spPr>
            <p:txBody>
              <a:bodyPr/>
              <a:lstStyle/>
              <a:p>
                <a:pPr eaLnBrk="0" hangingPunct="0"/>
                <a:endParaRPr lang="en-US" b="0">
                  <a:solidFill>
                    <a:srgbClr val="000000"/>
                  </a:solidFill>
                  <a:latin typeface="Arial" charset="0"/>
                </a:endParaRPr>
              </a:p>
            </p:txBody>
          </p:sp>
          <p:sp>
            <p:nvSpPr>
              <p:cNvPr id="44204" name="Line 209"/>
              <p:cNvSpPr>
                <a:spLocks noChangeShapeType="1"/>
              </p:cNvSpPr>
              <p:nvPr/>
            </p:nvSpPr>
            <p:spPr bwMode="auto">
              <a:xfrm flipV="1">
                <a:off x="1170" y="2595"/>
                <a:ext cx="441" cy="0"/>
              </a:xfrm>
              <a:prstGeom prst="line">
                <a:avLst/>
              </a:prstGeom>
              <a:noFill/>
              <a:ln w="44450">
                <a:solidFill>
                  <a:srgbClr val="993366"/>
                </a:solidFill>
                <a:round/>
                <a:headEnd/>
                <a:tailEnd/>
              </a:ln>
            </p:spPr>
            <p:txBody>
              <a:bodyPr/>
              <a:lstStyle/>
              <a:p>
                <a:pPr eaLnBrk="0" hangingPunct="0"/>
                <a:endParaRPr lang="en-US" b="0">
                  <a:solidFill>
                    <a:srgbClr val="000000"/>
                  </a:solidFill>
                  <a:latin typeface="Arial" charset="0"/>
                </a:endParaRPr>
              </a:p>
            </p:txBody>
          </p:sp>
          <p:sp>
            <p:nvSpPr>
              <p:cNvPr id="44205" name="Line 210"/>
              <p:cNvSpPr>
                <a:spLocks noChangeShapeType="1"/>
              </p:cNvSpPr>
              <p:nvPr/>
            </p:nvSpPr>
            <p:spPr bwMode="auto">
              <a:xfrm>
                <a:off x="1611" y="2400"/>
                <a:ext cx="0" cy="210"/>
              </a:xfrm>
              <a:prstGeom prst="line">
                <a:avLst/>
              </a:prstGeom>
              <a:noFill/>
              <a:ln w="44450">
                <a:solidFill>
                  <a:srgbClr val="993366"/>
                </a:solidFill>
                <a:round/>
                <a:headEnd/>
                <a:tailEnd/>
              </a:ln>
            </p:spPr>
            <p:txBody>
              <a:bodyPr/>
              <a:lstStyle/>
              <a:p>
                <a:pPr eaLnBrk="0" hangingPunct="0"/>
                <a:endParaRPr lang="en-US" b="0">
                  <a:solidFill>
                    <a:srgbClr val="000000"/>
                  </a:solidFill>
                  <a:latin typeface="Arial" charset="0"/>
                </a:endParaRPr>
              </a:p>
            </p:txBody>
          </p:sp>
          <p:sp>
            <p:nvSpPr>
              <p:cNvPr id="44206" name="Line 211"/>
              <p:cNvSpPr>
                <a:spLocks noChangeShapeType="1"/>
              </p:cNvSpPr>
              <p:nvPr/>
            </p:nvSpPr>
            <p:spPr bwMode="auto">
              <a:xfrm flipV="1">
                <a:off x="1599" y="2394"/>
                <a:ext cx="441" cy="0"/>
              </a:xfrm>
              <a:prstGeom prst="line">
                <a:avLst/>
              </a:prstGeom>
              <a:noFill/>
              <a:ln w="44450">
                <a:solidFill>
                  <a:srgbClr val="993366"/>
                </a:solidFill>
                <a:round/>
                <a:headEnd/>
                <a:tailEnd/>
              </a:ln>
            </p:spPr>
            <p:txBody>
              <a:bodyPr/>
              <a:lstStyle/>
              <a:p>
                <a:pPr eaLnBrk="0" hangingPunct="0"/>
                <a:endParaRPr lang="en-US" b="0">
                  <a:solidFill>
                    <a:srgbClr val="000000"/>
                  </a:solidFill>
                  <a:latin typeface="Arial" charset="0"/>
                </a:endParaRPr>
              </a:p>
            </p:txBody>
          </p:sp>
          <p:sp>
            <p:nvSpPr>
              <p:cNvPr id="44207" name="Line 212"/>
              <p:cNvSpPr>
                <a:spLocks noChangeShapeType="1"/>
              </p:cNvSpPr>
              <p:nvPr/>
            </p:nvSpPr>
            <p:spPr bwMode="auto">
              <a:xfrm>
                <a:off x="2040" y="2199"/>
                <a:ext cx="0" cy="210"/>
              </a:xfrm>
              <a:prstGeom prst="line">
                <a:avLst/>
              </a:prstGeom>
              <a:noFill/>
              <a:ln w="44450">
                <a:solidFill>
                  <a:srgbClr val="993366"/>
                </a:solidFill>
                <a:round/>
                <a:headEnd/>
                <a:tailEnd/>
              </a:ln>
            </p:spPr>
            <p:txBody>
              <a:bodyPr/>
              <a:lstStyle/>
              <a:p>
                <a:pPr eaLnBrk="0" hangingPunct="0"/>
                <a:endParaRPr lang="en-US" b="0">
                  <a:solidFill>
                    <a:srgbClr val="000000"/>
                  </a:solidFill>
                  <a:latin typeface="Arial" charset="0"/>
                </a:endParaRPr>
              </a:p>
            </p:txBody>
          </p:sp>
          <p:sp>
            <p:nvSpPr>
              <p:cNvPr id="44208" name="Line 213"/>
              <p:cNvSpPr>
                <a:spLocks noChangeShapeType="1"/>
              </p:cNvSpPr>
              <p:nvPr/>
            </p:nvSpPr>
            <p:spPr bwMode="auto">
              <a:xfrm flipV="1">
                <a:off x="2031" y="2193"/>
                <a:ext cx="867" cy="0"/>
              </a:xfrm>
              <a:prstGeom prst="line">
                <a:avLst/>
              </a:prstGeom>
              <a:noFill/>
              <a:ln w="44450">
                <a:solidFill>
                  <a:srgbClr val="993366"/>
                </a:solidFill>
                <a:round/>
                <a:headEnd/>
                <a:tailEnd/>
              </a:ln>
            </p:spPr>
            <p:txBody>
              <a:bodyPr/>
              <a:lstStyle/>
              <a:p>
                <a:pPr eaLnBrk="0" hangingPunct="0"/>
                <a:endParaRPr lang="en-US" b="0">
                  <a:solidFill>
                    <a:srgbClr val="000000"/>
                  </a:solidFill>
                  <a:latin typeface="Arial" charset="0"/>
                </a:endParaRPr>
              </a:p>
            </p:txBody>
          </p:sp>
          <p:sp>
            <p:nvSpPr>
              <p:cNvPr id="44209" name="Line 214"/>
              <p:cNvSpPr>
                <a:spLocks noChangeShapeType="1"/>
              </p:cNvSpPr>
              <p:nvPr/>
            </p:nvSpPr>
            <p:spPr bwMode="auto">
              <a:xfrm flipV="1">
                <a:off x="2886" y="1788"/>
                <a:ext cx="228" cy="0"/>
              </a:xfrm>
              <a:prstGeom prst="line">
                <a:avLst/>
              </a:prstGeom>
              <a:noFill/>
              <a:ln w="44450">
                <a:solidFill>
                  <a:srgbClr val="993366"/>
                </a:solidFill>
                <a:round/>
                <a:headEnd/>
                <a:tailEnd/>
              </a:ln>
            </p:spPr>
            <p:txBody>
              <a:bodyPr/>
              <a:lstStyle/>
              <a:p>
                <a:pPr eaLnBrk="0" hangingPunct="0"/>
                <a:endParaRPr lang="en-US" b="0">
                  <a:solidFill>
                    <a:srgbClr val="000000"/>
                  </a:solidFill>
                  <a:latin typeface="Arial" charset="0"/>
                </a:endParaRPr>
              </a:p>
            </p:txBody>
          </p:sp>
          <p:sp>
            <p:nvSpPr>
              <p:cNvPr id="44210" name="Line 215"/>
              <p:cNvSpPr>
                <a:spLocks noChangeShapeType="1"/>
              </p:cNvSpPr>
              <p:nvPr/>
            </p:nvSpPr>
            <p:spPr bwMode="auto">
              <a:xfrm>
                <a:off x="3114" y="1773"/>
                <a:ext cx="0" cy="633"/>
              </a:xfrm>
              <a:prstGeom prst="line">
                <a:avLst/>
              </a:prstGeom>
              <a:noFill/>
              <a:ln w="44450">
                <a:solidFill>
                  <a:srgbClr val="993366"/>
                </a:solidFill>
                <a:round/>
                <a:headEnd/>
                <a:tailEnd/>
              </a:ln>
            </p:spPr>
            <p:txBody>
              <a:bodyPr/>
              <a:lstStyle/>
              <a:p>
                <a:pPr eaLnBrk="0" hangingPunct="0"/>
                <a:endParaRPr lang="en-US" b="0">
                  <a:solidFill>
                    <a:srgbClr val="000000"/>
                  </a:solidFill>
                  <a:latin typeface="Arial" charset="0"/>
                </a:endParaRPr>
              </a:p>
            </p:txBody>
          </p:sp>
          <p:sp>
            <p:nvSpPr>
              <p:cNvPr id="44211" name="Line 216"/>
              <p:cNvSpPr>
                <a:spLocks noChangeShapeType="1"/>
              </p:cNvSpPr>
              <p:nvPr/>
            </p:nvSpPr>
            <p:spPr bwMode="auto">
              <a:xfrm flipV="1">
                <a:off x="1827" y="3399"/>
                <a:ext cx="441" cy="0"/>
              </a:xfrm>
              <a:prstGeom prst="line">
                <a:avLst/>
              </a:prstGeom>
              <a:noFill/>
              <a:ln w="44450">
                <a:solidFill>
                  <a:srgbClr val="993366"/>
                </a:solidFill>
                <a:round/>
                <a:headEnd/>
                <a:tailEnd/>
              </a:ln>
            </p:spPr>
            <p:txBody>
              <a:bodyPr/>
              <a:lstStyle/>
              <a:p>
                <a:pPr eaLnBrk="0" hangingPunct="0"/>
                <a:endParaRPr lang="en-US" b="0">
                  <a:solidFill>
                    <a:srgbClr val="000000"/>
                  </a:solidFill>
                  <a:latin typeface="Arial" charset="0"/>
                </a:endParaRPr>
              </a:p>
            </p:txBody>
          </p:sp>
          <p:sp>
            <p:nvSpPr>
              <p:cNvPr id="44212" name="Line 217"/>
              <p:cNvSpPr>
                <a:spLocks noChangeShapeType="1"/>
              </p:cNvSpPr>
              <p:nvPr/>
            </p:nvSpPr>
            <p:spPr bwMode="auto">
              <a:xfrm>
                <a:off x="2256" y="2994"/>
                <a:ext cx="0" cy="420"/>
              </a:xfrm>
              <a:prstGeom prst="line">
                <a:avLst/>
              </a:prstGeom>
              <a:noFill/>
              <a:ln w="44450">
                <a:solidFill>
                  <a:srgbClr val="993366"/>
                </a:solidFill>
                <a:round/>
                <a:headEnd/>
                <a:tailEnd/>
              </a:ln>
            </p:spPr>
            <p:txBody>
              <a:bodyPr/>
              <a:lstStyle/>
              <a:p>
                <a:pPr eaLnBrk="0" hangingPunct="0"/>
                <a:endParaRPr lang="en-US" b="0">
                  <a:solidFill>
                    <a:srgbClr val="000000"/>
                  </a:solidFill>
                  <a:latin typeface="Arial" charset="0"/>
                </a:endParaRPr>
              </a:p>
            </p:txBody>
          </p:sp>
          <p:sp>
            <p:nvSpPr>
              <p:cNvPr id="44213" name="Line 218"/>
              <p:cNvSpPr>
                <a:spLocks noChangeShapeType="1"/>
              </p:cNvSpPr>
              <p:nvPr/>
            </p:nvSpPr>
            <p:spPr bwMode="auto">
              <a:xfrm flipV="1">
                <a:off x="2673" y="2397"/>
                <a:ext cx="441" cy="0"/>
              </a:xfrm>
              <a:prstGeom prst="line">
                <a:avLst/>
              </a:prstGeom>
              <a:noFill/>
              <a:ln w="44450">
                <a:solidFill>
                  <a:srgbClr val="993366"/>
                </a:solidFill>
                <a:round/>
                <a:headEnd/>
                <a:tailEnd/>
              </a:ln>
            </p:spPr>
            <p:txBody>
              <a:bodyPr/>
              <a:lstStyle/>
              <a:p>
                <a:pPr eaLnBrk="0" hangingPunct="0"/>
                <a:endParaRPr lang="en-US" b="0">
                  <a:solidFill>
                    <a:srgbClr val="000000"/>
                  </a:solidFill>
                  <a:latin typeface="Arial" charset="0"/>
                </a:endParaRPr>
              </a:p>
            </p:txBody>
          </p:sp>
          <p:sp>
            <p:nvSpPr>
              <p:cNvPr id="44214" name="Line 219"/>
              <p:cNvSpPr>
                <a:spLocks noChangeShapeType="1"/>
              </p:cNvSpPr>
              <p:nvPr/>
            </p:nvSpPr>
            <p:spPr bwMode="auto">
              <a:xfrm flipV="1">
                <a:off x="2247" y="3000"/>
                <a:ext cx="441" cy="0"/>
              </a:xfrm>
              <a:prstGeom prst="line">
                <a:avLst/>
              </a:prstGeom>
              <a:noFill/>
              <a:ln w="44450">
                <a:solidFill>
                  <a:srgbClr val="993366"/>
                </a:solidFill>
                <a:round/>
                <a:headEnd/>
                <a:tailEnd/>
              </a:ln>
            </p:spPr>
            <p:txBody>
              <a:bodyPr/>
              <a:lstStyle/>
              <a:p>
                <a:pPr eaLnBrk="0" hangingPunct="0"/>
                <a:endParaRPr lang="en-US" b="0">
                  <a:solidFill>
                    <a:srgbClr val="000000"/>
                  </a:solidFill>
                  <a:latin typeface="Arial" charset="0"/>
                </a:endParaRPr>
              </a:p>
            </p:txBody>
          </p:sp>
          <p:sp>
            <p:nvSpPr>
              <p:cNvPr id="44215" name="Line 220"/>
              <p:cNvSpPr>
                <a:spLocks noChangeShapeType="1"/>
              </p:cNvSpPr>
              <p:nvPr/>
            </p:nvSpPr>
            <p:spPr bwMode="auto">
              <a:xfrm>
                <a:off x="2682" y="2397"/>
                <a:ext cx="0" cy="612"/>
              </a:xfrm>
              <a:prstGeom prst="line">
                <a:avLst/>
              </a:prstGeom>
              <a:noFill/>
              <a:ln w="44450">
                <a:solidFill>
                  <a:srgbClr val="993366"/>
                </a:solidFill>
                <a:round/>
                <a:headEnd/>
                <a:tailEnd/>
              </a:ln>
            </p:spPr>
            <p:txBody>
              <a:bodyPr/>
              <a:lstStyle/>
              <a:p>
                <a:pPr eaLnBrk="0" hangingPunct="0"/>
                <a:endParaRPr lang="en-US" b="0">
                  <a:solidFill>
                    <a:srgbClr val="000000"/>
                  </a:solidFill>
                  <a:latin typeface="Arial" charset="0"/>
                </a:endParaRPr>
              </a:p>
            </p:txBody>
          </p:sp>
        </p:grpSp>
      </p:grpSp>
      <p:sp>
        <p:nvSpPr>
          <p:cNvPr id="44190" name="Title 3"/>
          <p:cNvSpPr>
            <a:spLocks/>
          </p:cNvSpPr>
          <p:nvPr/>
        </p:nvSpPr>
        <p:spPr bwMode="auto">
          <a:xfrm>
            <a:off x="736600" y="100013"/>
            <a:ext cx="7459663" cy="722312"/>
          </a:xfrm>
          <a:prstGeom prst="rect">
            <a:avLst/>
          </a:prstGeom>
          <a:noFill/>
          <a:ln w="9525">
            <a:noFill/>
            <a:miter lim="800000"/>
            <a:headEnd/>
            <a:tailEnd/>
          </a:ln>
        </p:spPr>
        <p:txBody>
          <a:bodyPr anchor="ctr"/>
          <a:lstStyle/>
          <a:p>
            <a:pPr algn="ctr" eaLnBrk="0" hangingPunct="0">
              <a:lnSpc>
                <a:spcPct val="85000"/>
              </a:lnSpc>
            </a:pPr>
            <a:r>
              <a:rPr lang="en-US" sz="2800" dirty="0">
                <a:latin typeface="Arial" pitchFamily="34" charset="0"/>
                <a:cs typeface="Arial" pitchFamily="34" charset="0"/>
              </a:rPr>
              <a:t>Upper End of Chart of Nuclides</a:t>
            </a:r>
          </a:p>
        </p:txBody>
      </p:sp>
      <p:sp>
        <p:nvSpPr>
          <p:cNvPr id="224" name="Text Box 222"/>
          <p:cNvSpPr txBox="1">
            <a:spLocks noChangeArrowheads="1"/>
          </p:cNvSpPr>
          <p:nvPr/>
        </p:nvSpPr>
        <p:spPr bwMode="auto">
          <a:xfrm>
            <a:off x="60325" y="762000"/>
            <a:ext cx="5883275" cy="1077218"/>
          </a:xfrm>
          <a:prstGeom prst="rect">
            <a:avLst/>
          </a:prstGeom>
          <a:noFill/>
          <a:ln w="9525">
            <a:noFill/>
            <a:miter lim="800000"/>
            <a:headEnd/>
            <a:tailEnd/>
          </a:ln>
        </p:spPr>
        <p:txBody>
          <a:bodyPr>
            <a:spAutoFit/>
          </a:bodyPr>
          <a:lstStyle/>
          <a:p>
            <a:pPr eaLnBrk="0" hangingPunct="0">
              <a:buFontTx/>
              <a:buChar char="•"/>
            </a:pPr>
            <a:r>
              <a:rPr lang="en-US" sz="1600" dirty="0">
                <a:solidFill>
                  <a:srgbClr val="00279F"/>
                </a:solidFill>
                <a:latin typeface="Arial" pitchFamily="34" charset="0"/>
              </a:rPr>
              <a:t> </a:t>
            </a:r>
            <a:r>
              <a:rPr lang="en-US" sz="1600" dirty="0">
                <a:latin typeface="Arial" pitchFamily="34" charset="0"/>
              </a:rPr>
              <a:t>Since 1999, reports of new SHEs made with </a:t>
            </a:r>
            <a:r>
              <a:rPr lang="en-US" sz="1600" baseline="30000" dirty="0">
                <a:latin typeface="Arial" pitchFamily="34" charset="0"/>
              </a:rPr>
              <a:t>48</a:t>
            </a:r>
            <a:r>
              <a:rPr lang="en-US" sz="1600" dirty="0">
                <a:latin typeface="Arial" pitchFamily="34" charset="0"/>
              </a:rPr>
              <a:t>Ca + actinide </a:t>
            </a:r>
            <a:r>
              <a:rPr lang="en-US" sz="1600" dirty="0" smtClean="0">
                <a:latin typeface="Arial" pitchFamily="34" charset="0"/>
              </a:rPr>
              <a:t>reactions </a:t>
            </a:r>
            <a:r>
              <a:rPr lang="en-US" sz="1600" dirty="0">
                <a:latin typeface="Arial" pitchFamily="34" charset="0"/>
              </a:rPr>
              <a:t>have been made from FLNR in Dubna, Russia</a:t>
            </a:r>
          </a:p>
          <a:p>
            <a:pPr lvl="1" eaLnBrk="0" hangingPunct="0">
              <a:buFontTx/>
              <a:buChar char="•"/>
            </a:pPr>
            <a:r>
              <a:rPr lang="en-US" sz="1600" dirty="0">
                <a:latin typeface="Arial" pitchFamily="34" charset="0"/>
              </a:rPr>
              <a:t> Reactions first confirmed in 2007</a:t>
            </a:r>
          </a:p>
        </p:txBody>
      </p:sp>
      <p:sp>
        <p:nvSpPr>
          <p:cNvPr id="225" name="Text Box 223"/>
          <p:cNvSpPr txBox="1">
            <a:spLocks noChangeArrowheads="1"/>
          </p:cNvSpPr>
          <p:nvPr/>
        </p:nvSpPr>
        <p:spPr bwMode="auto">
          <a:xfrm>
            <a:off x="60325" y="1752600"/>
            <a:ext cx="5883275" cy="584775"/>
          </a:xfrm>
          <a:prstGeom prst="rect">
            <a:avLst/>
          </a:prstGeom>
          <a:noFill/>
          <a:ln w="9525">
            <a:noFill/>
            <a:miter lim="800000"/>
            <a:headEnd/>
            <a:tailEnd/>
          </a:ln>
        </p:spPr>
        <p:txBody>
          <a:bodyPr>
            <a:spAutoFit/>
          </a:bodyPr>
          <a:lstStyle/>
          <a:p>
            <a:pPr eaLnBrk="0" hangingPunct="0">
              <a:buFontTx/>
              <a:buChar char="•"/>
            </a:pPr>
            <a:r>
              <a:rPr lang="en-US" sz="1600" b="0" dirty="0">
                <a:solidFill>
                  <a:srgbClr val="00279F"/>
                </a:solidFill>
                <a:latin typeface="Arial" pitchFamily="34" charset="0"/>
              </a:rPr>
              <a:t> </a:t>
            </a:r>
            <a:r>
              <a:rPr lang="en-US" sz="1600" dirty="0">
                <a:latin typeface="Arial" pitchFamily="34" charset="0"/>
              </a:rPr>
              <a:t>Total of </a:t>
            </a:r>
            <a:r>
              <a:rPr lang="en-US" sz="1600" dirty="0">
                <a:solidFill>
                  <a:srgbClr val="FF0000"/>
                </a:solidFill>
                <a:latin typeface="Arial" pitchFamily="34" charset="0"/>
              </a:rPr>
              <a:t>6 new elements </a:t>
            </a:r>
            <a:r>
              <a:rPr lang="en-US" sz="1600" dirty="0">
                <a:latin typeface="Arial" pitchFamily="34" charset="0"/>
              </a:rPr>
              <a:t>and</a:t>
            </a:r>
            <a:r>
              <a:rPr lang="en-US" sz="1600" dirty="0">
                <a:solidFill>
                  <a:srgbClr val="00279F"/>
                </a:solidFill>
                <a:latin typeface="Arial" pitchFamily="34" charset="0"/>
              </a:rPr>
              <a:t> </a:t>
            </a:r>
            <a:r>
              <a:rPr lang="en-US" sz="1600" dirty="0">
                <a:solidFill>
                  <a:srgbClr val="FF0000"/>
                </a:solidFill>
                <a:latin typeface="Arial" pitchFamily="34" charset="0"/>
              </a:rPr>
              <a:t>52 new isotopes</a:t>
            </a:r>
            <a:r>
              <a:rPr lang="en-US" sz="1600" dirty="0">
                <a:latin typeface="Arial" pitchFamily="34" charset="0"/>
              </a:rPr>
              <a:t> from Dubna, </a:t>
            </a:r>
            <a:r>
              <a:rPr lang="en-US" sz="1600" dirty="0" smtClean="0">
                <a:latin typeface="Arial" pitchFamily="34" charset="0"/>
              </a:rPr>
              <a:t>GSI, </a:t>
            </a:r>
            <a:r>
              <a:rPr lang="en-US" sz="1600" dirty="0">
                <a:latin typeface="Arial" pitchFamily="34" charset="0"/>
              </a:rPr>
              <a:t>and Berkeley from using these reactions</a:t>
            </a:r>
          </a:p>
        </p:txBody>
      </p:sp>
      <p:sp>
        <p:nvSpPr>
          <p:cNvPr id="226" name="Text Box 224"/>
          <p:cNvSpPr txBox="1">
            <a:spLocks noChangeArrowheads="1"/>
          </p:cNvSpPr>
          <p:nvPr/>
        </p:nvSpPr>
        <p:spPr bwMode="auto">
          <a:xfrm>
            <a:off x="76200" y="2452688"/>
            <a:ext cx="5883275" cy="584775"/>
          </a:xfrm>
          <a:prstGeom prst="rect">
            <a:avLst/>
          </a:prstGeom>
          <a:noFill/>
          <a:ln w="9525">
            <a:noFill/>
            <a:miter lim="800000"/>
            <a:headEnd/>
            <a:tailEnd/>
          </a:ln>
        </p:spPr>
        <p:txBody>
          <a:bodyPr>
            <a:spAutoFit/>
          </a:bodyPr>
          <a:lstStyle/>
          <a:p>
            <a:pPr eaLnBrk="0" hangingPunct="0">
              <a:buFontTx/>
              <a:buChar char="•"/>
            </a:pPr>
            <a:r>
              <a:rPr lang="en-US" sz="1600" b="0" dirty="0">
                <a:solidFill>
                  <a:srgbClr val="00279F"/>
                </a:solidFill>
                <a:latin typeface="Arial" pitchFamily="34" charset="0"/>
              </a:rPr>
              <a:t> </a:t>
            </a:r>
            <a:r>
              <a:rPr lang="en-US" sz="1600" dirty="0">
                <a:latin typeface="Arial" pitchFamily="34" charset="0"/>
              </a:rPr>
              <a:t>However, </a:t>
            </a:r>
            <a:r>
              <a:rPr lang="en-US" sz="1600" baseline="30000" dirty="0" smtClean="0">
                <a:latin typeface="Arial" pitchFamily="34" charset="0"/>
              </a:rPr>
              <a:t>48</a:t>
            </a:r>
            <a:r>
              <a:rPr lang="en-US" sz="1600" dirty="0" smtClean="0">
                <a:latin typeface="Arial" pitchFamily="34" charset="0"/>
              </a:rPr>
              <a:t>Ca + actinide </a:t>
            </a:r>
            <a:r>
              <a:rPr lang="en-US" sz="1600" dirty="0">
                <a:latin typeface="Arial" pitchFamily="34" charset="0"/>
              </a:rPr>
              <a:t>reactions remain disconnected from rest of chart of nuclides!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7" grpId="0"/>
      <p:bldP spid="188" grpId="0"/>
      <p:bldP spid="224" grpId="0"/>
      <p:bldP spid="225" grpId="0"/>
      <p:bldP spid="22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13" descr="CrossSectionAndBf-B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19200"/>
            <a:ext cx="3803650"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1" name="Text Box 14"/>
          <p:cNvSpPr txBox="1">
            <a:spLocks noChangeArrowheads="1"/>
          </p:cNvSpPr>
          <p:nvPr/>
        </p:nvSpPr>
        <p:spPr bwMode="auto">
          <a:xfrm>
            <a:off x="838200" y="228600"/>
            <a:ext cx="7364412" cy="646331"/>
          </a:xfrm>
          <a:prstGeom prst="rect">
            <a:avLst/>
          </a:prstGeom>
          <a:noFill/>
          <a:ln w="9525">
            <a:noFill/>
            <a:miter lim="800000"/>
            <a:headEnd/>
            <a:tailEnd/>
          </a:ln>
        </p:spPr>
        <p:txBody>
          <a:bodyPr wrap="square">
            <a:spAutoFit/>
          </a:bodyPr>
          <a:lstStyle/>
          <a:p>
            <a:pPr>
              <a:defRPr/>
            </a:pPr>
            <a:r>
              <a:rPr lang="en-US" sz="3600" dirty="0">
                <a:latin typeface="Calibri" pitchFamily="34" charset="0"/>
                <a:cs typeface="Calibri" pitchFamily="34" charset="0"/>
              </a:rPr>
              <a:t>A Break in Cross Section </a:t>
            </a:r>
            <a:r>
              <a:rPr lang="en-US" sz="3600" dirty="0" err="1">
                <a:latin typeface="Calibri" pitchFamily="34" charset="0"/>
                <a:cs typeface="Calibri" pitchFamily="34" charset="0"/>
              </a:rPr>
              <a:t>Systematics</a:t>
            </a:r>
            <a:r>
              <a:rPr lang="en-US" sz="3600" dirty="0">
                <a:latin typeface="Calibri" pitchFamily="34" charset="0"/>
                <a:cs typeface="Calibri" pitchFamily="34" charset="0"/>
              </a:rPr>
              <a:t>?</a:t>
            </a:r>
          </a:p>
        </p:txBody>
      </p:sp>
      <p:sp>
        <p:nvSpPr>
          <p:cNvPr id="7172" name="Text Box 15"/>
          <p:cNvSpPr txBox="1">
            <a:spLocks noChangeArrowheads="1"/>
          </p:cNvSpPr>
          <p:nvPr/>
        </p:nvSpPr>
        <p:spPr bwMode="auto">
          <a:xfrm>
            <a:off x="3810000" y="1625600"/>
            <a:ext cx="5410200" cy="4031873"/>
          </a:xfrm>
          <a:prstGeom prst="rect">
            <a:avLst/>
          </a:prstGeom>
          <a:noFill/>
          <a:ln w="9525">
            <a:noFill/>
            <a:miter lim="800000"/>
            <a:headEnd/>
            <a:tailEnd/>
          </a:ln>
        </p:spPr>
        <p:txBody>
          <a:bodyPr>
            <a:spAutoFit/>
          </a:bodyPr>
          <a:lstStyle/>
          <a:p>
            <a:pPr>
              <a:buFont typeface="Arial" pitchFamily="34" charset="0"/>
              <a:buChar char="•"/>
              <a:defRPr/>
            </a:pPr>
            <a:r>
              <a:rPr lang="en-US" sz="2800" dirty="0">
                <a:latin typeface="Arial"/>
                <a:cs typeface="Arial" charset="0"/>
              </a:rPr>
              <a:t> </a:t>
            </a:r>
            <a:r>
              <a:rPr lang="en-US" sz="3200" dirty="0">
                <a:latin typeface="Calibri" pitchFamily="34" charset="0"/>
                <a:cs typeface="Calibri" pitchFamily="34" charset="0"/>
              </a:rPr>
              <a:t>Beginning with 112, the reactions cross sections are “large and constant.”</a:t>
            </a:r>
          </a:p>
          <a:p>
            <a:pPr>
              <a:buFont typeface="Arial" pitchFamily="34" charset="0"/>
              <a:buChar char="•"/>
              <a:defRPr/>
            </a:pPr>
            <a:endParaRPr lang="en-US" sz="3200" dirty="0">
              <a:latin typeface="Calibri" pitchFamily="34" charset="0"/>
              <a:cs typeface="Calibri" pitchFamily="34" charset="0"/>
            </a:endParaRPr>
          </a:p>
          <a:p>
            <a:pPr>
              <a:buFont typeface="Arial" pitchFamily="34" charset="0"/>
              <a:buChar char="•"/>
              <a:defRPr/>
            </a:pPr>
            <a:r>
              <a:rPr lang="en-US" sz="3200" dirty="0">
                <a:latin typeface="Calibri" pitchFamily="34" charset="0"/>
                <a:cs typeface="Calibri" pitchFamily="34" charset="0"/>
              </a:rPr>
              <a:t> This indicates that “large” SHE cross sections are due to shell effects near </a:t>
            </a:r>
            <a:r>
              <a:rPr lang="en-US" sz="3200" i="1" dirty="0">
                <a:latin typeface="Calibri" pitchFamily="34" charset="0"/>
                <a:cs typeface="Calibri" pitchFamily="34" charset="0"/>
              </a:rPr>
              <a:t>Z </a:t>
            </a:r>
            <a:r>
              <a:rPr lang="en-US" sz="3200" dirty="0">
                <a:latin typeface="Calibri" pitchFamily="34" charset="0"/>
                <a:cs typeface="Calibri" pitchFamily="34" charset="0"/>
              </a:rPr>
              <a:t>= 114 and </a:t>
            </a:r>
            <a:r>
              <a:rPr lang="en-US" sz="3200" i="1" dirty="0">
                <a:latin typeface="Calibri" pitchFamily="34" charset="0"/>
                <a:cs typeface="Calibri" pitchFamily="34" charset="0"/>
              </a:rPr>
              <a:t>N </a:t>
            </a:r>
            <a:r>
              <a:rPr lang="en-US" sz="3200" dirty="0">
                <a:latin typeface="Calibri" pitchFamily="34" charset="0"/>
                <a:cs typeface="Calibri" pitchFamily="34" charset="0"/>
              </a:rPr>
              <a:t>= 184. </a:t>
            </a:r>
          </a:p>
        </p:txBody>
      </p:sp>
      <p:sp>
        <p:nvSpPr>
          <p:cNvPr id="29712" name="Line 16"/>
          <p:cNvSpPr>
            <a:spLocks noChangeShapeType="1"/>
          </p:cNvSpPr>
          <p:nvPr/>
        </p:nvSpPr>
        <p:spPr bwMode="auto">
          <a:xfrm>
            <a:off x="1676400" y="1981200"/>
            <a:ext cx="1447800" cy="3276600"/>
          </a:xfrm>
          <a:prstGeom prst="line">
            <a:avLst/>
          </a:prstGeom>
          <a:noFill/>
          <a:ln w="254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sz="4000" smtClean="0">
              <a:solidFill>
                <a:srgbClr val="000099"/>
              </a:solidFill>
            </a:endParaRPr>
          </a:p>
        </p:txBody>
      </p:sp>
      <p:sp>
        <p:nvSpPr>
          <p:cNvPr id="29713" name="Line 17"/>
          <p:cNvSpPr>
            <a:spLocks noChangeShapeType="1"/>
          </p:cNvSpPr>
          <p:nvPr/>
        </p:nvSpPr>
        <p:spPr bwMode="auto">
          <a:xfrm flipV="1">
            <a:off x="3073400" y="3219450"/>
            <a:ext cx="0" cy="1905000"/>
          </a:xfrm>
          <a:prstGeom prst="line">
            <a:avLst/>
          </a:prstGeom>
          <a:noFill/>
          <a:ln w="19050">
            <a:solidFill>
              <a:srgbClr val="009900"/>
            </a:solidFill>
            <a:round/>
            <a:headEnd/>
            <a:tailEnd type="stealth" w="lg" len="lg"/>
          </a:ln>
          <a:extLst>
            <a:ext uri="{909E8E84-426E-40DD-AFC4-6F175D3DCCD1}">
              <a14:hiddenFill xmlns:a14="http://schemas.microsoft.com/office/drawing/2010/main">
                <a:noFill/>
              </a14:hiddenFill>
            </a:ext>
          </a:extLst>
        </p:spPr>
        <p:txBody>
          <a:bodyPr/>
          <a:lstStyle/>
          <a:p>
            <a:endParaRPr lang="en-US" sz="4000" smtClean="0">
              <a:solidFill>
                <a:srgbClr val="000099"/>
              </a:solidFill>
            </a:endParaRPr>
          </a:p>
        </p:txBody>
      </p:sp>
      <p:sp>
        <p:nvSpPr>
          <p:cNvPr id="7" name="TextBox 6"/>
          <p:cNvSpPr txBox="1"/>
          <p:nvPr/>
        </p:nvSpPr>
        <p:spPr>
          <a:xfrm>
            <a:off x="3903663" y="5691188"/>
            <a:ext cx="5103812" cy="523875"/>
          </a:xfrm>
          <a:prstGeom prst="rect">
            <a:avLst/>
          </a:prstGeom>
          <a:noFill/>
        </p:spPr>
        <p:txBody>
          <a:bodyPr>
            <a:spAutoFit/>
          </a:bodyPr>
          <a:lstStyle/>
          <a:p>
            <a:pPr>
              <a:defRPr/>
            </a:pPr>
            <a:r>
              <a:rPr lang="en-US" sz="1400" b="0" dirty="0">
                <a:latin typeface="Calibri" pitchFamily="34" charset="0"/>
                <a:cs typeface="Calibri" pitchFamily="34" charset="0"/>
              </a:rPr>
              <a:t>Y. </a:t>
            </a:r>
            <a:r>
              <a:rPr lang="en-US" sz="1400" b="0" dirty="0" err="1">
                <a:latin typeface="Calibri" pitchFamily="34" charset="0"/>
                <a:cs typeface="Calibri" pitchFamily="34" charset="0"/>
              </a:rPr>
              <a:t>Oganessian</a:t>
            </a:r>
            <a:r>
              <a:rPr lang="en-US" sz="1400" b="0" dirty="0">
                <a:latin typeface="Calibri" pitchFamily="34" charset="0"/>
                <a:cs typeface="Calibri" pitchFamily="34" charset="0"/>
              </a:rPr>
              <a:t>, Heaviest nuclei from </a:t>
            </a:r>
            <a:r>
              <a:rPr lang="en-US" sz="1400" b="0" baseline="30000" dirty="0">
                <a:latin typeface="Calibri" pitchFamily="34" charset="0"/>
                <a:cs typeface="Calibri" pitchFamily="34" charset="0"/>
              </a:rPr>
              <a:t>48</a:t>
            </a:r>
            <a:r>
              <a:rPr lang="en-US" sz="1400" b="0" dirty="0">
                <a:latin typeface="Calibri" pitchFamily="34" charset="0"/>
                <a:cs typeface="Calibri" pitchFamily="34" charset="0"/>
              </a:rPr>
              <a:t>Ca-induced reactions. J. Phys. G: </a:t>
            </a:r>
            <a:r>
              <a:rPr lang="en-US" sz="1400" b="0" dirty="0" err="1">
                <a:latin typeface="Calibri" pitchFamily="34" charset="0"/>
                <a:cs typeface="Calibri" pitchFamily="34" charset="0"/>
              </a:rPr>
              <a:t>Nucl</a:t>
            </a:r>
            <a:r>
              <a:rPr lang="en-US" sz="1400" b="0" dirty="0">
                <a:latin typeface="Calibri" pitchFamily="34" charset="0"/>
                <a:cs typeface="Calibri" pitchFamily="34" charset="0"/>
              </a:rPr>
              <a:t>. Part. Phys., 34(4): R165, (2007).</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29712"/>
                                        </p:tgtEl>
                                        <p:attrNameLst>
                                          <p:attrName>style.visibility</p:attrName>
                                        </p:attrNameLst>
                                      </p:cBhvr>
                                      <p:to>
                                        <p:strVal val="visible"/>
                                      </p:to>
                                    </p:set>
                                    <p:animEffect transition="in" filter="wedge">
                                      <p:cBhvr>
                                        <p:cTn id="7" dur="2000"/>
                                        <p:tgtEl>
                                          <p:spTgt spid="2971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29713"/>
                                        </p:tgtEl>
                                        <p:attrNameLst>
                                          <p:attrName>style.visibility</p:attrName>
                                        </p:attrNameLst>
                                      </p:cBhvr>
                                      <p:to>
                                        <p:strVal val="visible"/>
                                      </p:to>
                                    </p:set>
                                    <p:animEffect transition="in" filter="slide(fromBottom)">
                                      <p:cBhvr>
                                        <p:cTn id="12" dur="500"/>
                                        <p:tgtEl>
                                          <p:spTgt spid="297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12" grpId="0" animBg="1"/>
      <p:bldP spid="2971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1147763" y="0"/>
            <a:ext cx="6759575" cy="914400"/>
          </a:xfrm>
        </p:spPr>
        <p:txBody>
          <a:bodyPr/>
          <a:lstStyle/>
          <a:p>
            <a:r>
              <a:rPr lang="en-US" b="1" dirty="0" smtClean="0">
                <a:solidFill>
                  <a:schemeClr val="tx1"/>
                </a:solidFill>
                <a:latin typeface="+mn-lt"/>
                <a:cs typeface="Arial" pitchFamily="34" charset="0"/>
              </a:rPr>
              <a:t>The Berkeley Gas-filled Separator (BGS)</a:t>
            </a:r>
          </a:p>
        </p:txBody>
      </p:sp>
      <p:sp>
        <p:nvSpPr>
          <p:cNvPr id="32" name="Content Placeholder 31"/>
          <p:cNvSpPr>
            <a:spLocks noGrp="1"/>
          </p:cNvSpPr>
          <p:nvPr>
            <p:ph idx="1"/>
          </p:nvPr>
        </p:nvSpPr>
        <p:spPr/>
        <p:txBody>
          <a:bodyPr/>
          <a:lstStyle/>
          <a:p>
            <a:endParaRPr lang="en-US"/>
          </a:p>
        </p:txBody>
      </p:sp>
      <p:grpSp>
        <p:nvGrpSpPr>
          <p:cNvPr id="2" name="Group 3"/>
          <p:cNvGrpSpPr>
            <a:grpSpLocks/>
          </p:cNvGrpSpPr>
          <p:nvPr/>
        </p:nvGrpSpPr>
        <p:grpSpPr bwMode="auto">
          <a:xfrm>
            <a:off x="225425" y="900113"/>
            <a:ext cx="8709025" cy="5038725"/>
            <a:chOff x="142" y="567"/>
            <a:chExt cx="5486" cy="3174"/>
          </a:xfrm>
        </p:grpSpPr>
        <p:grpSp>
          <p:nvGrpSpPr>
            <p:cNvPr id="3" name="Group 4"/>
            <p:cNvGrpSpPr>
              <a:grpSpLocks/>
            </p:cNvGrpSpPr>
            <p:nvPr/>
          </p:nvGrpSpPr>
          <p:grpSpPr bwMode="auto">
            <a:xfrm>
              <a:off x="142" y="567"/>
              <a:ext cx="1525" cy="1154"/>
              <a:chOff x="142" y="567"/>
              <a:chExt cx="1525" cy="1154"/>
            </a:xfrm>
          </p:grpSpPr>
          <p:grpSp>
            <p:nvGrpSpPr>
              <p:cNvPr id="4" name="Group 5"/>
              <p:cNvGrpSpPr>
                <a:grpSpLocks/>
              </p:cNvGrpSpPr>
              <p:nvPr/>
            </p:nvGrpSpPr>
            <p:grpSpPr bwMode="auto">
              <a:xfrm>
                <a:off x="142" y="567"/>
                <a:ext cx="1525" cy="1154"/>
                <a:chOff x="142" y="567"/>
                <a:chExt cx="1525" cy="1154"/>
              </a:xfrm>
            </p:grpSpPr>
            <p:grpSp>
              <p:nvGrpSpPr>
                <p:cNvPr id="5" name="Group 6"/>
                <p:cNvGrpSpPr>
                  <a:grpSpLocks/>
                </p:cNvGrpSpPr>
                <p:nvPr/>
              </p:nvGrpSpPr>
              <p:grpSpPr bwMode="auto">
                <a:xfrm>
                  <a:off x="142" y="567"/>
                  <a:ext cx="1525" cy="1154"/>
                  <a:chOff x="142" y="567"/>
                  <a:chExt cx="1525" cy="1154"/>
                </a:xfrm>
              </p:grpSpPr>
              <p:sp>
                <p:nvSpPr>
                  <p:cNvPr id="20147" name="Freeform 7"/>
                  <p:cNvSpPr>
                    <a:spLocks/>
                  </p:cNvSpPr>
                  <p:nvPr/>
                </p:nvSpPr>
                <p:spPr bwMode="auto">
                  <a:xfrm>
                    <a:off x="142" y="567"/>
                    <a:ext cx="1525" cy="1154"/>
                  </a:xfrm>
                  <a:custGeom>
                    <a:avLst/>
                    <a:gdLst>
                      <a:gd name="T0" fmla="*/ 85 w 1525"/>
                      <a:gd name="T1" fmla="*/ 0 h 1154"/>
                      <a:gd name="T2" fmla="*/ 0 w 1525"/>
                      <a:gd name="T3" fmla="*/ 116 h 1154"/>
                      <a:gd name="T4" fmla="*/ 1441 w 1525"/>
                      <a:gd name="T5" fmla="*/ 1154 h 1154"/>
                      <a:gd name="T6" fmla="*/ 1525 w 1525"/>
                      <a:gd name="T7" fmla="*/ 1038 h 1154"/>
                      <a:gd name="T8" fmla="*/ 85 w 1525"/>
                      <a:gd name="T9" fmla="*/ 0 h 1154"/>
                      <a:gd name="T10" fmla="*/ 0 60000 65536"/>
                      <a:gd name="T11" fmla="*/ 0 60000 65536"/>
                      <a:gd name="T12" fmla="*/ 0 60000 65536"/>
                      <a:gd name="T13" fmla="*/ 0 60000 65536"/>
                      <a:gd name="T14" fmla="*/ 0 60000 65536"/>
                      <a:gd name="T15" fmla="*/ 0 w 1525"/>
                      <a:gd name="T16" fmla="*/ 0 h 1154"/>
                      <a:gd name="T17" fmla="*/ 1525 w 1525"/>
                      <a:gd name="T18" fmla="*/ 1154 h 1154"/>
                    </a:gdLst>
                    <a:ahLst/>
                    <a:cxnLst>
                      <a:cxn ang="T10">
                        <a:pos x="T0" y="T1"/>
                      </a:cxn>
                      <a:cxn ang="T11">
                        <a:pos x="T2" y="T3"/>
                      </a:cxn>
                      <a:cxn ang="T12">
                        <a:pos x="T4" y="T5"/>
                      </a:cxn>
                      <a:cxn ang="T13">
                        <a:pos x="T6" y="T7"/>
                      </a:cxn>
                      <a:cxn ang="T14">
                        <a:pos x="T8" y="T9"/>
                      </a:cxn>
                    </a:cxnLst>
                    <a:rect l="T15" t="T16" r="T17" b="T18"/>
                    <a:pathLst>
                      <a:path w="1525" h="1154">
                        <a:moveTo>
                          <a:pt x="85" y="0"/>
                        </a:moveTo>
                        <a:lnTo>
                          <a:pt x="0" y="116"/>
                        </a:lnTo>
                        <a:lnTo>
                          <a:pt x="1441" y="1154"/>
                        </a:lnTo>
                        <a:lnTo>
                          <a:pt x="1525" y="1038"/>
                        </a:lnTo>
                        <a:lnTo>
                          <a:pt x="85" y="0"/>
                        </a:lnTo>
                        <a:close/>
                      </a:path>
                    </a:pathLst>
                  </a:custGeom>
                  <a:solidFill>
                    <a:srgbClr val="969696"/>
                  </a:solidFill>
                  <a:ln w="9525">
                    <a:noFill/>
                    <a:round/>
                    <a:headEnd/>
                    <a:tailEnd/>
                  </a:ln>
                </p:spPr>
                <p:txBody>
                  <a:bodyPr/>
                  <a:lstStyle/>
                  <a:p>
                    <a:pPr eaLnBrk="0" hangingPunct="0"/>
                    <a:endParaRPr lang="en-US" b="0">
                      <a:solidFill>
                        <a:srgbClr val="000000"/>
                      </a:solidFill>
                      <a:latin typeface="Arial" charset="0"/>
                    </a:endParaRPr>
                  </a:p>
                </p:txBody>
              </p:sp>
              <p:sp>
                <p:nvSpPr>
                  <p:cNvPr id="20148" name="Freeform 8"/>
                  <p:cNvSpPr>
                    <a:spLocks/>
                  </p:cNvSpPr>
                  <p:nvPr/>
                </p:nvSpPr>
                <p:spPr bwMode="auto">
                  <a:xfrm>
                    <a:off x="142" y="567"/>
                    <a:ext cx="1525" cy="1154"/>
                  </a:xfrm>
                  <a:custGeom>
                    <a:avLst/>
                    <a:gdLst>
                      <a:gd name="T0" fmla="*/ 85 w 1525"/>
                      <a:gd name="T1" fmla="*/ 0 h 1154"/>
                      <a:gd name="T2" fmla="*/ 0 w 1525"/>
                      <a:gd name="T3" fmla="*/ 116 h 1154"/>
                      <a:gd name="T4" fmla="*/ 1441 w 1525"/>
                      <a:gd name="T5" fmla="*/ 1154 h 1154"/>
                      <a:gd name="T6" fmla="*/ 1525 w 1525"/>
                      <a:gd name="T7" fmla="*/ 1038 h 1154"/>
                      <a:gd name="T8" fmla="*/ 85 w 1525"/>
                      <a:gd name="T9" fmla="*/ 0 h 1154"/>
                      <a:gd name="T10" fmla="*/ 0 60000 65536"/>
                      <a:gd name="T11" fmla="*/ 0 60000 65536"/>
                      <a:gd name="T12" fmla="*/ 0 60000 65536"/>
                      <a:gd name="T13" fmla="*/ 0 60000 65536"/>
                      <a:gd name="T14" fmla="*/ 0 60000 65536"/>
                      <a:gd name="T15" fmla="*/ 0 w 1525"/>
                      <a:gd name="T16" fmla="*/ 0 h 1154"/>
                      <a:gd name="T17" fmla="*/ 1525 w 1525"/>
                      <a:gd name="T18" fmla="*/ 1154 h 1154"/>
                    </a:gdLst>
                    <a:ahLst/>
                    <a:cxnLst>
                      <a:cxn ang="T10">
                        <a:pos x="T0" y="T1"/>
                      </a:cxn>
                      <a:cxn ang="T11">
                        <a:pos x="T2" y="T3"/>
                      </a:cxn>
                      <a:cxn ang="T12">
                        <a:pos x="T4" y="T5"/>
                      </a:cxn>
                      <a:cxn ang="T13">
                        <a:pos x="T6" y="T7"/>
                      </a:cxn>
                      <a:cxn ang="T14">
                        <a:pos x="T8" y="T9"/>
                      </a:cxn>
                    </a:cxnLst>
                    <a:rect l="T15" t="T16" r="T17" b="T18"/>
                    <a:pathLst>
                      <a:path w="1525" h="1154">
                        <a:moveTo>
                          <a:pt x="85" y="0"/>
                        </a:moveTo>
                        <a:lnTo>
                          <a:pt x="0" y="116"/>
                        </a:lnTo>
                        <a:lnTo>
                          <a:pt x="1441" y="1154"/>
                        </a:lnTo>
                        <a:lnTo>
                          <a:pt x="1525" y="1038"/>
                        </a:lnTo>
                        <a:lnTo>
                          <a:pt x="85" y="0"/>
                        </a:lnTo>
                        <a:close/>
                      </a:path>
                    </a:pathLst>
                  </a:custGeom>
                  <a:noFill/>
                  <a:ln w="12700" cap="rnd">
                    <a:solidFill>
                      <a:srgbClr val="000000"/>
                    </a:solidFill>
                    <a:prstDash val="solid"/>
                    <a:miter lim="800000"/>
                    <a:headEnd/>
                    <a:tailEnd/>
                  </a:ln>
                </p:spPr>
                <p:txBody>
                  <a:bodyPr/>
                  <a:lstStyle/>
                  <a:p>
                    <a:pPr eaLnBrk="0" hangingPunct="0"/>
                    <a:endParaRPr lang="en-US" b="0">
                      <a:solidFill>
                        <a:srgbClr val="000000"/>
                      </a:solidFill>
                      <a:latin typeface="Arial" charset="0"/>
                    </a:endParaRPr>
                  </a:p>
                </p:txBody>
              </p:sp>
            </p:grpSp>
            <p:grpSp>
              <p:nvGrpSpPr>
                <p:cNvPr id="6" name="Group 9"/>
                <p:cNvGrpSpPr>
                  <a:grpSpLocks/>
                </p:cNvGrpSpPr>
                <p:nvPr/>
              </p:nvGrpSpPr>
              <p:grpSpPr bwMode="auto">
                <a:xfrm>
                  <a:off x="339" y="688"/>
                  <a:ext cx="336" cy="336"/>
                  <a:chOff x="339" y="688"/>
                  <a:chExt cx="336" cy="336"/>
                </a:xfrm>
              </p:grpSpPr>
              <p:sp>
                <p:nvSpPr>
                  <p:cNvPr id="20145" name="Freeform 10"/>
                  <p:cNvSpPr>
                    <a:spLocks/>
                  </p:cNvSpPr>
                  <p:nvPr/>
                </p:nvSpPr>
                <p:spPr bwMode="auto">
                  <a:xfrm>
                    <a:off x="339" y="688"/>
                    <a:ext cx="336" cy="336"/>
                  </a:xfrm>
                  <a:custGeom>
                    <a:avLst/>
                    <a:gdLst>
                      <a:gd name="T0" fmla="*/ 142 w 336"/>
                      <a:gd name="T1" fmla="*/ 0 h 336"/>
                      <a:gd name="T2" fmla="*/ 0 w 336"/>
                      <a:gd name="T3" fmla="*/ 194 h 336"/>
                      <a:gd name="T4" fmla="*/ 194 w 336"/>
                      <a:gd name="T5" fmla="*/ 336 h 336"/>
                      <a:gd name="T6" fmla="*/ 336 w 336"/>
                      <a:gd name="T7" fmla="*/ 142 h 336"/>
                      <a:gd name="T8" fmla="*/ 142 w 336"/>
                      <a:gd name="T9" fmla="*/ 0 h 336"/>
                      <a:gd name="T10" fmla="*/ 0 60000 65536"/>
                      <a:gd name="T11" fmla="*/ 0 60000 65536"/>
                      <a:gd name="T12" fmla="*/ 0 60000 65536"/>
                      <a:gd name="T13" fmla="*/ 0 60000 65536"/>
                      <a:gd name="T14" fmla="*/ 0 60000 65536"/>
                      <a:gd name="T15" fmla="*/ 0 w 336"/>
                      <a:gd name="T16" fmla="*/ 0 h 336"/>
                      <a:gd name="T17" fmla="*/ 336 w 336"/>
                      <a:gd name="T18" fmla="*/ 336 h 336"/>
                    </a:gdLst>
                    <a:ahLst/>
                    <a:cxnLst>
                      <a:cxn ang="T10">
                        <a:pos x="T0" y="T1"/>
                      </a:cxn>
                      <a:cxn ang="T11">
                        <a:pos x="T2" y="T3"/>
                      </a:cxn>
                      <a:cxn ang="T12">
                        <a:pos x="T4" y="T5"/>
                      </a:cxn>
                      <a:cxn ang="T13">
                        <a:pos x="T6" y="T7"/>
                      </a:cxn>
                      <a:cxn ang="T14">
                        <a:pos x="T8" y="T9"/>
                      </a:cxn>
                    </a:cxnLst>
                    <a:rect l="T15" t="T16" r="T17" b="T18"/>
                    <a:pathLst>
                      <a:path w="336" h="336">
                        <a:moveTo>
                          <a:pt x="142" y="0"/>
                        </a:moveTo>
                        <a:lnTo>
                          <a:pt x="0" y="194"/>
                        </a:lnTo>
                        <a:lnTo>
                          <a:pt x="194" y="336"/>
                        </a:lnTo>
                        <a:lnTo>
                          <a:pt x="336" y="142"/>
                        </a:lnTo>
                        <a:lnTo>
                          <a:pt x="142" y="0"/>
                        </a:lnTo>
                        <a:close/>
                      </a:path>
                    </a:pathLst>
                  </a:custGeom>
                  <a:solidFill>
                    <a:srgbClr val="01D4CF"/>
                  </a:solidFill>
                  <a:ln w="9525">
                    <a:noFill/>
                    <a:round/>
                    <a:headEnd/>
                    <a:tailEnd/>
                  </a:ln>
                </p:spPr>
                <p:txBody>
                  <a:bodyPr/>
                  <a:lstStyle/>
                  <a:p>
                    <a:pPr eaLnBrk="0" hangingPunct="0"/>
                    <a:endParaRPr lang="en-US" b="0">
                      <a:solidFill>
                        <a:srgbClr val="000000"/>
                      </a:solidFill>
                      <a:latin typeface="Arial" charset="0"/>
                    </a:endParaRPr>
                  </a:p>
                </p:txBody>
              </p:sp>
              <p:sp>
                <p:nvSpPr>
                  <p:cNvPr id="20146" name="Freeform 11"/>
                  <p:cNvSpPr>
                    <a:spLocks/>
                  </p:cNvSpPr>
                  <p:nvPr/>
                </p:nvSpPr>
                <p:spPr bwMode="auto">
                  <a:xfrm>
                    <a:off x="339" y="688"/>
                    <a:ext cx="336" cy="336"/>
                  </a:xfrm>
                  <a:custGeom>
                    <a:avLst/>
                    <a:gdLst>
                      <a:gd name="T0" fmla="*/ 142 w 336"/>
                      <a:gd name="T1" fmla="*/ 0 h 336"/>
                      <a:gd name="T2" fmla="*/ 0 w 336"/>
                      <a:gd name="T3" fmla="*/ 194 h 336"/>
                      <a:gd name="T4" fmla="*/ 194 w 336"/>
                      <a:gd name="T5" fmla="*/ 336 h 336"/>
                      <a:gd name="T6" fmla="*/ 336 w 336"/>
                      <a:gd name="T7" fmla="*/ 142 h 336"/>
                      <a:gd name="T8" fmla="*/ 142 w 336"/>
                      <a:gd name="T9" fmla="*/ 0 h 336"/>
                      <a:gd name="T10" fmla="*/ 0 60000 65536"/>
                      <a:gd name="T11" fmla="*/ 0 60000 65536"/>
                      <a:gd name="T12" fmla="*/ 0 60000 65536"/>
                      <a:gd name="T13" fmla="*/ 0 60000 65536"/>
                      <a:gd name="T14" fmla="*/ 0 60000 65536"/>
                      <a:gd name="T15" fmla="*/ 0 w 336"/>
                      <a:gd name="T16" fmla="*/ 0 h 336"/>
                      <a:gd name="T17" fmla="*/ 336 w 336"/>
                      <a:gd name="T18" fmla="*/ 336 h 336"/>
                    </a:gdLst>
                    <a:ahLst/>
                    <a:cxnLst>
                      <a:cxn ang="T10">
                        <a:pos x="T0" y="T1"/>
                      </a:cxn>
                      <a:cxn ang="T11">
                        <a:pos x="T2" y="T3"/>
                      </a:cxn>
                      <a:cxn ang="T12">
                        <a:pos x="T4" y="T5"/>
                      </a:cxn>
                      <a:cxn ang="T13">
                        <a:pos x="T6" y="T7"/>
                      </a:cxn>
                      <a:cxn ang="T14">
                        <a:pos x="T8" y="T9"/>
                      </a:cxn>
                    </a:cxnLst>
                    <a:rect l="T15" t="T16" r="T17" b="T18"/>
                    <a:pathLst>
                      <a:path w="336" h="336">
                        <a:moveTo>
                          <a:pt x="142" y="0"/>
                        </a:moveTo>
                        <a:lnTo>
                          <a:pt x="0" y="194"/>
                        </a:lnTo>
                        <a:lnTo>
                          <a:pt x="194" y="336"/>
                        </a:lnTo>
                        <a:lnTo>
                          <a:pt x="336" y="142"/>
                        </a:lnTo>
                        <a:lnTo>
                          <a:pt x="142" y="0"/>
                        </a:lnTo>
                        <a:close/>
                      </a:path>
                    </a:pathLst>
                  </a:custGeom>
                  <a:noFill/>
                  <a:ln w="12700" cap="rnd">
                    <a:solidFill>
                      <a:srgbClr val="000000"/>
                    </a:solidFill>
                    <a:prstDash val="solid"/>
                    <a:miter lim="800000"/>
                    <a:headEnd/>
                    <a:tailEnd/>
                  </a:ln>
                </p:spPr>
                <p:txBody>
                  <a:bodyPr/>
                  <a:lstStyle/>
                  <a:p>
                    <a:pPr eaLnBrk="0" hangingPunct="0"/>
                    <a:endParaRPr lang="en-US" b="0">
                      <a:solidFill>
                        <a:srgbClr val="000000"/>
                      </a:solidFill>
                      <a:latin typeface="Arial" charset="0"/>
                    </a:endParaRPr>
                  </a:p>
                </p:txBody>
              </p:sp>
            </p:grpSp>
            <p:grpSp>
              <p:nvGrpSpPr>
                <p:cNvPr id="7" name="Group 12"/>
                <p:cNvGrpSpPr>
                  <a:grpSpLocks/>
                </p:cNvGrpSpPr>
                <p:nvPr/>
              </p:nvGrpSpPr>
              <p:grpSpPr bwMode="auto">
                <a:xfrm>
                  <a:off x="531" y="832"/>
                  <a:ext cx="336" cy="336"/>
                  <a:chOff x="531" y="832"/>
                  <a:chExt cx="336" cy="336"/>
                </a:xfrm>
              </p:grpSpPr>
              <p:sp>
                <p:nvSpPr>
                  <p:cNvPr id="20143" name="Freeform 13"/>
                  <p:cNvSpPr>
                    <a:spLocks/>
                  </p:cNvSpPr>
                  <p:nvPr/>
                </p:nvSpPr>
                <p:spPr bwMode="auto">
                  <a:xfrm>
                    <a:off x="531" y="832"/>
                    <a:ext cx="336" cy="336"/>
                  </a:xfrm>
                  <a:custGeom>
                    <a:avLst/>
                    <a:gdLst>
                      <a:gd name="T0" fmla="*/ 142 w 336"/>
                      <a:gd name="T1" fmla="*/ 0 h 336"/>
                      <a:gd name="T2" fmla="*/ 0 w 336"/>
                      <a:gd name="T3" fmla="*/ 194 h 336"/>
                      <a:gd name="T4" fmla="*/ 194 w 336"/>
                      <a:gd name="T5" fmla="*/ 336 h 336"/>
                      <a:gd name="T6" fmla="*/ 336 w 336"/>
                      <a:gd name="T7" fmla="*/ 142 h 336"/>
                      <a:gd name="T8" fmla="*/ 142 w 336"/>
                      <a:gd name="T9" fmla="*/ 0 h 336"/>
                      <a:gd name="T10" fmla="*/ 0 60000 65536"/>
                      <a:gd name="T11" fmla="*/ 0 60000 65536"/>
                      <a:gd name="T12" fmla="*/ 0 60000 65536"/>
                      <a:gd name="T13" fmla="*/ 0 60000 65536"/>
                      <a:gd name="T14" fmla="*/ 0 60000 65536"/>
                      <a:gd name="T15" fmla="*/ 0 w 336"/>
                      <a:gd name="T16" fmla="*/ 0 h 336"/>
                      <a:gd name="T17" fmla="*/ 336 w 336"/>
                      <a:gd name="T18" fmla="*/ 336 h 336"/>
                    </a:gdLst>
                    <a:ahLst/>
                    <a:cxnLst>
                      <a:cxn ang="T10">
                        <a:pos x="T0" y="T1"/>
                      </a:cxn>
                      <a:cxn ang="T11">
                        <a:pos x="T2" y="T3"/>
                      </a:cxn>
                      <a:cxn ang="T12">
                        <a:pos x="T4" y="T5"/>
                      </a:cxn>
                      <a:cxn ang="T13">
                        <a:pos x="T6" y="T7"/>
                      </a:cxn>
                      <a:cxn ang="T14">
                        <a:pos x="T8" y="T9"/>
                      </a:cxn>
                    </a:cxnLst>
                    <a:rect l="T15" t="T16" r="T17" b="T18"/>
                    <a:pathLst>
                      <a:path w="336" h="336">
                        <a:moveTo>
                          <a:pt x="142" y="0"/>
                        </a:moveTo>
                        <a:lnTo>
                          <a:pt x="0" y="194"/>
                        </a:lnTo>
                        <a:lnTo>
                          <a:pt x="194" y="336"/>
                        </a:lnTo>
                        <a:lnTo>
                          <a:pt x="336" y="142"/>
                        </a:lnTo>
                        <a:lnTo>
                          <a:pt x="142" y="0"/>
                        </a:lnTo>
                        <a:close/>
                      </a:path>
                    </a:pathLst>
                  </a:custGeom>
                  <a:solidFill>
                    <a:srgbClr val="01D4CF"/>
                  </a:solidFill>
                  <a:ln w="9525">
                    <a:noFill/>
                    <a:round/>
                    <a:headEnd/>
                    <a:tailEnd/>
                  </a:ln>
                </p:spPr>
                <p:txBody>
                  <a:bodyPr/>
                  <a:lstStyle/>
                  <a:p>
                    <a:pPr eaLnBrk="0" hangingPunct="0"/>
                    <a:endParaRPr lang="en-US" b="0">
                      <a:solidFill>
                        <a:srgbClr val="000000"/>
                      </a:solidFill>
                      <a:latin typeface="Arial" charset="0"/>
                    </a:endParaRPr>
                  </a:p>
                </p:txBody>
              </p:sp>
              <p:sp>
                <p:nvSpPr>
                  <p:cNvPr id="20144" name="Freeform 14"/>
                  <p:cNvSpPr>
                    <a:spLocks/>
                  </p:cNvSpPr>
                  <p:nvPr/>
                </p:nvSpPr>
                <p:spPr bwMode="auto">
                  <a:xfrm>
                    <a:off x="531" y="832"/>
                    <a:ext cx="336" cy="336"/>
                  </a:xfrm>
                  <a:custGeom>
                    <a:avLst/>
                    <a:gdLst>
                      <a:gd name="T0" fmla="*/ 142 w 336"/>
                      <a:gd name="T1" fmla="*/ 0 h 336"/>
                      <a:gd name="T2" fmla="*/ 0 w 336"/>
                      <a:gd name="T3" fmla="*/ 194 h 336"/>
                      <a:gd name="T4" fmla="*/ 194 w 336"/>
                      <a:gd name="T5" fmla="*/ 336 h 336"/>
                      <a:gd name="T6" fmla="*/ 336 w 336"/>
                      <a:gd name="T7" fmla="*/ 142 h 336"/>
                      <a:gd name="T8" fmla="*/ 142 w 336"/>
                      <a:gd name="T9" fmla="*/ 0 h 336"/>
                      <a:gd name="T10" fmla="*/ 0 60000 65536"/>
                      <a:gd name="T11" fmla="*/ 0 60000 65536"/>
                      <a:gd name="T12" fmla="*/ 0 60000 65536"/>
                      <a:gd name="T13" fmla="*/ 0 60000 65536"/>
                      <a:gd name="T14" fmla="*/ 0 60000 65536"/>
                      <a:gd name="T15" fmla="*/ 0 w 336"/>
                      <a:gd name="T16" fmla="*/ 0 h 336"/>
                      <a:gd name="T17" fmla="*/ 336 w 336"/>
                      <a:gd name="T18" fmla="*/ 336 h 336"/>
                    </a:gdLst>
                    <a:ahLst/>
                    <a:cxnLst>
                      <a:cxn ang="T10">
                        <a:pos x="T0" y="T1"/>
                      </a:cxn>
                      <a:cxn ang="T11">
                        <a:pos x="T2" y="T3"/>
                      </a:cxn>
                      <a:cxn ang="T12">
                        <a:pos x="T4" y="T5"/>
                      </a:cxn>
                      <a:cxn ang="T13">
                        <a:pos x="T6" y="T7"/>
                      </a:cxn>
                      <a:cxn ang="T14">
                        <a:pos x="T8" y="T9"/>
                      </a:cxn>
                    </a:cxnLst>
                    <a:rect l="T15" t="T16" r="T17" b="T18"/>
                    <a:pathLst>
                      <a:path w="336" h="336">
                        <a:moveTo>
                          <a:pt x="142" y="0"/>
                        </a:moveTo>
                        <a:lnTo>
                          <a:pt x="0" y="194"/>
                        </a:lnTo>
                        <a:lnTo>
                          <a:pt x="194" y="336"/>
                        </a:lnTo>
                        <a:lnTo>
                          <a:pt x="336" y="142"/>
                        </a:lnTo>
                        <a:lnTo>
                          <a:pt x="142" y="0"/>
                        </a:lnTo>
                        <a:close/>
                      </a:path>
                    </a:pathLst>
                  </a:custGeom>
                  <a:noFill/>
                  <a:ln w="12700" cap="rnd">
                    <a:solidFill>
                      <a:srgbClr val="000000"/>
                    </a:solidFill>
                    <a:prstDash val="solid"/>
                    <a:miter lim="800000"/>
                    <a:headEnd/>
                    <a:tailEnd/>
                  </a:ln>
                </p:spPr>
                <p:txBody>
                  <a:bodyPr/>
                  <a:lstStyle/>
                  <a:p>
                    <a:pPr eaLnBrk="0" hangingPunct="0"/>
                    <a:endParaRPr lang="en-US" b="0">
                      <a:solidFill>
                        <a:srgbClr val="000000"/>
                      </a:solidFill>
                      <a:latin typeface="Arial" charset="0"/>
                    </a:endParaRPr>
                  </a:p>
                </p:txBody>
              </p:sp>
            </p:grpSp>
            <p:grpSp>
              <p:nvGrpSpPr>
                <p:cNvPr id="8" name="Group 15"/>
                <p:cNvGrpSpPr>
                  <a:grpSpLocks/>
                </p:cNvGrpSpPr>
                <p:nvPr/>
              </p:nvGrpSpPr>
              <p:grpSpPr bwMode="auto">
                <a:xfrm>
                  <a:off x="723" y="976"/>
                  <a:ext cx="336" cy="336"/>
                  <a:chOff x="723" y="976"/>
                  <a:chExt cx="336" cy="336"/>
                </a:xfrm>
              </p:grpSpPr>
              <p:sp>
                <p:nvSpPr>
                  <p:cNvPr id="20141" name="Freeform 16"/>
                  <p:cNvSpPr>
                    <a:spLocks/>
                  </p:cNvSpPr>
                  <p:nvPr/>
                </p:nvSpPr>
                <p:spPr bwMode="auto">
                  <a:xfrm>
                    <a:off x="723" y="976"/>
                    <a:ext cx="336" cy="336"/>
                  </a:xfrm>
                  <a:custGeom>
                    <a:avLst/>
                    <a:gdLst>
                      <a:gd name="T0" fmla="*/ 142 w 336"/>
                      <a:gd name="T1" fmla="*/ 0 h 336"/>
                      <a:gd name="T2" fmla="*/ 0 w 336"/>
                      <a:gd name="T3" fmla="*/ 194 h 336"/>
                      <a:gd name="T4" fmla="*/ 194 w 336"/>
                      <a:gd name="T5" fmla="*/ 336 h 336"/>
                      <a:gd name="T6" fmla="*/ 336 w 336"/>
                      <a:gd name="T7" fmla="*/ 142 h 336"/>
                      <a:gd name="T8" fmla="*/ 142 w 336"/>
                      <a:gd name="T9" fmla="*/ 0 h 336"/>
                      <a:gd name="T10" fmla="*/ 0 60000 65536"/>
                      <a:gd name="T11" fmla="*/ 0 60000 65536"/>
                      <a:gd name="T12" fmla="*/ 0 60000 65536"/>
                      <a:gd name="T13" fmla="*/ 0 60000 65536"/>
                      <a:gd name="T14" fmla="*/ 0 60000 65536"/>
                      <a:gd name="T15" fmla="*/ 0 w 336"/>
                      <a:gd name="T16" fmla="*/ 0 h 336"/>
                      <a:gd name="T17" fmla="*/ 336 w 336"/>
                      <a:gd name="T18" fmla="*/ 336 h 336"/>
                    </a:gdLst>
                    <a:ahLst/>
                    <a:cxnLst>
                      <a:cxn ang="T10">
                        <a:pos x="T0" y="T1"/>
                      </a:cxn>
                      <a:cxn ang="T11">
                        <a:pos x="T2" y="T3"/>
                      </a:cxn>
                      <a:cxn ang="T12">
                        <a:pos x="T4" y="T5"/>
                      </a:cxn>
                      <a:cxn ang="T13">
                        <a:pos x="T6" y="T7"/>
                      </a:cxn>
                      <a:cxn ang="T14">
                        <a:pos x="T8" y="T9"/>
                      </a:cxn>
                    </a:cxnLst>
                    <a:rect l="T15" t="T16" r="T17" b="T18"/>
                    <a:pathLst>
                      <a:path w="336" h="336">
                        <a:moveTo>
                          <a:pt x="142" y="0"/>
                        </a:moveTo>
                        <a:lnTo>
                          <a:pt x="0" y="194"/>
                        </a:lnTo>
                        <a:lnTo>
                          <a:pt x="194" y="336"/>
                        </a:lnTo>
                        <a:lnTo>
                          <a:pt x="336" y="142"/>
                        </a:lnTo>
                        <a:lnTo>
                          <a:pt x="142" y="0"/>
                        </a:lnTo>
                        <a:close/>
                      </a:path>
                    </a:pathLst>
                  </a:custGeom>
                  <a:solidFill>
                    <a:srgbClr val="01D4CF"/>
                  </a:solidFill>
                  <a:ln w="9525">
                    <a:noFill/>
                    <a:round/>
                    <a:headEnd/>
                    <a:tailEnd/>
                  </a:ln>
                </p:spPr>
                <p:txBody>
                  <a:bodyPr/>
                  <a:lstStyle/>
                  <a:p>
                    <a:pPr eaLnBrk="0" hangingPunct="0"/>
                    <a:endParaRPr lang="en-US" b="0">
                      <a:solidFill>
                        <a:srgbClr val="000000"/>
                      </a:solidFill>
                      <a:latin typeface="Arial" charset="0"/>
                    </a:endParaRPr>
                  </a:p>
                </p:txBody>
              </p:sp>
              <p:sp>
                <p:nvSpPr>
                  <p:cNvPr id="20142" name="Freeform 17"/>
                  <p:cNvSpPr>
                    <a:spLocks/>
                  </p:cNvSpPr>
                  <p:nvPr/>
                </p:nvSpPr>
                <p:spPr bwMode="auto">
                  <a:xfrm>
                    <a:off x="723" y="976"/>
                    <a:ext cx="336" cy="336"/>
                  </a:xfrm>
                  <a:custGeom>
                    <a:avLst/>
                    <a:gdLst>
                      <a:gd name="T0" fmla="*/ 142 w 336"/>
                      <a:gd name="T1" fmla="*/ 0 h 336"/>
                      <a:gd name="T2" fmla="*/ 0 w 336"/>
                      <a:gd name="T3" fmla="*/ 194 h 336"/>
                      <a:gd name="T4" fmla="*/ 194 w 336"/>
                      <a:gd name="T5" fmla="*/ 336 h 336"/>
                      <a:gd name="T6" fmla="*/ 336 w 336"/>
                      <a:gd name="T7" fmla="*/ 142 h 336"/>
                      <a:gd name="T8" fmla="*/ 142 w 336"/>
                      <a:gd name="T9" fmla="*/ 0 h 336"/>
                      <a:gd name="T10" fmla="*/ 0 60000 65536"/>
                      <a:gd name="T11" fmla="*/ 0 60000 65536"/>
                      <a:gd name="T12" fmla="*/ 0 60000 65536"/>
                      <a:gd name="T13" fmla="*/ 0 60000 65536"/>
                      <a:gd name="T14" fmla="*/ 0 60000 65536"/>
                      <a:gd name="T15" fmla="*/ 0 w 336"/>
                      <a:gd name="T16" fmla="*/ 0 h 336"/>
                      <a:gd name="T17" fmla="*/ 336 w 336"/>
                      <a:gd name="T18" fmla="*/ 336 h 336"/>
                    </a:gdLst>
                    <a:ahLst/>
                    <a:cxnLst>
                      <a:cxn ang="T10">
                        <a:pos x="T0" y="T1"/>
                      </a:cxn>
                      <a:cxn ang="T11">
                        <a:pos x="T2" y="T3"/>
                      </a:cxn>
                      <a:cxn ang="T12">
                        <a:pos x="T4" y="T5"/>
                      </a:cxn>
                      <a:cxn ang="T13">
                        <a:pos x="T6" y="T7"/>
                      </a:cxn>
                      <a:cxn ang="T14">
                        <a:pos x="T8" y="T9"/>
                      </a:cxn>
                    </a:cxnLst>
                    <a:rect l="T15" t="T16" r="T17" b="T18"/>
                    <a:pathLst>
                      <a:path w="336" h="336">
                        <a:moveTo>
                          <a:pt x="142" y="0"/>
                        </a:moveTo>
                        <a:lnTo>
                          <a:pt x="0" y="194"/>
                        </a:lnTo>
                        <a:lnTo>
                          <a:pt x="194" y="336"/>
                        </a:lnTo>
                        <a:lnTo>
                          <a:pt x="336" y="142"/>
                        </a:lnTo>
                        <a:lnTo>
                          <a:pt x="142" y="0"/>
                        </a:lnTo>
                        <a:close/>
                      </a:path>
                    </a:pathLst>
                  </a:custGeom>
                  <a:noFill/>
                  <a:ln w="12700" cap="rnd">
                    <a:solidFill>
                      <a:srgbClr val="000000"/>
                    </a:solidFill>
                    <a:prstDash val="solid"/>
                    <a:miter lim="800000"/>
                    <a:headEnd/>
                    <a:tailEnd/>
                  </a:ln>
                </p:spPr>
                <p:txBody>
                  <a:bodyPr/>
                  <a:lstStyle/>
                  <a:p>
                    <a:pPr eaLnBrk="0" hangingPunct="0"/>
                    <a:endParaRPr lang="en-US" b="0">
                      <a:solidFill>
                        <a:srgbClr val="000000"/>
                      </a:solidFill>
                      <a:latin typeface="Arial" charset="0"/>
                    </a:endParaRPr>
                  </a:p>
                </p:txBody>
              </p:sp>
            </p:grpSp>
          </p:grpSp>
          <p:grpSp>
            <p:nvGrpSpPr>
              <p:cNvPr id="9" name="Group 18"/>
              <p:cNvGrpSpPr>
                <a:grpSpLocks/>
              </p:cNvGrpSpPr>
              <p:nvPr/>
            </p:nvGrpSpPr>
            <p:grpSpPr bwMode="auto">
              <a:xfrm>
                <a:off x="142" y="567"/>
                <a:ext cx="1525" cy="1154"/>
                <a:chOff x="142" y="567"/>
                <a:chExt cx="1525" cy="1154"/>
              </a:xfrm>
            </p:grpSpPr>
            <p:sp>
              <p:nvSpPr>
                <p:cNvPr id="20135" name="Freeform 19"/>
                <p:cNvSpPr>
                  <a:spLocks/>
                </p:cNvSpPr>
                <p:nvPr/>
              </p:nvSpPr>
              <p:spPr bwMode="auto">
                <a:xfrm>
                  <a:off x="142" y="567"/>
                  <a:ext cx="1525" cy="1154"/>
                </a:xfrm>
                <a:custGeom>
                  <a:avLst/>
                  <a:gdLst>
                    <a:gd name="T0" fmla="*/ 85 w 1525"/>
                    <a:gd name="T1" fmla="*/ 0 h 1154"/>
                    <a:gd name="T2" fmla="*/ 0 w 1525"/>
                    <a:gd name="T3" fmla="*/ 116 h 1154"/>
                    <a:gd name="T4" fmla="*/ 1441 w 1525"/>
                    <a:gd name="T5" fmla="*/ 1154 h 1154"/>
                    <a:gd name="T6" fmla="*/ 1525 w 1525"/>
                    <a:gd name="T7" fmla="*/ 1038 h 1154"/>
                    <a:gd name="T8" fmla="*/ 85 w 1525"/>
                    <a:gd name="T9" fmla="*/ 0 h 1154"/>
                    <a:gd name="T10" fmla="*/ 0 60000 65536"/>
                    <a:gd name="T11" fmla="*/ 0 60000 65536"/>
                    <a:gd name="T12" fmla="*/ 0 60000 65536"/>
                    <a:gd name="T13" fmla="*/ 0 60000 65536"/>
                    <a:gd name="T14" fmla="*/ 0 60000 65536"/>
                    <a:gd name="T15" fmla="*/ 0 w 1525"/>
                    <a:gd name="T16" fmla="*/ 0 h 1154"/>
                    <a:gd name="T17" fmla="*/ 1525 w 1525"/>
                    <a:gd name="T18" fmla="*/ 1154 h 1154"/>
                  </a:gdLst>
                  <a:ahLst/>
                  <a:cxnLst>
                    <a:cxn ang="T10">
                      <a:pos x="T0" y="T1"/>
                    </a:cxn>
                    <a:cxn ang="T11">
                      <a:pos x="T2" y="T3"/>
                    </a:cxn>
                    <a:cxn ang="T12">
                      <a:pos x="T4" y="T5"/>
                    </a:cxn>
                    <a:cxn ang="T13">
                      <a:pos x="T6" y="T7"/>
                    </a:cxn>
                    <a:cxn ang="T14">
                      <a:pos x="T8" y="T9"/>
                    </a:cxn>
                  </a:cxnLst>
                  <a:rect l="T15" t="T16" r="T17" b="T18"/>
                  <a:pathLst>
                    <a:path w="1525" h="1154">
                      <a:moveTo>
                        <a:pt x="85" y="0"/>
                      </a:moveTo>
                      <a:lnTo>
                        <a:pt x="0" y="116"/>
                      </a:lnTo>
                      <a:lnTo>
                        <a:pt x="1441" y="1154"/>
                      </a:lnTo>
                      <a:lnTo>
                        <a:pt x="1525" y="1038"/>
                      </a:lnTo>
                      <a:lnTo>
                        <a:pt x="85" y="0"/>
                      </a:lnTo>
                      <a:close/>
                    </a:path>
                  </a:pathLst>
                </a:custGeom>
                <a:solidFill>
                  <a:srgbClr val="969696"/>
                </a:solidFill>
                <a:ln w="9525">
                  <a:noFill/>
                  <a:round/>
                  <a:headEnd/>
                  <a:tailEnd/>
                </a:ln>
              </p:spPr>
              <p:txBody>
                <a:bodyPr/>
                <a:lstStyle/>
                <a:p>
                  <a:pPr eaLnBrk="0" hangingPunct="0"/>
                  <a:endParaRPr lang="en-US" b="0">
                    <a:solidFill>
                      <a:srgbClr val="000000"/>
                    </a:solidFill>
                    <a:latin typeface="Arial" charset="0"/>
                  </a:endParaRPr>
                </a:p>
              </p:txBody>
            </p:sp>
            <p:sp>
              <p:nvSpPr>
                <p:cNvPr id="20136" name="Freeform 20"/>
                <p:cNvSpPr>
                  <a:spLocks/>
                </p:cNvSpPr>
                <p:nvPr/>
              </p:nvSpPr>
              <p:spPr bwMode="auto">
                <a:xfrm>
                  <a:off x="142" y="567"/>
                  <a:ext cx="1525" cy="1154"/>
                </a:xfrm>
                <a:custGeom>
                  <a:avLst/>
                  <a:gdLst>
                    <a:gd name="T0" fmla="*/ 85 w 1525"/>
                    <a:gd name="T1" fmla="*/ 0 h 1154"/>
                    <a:gd name="T2" fmla="*/ 0 w 1525"/>
                    <a:gd name="T3" fmla="*/ 116 h 1154"/>
                    <a:gd name="T4" fmla="*/ 1441 w 1525"/>
                    <a:gd name="T5" fmla="*/ 1154 h 1154"/>
                    <a:gd name="T6" fmla="*/ 1525 w 1525"/>
                    <a:gd name="T7" fmla="*/ 1038 h 1154"/>
                    <a:gd name="T8" fmla="*/ 85 w 1525"/>
                    <a:gd name="T9" fmla="*/ 0 h 1154"/>
                    <a:gd name="T10" fmla="*/ 0 60000 65536"/>
                    <a:gd name="T11" fmla="*/ 0 60000 65536"/>
                    <a:gd name="T12" fmla="*/ 0 60000 65536"/>
                    <a:gd name="T13" fmla="*/ 0 60000 65536"/>
                    <a:gd name="T14" fmla="*/ 0 60000 65536"/>
                    <a:gd name="T15" fmla="*/ 0 w 1525"/>
                    <a:gd name="T16" fmla="*/ 0 h 1154"/>
                    <a:gd name="T17" fmla="*/ 1525 w 1525"/>
                    <a:gd name="T18" fmla="*/ 1154 h 1154"/>
                  </a:gdLst>
                  <a:ahLst/>
                  <a:cxnLst>
                    <a:cxn ang="T10">
                      <a:pos x="T0" y="T1"/>
                    </a:cxn>
                    <a:cxn ang="T11">
                      <a:pos x="T2" y="T3"/>
                    </a:cxn>
                    <a:cxn ang="T12">
                      <a:pos x="T4" y="T5"/>
                    </a:cxn>
                    <a:cxn ang="T13">
                      <a:pos x="T6" y="T7"/>
                    </a:cxn>
                    <a:cxn ang="T14">
                      <a:pos x="T8" y="T9"/>
                    </a:cxn>
                  </a:cxnLst>
                  <a:rect l="T15" t="T16" r="T17" b="T18"/>
                  <a:pathLst>
                    <a:path w="1525" h="1154">
                      <a:moveTo>
                        <a:pt x="85" y="0"/>
                      </a:moveTo>
                      <a:lnTo>
                        <a:pt x="0" y="116"/>
                      </a:lnTo>
                      <a:lnTo>
                        <a:pt x="1441" y="1154"/>
                      </a:lnTo>
                      <a:lnTo>
                        <a:pt x="1525" y="1038"/>
                      </a:lnTo>
                      <a:lnTo>
                        <a:pt x="85" y="0"/>
                      </a:lnTo>
                      <a:close/>
                    </a:path>
                  </a:pathLst>
                </a:custGeom>
                <a:noFill/>
                <a:ln w="12700" cap="rnd">
                  <a:solidFill>
                    <a:srgbClr val="000000"/>
                  </a:solidFill>
                  <a:prstDash val="solid"/>
                  <a:miter lim="800000"/>
                  <a:headEnd/>
                  <a:tailEnd/>
                </a:ln>
              </p:spPr>
              <p:txBody>
                <a:bodyPr/>
                <a:lstStyle/>
                <a:p>
                  <a:pPr eaLnBrk="0" hangingPunct="0"/>
                  <a:endParaRPr lang="en-US" b="0">
                    <a:solidFill>
                      <a:srgbClr val="000000"/>
                    </a:solidFill>
                    <a:latin typeface="Arial" charset="0"/>
                  </a:endParaRPr>
                </a:p>
              </p:txBody>
            </p:sp>
          </p:grpSp>
        </p:grpSp>
        <p:grpSp>
          <p:nvGrpSpPr>
            <p:cNvPr id="10" name="Group 21"/>
            <p:cNvGrpSpPr>
              <a:grpSpLocks/>
            </p:cNvGrpSpPr>
            <p:nvPr/>
          </p:nvGrpSpPr>
          <p:grpSpPr bwMode="auto">
            <a:xfrm>
              <a:off x="142" y="567"/>
              <a:ext cx="1525" cy="1154"/>
              <a:chOff x="142" y="567"/>
              <a:chExt cx="1525" cy="1154"/>
            </a:xfrm>
          </p:grpSpPr>
          <p:sp>
            <p:nvSpPr>
              <p:cNvPr id="20131" name="Freeform 22"/>
              <p:cNvSpPr>
                <a:spLocks/>
              </p:cNvSpPr>
              <p:nvPr/>
            </p:nvSpPr>
            <p:spPr bwMode="auto">
              <a:xfrm>
                <a:off x="142" y="567"/>
                <a:ext cx="1525" cy="1154"/>
              </a:xfrm>
              <a:custGeom>
                <a:avLst/>
                <a:gdLst>
                  <a:gd name="T0" fmla="*/ 85 w 1525"/>
                  <a:gd name="T1" fmla="*/ 0 h 1154"/>
                  <a:gd name="T2" fmla="*/ 0 w 1525"/>
                  <a:gd name="T3" fmla="*/ 116 h 1154"/>
                  <a:gd name="T4" fmla="*/ 1441 w 1525"/>
                  <a:gd name="T5" fmla="*/ 1154 h 1154"/>
                  <a:gd name="T6" fmla="*/ 1525 w 1525"/>
                  <a:gd name="T7" fmla="*/ 1038 h 1154"/>
                  <a:gd name="T8" fmla="*/ 85 w 1525"/>
                  <a:gd name="T9" fmla="*/ 0 h 1154"/>
                  <a:gd name="T10" fmla="*/ 0 60000 65536"/>
                  <a:gd name="T11" fmla="*/ 0 60000 65536"/>
                  <a:gd name="T12" fmla="*/ 0 60000 65536"/>
                  <a:gd name="T13" fmla="*/ 0 60000 65536"/>
                  <a:gd name="T14" fmla="*/ 0 60000 65536"/>
                  <a:gd name="T15" fmla="*/ 0 w 1525"/>
                  <a:gd name="T16" fmla="*/ 0 h 1154"/>
                  <a:gd name="T17" fmla="*/ 1525 w 1525"/>
                  <a:gd name="T18" fmla="*/ 1154 h 1154"/>
                </a:gdLst>
                <a:ahLst/>
                <a:cxnLst>
                  <a:cxn ang="T10">
                    <a:pos x="T0" y="T1"/>
                  </a:cxn>
                  <a:cxn ang="T11">
                    <a:pos x="T2" y="T3"/>
                  </a:cxn>
                  <a:cxn ang="T12">
                    <a:pos x="T4" y="T5"/>
                  </a:cxn>
                  <a:cxn ang="T13">
                    <a:pos x="T6" y="T7"/>
                  </a:cxn>
                  <a:cxn ang="T14">
                    <a:pos x="T8" y="T9"/>
                  </a:cxn>
                </a:cxnLst>
                <a:rect l="T15" t="T16" r="T17" b="T18"/>
                <a:pathLst>
                  <a:path w="1525" h="1154">
                    <a:moveTo>
                      <a:pt x="85" y="0"/>
                    </a:moveTo>
                    <a:lnTo>
                      <a:pt x="0" y="116"/>
                    </a:lnTo>
                    <a:lnTo>
                      <a:pt x="1441" y="1154"/>
                    </a:lnTo>
                    <a:lnTo>
                      <a:pt x="1525" y="1038"/>
                    </a:lnTo>
                    <a:lnTo>
                      <a:pt x="85" y="0"/>
                    </a:lnTo>
                    <a:close/>
                  </a:path>
                </a:pathLst>
              </a:custGeom>
              <a:solidFill>
                <a:srgbClr val="969696"/>
              </a:solidFill>
              <a:ln w="9525">
                <a:noFill/>
                <a:round/>
                <a:headEnd/>
                <a:tailEnd/>
              </a:ln>
            </p:spPr>
            <p:txBody>
              <a:bodyPr/>
              <a:lstStyle/>
              <a:p>
                <a:pPr eaLnBrk="0" hangingPunct="0"/>
                <a:endParaRPr lang="en-US" b="0">
                  <a:solidFill>
                    <a:srgbClr val="000000"/>
                  </a:solidFill>
                  <a:latin typeface="Arial" charset="0"/>
                </a:endParaRPr>
              </a:p>
            </p:txBody>
          </p:sp>
          <p:sp>
            <p:nvSpPr>
              <p:cNvPr id="20132" name="Freeform 23"/>
              <p:cNvSpPr>
                <a:spLocks/>
              </p:cNvSpPr>
              <p:nvPr/>
            </p:nvSpPr>
            <p:spPr bwMode="auto">
              <a:xfrm>
                <a:off x="142" y="567"/>
                <a:ext cx="1525" cy="1154"/>
              </a:xfrm>
              <a:custGeom>
                <a:avLst/>
                <a:gdLst>
                  <a:gd name="T0" fmla="*/ 85 w 1525"/>
                  <a:gd name="T1" fmla="*/ 0 h 1154"/>
                  <a:gd name="T2" fmla="*/ 0 w 1525"/>
                  <a:gd name="T3" fmla="*/ 116 h 1154"/>
                  <a:gd name="T4" fmla="*/ 1441 w 1525"/>
                  <a:gd name="T5" fmla="*/ 1154 h 1154"/>
                  <a:gd name="T6" fmla="*/ 1525 w 1525"/>
                  <a:gd name="T7" fmla="*/ 1038 h 1154"/>
                  <a:gd name="T8" fmla="*/ 85 w 1525"/>
                  <a:gd name="T9" fmla="*/ 0 h 1154"/>
                  <a:gd name="T10" fmla="*/ 0 60000 65536"/>
                  <a:gd name="T11" fmla="*/ 0 60000 65536"/>
                  <a:gd name="T12" fmla="*/ 0 60000 65536"/>
                  <a:gd name="T13" fmla="*/ 0 60000 65536"/>
                  <a:gd name="T14" fmla="*/ 0 60000 65536"/>
                  <a:gd name="T15" fmla="*/ 0 w 1525"/>
                  <a:gd name="T16" fmla="*/ 0 h 1154"/>
                  <a:gd name="T17" fmla="*/ 1525 w 1525"/>
                  <a:gd name="T18" fmla="*/ 1154 h 1154"/>
                </a:gdLst>
                <a:ahLst/>
                <a:cxnLst>
                  <a:cxn ang="T10">
                    <a:pos x="T0" y="T1"/>
                  </a:cxn>
                  <a:cxn ang="T11">
                    <a:pos x="T2" y="T3"/>
                  </a:cxn>
                  <a:cxn ang="T12">
                    <a:pos x="T4" y="T5"/>
                  </a:cxn>
                  <a:cxn ang="T13">
                    <a:pos x="T6" y="T7"/>
                  </a:cxn>
                  <a:cxn ang="T14">
                    <a:pos x="T8" y="T9"/>
                  </a:cxn>
                </a:cxnLst>
                <a:rect l="T15" t="T16" r="T17" b="T18"/>
                <a:pathLst>
                  <a:path w="1525" h="1154">
                    <a:moveTo>
                      <a:pt x="85" y="0"/>
                    </a:moveTo>
                    <a:lnTo>
                      <a:pt x="0" y="116"/>
                    </a:lnTo>
                    <a:lnTo>
                      <a:pt x="1441" y="1154"/>
                    </a:lnTo>
                    <a:lnTo>
                      <a:pt x="1525" y="1038"/>
                    </a:lnTo>
                    <a:lnTo>
                      <a:pt x="85" y="0"/>
                    </a:lnTo>
                    <a:close/>
                  </a:path>
                </a:pathLst>
              </a:custGeom>
              <a:noFill/>
              <a:ln w="12700" cap="rnd">
                <a:solidFill>
                  <a:srgbClr val="000000"/>
                </a:solidFill>
                <a:prstDash val="solid"/>
                <a:miter lim="800000"/>
                <a:headEnd/>
                <a:tailEnd/>
              </a:ln>
            </p:spPr>
            <p:txBody>
              <a:bodyPr/>
              <a:lstStyle/>
              <a:p>
                <a:pPr eaLnBrk="0" hangingPunct="0"/>
                <a:endParaRPr lang="en-US" b="0">
                  <a:solidFill>
                    <a:srgbClr val="000000"/>
                  </a:solidFill>
                  <a:latin typeface="Arial" charset="0"/>
                </a:endParaRPr>
              </a:p>
            </p:txBody>
          </p:sp>
        </p:grpSp>
        <p:grpSp>
          <p:nvGrpSpPr>
            <p:cNvPr id="11" name="Group 24"/>
            <p:cNvGrpSpPr>
              <a:grpSpLocks/>
            </p:cNvGrpSpPr>
            <p:nvPr/>
          </p:nvGrpSpPr>
          <p:grpSpPr bwMode="auto">
            <a:xfrm>
              <a:off x="339" y="672"/>
              <a:ext cx="5289" cy="3069"/>
              <a:chOff x="339" y="672"/>
              <a:chExt cx="5289" cy="3069"/>
            </a:xfrm>
          </p:grpSpPr>
          <p:sp>
            <p:nvSpPr>
              <p:cNvPr id="19463" name="Rectangle 25"/>
              <p:cNvSpPr>
                <a:spLocks noChangeArrowheads="1"/>
              </p:cNvSpPr>
              <p:nvPr/>
            </p:nvSpPr>
            <p:spPr bwMode="auto">
              <a:xfrm>
                <a:off x="4652" y="1449"/>
                <a:ext cx="976" cy="346"/>
              </a:xfrm>
              <a:prstGeom prst="rect">
                <a:avLst/>
              </a:prstGeom>
              <a:noFill/>
              <a:ln w="9525">
                <a:noFill/>
                <a:miter lim="800000"/>
                <a:headEnd/>
                <a:tailEnd/>
              </a:ln>
            </p:spPr>
            <p:txBody>
              <a:bodyPr wrap="none" lIns="0" tIns="0" rIns="0" bIns="0">
                <a:spAutoFit/>
              </a:bodyPr>
              <a:lstStyle/>
              <a:p>
                <a:pPr eaLnBrk="0" hangingPunct="0"/>
                <a:r>
                  <a:rPr lang="en-US" sz="1800" b="0">
                    <a:solidFill>
                      <a:srgbClr val="000000"/>
                    </a:solidFill>
                    <a:latin typeface="Arial" pitchFamily="34" charset="0"/>
                  </a:rPr>
                  <a:t>Recoil Transfer</a:t>
                </a:r>
              </a:p>
              <a:p>
                <a:pPr eaLnBrk="0" hangingPunct="0"/>
                <a:r>
                  <a:rPr lang="en-US" sz="1800" b="0">
                    <a:solidFill>
                      <a:srgbClr val="000000"/>
                    </a:solidFill>
                    <a:latin typeface="Arial" pitchFamily="34" charset="0"/>
                  </a:rPr>
                  <a:t>Chamber</a:t>
                </a:r>
              </a:p>
            </p:txBody>
          </p:sp>
          <p:sp>
            <p:nvSpPr>
              <p:cNvPr id="19464" name="Freeform 26"/>
              <p:cNvSpPr>
                <a:spLocks noEditPoints="1"/>
              </p:cNvSpPr>
              <p:nvPr/>
            </p:nvSpPr>
            <p:spPr bwMode="auto">
              <a:xfrm>
                <a:off x="1875" y="1550"/>
                <a:ext cx="51" cy="98"/>
              </a:xfrm>
              <a:custGeom>
                <a:avLst/>
                <a:gdLst>
                  <a:gd name="T0" fmla="*/ 51 w 51"/>
                  <a:gd name="T1" fmla="*/ 4 h 98"/>
                  <a:gd name="T2" fmla="*/ 21 w 51"/>
                  <a:gd name="T3" fmla="*/ 64 h 98"/>
                  <a:gd name="T4" fmla="*/ 14 w 51"/>
                  <a:gd name="T5" fmla="*/ 60 h 98"/>
                  <a:gd name="T6" fmla="*/ 44 w 51"/>
                  <a:gd name="T7" fmla="*/ 0 h 98"/>
                  <a:gd name="T8" fmla="*/ 51 w 51"/>
                  <a:gd name="T9" fmla="*/ 4 h 98"/>
                  <a:gd name="T10" fmla="*/ 43 w 51"/>
                  <a:gd name="T11" fmla="*/ 66 h 98"/>
                  <a:gd name="T12" fmla="*/ 0 w 51"/>
                  <a:gd name="T13" fmla="*/ 98 h 98"/>
                  <a:gd name="T14" fmla="*/ 0 w 51"/>
                  <a:gd name="T15" fmla="*/ 44 h 98"/>
                  <a:gd name="T16" fmla="*/ 43 w 51"/>
                  <a:gd name="T17" fmla="*/ 66 h 9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1"/>
                  <a:gd name="T28" fmla="*/ 0 h 98"/>
                  <a:gd name="T29" fmla="*/ 51 w 51"/>
                  <a:gd name="T30" fmla="*/ 98 h 9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1" h="98">
                    <a:moveTo>
                      <a:pt x="51" y="4"/>
                    </a:moveTo>
                    <a:lnTo>
                      <a:pt x="21" y="64"/>
                    </a:lnTo>
                    <a:lnTo>
                      <a:pt x="14" y="60"/>
                    </a:lnTo>
                    <a:lnTo>
                      <a:pt x="44" y="0"/>
                    </a:lnTo>
                    <a:lnTo>
                      <a:pt x="51" y="4"/>
                    </a:lnTo>
                    <a:close/>
                    <a:moveTo>
                      <a:pt x="43" y="66"/>
                    </a:moveTo>
                    <a:lnTo>
                      <a:pt x="0" y="98"/>
                    </a:lnTo>
                    <a:lnTo>
                      <a:pt x="0" y="44"/>
                    </a:lnTo>
                    <a:lnTo>
                      <a:pt x="43" y="66"/>
                    </a:lnTo>
                    <a:close/>
                  </a:path>
                </a:pathLst>
              </a:custGeom>
              <a:solidFill>
                <a:srgbClr val="000000"/>
              </a:solidFill>
              <a:ln w="1588" cap="flat">
                <a:solidFill>
                  <a:srgbClr val="000000"/>
                </a:solidFill>
                <a:prstDash val="solid"/>
                <a:bevel/>
                <a:headEnd/>
                <a:tailEnd/>
              </a:ln>
            </p:spPr>
            <p:txBody>
              <a:bodyPr/>
              <a:lstStyle/>
              <a:p>
                <a:pPr eaLnBrk="0" hangingPunct="0"/>
                <a:endParaRPr lang="en-US" b="0">
                  <a:solidFill>
                    <a:srgbClr val="000000"/>
                  </a:solidFill>
                  <a:latin typeface="Arial" charset="0"/>
                </a:endParaRPr>
              </a:p>
            </p:txBody>
          </p:sp>
          <p:grpSp>
            <p:nvGrpSpPr>
              <p:cNvPr id="12" name="Group 27"/>
              <p:cNvGrpSpPr>
                <a:grpSpLocks/>
              </p:cNvGrpSpPr>
              <p:nvPr/>
            </p:nvGrpSpPr>
            <p:grpSpPr bwMode="auto">
              <a:xfrm>
                <a:off x="4922" y="1874"/>
                <a:ext cx="428" cy="428"/>
                <a:chOff x="4922" y="1874"/>
                <a:chExt cx="428" cy="428"/>
              </a:xfrm>
            </p:grpSpPr>
            <p:pic>
              <p:nvPicPr>
                <p:cNvPr id="20129" name="Picture 28"/>
                <p:cNvPicPr>
                  <a:picLocks noChangeAspect="1" noChangeArrowheads="1"/>
                </p:cNvPicPr>
                <p:nvPr/>
              </p:nvPicPr>
              <p:blipFill>
                <a:blip r:embed="rId4" cstate="print"/>
                <a:srcRect/>
                <a:stretch>
                  <a:fillRect/>
                </a:stretch>
              </p:blipFill>
              <p:spPr bwMode="auto">
                <a:xfrm>
                  <a:off x="4922" y="1874"/>
                  <a:ext cx="428" cy="428"/>
                </a:xfrm>
                <a:prstGeom prst="rect">
                  <a:avLst/>
                </a:prstGeom>
                <a:noFill/>
                <a:ln w="9525">
                  <a:noFill/>
                  <a:miter lim="800000"/>
                  <a:headEnd/>
                  <a:tailEnd/>
                </a:ln>
              </p:spPr>
            </p:pic>
            <p:pic>
              <p:nvPicPr>
                <p:cNvPr id="20130" name="Picture 29"/>
                <p:cNvPicPr>
                  <a:picLocks noChangeAspect="1" noChangeArrowheads="1"/>
                </p:cNvPicPr>
                <p:nvPr/>
              </p:nvPicPr>
              <p:blipFill>
                <a:blip r:embed="rId5" cstate="print"/>
                <a:srcRect/>
                <a:stretch>
                  <a:fillRect/>
                </a:stretch>
              </p:blipFill>
              <p:spPr bwMode="auto">
                <a:xfrm>
                  <a:off x="4922" y="1874"/>
                  <a:ext cx="428" cy="428"/>
                </a:xfrm>
                <a:prstGeom prst="rect">
                  <a:avLst/>
                </a:prstGeom>
                <a:noFill/>
                <a:ln w="9525">
                  <a:noFill/>
                  <a:miter lim="800000"/>
                  <a:headEnd/>
                  <a:tailEnd/>
                </a:ln>
              </p:spPr>
            </p:pic>
          </p:grpSp>
          <p:sp>
            <p:nvSpPr>
              <p:cNvPr id="19466" name="Freeform 30"/>
              <p:cNvSpPr>
                <a:spLocks noEditPoints="1"/>
              </p:cNvSpPr>
              <p:nvPr/>
            </p:nvSpPr>
            <p:spPr bwMode="auto">
              <a:xfrm>
                <a:off x="2862" y="1060"/>
                <a:ext cx="119" cy="1404"/>
              </a:xfrm>
              <a:custGeom>
                <a:avLst/>
                <a:gdLst>
                  <a:gd name="T0" fmla="*/ 989 w 990"/>
                  <a:gd name="T1" fmla="*/ 27 h 11700"/>
                  <a:gd name="T2" fmla="*/ 220 w 990"/>
                  <a:gd name="T3" fmla="*/ 11370 h 11700"/>
                  <a:gd name="T4" fmla="*/ 193 w 990"/>
                  <a:gd name="T5" fmla="*/ 11393 h 11700"/>
                  <a:gd name="T6" fmla="*/ 170 w 990"/>
                  <a:gd name="T7" fmla="*/ 11366 h 11700"/>
                  <a:gd name="T8" fmla="*/ 939 w 990"/>
                  <a:gd name="T9" fmla="*/ 24 h 11700"/>
                  <a:gd name="T10" fmla="*/ 966 w 990"/>
                  <a:gd name="T11" fmla="*/ 1 h 11700"/>
                  <a:gd name="T12" fmla="*/ 989 w 990"/>
                  <a:gd name="T13" fmla="*/ 27 h 11700"/>
                  <a:gd name="T14" fmla="*/ 399 w 990"/>
                  <a:gd name="T15" fmla="*/ 11315 h 11700"/>
                  <a:gd name="T16" fmla="*/ 172 w 990"/>
                  <a:gd name="T17" fmla="*/ 11700 h 11700"/>
                  <a:gd name="T18" fmla="*/ 0 w 990"/>
                  <a:gd name="T19" fmla="*/ 11288 h 11700"/>
                  <a:gd name="T20" fmla="*/ 399 w 990"/>
                  <a:gd name="T21" fmla="*/ 11315 h 117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990"/>
                  <a:gd name="T34" fmla="*/ 0 h 11700"/>
                  <a:gd name="T35" fmla="*/ 990 w 990"/>
                  <a:gd name="T36" fmla="*/ 11700 h 1170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990" h="11700">
                    <a:moveTo>
                      <a:pt x="989" y="27"/>
                    </a:moveTo>
                    <a:lnTo>
                      <a:pt x="220" y="11370"/>
                    </a:lnTo>
                    <a:cubicBezTo>
                      <a:pt x="219" y="11383"/>
                      <a:pt x="207" y="11394"/>
                      <a:pt x="193" y="11393"/>
                    </a:cubicBezTo>
                    <a:cubicBezTo>
                      <a:pt x="180" y="11392"/>
                      <a:pt x="169" y="11380"/>
                      <a:pt x="170" y="11366"/>
                    </a:cubicBezTo>
                    <a:lnTo>
                      <a:pt x="939" y="24"/>
                    </a:lnTo>
                    <a:cubicBezTo>
                      <a:pt x="940" y="10"/>
                      <a:pt x="952" y="0"/>
                      <a:pt x="966" y="1"/>
                    </a:cubicBezTo>
                    <a:cubicBezTo>
                      <a:pt x="980" y="1"/>
                      <a:pt x="990" y="13"/>
                      <a:pt x="989" y="27"/>
                    </a:cubicBezTo>
                    <a:close/>
                    <a:moveTo>
                      <a:pt x="399" y="11315"/>
                    </a:moveTo>
                    <a:lnTo>
                      <a:pt x="172" y="11700"/>
                    </a:lnTo>
                    <a:lnTo>
                      <a:pt x="0" y="11288"/>
                    </a:lnTo>
                    <a:lnTo>
                      <a:pt x="399" y="11315"/>
                    </a:lnTo>
                    <a:close/>
                  </a:path>
                </a:pathLst>
              </a:custGeom>
              <a:solidFill>
                <a:srgbClr val="000000"/>
              </a:solidFill>
              <a:ln w="1588" cap="flat">
                <a:solidFill>
                  <a:srgbClr val="000000"/>
                </a:solidFill>
                <a:prstDash val="solid"/>
                <a:bevel/>
                <a:headEnd/>
                <a:tailEnd/>
              </a:ln>
            </p:spPr>
            <p:txBody>
              <a:bodyPr/>
              <a:lstStyle/>
              <a:p>
                <a:pPr eaLnBrk="0" hangingPunct="0"/>
                <a:endParaRPr lang="en-US" b="0">
                  <a:solidFill>
                    <a:srgbClr val="000000"/>
                  </a:solidFill>
                  <a:latin typeface="Arial" charset="0"/>
                </a:endParaRPr>
              </a:p>
            </p:txBody>
          </p:sp>
          <p:sp>
            <p:nvSpPr>
              <p:cNvPr id="19467" name="Freeform 31"/>
              <p:cNvSpPr>
                <a:spLocks noEditPoints="1"/>
              </p:cNvSpPr>
              <p:nvPr/>
            </p:nvSpPr>
            <p:spPr bwMode="auto">
              <a:xfrm>
                <a:off x="3675" y="1218"/>
                <a:ext cx="191" cy="1486"/>
              </a:xfrm>
              <a:custGeom>
                <a:avLst/>
                <a:gdLst>
                  <a:gd name="T0" fmla="*/ 1595 w 1597"/>
                  <a:gd name="T1" fmla="*/ 29 h 12384"/>
                  <a:gd name="T2" fmla="*/ 216 w 1597"/>
                  <a:gd name="T3" fmla="*/ 12056 h 12384"/>
                  <a:gd name="T4" fmla="*/ 189 w 1597"/>
                  <a:gd name="T5" fmla="*/ 12078 h 12384"/>
                  <a:gd name="T6" fmla="*/ 167 w 1597"/>
                  <a:gd name="T7" fmla="*/ 12050 h 12384"/>
                  <a:gd name="T8" fmla="*/ 1545 w 1597"/>
                  <a:gd name="T9" fmla="*/ 23 h 12384"/>
                  <a:gd name="T10" fmla="*/ 1573 w 1597"/>
                  <a:gd name="T11" fmla="*/ 1 h 12384"/>
                  <a:gd name="T12" fmla="*/ 1595 w 1597"/>
                  <a:gd name="T13" fmla="*/ 29 h 12384"/>
                  <a:gd name="T14" fmla="*/ 398 w 1597"/>
                  <a:gd name="T15" fmla="*/ 12010 h 12384"/>
                  <a:gd name="T16" fmla="*/ 153 w 1597"/>
                  <a:gd name="T17" fmla="*/ 12384 h 12384"/>
                  <a:gd name="T18" fmla="*/ 0 w 1597"/>
                  <a:gd name="T19" fmla="*/ 11964 h 12384"/>
                  <a:gd name="T20" fmla="*/ 398 w 1597"/>
                  <a:gd name="T21" fmla="*/ 12010 h 1238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597"/>
                  <a:gd name="T34" fmla="*/ 0 h 12384"/>
                  <a:gd name="T35" fmla="*/ 1597 w 1597"/>
                  <a:gd name="T36" fmla="*/ 12384 h 1238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597" h="12384">
                    <a:moveTo>
                      <a:pt x="1595" y="29"/>
                    </a:moveTo>
                    <a:lnTo>
                      <a:pt x="216" y="12056"/>
                    </a:lnTo>
                    <a:cubicBezTo>
                      <a:pt x="215" y="12070"/>
                      <a:pt x="202" y="12080"/>
                      <a:pt x="189" y="12078"/>
                    </a:cubicBezTo>
                    <a:cubicBezTo>
                      <a:pt x="175" y="12077"/>
                      <a:pt x="165" y="12064"/>
                      <a:pt x="167" y="12050"/>
                    </a:cubicBezTo>
                    <a:lnTo>
                      <a:pt x="1545" y="23"/>
                    </a:lnTo>
                    <a:cubicBezTo>
                      <a:pt x="1547" y="10"/>
                      <a:pt x="1559" y="0"/>
                      <a:pt x="1573" y="1"/>
                    </a:cubicBezTo>
                    <a:cubicBezTo>
                      <a:pt x="1587" y="3"/>
                      <a:pt x="1597" y="15"/>
                      <a:pt x="1595" y="29"/>
                    </a:cubicBezTo>
                    <a:close/>
                    <a:moveTo>
                      <a:pt x="398" y="12010"/>
                    </a:moveTo>
                    <a:lnTo>
                      <a:pt x="153" y="12384"/>
                    </a:lnTo>
                    <a:lnTo>
                      <a:pt x="0" y="11964"/>
                    </a:lnTo>
                    <a:lnTo>
                      <a:pt x="398" y="12010"/>
                    </a:lnTo>
                    <a:close/>
                  </a:path>
                </a:pathLst>
              </a:custGeom>
              <a:solidFill>
                <a:srgbClr val="000000"/>
              </a:solidFill>
              <a:ln w="1588" cap="flat">
                <a:solidFill>
                  <a:srgbClr val="000000"/>
                </a:solidFill>
                <a:prstDash val="solid"/>
                <a:bevel/>
                <a:headEnd/>
                <a:tailEnd/>
              </a:ln>
            </p:spPr>
            <p:txBody>
              <a:bodyPr/>
              <a:lstStyle/>
              <a:p>
                <a:pPr eaLnBrk="0" hangingPunct="0"/>
                <a:endParaRPr lang="en-US" b="0">
                  <a:solidFill>
                    <a:srgbClr val="000000"/>
                  </a:solidFill>
                  <a:latin typeface="Arial" charset="0"/>
                </a:endParaRPr>
              </a:p>
            </p:txBody>
          </p:sp>
          <p:grpSp>
            <p:nvGrpSpPr>
              <p:cNvPr id="13" name="Group 32"/>
              <p:cNvGrpSpPr>
                <a:grpSpLocks/>
              </p:cNvGrpSpPr>
              <p:nvPr/>
            </p:nvGrpSpPr>
            <p:grpSpPr bwMode="auto">
              <a:xfrm>
                <a:off x="1545" y="1607"/>
                <a:ext cx="3436" cy="2134"/>
                <a:chOff x="1545" y="1607"/>
                <a:chExt cx="3436" cy="2134"/>
              </a:xfrm>
            </p:grpSpPr>
            <p:grpSp>
              <p:nvGrpSpPr>
                <p:cNvPr id="14" name="Group 33"/>
                <p:cNvGrpSpPr>
                  <a:grpSpLocks/>
                </p:cNvGrpSpPr>
                <p:nvPr/>
              </p:nvGrpSpPr>
              <p:grpSpPr bwMode="auto">
                <a:xfrm>
                  <a:off x="1545" y="1607"/>
                  <a:ext cx="3436" cy="2134"/>
                  <a:chOff x="1545" y="1607"/>
                  <a:chExt cx="3436" cy="2134"/>
                </a:xfrm>
              </p:grpSpPr>
              <p:grpSp>
                <p:nvGrpSpPr>
                  <p:cNvPr id="15" name="Group 34"/>
                  <p:cNvGrpSpPr>
                    <a:grpSpLocks/>
                  </p:cNvGrpSpPr>
                  <p:nvPr/>
                </p:nvGrpSpPr>
                <p:grpSpPr bwMode="auto">
                  <a:xfrm>
                    <a:off x="4860" y="2213"/>
                    <a:ext cx="121" cy="97"/>
                    <a:chOff x="4860" y="2213"/>
                    <a:chExt cx="121" cy="97"/>
                  </a:xfrm>
                </p:grpSpPr>
                <p:sp>
                  <p:nvSpPr>
                    <p:cNvPr id="20127" name="Freeform 35"/>
                    <p:cNvSpPr>
                      <a:spLocks/>
                    </p:cNvSpPr>
                    <p:nvPr/>
                  </p:nvSpPr>
                  <p:spPr bwMode="auto">
                    <a:xfrm>
                      <a:off x="4860" y="2213"/>
                      <a:ext cx="121" cy="97"/>
                    </a:xfrm>
                    <a:custGeom>
                      <a:avLst/>
                      <a:gdLst>
                        <a:gd name="T0" fmla="*/ 97 w 121"/>
                        <a:gd name="T1" fmla="*/ 80 h 97"/>
                        <a:gd name="T2" fmla="*/ 80 w 121"/>
                        <a:gd name="T3" fmla="*/ 55 h 97"/>
                        <a:gd name="T4" fmla="*/ 21 w 121"/>
                        <a:gd name="T5" fmla="*/ 97 h 97"/>
                        <a:gd name="T6" fmla="*/ 0 w 121"/>
                        <a:gd name="T7" fmla="*/ 66 h 97"/>
                        <a:gd name="T8" fmla="*/ 58 w 121"/>
                        <a:gd name="T9" fmla="*/ 24 h 97"/>
                        <a:gd name="T10" fmla="*/ 41 w 121"/>
                        <a:gd name="T11" fmla="*/ 0 h 97"/>
                        <a:gd name="T12" fmla="*/ 121 w 121"/>
                        <a:gd name="T13" fmla="*/ 4 h 97"/>
                        <a:gd name="T14" fmla="*/ 97 w 121"/>
                        <a:gd name="T15" fmla="*/ 80 h 97"/>
                        <a:gd name="T16" fmla="*/ 0 60000 65536"/>
                        <a:gd name="T17" fmla="*/ 0 60000 65536"/>
                        <a:gd name="T18" fmla="*/ 0 60000 65536"/>
                        <a:gd name="T19" fmla="*/ 0 60000 65536"/>
                        <a:gd name="T20" fmla="*/ 0 60000 65536"/>
                        <a:gd name="T21" fmla="*/ 0 60000 65536"/>
                        <a:gd name="T22" fmla="*/ 0 60000 65536"/>
                        <a:gd name="T23" fmla="*/ 0 60000 65536"/>
                        <a:gd name="T24" fmla="*/ 0 w 121"/>
                        <a:gd name="T25" fmla="*/ 0 h 97"/>
                        <a:gd name="T26" fmla="*/ 121 w 121"/>
                        <a:gd name="T27" fmla="*/ 97 h 9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1" h="97">
                          <a:moveTo>
                            <a:pt x="97" y="80"/>
                          </a:moveTo>
                          <a:lnTo>
                            <a:pt x="80" y="55"/>
                          </a:lnTo>
                          <a:lnTo>
                            <a:pt x="21" y="97"/>
                          </a:lnTo>
                          <a:lnTo>
                            <a:pt x="0" y="66"/>
                          </a:lnTo>
                          <a:lnTo>
                            <a:pt x="58" y="24"/>
                          </a:lnTo>
                          <a:lnTo>
                            <a:pt x="41" y="0"/>
                          </a:lnTo>
                          <a:lnTo>
                            <a:pt x="121" y="4"/>
                          </a:lnTo>
                          <a:lnTo>
                            <a:pt x="97" y="80"/>
                          </a:lnTo>
                          <a:close/>
                        </a:path>
                      </a:pathLst>
                    </a:custGeom>
                    <a:solidFill>
                      <a:srgbClr val="FFF5F5"/>
                    </a:solidFill>
                    <a:ln w="9525">
                      <a:noFill/>
                      <a:round/>
                      <a:headEnd/>
                      <a:tailEnd/>
                    </a:ln>
                  </p:spPr>
                  <p:txBody>
                    <a:bodyPr/>
                    <a:lstStyle/>
                    <a:p>
                      <a:pPr eaLnBrk="0" hangingPunct="0"/>
                      <a:endParaRPr lang="en-US" b="0">
                        <a:solidFill>
                          <a:srgbClr val="000000"/>
                        </a:solidFill>
                        <a:latin typeface="Arial" charset="0"/>
                      </a:endParaRPr>
                    </a:p>
                  </p:txBody>
                </p:sp>
                <p:sp>
                  <p:nvSpPr>
                    <p:cNvPr id="20128" name="Freeform 36"/>
                    <p:cNvSpPr>
                      <a:spLocks/>
                    </p:cNvSpPr>
                    <p:nvPr/>
                  </p:nvSpPr>
                  <p:spPr bwMode="auto">
                    <a:xfrm>
                      <a:off x="4860" y="2213"/>
                      <a:ext cx="121" cy="97"/>
                    </a:xfrm>
                    <a:custGeom>
                      <a:avLst/>
                      <a:gdLst>
                        <a:gd name="T0" fmla="*/ 97 w 121"/>
                        <a:gd name="T1" fmla="*/ 80 h 97"/>
                        <a:gd name="T2" fmla="*/ 80 w 121"/>
                        <a:gd name="T3" fmla="*/ 55 h 97"/>
                        <a:gd name="T4" fmla="*/ 21 w 121"/>
                        <a:gd name="T5" fmla="*/ 97 h 97"/>
                        <a:gd name="T6" fmla="*/ 0 w 121"/>
                        <a:gd name="T7" fmla="*/ 66 h 97"/>
                        <a:gd name="T8" fmla="*/ 58 w 121"/>
                        <a:gd name="T9" fmla="*/ 24 h 97"/>
                        <a:gd name="T10" fmla="*/ 41 w 121"/>
                        <a:gd name="T11" fmla="*/ 0 h 97"/>
                        <a:gd name="T12" fmla="*/ 121 w 121"/>
                        <a:gd name="T13" fmla="*/ 4 h 97"/>
                        <a:gd name="T14" fmla="*/ 97 w 121"/>
                        <a:gd name="T15" fmla="*/ 80 h 97"/>
                        <a:gd name="T16" fmla="*/ 0 60000 65536"/>
                        <a:gd name="T17" fmla="*/ 0 60000 65536"/>
                        <a:gd name="T18" fmla="*/ 0 60000 65536"/>
                        <a:gd name="T19" fmla="*/ 0 60000 65536"/>
                        <a:gd name="T20" fmla="*/ 0 60000 65536"/>
                        <a:gd name="T21" fmla="*/ 0 60000 65536"/>
                        <a:gd name="T22" fmla="*/ 0 60000 65536"/>
                        <a:gd name="T23" fmla="*/ 0 60000 65536"/>
                        <a:gd name="T24" fmla="*/ 0 w 121"/>
                        <a:gd name="T25" fmla="*/ 0 h 97"/>
                        <a:gd name="T26" fmla="*/ 121 w 121"/>
                        <a:gd name="T27" fmla="*/ 97 h 9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1" h="97">
                          <a:moveTo>
                            <a:pt x="97" y="80"/>
                          </a:moveTo>
                          <a:lnTo>
                            <a:pt x="80" y="55"/>
                          </a:lnTo>
                          <a:lnTo>
                            <a:pt x="21" y="97"/>
                          </a:lnTo>
                          <a:lnTo>
                            <a:pt x="0" y="66"/>
                          </a:lnTo>
                          <a:lnTo>
                            <a:pt x="58" y="24"/>
                          </a:lnTo>
                          <a:lnTo>
                            <a:pt x="41" y="0"/>
                          </a:lnTo>
                          <a:lnTo>
                            <a:pt x="121" y="4"/>
                          </a:lnTo>
                          <a:lnTo>
                            <a:pt x="97" y="80"/>
                          </a:lnTo>
                          <a:close/>
                        </a:path>
                      </a:pathLst>
                    </a:custGeom>
                    <a:noFill/>
                    <a:ln w="7938" cap="rnd">
                      <a:solidFill>
                        <a:srgbClr val="FF0000"/>
                      </a:solidFill>
                      <a:prstDash val="solid"/>
                      <a:round/>
                      <a:headEnd/>
                      <a:tailEnd/>
                    </a:ln>
                  </p:spPr>
                  <p:txBody>
                    <a:bodyPr/>
                    <a:lstStyle/>
                    <a:p>
                      <a:pPr eaLnBrk="0" hangingPunct="0"/>
                      <a:endParaRPr lang="en-US" b="0">
                        <a:solidFill>
                          <a:srgbClr val="000000"/>
                        </a:solidFill>
                        <a:latin typeface="Arial" charset="0"/>
                      </a:endParaRPr>
                    </a:p>
                  </p:txBody>
                </p:sp>
              </p:grpSp>
              <p:sp>
                <p:nvSpPr>
                  <p:cNvPr id="19926" name="Rectangle 37"/>
                  <p:cNvSpPr>
                    <a:spLocks noChangeArrowheads="1"/>
                  </p:cNvSpPr>
                  <p:nvPr/>
                </p:nvSpPr>
                <p:spPr bwMode="auto">
                  <a:xfrm>
                    <a:off x="3238" y="2479"/>
                    <a:ext cx="740" cy="456"/>
                  </a:xfrm>
                  <a:prstGeom prst="rect">
                    <a:avLst/>
                  </a:prstGeom>
                  <a:solidFill>
                    <a:srgbClr val="FFFFE9"/>
                  </a:solidFill>
                  <a:ln w="9525">
                    <a:noFill/>
                    <a:miter lim="800000"/>
                    <a:headEnd/>
                    <a:tailEnd/>
                  </a:ln>
                </p:spPr>
                <p:txBody>
                  <a:bodyPr/>
                  <a:lstStyle/>
                  <a:p>
                    <a:pPr eaLnBrk="0" hangingPunct="0"/>
                    <a:endParaRPr lang="en-US" b="0">
                      <a:solidFill>
                        <a:srgbClr val="000000"/>
                      </a:solidFill>
                      <a:latin typeface="Arial" charset="0"/>
                    </a:endParaRPr>
                  </a:p>
                </p:txBody>
              </p:sp>
              <p:sp>
                <p:nvSpPr>
                  <p:cNvPr id="19927" name="Freeform 38"/>
                  <p:cNvSpPr>
                    <a:spLocks/>
                  </p:cNvSpPr>
                  <p:nvPr/>
                </p:nvSpPr>
                <p:spPr bwMode="auto">
                  <a:xfrm>
                    <a:off x="4660" y="2287"/>
                    <a:ext cx="196" cy="200"/>
                  </a:xfrm>
                  <a:custGeom>
                    <a:avLst/>
                    <a:gdLst>
                      <a:gd name="T0" fmla="*/ 0 w 196"/>
                      <a:gd name="T1" fmla="*/ 78 h 200"/>
                      <a:gd name="T2" fmla="*/ 89 w 196"/>
                      <a:gd name="T3" fmla="*/ 200 h 200"/>
                      <a:gd name="T4" fmla="*/ 196 w 196"/>
                      <a:gd name="T5" fmla="*/ 121 h 200"/>
                      <a:gd name="T6" fmla="*/ 107 w 196"/>
                      <a:gd name="T7" fmla="*/ 0 h 200"/>
                      <a:gd name="T8" fmla="*/ 0 w 196"/>
                      <a:gd name="T9" fmla="*/ 78 h 200"/>
                      <a:gd name="T10" fmla="*/ 0 60000 65536"/>
                      <a:gd name="T11" fmla="*/ 0 60000 65536"/>
                      <a:gd name="T12" fmla="*/ 0 60000 65536"/>
                      <a:gd name="T13" fmla="*/ 0 60000 65536"/>
                      <a:gd name="T14" fmla="*/ 0 60000 65536"/>
                      <a:gd name="T15" fmla="*/ 0 w 196"/>
                      <a:gd name="T16" fmla="*/ 0 h 200"/>
                      <a:gd name="T17" fmla="*/ 196 w 196"/>
                      <a:gd name="T18" fmla="*/ 200 h 200"/>
                    </a:gdLst>
                    <a:ahLst/>
                    <a:cxnLst>
                      <a:cxn ang="T10">
                        <a:pos x="T0" y="T1"/>
                      </a:cxn>
                      <a:cxn ang="T11">
                        <a:pos x="T2" y="T3"/>
                      </a:cxn>
                      <a:cxn ang="T12">
                        <a:pos x="T4" y="T5"/>
                      </a:cxn>
                      <a:cxn ang="T13">
                        <a:pos x="T6" y="T7"/>
                      </a:cxn>
                      <a:cxn ang="T14">
                        <a:pos x="T8" y="T9"/>
                      </a:cxn>
                    </a:cxnLst>
                    <a:rect l="T15" t="T16" r="T17" b="T18"/>
                    <a:pathLst>
                      <a:path w="196" h="200">
                        <a:moveTo>
                          <a:pt x="0" y="78"/>
                        </a:moveTo>
                        <a:lnTo>
                          <a:pt x="89" y="200"/>
                        </a:lnTo>
                        <a:lnTo>
                          <a:pt x="196" y="121"/>
                        </a:lnTo>
                        <a:lnTo>
                          <a:pt x="107" y="0"/>
                        </a:lnTo>
                        <a:lnTo>
                          <a:pt x="0" y="78"/>
                        </a:lnTo>
                        <a:close/>
                      </a:path>
                    </a:pathLst>
                  </a:custGeom>
                  <a:solidFill>
                    <a:srgbClr val="FFFFE9"/>
                  </a:solidFill>
                  <a:ln w="9525">
                    <a:noFill/>
                    <a:round/>
                    <a:headEnd/>
                    <a:tailEnd/>
                  </a:ln>
                </p:spPr>
                <p:txBody>
                  <a:bodyPr/>
                  <a:lstStyle/>
                  <a:p>
                    <a:pPr eaLnBrk="0" hangingPunct="0"/>
                    <a:endParaRPr lang="en-US" b="0">
                      <a:solidFill>
                        <a:srgbClr val="000000"/>
                      </a:solidFill>
                      <a:latin typeface="Arial" charset="0"/>
                    </a:endParaRPr>
                  </a:p>
                </p:txBody>
              </p:sp>
              <p:sp>
                <p:nvSpPr>
                  <p:cNvPr id="19928" name="Freeform 39"/>
                  <p:cNvSpPr>
                    <a:spLocks/>
                  </p:cNvSpPr>
                  <p:nvPr/>
                </p:nvSpPr>
                <p:spPr bwMode="auto">
                  <a:xfrm>
                    <a:off x="4579" y="2341"/>
                    <a:ext cx="197" cy="220"/>
                  </a:xfrm>
                  <a:custGeom>
                    <a:avLst/>
                    <a:gdLst>
                      <a:gd name="T0" fmla="*/ 0 w 197"/>
                      <a:gd name="T1" fmla="*/ 56 h 220"/>
                      <a:gd name="T2" fmla="*/ 119 w 197"/>
                      <a:gd name="T3" fmla="*/ 220 h 220"/>
                      <a:gd name="T4" fmla="*/ 197 w 197"/>
                      <a:gd name="T5" fmla="*/ 164 h 220"/>
                      <a:gd name="T6" fmla="*/ 77 w 197"/>
                      <a:gd name="T7" fmla="*/ 0 h 220"/>
                      <a:gd name="T8" fmla="*/ 0 w 197"/>
                      <a:gd name="T9" fmla="*/ 56 h 220"/>
                      <a:gd name="T10" fmla="*/ 0 60000 65536"/>
                      <a:gd name="T11" fmla="*/ 0 60000 65536"/>
                      <a:gd name="T12" fmla="*/ 0 60000 65536"/>
                      <a:gd name="T13" fmla="*/ 0 60000 65536"/>
                      <a:gd name="T14" fmla="*/ 0 60000 65536"/>
                      <a:gd name="T15" fmla="*/ 0 w 197"/>
                      <a:gd name="T16" fmla="*/ 0 h 220"/>
                      <a:gd name="T17" fmla="*/ 197 w 197"/>
                      <a:gd name="T18" fmla="*/ 220 h 220"/>
                    </a:gdLst>
                    <a:ahLst/>
                    <a:cxnLst>
                      <a:cxn ang="T10">
                        <a:pos x="T0" y="T1"/>
                      </a:cxn>
                      <a:cxn ang="T11">
                        <a:pos x="T2" y="T3"/>
                      </a:cxn>
                      <a:cxn ang="T12">
                        <a:pos x="T4" y="T5"/>
                      </a:cxn>
                      <a:cxn ang="T13">
                        <a:pos x="T6" y="T7"/>
                      </a:cxn>
                      <a:cxn ang="T14">
                        <a:pos x="T8" y="T9"/>
                      </a:cxn>
                    </a:cxnLst>
                    <a:rect l="T15" t="T16" r="T17" b="T18"/>
                    <a:pathLst>
                      <a:path w="197" h="220">
                        <a:moveTo>
                          <a:pt x="0" y="56"/>
                        </a:moveTo>
                        <a:lnTo>
                          <a:pt x="119" y="220"/>
                        </a:lnTo>
                        <a:lnTo>
                          <a:pt x="197" y="164"/>
                        </a:lnTo>
                        <a:lnTo>
                          <a:pt x="77" y="0"/>
                        </a:lnTo>
                        <a:lnTo>
                          <a:pt x="0" y="56"/>
                        </a:lnTo>
                        <a:close/>
                      </a:path>
                    </a:pathLst>
                  </a:custGeom>
                  <a:solidFill>
                    <a:srgbClr val="FFFFE9"/>
                  </a:solidFill>
                  <a:ln w="9525">
                    <a:noFill/>
                    <a:round/>
                    <a:headEnd/>
                    <a:tailEnd/>
                  </a:ln>
                </p:spPr>
                <p:txBody>
                  <a:bodyPr/>
                  <a:lstStyle/>
                  <a:p>
                    <a:pPr eaLnBrk="0" hangingPunct="0"/>
                    <a:endParaRPr lang="en-US" b="0">
                      <a:solidFill>
                        <a:srgbClr val="000000"/>
                      </a:solidFill>
                      <a:latin typeface="Arial" charset="0"/>
                    </a:endParaRPr>
                  </a:p>
                </p:txBody>
              </p:sp>
              <p:sp>
                <p:nvSpPr>
                  <p:cNvPr id="19929" name="Freeform 40"/>
                  <p:cNvSpPr>
                    <a:spLocks/>
                  </p:cNvSpPr>
                  <p:nvPr/>
                </p:nvSpPr>
                <p:spPr bwMode="auto">
                  <a:xfrm>
                    <a:off x="4170" y="2327"/>
                    <a:ext cx="579" cy="491"/>
                  </a:xfrm>
                  <a:custGeom>
                    <a:avLst/>
                    <a:gdLst>
                      <a:gd name="T0" fmla="*/ 158 w 579"/>
                      <a:gd name="T1" fmla="*/ 491 h 491"/>
                      <a:gd name="T2" fmla="*/ 579 w 579"/>
                      <a:gd name="T3" fmla="*/ 212 h 491"/>
                      <a:gd name="T4" fmla="*/ 466 w 579"/>
                      <a:gd name="T5" fmla="*/ 0 h 491"/>
                      <a:gd name="T6" fmla="*/ 0 w 579"/>
                      <a:gd name="T7" fmla="*/ 194 h 491"/>
                      <a:gd name="T8" fmla="*/ 158 w 579"/>
                      <a:gd name="T9" fmla="*/ 491 h 491"/>
                      <a:gd name="T10" fmla="*/ 0 60000 65536"/>
                      <a:gd name="T11" fmla="*/ 0 60000 65536"/>
                      <a:gd name="T12" fmla="*/ 0 60000 65536"/>
                      <a:gd name="T13" fmla="*/ 0 60000 65536"/>
                      <a:gd name="T14" fmla="*/ 0 60000 65536"/>
                      <a:gd name="T15" fmla="*/ 0 w 579"/>
                      <a:gd name="T16" fmla="*/ 0 h 491"/>
                      <a:gd name="T17" fmla="*/ 579 w 579"/>
                      <a:gd name="T18" fmla="*/ 491 h 491"/>
                    </a:gdLst>
                    <a:ahLst/>
                    <a:cxnLst>
                      <a:cxn ang="T10">
                        <a:pos x="T0" y="T1"/>
                      </a:cxn>
                      <a:cxn ang="T11">
                        <a:pos x="T2" y="T3"/>
                      </a:cxn>
                      <a:cxn ang="T12">
                        <a:pos x="T4" y="T5"/>
                      </a:cxn>
                      <a:cxn ang="T13">
                        <a:pos x="T6" y="T7"/>
                      </a:cxn>
                      <a:cxn ang="T14">
                        <a:pos x="T8" y="T9"/>
                      </a:cxn>
                    </a:cxnLst>
                    <a:rect l="T15" t="T16" r="T17" b="T18"/>
                    <a:pathLst>
                      <a:path w="579" h="491">
                        <a:moveTo>
                          <a:pt x="158" y="491"/>
                        </a:moveTo>
                        <a:lnTo>
                          <a:pt x="579" y="212"/>
                        </a:lnTo>
                        <a:lnTo>
                          <a:pt x="466" y="0"/>
                        </a:lnTo>
                        <a:lnTo>
                          <a:pt x="0" y="194"/>
                        </a:lnTo>
                        <a:lnTo>
                          <a:pt x="158" y="491"/>
                        </a:lnTo>
                        <a:close/>
                      </a:path>
                    </a:pathLst>
                  </a:custGeom>
                  <a:solidFill>
                    <a:srgbClr val="FFFFE9"/>
                  </a:solidFill>
                  <a:ln w="9525">
                    <a:noFill/>
                    <a:round/>
                    <a:headEnd/>
                    <a:tailEnd/>
                  </a:ln>
                </p:spPr>
                <p:txBody>
                  <a:bodyPr/>
                  <a:lstStyle/>
                  <a:p>
                    <a:pPr eaLnBrk="0" hangingPunct="0"/>
                    <a:endParaRPr lang="en-US" b="0">
                      <a:solidFill>
                        <a:srgbClr val="000000"/>
                      </a:solidFill>
                      <a:latin typeface="Arial" charset="0"/>
                    </a:endParaRPr>
                  </a:p>
                </p:txBody>
              </p:sp>
              <p:sp>
                <p:nvSpPr>
                  <p:cNvPr id="19930" name="Freeform 41"/>
                  <p:cNvSpPr>
                    <a:spLocks/>
                  </p:cNvSpPr>
                  <p:nvPr/>
                </p:nvSpPr>
                <p:spPr bwMode="auto">
                  <a:xfrm>
                    <a:off x="3871" y="2479"/>
                    <a:ext cx="463" cy="470"/>
                  </a:xfrm>
                  <a:custGeom>
                    <a:avLst/>
                    <a:gdLst>
                      <a:gd name="T0" fmla="*/ 86 w 463"/>
                      <a:gd name="T1" fmla="*/ 470 h 470"/>
                      <a:gd name="T2" fmla="*/ 463 w 463"/>
                      <a:gd name="T3" fmla="*/ 331 h 470"/>
                      <a:gd name="T4" fmla="*/ 402 w 463"/>
                      <a:gd name="T5" fmla="*/ 0 h 470"/>
                      <a:gd name="T6" fmla="*/ 0 w 463"/>
                      <a:gd name="T7" fmla="*/ 5 h 470"/>
                      <a:gd name="T8" fmla="*/ 86 w 463"/>
                      <a:gd name="T9" fmla="*/ 470 h 470"/>
                      <a:gd name="T10" fmla="*/ 0 60000 65536"/>
                      <a:gd name="T11" fmla="*/ 0 60000 65536"/>
                      <a:gd name="T12" fmla="*/ 0 60000 65536"/>
                      <a:gd name="T13" fmla="*/ 0 60000 65536"/>
                      <a:gd name="T14" fmla="*/ 0 60000 65536"/>
                      <a:gd name="T15" fmla="*/ 0 w 463"/>
                      <a:gd name="T16" fmla="*/ 0 h 470"/>
                      <a:gd name="T17" fmla="*/ 463 w 463"/>
                      <a:gd name="T18" fmla="*/ 470 h 470"/>
                    </a:gdLst>
                    <a:ahLst/>
                    <a:cxnLst>
                      <a:cxn ang="T10">
                        <a:pos x="T0" y="T1"/>
                      </a:cxn>
                      <a:cxn ang="T11">
                        <a:pos x="T2" y="T3"/>
                      </a:cxn>
                      <a:cxn ang="T12">
                        <a:pos x="T4" y="T5"/>
                      </a:cxn>
                      <a:cxn ang="T13">
                        <a:pos x="T6" y="T7"/>
                      </a:cxn>
                      <a:cxn ang="T14">
                        <a:pos x="T8" y="T9"/>
                      </a:cxn>
                    </a:cxnLst>
                    <a:rect l="T15" t="T16" r="T17" b="T18"/>
                    <a:pathLst>
                      <a:path w="463" h="470">
                        <a:moveTo>
                          <a:pt x="86" y="470"/>
                        </a:moveTo>
                        <a:lnTo>
                          <a:pt x="463" y="331"/>
                        </a:lnTo>
                        <a:lnTo>
                          <a:pt x="402" y="0"/>
                        </a:lnTo>
                        <a:lnTo>
                          <a:pt x="0" y="5"/>
                        </a:lnTo>
                        <a:lnTo>
                          <a:pt x="86" y="470"/>
                        </a:lnTo>
                        <a:close/>
                      </a:path>
                    </a:pathLst>
                  </a:custGeom>
                  <a:solidFill>
                    <a:srgbClr val="FFFFE9"/>
                  </a:solidFill>
                  <a:ln w="9525">
                    <a:noFill/>
                    <a:round/>
                    <a:headEnd/>
                    <a:tailEnd/>
                  </a:ln>
                </p:spPr>
                <p:txBody>
                  <a:bodyPr/>
                  <a:lstStyle/>
                  <a:p>
                    <a:pPr eaLnBrk="0" hangingPunct="0"/>
                    <a:endParaRPr lang="en-US" b="0">
                      <a:solidFill>
                        <a:srgbClr val="000000"/>
                      </a:solidFill>
                      <a:latin typeface="Arial" charset="0"/>
                    </a:endParaRPr>
                  </a:p>
                </p:txBody>
              </p:sp>
              <p:sp>
                <p:nvSpPr>
                  <p:cNvPr id="19931" name="Freeform 42"/>
                  <p:cNvSpPr>
                    <a:spLocks/>
                  </p:cNvSpPr>
                  <p:nvPr/>
                </p:nvSpPr>
                <p:spPr bwMode="auto">
                  <a:xfrm>
                    <a:off x="1806" y="1802"/>
                    <a:ext cx="738" cy="603"/>
                  </a:xfrm>
                  <a:custGeom>
                    <a:avLst/>
                    <a:gdLst>
                      <a:gd name="T0" fmla="*/ 738 w 738"/>
                      <a:gd name="T1" fmla="*/ 407 h 603"/>
                      <a:gd name="T2" fmla="*/ 18 w 738"/>
                      <a:gd name="T3" fmla="*/ 0 h 603"/>
                      <a:gd name="T4" fmla="*/ 0 w 738"/>
                      <a:gd name="T5" fmla="*/ 24 h 603"/>
                      <a:gd name="T6" fmla="*/ 590 w 738"/>
                      <a:gd name="T7" fmla="*/ 603 h 603"/>
                      <a:gd name="T8" fmla="*/ 738 w 738"/>
                      <a:gd name="T9" fmla="*/ 407 h 603"/>
                      <a:gd name="T10" fmla="*/ 0 60000 65536"/>
                      <a:gd name="T11" fmla="*/ 0 60000 65536"/>
                      <a:gd name="T12" fmla="*/ 0 60000 65536"/>
                      <a:gd name="T13" fmla="*/ 0 60000 65536"/>
                      <a:gd name="T14" fmla="*/ 0 60000 65536"/>
                      <a:gd name="T15" fmla="*/ 0 w 738"/>
                      <a:gd name="T16" fmla="*/ 0 h 603"/>
                      <a:gd name="T17" fmla="*/ 738 w 738"/>
                      <a:gd name="T18" fmla="*/ 603 h 603"/>
                    </a:gdLst>
                    <a:ahLst/>
                    <a:cxnLst>
                      <a:cxn ang="T10">
                        <a:pos x="T0" y="T1"/>
                      </a:cxn>
                      <a:cxn ang="T11">
                        <a:pos x="T2" y="T3"/>
                      </a:cxn>
                      <a:cxn ang="T12">
                        <a:pos x="T4" y="T5"/>
                      </a:cxn>
                      <a:cxn ang="T13">
                        <a:pos x="T6" y="T7"/>
                      </a:cxn>
                      <a:cxn ang="T14">
                        <a:pos x="T8" y="T9"/>
                      </a:cxn>
                    </a:cxnLst>
                    <a:rect l="T15" t="T16" r="T17" b="T18"/>
                    <a:pathLst>
                      <a:path w="738" h="603">
                        <a:moveTo>
                          <a:pt x="738" y="407"/>
                        </a:moveTo>
                        <a:lnTo>
                          <a:pt x="18" y="0"/>
                        </a:lnTo>
                        <a:lnTo>
                          <a:pt x="0" y="24"/>
                        </a:lnTo>
                        <a:lnTo>
                          <a:pt x="590" y="603"/>
                        </a:lnTo>
                        <a:lnTo>
                          <a:pt x="738" y="407"/>
                        </a:lnTo>
                        <a:close/>
                      </a:path>
                    </a:pathLst>
                  </a:custGeom>
                  <a:solidFill>
                    <a:srgbClr val="FFFFE9"/>
                  </a:solidFill>
                  <a:ln w="9525">
                    <a:noFill/>
                    <a:round/>
                    <a:headEnd/>
                    <a:tailEnd/>
                  </a:ln>
                </p:spPr>
                <p:txBody>
                  <a:bodyPr/>
                  <a:lstStyle/>
                  <a:p>
                    <a:pPr eaLnBrk="0" hangingPunct="0"/>
                    <a:endParaRPr lang="en-US" b="0">
                      <a:solidFill>
                        <a:srgbClr val="000000"/>
                      </a:solidFill>
                      <a:latin typeface="Arial" charset="0"/>
                    </a:endParaRPr>
                  </a:p>
                </p:txBody>
              </p:sp>
              <p:sp>
                <p:nvSpPr>
                  <p:cNvPr id="19932" name="Freeform 43"/>
                  <p:cNvSpPr>
                    <a:spLocks/>
                  </p:cNvSpPr>
                  <p:nvPr/>
                </p:nvSpPr>
                <p:spPr bwMode="auto">
                  <a:xfrm>
                    <a:off x="2397" y="2171"/>
                    <a:ext cx="367" cy="395"/>
                  </a:xfrm>
                  <a:custGeom>
                    <a:avLst/>
                    <a:gdLst>
                      <a:gd name="T0" fmla="*/ 367 w 367"/>
                      <a:gd name="T1" fmla="*/ 86 h 395"/>
                      <a:gd name="T2" fmla="*/ 155 w 367"/>
                      <a:gd name="T3" fmla="*/ 0 h 395"/>
                      <a:gd name="T4" fmla="*/ 0 w 367"/>
                      <a:gd name="T5" fmla="*/ 232 h 395"/>
                      <a:gd name="T6" fmla="*/ 161 w 367"/>
                      <a:gd name="T7" fmla="*/ 395 h 395"/>
                      <a:gd name="T8" fmla="*/ 367 w 367"/>
                      <a:gd name="T9" fmla="*/ 86 h 395"/>
                      <a:gd name="T10" fmla="*/ 0 60000 65536"/>
                      <a:gd name="T11" fmla="*/ 0 60000 65536"/>
                      <a:gd name="T12" fmla="*/ 0 60000 65536"/>
                      <a:gd name="T13" fmla="*/ 0 60000 65536"/>
                      <a:gd name="T14" fmla="*/ 0 60000 65536"/>
                      <a:gd name="T15" fmla="*/ 0 w 367"/>
                      <a:gd name="T16" fmla="*/ 0 h 395"/>
                      <a:gd name="T17" fmla="*/ 367 w 367"/>
                      <a:gd name="T18" fmla="*/ 395 h 395"/>
                    </a:gdLst>
                    <a:ahLst/>
                    <a:cxnLst>
                      <a:cxn ang="T10">
                        <a:pos x="T0" y="T1"/>
                      </a:cxn>
                      <a:cxn ang="T11">
                        <a:pos x="T2" y="T3"/>
                      </a:cxn>
                      <a:cxn ang="T12">
                        <a:pos x="T4" y="T5"/>
                      </a:cxn>
                      <a:cxn ang="T13">
                        <a:pos x="T6" y="T7"/>
                      </a:cxn>
                      <a:cxn ang="T14">
                        <a:pos x="T8" y="T9"/>
                      </a:cxn>
                    </a:cxnLst>
                    <a:rect l="T15" t="T16" r="T17" b="T18"/>
                    <a:pathLst>
                      <a:path w="367" h="395">
                        <a:moveTo>
                          <a:pt x="367" y="86"/>
                        </a:moveTo>
                        <a:lnTo>
                          <a:pt x="155" y="0"/>
                        </a:lnTo>
                        <a:lnTo>
                          <a:pt x="0" y="232"/>
                        </a:lnTo>
                        <a:lnTo>
                          <a:pt x="161" y="395"/>
                        </a:lnTo>
                        <a:lnTo>
                          <a:pt x="367" y="86"/>
                        </a:lnTo>
                        <a:close/>
                      </a:path>
                    </a:pathLst>
                  </a:custGeom>
                  <a:solidFill>
                    <a:srgbClr val="FFFFE9"/>
                  </a:solidFill>
                  <a:ln w="9525">
                    <a:noFill/>
                    <a:round/>
                    <a:headEnd/>
                    <a:tailEnd/>
                  </a:ln>
                </p:spPr>
                <p:txBody>
                  <a:bodyPr/>
                  <a:lstStyle/>
                  <a:p>
                    <a:pPr eaLnBrk="0" hangingPunct="0"/>
                    <a:endParaRPr lang="en-US" b="0">
                      <a:solidFill>
                        <a:srgbClr val="000000"/>
                      </a:solidFill>
                      <a:latin typeface="Arial" charset="0"/>
                    </a:endParaRPr>
                  </a:p>
                </p:txBody>
              </p:sp>
              <p:sp>
                <p:nvSpPr>
                  <p:cNvPr id="19933" name="Freeform 44"/>
                  <p:cNvSpPr>
                    <a:spLocks/>
                  </p:cNvSpPr>
                  <p:nvPr/>
                </p:nvSpPr>
                <p:spPr bwMode="auto">
                  <a:xfrm>
                    <a:off x="2498" y="2166"/>
                    <a:ext cx="943" cy="778"/>
                  </a:xfrm>
                  <a:custGeom>
                    <a:avLst/>
                    <a:gdLst>
                      <a:gd name="T0" fmla="*/ 192 w 943"/>
                      <a:gd name="T1" fmla="*/ 0 h 778"/>
                      <a:gd name="T2" fmla="*/ 0 w 943"/>
                      <a:gd name="T3" fmla="*/ 473 h 778"/>
                      <a:gd name="T4" fmla="*/ 751 w 943"/>
                      <a:gd name="T5" fmla="*/ 778 h 778"/>
                      <a:gd name="T6" fmla="*/ 943 w 943"/>
                      <a:gd name="T7" fmla="*/ 305 h 778"/>
                      <a:gd name="T8" fmla="*/ 192 w 943"/>
                      <a:gd name="T9" fmla="*/ 0 h 778"/>
                      <a:gd name="T10" fmla="*/ 0 60000 65536"/>
                      <a:gd name="T11" fmla="*/ 0 60000 65536"/>
                      <a:gd name="T12" fmla="*/ 0 60000 65536"/>
                      <a:gd name="T13" fmla="*/ 0 60000 65536"/>
                      <a:gd name="T14" fmla="*/ 0 60000 65536"/>
                      <a:gd name="T15" fmla="*/ 0 w 943"/>
                      <a:gd name="T16" fmla="*/ 0 h 778"/>
                      <a:gd name="T17" fmla="*/ 943 w 943"/>
                      <a:gd name="T18" fmla="*/ 778 h 778"/>
                    </a:gdLst>
                    <a:ahLst/>
                    <a:cxnLst>
                      <a:cxn ang="T10">
                        <a:pos x="T0" y="T1"/>
                      </a:cxn>
                      <a:cxn ang="T11">
                        <a:pos x="T2" y="T3"/>
                      </a:cxn>
                      <a:cxn ang="T12">
                        <a:pos x="T4" y="T5"/>
                      </a:cxn>
                      <a:cxn ang="T13">
                        <a:pos x="T6" y="T7"/>
                      </a:cxn>
                      <a:cxn ang="T14">
                        <a:pos x="T8" y="T9"/>
                      </a:cxn>
                    </a:cxnLst>
                    <a:rect l="T15" t="T16" r="T17" b="T18"/>
                    <a:pathLst>
                      <a:path w="943" h="778">
                        <a:moveTo>
                          <a:pt x="192" y="0"/>
                        </a:moveTo>
                        <a:lnTo>
                          <a:pt x="0" y="473"/>
                        </a:lnTo>
                        <a:lnTo>
                          <a:pt x="751" y="778"/>
                        </a:lnTo>
                        <a:lnTo>
                          <a:pt x="943" y="305"/>
                        </a:lnTo>
                        <a:lnTo>
                          <a:pt x="192" y="0"/>
                        </a:lnTo>
                        <a:close/>
                      </a:path>
                    </a:pathLst>
                  </a:custGeom>
                  <a:solidFill>
                    <a:srgbClr val="FFFFE9"/>
                  </a:solidFill>
                  <a:ln w="9525">
                    <a:noFill/>
                    <a:round/>
                    <a:headEnd/>
                    <a:tailEnd/>
                  </a:ln>
                </p:spPr>
                <p:txBody>
                  <a:bodyPr/>
                  <a:lstStyle/>
                  <a:p>
                    <a:pPr eaLnBrk="0" hangingPunct="0"/>
                    <a:endParaRPr lang="en-US" b="0">
                      <a:solidFill>
                        <a:srgbClr val="000000"/>
                      </a:solidFill>
                      <a:latin typeface="Arial" charset="0"/>
                    </a:endParaRPr>
                  </a:p>
                </p:txBody>
              </p:sp>
              <p:grpSp>
                <p:nvGrpSpPr>
                  <p:cNvPr id="16" name="Group 45"/>
                  <p:cNvGrpSpPr>
                    <a:grpSpLocks/>
                  </p:cNvGrpSpPr>
                  <p:nvPr/>
                </p:nvGrpSpPr>
                <p:grpSpPr bwMode="auto">
                  <a:xfrm>
                    <a:off x="3699" y="1702"/>
                    <a:ext cx="718" cy="674"/>
                    <a:chOff x="3699" y="1702"/>
                    <a:chExt cx="718" cy="674"/>
                  </a:xfrm>
                </p:grpSpPr>
                <p:sp>
                  <p:nvSpPr>
                    <p:cNvPr id="20125" name="Rectangle 46"/>
                    <p:cNvSpPr>
                      <a:spLocks noChangeArrowheads="1"/>
                    </p:cNvSpPr>
                    <p:nvPr/>
                  </p:nvSpPr>
                  <p:spPr bwMode="auto">
                    <a:xfrm>
                      <a:off x="3699" y="1702"/>
                      <a:ext cx="718" cy="674"/>
                    </a:xfrm>
                    <a:prstGeom prst="rect">
                      <a:avLst/>
                    </a:prstGeom>
                    <a:solidFill>
                      <a:srgbClr val="F4F4F4"/>
                    </a:solidFill>
                    <a:ln w="9525">
                      <a:noFill/>
                      <a:miter lim="800000"/>
                      <a:headEnd/>
                      <a:tailEnd/>
                    </a:ln>
                  </p:spPr>
                  <p:txBody>
                    <a:bodyPr/>
                    <a:lstStyle/>
                    <a:p>
                      <a:pPr eaLnBrk="0" hangingPunct="0"/>
                      <a:endParaRPr lang="en-US" b="0">
                        <a:solidFill>
                          <a:srgbClr val="000000"/>
                        </a:solidFill>
                        <a:latin typeface="Arial" charset="0"/>
                      </a:endParaRPr>
                    </a:p>
                  </p:txBody>
                </p:sp>
                <p:sp>
                  <p:nvSpPr>
                    <p:cNvPr id="20126" name="Rectangle 47"/>
                    <p:cNvSpPr>
                      <a:spLocks noChangeArrowheads="1"/>
                    </p:cNvSpPr>
                    <p:nvPr/>
                  </p:nvSpPr>
                  <p:spPr bwMode="auto">
                    <a:xfrm>
                      <a:off x="3699" y="1702"/>
                      <a:ext cx="718" cy="674"/>
                    </a:xfrm>
                    <a:prstGeom prst="rect">
                      <a:avLst/>
                    </a:prstGeom>
                    <a:noFill/>
                    <a:ln w="7938" cap="rnd">
                      <a:solidFill>
                        <a:srgbClr val="000000"/>
                      </a:solidFill>
                      <a:miter lim="800000"/>
                      <a:headEnd/>
                      <a:tailEnd/>
                    </a:ln>
                  </p:spPr>
                  <p:txBody>
                    <a:bodyPr/>
                    <a:lstStyle/>
                    <a:p>
                      <a:pPr eaLnBrk="0" hangingPunct="0"/>
                      <a:endParaRPr lang="en-US" b="0">
                        <a:solidFill>
                          <a:srgbClr val="000000"/>
                        </a:solidFill>
                        <a:latin typeface="Arial" charset="0"/>
                      </a:endParaRPr>
                    </a:p>
                  </p:txBody>
                </p:sp>
              </p:grpSp>
              <p:grpSp>
                <p:nvGrpSpPr>
                  <p:cNvPr id="17" name="Group 48"/>
                  <p:cNvGrpSpPr>
                    <a:grpSpLocks/>
                  </p:cNvGrpSpPr>
                  <p:nvPr/>
                </p:nvGrpSpPr>
                <p:grpSpPr bwMode="auto">
                  <a:xfrm>
                    <a:off x="3615" y="2123"/>
                    <a:ext cx="84" cy="253"/>
                    <a:chOff x="3615" y="2123"/>
                    <a:chExt cx="84" cy="253"/>
                  </a:xfrm>
                </p:grpSpPr>
                <p:sp>
                  <p:nvSpPr>
                    <p:cNvPr id="20123" name="Rectangle 49"/>
                    <p:cNvSpPr>
                      <a:spLocks noChangeArrowheads="1"/>
                    </p:cNvSpPr>
                    <p:nvPr/>
                  </p:nvSpPr>
                  <p:spPr bwMode="auto">
                    <a:xfrm>
                      <a:off x="3615" y="2123"/>
                      <a:ext cx="84" cy="253"/>
                    </a:xfrm>
                    <a:prstGeom prst="rect">
                      <a:avLst/>
                    </a:prstGeom>
                    <a:solidFill>
                      <a:srgbClr val="FFFFFF"/>
                    </a:solidFill>
                    <a:ln w="9525">
                      <a:noFill/>
                      <a:miter lim="800000"/>
                      <a:headEnd/>
                      <a:tailEnd/>
                    </a:ln>
                  </p:spPr>
                  <p:txBody>
                    <a:bodyPr/>
                    <a:lstStyle/>
                    <a:p>
                      <a:pPr eaLnBrk="0" hangingPunct="0"/>
                      <a:endParaRPr lang="en-US" b="0">
                        <a:solidFill>
                          <a:srgbClr val="000000"/>
                        </a:solidFill>
                        <a:latin typeface="Arial" charset="0"/>
                      </a:endParaRPr>
                    </a:p>
                  </p:txBody>
                </p:sp>
                <p:sp>
                  <p:nvSpPr>
                    <p:cNvPr id="20124" name="Rectangle 50"/>
                    <p:cNvSpPr>
                      <a:spLocks noChangeArrowheads="1"/>
                    </p:cNvSpPr>
                    <p:nvPr/>
                  </p:nvSpPr>
                  <p:spPr bwMode="auto">
                    <a:xfrm>
                      <a:off x="3615" y="2123"/>
                      <a:ext cx="84" cy="253"/>
                    </a:xfrm>
                    <a:prstGeom prst="rect">
                      <a:avLst/>
                    </a:prstGeom>
                    <a:noFill/>
                    <a:ln w="7938" cap="rnd">
                      <a:solidFill>
                        <a:srgbClr val="000000"/>
                      </a:solidFill>
                      <a:miter lim="800000"/>
                      <a:headEnd/>
                      <a:tailEnd/>
                    </a:ln>
                  </p:spPr>
                  <p:txBody>
                    <a:bodyPr/>
                    <a:lstStyle/>
                    <a:p>
                      <a:pPr eaLnBrk="0" hangingPunct="0"/>
                      <a:endParaRPr lang="en-US" b="0">
                        <a:solidFill>
                          <a:srgbClr val="000000"/>
                        </a:solidFill>
                        <a:latin typeface="Arial" charset="0"/>
                      </a:endParaRPr>
                    </a:p>
                  </p:txBody>
                </p:sp>
              </p:grpSp>
              <p:grpSp>
                <p:nvGrpSpPr>
                  <p:cNvPr id="18" name="Group 51"/>
                  <p:cNvGrpSpPr>
                    <a:grpSpLocks/>
                  </p:cNvGrpSpPr>
                  <p:nvPr/>
                </p:nvGrpSpPr>
                <p:grpSpPr bwMode="auto">
                  <a:xfrm>
                    <a:off x="4417" y="2123"/>
                    <a:ext cx="124" cy="253"/>
                    <a:chOff x="4417" y="2123"/>
                    <a:chExt cx="124" cy="253"/>
                  </a:xfrm>
                </p:grpSpPr>
                <p:sp>
                  <p:nvSpPr>
                    <p:cNvPr id="20121" name="Rectangle 52"/>
                    <p:cNvSpPr>
                      <a:spLocks noChangeArrowheads="1"/>
                    </p:cNvSpPr>
                    <p:nvPr/>
                  </p:nvSpPr>
                  <p:spPr bwMode="auto">
                    <a:xfrm>
                      <a:off x="4417" y="2123"/>
                      <a:ext cx="124" cy="253"/>
                    </a:xfrm>
                    <a:prstGeom prst="rect">
                      <a:avLst/>
                    </a:prstGeom>
                    <a:solidFill>
                      <a:srgbClr val="FFFFFF"/>
                    </a:solidFill>
                    <a:ln w="9525">
                      <a:noFill/>
                      <a:miter lim="800000"/>
                      <a:headEnd/>
                      <a:tailEnd/>
                    </a:ln>
                  </p:spPr>
                  <p:txBody>
                    <a:bodyPr/>
                    <a:lstStyle/>
                    <a:p>
                      <a:pPr eaLnBrk="0" hangingPunct="0"/>
                      <a:endParaRPr lang="en-US" b="0">
                        <a:solidFill>
                          <a:srgbClr val="000000"/>
                        </a:solidFill>
                        <a:latin typeface="Arial" charset="0"/>
                      </a:endParaRPr>
                    </a:p>
                  </p:txBody>
                </p:sp>
                <p:sp>
                  <p:nvSpPr>
                    <p:cNvPr id="20122" name="Rectangle 53"/>
                    <p:cNvSpPr>
                      <a:spLocks noChangeArrowheads="1"/>
                    </p:cNvSpPr>
                    <p:nvPr/>
                  </p:nvSpPr>
                  <p:spPr bwMode="auto">
                    <a:xfrm>
                      <a:off x="4417" y="2123"/>
                      <a:ext cx="124" cy="253"/>
                    </a:xfrm>
                    <a:prstGeom prst="rect">
                      <a:avLst/>
                    </a:prstGeom>
                    <a:noFill/>
                    <a:ln w="7938" cap="rnd">
                      <a:solidFill>
                        <a:srgbClr val="000000"/>
                      </a:solidFill>
                      <a:miter lim="800000"/>
                      <a:headEnd/>
                      <a:tailEnd/>
                    </a:ln>
                  </p:spPr>
                  <p:txBody>
                    <a:bodyPr/>
                    <a:lstStyle/>
                    <a:p>
                      <a:pPr eaLnBrk="0" hangingPunct="0"/>
                      <a:endParaRPr lang="en-US" b="0">
                        <a:solidFill>
                          <a:srgbClr val="000000"/>
                        </a:solidFill>
                        <a:latin typeface="Arial" charset="0"/>
                      </a:endParaRPr>
                    </a:p>
                  </p:txBody>
                </p:sp>
              </p:grpSp>
              <p:grpSp>
                <p:nvGrpSpPr>
                  <p:cNvPr id="19" name="Group 54"/>
                  <p:cNvGrpSpPr>
                    <a:grpSpLocks/>
                  </p:cNvGrpSpPr>
                  <p:nvPr/>
                </p:nvGrpSpPr>
                <p:grpSpPr bwMode="auto">
                  <a:xfrm>
                    <a:off x="2730" y="1637"/>
                    <a:ext cx="872" cy="797"/>
                    <a:chOff x="2730" y="1637"/>
                    <a:chExt cx="872" cy="797"/>
                  </a:xfrm>
                </p:grpSpPr>
                <p:sp>
                  <p:nvSpPr>
                    <p:cNvPr id="20119" name="Freeform 55"/>
                    <p:cNvSpPr>
                      <a:spLocks/>
                    </p:cNvSpPr>
                    <p:nvPr/>
                  </p:nvSpPr>
                  <p:spPr bwMode="auto">
                    <a:xfrm>
                      <a:off x="2730" y="1637"/>
                      <a:ext cx="872" cy="797"/>
                    </a:xfrm>
                    <a:custGeom>
                      <a:avLst/>
                      <a:gdLst>
                        <a:gd name="T0" fmla="*/ 220 w 872"/>
                        <a:gd name="T1" fmla="*/ 0 h 797"/>
                        <a:gd name="T2" fmla="*/ 0 w 872"/>
                        <a:gd name="T3" fmla="*/ 523 h 797"/>
                        <a:gd name="T4" fmla="*/ 651 w 872"/>
                        <a:gd name="T5" fmla="*/ 797 h 797"/>
                        <a:gd name="T6" fmla="*/ 872 w 872"/>
                        <a:gd name="T7" fmla="*/ 275 h 797"/>
                        <a:gd name="T8" fmla="*/ 220 w 872"/>
                        <a:gd name="T9" fmla="*/ 0 h 797"/>
                        <a:gd name="T10" fmla="*/ 0 60000 65536"/>
                        <a:gd name="T11" fmla="*/ 0 60000 65536"/>
                        <a:gd name="T12" fmla="*/ 0 60000 65536"/>
                        <a:gd name="T13" fmla="*/ 0 60000 65536"/>
                        <a:gd name="T14" fmla="*/ 0 60000 65536"/>
                        <a:gd name="T15" fmla="*/ 0 w 872"/>
                        <a:gd name="T16" fmla="*/ 0 h 797"/>
                        <a:gd name="T17" fmla="*/ 872 w 872"/>
                        <a:gd name="T18" fmla="*/ 797 h 797"/>
                      </a:gdLst>
                      <a:ahLst/>
                      <a:cxnLst>
                        <a:cxn ang="T10">
                          <a:pos x="T0" y="T1"/>
                        </a:cxn>
                        <a:cxn ang="T11">
                          <a:pos x="T2" y="T3"/>
                        </a:cxn>
                        <a:cxn ang="T12">
                          <a:pos x="T4" y="T5"/>
                        </a:cxn>
                        <a:cxn ang="T13">
                          <a:pos x="T6" y="T7"/>
                        </a:cxn>
                        <a:cxn ang="T14">
                          <a:pos x="T8" y="T9"/>
                        </a:cxn>
                      </a:cxnLst>
                      <a:rect l="T15" t="T16" r="T17" b="T18"/>
                      <a:pathLst>
                        <a:path w="872" h="797">
                          <a:moveTo>
                            <a:pt x="220" y="0"/>
                          </a:moveTo>
                          <a:lnTo>
                            <a:pt x="0" y="523"/>
                          </a:lnTo>
                          <a:lnTo>
                            <a:pt x="651" y="797"/>
                          </a:lnTo>
                          <a:lnTo>
                            <a:pt x="872" y="275"/>
                          </a:lnTo>
                          <a:lnTo>
                            <a:pt x="220" y="0"/>
                          </a:lnTo>
                          <a:close/>
                        </a:path>
                      </a:pathLst>
                    </a:custGeom>
                    <a:solidFill>
                      <a:srgbClr val="F4F4F4"/>
                    </a:solidFill>
                    <a:ln w="9525">
                      <a:noFill/>
                      <a:round/>
                      <a:headEnd/>
                      <a:tailEnd/>
                    </a:ln>
                  </p:spPr>
                  <p:txBody>
                    <a:bodyPr/>
                    <a:lstStyle/>
                    <a:p>
                      <a:pPr eaLnBrk="0" hangingPunct="0"/>
                      <a:endParaRPr lang="en-US" b="0">
                        <a:solidFill>
                          <a:srgbClr val="000000"/>
                        </a:solidFill>
                        <a:latin typeface="Arial" charset="0"/>
                      </a:endParaRPr>
                    </a:p>
                  </p:txBody>
                </p:sp>
                <p:sp>
                  <p:nvSpPr>
                    <p:cNvPr id="20120" name="Freeform 56"/>
                    <p:cNvSpPr>
                      <a:spLocks/>
                    </p:cNvSpPr>
                    <p:nvPr/>
                  </p:nvSpPr>
                  <p:spPr bwMode="auto">
                    <a:xfrm>
                      <a:off x="2730" y="1637"/>
                      <a:ext cx="872" cy="797"/>
                    </a:xfrm>
                    <a:custGeom>
                      <a:avLst/>
                      <a:gdLst>
                        <a:gd name="T0" fmla="*/ 220 w 872"/>
                        <a:gd name="T1" fmla="*/ 0 h 797"/>
                        <a:gd name="T2" fmla="*/ 0 w 872"/>
                        <a:gd name="T3" fmla="*/ 523 h 797"/>
                        <a:gd name="T4" fmla="*/ 651 w 872"/>
                        <a:gd name="T5" fmla="*/ 797 h 797"/>
                        <a:gd name="T6" fmla="*/ 872 w 872"/>
                        <a:gd name="T7" fmla="*/ 275 h 797"/>
                        <a:gd name="T8" fmla="*/ 220 w 872"/>
                        <a:gd name="T9" fmla="*/ 0 h 797"/>
                        <a:gd name="T10" fmla="*/ 0 60000 65536"/>
                        <a:gd name="T11" fmla="*/ 0 60000 65536"/>
                        <a:gd name="T12" fmla="*/ 0 60000 65536"/>
                        <a:gd name="T13" fmla="*/ 0 60000 65536"/>
                        <a:gd name="T14" fmla="*/ 0 60000 65536"/>
                        <a:gd name="T15" fmla="*/ 0 w 872"/>
                        <a:gd name="T16" fmla="*/ 0 h 797"/>
                        <a:gd name="T17" fmla="*/ 872 w 872"/>
                        <a:gd name="T18" fmla="*/ 797 h 797"/>
                      </a:gdLst>
                      <a:ahLst/>
                      <a:cxnLst>
                        <a:cxn ang="T10">
                          <a:pos x="T0" y="T1"/>
                        </a:cxn>
                        <a:cxn ang="T11">
                          <a:pos x="T2" y="T3"/>
                        </a:cxn>
                        <a:cxn ang="T12">
                          <a:pos x="T4" y="T5"/>
                        </a:cxn>
                        <a:cxn ang="T13">
                          <a:pos x="T6" y="T7"/>
                        </a:cxn>
                        <a:cxn ang="T14">
                          <a:pos x="T8" y="T9"/>
                        </a:cxn>
                      </a:cxnLst>
                      <a:rect l="T15" t="T16" r="T17" b="T18"/>
                      <a:pathLst>
                        <a:path w="872" h="797">
                          <a:moveTo>
                            <a:pt x="220" y="0"/>
                          </a:moveTo>
                          <a:lnTo>
                            <a:pt x="0" y="523"/>
                          </a:lnTo>
                          <a:lnTo>
                            <a:pt x="651" y="797"/>
                          </a:lnTo>
                          <a:lnTo>
                            <a:pt x="872" y="275"/>
                          </a:lnTo>
                          <a:lnTo>
                            <a:pt x="220" y="0"/>
                          </a:lnTo>
                          <a:close/>
                        </a:path>
                      </a:pathLst>
                    </a:custGeom>
                    <a:noFill/>
                    <a:ln w="7938" cap="rnd">
                      <a:solidFill>
                        <a:srgbClr val="000000"/>
                      </a:solidFill>
                      <a:prstDash val="solid"/>
                      <a:miter lim="800000"/>
                      <a:headEnd/>
                      <a:tailEnd/>
                    </a:ln>
                  </p:spPr>
                  <p:txBody>
                    <a:bodyPr/>
                    <a:lstStyle/>
                    <a:p>
                      <a:pPr eaLnBrk="0" hangingPunct="0"/>
                      <a:endParaRPr lang="en-US" b="0">
                        <a:solidFill>
                          <a:srgbClr val="000000"/>
                        </a:solidFill>
                        <a:latin typeface="Arial" charset="0"/>
                      </a:endParaRPr>
                    </a:p>
                  </p:txBody>
                </p:sp>
              </p:grpSp>
              <p:grpSp>
                <p:nvGrpSpPr>
                  <p:cNvPr id="20" name="Group 57"/>
                  <p:cNvGrpSpPr>
                    <a:grpSpLocks/>
                  </p:cNvGrpSpPr>
                  <p:nvPr/>
                </p:nvGrpSpPr>
                <p:grpSpPr bwMode="auto">
                  <a:xfrm>
                    <a:off x="2189" y="2786"/>
                    <a:ext cx="939" cy="955"/>
                    <a:chOff x="2189" y="2786"/>
                    <a:chExt cx="939" cy="955"/>
                  </a:xfrm>
                </p:grpSpPr>
                <p:sp>
                  <p:nvSpPr>
                    <p:cNvPr id="20117" name="Freeform 58"/>
                    <p:cNvSpPr>
                      <a:spLocks/>
                    </p:cNvSpPr>
                    <p:nvPr/>
                  </p:nvSpPr>
                  <p:spPr bwMode="auto">
                    <a:xfrm>
                      <a:off x="2189" y="2786"/>
                      <a:ext cx="939" cy="955"/>
                    </a:xfrm>
                    <a:custGeom>
                      <a:avLst/>
                      <a:gdLst>
                        <a:gd name="T0" fmla="*/ 287 w 939"/>
                        <a:gd name="T1" fmla="*/ 0 h 955"/>
                        <a:gd name="T2" fmla="*/ 0 w 939"/>
                        <a:gd name="T3" fmla="*/ 680 h 955"/>
                        <a:gd name="T4" fmla="*/ 652 w 939"/>
                        <a:gd name="T5" fmla="*/ 955 h 955"/>
                        <a:gd name="T6" fmla="*/ 939 w 939"/>
                        <a:gd name="T7" fmla="*/ 274 h 955"/>
                        <a:gd name="T8" fmla="*/ 287 w 939"/>
                        <a:gd name="T9" fmla="*/ 0 h 955"/>
                        <a:gd name="T10" fmla="*/ 0 60000 65536"/>
                        <a:gd name="T11" fmla="*/ 0 60000 65536"/>
                        <a:gd name="T12" fmla="*/ 0 60000 65536"/>
                        <a:gd name="T13" fmla="*/ 0 60000 65536"/>
                        <a:gd name="T14" fmla="*/ 0 60000 65536"/>
                        <a:gd name="T15" fmla="*/ 0 w 939"/>
                        <a:gd name="T16" fmla="*/ 0 h 955"/>
                        <a:gd name="T17" fmla="*/ 939 w 939"/>
                        <a:gd name="T18" fmla="*/ 955 h 955"/>
                      </a:gdLst>
                      <a:ahLst/>
                      <a:cxnLst>
                        <a:cxn ang="T10">
                          <a:pos x="T0" y="T1"/>
                        </a:cxn>
                        <a:cxn ang="T11">
                          <a:pos x="T2" y="T3"/>
                        </a:cxn>
                        <a:cxn ang="T12">
                          <a:pos x="T4" y="T5"/>
                        </a:cxn>
                        <a:cxn ang="T13">
                          <a:pos x="T6" y="T7"/>
                        </a:cxn>
                        <a:cxn ang="T14">
                          <a:pos x="T8" y="T9"/>
                        </a:cxn>
                      </a:cxnLst>
                      <a:rect l="T15" t="T16" r="T17" b="T18"/>
                      <a:pathLst>
                        <a:path w="939" h="955">
                          <a:moveTo>
                            <a:pt x="287" y="0"/>
                          </a:moveTo>
                          <a:lnTo>
                            <a:pt x="0" y="680"/>
                          </a:lnTo>
                          <a:lnTo>
                            <a:pt x="652" y="955"/>
                          </a:lnTo>
                          <a:lnTo>
                            <a:pt x="939" y="274"/>
                          </a:lnTo>
                          <a:lnTo>
                            <a:pt x="287" y="0"/>
                          </a:lnTo>
                          <a:close/>
                        </a:path>
                      </a:pathLst>
                    </a:custGeom>
                    <a:solidFill>
                      <a:srgbClr val="F4F4F4"/>
                    </a:solidFill>
                    <a:ln w="9525">
                      <a:noFill/>
                      <a:round/>
                      <a:headEnd/>
                      <a:tailEnd/>
                    </a:ln>
                  </p:spPr>
                  <p:txBody>
                    <a:bodyPr/>
                    <a:lstStyle/>
                    <a:p>
                      <a:pPr eaLnBrk="0" hangingPunct="0"/>
                      <a:endParaRPr lang="en-US" b="0">
                        <a:solidFill>
                          <a:srgbClr val="000000"/>
                        </a:solidFill>
                        <a:latin typeface="Arial" charset="0"/>
                      </a:endParaRPr>
                    </a:p>
                  </p:txBody>
                </p:sp>
                <p:sp>
                  <p:nvSpPr>
                    <p:cNvPr id="20118" name="Freeform 59"/>
                    <p:cNvSpPr>
                      <a:spLocks/>
                    </p:cNvSpPr>
                    <p:nvPr/>
                  </p:nvSpPr>
                  <p:spPr bwMode="auto">
                    <a:xfrm>
                      <a:off x="2189" y="2786"/>
                      <a:ext cx="939" cy="955"/>
                    </a:xfrm>
                    <a:custGeom>
                      <a:avLst/>
                      <a:gdLst>
                        <a:gd name="T0" fmla="*/ 287 w 939"/>
                        <a:gd name="T1" fmla="*/ 0 h 955"/>
                        <a:gd name="T2" fmla="*/ 0 w 939"/>
                        <a:gd name="T3" fmla="*/ 680 h 955"/>
                        <a:gd name="T4" fmla="*/ 652 w 939"/>
                        <a:gd name="T5" fmla="*/ 955 h 955"/>
                        <a:gd name="T6" fmla="*/ 939 w 939"/>
                        <a:gd name="T7" fmla="*/ 274 h 955"/>
                        <a:gd name="T8" fmla="*/ 287 w 939"/>
                        <a:gd name="T9" fmla="*/ 0 h 955"/>
                        <a:gd name="T10" fmla="*/ 0 60000 65536"/>
                        <a:gd name="T11" fmla="*/ 0 60000 65536"/>
                        <a:gd name="T12" fmla="*/ 0 60000 65536"/>
                        <a:gd name="T13" fmla="*/ 0 60000 65536"/>
                        <a:gd name="T14" fmla="*/ 0 60000 65536"/>
                        <a:gd name="T15" fmla="*/ 0 w 939"/>
                        <a:gd name="T16" fmla="*/ 0 h 955"/>
                        <a:gd name="T17" fmla="*/ 939 w 939"/>
                        <a:gd name="T18" fmla="*/ 955 h 955"/>
                      </a:gdLst>
                      <a:ahLst/>
                      <a:cxnLst>
                        <a:cxn ang="T10">
                          <a:pos x="T0" y="T1"/>
                        </a:cxn>
                        <a:cxn ang="T11">
                          <a:pos x="T2" y="T3"/>
                        </a:cxn>
                        <a:cxn ang="T12">
                          <a:pos x="T4" y="T5"/>
                        </a:cxn>
                        <a:cxn ang="T13">
                          <a:pos x="T6" y="T7"/>
                        </a:cxn>
                        <a:cxn ang="T14">
                          <a:pos x="T8" y="T9"/>
                        </a:cxn>
                      </a:cxnLst>
                      <a:rect l="T15" t="T16" r="T17" b="T18"/>
                      <a:pathLst>
                        <a:path w="939" h="955">
                          <a:moveTo>
                            <a:pt x="287" y="0"/>
                          </a:moveTo>
                          <a:lnTo>
                            <a:pt x="0" y="680"/>
                          </a:lnTo>
                          <a:lnTo>
                            <a:pt x="652" y="955"/>
                          </a:lnTo>
                          <a:lnTo>
                            <a:pt x="939" y="274"/>
                          </a:lnTo>
                          <a:lnTo>
                            <a:pt x="287" y="0"/>
                          </a:lnTo>
                          <a:close/>
                        </a:path>
                      </a:pathLst>
                    </a:custGeom>
                    <a:noFill/>
                    <a:ln w="7938" cap="rnd">
                      <a:solidFill>
                        <a:srgbClr val="000000"/>
                      </a:solidFill>
                      <a:prstDash val="solid"/>
                      <a:miter lim="800000"/>
                      <a:headEnd/>
                      <a:tailEnd/>
                    </a:ln>
                  </p:spPr>
                  <p:txBody>
                    <a:bodyPr/>
                    <a:lstStyle/>
                    <a:p>
                      <a:pPr eaLnBrk="0" hangingPunct="0"/>
                      <a:endParaRPr lang="en-US" b="0">
                        <a:solidFill>
                          <a:srgbClr val="000000"/>
                        </a:solidFill>
                        <a:latin typeface="Arial" charset="0"/>
                      </a:endParaRPr>
                    </a:p>
                  </p:txBody>
                </p:sp>
              </p:grpSp>
              <p:grpSp>
                <p:nvGrpSpPr>
                  <p:cNvPr id="21" name="Group 60"/>
                  <p:cNvGrpSpPr>
                    <a:grpSpLocks/>
                  </p:cNvGrpSpPr>
                  <p:nvPr/>
                </p:nvGrpSpPr>
                <p:grpSpPr bwMode="auto">
                  <a:xfrm>
                    <a:off x="2284" y="2743"/>
                    <a:ext cx="197" cy="274"/>
                    <a:chOff x="2284" y="2743"/>
                    <a:chExt cx="197" cy="274"/>
                  </a:xfrm>
                </p:grpSpPr>
                <p:sp>
                  <p:nvSpPr>
                    <p:cNvPr id="20115" name="Freeform 61"/>
                    <p:cNvSpPr>
                      <a:spLocks/>
                    </p:cNvSpPr>
                    <p:nvPr/>
                  </p:nvSpPr>
                  <p:spPr bwMode="auto">
                    <a:xfrm>
                      <a:off x="2284" y="2743"/>
                      <a:ext cx="197" cy="274"/>
                    </a:xfrm>
                    <a:custGeom>
                      <a:avLst/>
                      <a:gdLst>
                        <a:gd name="T0" fmla="*/ 98 w 197"/>
                        <a:gd name="T1" fmla="*/ 0 h 274"/>
                        <a:gd name="T2" fmla="*/ 0 w 197"/>
                        <a:gd name="T3" fmla="*/ 232 h 274"/>
                        <a:gd name="T4" fmla="*/ 99 w 197"/>
                        <a:gd name="T5" fmla="*/ 274 h 274"/>
                        <a:gd name="T6" fmla="*/ 197 w 197"/>
                        <a:gd name="T7" fmla="*/ 42 h 274"/>
                        <a:gd name="T8" fmla="*/ 98 w 197"/>
                        <a:gd name="T9" fmla="*/ 0 h 274"/>
                        <a:gd name="T10" fmla="*/ 0 60000 65536"/>
                        <a:gd name="T11" fmla="*/ 0 60000 65536"/>
                        <a:gd name="T12" fmla="*/ 0 60000 65536"/>
                        <a:gd name="T13" fmla="*/ 0 60000 65536"/>
                        <a:gd name="T14" fmla="*/ 0 60000 65536"/>
                        <a:gd name="T15" fmla="*/ 0 w 197"/>
                        <a:gd name="T16" fmla="*/ 0 h 274"/>
                        <a:gd name="T17" fmla="*/ 197 w 197"/>
                        <a:gd name="T18" fmla="*/ 274 h 274"/>
                      </a:gdLst>
                      <a:ahLst/>
                      <a:cxnLst>
                        <a:cxn ang="T10">
                          <a:pos x="T0" y="T1"/>
                        </a:cxn>
                        <a:cxn ang="T11">
                          <a:pos x="T2" y="T3"/>
                        </a:cxn>
                        <a:cxn ang="T12">
                          <a:pos x="T4" y="T5"/>
                        </a:cxn>
                        <a:cxn ang="T13">
                          <a:pos x="T6" y="T7"/>
                        </a:cxn>
                        <a:cxn ang="T14">
                          <a:pos x="T8" y="T9"/>
                        </a:cxn>
                      </a:cxnLst>
                      <a:rect l="T15" t="T16" r="T17" b="T18"/>
                      <a:pathLst>
                        <a:path w="197" h="274">
                          <a:moveTo>
                            <a:pt x="98" y="0"/>
                          </a:moveTo>
                          <a:lnTo>
                            <a:pt x="0" y="232"/>
                          </a:lnTo>
                          <a:lnTo>
                            <a:pt x="99" y="274"/>
                          </a:lnTo>
                          <a:lnTo>
                            <a:pt x="197" y="42"/>
                          </a:lnTo>
                          <a:lnTo>
                            <a:pt x="98" y="0"/>
                          </a:lnTo>
                          <a:close/>
                        </a:path>
                      </a:pathLst>
                    </a:custGeom>
                    <a:solidFill>
                      <a:srgbClr val="FFFFFF"/>
                    </a:solidFill>
                    <a:ln w="9525">
                      <a:noFill/>
                      <a:round/>
                      <a:headEnd/>
                      <a:tailEnd/>
                    </a:ln>
                  </p:spPr>
                  <p:txBody>
                    <a:bodyPr/>
                    <a:lstStyle/>
                    <a:p>
                      <a:pPr eaLnBrk="0" hangingPunct="0"/>
                      <a:endParaRPr lang="en-US" b="0">
                        <a:solidFill>
                          <a:srgbClr val="000000"/>
                        </a:solidFill>
                        <a:latin typeface="Arial" charset="0"/>
                      </a:endParaRPr>
                    </a:p>
                  </p:txBody>
                </p:sp>
                <p:sp>
                  <p:nvSpPr>
                    <p:cNvPr id="20116" name="Freeform 62"/>
                    <p:cNvSpPr>
                      <a:spLocks/>
                    </p:cNvSpPr>
                    <p:nvPr/>
                  </p:nvSpPr>
                  <p:spPr bwMode="auto">
                    <a:xfrm>
                      <a:off x="2284" y="2743"/>
                      <a:ext cx="197" cy="274"/>
                    </a:xfrm>
                    <a:custGeom>
                      <a:avLst/>
                      <a:gdLst>
                        <a:gd name="T0" fmla="*/ 98 w 197"/>
                        <a:gd name="T1" fmla="*/ 0 h 274"/>
                        <a:gd name="T2" fmla="*/ 0 w 197"/>
                        <a:gd name="T3" fmla="*/ 232 h 274"/>
                        <a:gd name="T4" fmla="*/ 99 w 197"/>
                        <a:gd name="T5" fmla="*/ 274 h 274"/>
                        <a:gd name="T6" fmla="*/ 197 w 197"/>
                        <a:gd name="T7" fmla="*/ 42 h 274"/>
                        <a:gd name="T8" fmla="*/ 98 w 197"/>
                        <a:gd name="T9" fmla="*/ 0 h 274"/>
                        <a:gd name="T10" fmla="*/ 0 60000 65536"/>
                        <a:gd name="T11" fmla="*/ 0 60000 65536"/>
                        <a:gd name="T12" fmla="*/ 0 60000 65536"/>
                        <a:gd name="T13" fmla="*/ 0 60000 65536"/>
                        <a:gd name="T14" fmla="*/ 0 60000 65536"/>
                        <a:gd name="T15" fmla="*/ 0 w 197"/>
                        <a:gd name="T16" fmla="*/ 0 h 274"/>
                        <a:gd name="T17" fmla="*/ 197 w 197"/>
                        <a:gd name="T18" fmla="*/ 274 h 274"/>
                      </a:gdLst>
                      <a:ahLst/>
                      <a:cxnLst>
                        <a:cxn ang="T10">
                          <a:pos x="T0" y="T1"/>
                        </a:cxn>
                        <a:cxn ang="T11">
                          <a:pos x="T2" y="T3"/>
                        </a:cxn>
                        <a:cxn ang="T12">
                          <a:pos x="T4" y="T5"/>
                        </a:cxn>
                        <a:cxn ang="T13">
                          <a:pos x="T6" y="T7"/>
                        </a:cxn>
                        <a:cxn ang="T14">
                          <a:pos x="T8" y="T9"/>
                        </a:cxn>
                      </a:cxnLst>
                      <a:rect l="T15" t="T16" r="T17" b="T18"/>
                      <a:pathLst>
                        <a:path w="197" h="274">
                          <a:moveTo>
                            <a:pt x="98" y="0"/>
                          </a:moveTo>
                          <a:lnTo>
                            <a:pt x="0" y="232"/>
                          </a:lnTo>
                          <a:lnTo>
                            <a:pt x="99" y="274"/>
                          </a:lnTo>
                          <a:lnTo>
                            <a:pt x="197" y="42"/>
                          </a:lnTo>
                          <a:lnTo>
                            <a:pt x="98" y="0"/>
                          </a:lnTo>
                          <a:close/>
                        </a:path>
                      </a:pathLst>
                    </a:custGeom>
                    <a:noFill/>
                    <a:ln w="7938" cap="rnd">
                      <a:solidFill>
                        <a:srgbClr val="000000"/>
                      </a:solidFill>
                      <a:prstDash val="solid"/>
                      <a:miter lim="800000"/>
                      <a:headEnd/>
                      <a:tailEnd/>
                    </a:ln>
                  </p:spPr>
                  <p:txBody>
                    <a:bodyPr/>
                    <a:lstStyle/>
                    <a:p>
                      <a:pPr eaLnBrk="0" hangingPunct="0"/>
                      <a:endParaRPr lang="en-US" b="0">
                        <a:solidFill>
                          <a:srgbClr val="000000"/>
                        </a:solidFill>
                        <a:latin typeface="Arial" charset="0"/>
                      </a:endParaRPr>
                    </a:p>
                  </p:txBody>
                </p:sp>
              </p:grpSp>
              <p:grpSp>
                <p:nvGrpSpPr>
                  <p:cNvPr id="22" name="Group 63"/>
                  <p:cNvGrpSpPr>
                    <a:grpSpLocks/>
                  </p:cNvGrpSpPr>
                  <p:nvPr/>
                </p:nvGrpSpPr>
                <p:grpSpPr bwMode="auto">
                  <a:xfrm>
                    <a:off x="3028" y="3060"/>
                    <a:ext cx="198" cy="274"/>
                    <a:chOff x="3028" y="3060"/>
                    <a:chExt cx="198" cy="274"/>
                  </a:xfrm>
                </p:grpSpPr>
                <p:sp>
                  <p:nvSpPr>
                    <p:cNvPr id="20113" name="Freeform 64"/>
                    <p:cNvSpPr>
                      <a:spLocks/>
                    </p:cNvSpPr>
                    <p:nvPr/>
                  </p:nvSpPr>
                  <p:spPr bwMode="auto">
                    <a:xfrm>
                      <a:off x="3028" y="3060"/>
                      <a:ext cx="198" cy="274"/>
                    </a:xfrm>
                    <a:custGeom>
                      <a:avLst/>
                      <a:gdLst>
                        <a:gd name="T0" fmla="*/ 98 w 198"/>
                        <a:gd name="T1" fmla="*/ 0 h 274"/>
                        <a:gd name="T2" fmla="*/ 0 w 198"/>
                        <a:gd name="T3" fmla="*/ 232 h 274"/>
                        <a:gd name="T4" fmla="*/ 100 w 198"/>
                        <a:gd name="T5" fmla="*/ 274 h 274"/>
                        <a:gd name="T6" fmla="*/ 198 w 198"/>
                        <a:gd name="T7" fmla="*/ 42 h 274"/>
                        <a:gd name="T8" fmla="*/ 98 w 198"/>
                        <a:gd name="T9" fmla="*/ 0 h 274"/>
                        <a:gd name="T10" fmla="*/ 0 60000 65536"/>
                        <a:gd name="T11" fmla="*/ 0 60000 65536"/>
                        <a:gd name="T12" fmla="*/ 0 60000 65536"/>
                        <a:gd name="T13" fmla="*/ 0 60000 65536"/>
                        <a:gd name="T14" fmla="*/ 0 60000 65536"/>
                        <a:gd name="T15" fmla="*/ 0 w 198"/>
                        <a:gd name="T16" fmla="*/ 0 h 274"/>
                        <a:gd name="T17" fmla="*/ 198 w 198"/>
                        <a:gd name="T18" fmla="*/ 274 h 274"/>
                      </a:gdLst>
                      <a:ahLst/>
                      <a:cxnLst>
                        <a:cxn ang="T10">
                          <a:pos x="T0" y="T1"/>
                        </a:cxn>
                        <a:cxn ang="T11">
                          <a:pos x="T2" y="T3"/>
                        </a:cxn>
                        <a:cxn ang="T12">
                          <a:pos x="T4" y="T5"/>
                        </a:cxn>
                        <a:cxn ang="T13">
                          <a:pos x="T6" y="T7"/>
                        </a:cxn>
                        <a:cxn ang="T14">
                          <a:pos x="T8" y="T9"/>
                        </a:cxn>
                      </a:cxnLst>
                      <a:rect l="T15" t="T16" r="T17" b="T18"/>
                      <a:pathLst>
                        <a:path w="198" h="274">
                          <a:moveTo>
                            <a:pt x="98" y="0"/>
                          </a:moveTo>
                          <a:lnTo>
                            <a:pt x="0" y="232"/>
                          </a:lnTo>
                          <a:lnTo>
                            <a:pt x="100" y="274"/>
                          </a:lnTo>
                          <a:lnTo>
                            <a:pt x="198" y="42"/>
                          </a:lnTo>
                          <a:lnTo>
                            <a:pt x="98" y="0"/>
                          </a:lnTo>
                          <a:close/>
                        </a:path>
                      </a:pathLst>
                    </a:custGeom>
                    <a:solidFill>
                      <a:srgbClr val="FFFFFF"/>
                    </a:solidFill>
                    <a:ln w="9525">
                      <a:noFill/>
                      <a:round/>
                      <a:headEnd/>
                      <a:tailEnd/>
                    </a:ln>
                  </p:spPr>
                  <p:txBody>
                    <a:bodyPr/>
                    <a:lstStyle/>
                    <a:p>
                      <a:pPr eaLnBrk="0" hangingPunct="0"/>
                      <a:endParaRPr lang="en-US" b="0">
                        <a:solidFill>
                          <a:srgbClr val="000000"/>
                        </a:solidFill>
                        <a:latin typeface="Arial" charset="0"/>
                      </a:endParaRPr>
                    </a:p>
                  </p:txBody>
                </p:sp>
                <p:sp>
                  <p:nvSpPr>
                    <p:cNvPr id="20114" name="Freeform 65"/>
                    <p:cNvSpPr>
                      <a:spLocks/>
                    </p:cNvSpPr>
                    <p:nvPr/>
                  </p:nvSpPr>
                  <p:spPr bwMode="auto">
                    <a:xfrm>
                      <a:off x="3028" y="3060"/>
                      <a:ext cx="198" cy="274"/>
                    </a:xfrm>
                    <a:custGeom>
                      <a:avLst/>
                      <a:gdLst>
                        <a:gd name="T0" fmla="*/ 98 w 198"/>
                        <a:gd name="T1" fmla="*/ 0 h 274"/>
                        <a:gd name="T2" fmla="*/ 0 w 198"/>
                        <a:gd name="T3" fmla="*/ 232 h 274"/>
                        <a:gd name="T4" fmla="*/ 100 w 198"/>
                        <a:gd name="T5" fmla="*/ 274 h 274"/>
                        <a:gd name="T6" fmla="*/ 198 w 198"/>
                        <a:gd name="T7" fmla="*/ 42 h 274"/>
                        <a:gd name="T8" fmla="*/ 98 w 198"/>
                        <a:gd name="T9" fmla="*/ 0 h 274"/>
                        <a:gd name="T10" fmla="*/ 0 60000 65536"/>
                        <a:gd name="T11" fmla="*/ 0 60000 65536"/>
                        <a:gd name="T12" fmla="*/ 0 60000 65536"/>
                        <a:gd name="T13" fmla="*/ 0 60000 65536"/>
                        <a:gd name="T14" fmla="*/ 0 60000 65536"/>
                        <a:gd name="T15" fmla="*/ 0 w 198"/>
                        <a:gd name="T16" fmla="*/ 0 h 274"/>
                        <a:gd name="T17" fmla="*/ 198 w 198"/>
                        <a:gd name="T18" fmla="*/ 274 h 274"/>
                      </a:gdLst>
                      <a:ahLst/>
                      <a:cxnLst>
                        <a:cxn ang="T10">
                          <a:pos x="T0" y="T1"/>
                        </a:cxn>
                        <a:cxn ang="T11">
                          <a:pos x="T2" y="T3"/>
                        </a:cxn>
                        <a:cxn ang="T12">
                          <a:pos x="T4" y="T5"/>
                        </a:cxn>
                        <a:cxn ang="T13">
                          <a:pos x="T6" y="T7"/>
                        </a:cxn>
                        <a:cxn ang="T14">
                          <a:pos x="T8" y="T9"/>
                        </a:cxn>
                      </a:cxnLst>
                      <a:rect l="T15" t="T16" r="T17" b="T18"/>
                      <a:pathLst>
                        <a:path w="198" h="274">
                          <a:moveTo>
                            <a:pt x="98" y="0"/>
                          </a:moveTo>
                          <a:lnTo>
                            <a:pt x="0" y="232"/>
                          </a:lnTo>
                          <a:lnTo>
                            <a:pt x="100" y="274"/>
                          </a:lnTo>
                          <a:lnTo>
                            <a:pt x="198" y="42"/>
                          </a:lnTo>
                          <a:lnTo>
                            <a:pt x="98" y="0"/>
                          </a:lnTo>
                          <a:close/>
                        </a:path>
                      </a:pathLst>
                    </a:custGeom>
                    <a:noFill/>
                    <a:ln w="7938" cap="rnd">
                      <a:solidFill>
                        <a:srgbClr val="000000"/>
                      </a:solidFill>
                      <a:prstDash val="solid"/>
                      <a:miter lim="800000"/>
                      <a:headEnd/>
                      <a:tailEnd/>
                    </a:ln>
                  </p:spPr>
                  <p:txBody>
                    <a:bodyPr/>
                    <a:lstStyle/>
                    <a:p>
                      <a:pPr eaLnBrk="0" hangingPunct="0"/>
                      <a:endParaRPr lang="en-US" b="0">
                        <a:solidFill>
                          <a:srgbClr val="000000"/>
                        </a:solidFill>
                        <a:latin typeface="Arial" charset="0"/>
                      </a:endParaRPr>
                    </a:p>
                  </p:txBody>
                </p:sp>
              </p:grpSp>
              <p:grpSp>
                <p:nvGrpSpPr>
                  <p:cNvPr id="23" name="Group 66"/>
                  <p:cNvGrpSpPr>
                    <a:grpSpLocks/>
                  </p:cNvGrpSpPr>
                  <p:nvPr/>
                </p:nvGrpSpPr>
                <p:grpSpPr bwMode="auto">
                  <a:xfrm>
                    <a:off x="3381" y="2286"/>
                    <a:ext cx="130" cy="176"/>
                    <a:chOff x="3381" y="2286"/>
                    <a:chExt cx="130" cy="176"/>
                  </a:xfrm>
                </p:grpSpPr>
                <p:sp>
                  <p:nvSpPr>
                    <p:cNvPr id="20111" name="Freeform 67"/>
                    <p:cNvSpPr>
                      <a:spLocks/>
                    </p:cNvSpPr>
                    <p:nvPr/>
                  </p:nvSpPr>
                  <p:spPr bwMode="auto">
                    <a:xfrm>
                      <a:off x="3381" y="2286"/>
                      <a:ext cx="130" cy="176"/>
                    </a:xfrm>
                    <a:custGeom>
                      <a:avLst/>
                      <a:gdLst>
                        <a:gd name="T0" fmla="*/ 62 w 130"/>
                        <a:gd name="T1" fmla="*/ 0 h 176"/>
                        <a:gd name="T2" fmla="*/ 0 w 130"/>
                        <a:gd name="T3" fmla="*/ 148 h 176"/>
                        <a:gd name="T4" fmla="*/ 68 w 130"/>
                        <a:gd name="T5" fmla="*/ 176 h 176"/>
                        <a:gd name="T6" fmla="*/ 130 w 130"/>
                        <a:gd name="T7" fmla="*/ 29 h 176"/>
                        <a:gd name="T8" fmla="*/ 62 w 130"/>
                        <a:gd name="T9" fmla="*/ 0 h 176"/>
                        <a:gd name="T10" fmla="*/ 0 60000 65536"/>
                        <a:gd name="T11" fmla="*/ 0 60000 65536"/>
                        <a:gd name="T12" fmla="*/ 0 60000 65536"/>
                        <a:gd name="T13" fmla="*/ 0 60000 65536"/>
                        <a:gd name="T14" fmla="*/ 0 60000 65536"/>
                        <a:gd name="T15" fmla="*/ 0 w 130"/>
                        <a:gd name="T16" fmla="*/ 0 h 176"/>
                        <a:gd name="T17" fmla="*/ 130 w 130"/>
                        <a:gd name="T18" fmla="*/ 176 h 176"/>
                      </a:gdLst>
                      <a:ahLst/>
                      <a:cxnLst>
                        <a:cxn ang="T10">
                          <a:pos x="T0" y="T1"/>
                        </a:cxn>
                        <a:cxn ang="T11">
                          <a:pos x="T2" y="T3"/>
                        </a:cxn>
                        <a:cxn ang="T12">
                          <a:pos x="T4" y="T5"/>
                        </a:cxn>
                        <a:cxn ang="T13">
                          <a:pos x="T6" y="T7"/>
                        </a:cxn>
                        <a:cxn ang="T14">
                          <a:pos x="T8" y="T9"/>
                        </a:cxn>
                      </a:cxnLst>
                      <a:rect l="T15" t="T16" r="T17" b="T18"/>
                      <a:pathLst>
                        <a:path w="130" h="176">
                          <a:moveTo>
                            <a:pt x="62" y="0"/>
                          </a:moveTo>
                          <a:lnTo>
                            <a:pt x="0" y="148"/>
                          </a:lnTo>
                          <a:lnTo>
                            <a:pt x="68" y="176"/>
                          </a:lnTo>
                          <a:lnTo>
                            <a:pt x="130" y="29"/>
                          </a:lnTo>
                          <a:lnTo>
                            <a:pt x="62" y="0"/>
                          </a:lnTo>
                          <a:close/>
                        </a:path>
                      </a:pathLst>
                    </a:custGeom>
                    <a:solidFill>
                      <a:srgbClr val="FFFFFF"/>
                    </a:solidFill>
                    <a:ln w="9525">
                      <a:noFill/>
                      <a:round/>
                      <a:headEnd/>
                      <a:tailEnd/>
                    </a:ln>
                  </p:spPr>
                  <p:txBody>
                    <a:bodyPr/>
                    <a:lstStyle/>
                    <a:p>
                      <a:pPr eaLnBrk="0" hangingPunct="0"/>
                      <a:endParaRPr lang="en-US" b="0">
                        <a:solidFill>
                          <a:srgbClr val="000000"/>
                        </a:solidFill>
                        <a:latin typeface="Arial" charset="0"/>
                      </a:endParaRPr>
                    </a:p>
                  </p:txBody>
                </p:sp>
                <p:sp>
                  <p:nvSpPr>
                    <p:cNvPr id="20112" name="Freeform 68"/>
                    <p:cNvSpPr>
                      <a:spLocks/>
                    </p:cNvSpPr>
                    <p:nvPr/>
                  </p:nvSpPr>
                  <p:spPr bwMode="auto">
                    <a:xfrm>
                      <a:off x="3381" y="2286"/>
                      <a:ext cx="130" cy="176"/>
                    </a:xfrm>
                    <a:custGeom>
                      <a:avLst/>
                      <a:gdLst>
                        <a:gd name="T0" fmla="*/ 62 w 130"/>
                        <a:gd name="T1" fmla="*/ 0 h 176"/>
                        <a:gd name="T2" fmla="*/ 0 w 130"/>
                        <a:gd name="T3" fmla="*/ 148 h 176"/>
                        <a:gd name="T4" fmla="*/ 68 w 130"/>
                        <a:gd name="T5" fmla="*/ 176 h 176"/>
                        <a:gd name="T6" fmla="*/ 130 w 130"/>
                        <a:gd name="T7" fmla="*/ 29 h 176"/>
                        <a:gd name="T8" fmla="*/ 62 w 130"/>
                        <a:gd name="T9" fmla="*/ 0 h 176"/>
                        <a:gd name="T10" fmla="*/ 0 60000 65536"/>
                        <a:gd name="T11" fmla="*/ 0 60000 65536"/>
                        <a:gd name="T12" fmla="*/ 0 60000 65536"/>
                        <a:gd name="T13" fmla="*/ 0 60000 65536"/>
                        <a:gd name="T14" fmla="*/ 0 60000 65536"/>
                        <a:gd name="T15" fmla="*/ 0 w 130"/>
                        <a:gd name="T16" fmla="*/ 0 h 176"/>
                        <a:gd name="T17" fmla="*/ 130 w 130"/>
                        <a:gd name="T18" fmla="*/ 176 h 176"/>
                      </a:gdLst>
                      <a:ahLst/>
                      <a:cxnLst>
                        <a:cxn ang="T10">
                          <a:pos x="T0" y="T1"/>
                        </a:cxn>
                        <a:cxn ang="T11">
                          <a:pos x="T2" y="T3"/>
                        </a:cxn>
                        <a:cxn ang="T12">
                          <a:pos x="T4" y="T5"/>
                        </a:cxn>
                        <a:cxn ang="T13">
                          <a:pos x="T6" y="T7"/>
                        </a:cxn>
                        <a:cxn ang="T14">
                          <a:pos x="T8" y="T9"/>
                        </a:cxn>
                      </a:cxnLst>
                      <a:rect l="T15" t="T16" r="T17" b="T18"/>
                      <a:pathLst>
                        <a:path w="130" h="176">
                          <a:moveTo>
                            <a:pt x="62" y="0"/>
                          </a:moveTo>
                          <a:lnTo>
                            <a:pt x="0" y="148"/>
                          </a:lnTo>
                          <a:lnTo>
                            <a:pt x="68" y="176"/>
                          </a:lnTo>
                          <a:lnTo>
                            <a:pt x="130" y="29"/>
                          </a:lnTo>
                          <a:lnTo>
                            <a:pt x="62" y="0"/>
                          </a:lnTo>
                          <a:close/>
                        </a:path>
                      </a:pathLst>
                    </a:custGeom>
                    <a:noFill/>
                    <a:ln w="7938" cap="rnd">
                      <a:solidFill>
                        <a:srgbClr val="000000"/>
                      </a:solidFill>
                      <a:prstDash val="solid"/>
                      <a:miter lim="800000"/>
                      <a:headEnd/>
                      <a:tailEnd/>
                    </a:ln>
                  </p:spPr>
                  <p:txBody>
                    <a:bodyPr/>
                    <a:lstStyle/>
                    <a:p>
                      <a:pPr eaLnBrk="0" hangingPunct="0"/>
                      <a:endParaRPr lang="en-US" b="0">
                        <a:solidFill>
                          <a:srgbClr val="000000"/>
                        </a:solidFill>
                        <a:latin typeface="Arial" charset="0"/>
                      </a:endParaRPr>
                    </a:p>
                  </p:txBody>
                </p:sp>
              </p:grpSp>
              <p:grpSp>
                <p:nvGrpSpPr>
                  <p:cNvPr id="24" name="Group 69"/>
                  <p:cNvGrpSpPr>
                    <a:grpSpLocks/>
                  </p:cNvGrpSpPr>
                  <p:nvPr/>
                </p:nvGrpSpPr>
                <p:grpSpPr bwMode="auto">
                  <a:xfrm>
                    <a:off x="2648" y="2002"/>
                    <a:ext cx="123" cy="156"/>
                    <a:chOff x="2648" y="2002"/>
                    <a:chExt cx="123" cy="156"/>
                  </a:xfrm>
                </p:grpSpPr>
                <p:sp>
                  <p:nvSpPr>
                    <p:cNvPr id="20109" name="Freeform 70"/>
                    <p:cNvSpPr>
                      <a:spLocks/>
                    </p:cNvSpPr>
                    <p:nvPr/>
                  </p:nvSpPr>
                  <p:spPr bwMode="auto">
                    <a:xfrm>
                      <a:off x="2648" y="2002"/>
                      <a:ext cx="123" cy="156"/>
                    </a:xfrm>
                    <a:custGeom>
                      <a:avLst/>
                      <a:gdLst>
                        <a:gd name="T0" fmla="*/ 54 w 123"/>
                        <a:gd name="T1" fmla="*/ 0 h 156"/>
                        <a:gd name="T2" fmla="*/ 0 w 123"/>
                        <a:gd name="T3" fmla="*/ 127 h 156"/>
                        <a:gd name="T4" fmla="*/ 70 w 123"/>
                        <a:gd name="T5" fmla="*/ 156 h 156"/>
                        <a:gd name="T6" fmla="*/ 123 w 123"/>
                        <a:gd name="T7" fmla="*/ 29 h 156"/>
                        <a:gd name="T8" fmla="*/ 54 w 123"/>
                        <a:gd name="T9" fmla="*/ 0 h 156"/>
                        <a:gd name="T10" fmla="*/ 0 60000 65536"/>
                        <a:gd name="T11" fmla="*/ 0 60000 65536"/>
                        <a:gd name="T12" fmla="*/ 0 60000 65536"/>
                        <a:gd name="T13" fmla="*/ 0 60000 65536"/>
                        <a:gd name="T14" fmla="*/ 0 60000 65536"/>
                        <a:gd name="T15" fmla="*/ 0 w 123"/>
                        <a:gd name="T16" fmla="*/ 0 h 156"/>
                        <a:gd name="T17" fmla="*/ 123 w 123"/>
                        <a:gd name="T18" fmla="*/ 156 h 156"/>
                      </a:gdLst>
                      <a:ahLst/>
                      <a:cxnLst>
                        <a:cxn ang="T10">
                          <a:pos x="T0" y="T1"/>
                        </a:cxn>
                        <a:cxn ang="T11">
                          <a:pos x="T2" y="T3"/>
                        </a:cxn>
                        <a:cxn ang="T12">
                          <a:pos x="T4" y="T5"/>
                        </a:cxn>
                        <a:cxn ang="T13">
                          <a:pos x="T6" y="T7"/>
                        </a:cxn>
                        <a:cxn ang="T14">
                          <a:pos x="T8" y="T9"/>
                        </a:cxn>
                      </a:cxnLst>
                      <a:rect l="T15" t="T16" r="T17" b="T18"/>
                      <a:pathLst>
                        <a:path w="123" h="156">
                          <a:moveTo>
                            <a:pt x="54" y="0"/>
                          </a:moveTo>
                          <a:lnTo>
                            <a:pt x="0" y="127"/>
                          </a:lnTo>
                          <a:lnTo>
                            <a:pt x="70" y="156"/>
                          </a:lnTo>
                          <a:lnTo>
                            <a:pt x="123" y="29"/>
                          </a:lnTo>
                          <a:lnTo>
                            <a:pt x="54" y="0"/>
                          </a:lnTo>
                          <a:close/>
                        </a:path>
                      </a:pathLst>
                    </a:custGeom>
                    <a:solidFill>
                      <a:srgbClr val="FFFFFF"/>
                    </a:solidFill>
                    <a:ln w="9525">
                      <a:noFill/>
                      <a:round/>
                      <a:headEnd/>
                      <a:tailEnd/>
                    </a:ln>
                  </p:spPr>
                  <p:txBody>
                    <a:bodyPr/>
                    <a:lstStyle/>
                    <a:p>
                      <a:pPr eaLnBrk="0" hangingPunct="0"/>
                      <a:endParaRPr lang="en-US" b="0">
                        <a:solidFill>
                          <a:srgbClr val="000000"/>
                        </a:solidFill>
                        <a:latin typeface="Arial" charset="0"/>
                      </a:endParaRPr>
                    </a:p>
                  </p:txBody>
                </p:sp>
                <p:sp>
                  <p:nvSpPr>
                    <p:cNvPr id="20110" name="Freeform 71"/>
                    <p:cNvSpPr>
                      <a:spLocks/>
                    </p:cNvSpPr>
                    <p:nvPr/>
                  </p:nvSpPr>
                  <p:spPr bwMode="auto">
                    <a:xfrm>
                      <a:off x="2648" y="2002"/>
                      <a:ext cx="123" cy="156"/>
                    </a:xfrm>
                    <a:custGeom>
                      <a:avLst/>
                      <a:gdLst>
                        <a:gd name="T0" fmla="*/ 54 w 123"/>
                        <a:gd name="T1" fmla="*/ 0 h 156"/>
                        <a:gd name="T2" fmla="*/ 0 w 123"/>
                        <a:gd name="T3" fmla="*/ 127 h 156"/>
                        <a:gd name="T4" fmla="*/ 70 w 123"/>
                        <a:gd name="T5" fmla="*/ 156 h 156"/>
                        <a:gd name="T6" fmla="*/ 123 w 123"/>
                        <a:gd name="T7" fmla="*/ 29 h 156"/>
                        <a:gd name="T8" fmla="*/ 54 w 123"/>
                        <a:gd name="T9" fmla="*/ 0 h 156"/>
                        <a:gd name="T10" fmla="*/ 0 60000 65536"/>
                        <a:gd name="T11" fmla="*/ 0 60000 65536"/>
                        <a:gd name="T12" fmla="*/ 0 60000 65536"/>
                        <a:gd name="T13" fmla="*/ 0 60000 65536"/>
                        <a:gd name="T14" fmla="*/ 0 60000 65536"/>
                        <a:gd name="T15" fmla="*/ 0 w 123"/>
                        <a:gd name="T16" fmla="*/ 0 h 156"/>
                        <a:gd name="T17" fmla="*/ 123 w 123"/>
                        <a:gd name="T18" fmla="*/ 156 h 156"/>
                      </a:gdLst>
                      <a:ahLst/>
                      <a:cxnLst>
                        <a:cxn ang="T10">
                          <a:pos x="T0" y="T1"/>
                        </a:cxn>
                        <a:cxn ang="T11">
                          <a:pos x="T2" y="T3"/>
                        </a:cxn>
                        <a:cxn ang="T12">
                          <a:pos x="T4" y="T5"/>
                        </a:cxn>
                        <a:cxn ang="T13">
                          <a:pos x="T6" y="T7"/>
                        </a:cxn>
                        <a:cxn ang="T14">
                          <a:pos x="T8" y="T9"/>
                        </a:cxn>
                      </a:cxnLst>
                      <a:rect l="T15" t="T16" r="T17" b="T18"/>
                      <a:pathLst>
                        <a:path w="123" h="156">
                          <a:moveTo>
                            <a:pt x="54" y="0"/>
                          </a:moveTo>
                          <a:lnTo>
                            <a:pt x="0" y="127"/>
                          </a:lnTo>
                          <a:lnTo>
                            <a:pt x="70" y="156"/>
                          </a:lnTo>
                          <a:lnTo>
                            <a:pt x="123" y="29"/>
                          </a:lnTo>
                          <a:lnTo>
                            <a:pt x="54" y="0"/>
                          </a:lnTo>
                          <a:close/>
                        </a:path>
                      </a:pathLst>
                    </a:custGeom>
                    <a:noFill/>
                    <a:ln w="7938" cap="rnd">
                      <a:solidFill>
                        <a:srgbClr val="000000"/>
                      </a:solidFill>
                      <a:prstDash val="solid"/>
                      <a:miter lim="800000"/>
                      <a:headEnd/>
                      <a:tailEnd/>
                    </a:ln>
                  </p:spPr>
                  <p:txBody>
                    <a:bodyPr/>
                    <a:lstStyle/>
                    <a:p>
                      <a:pPr eaLnBrk="0" hangingPunct="0"/>
                      <a:endParaRPr lang="en-US" b="0">
                        <a:solidFill>
                          <a:srgbClr val="000000"/>
                        </a:solidFill>
                        <a:latin typeface="Arial" charset="0"/>
                      </a:endParaRPr>
                    </a:p>
                  </p:txBody>
                </p:sp>
              </p:grpSp>
              <p:grpSp>
                <p:nvGrpSpPr>
                  <p:cNvPr id="25" name="Group 72"/>
                  <p:cNvGrpSpPr>
                    <a:grpSpLocks/>
                  </p:cNvGrpSpPr>
                  <p:nvPr/>
                </p:nvGrpSpPr>
                <p:grpSpPr bwMode="auto">
                  <a:xfrm>
                    <a:off x="2088" y="1666"/>
                    <a:ext cx="517" cy="462"/>
                    <a:chOff x="2088" y="1666"/>
                    <a:chExt cx="517" cy="462"/>
                  </a:xfrm>
                </p:grpSpPr>
                <p:sp>
                  <p:nvSpPr>
                    <p:cNvPr id="20107" name="Freeform 73"/>
                    <p:cNvSpPr>
                      <a:spLocks/>
                    </p:cNvSpPr>
                    <p:nvPr/>
                  </p:nvSpPr>
                  <p:spPr bwMode="auto">
                    <a:xfrm>
                      <a:off x="2088" y="1666"/>
                      <a:ext cx="517" cy="462"/>
                    </a:xfrm>
                    <a:custGeom>
                      <a:avLst/>
                      <a:gdLst>
                        <a:gd name="T0" fmla="*/ 127 w 517"/>
                        <a:gd name="T1" fmla="*/ 0 h 462"/>
                        <a:gd name="T2" fmla="*/ 0 w 517"/>
                        <a:gd name="T3" fmla="*/ 169 h 462"/>
                        <a:gd name="T4" fmla="*/ 391 w 517"/>
                        <a:gd name="T5" fmla="*/ 462 h 462"/>
                        <a:gd name="T6" fmla="*/ 517 w 517"/>
                        <a:gd name="T7" fmla="*/ 294 h 462"/>
                        <a:gd name="T8" fmla="*/ 127 w 517"/>
                        <a:gd name="T9" fmla="*/ 0 h 462"/>
                        <a:gd name="T10" fmla="*/ 0 60000 65536"/>
                        <a:gd name="T11" fmla="*/ 0 60000 65536"/>
                        <a:gd name="T12" fmla="*/ 0 60000 65536"/>
                        <a:gd name="T13" fmla="*/ 0 60000 65536"/>
                        <a:gd name="T14" fmla="*/ 0 60000 65536"/>
                        <a:gd name="T15" fmla="*/ 0 w 517"/>
                        <a:gd name="T16" fmla="*/ 0 h 462"/>
                        <a:gd name="T17" fmla="*/ 517 w 517"/>
                        <a:gd name="T18" fmla="*/ 462 h 462"/>
                      </a:gdLst>
                      <a:ahLst/>
                      <a:cxnLst>
                        <a:cxn ang="T10">
                          <a:pos x="T0" y="T1"/>
                        </a:cxn>
                        <a:cxn ang="T11">
                          <a:pos x="T2" y="T3"/>
                        </a:cxn>
                        <a:cxn ang="T12">
                          <a:pos x="T4" y="T5"/>
                        </a:cxn>
                        <a:cxn ang="T13">
                          <a:pos x="T6" y="T7"/>
                        </a:cxn>
                        <a:cxn ang="T14">
                          <a:pos x="T8" y="T9"/>
                        </a:cxn>
                      </a:cxnLst>
                      <a:rect l="T15" t="T16" r="T17" b="T18"/>
                      <a:pathLst>
                        <a:path w="517" h="462">
                          <a:moveTo>
                            <a:pt x="127" y="0"/>
                          </a:moveTo>
                          <a:lnTo>
                            <a:pt x="0" y="169"/>
                          </a:lnTo>
                          <a:lnTo>
                            <a:pt x="391" y="462"/>
                          </a:lnTo>
                          <a:lnTo>
                            <a:pt x="517" y="294"/>
                          </a:lnTo>
                          <a:lnTo>
                            <a:pt x="127" y="0"/>
                          </a:lnTo>
                          <a:close/>
                        </a:path>
                      </a:pathLst>
                    </a:custGeom>
                    <a:solidFill>
                      <a:srgbClr val="F4F4F4"/>
                    </a:solidFill>
                    <a:ln w="9525">
                      <a:noFill/>
                      <a:round/>
                      <a:headEnd/>
                      <a:tailEnd/>
                    </a:ln>
                  </p:spPr>
                  <p:txBody>
                    <a:bodyPr/>
                    <a:lstStyle/>
                    <a:p>
                      <a:pPr eaLnBrk="0" hangingPunct="0"/>
                      <a:endParaRPr lang="en-US" b="0">
                        <a:solidFill>
                          <a:srgbClr val="000000"/>
                        </a:solidFill>
                        <a:latin typeface="Arial" charset="0"/>
                      </a:endParaRPr>
                    </a:p>
                  </p:txBody>
                </p:sp>
                <p:sp>
                  <p:nvSpPr>
                    <p:cNvPr id="20108" name="Freeform 74"/>
                    <p:cNvSpPr>
                      <a:spLocks/>
                    </p:cNvSpPr>
                    <p:nvPr/>
                  </p:nvSpPr>
                  <p:spPr bwMode="auto">
                    <a:xfrm>
                      <a:off x="2088" y="1666"/>
                      <a:ext cx="517" cy="462"/>
                    </a:xfrm>
                    <a:custGeom>
                      <a:avLst/>
                      <a:gdLst>
                        <a:gd name="T0" fmla="*/ 127 w 517"/>
                        <a:gd name="T1" fmla="*/ 0 h 462"/>
                        <a:gd name="T2" fmla="*/ 0 w 517"/>
                        <a:gd name="T3" fmla="*/ 169 h 462"/>
                        <a:gd name="T4" fmla="*/ 391 w 517"/>
                        <a:gd name="T5" fmla="*/ 462 h 462"/>
                        <a:gd name="T6" fmla="*/ 517 w 517"/>
                        <a:gd name="T7" fmla="*/ 294 h 462"/>
                        <a:gd name="T8" fmla="*/ 127 w 517"/>
                        <a:gd name="T9" fmla="*/ 0 h 462"/>
                        <a:gd name="T10" fmla="*/ 0 60000 65536"/>
                        <a:gd name="T11" fmla="*/ 0 60000 65536"/>
                        <a:gd name="T12" fmla="*/ 0 60000 65536"/>
                        <a:gd name="T13" fmla="*/ 0 60000 65536"/>
                        <a:gd name="T14" fmla="*/ 0 60000 65536"/>
                        <a:gd name="T15" fmla="*/ 0 w 517"/>
                        <a:gd name="T16" fmla="*/ 0 h 462"/>
                        <a:gd name="T17" fmla="*/ 517 w 517"/>
                        <a:gd name="T18" fmla="*/ 462 h 462"/>
                      </a:gdLst>
                      <a:ahLst/>
                      <a:cxnLst>
                        <a:cxn ang="T10">
                          <a:pos x="T0" y="T1"/>
                        </a:cxn>
                        <a:cxn ang="T11">
                          <a:pos x="T2" y="T3"/>
                        </a:cxn>
                        <a:cxn ang="T12">
                          <a:pos x="T4" y="T5"/>
                        </a:cxn>
                        <a:cxn ang="T13">
                          <a:pos x="T6" y="T7"/>
                        </a:cxn>
                        <a:cxn ang="T14">
                          <a:pos x="T8" y="T9"/>
                        </a:cxn>
                      </a:cxnLst>
                      <a:rect l="T15" t="T16" r="T17" b="T18"/>
                      <a:pathLst>
                        <a:path w="517" h="462">
                          <a:moveTo>
                            <a:pt x="127" y="0"/>
                          </a:moveTo>
                          <a:lnTo>
                            <a:pt x="0" y="169"/>
                          </a:lnTo>
                          <a:lnTo>
                            <a:pt x="391" y="462"/>
                          </a:lnTo>
                          <a:lnTo>
                            <a:pt x="517" y="294"/>
                          </a:lnTo>
                          <a:lnTo>
                            <a:pt x="127" y="0"/>
                          </a:lnTo>
                          <a:close/>
                        </a:path>
                      </a:pathLst>
                    </a:custGeom>
                    <a:noFill/>
                    <a:ln w="7938" cap="rnd">
                      <a:solidFill>
                        <a:srgbClr val="000000"/>
                      </a:solidFill>
                      <a:prstDash val="solid"/>
                      <a:miter lim="800000"/>
                      <a:headEnd/>
                      <a:tailEnd/>
                    </a:ln>
                  </p:spPr>
                  <p:txBody>
                    <a:bodyPr/>
                    <a:lstStyle/>
                    <a:p>
                      <a:pPr eaLnBrk="0" hangingPunct="0"/>
                      <a:endParaRPr lang="en-US" b="0">
                        <a:solidFill>
                          <a:srgbClr val="000000"/>
                        </a:solidFill>
                        <a:latin typeface="Arial" charset="0"/>
                      </a:endParaRPr>
                    </a:p>
                  </p:txBody>
                </p:sp>
              </p:grpSp>
              <p:grpSp>
                <p:nvGrpSpPr>
                  <p:cNvPr id="26" name="Group 75"/>
                  <p:cNvGrpSpPr>
                    <a:grpSpLocks/>
                  </p:cNvGrpSpPr>
                  <p:nvPr/>
                </p:nvGrpSpPr>
                <p:grpSpPr bwMode="auto">
                  <a:xfrm>
                    <a:off x="2035" y="1652"/>
                    <a:ext cx="142" cy="169"/>
                    <a:chOff x="2035" y="1652"/>
                    <a:chExt cx="142" cy="169"/>
                  </a:xfrm>
                </p:grpSpPr>
                <p:sp>
                  <p:nvSpPr>
                    <p:cNvPr id="20105" name="Freeform 76"/>
                    <p:cNvSpPr>
                      <a:spLocks/>
                    </p:cNvSpPr>
                    <p:nvPr/>
                  </p:nvSpPr>
                  <p:spPr bwMode="auto">
                    <a:xfrm>
                      <a:off x="2035" y="1652"/>
                      <a:ext cx="142" cy="169"/>
                    </a:xfrm>
                    <a:custGeom>
                      <a:avLst/>
                      <a:gdLst>
                        <a:gd name="T0" fmla="*/ 108 w 142"/>
                        <a:gd name="T1" fmla="*/ 0 h 169"/>
                        <a:gd name="T2" fmla="*/ 0 w 142"/>
                        <a:gd name="T3" fmla="*/ 143 h 169"/>
                        <a:gd name="T4" fmla="*/ 34 w 142"/>
                        <a:gd name="T5" fmla="*/ 169 h 169"/>
                        <a:gd name="T6" fmla="*/ 142 w 142"/>
                        <a:gd name="T7" fmla="*/ 25 h 169"/>
                        <a:gd name="T8" fmla="*/ 108 w 142"/>
                        <a:gd name="T9" fmla="*/ 0 h 169"/>
                        <a:gd name="T10" fmla="*/ 0 60000 65536"/>
                        <a:gd name="T11" fmla="*/ 0 60000 65536"/>
                        <a:gd name="T12" fmla="*/ 0 60000 65536"/>
                        <a:gd name="T13" fmla="*/ 0 60000 65536"/>
                        <a:gd name="T14" fmla="*/ 0 60000 65536"/>
                        <a:gd name="T15" fmla="*/ 0 w 142"/>
                        <a:gd name="T16" fmla="*/ 0 h 169"/>
                        <a:gd name="T17" fmla="*/ 142 w 142"/>
                        <a:gd name="T18" fmla="*/ 169 h 169"/>
                      </a:gdLst>
                      <a:ahLst/>
                      <a:cxnLst>
                        <a:cxn ang="T10">
                          <a:pos x="T0" y="T1"/>
                        </a:cxn>
                        <a:cxn ang="T11">
                          <a:pos x="T2" y="T3"/>
                        </a:cxn>
                        <a:cxn ang="T12">
                          <a:pos x="T4" y="T5"/>
                        </a:cxn>
                        <a:cxn ang="T13">
                          <a:pos x="T6" y="T7"/>
                        </a:cxn>
                        <a:cxn ang="T14">
                          <a:pos x="T8" y="T9"/>
                        </a:cxn>
                      </a:cxnLst>
                      <a:rect l="T15" t="T16" r="T17" b="T18"/>
                      <a:pathLst>
                        <a:path w="142" h="169">
                          <a:moveTo>
                            <a:pt x="108" y="0"/>
                          </a:moveTo>
                          <a:lnTo>
                            <a:pt x="0" y="143"/>
                          </a:lnTo>
                          <a:lnTo>
                            <a:pt x="34" y="169"/>
                          </a:lnTo>
                          <a:lnTo>
                            <a:pt x="142" y="25"/>
                          </a:lnTo>
                          <a:lnTo>
                            <a:pt x="108" y="0"/>
                          </a:lnTo>
                          <a:close/>
                        </a:path>
                      </a:pathLst>
                    </a:custGeom>
                    <a:solidFill>
                      <a:srgbClr val="FFFFFF"/>
                    </a:solidFill>
                    <a:ln w="9525">
                      <a:noFill/>
                      <a:round/>
                      <a:headEnd/>
                      <a:tailEnd/>
                    </a:ln>
                  </p:spPr>
                  <p:txBody>
                    <a:bodyPr/>
                    <a:lstStyle/>
                    <a:p>
                      <a:pPr eaLnBrk="0" hangingPunct="0"/>
                      <a:endParaRPr lang="en-US" b="0">
                        <a:solidFill>
                          <a:srgbClr val="000000"/>
                        </a:solidFill>
                        <a:latin typeface="Arial" charset="0"/>
                      </a:endParaRPr>
                    </a:p>
                  </p:txBody>
                </p:sp>
                <p:sp>
                  <p:nvSpPr>
                    <p:cNvPr id="20106" name="Freeform 77"/>
                    <p:cNvSpPr>
                      <a:spLocks/>
                    </p:cNvSpPr>
                    <p:nvPr/>
                  </p:nvSpPr>
                  <p:spPr bwMode="auto">
                    <a:xfrm>
                      <a:off x="2035" y="1652"/>
                      <a:ext cx="142" cy="169"/>
                    </a:xfrm>
                    <a:custGeom>
                      <a:avLst/>
                      <a:gdLst>
                        <a:gd name="T0" fmla="*/ 108 w 142"/>
                        <a:gd name="T1" fmla="*/ 0 h 169"/>
                        <a:gd name="T2" fmla="*/ 0 w 142"/>
                        <a:gd name="T3" fmla="*/ 143 h 169"/>
                        <a:gd name="T4" fmla="*/ 34 w 142"/>
                        <a:gd name="T5" fmla="*/ 169 h 169"/>
                        <a:gd name="T6" fmla="*/ 142 w 142"/>
                        <a:gd name="T7" fmla="*/ 25 h 169"/>
                        <a:gd name="T8" fmla="*/ 108 w 142"/>
                        <a:gd name="T9" fmla="*/ 0 h 169"/>
                        <a:gd name="T10" fmla="*/ 0 60000 65536"/>
                        <a:gd name="T11" fmla="*/ 0 60000 65536"/>
                        <a:gd name="T12" fmla="*/ 0 60000 65536"/>
                        <a:gd name="T13" fmla="*/ 0 60000 65536"/>
                        <a:gd name="T14" fmla="*/ 0 60000 65536"/>
                        <a:gd name="T15" fmla="*/ 0 w 142"/>
                        <a:gd name="T16" fmla="*/ 0 h 169"/>
                        <a:gd name="T17" fmla="*/ 142 w 142"/>
                        <a:gd name="T18" fmla="*/ 169 h 169"/>
                      </a:gdLst>
                      <a:ahLst/>
                      <a:cxnLst>
                        <a:cxn ang="T10">
                          <a:pos x="T0" y="T1"/>
                        </a:cxn>
                        <a:cxn ang="T11">
                          <a:pos x="T2" y="T3"/>
                        </a:cxn>
                        <a:cxn ang="T12">
                          <a:pos x="T4" y="T5"/>
                        </a:cxn>
                        <a:cxn ang="T13">
                          <a:pos x="T6" y="T7"/>
                        </a:cxn>
                        <a:cxn ang="T14">
                          <a:pos x="T8" y="T9"/>
                        </a:cxn>
                      </a:cxnLst>
                      <a:rect l="T15" t="T16" r="T17" b="T18"/>
                      <a:pathLst>
                        <a:path w="142" h="169">
                          <a:moveTo>
                            <a:pt x="108" y="0"/>
                          </a:moveTo>
                          <a:lnTo>
                            <a:pt x="0" y="143"/>
                          </a:lnTo>
                          <a:lnTo>
                            <a:pt x="34" y="169"/>
                          </a:lnTo>
                          <a:lnTo>
                            <a:pt x="142" y="25"/>
                          </a:lnTo>
                          <a:lnTo>
                            <a:pt x="108" y="0"/>
                          </a:lnTo>
                          <a:close/>
                        </a:path>
                      </a:pathLst>
                    </a:custGeom>
                    <a:noFill/>
                    <a:ln w="7938" cap="rnd">
                      <a:solidFill>
                        <a:srgbClr val="000000"/>
                      </a:solidFill>
                      <a:prstDash val="solid"/>
                      <a:miter lim="800000"/>
                      <a:headEnd/>
                      <a:tailEnd/>
                    </a:ln>
                  </p:spPr>
                  <p:txBody>
                    <a:bodyPr/>
                    <a:lstStyle/>
                    <a:p>
                      <a:pPr eaLnBrk="0" hangingPunct="0"/>
                      <a:endParaRPr lang="en-US" b="0">
                        <a:solidFill>
                          <a:srgbClr val="000000"/>
                        </a:solidFill>
                        <a:latin typeface="Arial" charset="0"/>
                      </a:endParaRPr>
                    </a:p>
                  </p:txBody>
                </p:sp>
              </p:grpSp>
              <p:grpSp>
                <p:nvGrpSpPr>
                  <p:cNvPr id="27" name="Group 78"/>
                  <p:cNvGrpSpPr>
                    <a:grpSpLocks/>
                  </p:cNvGrpSpPr>
                  <p:nvPr/>
                </p:nvGrpSpPr>
                <p:grpSpPr bwMode="auto">
                  <a:xfrm>
                    <a:off x="1774" y="2016"/>
                    <a:ext cx="142" cy="170"/>
                    <a:chOff x="1774" y="2016"/>
                    <a:chExt cx="142" cy="170"/>
                  </a:xfrm>
                </p:grpSpPr>
                <p:sp>
                  <p:nvSpPr>
                    <p:cNvPr id="20103" name="Freeform 79"/>
                    <p:cNvSpPr>
                      <a:spLocks/>
                    </p:cNvSpPr>
                    <p:nvPr/>
                  </p:nvSpPr>
                  <p:spPr bwMode="auto">
                    <a:xfrm>
                      <a:off x="1774" y="2016"/>
                      <a:ext cx="142" cy="170"/>
                    </a:xfrm>
                    <a:custGeom>
                      <a:avLst/>
                      <a:gdLst>
                        <a:gd name="T0" fmla="*/ 108 w 142"/>
                        <a:gd name="T1" fmla="*/ 0 h 170"/>
                        <a:gd name="T2" fmla="*/ 0 w 142"/>
                        <a:gd name="T3" fmla="*/ 143 h 170"/>
                        <a:gd name="T4" fmla="*/ 35 w 142"/>
                        <a:gd name="T5" fmla="*/ 170 h 170"/>
                        <a:gd name="T6" fmla="*/ 142 w 142"/>
                        <a:gd name="T7" fmla="*/ 26 h 170"/>
                        <a:gd name="T8" fmla="*/ 108 w 142"/>
                        <a:gd name="T9" fmla="*/ 0 h 170"/>
                        <a:gd name="T10" fmla="*/ 0 60000 65536"/>
                        <a:gd name="T11" fmla="*/ 0 60000 65536"/>
                        <a:gd name="T12" fmla="*/ 0 60000 65536"/>
                        <a:gd name="T13" fmla="*/ 0 60000 65536"/>
                        <a:gd name="T14" fmla="*/ 0 60000 65536"/>
                        <a:gd name="T15" fmla="*/ 0 w 142"/>
                        <a:gd name="T16" fmla="*/ 0 h 170"/>
                        <a:gd name="T17" fmla="*/ 142 w 142"/>
                        <a:gd name="T18" fmla="*/ 170 h 170"/>
                      </a:gdLst>
                      <a:ahLst/>
                      <a:cxnLst>
                        <a:cxn ang="T10">
                          <a:pos x="T0" y="T1"/>
                        </a:cxn>
                        <a:cxn ang="T11">
                          <a:pos x="T2" y="T3"/>
                        </a:cxn>
                        <a:cxn ang="T12">
                          <a:pos x="T4" y="T5"/>
                        </a:cxn>
                        <a:cxn ang="T13">
                          <a:pos x="T6" y="T7"/>
                        </a:cxn>
                        <a:cxn ang="T14">
                          <a:pos x="T8" y="T9"/>
                        </a:cxn>
                      </a:cxnLst>
                      <a:rect l="T15" t="T16" r="T17" b="T18"/>
                      <a:pathLst>
                        <a:path w="142" h="170">
                          <a:moveTo>
                            <a:pt x="108" y="0"/>
                          </a:moveTo>
                          <a:lnTo>
                            <a:pt x="0" y="143"/>
                          </a:lnTo>
                          <a:lnTo>
                            <a:pt x="35" y="170"/>
                          </a:lnTo>
                          <a:lnTo>
                            <a:pt x="142" y="26"/>
                          </a:lnTo>
                          <a:lnTo>
                            <a:pt x="108" y="0"/>
                          </a:lnTo>
                          <a:close/>
                        </a:path>
                      </a:pathLst>
                    </a:custGeom>
                    <a:solidFill>
                      <a:srgbClr val="FFFFFF"/>
                    </a:solidFill>
                    <a:ln w="9525">
                      <a:noFill/>
                      <a:round/>
                      <a:headEnd/>
                      <a:tailEnd/>
                    </a:ln>
                  </p:spPr>
                  <p:txBody>
                    <a:bodyPr/>
                    <a:lstStyle/>
                    <a:p>
                      <a:pPr eaLnBrk="0" hangingPunct="0"/>
                      <a:endParaRPr lang="en-US" b="0">
                        <a:solidFill>
                          <a:srgbClr val="000000"/>
                        </a:solidFill>
                        <a:latin typeface="Arial" charset="0"/>
                      </a:endParaRPr>
                    </a:p>
                  </p:txBody>
                </p:sp>
                <p:sp>
                  <p:nvSpPr>
                    <p:cNvPr id="20104" name="Freeform 80"/>
                    <p:cNvSpPr>
                      <a:spLocks/>
                    </p:cNvSpPr>
                    <p:nvPr/>
                  </p:nvSpPr>
                  <p:spPr bwMode="auto">
                    <a:xfrm>
                      <a:off x="1774" y="2016"/>
                      <a:ext cx="142" cy="170"/>
                    </a:xfrm>
                    <a:custGeom>
                      <a:avLst/>
                      <a:gdLst>
                        <a:gd name="T0" fmla="*/ 108 w 142"/>
                        <a:gd name="T1" fmla="*/ 0 h 170"/>
                        <a:gd name="T2" fmla="*/ 0 w 142"/>
                        <a:gd name="T3" fmla="*/ 143 h 170"/>
                        <a:gd name="T4" fmla="*/ 35 w 142"/>
                        <a:gd name="T5" fmla="*/ 170 h 170"/>
                        <a:gd name="T6" fmla="*/ 142 w 142"/>
                        <a:gd name="T7" fmla="*/ 26 h 170"/>
                        <a:gd name="T8" fmla="*/ 108 w 142"/>
                        <a:gd name="T9" fmla="*/ 0 h 170"/>
                        <a:gd name="T10" fmla="*/ 0 60000 65536"/>
                        <a:gd name="T11" fmla="*/ 0 60000 65536"/>
                        <a:gd name="T12" fmla="*/ 0 60000 65536"/>
                        <a:gd name="T13" fmla="*/ 0 60000 65536"/>
                        <a:gd name="T14" fmla="*/ 0 60000 65536"/>
                        <a:gd name="T15" fmla="*/ 0 w 142"/>
                        <a:gd name="T16" fmla="*/ 0 h 170"/>
                        <a:gd name="T17" fmla="*/ 142 w 142"/>
                        <a:gd name="T18" fmla="*/ 170 h 170"/>
                      </a:gdLst>
                      <a:ahLst/>
                      <a:cxnLst>
                        <a:cxn ang="T10">
                          <a:pos x="T0" y="T1"/>
                        </a:cxn>
                        <a:cxn ang="T11">
                          <a:pos x="T2" y="T3"/>
                        </a:cxn>
                        <a:cxn ang="T12">
                          <a:pos x="T4" y="T5"/>
                        </a:cxn>
                        <a:cxn ang="T13">
                          <a:pos x="T6" y="T7"/>
                        </a:cxn>
                        <a:cxn ang="T14">
                          <a:pos x="T8" y="T9"/>
                        </a:cxn>
                      </a:cxnLst>
                      <a:rect l="T15" t="T16" r="T17" b="T18"/>
                      <a:pathLst>
                        <a:path w="142" h="170">
                          <a:moveTo>
                            <a:pt x="108" y="0"/>
                          </a:moveTo>
                          <a:lnTo>
                            <a:pt x="0" y="143"/>
                          </a:lnTo>
                          <a:lnTo>
                            <a:pt x="35" y="170"/>
                          </a:lnTo>
                          <a:lnTo>
                            <a:pt x="142" y="26"/>
                          </a:lnTo>
                          <a:lnTo>
                            <a:pt x="108" y="0"/>
                          </a:lnTo>
                          <a:close/>
                        </a:path>
                      </a:pathLst>
                    </a:custGeom>
                    <a:noFill/>
                    <a:ln w="7938" cap="rnd">
                      <a:solidFill>
                        <a:srgbClr val="000000"/>
                      </a:solidFill>
                      <a:prstDash val="solid"/>
                      <a:miter lim="800000"/>
                      <a:headEnd/>
                      <a:tailEnd/>
                    </a:ln>
                  </p:spPr>
                  <p:txBody>
                    <a:bodyPr/>
                    <a:lstStyle/>
                    <a:p>
                      <a:pPr eaLnBrk="0" hangingPunct="0"/>
                      <a:endParaRPr lang="en-US" b="0">
                        <a:solidFill>
                          <a:srgbClr val="000000"/>
                        </a:solidFill>
                        <a:latin typeface="Arial" charset="0"/>
                      </a:endParaRPr>
                    </a:p>
                  </p:txBody>
                </p:sp>
              </p:grpSp>
              <p:grpSp>
                <p:nvGrpSpPr>
                  <p:cNvPr id="28" name="Group 81"/>
                  <p:cNvGrpSpPr>
                    <a:grpSpLocks/>
                  </p:cNvGrpSpPr>
                  <p:nvPr/>
                </p:nvGrpSpPr>
                <p:grpSpPr bwMode="auto">
                  <a:xfrm>
                    <a:off x="1810" y="2073"/>
                    <a:ext cx="517" cy="462"/>
                    <a:chOff x="1810" y="2073"/>
                    <a:chExt cx="517" cy="462"/>
                  </a:xfrm>
                </p:grpSpPr>
                <p:sp>
                  <p:nvSpPr>
                    <p:cNvPr id="20101" name="Freeform 82"/>
                    <p:cNvSpPr>
                      <a:spLocks/>
                    </p:cNvSpPr>
                    <p:nvPr/>
                  </p:nvSpPr>
                  <p:spPr bwMode="auto">
                    <a:xfrm>
                      <a:off x="1810" y="2073"/>
                      <a:ext cx="517" cy="462"/>
                    </a:xfrm>
                    <a:custGeom>
                      <a:avLst/>
                      <a:gdLst>
                        <a:gd name="T0" fmla="*/ 127 w 517"/>
                        <a:gd name="T1" fmla="*/ 0 h 462"/>
                        <a:gd name="T2" fmla="*/ 0 w 517"/>
                        <a:gd name="T3" fmla="*/ 169 h 462"/>
                        <a:gd name="T4" fmla="*/ 390 w 517"/>
                        <a:gd name="T5" fmla="*/ 462 h 462"/>
                        <a:gd name="T6" fmla="*/ 517 w 517"/>
                        <a:gd name="T7" fmla="*/ 294 h 462"/>
                        <a:gd name="T8" fmla="*/ 127 w 517"/>
                        <a:gd name="T9" fmla="*/ 0 h 462"/>
                        <a:gd name="T10" fmla="*/ 0 60000 65536"/>
                        <a:gd name="T11" fmla="*/ 0 60000 65536"/>
                        <a:gd name="T12" fmla="*/ 0 60000 65536"/>
                        <a:gd name="T13" fmla="*/ 0 60000 65536"/>
                        <a:gd name="T14" fmla="*/ 0 60000 65536"/>
                        <a:gd name="T15" fmla="*/ 0 w 517"/>
                        <a:gd name="T16" fmla="*/ 0 h 462"/>
                        <a:gd name="T17" fmla="*/ 517 w 517"/>
                        <a:gd name="T18" fmla="*/ 462 h 462"/>
                      </a:gdLst>
                      <a:ahLst/>
                      <a:cxnLst>
                        <a:cxn ang="T10">
                          <a:pos x="T0" y="T1"/>
                        </a:cxn>
                        <a:cxn ang="T11">
                          <a:pos x="T2" y="T3"/>
                        </a:cxn>
                        <a:cxn ang="T12">
                          <a:pos x="T4" y="T5"/>
                        </a:cxn>
                        <a:cxn ang="T13">
                          <a:pos x="T6" y="T7"/>
                        </a:cxn>
                        <a:cxn ang="T14">
                          <a:pos x="T8" y="T9"/>
                        </a:cxn>
                      </a:cxnLst>
                      <a:rect l="T15" t="T16" r="T17" b="T18"/>
                      <a:pathLst>
                        <a:path w="517" h="462">
                          <a:moveTo>
                            <a:pt x="127" y="0"/>
                          </a:moveTo>
                          <a:lnTo>
                            <a:pt x="0" y="169"/>
                          </a:lnTo>
                          <a:lnTo>
                            <a:pt x="390" y="462"/>
                          </a:lnTo>
                          <a:lnTo>
                            <a:pt x="517" y="294"/>
                          </a:lnTo>
                          <a:lnTo>
                            <a:pt x="127" y="0"/>
                          </a:lnTo>
                          <a:close/>
                        </a:path>
                      </a:pathLst>
                    </a:custGeom>
                    <a:solidFill>
                      <a:srgbClr val="F4F4F4"/>
                    </a:solidFill>
                    <a:ln w="9525">
                      <a:noFill/>
                      <a:round/>
                      <a:headEnd/>
                      <a:tailEnd/>
                    </a:ln>
                  </p:spPr>
                  <p:txBody>
                    <a:bodyPr/>
                    <a:lstStyle/>
                    <a:p>
                      <a:pPr eaLnBrk="0" hangingPunct="0"/>
                      <a:endParaRPr lang="en-US" b="0">
                        <a:solidFill>
                          <a:srgbClr val="000000"/>
                        </a:solidFill>
                        <a:latin typeface="Arial" charset="0"/>
                      </a:endParaRPr>
                    </a:p>
                  </p:txBody>
                </p:sp>
                <p:sp>
                  <p:nvSpPr>
                    <p:cNvPr id="20102" name="Freeform 83"/>
                    <p:cNvSpPr>
                      <a:spLocks/>
                    </p:cNvSpPr>
                    <p:nvPr/>
                  </p:nvSpPr>
                  <p:spPr bwMode="auto">
                    <a:xfrm>
                      <a:off x="1810" y="2073"/>
                      <a:ext cx="517" cy="462"/>
                    </a:xfrm>
                    <a:custGeom>
                      <a:avLst/>
                      <a:gdLst>
                        <a:gd name="T0" fmla="*/ 127 w 517"/>
                        <a:gd name="T1" fmla="*/ 0 h 462"/>
                        <a:gd name="T2" fmla="*/ 0 w 517"/>
                        <a:gd name="T3" fmla="*/ 169 h 462"/>
                        <a:gd name="T4" fmla="*/ 390 w 517"/>
                        <a:gd name="T5" fmla="*/ 462 h 462"/>
                        <a:gd name="T6" fmla="*/ 517 w 517"/>
                        <a:gd name="T7" fmla="*/ 294 h 462"/>
                        <a:gd name="T8" fmla="*/ 127 w 517"/>
                        <a:gd name="T9" fmla="*/ 0 h 462"/>
                        <a:gd name="T10" fmla="*/ 0 60000 65536"/>
                        <a:gd name="T11" fmla="*/ 0 60000 65536"/>
                        <a:gd name="T12" fmla="*/ 0 60000 65536"/>
                        <a:gd name="T13" fmla="*/ 0 60000 65536"/>
                        <a:gd name="T14" fmla="*/ 0 60000 65536"/>
                        <a:gd name="T15" fmla="*/ 0 w 517"/>
                        <a:gd name="T16" fmla="*/ 0 h 462"/>
                        <a:gd name="T17" fmla="*/ 517 w 517"/>
                        <a:gd name="T18" fmla="*/ 462 h 462"/>
                      </a:gdLst>
                      <a:ahLst/>
                      <a:cxnLst>
                        <a:cxn ang="T10">
                          <a:pos x="T0" y="T1"/>
                        </a:cxn>
                        <a:cxn ang="T11">
                          <a:pos x="T2" y="T3"/>
                        </a:cxn>
                        <a:cxn ang="T12">
                          <a:pos x="T4" y="T5"/>
                        </a:cxn>
                        <a:cxn ang="T13">
                          <a:pos x="T6" y="T7"/>
                        </a:cxn>
                        <a:cxn ang="T14">
                          <a:pos x="T8" y="T9"/>
                        </a:cxn>
                      </a:cxnLst>
                      <a:rect l="T15" t="T16" r="T17" b="T18"/>
                      <a:pathLst>
                        <a:path w="517" h="462">
                          <a:moveTo>
                            <a:pt x="127" y="0"/>
                          </a:moveTo>
                          <a:lnTo>
                            <a:pt x="0" y="169"/>
                          </a:lnTo>
                          <a:lnTo>
                            <a:pt x="390" y="462"/>
                          </a:lnTo>
                          <a:lnTo>
                            <a:pt x="517" y="294"/>
                          </a:lnTo>
                          <a:lnTo>
                            <a:pt x="127" y="0"/>
                          </a:lnTo>
                          <a:close/>
                        </a:path>
                      </a:pathLst>
                    </a:custGeom>
                    <a:noFill/>
                    <a:ln w="7938" cap="rnd">
                      <a:solidFill>
                        <a:srgbClr val="000000"/>
                      </a:solidFill>
                      <a:prstDash val="solid"/>
                      <a:miter lim="800000"/>
                      <a:headEnd/>
                      <a:tailEnd/>
                    </a:ln>
                  </p:spPr>
                  <p:txBody>
                    <a:bodyPr/>
                    <a:lstStyle/>
                    <a:p>
                      <a:pPr eaLnBrk="0" hangingPunct="0"/>
                      <a:endParaRPr lang="en-US" b="0">
                        <a:solidFill>
                          <a:srgbClr val="000000"/>
                        </a:solidFill>
                        <a:latin typeface="Arial" charset="0"/>
                      </a:endParaRPr>
                    </a:p>
                  </p:txBody>
                </p:sp>
              </p:grpSp>
              <p:grpSp>
                <p:nvGrpSpPr>
                  <p:cNvPr id="29" name="Group 84"/>
                  <p:cNvGrpSpPr>
                    <a:grpSpLocks/>
                  </p:cNvGrpSpPr>
                  <p:nvPr/>
                </p:nvGrpSpPr>
                <p:grpSpPr bwMode="auto">
                  <a:xfrm>
                    <a:off x="2236" y="2363"/>
                    <a:ext cx="145" cy="162"/>
                    <a:chOff x="2236" y="2363"/>
                    <a:chExt cx="145" cy="162"/>
                  </a:xfrm>
                </p:grpSpPr>
                <p:sp>
                  <p:nvSpPr>
                    <p:cNvPr id="20099" name="Freeform 85"/>
                    <p:cNvSpPr>
                      <a:spLocks/>
                    </p:cNvSpPr>
                    <p:nvPr/>
                  </p:nvSpPr>
                  <p:spPr bwMode="auto">
                    <a:xfrm>
                      <a:off x="2236" y="2363"/>
                      <a:ext cx="145" cy="162"/>
                    </a:xfrm>
                    <a:custGeom>
                      <a:avLst/>
                      <a:gdLst>
                        <a:gd name="T0" fmla="*/ 92 w 145"/>
                        <a:gd name="T1" fmla="*/ 0 h 162"/>
                        <a:gd name="T2" fmla="*/ 0 w 145"/>
                        <a:gd name="T3" fmla="*/ 123 h 162"/>
                        <a:gd name="T4" fmla="*/ 53 w 145"/>
                        <a:gd name="T5" fmla="*/ 162 h 162"/>
                        <a:gd name="T6" fmla="*/ 145 w 145"/>
                        <a:gd name="T7" fmla="*/ 40 h 162"/>
                        <a:gd name="T8" fmla="*/ 92 w 145"/>
                        <a:gd name="T9" fmla="*/ 0 h 162"/>
                        <a:gd name="T10" fmla="*/ 0 60000 65536"/>
                        <a:gd name="T11" fmla="*/ 0 60000 65536"/>
                        <a:gd name="T12" fmla="*/ 0 60000 65536"/>
                        <a:gd name="T13" fmla="*/ 0 60000 65536"/>
                        <a:gd name="T14" fmla="*/ 0 60000 65536"/>
                        <a:gd name="T15" fmla="*/ 0 w 145"/>
                        <a:gd name="T16" fmla="*/ 0 h 162"/>
                        <a:gd name="T17" fmla="*/ 145 w 145"/>
                        <a:gd name="T18" fmla="*/ 162 h 162"/>
                      </a:gdLst>
                      <a:ahLst/>
                      <a:cxnLst>
                        <a:cxn ang="T10">
                          <a:pos x="T0" y="T1"/>
                        </a:cxn>
                        <a:cxn ang="T11">
                          <a:pos x="T2" y="T3"/>
                        </a:cxn>
                        <a:cxn ang="T12">
                          <a:pos x="T4" y="T5"/>
                        </a:cxn>
                        <a:cxn ang="T13">
                          <a:pos x="T6" y="T7"/>
                        </a:cxn>
                        <a:cxn ang="T14">
                          <a:pos x="T8" y="T9"/>
                        </a:cxn>
                      </a:cxnLst>
                      <a:rect l="T15" t="T16" r="T17" b="T18"/>
                      <a:pathLst>
                        <a:path w="145" h="162">
                          <a:moveTo>
                            <a:pt x="92" y="0"/>
                          </a:moveTo>
                          <a:lnTo>
                            <a:pt x="0" y="123"/>
                          </a:lnTo>
                          <a:lnTo>
                            <a:pt x="53" y="162"/>
                          </a:lnTo>
                          <a:lnTo>
                            <a:pt x="145" y="40"/>
                          </a:lnTo>
                          <a:lnTo>
                            <a:pt x="92" y="0"/>
                          </a:lnTo>
                          <a:close/>
                        </a:path>
                      </a:pathLst>
                    </a:custGeom>
                    <a:solidFill>
                      <a:srgbClr val="FFFFFF"/>
                    </a:solidFill>
                    <a:ln w="9525">
                      <a:noFill/>
                      <a:round/>
                      <a:headEnd/>
                      <a:tailEnd/>
                    </a:ln>
                  </p:spPr>
                  <p:txBody>
                    <a:bodyPr/>
                    <a:lstStyle/>
                    <a:p>
                      <a:pPr eaLnBrk="0" hangingPunct="0"/>
                      <a:endParaRPr lang="en-US" b="0">
                        <a:solidFill>
                          <a:srgbClr val="000000"/>
                        </a:solidFill>
                        <a:latin typeface="Arial" charset="0"/>
                      </a:endParaRPr>
                    </a:p>
                  </p:txBody>
                </p:sp>
                <p:sp>
                  <p:nvSpPr>
                    <p:cNvPr id="20100" name="Freeform 86"/>
                    <p:cNvSpPr>
                      <a:spLocks/>
                    </p:cNvSpPr>
                    <p:nvPr/>
                  </p:nvSpPr>
                  <p:spPr bwMode="auto">
                    <a:xfrm>
                      <a:off x="2236" y="2363"/>
                      <a:ext cx="145" cy="162"/>
                    </a:xfrm>
                    <a:custGeom>
                      <a:avLst/>
                      <a:gdLst>
                        <a:gd name="T0" fmla="*/ 92 w 145"/>
                        <a:gd name="T1" fmla="*/ 0 h 162"/>
                        <a:gd name="T2" fmla="*/ 0 w 145"/>
                        <a:gd name="T3" fmla="*/ 123 h 162"/>
                        <a:gd name="T4" fmla="*/ 53 w 145"/>
                        <a:gd name="T5" fmla="*/ 162 h 162"/>
                        <a:gd name="T6" fmla="*/ 145 w 145"/>
                        <a:gd name="T7" fmla="*/ 40 h 162"/>
                        <a:gd name="T8" fmla="*/ 92 w 145"/>
                        <a:gd name="T9" fmla="*/ 0 h 162"/>
                        <a:gd name="T10" fmla="*/ 0 60000 65536"/>
                        <a:gd name="T11" fmla="*/ 0 60000 65536"/>
                        <a:gd name="T12" fmla="*/ 0 60000 65536"/>
                        <a:gd name="T13" fmla="*/ 0 60000 65536"/>
                        <a:gd name="T14" fmla="*/ 0 60000 65536"/>
                        <a:gd name="T15" fmla="*/ 0 w 145"/>
                        <a:gd name="T16" fmla="*/ 0 h 162"/>
                        <a:gd name="T17" fmla="*/ 145 w 145"/>
                        <a:gd name="T18" fmla="*/ 162 h 162"/>
                      </a:gdLst>
                      <a:ahLst/>
                      <a:cxnLst>
                        <a:cxn ang="T10">
                          <a:pos x="T0" y="T1"/>
                        </a:cxn>
                        <a:cxn ang="T11">
                          <a:pos x="T2" y="T3"/>
                        </a:cxn>
                        <a:cxn ang="T12">
                          <a:pos x="T4" y="T5"/>
                        </a:cxn>
                        <a:cxn ang="T13">
                          <a:pos x="T6" y="T7"/>
                        </a:cxn>
                        <a:cxn ang="T14">
                          <a:pos x="T8" y="T9"/>
                        </a:cxn>
                      </a:cxnLst>
                      <a:rect l="T15" t="T16" r="T17" b="T18"/>
                      <a:pathLst>
                        <a:path w="145" h="162">
                          <a:moveTo>
                            <a:pt x="92" y="0"/>
                          </a:moveTo>
                          <a:lnTo>
                            <a:pt x="0" y="123"/>
                          </a:lnTo>
                          <a:lnTo>
                            <a:pt x="53" y="162"/>
                          </a:lnTo>
                          <a:lnTo>
                            <a:pt x="145" y="40"/>
                          </a:lnTo>
                          <a:lnTo>
                            <a:pt x="92" y="0"/>
                          </a:lnTo>
                          <a:close/>
                        </a:path>
                      </a:pathLst>
                    </a:custGeom>
                    <a:noFill/>
                    <a:ln w="7938" cap="rnd">
                      <a:solidFill>
                        <a:srgbClr val="000000"/>
                      </a:solidFill>
                      <a:prstDash val="solid"/>
                      <a:miter lim="800000"/>
                      <a:headEnd/>
                      <a:tailEnd/>
                    </a:ln>
                  </p:spPr>
                  <p:txBody>
                    <a:bodyPr/>
                    <a:lstStyle/>
                    <a:p>
                      <a:pPr eaLnBrk="0" hangingPunct="0"/>
                      <a:endParaRPr lang="en-US" b="0">
                        <a:solidFill>
                          <a:srgbClr val="000000"/>
                        </a:solidFill>
                        <a:latin typeface="Arial" charset="0"/>
                      </a:endParaRPr>
                    </a:p>
                  </p:txBody>
                </p:sp>
              </p:grpSp>
              <p:grpSp>
                <p:nvGrpSpPr>
                  <p:cNvPr id="30" name="Group 87"/>
                  <p:cNvGrpSpPr>
                    <a:grpSpLocks/>
                  </p:cNvGrpSpPr>
                  <p:nvPr/>
                </p:nvGrpSpPr>
                <p:grpSpPr bwMode="auto">
                  <a:xfrm>
                    <a:off x="2479" y="1980"/>
                    <a:ext cx="164" cy="187"/>
                    <a:chOff x="2479" y="1980"/>
                    <a:chExt cx="164" cy="187"/>
                  </a:xfrm>
                </p:grpSpPr>
                <p:sp>
                  <p:nvSpPr>
                    <p:cNvPr id="20097" name="Freeform 88"/>
                    <p:cNvSpPr>
                      <a:spLocks/>
                    </p:cNvSpPr>
                    <p:nvPr/>
                  </p:nvSpPr>
                  <p:spPr bwMode="auto">
                    <a:xfrm>
                      <a:off x="2479" y="1980"/>
                      <a:ext cx="164" cy="187"/>
                    </a:xfrm>
                    <a:custGeom>
                      <a:avLst/>
                      <a:gdLst>
                        <a:gd name="T0" fmla="*/ 111 w 164"/>
                        <a:gd name="T1" fmla="*/ 0 h 187"/>
                        <a:gd name="T2" fmla="*/ 0 w 164"/>
                        <a:gd name="T3" fmla="*/ 147 h 187"/>
                        <a:gd name="T4" fmla="*/ 53 w 164"/>
                        <a:gd name="T5" fmla="*/ 187 h 187"/>
                        <a:gd name="T6" fmla="*/ 164 w 164"/>
                        <a:gd name="T7" fmla="*/ 40 h 187"/>
                        <a:gd name="T8" fmla="*/ 111 w 164"/>
                        <a:gd name="T9" fmla="*/ 0 h 187"/>
                        <a:gd name="T10" fmla="*/ 0 60000 65536"/>
                        <a:gd name="T11" fmla="*/ 0 60000 65536"/>
                        <a:gd name="T12" fmla="*/ 0 60000 65536"/>
                        <a:gd name="T13" fmla="*/ 0 60000 65536"/>
                        <a:gd name="T14" fmla="*/ 0 60000 65536"/>
                        <a:gd name="T15" fmla="*/ 0 w 164"/>
                        <a:gd name="T16" fmla="*/ 0 h 187"/>
                        <a:gd name="T17" fmla="*/ 164 w 164"/>
                        <a:gd name="T18" fmla="*/ 187 h 187"/>
                      </a:gdLst>
                      <a:ahLst/>
                      <a:cxnLst>
                        <a:cxn ang="T10">
                          <a:pos x="T0" y="T1"/>
                        </a:cxn>
                        <a:cxn ang="T11">
                          <a:pos x="T2" y="T3"/>
                        </a:cxn>
                        <a:cxn ang="T12">
                          <a:pos x="T4" y="T5"/>
                        </a:cxn>
                        <a:cxn ang="T13">
                          <a:pos x="T6" y="T7"/>
                        </a:cxn>
                        <a:cxn ang="T14">
                          <a:pos x="T8" y="T9"/>
                        </a:cxn>
                      </a:cxnLst>
                      <a:rect l="T15" t="T16" r="T17" b="T18"/>
                      <a:pathLst>
                        <a:path w="164" h="187">
                          <a:moveTo>
                            <a:pt x="111" y="0"/>
                          </a:moveTo>
                          <a:lnTo>
                            <a:pt x="0" y="147"/>
                          </a:lnTo>
                          <a:lnTo>
                            <a:pt x="53" y="187"/>
                          </a:lnTo>
                          <a:lnTo>
                            <a:pt x="164" y="40"/>
                          </a:lnTo>
                          <a:lnTo>
                            <a:pt x="111" y="0"/>
                          </a:lnTo>
                          <a:close/>
                        </a:path>
                      </a:pathLst>
                    </a:custGeom>
                    <a:solidFill>
                      <a:srgbClr val="FFFFFF"/>
                    </a:solidFill>
                    <a:ln w="9525">
                      <a:noFill/>
                      <a:round/>
                      <a:headEnd/>
                      <a:tailEnd/>
                    </a:ln>
                  </p:spPr>
                  <p:txBody>
                    <a:bodyPr/>
                    <a:lstStyle/>
                    <a:p>
                      <a:pPr eaLnBrk="0" hangingPunct="0"/>
                      <a:endParaRPr lang="en-US" b="0">
                        <a:solidFill>
                          <a:srgbClr val="000000"/>
                        </a:solidFill>
                        <a:latin typeface="Arial" charset="0"/>
                      </a:endParaRPr>
                    </a:p>
                  </p:txBody>
                </p:sp>
                <p:sp>
                  <p:nvSpPr>
                    <p:cNvPr id="20098" name="Freeform 89"/>
                    <p:cNvSpPr>
                      <a:spLocks/>
                    </p:cNvSpPr>
                    <p:nvPr/>
                  </p:nvSpPr>
                  <p:spPr bwMode="auto">
                    <a:xfrm>
                      <a:off x="2479" y="1980"/>
                      <a:ext cx="164" cy="187"/>
                    </a:xfrm>
                    <a:custGeom>
                      <a:avLst/>
                      <a:gdLst>
                        <a:gd name="T0" fmla="*/ 111 w 164"/>
                        <a:gd name="T1" fmla="*/ 0 h 187"/>
                        <a:gd name="T2" fmla="*/ 0 w 164"/>
                        <a:gd name="T3" fmla="*/ 147 h 187"/>
                        <a:gd name="T4" fmla="*/ 53 w 164"/>
                        <a:gd name="T5" fmla="*/ 187 h 187"/>
                        <a:gd name="T6" fmla="*/ 164 w 164"/>
                        <a:gd name="T7" fmla="*/ 40 h 187"/>
                        <a:gd name="T8" fmla="*/ 111 w 164"/>
                        <a:gd name="T9" fmla="*/ 0 h 187"/>
                        <a:gd name="T10" fmla="*/ 0 60000 65536"/>
                        <a:gd name="T11" fmla="*/ 0 60000 65536"/>
                        <a:gd name="T12" fmla="*/ 0 60000 65536"/>
                        <a:gd name="T13" fmla="*/ 0 60000 65536"/>
                        <a:gd name="T14" fmla="*/ 0 60000 65536"/>
                        <a:gd name="T15" fmla="*/ 0 w 164"/>
                        <a:gd name="T16" fmla="*/ 0 h 187"/>
                        <a:gd name="T17" fmla="*/ 164 w 164"/>
                        <a:gd name="T18" fmla="*/ 187 h 187"/>
                      </a:gdLst>
                      <a:ahLst/>
                      <a:cxnLst>
                        <a:cxn ang="T10">
                          <a:pos x="T0" y="T1"/>
                        </a:cxn>
                        <a:cxn ang="T11">
                          <a:pos x="T2" y="T3"/>
                        </a:cxn>
                        <a:cxn ang="T12">
                          <a:pos x="T4" y="T5"/>
                        </a:cxn>
                        <a:cxn ang="T13">
                          <a:pos x="T6" y="T7"/>
                        </a:cxn>
                        <a:cxn ang="T14">
                          <a:pos x="T8" y="T9"/>
                        </a:cxn>
                      </a:cxnLst>
                      <a:rect l="T15" t="T16" r="T17" b="T18"/>
                      <a:pathLst>
                        <a:path w="164" h="187">
                          <a:moveTo>
                            <a:pt x="111" y="0"/>
                          </a:moveTo>
                          <a:lnTo>
                            <a:pt x="0" y="147"/>
                          </a:lnTo>
                          <a:lnTo>
                            <a:pt x="53" y="187"/>
                          </a:lnTo>
                          <a:lnTo>
                            <a:pt x="164" y="40"/>
                          </a:lnTo>
                          <a:lnTo>
                            <a:pt x="111" y="0"/>
                          </a:lnTo>
                          <a:close/>
                        </a:path>
                      </a:pathLst>
                    </a:custGeom>
                    <a:noFill/>
                    <a:ln w="7938" cap="rnd">
                      <a:solidFill>
                        <a:srgbClr val="000000"/>
                      </a:solidFill>
                      <a:prstDash val="solid"/>
                      <a:miter lim="800000"/>
                      <a:headEnd/>
                      <a:tailEnd/>
                    </a:ln>
                  </p:spPr>
                  <p:txBody>
                    <a:bodyPr/>
                    <a:lstStyle/>
                    <a:p>
                      <a:pPr eaLnBrk="0" hangingPunct="0"/>
                      <a:endParaRPr lang="en-US" b="0">
                        <a:solidFill>
                          <a:srgbClr val="000000"/>
                        </a:solidFill>
                        <a:latin typeface="Arial" charset="0"/>
                      </a:endParaRPr>
                    </a:p>
                  </p:txBody>
                </p:sp>
              </p:grpSp>
              <p:sp>
                <p:nvSpPr>
                  <p:cNvPr id="19949" name="Line 90"/>
                  <p:cNvSpPr>
                    <a:spLocks noChangeShapeType="1"/>
                  </p:cNvSpPr>
                  <p:nvPr/>
                </p:nvSpPr>
                <p:spPr bwMode="auto">
                  <a:xfrm>
                    <a:off x="1832" y="1792"/>
                    <a:ext cx="708" cy="413"/>
                  </a:xfrm>
                  <a:prstGeom prst="line">
                    <a:avLst/>
                  </a:prstGeom>
                  <a:noFill/>
                  <a:ln w="31750">
                    <a:solidFill>
                      <a:srgbClr val="000000"/>
                    </a:solidFill>
                    <a:round/>
                    <a:headEnd/>
                    <a:tailEnd/>
                  </a:ln>
                </p:spPr>
                <p:txBody>
                  <a:bodyPr/>
                  <a:lstStyle/>
                  <a:p>
                    <a:pPr eaLnBrk="0" hangingPunct="0"/>
                    <a:endParaRPr lang="en-US" b="0">
                      <a:solidFill>
                        <a:srgbClr val="000000"/>
                      </a:solidFill>
                      <a:latin typeface="Arial" charset="0"/>
                    </a:endParaRPr>
                  </a:p>
                </p:txBody>
              </p:sp>
              <p:sp>
                <p:nvSpPr>
                  <p:cNvPr id="19950" name="Line 91"/>
                  <p:cNvSpPr>
                    <a:spLocks noChangeShapeType="1"/>
                  </p:cNvSpPr>
                  <p:nvPr/>
                </p:nvSpPr>
                <p:spPr bwMode="auto">
                  <a:xfrm flipV="1">
                    <a:off x="2528" y="2163"/>
                    <a:ext cx="38" cy="42"/>
                  </a:xfrm>
                  <a:prstGeom prst="line">
                    <a:avLst/>
                  </a:prstGeom>
                  <a:noFill/>
                  <a:ln w="31750">
                    <a:solidFill>
                      <a:srgbClr val="000000"/>
                    </a:solidFill>
                    <a:round/>
                    <a:headEnd/>
                    <a:tailEnd/>
                  </a:ln>
                </p:spPr>
                <p:txBody>
                  <a:bodyPr/>
                  <a:lstStyle/>
                  <a:p>
                    <a:pPr eaLnBrk="0" hangingPunct="0"/>
                    <a:endParaRPr lang="en-US" b="0">
                      <a:solidFill>
                        <a:srgbClr val="000000"/>
                      </a:solidFill>
                      <a:latin typeface="Arial" charset="0"/>
                    </a:endParaRPr>
                  </a:p>
                </p:txBody>
              </p:sp>
              <p:sp>
                <p:nvSpPr>
                  <p:cNvPr id="19951" name="Line 92"/>
                  <p:cNvSpPr>
                    <a:spLocks noChangeShapeType="1"/>
                  </p:cNvSpPr>
                  <p:nvPr/>
                </p:nvSpPr>
                <p:spPr bwMode="auto">
                  <a:xfrm>
                    <a:off x="2559" y="2167"/>
                    <a:ext cx="118" cy="45"/>
                  </a:xfrm>
                  <a:prstGeom prst="line">
                    <a:avLst/>
                  </a:prstGeom>
                  <a:noFill/>
                  <a:ln w="31750">
                    <a:solidFill>
                      <a:srgbClr val="000000"/>
                    </a:solidFill>
                    <a:round/>
                    <a:headEnd/>
                    <a:tailEnd/>
                  </a:ln>
                </p:spPr>
                <p:txBody>
                  <a:bodyPr/>
                  <a:lstStyle/>
                  <a:p>
                    <a:pPr eaLnBrk="0" hangingPunct="0"/>
                    <a:endParaRPr lang="en-US" b="0">
                      <a:solidFill>
                        <a:srgbClr val="000000"/>
                      </a:solidFill>
                      <a:latin typeface="Arial" charset="0"/>
                    </a:endParaRPr>
                  </a:p>
                </p:txBody>
              </p:sp>
              <p:sp>
                <p:nvSpPr>
                  <p:cNvPr id="19952" name="Line 93"/>
                  <p:cNvSpPr>
                    <a:spLocks noChangeShapeType="1"/>
                  </p:cNvSpPr>
                  <p:nvPr/>
                </p:nvSpPr>
                <p:spPr bwMode="auto">
                  <a:xfrm flipV="1">
                    <a:off x="2669" y="2155"/>
                    <a:ext cx="42" cy="59"/>
                  </a:xfrm>
                  <a:prstGeom prst="line">
                    <a:avLst/>
                  </a:prstGeom>
                  <a:noFill/>
                  <a:ln w="31750">
                    <a:solidFill>
                      <a:srgbClr val="000000"/>
                    </a:solidFill>
                    <a:round/>
                    <a:headEnd/>
                    <a:tailEnd/>
                  </a:ln>
                </p:spPr>
                <p:txBody>
                  <a:bodyPr/>
                  <a:lstStyle/>
                  <a:p>
                    <a:pPr eaLnBrk="0" hangingPunct="0"/>
                    <a:endParaRPr lang="en-US" b="0">
                      <a:solidFill>
                        <a:srgbClr val="000000"/>
                      </a:solidFill>
                      <a:latin typeface="Arial" charset="0"/>
                    </a:endParaRPr>
                  </a:p>
                </p:txBody>
              </p:sp>
              <p:sp>
                <p:nvSpPr>
                  <p:cNvPr id="19953" name="Line 94"/>
                  <p:cNvSpPr>
                    <a:spLocks noChangeShapeType="1"/>
                  </p:cNvSpPr>
                  <p:nvPr/>
                </p:nvSpPr>
                <p:spPr bwMode="auto">
                  <a:xfrm>
                    <a:off x="2711" y="2163"/>
                    <a:ext cx="736" cy="316"/>
                  </a:xfrm>
                  <a:prstGeom prst="line">
                    <a:avLst/>
                  </a:prstGeom>
                  <a:noFill/>
                  <a:ln w="31750">
                    <a:solidFill>
                      <a:srgbClr val="000000"/>
                    </a:solidFill>
                    <a:round/>
                    <a:headEnd/>
                    <a:tailEnd/>
                  </a:ln>
                </p:spPr>
                <p:txBody>
                  <a:bodyPr/>
                  <a:lstStyle/>
                  <a:p>
                    <a:pPr eaLnBrk="0" hangingPunct="0"/>
                    <a:endParaRPr lang="en-US" b="0">
                      <a:solidFill>
                        <a:srgbClr val="000000"/>
                      </a:solidFill>
                      <a:latin typeface="Arial" charset="0"/>
                    </a:endParaRPr>
                  </a:p>
                </p:txBody>
              </p:sp>
              <p:sp>
                <p:nvSpPr>
                  <p:cNvPr id="19954" name="Line 95"/>
                  <p:cNvSpPr>
                    <a:spLocks noChangeShapeType="1"/>
                  </p:cNvSpPr>
                  <p:nvPr/>
                </p:nvSpPr>
                <p:spPr bwMode="auto">
                  <a:xfrm>
                    <a:off x="3447" y="2479"/>
                    <a:ext cx="825" cy="1"/>
                  </a:xfrm>
                  <a:prstGeom prst="line">
                    <a:avLst/>
                  </a:prstGeom>
                  <a:noFill/>
                  <a:ln w="31750">
                    <a:solidFill>
                      <a:srgbClr val="000000"/>
                    </a:solidFill>
                    <a:round/>
                    <a:headEnd/>
                    <a:tailEnd/>
                  </a:ln>
                </p:spPr>
                <p:txBody>
                  <a:bodyPr/>
                  <a:lstStyle/>
                  <a:p>
                    <a:pPr eaLnBrk="0" hangingPunct="0"/>
                    <a:endParaRPr lang="en-US" b="0">
                      <a:solidFill>
                        <a:srgbClr val="000000"/>
                      </a:solidFill>
                      <a:latin typeface="Arial" charset="0"/>
                    </a:endParaRPr>
                  </a:p>
                </p:txBody>
              </p:sp>
              <p:sp>
                <p:nvSpPr>
                  <p:cNvPr id="19955" name="Line 96"/>
                  <p:cNvSpPr>
                    <a:spLocks noChangeShapeType="1"/>
                  </p:cNvSpPr>
                  <p:nvPr/>
                </p:nvSpPr>
                <p:spPr bwMode="auto">
                  <a:xfrm flipV="1">
                    <a:off x="4261" y="2333"/>
                    <a:ext cx="380" cy="146"/>
                  </a:xfrm>
                  <a:prstGeom prst="line">
                    <a:avLst/>
                  </a:prstGeom>
                  <a:noFill/>
                  <a:ln w="31750">
                    <a:solidFill>
                      <a:srgbClr val="000000"/>
                    </a:solidFill>
                    <a:round/>
                    <a:headEnd/>
                    <a:tailEnd/>
                  </a:ln>
                </p:spPr>
                <p:txBody>
                  <a:bodyPr/>
                  <a:lstStyle/>
                  <a:p>
                    <a:pPr eaLnBrk="0" hangingPunct="0"/>
                    <a:endParaRPr lang="en-US" b="0">
                      <a:solidFill>
                        <a:srgbClr val="000000"/>
                      </a:solidFill>
                      <a:latin typeface="Arial" charset="0"/>
                    </a:endParaRPr>
                  </a:p>
                </p:txBody>
              </p:sp>
              <p:sp>
                <p:nvSpPr>
                  <p:cNvPr id="19956" name="Line 97"/>
                  <p:cNvSpPr>
                    <a:spLocks noChangeShapeType="1"/>
                  </p:cNvSpPr>
                  <p:nvPr/>
                </p:nvSpPr>
                <p:spPr bwMode="auto">
                  <a:xfrm>
                    <a:off x="4641" y="2333"/>
                    <a:ext cx="16" cy="29"/>
                  </a:xfrm>
                  <a:prstGeom prst="line">
                    <a:avLst/>
                  </a:prstGeom>
                  <a:noFill/>
                  <a:ln w="31750">
                    <a:solidFill>
                      <a:srgbClr val="000000"/>
                    </a:solidFill>
                    <a:round/>
                    <a:headEnd/>
                    <a:tailEnd/>
                  </a:ln>
                </p:spPr>
                <p:txBody>
                  <a:bodyPr/>
                  <a:lstStyle/>
                  <a:p>
                    <a:pPr eaLnBrk="0" hangingPunct="0"/>
                    <a:endParaRPr lang="en-US" b="0">
                      <a:solidFill>
                        <a:srgbClr val="000000"/>
                      </a:solidFill>
                      <a:latin typeface="Arial" charset="0"/>
                    </a:endParaRPr>
                  </a:p>
                </p:txBody>
              </p:sp>
              <p:sp>
                <p:nvSpPr>
                  <p:cNvPr id="19957" name="Line 98"/>
                  <p:cNvSpPr>
                    <a:spLocks noChangeShapeType="1"/>
                  </p:cNvSpPr>
                  <p:nvPr/>
                </p:nvSpPr>
                <p:spPr bwMode="auto">
                  <a:xfrm flipV="1">
                    <a:off x="4657" y="2287"/>
                    <a:ext cx="106" cy="75"/>
                  </a:xfrm>
                  <a:prstGeom prst="line">
                    <a:avLst/>
                  </a:prstGeom>
                  <a:noFill/>
                  <a:ln w="31750">
                    <a:solidFill>
                      <a:srgbClr val="000000"/>
                    </a:solidFill>
                    <a:round/>
                    <a:headEnd/>
                    <a:tailEnd/>
                  </a:ln>
                </p:spPr>
                <p:txBody>
                  <a:bodyPr/>
                  <a:lstStyle/>
                  <a:p>
                    <a:pPr eaLnBrk="0" hangingPunct="0"/>
                    <a:endParaRPr lang="en-US" b="0">
                      <a:solidFill>
                        <a:srgbClr val="000000"/>
                      </a:solidFill>
                      <a:latin typeface="Arial" charset="0"/>
                    </a:endParaRPr>
                  </a:p>
                </p:txBody>
              </p:sp>
              <p:sp>
                <p:nvSpPr>
                  <p:cNvPr id="19958" name="Line 99"/>
                  <p:cNvSpPr>
                    <a:spLocks noChangeShapeType="1"/>
                  </p:cNvSpPr>
                  <p:nvPr/>
                </p:nvSpPr>
                <p:spPr bwMode="auto">
                  <a:xfrm flipH="1">
                    <a:off x="4757" y="2402"/>
                    <a:ext cx="94" cy="77"/>
                  </a:xfrm>
                  <a:prstGeom prst="line">
                    <a:avLst/>
                  </a:prstGeom>
                  <a:noFill/>
                  <a:ln w="31750">
                    <a:solidFill>
                      <a:srgbClr val="000000"/>
                    </a:solidFill>
                    <a:round/>
                    <a:headEnd/>
                    <a:tailEnd/>
                  </a:ln>
                </p:spPr>
                <p:txBody>
                  <a:bodyPr/>
                  <a:lstStyle/>
                  <a:p>
                    <a:pPr eaLnBrk="0" hangingPunct="0"/>
                    <a:endParaRPr lang="en-US" b="0">
                      <a:solidFill>
                        <a:srgbClr val="000000"/>
                      </a:solidFill>
                      <a:latin typeface="Arial" charset="0"/>
                    </a:endParaRPr>
                  </a:p>
                </p:txBody>
              </p:sp>
              <p:sp>
                <p:nvSpPr>
                  <p:cNvPr id="19959" name="Line 100"/>
                  <p:cNvSpPr>
                    <a:spLocks noChangeShapeType="1"/>
                  </p:cNvSpPr>
                  <p:nvPr/>
                </p:nvSpPr>
                <p:spPr bwMode="auto">
                  <a:xfrm>
                    <a:off x="4757" y="2479"/>
                    <a:ext cx="23" cy="42"/>
                  </a:xfrm>
                  <a:prstGeom prst="line">
                    <a:avLst/>
                  </a:prstGeom>
                  <a:noFill/>
                  <a:ln w="31750">
                    <a:solidFill>
                      <a:srgbClr val="000000"/>
                    </a:solidFill>
                    <a:round/>
                    <a:headEnd/>
                    <a:tailEnd/>
                  </a:ln>
                </p:spPr>
                <p:txBody>
                  <a:bodyPr/>
                  <a:lstStyle/>
                  <a:p>
                    <a:pPr eaLnBrk="0" hangingPunct="0"/>
                    <a:endParaRPr lang="en-US" b="0">
                      <a:solidFill>
                        <a:srgbClr val="000000"/>
                      </a:solidFill>
                      <a:latin typeface="Arial" charset="0"/>
                    </a:endParaRPr>
                  </a:p>
                </p:txBody>
              </p:sp>
              <p:sp>
                <p:nvSpPr>
                  <p:cNvPr id="19960" name="Line 101"/>
                  <p:cNvSpPr>
                    <a:spLocks noChangeShapeType="1"/>
                  </p:cNvSpPr>
                  <p:nvPr/>
                </p:nvSpPr>
                <p:spPr bwMode="auto">
                  <a:xfrm flipH="1">
                    <a:off x="4308" y="2521"/>
                    <a:ext cx="472" cy="308"/>
                  </a:xfrm>
                  <a:prstGeom prst="line">
                    <a:avLst/>
                  </a:prstGeom>
                  <a:noFill/>
                  <a:ln w="31750">
                    <a:solidFill>
                      <a:srgbClr val="000000"/>
                    </a:solidFill>
                    <a:round/>
                    <a:headEnd/>
                    <a:tailEnd/>
                  </a:ln>
                </p:spPr>
                <p:txBody>
                  <a:bodyPr/>
                  <a:lstStyle/>
                  <a:p>
                    <a:pPr eaLnBrk="0" hangingPunct="0"/>
                    <a:endParaRPr lang="en-US" b="0">
                      <a:solidFill>
                        <a:srgbClr val="000000"/>
                      </a:solidFill>
                      <a:latin typeface="Arial" charset="0"/>
                    </a:endParaRPr>
                  </a:p>
                </p:txBody>
              </p:sp>
              <p:sp>
                <p:nvSpPr>
                  <p:cNvPr id="19961" name="Line 102"/>
                  <p:cNvSpPr>
                    <a:spLocks noChangeShapeType="1"/>
                  </p:cNvSpPr>
                  <p:nvPr/>
                </p:nvSpPr>
                <p:spPr bwMode="auto">
                  <a:xfrm flipH="1">
                    <a:off x="3978" y="2829"/>
                    <a:ext cx="330" cy="115"/>
                  </a:xfrm>
                  <a:prstGeom prst="line">
                    <a:avLst/>
                  </a:prstGeom>
                  <a:noFill/>
                  <a:ln w="31750">
                    <a:solidFill>
                      <a:srgbClr val="000000"/>
                    </a:solidFill>
                    <a:round/>
                    <a:headEnd/>
                    <a:tailEnd/>
                  </a:ln>
                </p:spPr>
                <p:txBody>
                  <a:bodyPr/>
                  <a:lstStyle/>
                  <a:p>
                    <a:pPr eaLnBrk="0" hangingPunct="0"/>
                    <a:endParaRPr lang="en-US" b="0">
                      <a:solidFill>
                        <a:srgbClr val="000000"/>
                      </a:solidFill>
                      <a:latin typeface="Arial" charset="0"/>
                    </a:endParaRPr>
                  </a:p>
                </p:txBody>
              </p:sp>
              <p:sp>
                <p:nvSpPr>
                  <p:cNvPr id="19962" name="Line 103"/>
                  <p:cNvSpPr>
                    <a:spLocks noChangeShapeType="1"/>
                  </p:cNvSpPr>
                  <p:nvPr/>
                </p:nvSpPr>
                <p:spPr bwMode="auto">
                  <a:xfrm flipH="1">
                    <a:off x="3238" y="2943"/>
                    <a:ext cx="740" cy="1"/>
                  </a:xfrm>
                  <a:prstGeom prst="line">
                    <a:avLst/>
                  </a:prstGeom>
                  <a:noFill/>
                  <a:ln w="31750">
                    <a:solidFill>
                      <a:srgbClr val="000000"/>
                    </a:solidFill>
                    <a:round/>
                    <a:headEnd/>
                    <a:tailEnd/>
                  </a:ln>
                </p:spPr>
                <p:txBody>
                  <a:bodyPr/>
                  <a:lstStyle/>
                  <a:p>
                    <a:pPr eaLnBrk="0" hangingPunct="0"/>
                    <a:endParaRPr lang="en-US" b="0">
                      <a:solidFill>
                        <a:srgbClr val="000000"/>
                      </a:solidFill>
                      <a:latin typeface="Arial" charset="0"/>
                    </a:endParaRPr>
                  </a:p>
                </p:txBody>
              </p:sp>
              <p:sp>
                <p:nvSpPr>
                  <p:cNvPr id="19963" name="Line 104"/>
                  <p:cNvSpPr>
                    <a:spLocks noChangeShapeType="1"/>
                  </p:cNvSpPr>
                  <p:nvPr/>
                </p:nvSpPr>
                <p:spPr bwMode="auto">
                  <a:xfrm flipH="1" flipV="1">
                    <a:off x="2495" y="2636"/>
                    <a:ext cx="743" cy="307"/>
                  </a:xfrm>
                  <a:prstGeom prst="line">
                    <a:avLst/>
                  </a:prstGeom>
                  <a:noFill/>
                  <a:ln w="31750">
                    <a:solidFill>
                      <a:srgbClr val="000000"/>
                    </a:solidFill>
                    <a:round/>
                    <a:headEnd/>
                    <a:tailEnd/>
                  </a:ln>
                </p:spPr>
                <p:txBody>
                  <a:bodyPr/>
                  <a:lstStyle/>
                  <a:p>
                    <a:pPr eaLnBrk="0" hangingPunct="0"/>
                    <a:endParaRPr lang="en-US" b="0">
                      <a:solidFill>
                        <a:srgbClr val="000000"/>
                      </a:solidFill>
                      <a:latin typeface="Arial" charset="0"/>
                    </a:endParaRPr>
                  </a:p>
                </p:txBody>
              </p:sp>
              <p:sp>
                <p:nvSpPr>
                  <p:cNvPr id="19964" name="Line 105"/>
                  <p:cNvSpPr>
                    <a:spLocks noChangeShapeType="1"/>
                  </p:cNvSpPr>
                  <p:nvPr/>
                </p:nvSpPr>
                <p:spPr bwMode="auto">
                  <a:xfrm flipV="1">
                    <a:off x="2496" y="2537"/>
                    <a:ext cx="37" cy="105"/>
                  </a:xfrm>
                  <a:prstGeom prst="line">
                    <a:avLst/>
                  </a:prstGeom>
                  <a:noFill/>
                  <a:ln w="31750">
                    <a:solidFill>
                      <a:srgbClr val="000000"/>
                    </a:solidFill>
                    <a:round/>
                    <a:headEnd/>
                    <a:tailEnd/>
                  </a:ln>
                </p:spPr>
                <p:txBody>
                  <a:bodyPr/>
                  <a:lstStyle/>
                  <a:p>
                    <a:pPr eaLnBrk="0" hangingPunct="0"/>
                    <a:endParaRPr lang="en-US" b="0">
                      <a:solidFill>
                        <a:srgbClr val="000000"/>
                      </a:solidFill>
                      <a:latin typeface="Arial" charset="0"/>
                    </a:endParaRPr>
                  </a:p>
                </p:txBody>
              </p:sp>
              <p:sp>
                <p:nvSpPr>
                  <p:cNvPr id="19965" name="Line 106"/>
                  <p:cNvSpPr>
                    <a:spLocks noChangeShapeType="1"/>
                  </p:cNvSpPr>
                  <p:nvPr/>
                </p:nvSpPr>
                <p:spPr bwMode="auto">
                  <a:xfrm flipH="1" flipV="1">
                    <a:off x="1795" y="1826"/>
                    <a:ext cx="738" cy="721"/>
                  </a:xfrm>
                  <a:prstGeom prst="line">
                    <a:avLst/>
                  </a:prstGeom>
                  <a:noFill/>
                  <a:ln w="31750">
                    <a:solidFill>
                      <a:srgbClr val="000000"/>
                    </a:solidFill>
                    <a:round/>
                    <a:headEnd/>
                    <a:tailEnd/>
                  </a:ln>
                </p:spPr>
                <p:txBody>
                  <a:bodyPr/>
                  <a:lstStyle/>
                  <a:p>
                    <a:pPr eaLnBrk="0" hangingPunct="0"/>
                    <a:endParaRPr lang="en-US" b="0">
                      <a:solidFill>
                        <a:srgbClr val="000000"/>
                      </a:solidFill>
                      <a:latin typeface="Arial" charset="0"/>
                    </a:endParaRPr>
                  </a:p>
                </p:txBody>
              </p:sp>
              <p:sp>
                <p:nvSpPr>
                  <p:cNvPr id="19966" name="Line 107"/>
                  <p:cNvSpPr>
                    <a:spLocks noChangeShapeType="1"/>
                  </p:cNvSpPr>
                  <p:nvPr/>
                </p:nvSpPr>
                <p:spPr bwMode="auto">
                  <a:xfrm>
                    <a:off x="4757" y="2273"/>
                    <a:ext cx="94" cy="129"/>
                  </a:xfrm>
                  <a:prstGeom prst="line">
                    <a:avLst/>
                  </a:prstGeom>
                  <a:noFill/>
                  <a:ln w="11113">
                    <a:solidFill>
                      <a:srgbClr val="000000"/>
                    </a:solidFill>
                    <a:round/>
                    <a:headEnd/>
                    <a:tailEnd/>
                  </a:ln>
                </p:spPr>
                <p:txBody>
                  <a:bodyPr/>
                  <a:lstStyle/>
                  <a:p>
                    <a:pPr eaLnBrk="0" hangingPunct="0"/>
                    <a:endParaRPr lang="en-US" b="0">
                      <a:solidFill>
                        <a:srgbClr val="000000"/>
                      </a:solidFill>
                      <a:latin typeface="Arial" charset="0"/>
                    </a:endParaRPr>
                  </a:p>
                </p:txBody>
              </p:sp>
              <p:grpSp>
                <p:nvGrpSpPr>
                  <p:cNvPr id="31" name="Group 108"/>
                  <p:cNvGrpSpPr>
                    <a:grpSpLocks/>
                  </p:cNvGrpSpPr>
                  <p:nvPr/>
                </p:nvGrpSpPr>
                <p:grpSpPr bwMode="auto">
                  <a:xfrm>
                    <a:off x="3699" y="2959"/>
                    <a:ext cx="718" cy="673"/>
                    <a:chOff x="3699" y="2959"/>
                    <a:chExt cx="718" cy="673"/>
                  </a:xfrm>
                </p:grpSpPr>
                <p:sp>
                  <p:nvSpPr>
                    <p:cNvPr id="20095" name="Rectangle 109"/>
                    <p:cNvSpPr>
                      <a:spLocks noChangeArrowheads="1"/>
                    </p:cNvSpPr>
                    <p:nvPr/>
                  </p:nvSpPr>
                  <p:spPr bwMode="auto">
                    <a:xfrm>
                      <a:off x="3699" y="2959"/>
                      <a:ext cx="718" cy="673"/>
                    </a:xfrm>
                    <a:prstGeom prst="rect">
                      <a:avLst/>
                    </a:prstGeom>
                    <a:solidFill>
                      <a:srgbClr val="F4F4F4"/>
                    </a:solidFill>
                    <a:ln w="9525">
                      <a:noFill/>
                      <a:miter lim="800000"/>
                      <a:headEnd/>
                      <a:tailEnd/>
                    </a:ln>
                  </p:spPr>
                  <p:txBody>
                    <a:bodyPr/>
                    <a:lstStyle/>
                    <a:p>
                      <a:pPr eaLnBrk="0" hangingPunct="0"/>
                      <a:endParaRPr lang="en-US" b="0">
                        <a:solidFill>
                          <a:srgbClr val="000000"/>
                        </a:solidFill>
                        <a:latin typeface="Arial" charset="0"/>
                      </a:endParaRPr>
                    </a:p>
                  </p:txBody>
                </p:sp>
                <p:sp>
                  <p:nvSpPr>
                    <p:cNvPr id="20096" name="Rectangle 110"/>
                    <p:cNvSpPr>
                      <a:spLocks noChangeArrowheads="1"/>
                    </p:cNvSpPr>
                    <p:nvPr/>
                  </p:nvSpPr>
                  <p:spPr bwMode="auto">
                    <a:xfrm>
                      <a:off x="3699" y="2959"/>
                      <a:ext cx="718" cy="673"/>
                    </a:xfrm>
                    <a:prstGeom prst="rect">
                      <a:avLst/>
                    </a:prstGeom>
                    <a:noFill/>
                    <a:ln w="7938" cap="rnd">
                      <a:solidFill>
                        <a:srgbClr val="000000"/>
                      </a:solidFill>
                      <a:miter lim="800000"/>
                      <a:headEnd/>
                      <a:tailEnd/>
                    </a:ln>
                  </p:spPr>
                  <p:txBody>
                    <a:bodyPr/>
                    <a:lstStyle/>
                    <a:p>
                      <a:pPr eaLnBrk="0" hangingPunct="0"/>
                      <a:endParaRPr lang="en-US" b="0">
                        <a:solidFill>
                          <a:srgbClr val="000000"/>
                        </a:solidFill>
                        <a:latin typeface="Arial" charset="0"/>
                      </a:endParaRPr>
                    </a:p>
                  </p:txBody>
                </p:sp>
              </p:grpSp>
              <p:grpSp>
                <p:nvGrpSpPr>
                  <p:cNvPr id="19921" name="Group 111"/>
                  <p:cNvGrpSpPr>
                    <a:grpSpLocks/>
                  </p:cNvGrpSpPr>
                  <p:nvPr/>
                </p:nvGrpSpPr>
                <p:grpSpPr bwMode="auto">
                  <a:xfrm>
                    <a:off x="3615" y="2959"/>
                    <a:ext cx="84" cy="252"/>
                    <a:chOff x="3615" y="2959"/>
                    <a:chExt cx="84" cy="252"/>
                  </a:xfrm>
                </p:grpSpPr>
                <p:sp>
                  <p:nvSpPr>
                    <p:cNvPr id="20093" name="Rectangle 112"/>
                    <p:cNvSpPr>
                      <a:spLocks noChangeArrowheads="1"/>
                    </p:cNvSpPr>
                    <p:nvPr/>
                  </p:nvSpPr>
                  <p:spPr bwMode="auto">
                    <a:xfrm>
                      <a:off x="3615" y="2959"/>
                      <a:ext cx="84" cy="252"/>
                    </a:xfrm>
                    <a:prstGeom prst="rect">
                      <a:avLst/>
                    </a:prstGeom>
                    <a:solidFill>
                      <a:srgbClr val="FFFFFF"/>
                    </a:solidFill>
                    <a:ln w="9525">
                      <a:noFill/>
                      <a:miter lim="800000"/>
                      <a:headEnd/>
                      <a:tailEnd/>
                    </a:ln>
                  </p:spPr>
                  <p:txBody>
                    <a:bodyPr/>
                    <a:lstStyle/>
                    <a:p>
                      <a:pPr eaLnBrk="0" hangingPunct="0"/>
                      <a:endParaRPr lang="en-US" b="0">
                        <a:solidFill>
                          <a:srgbClr val="000000"/>
                        </a:solidFill>
                        <a:latin typeface="Arial" charset="0"/>
                      </a:endParaRPr>
                    </a:p>
                  </p:txBody>
                </p:sp>
                <p:sp>
                  <p:nvSpPr>
                    <p:cNvPr id="20094" name="Rectangle 113"/>
                    <p:cNvSpPr>
                      <a:spLocks noChangeArrowheads="1"/>
                    </p:cNvSpPr>
                    <p:nvPr/>
                  </p:nvSpPr>
                  <p:spPr bwMode="auto">
                    <a:xfrm>
                      <a:off x="3615" y="2959"/>
                      <a:ext cx="84" cy="252"/>
                    </a:xfrm>
                    <a:prstGeom prst="rect">
                      <a:avLst/>
                    </a:prstGeom>
                    <a:noFill/>
                    <a:ln w="7938" cap="rnd">
                      <a:solidFill>
                        <a:srgbClr val="000000"/>
                      </a:solidFill>
                      <a:miter lim="800000"/>
                      <a:headEnd/>
                      <a:tailEnd/>
                    </a:ln>
                  </p:spPr>
                  <p:txBody>
                    <a:bodyPr/>
                    <a:lstStyle/>
                    <a:p>
                      <a:pPr eaLnBrk="0" hangingPunct="0"/>
                      <a:endParaRPr lang="en-US" b="0">
                        <a:solidFill>
                          <a:srgbClr val="000000"/>
                        </a:solidFill>
                        <a:latin typeface="Arial" charset="0"/>
                      </a:endParaRPr>
                    </a:p>
                  </p:txBody>
                </p:sp>
              </p:grpSp>
              <p:grpSp>
                <p:nvGrpSpPr>
                  <p:cNvPr id="19925" name="Group 114"/>
                  <p:cNvGrpSpPr>
                    <a:grpSpLocks/>
                  </p:cNvGrpSpPr>
                  <p:nvPr/>
                </p:nvGrpSpPr>
                <p:grpSpPr bwMode="auto">
                  <a:xfrm>
                    <a:off x="4417" y="2959"/>
                    <a:ext cx="124" cy="253"/>
                    <a:chOff x="4417" y="2959"/>
                    <a:chExt cx="124" cy="253"/>
                  </a:xfrm>
                </p:grpSpPr>
                <p:sp>
                  <p:nvSpPr>
                    <p:cNvPr id="20091" name="Rectangle 115"/>
                    <p:cNvSpPr>
                      <a:spLocks noChangeArrowheads="1"/>
                    </p:cNvSpPr>
                    <p:nvPr/>
                  </p:nvSpPr>
                  <p:spPr bwMode="auto">
                    <a:xfrm>
                      <a:off x="4417" y="2959"/>
                      <a:ext cx="124" cy="253"/>
                    </a:xfrm>
                    <a:prstGeom prst="rect">
                      <a:avLst/>
                    </a:prstGeom>
                    <a:solidFill>
                      <a:srgbClr val="FFFFFF"/>
                    </a:solidFill>
                    <a:ln w="9525">
                      <a:noFill/>
                      <a:miter lim="800000"/>
                      <a:headEnd/>
                      <a:tailEnd/>
                    </a:ln>
                  </p:spPr>
                  <p:txBody>
                    <a:bodyPr/>
                    <a:lstStyle/>
                    <a:p>
                      <a:pPr eaLnBrk="0" hangingPunct="0"/>
                      <a:endParaRPr lang="en-US" b="0">
                        <a:solidFill>
                          <a:srgbClr val="000000"/>
                        </a:solidFill>
                        <a:latin typeface="Arial" charset="0"/>
                      </a:endParaRPr>
                    </a:p>
                  </p:txBody>
                </p:sp>
                <p:sp>
                  <p:nvSpPr>
                    <p:cNvPr id="20092" name="Rectangle 116"/>
                    <p:cNvSpPr>
                      <a:spLocks noChangeArrowheads="1"/>
                    </p:cNvSpPr>
                    <p:nvPr/>
                  </p:nvSpPr>
                  <p:spPr bwMode="auto">
                    <a:xfrm>
                      <a:off x="4417" y="2959"/>
                      <a:ext cx="124" cy="253"/>
                    </a:xfrm>
                    <a:prstGeom prst="rect">
                      <a:avLst/>
                    </a:prstGeom>
                    <a:noFill/>
                    <a:ln w="7938" cap="rnd">
                      <a:solidFill>
                        <a:srgbClr val="000000"/>
                      </a:solidFill>
                      <a:miter lim="800000"/>
                      <a:headEnd/>
                      <a:tailEnd/>
                    </a:ln>
                  </p:spPr>
                  <p:txBody>
                    <a:bodyPr/>
                    <a:lstStyle/>
                    <a:p>
                      <a:pPr eaLnBrk="0" hangingPunct="0"/>
                      <a:endParaRPr lang="en-US" b="0">
                        <a:solidFill>
                          <a:srgbClr val="000000"/>
                        </a:solidFill>
                        <a:latin typeface="Arial" charset="0"/>
                      </a:endParaRPr>
                    </a:p>
                  </p:txBody>
                </p:sp>
              </p:grpSp>
              <p:grpSp>
                <p:nvGrpSpPr>
                  <p:cNvPr id="19934" name="Group 117"/>
                  <p:cNvGrpSpPr>
                    <a:grpSpLocks/>
                  </p:cNvGrpSpPr>
                  <p:nvPr/>
                </p:nvGrpSpPr>
                <p:grpSpPr bwMode="auto">
                  <a:xfrm>
                    <a:off x="1801" y="1938"/>
                    <a:ext cx="110" cy="94"/>
                    <a:chOff x="1801" y="1938"/>
                    <a:chExt cx="110" cy="94"/>
                  </a:xfrm>
                </p:grpSpPr>
                <p:sp>
                  <p:nvSpPr>
                    <p:cNvPr id="20089" name="Freeform 118"/>
                    <p:cNvSpPr>
                      <a:spLocks/>
                    </p:cNvSpPr>
                    <p:nvPr/>
                  </p:nvSpPr>
                  <p:spPr bwMode="auto">
                    <a:xfrm>
                      <a:off x="1801" y="1938"/>
                      <a:ext cx="110" cy="94"/>
                    </a:xfrm>
                    <a:custGeom>
                      <a:avLst/>
                      <a:gdLst>
                        <a:gd name="T0" fmla="*/ 110 w 110"/>
                        <a:gd name="T1" fmla="*/ 57 h 94"/>
                        <a:gd name="T2" fmla="*/ 86 w 110"/>
                        <a:gd name="T3" fmla="*/ 0 h 94"/>
                        <a:gd name="T4" fmla="*/ 0 w 110"/>
                        <a:gd name="T5" fmla="*/ 37 h 94"/>
                        <a:gd name="T6" fmla="*/ 25 w 110"/>
                        <a:gd name="T7" fmla="*/ 94 h 94"/>
                        <a:gd name="T8" fmla="*/ 110 w 110"/>
                        <a:gd name="T9" fmla="*/ 57 h 94"/>
                        <a:gd name="T10" fmla="*/ 0 60000 65536"/>
                        <a:gd name="T11" fmla="*/ 0 60000 65536"/>
                        <a:gd name="T12" fmla="*/ 0 60000 65536"/>
                        <a:gd name="T13" fmla="*/ 0 60000 65536"/>
                        <a:gd name="T14" fmla="*/ 0 60000 65536"/>
                        <a:gd name="T15" fmla="*/ 0 w 110"/>
                        <a:gd name="T16" fmla="*/ 0 h 94"/>
                        <a:gd name="T17" fmla="*/ 110 w 110"/>
                        <a:gd name="T18" fmla="*/ 94 h 94"/>
                      </a:gdLst>
                      <a:ahLst/>
                      <a:cxnLst>
                        <a:cxn ang="T10">
                          <a:pos x="T0" y="T1"/>
                        </a:cxn>
                        <a:cxn ang="T11">
                          <a:pos x="T2" y="T3"/>
                        </a:cxn>
                        <a:cxn ang="T12">
                          <a:pos x="T4" y="T5"/>
                        </a:cxn>
                        <a:cxn ang="T13">
                          <a:pos x="T6" y="T7"/>
                        </a:cxn>
                        <a:cxn ang="T14">
                          <a:pos x="T8" y="T9"/>
                        </a:cxn>
                      </a:cxnLst>
                      <a:rect l="T15" t="T16" r="T17" b="T18"/>
                      <a:pathLst>
                        <a:path w="110" h="94">
                          <a:moveTo>
                            <a:pt x="110" y="57"/>
                          </a:moveTo>
                          <a:lnTo>
                            <a:pt x="86" y="0"/>
                          </a:lnTo>
                          <a:lnTo>
                            <a:pt x="0" y="37"/>
                          </a:lnTo>
                          <a:lnTo>
                            <a:pt x="25" y="94"/>
                          </a:lnTo>
                          <a:lnTo>
                            <a:pt x="110" y="57"/>
                          </a:lnTo>
                          <a:close/>
                        </a:path>
                      </a:pathLst>
                    </a:custGeom>
                    <a:solidFill>
                      <a:srgbClr val="FFFFFF"/>
                    </a:solidFill>
                    <a:ln w="9525">
                      <a:noFill/>
                      <a:round/>
                      <a:headEnd/>
                      <a:tailEnd/>
                    </a:ln>
                  </p:spPr>
                  <p:txBody>
                    <a:bodyPr/>
                    <a:lstStyle/>
                    <a:p>
                      <a:pPr eaLnBrk="0" hangingPunct="0"/>
                      <a:endParaRPr lang="en-US" b="0">
                        <a:solidFill>
                          <a:srgbClr val="000000"/>
                        </a:solidFill>
                        <a:latin typeface="Arial" charset="0"/>
                      </a:endParaRPr>
                    </a:p>
                  </p:txBody>
                </p:sp>
                <p:sp>
                  <p:nvSpPr>
                    <p:cNvPr id="20090" name="Freeform 119"/>
                    <p:cNvSpPr>
                      <a:spLocks/>
                    </p:cNvSpPr>
                    <p:nvPr/>
                  </p:nvSpPr>
                  <p:spPr bwMode="auto">
                    <a:xfrm>
                      <a:off x="1801" y="1938"/>
                      <a:ext cx="110" cy="94"/>
                    </a:xfrm>
                    <a:custGeom>
                      <a:avLst/>
                      <a:gdLst>
                        <a:gd name="T0" fmla="*/ 110 w 110"/>
                        <a:gd name="T1" fmla="*/ 57 h 94"/>
                        <a:gd name="T2" fmla="*/ 86 w 110"/>
                        <a:gd name="T3" fmla="*/ 0 h 94"/>
                        <a:gd name="T4" fmla="*/ 0 w 110"/>
                        <a:gd name="T5" fmla="*/ 37 h 94"/>
                        <a:gd name="T6" fmla="*/ 25 w 110"/>
                        <a:gd name="T7" fmla="*/ 94 h 94"/>
                        <a:gd name="T8" fmla="*/ 110 w 110"/>
                        <a:gd name="T9" fmla="*/ 57 h 94"/>
                        <a:gd name="T10" fmla="*/ 0 60000 65536"/>
                        <a:gd name="T11" fmla="*/ 0 60000 65536"/>
                        <a:gd name="T12" fmla="*/ 0 60000 65536"/>
                        <a:gd name="T13" fmla="*/ 0 60000 65536"/>
                        <a:gd name="T14" fmla="*/ 0 60000 65536"/>
                        <a:gd name="T15" fmla="*/ 0 w 110"/>
                        <a:gd name="T16" fmla="*/ 0 h 94"/>
                        <a:gd name="T17" fmla="*/ 110 w 110"/>
                        <a:gd name="T18" fmla="*/ 94 h 94"/>
                      </a:gdLst>
                      <a:ahLst/>
                      <a:cxnLst>
                        <a:cxn ang="T10">
                          <a:pos x="T0" y="T1"/>
                        </a:cxn>
                        <a:cxn ang="T11">
                          <a:pos x="T2" y="T3"/>
                        </a:cxn>
                        <a:cxn ang="T12">
                          <a:pos x="T4" y="T5"/>
                        </a:cxn>
                        <a:cxn ang="T13">
                          <a:pos x="T6" y="T7"/>
                        </a:cxn>
                        <a:cxn ang="T14">
                          <a:pos x="T8" y="T9"/>
                        </a:cxn>
                      </a:cxnLst>
                      <a:rect l="T15" t="T16" r="T17" b="T18"/>
                      <a:pathLst>
                        <a:path w="110" h="94">
                          <a:moveTo>
                            <a:pt x="110" y="57"/>
                          </a:moveTo>
                          <a:lnTo>
                            <a:pt x="86" y="0"/>
                          </a:lnTo>
                          <a:lnTo>
                            <a:pt x="0" y="37"/>
                          </a:lnTo>
                          <a:lnTo>
                            <a:pt x="25" y="94"/>
                          </a:lnTo>
                          <a:lnTo>
                            <a:pt x="110" y="57"/>
                          </a:lnTo>
                          <a:close/>
                        </a:path>
                      </a:pathLst>
                    </a:custGeom>
                    <a:noFill/>
                    <a:ln w="7938" cap="rnd">
                      <a:solidFill>
                        <a:srgbClr val="000000"/>
                      </a:solidFill>
                      <a:prstDash val="solid"/>
                      <a:miter lim="800000"/>
                      <a:headEnd/>
                      <a:tailEnd/>
                    </a:ln>
                  </p:spPr>
                  <p:txBody>
                    <a:bodyPr/>
                    <a:lstStyle/>
                    <a:p>
                      <a:pPr eaLnBrk="0" hangingPunct="0"/>
                      <a:endParaRPr lang="en-US" b="0">
                        <a:solidFill>
                          <a:srgbClr val="000000"/>
                        </a:solidFill>
                        <a:latin typeface="Arial" charset="0"/>
                      </a:endParaRPr>
                    </a:p>
                  </p:txBody>
                </p:sp>
              </p:grpSp>
              <p:grpSp>
                <p:nvGrpSpPr>
                  <p:cNvPr id="19935" name="Group 120"/>
                  <p:cNvGrpSpPr>
                    <a:grpSpLocks/>
                  </p:cNvGrpSpPr>
                  <p:nvPr/>
                </p:nvGrpSpPr>
                <p:grpSpPr bwMode="auto">
                  <a:xfrm>
                    <a:off x="1961" y="1738"/>
                    <a:ext cx="67" cy="96"/>
                    <a:chOff x="1961" y="1738"/>
                    <a:chExt cx="67" cy="96"/>
                  </a:xfrm>
                </p:grpSpPr>
                <p:sp>
                  <p:nvSpPr>
                    <p:cNvPr id="20087" name="Freeform 121"/>
                    <p:cNvSpPr>
                      <a:spLocks/>
                    </p:cNvSpPr>
                    <p:nvPr/>
                  </p:nvSpPr>
                  <p:spPr bwMode="auto">
                    <a:xfrm>
                      <a:off x="1961" y="1738"/>
                      <a:ext cx="67" cy="96"/>
                    </a:xfrm>
                    <a:custGeom>
                      <a:avLst/>
                      <a:gdLst>
                        <a:gd name="T0" fmla="*/ 62 w 67"/>
                        <a:gd name="T1" fmla="*/ 0 h 96"/>
                        <a:gd name="T2" fmla="*/ 0 w 67"/>
                        <a:gd name="T3" fmla="*/ 3 h 96"/>
                        <a:gd name="T4" fmla="*/ 5 w 67"/>
                        <a:gd name="T5" fmla="*/ 96 h 96"/>
                        <a:gd name="T6" fmla="*/ 67 w 67"/>
                        <a:gd name="T7" fmla="*/ 93 h 96"/>
                        <a:gd name="T8" fmla="*/ 62 w 67"/>
                        <a:gd name="T9" fmla="*/ 0 h 96"/>
                        <a:gd name="T10" fmla="*/ 0 60000 65536"/>
                        <a:gd name="T11" fmla="*/ 0 60000 65536"/>
                        <a:gd name="T12" fmla="*/ 0 60000 65536"/>
                        <a:gd name="T13" fmla="*/ 0 60000 65536"/>
                        <a:gd name="T14" fmla="*/ 0 60000 65536"/>
                        <a:gd name="T15" fmla="*/ 0 w 67"/>
                        <a:gd name="T16" fmla="*/ 0 h 96"/>
                        <a:gd name="T17" fmla="*/ 67 w 67"/>
                        <a:gd name="T18" fmla="*/ 96 h 96"/>
                      </a:gdLst>
                      <a:ahLst/>
                      <a:cxnLst>
                        <a:cxn ang="T10">
                          <a:pos x="T0" y="T1"/>
                        </a:cxn>
                        <a:cxn ang="T11">
                          <a:pos x="T2" y="T3"/>
                        </a:cxn>
                        <a:cxn ang="T12">
                          <a:pos x="T4" y="T5"/>
                        </a:cxn>
                        <a:cxn ang="T13">
                          <a:pos x="T6" y="T7"/>
                        </a:cxn>
                        <a:cxn ang="T14">
                          <a:pos x="T8" y="T9"/>
                        </a:cxn>
                      </a:cxnLst>
                      <a:rect l="T15" t="T16" r="T17" b="T18"/>
                      <a:pathLst>
                        <a:path w="67" h="96">
                          <a:moveTo>
                            <a:pt x="62" y="0"/>
                          </a:moveTo>
                          <a:lnTo>
                            <a:pt x="0" y="3"/>
                          </a:lnTo>
                          <a:lnTo>
                            <a:pt x="5" y="96"/>
                          </a:lnTo>
                          <a:lnTo>
                            <a:pt x="67" y="93"/>
                          </a:lnTo>
                          <a:lnTo>
                            <a:pt x="62" y="0"/>
                          </a:lnTo>
                          <a:close/>
                        </a:path>
                      </a:pathLst>
                    </a:custGeom>
                    <a:solidFill>
                      <a:srgbClr val="FFFFFF"/>
                    </a:solidFill>
                    <a:ln w="9525">
                      <a:noFill/>
                      <a:round/>
                      <a:headEnd/>
                      <a:tailEnd/>
                    </a:ln>
                  </p:spPr>
                  <p:txBody>
                    <a:bodyPr/>
                    <a:lstStyle/>
                    <a:p>
                      <a:pPr eaLnBrk="0" hangingPunct="0"/>
                      <a:endParaRPr lang="en-US" b="0">
                        <a:solidFill>
                          <a:srgbClr val="000000"/>
                        </a:solidFill>
                        <a:latin typeface="Arial" charset="0"/>
                      </a:endParaRPr>
                    </a:p>
                  </p:txBody>
                </p:sp>
                <p:sp>
                  <p:nvSpPr>
                    <p:cNvPr id="20088" name="Freeform 122"/>
                    <p:cNvSpPr>
                      <a:spLocks/>
                    </p:cNvSpPr>
                    <p:nvPr/>
                  </p:nvSpPr>
                  <p:spPr bwMode="auto">
                    <a:xfrm>
                      <a:off x="1961" y="1738"/>
                      <a:ext cx="67" cy="96"/>
                    </a:xfrm>
                    <a:custGeom>
                      <a:avLst/>
                      <a:gdLst>
                        <a:gd name="T0" fmla="*/ 62 w 67"/>
                        <a:gd name="T1" fmla="*/ 0 h 96"/>
                        <a:gd name="T2" fmla="*/ 0 w 67"/>
                        <a:gd name="T3" fmla="*/ 3 h 96"/>
                        <a:gd name="T4" fmla="*/ 5 w 67"/>
                        <a:gd name="T5" fmla="*/ 96 h 96"/>
                        <a:gd name="T6" fmla="*/ 67 w 67"/>
                        <a:gd name="T7" fmla="*/ 93 h 96"/>
                        <a:gd name="T8" fmla="*/ 62 w 67"/>
                        <a:gd name="T9" fmla="*/ 0 h 96"/>
                        <a:gd name="T10" fmla="*/ 0 60000 65536"/>
                        <a:gd name="T11" fmla="*/ 0 60000 65536"/>
                        <a:gd name="T12" fmla="*/ 0 60000 65536"/>
                        <a:gd name="T13" fmla="*/ 0 60000 65536"/>
                        <a:gd name="T14" fmla="*/ 0 60000 65536"/>
                        <a:gd name="T15" fmla="*/ 0 w 67"/>
                        <a:gd name="T16" fmla="*/ 0 h 96"/>
                        <a:gd name="T17" fmla="*/ 67 w 67"/>
                        <a:gd name="T18" fmla="*/ 96 h 96"/>
                      </a:gdLst>
                      <a:ahLst/>
                      <a:cxnLst>
                        <a:cxn ang="T10">
                          <a:pos x="T0" y="T1"/>
                        </a:cxn>
                        <a:cxn ang="T11">
                          <a:pos x="T2" y="T3"/>
                        </a:cxn>
                        <a:cxn ang="T12">
                          <a:pos x="T4" y="T5"/>
                        </a:cxn>
                        <a:cxn ang="T13">
                          <a:pos x="T6" y="T7"/>
                        </a:cxn>
                        <a:cxn ang="T14">
                          <a:pos x="T8" y="T9"/>
                        </a:cxn>
                      </a:cxnLst>
                      <a:rect l="T15" t="T16" r="T17" b="T18"/>
                      <a:pathLst>
                        <a:path w="67" h="96">
                          <a:moveTo>
                            <a:pt x="62" y="0"/>
                          </a:moveTo>
                          <a:lnTo>
                            <a:pt x="0" y="3"/>
                          </a:lnTo>
                          <a:lnTo>
                            <a:pt x="5" y="96"/>
                          </a:lnTo>
                          <a:lnTo>
                            <a:pt x="67" y="93"/>
                          </a:lnTo>
                          <a:lnTo>
                            <a:pt x="62" y="0"/>
                          </a:lnTo>
                          <a:close/>
                        </a:path>
                      </a:pathLst>
                    </a:custGeom>
                    <a:noFill/>
                    <a:ln w="7938" cap="rnd">
                      <a:solidFill>
                        <a:srgbClr val="000000"/>
                      </a:solidFill>
                      <a:prstDash val="solid"/>
                      <a:miter lim="800000"/>
                      <a:headEnd/>
                      <a:tailEnd/>
                    </a:ln>
                  </p:spPr>
                  <p:txBody>
                    <a:bodyPr/>
                    <a:lstStyle/>
                    <a:p>
                      <a:pPr eaLnBrk="0" hangingPunct="0"/>
                      <a:endParaRPr lang="en-US" b="0">
                        <a:solidFill>
                          <a:srgbClr val="000000"/>
                        </a:solidFill>
                        <a:latin typeface="Arial" charset="0"/>
                      </a:endParaRPr>
                    </a:p>
                  </p:txBody>
                </p:sp>
              </p:grpSp>
              <p:sp>
                <p:nvSpPr>
                  <p:cNvPr id="19972" name="Line 123"/>
                  <p:cNvSpPr>
                    <a:spLocks noChangeShapeType="1"/>
                  </p:cNvSpPr>
                  <p:nvPr/>
                </p:nvSpPr>
                <p:spPr bwMode="auto">
                  <a:xfrm flipH="1" flipV="1">
                    <a:off x="1795" y="1826"/>
                    <a:ext cx="56" cy="128"/>
                  </a:xfrm>
                  <a:prstGeom prst="line">
                    <a:avLst/>
                  </a:prstGeom>
                  <a:noFill/>
                  <a:ln w="7938" cap="rnd">
                    <a:solidFill>
                      <a:srgbClr val="000000"/>
                    </a:solidFill>
                    <a:round/>
                    <a:headEnd/>
                    <a:tailEnd/>
                  </a:ln>
                </p:spPr>
                <p:txBody>
                  <a:bodyPr/>
                  <a:lstStyle/>
                  <a:p>
                    <a:pPr eaLnBrk="0" hangingPunct="0"/>
                    <a:endParaRPr lang="en-US" b="0">
                      <a:solidFill>
                        <a:srgbClr val="000000"/>
                      </a:solidFill>
                      <a:latin typeface="Arial" charset="0"/>
                    </a:endParaRPr>
                  </a:p>
                </p:txBody>
              </p:sp>
              <p:sp>
                <p:nvSpPr>
                  <p:cNvPr id="19973" name="Line 124"/>
                  <p:cNvSpPr>
                    <a:spLocks noChangeShapeType="1"/>
                  </p:cNvSpPr>
                  <p:nvPr/>
                </p:nvSpPr>
                <p:spPr bwMode="auto">
                  <a:xfrm flipH="1" flipV="1">
                    <a:off x="1776" y="1836"/>
                    <a:ext cx="56" cy="128"/>
                  </a:xfrm>
                  <a:prstGeom prst="line">
                    <a:avLst/>
                  </a:prstGeom>
                  <a:noFill/>
                  <a:ln w="7938" cap="rnd">
                    <a:solidFill>
                      <a:srgbClr val="000000"/>
                    </a:solidFill>
                    <a:round/>
                    <a:headEnd/>
                    <a:tailEnd/>
                  </a:ln>
                </p:spPr>
                <p:txBody>
                  <a:bodyPr/>
                  <a:lstStyle/>
                  <a:p>
                    <a:pPr eaLnBrk="0" hangingPunct="0"/>
                    <a:endParaRPr lang="en-US" b="0">
                      <a:solidFill>
                        <a:srgbClr val="000000"/>
                      </a:solidFill>
                      <a:latin typeface="Arial" charset="0"/>
                    </a:endParaRPr>
                  </a:p>
                </p:txBody>
              </p:sp>
              <p:sp>
                <p:nvSpPr>
                  <p:cNvPr id="19974" name="Line 125"/>
                  <p:cNvSpPr>
                    <a:spLocks noChangeShapeType="1"/>
                  </p:cNvSpPr>
                  <p:nvPr/>
                </p:nvSpPr>
                <p:spPr bwMode="auto">
                  <a:xfrm flipH="1">
                    <a:off x="1832" y="1792"/>
                    <a:ext cx="131" cy="1"/>
                  </a:xfrm>
                  <a:prstGeom prst="line">
                    <a:avLst/>
                  </a:prstGeom>
                  <a:noFill/>
                  <a:ln w="7938" cap="rnd">
                    <a:solidFill>
                      <a:srgbClr val="000000"/>
                    </a:solidFill>
                    <a:round/>
                    <a:headEnd/>
                    <a:tailEnd/>
                  </a:ln>
                </p:spPr>
                <p:txBody>
                  <a:bodyPr/>
                  <a:lstStyle/>
                  <a:p>
                    <a:pPr eaLnBrk="0" hangingPunct="0"/>
                    <a:endParaRPr lang="en-US" b="0">
                      <a:solidFill>
                        <a:srgbClr val="000000"/>
                      </a:solidFill>
                      <a:latin typeface="Arial" charset="0"/>
                    </a:endParaRPr>
                  </a:p>
                </p:txBody>
              </p:sp>
              <p:sp>
                <p:nvSpPr>
                  <p:cNvPr id="19975" name="Line 126"/>
                  <p:cNvSpPr>
                    <a:spLocks noChangeShapeType="1"/>
                  </p:cNvSpPr>
                  <p:nvPr/>
                </p:nvSpPr>
                <p:spPr bwMode="auto">
                  <a:xfrm flipH="1">
                    <a:off x="1832" y="1772"/>
                    <a:ext cx="131" cy="1"/>
                  </a:xfrm>
                  <a:prstGeom prst="line">
                    <a:avLst/>
                  </a:prstGeom>
                  <a:noFill/>
                  <a:ln w="7938" cap="rnd">
                    <a:solidFill>
                      <a:srgbClr val="000000"/>
                    </a:solidFill>
                    <a:round/>
                    <a:headEnd/>
                    <a:tailEnd/>
                  </a:ln>
                </p:spPr>
                <p:txBody>
                  <a:bodyPr/>
                  <a:lstStyle/>
                  <a:p>
                    <a:pPr eaLnBrk="0" hangingPunct="0"/>
                    <a:endParaRPr lang="en-US" b="0">
                      <a:solidFill>
                        <a:srgbClr val="000000"/>
                      </a:solidFill>
                      <a:latin typeface="Arial" charset="0"/>
                    </a:endParaRPr>
                  </a:p>
                </p:txBody>
              </p:sp>
              <p:sp>
                <p:nvSpPr>
                  <p:cNvPr id="19976" name="Freeform 127"/>
                  <p:cNvSpPr>
                    <a:spLocks/>
                  </p:cNvSpPr>
                  <p:nvPr/>
                </p:nvSpPr>
                <p:spPr bwMode="auto">
                  <a:xfrm>
                    <a:off x="2552" y="2338"/>
                    <a:ext cx="895" cy="194"/>
                  </a:xfrm>
                  <a:custGeom>
                    <a:avLst/>
                    <a:gdLst>
                      <a:gd name="T0" fmla="*/ 0 w 895"/>
                      <a:gd name="T1" fmla="*/ 0 h 194"/>
                      <a:gd name="T2" fmla="*/ 146 w 895"/>
                      <a:gd name="T3" fmla="*/ 86 h 194"/>
                      <a:gd name="T4" fmla="*/ 362 w 895"/>
                      <a:gd name="T5" fmla="*/ 159 h 194"/>
                      <a:gd name="T6" fmla="*/ 619 w 895"/>
                      <a:gd name="T7" fmla="*/ 192 h 194"/>
                      <a:gd name="T8" fmla="*/ 895 w 895"/>
                      <a:gd name="T9" fmla="*/ 149 h 194"/>
                      <a:gd name="T10" fmla="*/ 0 60000 65536"/>
                      <a:gd name="T11" fmla="*/ 0 60000 65536"/>
                      <a:gd name="T12" fmla="*/ 0 60000 65536"/>
                      <a:gd name="T13" fmla="*/ 0 60000 65536"/>
                      <a:gd name="T14" fmla="*/ 0 60000 65536"/>
                      <a:gd name="T15" fmla="*/ 0 w 895"/>
                      <a:gd name="T16" fmla="*/ 0 h 194"/>
                      <a:gd name="T17" fmla="*/ 895 w 895"/>
                      <a:gd name="T18" fmla="*/ 194 h 194"/>
                    </a:gdLst>
                    <a:ahLst/>
                    <a:cxnLst>
                      <a:cxn ang="T10">
                        <a:pos x="T0" y="T1"/>
                      </a:cxn>
                      <a:cxn ang="T11">
                        <a:pos x="T2" y="T3"/>
                      </a:cxn>
                      <a:cxn ang="T12">
                        <a:pos x="T4" y="T5"/>
                      </a:cxn>
                      <a:cxn ang="T13">
                        <a:pos x="T6" y="T7"/>
                      </a:cxn>
                      <a:cxn ang="T14">
                        <a:pos x="T8" y="T9"/>
                      </a:cxn>
                    </a:cxnLst>
                    <a:rect l="T15" t="T16" r="T17" b="T18"/>
                    <a:pathLst>
                      <a:path w="895" h="194">
                        <a:moveTo>
                          <a:pt x="0" y="0"/>
                        </a:moveTo>
                        <a:cubicBezTo>
                          <a:pt x="24" y="15"/>
                          <a:pt x="86" y="60"/>
                          <a:pt x="146" y="86"/>
                        </a:cubicBezTo>
                        <a:cubicBezTo>
                          <a:pt x="206" y="113"/>
                          <a:pt x="284" y="142"/>
                          <a:pt x="362" y="159"/>
                        </a:cubicBezTo>
                        <a:cubicBezTo>
                          <a:pt x="441" y="177"/>
                          <a:pt x="530" y="194"/>
                          <a:pt x="619" y="192"/>
                        </a:cubicBezTo>
                        <a:cubicBezTo>
                          <a:pt x="707" y="190"/>
                          <a:pt x="837" y="158"/>
                          <a:pt x="895" y="149"/>
                        </a:cubicBezTo>
                      </a:path>
                    </a:pathLst>
                  </a:custGeom>
                  <a:noFill/>
                  <a:ln w="42863" cap="flat">
                    <a:solidFill>
                      <a:srgbClr val="003366"/>
                    </a:solidFill>
                    <a:prstDash val="solid"/>
                    <a:round/>
                    <a:headEnd/>
                    <a:tailEnd/>
                  </a:ln>
                </p:spPr>
                <p:txBody>
                  <a:bodyPr/>
                  <a:lstStyle/>
                  <a:p>
                    <a:pPr eaLnBrk="0" hangingPunct="0"/>
                    <a:endParaRPr lang="en-US" b="0">
                      <a:solidFill>
                        <a:srgbClr val="000000"/>
                      </a:solidFill>
                      <a:latin typeface="Arial" charset="0"/>
                    </a:endParaRPr>
                  </a:p>
                </p:txBody>
              </p:sp>
              <p:sp>
                <p:nvSpPr>
                  <p:cNvPr id="19977" name="Line 128"/>
                  <p:cNvSpPr>
                    <a:spLocks noChangeShapeType="1"/>
                  </p:cNvSpPr>
                  <p:nvPr/>
                </p:nvSpPr>
                <p:spPr bwMode="auto">
                  <a:xfrm flipH="1" flipV="1">
                    <a:off x="1811" y="1809"/>
                    <a:ext cx="743" cy="532"/>
                  </a:xfrm>
                  <a:prstGeom prst="line">
                    <a:avLst/>
                  </a:prstGeom>
                  <a:noFill/>
                  <a:ln w="42863">
                    <a:solidFill>
                      <a:srgbClr val="003366"/>
                    </a:solidFill>
                    <a:round/>
                    <a:headEnd/>
                    <a:tailEnd/>
                  </a:ln>
                </p:spPr>
                <p:txBody>
                  <a:bodyPr/>
                  <a:lstStyle/>
                  <a:p>
                    <a:pPr eaLnBrk="0" hangingPunct="0"/>
                    <a:endParaRPr lang="en-US" b="0">
                      <a:solidFill>
                        <a:srgbClr val="000000"/>
                      </a:solidFill>
                      <a:latin typeface="Arial" charset="0"/>
                    </a:endParaRPr>
                  </a:p>
                </p:txBody>
              </p:sp>
              <p:grpSp>
                <p:nvGrpSpPr>
                  <p:cNvPr id="19936" name="Group 129"/>
                  <p:cNvGrpSpPr>
                    <a:grpSpLocks/>
                  </p:cNvGrpSpPr>
                  <p:nvPr/>
                </p:nvGrpSpPr>
                <p:grpSpPr bwMode="auto">
                  <a:xfrm>
                    <a:off x="1545" y="1607"/>
                    <a:ext cx="199" cy="151"/>
                    <a:chOff x="1545" y="1607"/>
                    <a:chExt cx="199" cy="151"/>
                  </a:xfrm>
                </p:grpSpPr>
                <p:sp>
                  <p:nvSpPr>
                    <p:cNvPr id="20085" name="Freeform 130"/>
                    <p:cNvSpPr>
                      <a:spLocks/>
                    </p:cNvSpPr>
                    <p:nvPr/>
                  </p:nvSpPr>
                  <p:spPr bwMode="auto">
                    <a:xfrm>
                      <a:off x="1545" y="1607"/>
                      <a:ext cx="199" cy="151"/>
                    </a:xfrm>
                    <a:custGeom>
                      <a:avLst/>
                      <a:gdLst>
                        <a:gd name="T0" fmla="*/ 86 w 199"/>
                        <a:gd name="T1" fmla="*/ 148 h 151"/>
                        <a:gd name="T2" fmla="*/ 109 w 199"/>
                        <a:gd name="T3" fmla="*/ 115 h 151"/>
                        <a:gd name="T4" fmla="*/ 0 w 199"/>
                        <a:gd name="T5" fmla="*/ 37 h 151"/>
                        <a:gd name="T6" fmla="*/ 27 w 199"/>
                        <a:gd name="T7" fmla="*/ 0 h 151"/>
                        <a:gd name="T8" fmla="*/ 136 w 199"/>
                        <a:gd name="T9" fmla="*/ 78 h 151"/>
                        <a:gd name="T10" fmla="*/ 159 w 199"/>
                        <a:gd name="T11" fmla="*/ 45 h 151"/>
                        <a:gd name="T12" fmla="*/ 199 w 199"/>
                        <a:gd name="T13" fmla="*/ 151 h 151"/>
                        <a:gd name="T14" fmla="*/ 86 w 199"/>
                        <a:gd name="T15" fmla="*/ 148 h 151"/>
                        <a:gd name="T16" fmla="*/ 0 60000 65536"/>
                        <a:gd name="T17" fmla="*/ 0 60000 65536"/>
                        <a:gd name="T18" fmla="*/ 0 60000 65536"/>
                        <a:gd name="T19" fmla="*/ 0 60000 65536"/>
                        <a:gd name="T20" fmla="*/ 0 60000 65536"/>
                        <a:gd name="T21" fmla="*/ 0 60000 65536"/>
                        <a:gd name="T22" fmla="*/ 0 60000 65536"/>
                        <a:gd name="T23" fmla="*/ 0 60000 65536"/>
                        <a:gd name="T24" fmla="*/ 0 w 199"/>
                        <a:gd name="T25" fmla="*/ 0 h 151"/>
                        <a:gd name="T26" fmla="*/ 199 w 199"/>
                        <a:gd name="T27" fmla="*/ 151 h 15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9" h="151">
                          <a:moveTo>
                            <a:pt x="86" y="148"/>
                          </a:moveTo>
                          <a:lnTo>
                            <a:pt x="109" y="115"/>
                          </a:lnTo>
                          <a:lnTo>
                            <a:pt x="0" y="37"/>
                          </a:lnTo>
                          <a:lnTo>
                            <a:pt x="27" y="0"/>
                          </a:lnTo>
                          <a:lnTo>
                            <a:pt x="136" y="78"/>
                          </a:lnTo>
                          <a:lnTo>
                            <a:pt x="159" y="45"/>
                          </a:lnTo>
                          <a:lnTo>
                            <a:pt x="199" y="151"/>
                          </a:lnTo>
                          <a:lnTo>
                            <a:pt x="86" y="148"/>
                          </a:lnTo>
                          <a:close/>
                        </a:path>
                      </a:pathLst>
                    </a:custGeom>
                    <a:solidFill>
                      <a:srgbClr val="E9F4FF"/>
                    </a:solidFill>
                    <a:ln w="9525">
                      <a:noFill/>
                      <a:round/>
                      <a:headEnd/>
                      <a:tailEnd/>
                    </a:ln>
                  </p:spPr>
                  <p:txBody>
                    <a:bodyPr/>
                    <a:lstStyle/>
                    <a:p>
                      <a:pPr eaLnBrk="0" hangingPunct="0"/>
                      <a:endParaRPr lang="en-US" b="0">
                        <a:solidFill>
                          <a:srgbClr val="000000"/>
                        </a:solidFill>
                        <a:latin typeface="Arial" charset="0"/>
                      </a:endParaRPr>
                    </a:p>
                  </p:txBody>
                </p:sp>
                <p:sp>
                  <p:nvSpPr>
                    <p:cNvPr id="20086" name="Freeform 131"/>
                    <p:cNvSpPr>
                      <a:spLocks/>
                    </p:cNvSpPr>
                    <p:nvPr/>
                  </p:nvSpPr>
                  <p:spPr bwMode="auto">
                    <a:xfrm>
                      <a:off x="1545" y="1607"/>
                      <a:ext cx="199" cy="151"/>
                    </a:xfrm>
                    <a:custGeom>
                      <a:avLst/>
                      <a:gdLst>
                        <a:gd name="T0" fmla="*/ 86 w 199"/>
                        <a:gd name="T1" fmla="*/ 148 h 151"/>
                        <a:gd name="T2" fmla="*/ 109 w 199"/>
                        <a:gd name="T3" fmla="*/ 115 h 151"/>
                        <a:gd name="T4" fmla="*/ 0 w 199"/>
                        <a:gd name="T5" fmla="*/ 37 h 151"/>
                        <a:gd name="T6" fmla="*/ 27 w 199"/>
                        <a:gd name="T7" fmla="*/ 0 h 151"/>
                        <a:gd name="T8" fmla="*/ 136 w 199"/>
                        <a:gd name="T9" fmla="*/ 78 h 151"/>
                        <a:gd name="T10" fmla="*/ 159 w 199"/>
                        <a:gd name="T11" fmla="*/ 45 h 151"/>
                        <a:gd name="T12" fmla="*/ 199 w 199"/>
                        <a:gd name="T13" fmla="*/ 151 h 151"/>
                        <a:gd name="T14" fmla="*/ 86 w 199"/>
                        <a:gd name="T15" fmla="*/ 148 h 151"/>
                        <a:gd name="T16" fmla="*/ 0 60000 65536"/>
                        <a:gd name="T17" fmla="*/ 0 60000 65536"/>
                        <a:gd name="T18" fmla="*/ 0 60000 65536"/>
                        <a:gd name="T19" fmla="*/ 0 60000 65536"/>
                        <a:gd name="T20" fmla="*/ 0 60000 65536"/>
                        <a:gd name="T21" fmla="*/ 0 60000 65536"/>
                        <a:gd name="T22" fmla="*/ 0 60000 65536"/>
                        <a:gd name="T23" fmla="*/ 0 60000 65536"/>
                        <a:gd name="T24" fmla="*/ 0 w 199"/>
                        <a:gd name="T25" fmla="*/ 0 h 151"/>
                        <a:gd name="T26" fmla="*/ 199 w 199"/>
                        <a:gd name="T27" fmla="*/ 151 h 15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9" h="151">
                          <a:moveTo>
                            <a:pt x="86" y="148"/>
                          </a:moveTo>
                          <a:lnTo>
                            <a:pt x="109" y="115"/>
                          </a:lnTo>
                          <a:lnTo>
                            <a:pt x="0" y="37"/>
                          </a:lnTo>
                          <a:lnTo>
                            <a:pt x="27" y="0"/>
                          </a:lnTo>
                          <a:lnTo>
                            <a:pt x="136" y="78"/>
                          </a:lnTo>
                          <a:lnTo>
                            <a:pt x="159" y="45"/>
                          </a:lnTo>
                          <a:lnTo>
                            <a:pt x="199" y="151"/>
                          </a:lnTo>
                          <a:lnTo>
                            <a:pt x="86" y="148"/>
                          </a:lnTo>
                          <a:close/>
                        </a:path>
                      </a:pathLst>
                    </a:custGeom>
                    <a:noFill/>
                    <a:ln w="7938" cap="rnd">
                      <a:solidFill>
                        <a:srgbClr val="003366"/>
                      </a:solidFill>
                      <a:prstDash val="solid"/>
                      <a:round/>
                      <a:headEnd/>
                      <a:tailEnd/>
                    </a:ln>
                  </p:spPr>
                  <p:txBody>
                    <a:bodyPr/>
                    <a:lstStyle/>
                    <a:p>
                      <a:pPr eaLnBrk="0" hangingPunct="0"/>
                      <a:endParaRPr lang="en-US" b="0">
                        <a:solidFill>
                          <a:srgbClr val="000000"/>
                        </a:solidFill>
                        <a:latin typeface="Arial" charset="0"/>
                      </a:endParaRPr>
                    </a:p>
                  </p:txBody>
                </p:sp>
              </p:grpSp>
              <p:sp>
                <p:nvSpPr>
                  <p:cNvPr id="19979" name="Freeform 132"/>
                  <p:cNvSpPr>
                    <a:spLocks/>
                  </p:cNvSpPr>
                  <p:nvPr/>
                </p:nvSpPr>
                <p:spPr bwMode="auto">
                  <a:xfrm>
                    <a:off x="1813" y="1809"/>
                    <a:ext cx="2985" cy="945"/>
                  </a:xfrm>
                  <a:custGeom>
                    <a:avLst/>
                    <a:gdLst>
                      <a:gd name="T0" fmla="*/ 0 w 2985"/>
                      <a:gd name="T1" fmla="*/ 0 h 945"/>
                      <a:gd name="T2" fmla="*/ 462 w 2985"/>
                      <a:gd name="T3" fmla="*/ 334 h 945"/>
                      <a:gd name="T4" fmla="*/ 979 w 2985"/>
                      <a:gd name="T5" fmla="*/ 678 h 945"/>
                      <a:gd name="T6" fmla="*/ 1461 w 2985"/>
                      <a:gd name="T7" fmla="*/ 851 h 945"/>
                      <a:gd name="T8" fmla="*/ 1733 w 2985"/>
                      <a:gd name="T9" fmla="*/ 913 h 945"/>
                      <a:gd name="T10" fmla="*/ 2020 w 2985"/>
                      <a:gd name="T11" fmla="*/ 942 h 945"/>
                      <a:gd name="T12" fmla="*/ 2214 w 2985"/>
                      <a:gd name="T13" fmla="*/ 927 h 945"/>
                      <a:gd name="T14" fmla="*/ 2501 w 2985"/>
                      <a:gd name="T15" fmla="*/ 832 h 945"/>
                      <a:gd name="T16" fmla="*/ 2717 w 2985"/>
                      <a:gd name="T17" fmla="*/ 719 h 945"/>
                      <a:gd name="T18" fmla="*/ 2985 w 2985"/>
                      <a:gd name="T19" fmla="*/ 538 h 94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985"/>
                      <a:gd name="T31" fmla="*/ 0 h 945"/>
                      <a:gd name="T32" fmla="*/ 2985 w 2985"/>
                      <a:gd name="T33" fmla="*/ 945 h 94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985" h="945">
                        <a:moveTo>
                          <a:pt x="0" y="0"/>
                        </a:moveTo>
                        <a:cubicBezTo>
                          <a:pt x="77" y="56"/>
                          <a:pt x="299" y="221"/>
                          <a:pt x="462" y="334"/>
                        </a:cubicBezTo>
                        <a:cubicBezTo>
                          <a:pt x="625" y="447"/>
                          <a:pt x="812" y="592"/>
                          <a:pt x="979" y="678"/>
                        </a:cubicBezTo>
                        <a:cubicBezTo>
                          <a:pt x="1146" y="764"/>
                          <a:pt x="1335" y="811"/>
                          <a:pt x="1461" y="851"/>
                        </a:cubicBezTo>
                        <a:cubicBezTo>
                          <a:pt x="1587" y="890"/>
                          <a:pt x="1640" y="898"/>
                          <a:pt x="1733" y="913"/>
                        </a:cubicBezTo>
                        <a:cubicBezTo>
                          <a:pt x="1826" y="929"/>
                          <a:pt x="1940" y="940"/>
                          <a:pt x="2020" y="942"/>
                        </a:cubicBezTo>
                        <a:cubicBezTo>
                          <a:pt x="2100" y="945"/>
                          <a:pt x="2134" y="945"/>
                          <a:pt x="2214" y="927"/>
                        </a:cubicBezTo>
                        <a:cubicBezTo>
                          <a:pt x="2294" y="908"/>
                          <a:pt x="2417" y="867"/>
                          <a:pt x="2501" y="832"/>
                        </a:cubicBezTo>
                        <a:cubicBezTo>
                          <a:pt x="2584" y="798"/>
                          <a:pt x="2636" y="767"/>
                          <a:pt x="2717" y="719"/>
                        </a:cubicBezTo>
                        <a:cubicBezTo>
                          <a:pt x="2797" y="670"/>
                          <a:pt x="2929" y="576"/>
                          <a:pt x="2985" y="538"/>
                        </a:cubicBezTo>
                      </a:path>
                    </a:pathLst>
                  </a:custGeom>
                  <a:noFill/>
                  <a:ln w="26988" cap="flat">
                    <a:solidFill>
                      <a:srgbClr val="FF0000"/>
                    </a:solidFill>
                    <a:prstDash val="solid"/>
                    <a:round/>
                    <a:headEnd/>
                    <a:tailEnd/>
                  </a:ln>
                </p:spPr>
                <p:txBody>
                  <a:bodyPr/>
                  <a:lstStyle/>
                  <a:p>
                    <a:pPr eaLnBrk="0" hangingPunct="0"/>
                    <a:endParaRPr lang="en-US" b="0">
                      <a:solidFill>
                        <a:srgbClr val="000000"/>
                      </a:solidFill>
                      <a:latin typeface="Arial" charset="0"/>
                    </a:endParaRPr>
                  </a:p>
                </p:txBody>
              </p:sp>
              <p:sp>
                <p:nvSpPr>
                  <p:cNvPr id="19980" name="Line 133"/>
                  <p:cNvSpPr>
                    <a:spLocks noChangeShapeType="1"/>
                  </p:cNvSpPr>
                  <p:nvPr/>
                </p:nvSpPr>
                <p:spPr bwMode="auto">
                  <a:xfrm flipH="1">
                    <a:off x="1732" y="1733"/>
                    <a:ext cx="85" cy="117"/>
                  </a:xfrm>
                  <a:prstGeom prst="line">
                    <a:avLst/>
                  </a:prstGeom>
                  <a:noFill/>
                  <a:ln w="4763" cap="rnd">
                    <a:solidFill>
                      <a:srgbClr val="003366"/>
                    </a:solidFill>
                    <a:round/>
                    <a:headEnd/>
                    <a:tailEnd/>
                  </a:ln>
                </p:spPr>
                <p:txBody>
                  <a:bodyPr/>
                  <a:lstStyle/>
                  <a:p>
                    <a:pPr eaLnBrk="0" hangingPunct="0"/>
                    <a:endParaRPr lang="en-US" b="0">
                      <a:solidFill>
                        <a:srgbClr val="000000"/>
                      </a:solidFill>
                      <a:latin typeface="Arial" charset="0"/>
                    </a:endParaRPr>
                  </a:p>
                </p:txBody>
              </p:sp>
              <p:sp>
                <p:nvSpPr>
                  <p:cNvPr id="19981" name="Line 134"/>
                  <p:cNvSpPr>
                    <a:spLocks noChangeShapeType="1"/>
                  </p:cNvSpPr>
                  <p:nvPr/>
                </p:nvSpPr>
                <p:spPr bwMode="auto">
                  <a:xfrm flipH="1">
                    <a:off x="1731" y="1808"/>
                    <a:ext cx="32" cy="43"/>
                  </a:xfrm>
                  <a:prstGeom prst="line">
                    <a:avLst/>
                  </a:prstGeom>
                  <a:noFill/>
                  <a:ln w="22225">
                    <a:solidFill>
                      <a:srgbClr val="003366"/>
                    </a:solidFill>
                    <a:round/>
                    <a:headEnd/>
                    <a:tailEnd/>
                  </a:ln>
                </p:spPr>
                <p:txBody>
                  <a:bodyPr/>
                  <a:lstStyle/>
                  <a:p>
                    <a:pPr eaLnBrk="0" hangingPunct="0"/>
                    <a:endParaRPr lang="en-US" b="0">
                      <a:solidFill>
                        <a:srgbClr val="000000"/>
                      </a:solidFill>
                      <a:latin typeface="Arial" charset="0"/>
                    </a:endParaRPr>
                  </a:p>
                </p:txBody>
              </p:sp>
              <p:sp>
                <p:nvSpPr>
                  <p:cNvPr id="19982" name="Line 135"/>
                  <p:cNvSpPr>
                    <a:spLocks noChangeShapeType="1"/>
                  </p:cNvSpPr>
                  <p:nvPr/>
                </p:nvSpPr>
                <p:spPr bwMode="auto">
                  <a:xfrm flipH="1">
                    <a:off x="1809" y="1700"/>
                    <a:ext cx="31" cy="44"/>
                  </a:xfrm>
                  <a:prstGeom prst="line">
                    <a:avLst/>
                  </a:prstGeom>
                  <a:noFill/>
                  <a:ln w="22225">
                    <a:solidFill>
                      <a:srgbClr val="003366"/>
                    </a:solidFill>
                    <a:round/>
                    <a:headEnd/>
                    <a:tailEnd/>
                  </a:ln>
                </p:spPr>
                <p:txBody>
                  <a:bodyPr/>
                  <a:lstStyle/>
                  <a:p>
                    <a:pPr eaLnBrk="0" hangingPunct="0"/>
                    <a:endParaRPr lang="en-US" b="0">
                      <a:solidFill>
                        <a:srgbClr val="000000"/>
                      </a:solidFill>
                      <a:latin typeface="Arial" charset="0"/>
                    </a:endParaRPr>
                  </a:p>
                </p:txBody>
              </p:sp>
              <p:grpSp>
                <p:nvGrpSpPr>
                  <p:cNvPr id="19937" name="Group 136"/>
                  <p:cNvGrpSpPr>
                    <a:grpSpLocks/>
                  </p:cNvGrpSpPr>
                  <p:nvPr/>
                </p:nvGrpSpPr>
                <p:grpSpPr bwMode="auto">
                  <a:xfrm>
                    <a:off x="4860" y="2213"/>
                    <a:ext cx="121" cy="97"/>
                    <a:chOff x="4860" y="2213"/>
                    <a:chExt cx="121" cy="97"/>
                  </a:xfrm>
                </p:grpSpPr>
                <p:sp>
                  <p:nvSpPr>
                    <p:cNvPr id="20083" name="Freeform 137"/>
                    <p:cNvSpPr>
                      <a:spLocks/>
                    </p:cNvSpPr>
                    <p:nvPr/>
                  </p:nvSpPr>
                  <p:spPr bwMode="auto">
                    <a:xfrm>
                      <a:off x="4860" y="2213"/>
                      <a:ext cx="121" cy="97"/>
                    </a:xfrm>
                    <a:custGeom>
                      <a:avLst/>
                      <a:gdLst>
                        <a:gd name="T0" fmla="*/ 97 w 121"/>
                        <a:gd name="T1" fmla="*/ 80 h 97"/>
                        <a:gd name="T2" fmla="*/ 80 w 121"/>
                        <a:gd name="T3" fmla="*/ 55 h 97"/>
                        <a:gd name="T4" fmla="*/ 21 w 121"/>
                        <a:gd name="T5" fmla="*/ 97 h 97"/>
                        <a:gd name="T6" fmla="*/ 0 w 121"/>
                        <a:gd name="T7" fmla="*/ 66 h 97"/>
                        <a:gd name="T8" fmla="*/ 58 w 121"/>
                        <a:gd name="T9" fmla="*/ 24 h 97"/>
                        <a:gd name="T10" fmla="*/ 41 w 121"/>
                        <a:gd name="T11" fmla="*/ 0 h 97"/>
                        <a:gd name="T12" fmla="*/ 121 w 121"/>
                        <a:gd name="T13" fmla="*/ 4 h 97"/>
                        <a:gd name="T14" fmla="*/ 97 w 121"/>
                        <a:gd name="T15" fmla="*/ 80 h 97"/>
                        <a:gd name="T16" fmla="*/ 0 60000 65536"/>
                        <a:gd name="T17" fmla="*/ 0 60000 65536"/>
                        <a:gd name="T18" fmla="*/ 0 60000 65536"/>
                        <a:gd name="T19" fmla="*/ 0 60000 65536"/>
                        <a:gd name="T20" fmla="*/ 0 60000 65536"/>
                        <a:gd name="T21" fmla="*/ 0 60000 65536"/>
                        <a:gd name="T22" fmla="*/ 0 60000 65536"/>
                        <a:gd name="T23" fmla="*/ 0 60000 65536"/>
                        <a:gd name="T24" fmla="*/ 0 w 121"/>
                        <a:gd name="T25" fmla="*/ 0 h 97"/>
                        <a:gd name="T26" fmla="*/ 121 w 121"/>
                        <a:gd name="T27" fmla="*/ 97 h 9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1" h="97">
                          <a:moveTo>
                            <a:pt x="97" y="80"/>
                          </a:moveTo>
                          <a:lnTo>
                            <a:pt x="80" y="55"/>
                          </a:lnTo>
                          <a:lnTo>
                            <a:pt x="21" y="97"/>
                          </a:lnTo>
                          <a:lnTo>
                            <a:pt x="0" y="66"/>
                          </a:lnTo>
                          <a:lnTo>
                            <a:pt x="58" y="24"/>
                          </a:lnTo>
                          <a:lnTo>
                            <a:pt x="41" y="0"/>
                          </a:lnTo>
                          <a:lnTo>
                            <a:pt x="121" y="4"/>
                          </a:lnTo>
                          <a:lnTo>
                            <a:pt x="97" y="80"/>
                          </a:lnTo>
                          <a:close/>
                        </a:path>
                      </a:pathLst>
                    </a:custGeom>
                    <a:solidFill>
                      <a:srgbClr val="FFF5F5"/>
                    </a:solidFill>
                    <a:ln w="9525">
                      <a:noFill/>
                      <a:round/>
                      <a:headEnd/>
                      <a:tailEnd/>
                    </a:ln>
                  </p:spPr>
                  <p:txBody>
                    <a:bodyPr/>
                    <a:lstStyle/>
                    <a:p>
                      <a:pPr eaLnBrk="0" hangingPunct="0"/>
                      <a:endParaRPr lang="en-US" b="0">
                        <a:solidFill>
                          <a:srgbClr val="000000"/>
                        </a:solidFill>
                        <a:latin typeface="Arial" charset="0"/>
                      </a:endParaRPr>
                    </a:p>
                  </p:txBody>
                </p:sp>
                <p:sp>
                  <p:nvSpPr>
                    <p:cNvPr id="20084" name="Freeform 138"/>
                    <p:cNvSpPr>
                      <a:spLocks/>
                    </p:cNvSpPr>
                    <p:nvPr/>
                  </p:nvSpPr>
                  <p:spPr bwMode="auto">
                    <a:xfrm>
                      <a:off x="4860" y="2213"/>
                      <a:ext cx="121" cy="97"/>
                    </a:xfrm>
                    <a:custGeom>
                      <a:avLst/>
                      <a:gdLst>
                        <a:gd name="T0" fmla="*/ 97 w 121"/>
                        <a:gd name="T1" fmla="*/ 80 h 97"/>
                        <a:gd name="T2" fmla="*/ 80 w 121"/>
                        <a:gd name="T3" fmla="*/ 55 h 97"/>
                        <a:gd name="T4" fmla="*/ 21 w 121"/>
                        <a:gd name="T5" fmla="*/ 97 h 97"/>
                        <a:gd name="T6" fmla="*/ 0 w 121"/>
                        <a:gd name="T7" fmla="*/ 66 h 97"/>
                        <a:gd name="T8" fmla="*/ 58 w 121"/>
                        <a:gd name="T9" fmla="*/ 24 h 97"/>
                        <a:gd name="T10" fmla="*/ 41 w 121"/>
                        <a:gd name="T11" fmla="*/ 0 h 97"/>
                        <a:gd name="T12" fmla="*/ 121 w 121"/>
                        <a:gd name="T13" fmla="*/ 4 h 97"/>
                        <a:gd name="T14" fmla="*/ 97 w 121"/>
                        <a:gd name="T15" fmla="*/ 80 h 97"/>
                        <a:gd name="T16" fmla="*/ 0 60000 65536"/>
                        <a:gd name="T17" fmla="*/ 0 60000 65536"/>
                        <a:gd name="T18" fmla="*/ 0 60000 65536"/>
                        <a:gd name="T19" fmla="*/ 0 60000 65536"/>
                        <a:gd name="T20" fmla="*/ 0 60000 65536"/>
                        <a:gd name="T21" fmla="*/ 0 60000 65536"/>
                        <a:gd name="T22" fmla="*/ 0 60000 65536"/>
                        <a:gd name="T23" fmla="*/ 0 60000 65536"/>
                        <a:gd name="T24" fmla="*/ 0 w 121"/>
                        <a:gd name="T25" fmla="*/ 0 h 97"/>
                        <a:gd name="T26" fmla="*/ 121 w 121"/>
                        <a:gd name="T27" fmla="*/ 97 h 9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1" h="97">
                          <a:moveTo>
                            <a:pt x="97" y="80"/>
                          </a:moveTo>
                          <a:lnTo>
                            <a:pt x="80" y="55"/>
                          </a:lnTo>
                          <a:lnTo>
                            <a:pt x="21" y="97"/>
                          </a:lnTo>
                          <a:lnTo>
                            <a:pt x="0" y="66"/>
                          </a:lnTo>
                          <a:lnTo>
                            <a:pt x="58" y="24"/>
                          </a:lnTo>
                          <a:lnTo>
                            <a:pt x="41" y="0"/>
                          </a:lnTo>
                          <a:lnTo>
                            <a:pt x="121" y="4"/>
                          </a:lnTo>
                          <a:lnTo>
                            <a:pt x="97" y="80"/>
                          </a:lnTo>
                          <a:close/>
                        </a:path>
                      </a:pathLst>
                    </a:custGeom>
                    <a:noFill/>
                    <a:ln w="7938" cap="rnd">
                      <a:solidFill>
                        <a:srgbClr val="FF0000"/>
                      </a:solidFill>
                      <a:prstDash val="solid"/>
                      <a:round/>
                      <a:headEnd/>
                      <a:tailEnd/>
                    </a:ln>
                  </p:spPr>
                  <p:txBody>
                    <a:bodyPr/>
                    <a:lstStyle/>
                    <a:p>
                      <a:pPr eaLnBrk="0" hangingPunct="0"/>
                      <a:endParaRPr lang="en-US" b="0">
                        <a:solidFill>
                          <a:srgbClr val="000000"/>
                        </a:solidFill>
                        <a:latin typeface="Arial" charset="0"/>
                      </a:endParaRPr>
                    </a:p>
                  </p:txBody>
                </p:sp>
              </p:grpSp>
              <p:sp>
                <p:nvSpPr>
                  <p:cNvPr id="19984" name="Rectangle 139"/>
                  <p:cNvSpPr>
                    <a:spLocks noChangeArrowheads="1"/>
                  </p:cNvSpPr>
                  <p:nvPr/>
                </p:nvSpPr>
                <p:spPr bwMode="auto">
                  <a:xfrm>
                    <a:off x="3238" y="2479"/>
                    <a:ext cx="740" cy="456"/>
                  </a:xfrm>
                  <a:prstGeom prst="rect">
                    <a:avLst/>
                  </a:prstGeom>
                  <a:solidFill>
                    <a:srgbClr val="FFFFE9"/>
                  </a:solidFill>
                  <a:ln w="9525">
                    <a:noFill/>
                    <a:miter lim="800000"/>
                    <a:headEnd/>
                    <a:tailEnd/>
                  </a:ln>
                </p:spPr>
                <p:txBody>
                  <a:bodyPr/>
                  <a:lstStyle/>
                  <a:p>
                    <a:pPr eaLnBrk="0" hangingPunct="0"/>
                    <a:endParaRPr lang="en-US" b="0">
                      <a:solidFill>
                        <a:srgbClr val="000000"/>
                      </a:solidFill>
                      <a:latin typeface="Arial" charset="0"/>
                    </a:endParaRPr>
                  </a:p>
                </p:txBody>
              </p:sp>
              <p:sp>
                <p:nvSpPr>
                  <p:cNvPr id="19985" name="Freeform 140"/>
                  <p:cNvSpPr>
                    <a:spLocks/>
                  </p:cNvSpPr>
                  <p:nvPr/>
                </p:nvSpPr>
                <p:spPr bwMode="auto">
                  <a:xfrm>
                    <a:off x="4660" y="2287"/>
                    <a:ext cx="196" cy="200"/>
                  </a:xfrm>
                  <a:custGeom>
                    <a:avLst/>
                    <a:gdLst>
                      <a:gd name="T0" fmla="*/ 0 w 196"/>
                      <a:gd name="T1" fmla="*/ 78 h 200"/>
                      <a:gd name="T2" fmla="*/ 89 w 196"/>
                      <a:gd name="T3" fmla="*/ 200 h 200"/>
                      <a:gd name="T4" fmla="*/ 196 w 196"/>
                      <a:gd name="T5" fmla="*/ 121 h 200"/>
                      <a:gd name="T6" fmla="*/ 107 w 196"/>
                      <a:gd name="T7" fmla="*/ 0 h 200"/>
                      <a:gd name="T8" fmla="*/ 0 w 196"/>
                      <a:gd name="T9" fmla="*/ 78 h 200"/>
                      <a:gd name="T10" fmla="*/ 0 60000 65536"/>
                      <a:gd name="T11" fmla="*/ 0 60000 65536"/>
                      <a:gd name="T12" fmla="*/ 0 60000 65536"/>
                      <a:gd name="T13" fmla="*/ 0 60000 65536"/>
                      <a:gd name="T14" fmla="*/ 0 60000 65536"/>
                      <a:gd name="T15" fmla="*/ 0 w 196"/>
                      <a:gd name="T16" fmla="*/ 0 h 200"/>
                      <a:gd name="T17" fmla="*/ 196 w 196"/>
                      <a:gd name="T18" fmla="*/ 200 h 200"/>
                    </a:gdLst>
                    <a:ahLst/>
                    <a:cxnLst>
                      <a:cxn ang="T10">
                        <a:pos x="T0" y="T1"/>
                      </a:cxn>
                      <a:cxn ang="T11">
                        <a:pos x="T2" y="T3"/>
                      </a:cxn>
                      <a:cxn ang="T12">
                        <a:pos x="T4" y="T5"/>
                      </a:cxn>
                      <a:cxn ang="T13">
                        <a:pos x="T6" y="T7"/>
                      </a:cxn>
                      <a:cxn ang="T14">
                        <a:pos x="T8" y="T9"/>
                      </a:cxn>
                    </a:cxnLst>
                    <a:rect l="T15" t="T16" r="T17" b="T18"/>
                    <a:pathLst>
                      <a:path w="196" h="200">
                        <a:moveTo>
                          <a:pt x="0" y="78"/>
                        </a:moveTo>
                        <a:lnTo>
                          <a:pt x="89" y="200"/>
                        </a:lnTo>
                        <a:lnTo>
                          <a:pt x="196" y="121"/>
                        </a:lnTo>
                        <a:lnTo>
                          <a:pt x="107" y="0"/>
                        </a:lnTo>
                        <a:lnTo>
                          <a:pt x="0" y="78"/>
                        </a:lnTo>
                        <a:close/>
                      </a:path>
                    </a:pathLst>
                  </a:custGeom>
                  <a:solidFill>
                    <a:srgbClr val="FFFFE9"/>
                  </a:solidFill>
                  <a:ln w="9525">
                    <a:noFill/>
                    <a:round/>
                    <a:headEnd/>
                    <a:tailEnd/>
                  </a:ln>
                </p:spPr>
                <p:txBody>
                  <a:bodyPr/>
                  <a:lstStyle/>
                  <a:p>
                    <a:pPr eaLnBrk="0" hangingPunct="0"/>
                    <a:endParaRPr lang="en-US" b="0">
                      <a:solidFill>
                        <a:srgbClr val="000000"/>
                      </a:solidFill>
                      <a:latin typeface="Arial" charset="0"/>
                    </a:endParaRPr>
                  </a:p>
                </p:txBody>
              </p:sp>
              <p:sp>
                <p:nvSpPr>
                  <p:cNvPr id="19986" name="Freeform 141"/>
                  <p:cNvSpPr>
                    <a:spLocks/>
                  </p:cNvSpPr>
                  <p:nvPr/>
                </p:nvSpPr>
                <p:spPr bwMode="auto">
                  <a:xfrm>
                    <a:off x="4579" y="2341"/>
                    <a:ext cx="197" cy="220"/>
                  </a:xfrm>
                  <a:custGeom>
                    <a:avLst/>
                    <a:gdLst>
                      <a:gd name="T0" fmla="*/ 0 w 197"/>
                      <a:gd name="T1" fmla="*/ 56 h 220"/>
                      <a:gd name="T2" fmla="*/ 119 w 197"/>
                      <a:gd name="T3" fmla="*/ 220 h 220"/>
                      <a:gd name="T4" fmla="*/ 197 w 197"/>
                      <a:gd name="T5" fmla="*/ 164 h 220"/>
                      <a:gd name="T6" fmla="*/ 77 w 197"/>
                      <a:gd name="T7" fmla="*/ 0 h 220"/>
                      <a:gd name="T8" fmla="*/ 0 w 197"/>
                      <a:gd name="T9" fmla="*/ 56 h 220"/>
                      <a:gd name="T10" fmla="*/ 0 60000 65536"/>
                      <a:gd name="T11" fmla="*/ 0 60000 65536"/>
                      <a:gd name="T12" fmla="*/ 0 60000 65536"/>
                      <a:gd name="T13" fmla="*/ 0 60000 65536"/>
                      <a:gd name="T14" fmla="*/ 0 60000 65536"/>
                      <a:gd name="T15" fmla="*/ 0 w 197"/>
                      <a:gd name="T16" fmla="*/ 0 h 220"/>
                      <a:gd name="T17" fmla="*/ 197 w 197"/>
                      <a:gd name="T18" fmla="*/ 220 h 220"/>
                    </a:gdLst>
                    <a:ahLst/>
                    <a:cxnLst>
                      <a:cxn ang="T10">
                        <a:pos x="T0" y="T1"/>
                      </a:cxn>
                      <a:cxn ang="T11">
                        <a:pos x="T2" y="T3"/>
                      </a:cxn>
                      <a:cxn ang="T12">
                        <a:pos x="T4" y="T5"/>
                      </a:cxn>
                      <a:cxn ang="T13">
                        <a:pos x="T6" y="T7"/>
                      </a:cxn>
                      <a:cxn ang="T14">
                        <a:pos x="T8" y="T9"/>
                      </a:cxn>
                    </a:cxnLst>
                    <a:rect l="T15" t="T16" r="T17" b="T18"/>
                    <a:pathLst>
                      <a:path w="197" h="220">
                        <a:moveTo>
                          <a:pt x="0" y="56"/>
                        </a:moveTo>
                        <a:lnTo>
                          <a:pt x="119" y="220"/>
                        </a:lnTo>
                        <a:lnTo>
                          <a:pt x="197" y="164"/>
                        </a:lnTo>
                        <a:lnTo>
                          <a:pt x="77" y="0"/>
                        </a:lnTo>
                        <a:lnTo>
                          <a:pt x="0" y="56"/>
                        </a:lnTo>
                        <a:close/>
                      </a:path>
                    </a:pathLst>
                  </a:custGeom>
                  <a:solidFill>
                    <a:srgbClr val="FFFFE9"/>
                  </a:solidFill>
                  <a:ln w="9525">
                    <a:noFill/>
                    <a:round/>
                    <a:headEnd/>
                    <a:tailEnd/>
                  </a:ln>
                </p:spPr>
                <p:txBody>
                  <a:bodyPr/>
                  <a:lstStyle/>
                  <a:p>
                    <a:pPr eaLnBrk="0" hangingPunct="0"/>
                    <a:endParaRPr lang="en-US" b="0">
                      <a:solidFill>
                        <a:srgbClr val="000000"/>
                      </a:solidFill>
                      <a:latin typeface="Arial" charset="0"/>
                    </a:endParaRPr>
                  </a:p>
                </p:txBody>
              </p:sp>
              <p:sp>
                <p:nvSpPr>
                  <p:cNvPr id="19987" name="Freeform 142"/>
                  <p:cNvSpPr>
                    <a:spLocks/>
                  </p:cNvSpPr>
                  <p:nvPr/>
                </p:nvSpPr>
                <p:spPr bwMode="auto">
                  <a:xfrm>
                    <a:off x="4170" y="2327"/>
                    <a:ext cx="579" cy="491"/>
                  </a:xfrm>
                  <a:custGeom>
                    <a:avLst/>
                    <a:gdLst>
                      <a:gd name="T0" fmla="*/ 158 w 579"/>
                      <a:gd name="T1" fmla="*/ 491 h 491"/>
                      <a:gd name="T2" fmla="*/ 579 w 579"/>
                      <a:gd name="T3" fmla="*/ 212 h 491"/>
                      <a:gd name="T4" fmla="*/ 466 w 579"/>
                      <a:gd name="T5" fmla="*/ 0 h 491"/>
                      <a:gd name="T6" fmla="*/ 0 w 579"/>
                      <a:gd name="T7" fmla="*/ 194 h 491"/>
                      <a:gd name="T8" fmla="*/ 158 w 579"/>
                      <a:gd name="T9" fmla="*/ 491 h 491"/>
                      <a:gd name="T10" fmla="*/ 0 60000 65536"/>
                      <a:gd name="T11" fmla="*/ 0 60000 65536"/>
                      <a:gd name="T12" fmla="*/ 0 60000 65536"/>
                      <a:gd name="T13" fmla="*/ 0 60000 65536"/>
                      <a:gd name="T14" fmla="*/ 0 60000 65536"/>
                      <a:gd name="T15" fmla="*/ 0 w 579"/>
                      <a:gd name="T16" fmla="*/ 0 h 491"/>
                      <a:gd name="T17" fmla="*/ 579 w 579"/>
                      <a:gd name="T18" fmla="*/ 491 h 491"/>
                    </a:gdLst>
                    <a:ahLst/>
                    <a:cxnLst>
                      <a:cxn ang="T10">
                        <a:pos x="T0" y="T1"/>
                      </a:cxn>
                      <a:cxn ang="T11">
                        <a:pos x="T2" y="T3"/>
                      </a:cxn>
                      <a:cxn ang="T12">
                        <a:pos x="T4" y="T5"/>
                      </a:cxn>
                      <a:cxn ang="T13">
                        <a:pos x="T6" y="T7"/>
                      </a:cxn>
                      <a:cxn ang="T14">
                        <a:pos x="T8" y="T9"/>
                      </a:cxn>
                    </a:cxnLst>
                    <a:rect l="T15" t="T16" r="T17" b="T18"/>
                    <a:pathLst>
                      <a:path w="579" h="491">
                        <a:moveTo>
                          <a:pt x="158" y="491"/>
                        </a:moveTo>
                        <a:lnTo>
                          <a:pt x="579" y="212"/>
                        </a:lnTo>
                        <a:lnTo>
                          <a:pt x="466" y="0"/>
                        </a:lnTo>
                        <a:lnTo>
                          <a:pt x="0" y="194"/>
                        </a:lnTo>
                        <a:lnTo>
                          <a:pt x="158" y="491"/>
                        </a:lnTo>
                        <a:close/>
                      </a:path>
                    </a:pathLst>
                  </a:custGeom>
                  <a:solidFill>
                    <a:srgbClr val="FFFFE9"/>
                  </a:solidFill>
                  <a:ln w="9525">
                    <a:noFill/>
                    <a:round/>
                    <a:headEnd/>
                    <a:tailEnd/>
                  </a:ln>
                </p:spPr>
                <p:txBody>
                  <a:bodyPr/>
                  <a:lstStyle/>
                  <a:p>
                    <a:pPr eaLnBrk="0" hangingPunct="0"/>
                    <a:endParaRPr lang="en-US" b="0">
                      <a:solidFill>
                        <a:srgbClr val="000000"/>
                      </a:solidFill>
                      <a:latin typeface="Arial" charset="0"/>
                    </a:endParaRPr>
                  </a:p>
                </p:txBody>
              </p:sp>
              <p:sp>
                <p:nvSpPr>
                  <p:cNvPr id="19988" name="Freeform 143"/>
                  <p:cNvSpPr>
                    <a:spLocks/>
                  </p:cNvSpPr>
                  <p:nvPr/>
                </p:nvSpPr>
                <p:spPr bwMode="auto">
                  <a:xfrm>
                    <a:off x="3871" y="2479"/>
                    <a:ext cx="463" cy="470"/>
                  </a:xfrm>
                  <a:custGeom>
                    <a:avLst/>
                    <a:gdLst>
                      <a:gd name="T0" fmla="*/ 86 w 463"/>
                      <a:gd name="T1" fmla="*/ 470 h 470"/>
                      <a:gd name="T2" fmla="*/ 463 w 463"/>
                      <a:gd name="T3" fmla="*/ 331 h 470"/>
                      <a:gd name="T4" fmla="*/ 402 w 463"/>
                      <a:gd name="T5" fmla="*/ 0 h 470"/>
                      <a:gd name="T6" fmla="*/ 0 w 463"/>
                      <a:gd name="T7" fmla="*/ 5 h 470"/>
                      <a:gd name="T8" fmla="*/ 86 w 463"/>
                      <a:gd name="T9" fmla="*/ 470 h 470"/>
                      <a:gd name="T10" fmla="*/ 0 60000 65536"/>
                      <a:gd name="T11" fmla="*/ 0 60000 65536"/>
                      <a:gd name="T12" fmla="*/ 0 60000 65536"/>
                      <a:gd name="T13" fmla="*/ 0 60000 65536"/>
                      <a:gd name="T14" fmla="*/ 0 60000 65536"/>
                      <a:gd name="T15" fmla="*/ 0 w 463"/>
                      <a:gd name="T16" fmla="*/ 0 h 470"/>
                      <a:gd name="T17" fmla="*/ 463 w 463"/>
                      <a:gd name="T18" fmla="*/ 470 h 470"/>
                    </a:gdLst>
                    <a:ahLst/>
                    <a:cxnLst>
                      <a:cxn ang="T10">
                        <a:pos x="T0" y="T1"/>
                      </a:cxn>
                      <a:cxn ang="T11">
                        <a:pos x="T2" y="T3"/>
                      </a:cxn>
                      <a:cxn ang="T12">
                        <a:pos x="T4" y="T5"/>
                      </a:cxn>
                      <a:cxn ang="T13">
                        <a:pos x="T6" y="T7"/>
                      </a:cxn>
                      <a:cxn ang="T14">
                        <a:pos x="T8" y="T9"/>
                      </a:cxn>
                    </a:cxnLst>
                    <a:rect l="T15" t="T16" r="T17" b="T18"/>
                    <a:pathLst>
                      <a:path w="463" h="470">
                        <a:moveTo>
                          <a:pt x="86" y="470"/>
                        </a:moveTo>
                        <a:lnTo>
                          <a:pt x="463" y="331"/>
                        </a:lnTo>
                        <a:lnTo>
                          <a:pt x="402" y="0"/>
                        </a:lnTo>
                        <a:lnTo>
                          <a:pt x="0" y="5"/>
                        </a:lnTo>
                        <a:lnTo>
                          <a:pt x="86" y="470"/>
                        </a:lnTo>
                        <a:close/>
                      </a:path>
                    </a:pathLst>
                  </a:custGeom>
                  <a:solidFill>
                    <a:srgbClr val="FFFFE9"/>
                  </a:solidFill>
                  <a:ln w="9525">
                    <a:noFill/>
                    <a:round/>
                    <a:headEnd/>
                    <a:tailEnd/>
                  </a:ln>
                </p:spPr>
                <p:txBody>
                  <a:bodyPr/>
                  <a:lstStyle/>
                  <a:p>
                    <a:pPr eaLnBrk="0" hangingPunct="0"/>
                    <a:endParaRPr lang="en-US" b="0">
                      <a:solidFill>
                        <a:srgbClr val="000000"/>
                      </a:solidFill>
                      <a:latin typeface="Arial" charset="0"/>
                    </a:endParaRPr>
                  </a:p>
                </p:txBody>
              </p:sp>
              <p:sp>
                <p:nvSpPr>
                  <p:cNvPr id="19989" name="Freeform 144"/>
                  <p:cNvSpPr>
                    <a:spLocks/>
                  </p:cNvSpPr>
                  <p:nvPr/>
                </p:nvSpPr>
                <p:spPr bwMode="auto">
                  <a:xfrm>
                    <a:off x="1806" y="1802"/>
                    <a:ext cx="738" cy="603"/>
                  </a:xfrm>
                  <a:custGeom>
                    <a:avLst/>
                    <a:gdLst>
                      <a:gd name="T0" fmla="*/ 738 w 738"/>
                      <a:gd name="T1" fmla="*/ 407 h 603"/>
                      <a:gd name="T2" fmla="*/ 18 w 738"/>
                      <a:gd name="T3" fmla="*/ 0 h 603"/>
                      <a:gd name="T4" fmla="*/ 0 w 738"/>
                      <a:gd name="T5" fmla="*/ 24 h 603"/>
                      <a:gd name="T6" fmla="*/ 590 w 738"/>
                      <a:gd name="T7" fmla="*/ 603 h 603"/>
                      <a:gd name="T8" fmla="*/ 738 w 738"/>
                      <a:gd name="T9" fmla="*/ 407 h 603"/>
                      <a:gd name="T10" fmla="*/ 0 60000 65536"/>
                      <a:gd name="T11" fmla="*/ 0 60000 65536"/>
                      <a:gd name="T12" fmla="*/ 0 60000 65536"/>
                      <a:gd name="T13" fmla="*/ 0 60000 65536"/>
                      <a:gd name="T14" fmla="*/ 0 60000 65536"/>
                      <a:gd name="T15" fmla="*/ 0 w 738"/>
                      <a:gd name="T16" fmla="*/ 0 h 603"/>
                      <a:gd name="T17" fmla="*/ 738 w 738"/>
                      <a:gd name="T18" fmla="*/ 603 h 603"/>
                    </a:gdLst>
                    <a:ahLst/>
                    <a:cxnLst>
                      <a:cxn ang="T10">
                        <a:pos x="T0" y="T1"/>
                      </a:cxn>
                      <a:cxn ang="T11">
                        <a:pos x="T2" y="T3"/>
                      </a:cxn>
                      <a:cxn ang="T12">
                        <a:pos x="T4" y="T5"/>
                      </a:cxn>
                      <a:cxn ang="T13">
                        <a:pos x="T6" y="T7"/>
                      </a:cxn>
                      <a:cxn ang="T14">
                        <a:pos x="T8" y="T9"/>
                      </a:cxn>
                    </a:cxnLst>
                    <a:rect l="T15" t="T16" r="T17" b="T18"/>
                    <a:pathLst>
                      <a:path w="738" h="603">
                        <a:moveTo>
                          <a:pt x="738" y="407"/>
                        </a:moveTo>
                        <a:lnTo>
                          <a:pt x="18" y="0"/>
                        </a:lnTo>
                        <a:lnTo>
                          <a:pt x="0" y="24"/>
                        </a:lnTo>
                        <a:lnTo>
                          <a:pt x="590" y="603"/>
                        </a:lnTo>
                        <a:lnTo>
                          <a:pt x="738" y="407"/>
                        </a:lnTo>
                        <a:close/>
                      </a:path>
                    </a:pathLst>
                  </a:custGeom>
                  <a:solidFill>
                    <a:srgbClr val="FFFFE9"/>
                  </a:solidFill>
                  <a:ln w="9525">
                    <a:noFill/>
                    <a:round/>
                    <a:headEnd/>
                    <a:tailEnd/>
                  </a:ln>
                </p:spPr>
                <p:txBody>
                  <a:bodyPr/>
                  <a:lstStyle/>
                  <a:p>
                    <a:pPr eaLnBrk="0" hangingPunct="0"/>
                    <a:endParaRPr lang="en-US" b="0">
                      <a:solidFill>
                        <a:srgbClr val="000000"/>
                      </a:solidFill>
                      <a:latin typeface="Arial" charset="0"/>
                    </a:endParaRPr>
                  </a:p>
                </p:txBody>
              </p:sp>
              <p:sp>
                <p:nvSpPr>
                  <p:cNvPr id="19990" name="Freeform 145"/>
                  <p:cNvSpPr>
                    <a:spLocks/>
                  </p:cNvSpPr>
                  <p:nvPr/>
                </p:nvSpPr>
                <p:spPr bwMode="auto">
                  <a:xfrm>
                    <a:off x="2397" y="2171"/>
                    <a:ext cx="367" cy="395"/>
                  </a:xfrm>
                  <a:custGeom>
                    <a:avLst/>
                    <a:gdLst>
                      <a:gd name="T0" fmla="*/ 367 w 367"/>
                      <a:gd name="T1" fmla="*/ 86 h 395"/>
                      <a:gd name="T2" fmla="*/ 155 w 367"/>
                      <a:gd name="T3" fmla="*/ 0 h 395"/>
                      <a:gd name="T4" fmla="*/ 0 w 367"/>
                      <a:gd name="T5" fmla="*/ 232 h 395"/>
                      <a:gd name="T6" fmla="*/ 161 w 367"/>
                      <a:gd name="T7" fmla="*/ 395 h 395"/>
                      <a:gd name="T8" fmla="*/ 367 w 367"/>
                      <a:gd name="T9" fmla="*/ 86 h 395"/>
                      <a:gd name="T10" fmla="*/ 0 60000 65536"/>
                      <a:gd name="T11" fmla="*/ 0 60000 65536"/>
                      <a:gd name="T12" fmla="*/ 0 60000 65536"/>
                      <a:gd name="T13" fmla="*/ 0 60000 65536"/>
                      <a:gd name="T14" fmla="*/ 0 60000 65536"/>
                      <a:gd name="T15" fmla="*/ 0 w 367"/>
                      <a:gd name="T16" fmla="*/ 0 h 395"/>
                      <a:gd name="T17" fmla="*/ 367 w 367"/>
                      <a:gd name="T18" fmla="*/ 395 h 395"/>
                    </a:gdLst>
                    <a:ahLst/>
                    <a:cxnLst>
                      <a:cxn ang="T10">
                        <a:pos x="T0" y="T1"/>
                      </a:cxn>
                      <a:cxn ang="T11">
                        <a:pos x="T2" y="T3"/>
                      </a:cxn>
                      <a:cxn ang="T12">
                        <a:pos x="T4" y="T5"/>
                      </a:cxn>
                      <a:cxn ang="T13">
                        <a:pos x="T6" y="T7"/>
                      </a:cxn>
                      <a:cxn ang="T14">
                        <a:pos x="T8" y="T9"/>
                      </a:cxn>
                    </a:cxnLst>
                    <a:rect l="T15" t="T16" r="T17" b="T18"/>
                    <a:pathLst>
                      <a:path w="367" h="395">
                        <a:moveTo>
                          <a:pt x="367" y="86"/>
                        </a:moveTo>
                        <a:lnTo>
                          <a:pt x="155" y="0"/>
                        </a:lnTo>
                        <a:lnTo>
                          <a:pt x="0" y="232"/>
                        </a:lnTo>
                        <a:lnTo>
                          <a:pt x="161" y="395"/>
                        </a:lnTo>
                        <a:lnTo>
                          <a:pt x="367" y="86"/>
                        </a:lnTo>
                        <a:close/>
                      </a:path>
                    </a:pathLst>
                  </a:custGeom>
                  <a:solidFill>
                    <a:srgbClr val="FFFFE9"/>
                  </a:solidFill>
                  <a:ln w="9525">
                    <a:noFill/>
                    <a:round/>
                    <a:headEnd/>
                    <a:tailEnd/>
                  </a:ln>
                </p:spPr>
                <p:txBody>
                  <a:bodyPr/>
                  <a:lstStyle/>
                  <a:p>
                    <a:pPr eaLnBrk="0" hangingPunct="0"/>
                    <a:endParaRPr lang="en-US" b="0">
                      <a:solidFill>
                        <a:srgbClr val="000000"/>
                      </a:solidFill>
                      <a:latin typeface="Arial" charset="0"/>
                    </a:endParaRPr>
                  </a:p>
                </p:txBody>
              </p:sp>
              <p:sp>
                <p:nvSpPr>
                  <p:cNvPr id="19991" name="Freeform 146"/>
                  <p:cNvSpPr>
                    <a:spLocks/>
                  </p:cNvSpPr>
                  <p:nvPr/>
                </p:nvSpPr>
                <p:spPr bwMode="auto">
                  <a:xfrm>
                    <a:off x="2498" y="2166"/>
                    <a:ext cx="943" cy="778"/>
                  </a:xfrm>
                  <a:custGeom>
                    <a:avLst/>
                    <a:gdLst>
                      <a:gd name="T0" fmla="*/ 192 w 943"/>
                      <a:gd name="T1" fmla="*/ 0 h 778"/>
                      <a:gd name="T2" fmla="*/ 0 w 943"/>
                      <a:gd name="T3" fmla="*/ 473 h 778"/>
                      <a:gd name="T4" fmla="*/ 751 w 943"/>
                      <a:gd name="T5" fmla="*/ 778 h 778"/>
                      <a:gd name="T6" fmla="*/ 943 w 943"/>
                      <a:gd name="T7" fmla="*/ 305 h 778"/>
                      <a:gd name="T8" fmla="*/ 192 w 943"/>
                      <a:gd name="T9" fmla="*/ 0 h 778"/>
                      <a:gd name="T10" fmla="*/ 0 60000 65536"/>
                      <a:gd name="T11" fmla="*/ 0 60000 65536"/>
                      <a:gd name="T12" fmla="*/ 0 60000 65536"/>
                      <a:gd name="T13" fmla="*/ 0 60000 65536"/>
                      <a:gd name="T14" fmla="*/ 0 60000 65536"/>
                      <a:gd name="T15" fmla="*/ 0 w 943"/>
                      <a:gd name="T16" fmla="*/ 0 h 778"/>
                      <a:gd name="T17" fmla="*/ 943 w 943"/>
                      <a:gd name="T18" fmla="*/ 778 h 778"/>
                    </a:gdLst>
                    <a:ahLst/>
                    <a:cxnLst>
                      <a:cxn ang="T10">
                        <a:pos x="T0" y="T1"/>
                      </a:cxn>
                      <a:cxn ang="T11">
                        <a:pos x="T2" y="T3"/>
                      </a:cxn>
                      <a:cxn ang="T12">
                        <a:pos x="T4" y="T5"/>
                      </a:cxn>
                      <a:cxn ang="T13">
                        <a:pos x="T6" y="T7"/>
                      </a:cxn>
                      <a:cxn ang="T14">
                        <a:pos x="T8" y="T9"/>
                      </a:cxn>
                    </a:cxnLst>
                    <a:rect l="T15" t="T16" r="T17" b="T18"/>
                    <a:pathLst>
                      <a:path w="943" h="778">
                        <a:moveTo>
                          <a:pt x="192" y="0"/>
                        </a:moveTo>
                        <a:lnTo>
                          <a:pt x="0" y="473"/>
                        </a:lnTo>
                        <a:lnTo>
                          <a:pt x="751" y="778"/>
                        </a:lnTo>
                        <a:lnTo>
                          <a:pt x="943" y="305"/>
                        </a:lnTo>
                        <a:lnTo>
                          <a:pt x="192" y="0"/>
                        </a:lnTo>
                        <a:close/>
                      </a:path>
                    </a:pathLst>
                  </a:custGeom>
                  <a:solidFill>
                    <a:srgbClr val="FFFFE9"/>
                  </a:solidFill>
                  <a:ln w="9525">
                    <a:noFill/>
                    <a:round/>
                    <a:headEnd/>
                    <a:tailEnd/>
                  </a:ln>
                </p:spPr>
                <p:txBody>
                  <a:bodyPr/>
                  <a:lstStyle/>
                  <a:p>
                    <a:pPr eaLnBrk="0" hangingPunct="0"/>
                    <a:endParaRPr lang="en-US" b="0">
                      <a:solidFill>
                        <a:srgbClr val="000000"/>
                      </a:solidFill>
                      <a:latin typeface="Arial" charset="0"/>
                    </a:endParaRPr>
                  </a:p>
                </p:txBody>
              </p:sp>
              <p:grpSp>
                <p:nvGrpSpPr>
                  <p:cNvPr id="19938" name="Group 147"/>
                  <p:cNvGrpSpPr>
                    <a:grpSpLocks/>
                  </p:cNvGrpSpPr>
                  <p:nvPr/>
                </p:nvGrpSpPr>
                <p:grpSpPr bwMode="auto">
                  <a:xfrm>
                    <a:off x="3699" y="1702"/>
                    <a:ext cx="718" cy="674"/>
                    <a:chOff x="3699" y="1702"/>
                    <a:chExt cx="718" cy="674"/>
                  </a:xfrm>
                </p:grpSpPr>
                <p:sp>
                  <p:nvSpPr>
                    <p:cNvPr id="20081" name="Rectangle 148"/>
                    <p:cNvSpPr>
                      <a:spLocks noChangeArrowheads="1"/>
                    </p:cNvSpPr>
                    <p:nvPr/>
                  </p:nvSpPr>
                  <p:spPr bwMode="auto">
                    <a:xfrm>
                      <a:off x="3699" y="1702"/>
                      <a:ext cx="718" cy="674"/>
                    </a:xfrm>
                    <a:prstGeom prst="rect">
                      <a:avLst/>
                    </a:prstGeom>
                    <a:solidFill>
                      <a:srgbClr val="F4F4F4"/>
                    </a:solidFill>
                    <a:ln w="9525">
                      <a:noFill/>
                      <a:miter lim="800000"/>
                      <a:headEnd/>
                      <a:tailEnd/>
                    </a:ln>
                  </p:spPr>
                  <p:txBody>
                    <a:bodyPr/>
                    <a:lstStyle/>
                    <a:p>
                      <a:pPr eaLnBrk="0" hangingPunct="0"/>
                      <a:endParaRPr lang="en-US" b="0">
                        <a:solidFill>
                          <a:srgbClr val="000000"/>
                        </a:solidFill>
                        <a:latin typeface="Arial" charset="0"/>
                      </a:endParaRPr>
                    </a:p>
                  </p:txBody>
                </p:sp>
                <p:sp>
                  <p:nvSpPr>
                    <p:cNvPr id="20082" name="Rectangle 149"/>
                    <p:cNvSpPr>
                      <a:spLocks noChangeArrowheads="1"/>
                    </p:cNvSpPr>
                    <p:nvPr/>
                  </p:nvSpPr>
                  <p:spPr bwMode="auto">
                    <a:xfrm>
                      <a:off x="3699" y="1702"/>
                      <a:ext cx="718" cy="674"/>
                    </a:xfrm>
                    <a:prstGeom prst="rect">
                      <a:avLst/>
                    </a:prstGeom>
                    <a:noFill/>
                    <a:ln w="7938" cap="rnd">
                      <a:solidFill>
                        <a:srgbClr val="000000"/>
                      </a:solidFill>
                      <a:miter lim="800000"/>
                      <a:headEnd/>
                      <a:tailEnd/>
                    </a:ln>
                  </p:spPr>
                  <p:txBody>
                    <a:bodyPr/>
                    <a:lstStyle/>
                    <a:p>
                      <a:pPr eaLnBrk="0" hangingPunct="0"/>
                      <a:endParaRPr lang="en-US" b="0">
                        <a:solidFill>
                          <a:srgbClr val="000000"/>
                        </a:solidFill>
                        <a:latin typeface="Arial" charset="0"/>
                      </a:endParaRPr>
                    </a:p>
                  </p:txBody>
                </p:sp>
              </p:grpSp>
              <p:grpSp>
                <p:nvGrpSpPr>
                  <p:cNvPr id="19939" name="Group 150"/>
                  <p:cNvGrpSpPr>
                    <a:grpSpLocks/>
                  </p:cNvGrpSpPr>
                  <p:nvPr/>
                </p:nvGrpSpPr>
                <p:grpSpPr bwMode="auto">
                  <a:xfrm>
                    <a:off x="3615" y="2123"/>
                    <a:ext cx="84" cy="253"/>
                    <a:chOff x="3615" y="2123"/>
                    <a:chExt cx="84" cy="253"/>
                  </a:xfrm>
                </p:grpSpPr>
                <p:sp>
                  <p:nvSpPr>
                    <p:cNvPr id="20079" name="Rectangle 151"/>
                    <p:cNvSpPr>
                      <a:spLocks noChangeArrowheads="1"/>
                    </p:cNvSpPr>
                    <p:nvPr/>
                  </p:nvSpPr>
                  <p:spPr bwMode="auto">
                    <a:xfrm>
                      <a:off x="3615" y="2123"/>
                      <a:ext cx="84" cy="253"/>
                    </a:xfrm>
                    <a:prstGeom prst="rect">
                      <a:avLst/>
                    </a:prstGeom>
                    <a:solidFill>
                      <a:srgbClr val="FFFFFF"/>
                    </a:solidFill>
                    <a:ln w="9525">
                      <a:noFill/>
                      <a:miter lim="800000"/>
                      <a:headEnd/>
                      <a:tailEnd/>
                    </a:ln>
                  </p:spPr>
                  <p:txBody>
                    <a:bodyPr/>
                    <a:lstStyle/>
                    <a:p>
                      <a:pPr eaLnBrk="0" hangingPunct="0"/>
                      <a:endParaRPr lang="en-US" b="0">
                        <a:solidFill>
                          <a:srgbClr val="000000"/>
                        </a:solidFill>
                        <a:latin typeface="Arial" charset="0"/>
                      </a:endParaRPr>
                    </a:p>
                  </p:txBody>
                </p:sp>
                <p:sp>
                  <p:nvSpPr>
                    <p:cNvPr id="20080" name="Rectangle 152"/>
                    <p:cNvSpPr>
                      <a:spLocks noChangeArrowheads="1"/>
                    </p:cNvSpPr>
                    <p:nvPr/>
                  </p:nvSpPr>
                  <p:spPr bwMode="auto">
                    <a:xfrm>
                      <a:off x="3615" y="2123"/>
                      <a:ext cx="84" cy="253"/>
                    </a:xfrm>
                    <a:prstGeom prst="rect">
                      <a:avLst/>
                    </a:prstGeom>
                    <a:noFill/>
                    <a:ln w="7938" cap="rnd">
                      <a:solidFill>
                        <a:srgbClr val="000000"/>
                      </a:solidFill>
                      <a:miter lim="800000"/>
                      <a:headEnd/>
                      <a:tailEnd/>
                    </a:ln>
                  </p:spPr>
                  <p:txBody>
                    <a:bodyPr/>
                    <a:lstStyle/>
                    <a:p>
                      <a:pPr eaLnBrk="0" hangingPunct="0"/>
                      <a:endParaRPr lang="en-US" b="0">
                        <a:solidFill>
                          <a:srgbClr val="000000"/>
                        </a:solidFill>
                        <a:latin typeface="Arial" charset="0"/>
                      </a:endParaRPr>
                    </a:p>
                  </p:txBody>
                </p:sp>
              </p:grpSp>
              <p:grpSp>
                <p:nvGrpSpPr>
                  <p:cNvPr id="19940" name="Group 153"/>
                  <p:cNvGrpSpPr>
                    <a:grpSpLocks/>
                  </p:cNvGrpSpPr>
                  <p:nvPr/>
                </p:nvGrpSpPr>
                <p:grpSpPr bwMode="auto">
                  <a:xfrm>
                    <a:off x="4417" y="2123"/>
                    <a:ext cx="124" cy="253"/>
                    <a:chOff x="4417" y="2123"/>
                    <a:chExt cx="124" cy="253"/>
                  </a:xfrm>
                </p:grpSpPr>
                <p:sp>
                  <p:nvSpPr>
                    <p:cNvPr id="20077" name="Rectangle 154"/>
                    <p:cNvSpPr>
                      <a:spLocks noChangeArrowheads="1"/>
                    </p:cNvSpPr>
                    <p:nvPr/>
                  </p:nvSpPr>
                  <p:spPr bwMode="auto">
                    <a:xfrm>
                      <a:off x="4417" y="2123"/>
                      <a:ext cx="124" cy="253"/>
                    </a:xfrm>
                    <a:prstGeom prst="rect">
                      <a:avLst/>
                    </a:prstGeom>
                    <a:solidFill>
                      <a:srgbClr val="FFFFFF"/>
                    </a:solidFill>
                    <a:ln w="9525">
                      <a:noFill/>
                      <a:miter lim="800000"/>
                      <a:headEnd/>
                      <a:tailEnd/>
                    </a:ln>
                  </p:spPr>
                  <p:txBody>
                    <a:bodyPr/>
                    <a:lstStyle/>
                    <a:p>
                      <a:pPr eaLnBrk="0" hangingPunct="0"/>
                      <a:endParaRPr lang="en-US" b="0">
                        <a:solidFill>
                          <a:srgbClr val="000000"/>
                        </a:solidFill>
                        <a:latin typeface="Arial" charset="0"/>
                      </a:endParaRPr>
                    </a:p>
                  </p:txBody>
                </p:sp>
                <p:sp>
                  <p:nvSpPr>
                    <p:cNvPr id="20078" name="Rectangle 155"/>
                    <p:cNvSpPr>
                      <a:spLocks noChangeArrowheads="1"/>
                    </p:cNvSpPr>
                    <p:nvPr/>
                  </p:nvSpPr>
                  <p:spPr bwMode="auto">
                    <a:xfrm>
                      <a:off x="4417" y="2123"/>
                      <a:ext cx="124" cy="253"/>
                    </a:xfrm>
                    <a:prstGeom prst="rect">
                      <a:avLst/>
                    </a:prstGeom>
                    <a:noFill/>
                    <a:ln w="7938" cap="rnd">
                      <a:solidFill>
                        <a:srgbClr val="000000"/>
                      </a:solidFill>
                      <a:miter lim="800000"/>
                      <a:headEnd/>
                      <a:tailEnd/>
                    </a:ln>
                  </p:spPr>
                  <p:txBody>
                    <a:bodyPr/>
                    <a:lstStyle/>
                    <a:p>
                      <a:pPr eaLnBrk="0" hangingPunct="0"/>
                      <a:endParaRPr lang="en-US" b="0">
                        <a:solidFill>
                          <a:srgbClr val="000000"/>
                        </a:solidFill>
                        <a:latin typeface="Arial" charset="0"/>
                      </a:endParaRPr>
                    </a:p>
                  </p:txBody>
                </p:sp>
              </p:grpSp>
              <p:grpSp>
                <p:nvGrpSpPr>
                  <p:cNvPr id="19941" name="Group 156"/>
                  <p:cNvGrpSpPr>
                    <a:grpSpLocks/>
                  </p:cNvGrpSpPr>
                  <p:nvPr/>
                </p:nvGrpSpPr>
                <p:grpSpPr bwMode="auto">
                  <a:xfrm>
                    <a:off x="2730" y="1637"/>
                    <a:ext cx="872" cy="797"/>
                    <a:chOff x="2730" y="1637"/>
                    <a:chExt cx="872" cy="797"/>
                  </a:xfrm>
                </p:grpSpPr>
                <p:sp>
                  <p:nvSpPr>
                    <p:cNvPr id="20075" name="Freeform 157"/>
                    <p:cNvSpPr>
                      <a:spLocks/>
                    </p:cNvSpPr>
                    <p:nvPr/>
                  </p:nvSpPr>
                  <p:spPr bwMode="auto">
                    <a:xfrm>
                      <a:off x="2730" y="1637"/>
                      <a:ext cx="872" cy="797"/>
                    </a:xfrm>
                    <a:custGeom>
                      <a:avLst/>
                      <a:gdLst>
                        <a:gd name="T0" fmla="*/ 220 w 872"/>
                        <a:gd name="T1" fmla="*/ 0 h 797"/>
                        <a:gd name="T2" fmla="*/ 0 w 872"/>
                        <a:gd name="T3" fmla="*/ 523 h 797"/>
                        <a:gd name="T4" fmla="*/ 651 w 872"/>
                        <a:gd name="T5" fmla="*/ 797 h 797"/>
                        <a:gd name="T6" fmla="*/ 872 w 872"/>
                        <a:gd name="T7" fmla="*/ 275 h 797"/>
                        <a:gd name="T8" fmla="*/ 220 w 872"/>
                        <a:gd name="T9" fmla="*/ 0 h 797"/>
                        <a:gd name="T10" fmla="*/ 0 60000 65536"/>
                        <a:gd name="T11" fmla="*/ 0 60000 65536"/>
                        <a:gd name="T12" fmla="*/ 0 60000 65536"/>
                        <a:gd name="T13" fmla="*/ 0 60000 65536"/>
                        <a:gd name="T14" fmla="*/ 0 60000 65536"/>
                        <a:gd name="T15" fmla="*/ 0 w 872"/>
                        <a:gd name="T16" fmla="*/ 0 h 797"/>
                        <a:gd name="T17" fmla="*/ 872 w 872"/>
                        <a:gd name="T18" fmla="*/ 797 h 797"/>
                      </a:gdLst>
                      <a:ahLst/>
                      <a:cxnLst>
                        <a:cxn ang="T10">
                          <a:pos x="T0" y="T1"/>
                        </a:cxn>
                        <a:cxn ang="T11">
                          <a:pos x="T2" y="T3"/>
                        </a:cxn>
                        <a:cxn ang="T12">
                          <a:pos x="T4" y="T5"/>
                        </a:cxn>
                        <a:cxn ang="T13">
                          <a:pos x="T6" y="T7"/>
                        </a:cxn>
                        <a:cxn ang="T14">
                          <a:pos x="T8" y="T9"/>
                        </a:cxn>
                      </a:cxnLst>
                      <a:rect l="T15" t="T16" r="T17" b="T18"/>
                      <a:pathLst>
                        <a:path w="872" h="797">
                          <a:moveTo>
                            <a:pt x="220" y="0"/>
                          </a:moveTo>
                          <a:lnTo>
                            <a:pt x="0" y="523"/>
                          </a:lnTo>
                          <a:lnTo>
                            <a:pt x="651" y="797"/>
                          </a:lnTo>
                          <a:lnTo>
                            <a:pt x="872" y="275"/>
                          </a:lnTo>
                          <a:lnTo>
                            <a:pt x="220" y="0"/>
                          </a:lnTo>
                          <a:close/>
                        </a:path>
                      </a:pathLst>
                    </a:custGeom>
                    <a:solidFill>
                      <a:srgbClr val="F4F4F4"/>
                    </a:solidFill>
                    <a:ln w="9525">
                      <a:noFill/>
                      <a:round/>
                      <a:headEnd/>
                      <a:tailEnd/>
                    </a:ln>
                  </p:spPr>
                  <p:txBody>
                    <a:bodyPr/>
                    <a:lstStyle/>
                    <a:p>
                      <a:pPr eaLnBrk="0" hangingPunct="0"/>
                      <a:endParaRPr lang="en-US" b="0">
                        <a:solidFill>
                          <a:srgbClr val="000000"/>
                        </a:solidFill>
                        <a:latin typeface="Arial" charset="0"/>
                      </a:endParaRPr>
                    </a:p>
                  </p:txBody>
                </p:sp>
                <p:sp>
                  <p:nvSpPr>
                    <p:cNvPr id="20076" name="Freeform 158"/>
                    <p:cNvSpPr>
                      <a:spLocks/>
                    </p:cNvSpPr>
                    <p:nvPr/>
                  </p:nvSpPr>
                  <p:spPr bwMode="auto">
                    <a:xfrm>
                      <a:off x="2730" y="1637"/>
                      <a:ext cx="872" cy="797"/>
                    </a:xfrm>
                    <a:custGeom>
                      <a:avLst/>
                      <a:gdLst>
                        <a:gd name="T0" fmla="*/ 220 w 872"/>
                        <a:gd name="T1" fmla="*/ 0 h 797"/>
                        <a:gd name="T2" fmla="*/ 0 w 872"/>
                        <a:gd name="T3" fmla="*/ 523 h 797"/>
                        <a:gd name="T4" fmla="*/ 651 w 872"/>
                        <a:gd name="T5" fmla="*/ 797 h 797"/>
                        <a:gd name="T6" fmla="*/ 872 w 872"/>
                        <a:gd name="T7" fmla="*/ 275 h 797"/>
                        <a:gd name="T8" fmla="*/ 220 w 872"/>
                        <a:gd name="T9" fmla="*/ 0 h 797"/>
                        <a:gd name="T10" fmla="*/ 0 60000 65536"/>
                        <a:gd name="T11" fmla="*/ 0 60000 65536"/>
                        <a:gd name="T12" fmla="*/ 0 60000 65536"/>
                        <a:gd name="T13" fmla="*/ 0 60000 65536"/>
                        <a:gd name="T14" fmla="*/ 0 60000 65536"/>
                        <a:gd name="T15" fmla="*/ 0 w 872"/>
                        <a:gd name="T16" fmla="*/ 0 h 797"/>
                        <a:gd name="T17" fmla="*/ 872 w 872"/>
                        <a:gd name="T18" fmla="*/ 797 h 797"/>
                      </a:gdLst>
                      <a:ahLst/>
                      <a:cxnLst>
                        <a:cxn ang="T10">
                          <a:pos x="T0" y="T1"/>
                        </a:cxn>
                        <a:cxn ang="T11">
                          <a:pos x="T2" y="T3"/>
                        </a:cxn>
                        <a:cxn ang="T12">
                          <a:pos x="T4" y="T5"/>
                        </a:cxn>
                        <a:cxn ang="T13">
                          <a:pos x="T6" y="T7"/>
                        </a:cxn>
                        <a:cxn ang="T14">
                          <a:pos x="T8" y="T9"/>
                        </a:cxn>
                      </a:cxnLst>
                      <a:rect l="T15" t="T16" r="T17" b="T18"/>
                      <a:pathLst>
                        <a:path w="872" h="797">
                          <a:moveTo>
                            <a:pt x="220" y="0"/>
                          </a:moveTo>
                          <a:lnTo>
                            <a:pt x="0" y="523"/>
                          </a:lnTo>
                          <a:lnTo>
                            <a:pt x="651" y="797"/>
                          </a:lnTo>
                          <a:lnTo>
                            <a:pt x="872" y="275"/>
                          </a:lnTo>
                          <a:lnTo>
                            <a:pt x="220" y="0"/>
                          </a:lnTo>
                          <a:close/>
                        </a:path>
                      </a:pathLst>
                    </a:custGeom>
                    <a:noFill/>
                    <a:ln w="7938" cap="rnd">
                      <a:solidFill>
                        <a:srgbClr val="000000"/>
                      </a:solidFill>
                      <a:prstDash val="solid"/>
                      <a:miter lim="800000"/>
                      <a:headEnd/>
                      <a:tailEnd/>
                    </a:ln>
                  </p:spPr>
                  <p:txBody>
                    <a:bodyPr/>
                    <a:lstStyle/>
                    <a:p>
                      <a:pPr eaLnBrk="0" hangingPunct="0"/>
                      <a:endParaRPr lang="en-US" b="0">
                        <a:solidFill>
                          <a:srgbClr val="000000"/>
                        </a:solidFill>
                        <a:latin typeface="Arial" charset="0"/>
                      </a:endParaRPr>
                    </a:p>
                  </p:txBody>
                </p:sp>
              </p:grpSp>
              <p:grpSp>
                <p:nvGrpSpPr>
                  <p:cNvPr id="19942" name="Group 159"/>
                  <p:cNvGrpSpPr>
                    <a:grpSpLocks/>
                  </p:cNvGrpSpPr>
                  <p:nvPr/>
                </p:nvGrpSpPr>
                <p:grpSpPr bwMode="auto">
                  <a:xfrm>
                    <a:off x="2189" y="2786"/>
                    <a:ext cx="939" cy="955"/>
                    <a:chOff x="2189" y="2786"/>
                    <a:chExt cx="939" cy="955"/>
                  </a:xfrm>
                </p:grpSpPr>
                <p:sp>
                  <p:nvSpPr>
                    <p:cNvPr id="20073" name="Freeform 160"/>
                    <p:cNvSpPr>
                      <a:spLocks/>
                    </p:cNvSpPr>
                    <p:nvPr/>
                  </p:nvSpPr>
                  <p:spPr bwMode="auto">
                    <a:xfrm>
                      <a:off x="2189" y="2786"/>
                      <a:ext cx="939" cy="955"/>
                    </a:xfrm>
                    <a:custGeom>
                      <a:avLst/>
                      <a:gdLst>
                        <a:gd name="T0" fmla="*/ 287 w 939"/>
                        <a:gd name="T1" fmla="*/ 0 h 955"/>
                        <a:gd name="T2" fmla="*/ 0 w 939"/>
                        <a:gd name="T3" fmla="*/ 680 h 955"/>
                        <a:gd name="T4" fmla="*/ 652 w 939"/>
                        <a:gd name="T5" fmla="*/ 955 h 955"/>
                        <a:gd name="T6" fmla="*/ 939 w 939"/>
                        <a:gd name="T7" fmla="*/ 274 h 955"/>
                        <a:gd name="T8" fmla="*/ 287 w 939"/>
                        <a:gd name="T9" fmla="*/ 0 h 955"/>
                        <a:gd name="T10" fmla="*/ 0 60000 65536"/>
                        <a:gd name="T11" fmla="*/ 0 60000 65536"/>
                        <a:gd name="T12" fmla="*/ 0 60000 65536"/>
                        <a:gd name="T13" fmla="*/ 0 60000 65536"/>
                        <a:gd name="T14" fmla="*/ 0 60000 65536"/>
                        <a:gd name="T15" fmla="*/ 0 w 939"/>
                        <a:gd name="T16" fmla="*/ 0 h 955"/>
                        <a:gd name="T17" fmla="*/ 939 w 939"/>
                        <a:gd name="T18" fmla="*/ 955 h 955"/>
                      </a:gdLst>
                      <a:ahLst/>
                      <a:cxnLst>
                        <a:cxn ang="T10">
                          <a:pos x="T0" y="T1"/>
                        </a:cxn>
                        <a:cxn ang="T11">
                          <a:pos x="T2" y="T3"/>
                        </a:cxn>
                        <a:cxn ang="T12">
                          <a:pos x="T4" y="T5"/>
                        </a:cxn>
                        <a:cxn ang="T13">
                          <a:pos x="T6" y="T7"/>
                        </a:cxn>
                        <a:cxn ang="T14">
                          <a:pos x="T8" y="T9"/>
                        </a:cxn>
                      </a:cxnLst>
                      <a:rect l="T15" t="T16" r="T17" b="T18"/>
                      <a:pathLst>
                        <a:path w="939" h="955">
                          <a:moveTo>
                            <a:pt x="287" y="0"/>
                          </a:moveTo>
                          <a:lnTo>
                            <a:pt x="0" y="680"/>
                          </a:lnTo>
                          <a:lnTo>
                            <a:pt x="652" y="955"/>
                          </a:lnTo>
                          <a:lnTo>
                            <a:pt x="939" y="274"/>
                          </a:lnTo>
                          <a:lnTo>
                            <a:pt x="287" y="0"/>
                          </a:lnTo>
                          <a:close/>
                        </a:path>
                      </a:pathLst>
                    </a:custGeom>
                    <a:solidFill>
                      <a:srgbClr val="F4F4F4"/>
                    </a:solidFill>
                    <a:ln w="9525">
                      <a:noFill/>
                      <a:round/>
                      <a:headEnd/>
                      <a:tailEnd/>
                    </a:ln>
                  </p:spPr>
                  <p:txBody>
                    <a:bodyPr/>
                    <a:lstStyle/>
                    <a:p>
                      <a:pPr eaLnBrk="0" hangingPunct="0"/>
                      <a:endParaRPr lang="en-US" b="0">
                        <a:solidFill>
                          <a:srgbClr val="000000"/>
                        </a:solidFill>
                        <a:latin typeface="Arial" charset="0"/>
                      </a:endParaRPr>
                    </a:p>
                  </p:txBody>
                </p:sp>
                <p:sp>
                  <p:nvSpPr>
                    <p:cNvPr id="20074" name="Freeform 161"/>
                    <p:cNvSpPr>
                      <a:spLocks/>
                    </p:cNvSpPr>
                    <p:nvPr/>
                  </p:nvSpPr>
                  <p:spPr bwMode="auto">
                    <a:xfrm>
                      <a:off x="2189" y="2786"/>
                      <a:ext cx="939" cy="955"/>
                    </a:xfrm>
                    <a:custGeom>
                      <a:avLst/>
                      <a:gdLst>
                        <a:gd name="T0" fmla="*/ 287 w 939"/>
                        <a:gd name="T1" fmla="*/ 0 h 955"/>
                        <a:gd name="T2" fmla="*/ 0 w 939"/>
                        <a:gd name="T3" fmla="*/ 680 h 955"/>
                        <a:gd name="T4" fmla="*/ 652 w 939"/>
                        <a:gd name="T5" fmla="*/ 955 h 955"/>
                        <a:gd name="T6" fmla="*/ 939 w 939"/>
                        <a:gd name="T7" fmla="*/ 274 h 955"/>
                        <a:gd name="T8" fmla="*/ 287 w 939"/>
                        <a:gd name="T9" fmla="*/ 0 h 955"/>
                        <a:gd name="T10" fmla="*/ 0 60000 65536"/>
                        <a:gd name="T11" fmla="*/ 0 60000 65536"/>
                        <a:gd name="T12" fmla="*/ 0 60000 65536"/>
                        <a:gd name="T13" fmla="*/ 0 60000 65536"/>
                        <a:gd name="T14" fmla="*/ 0 60000 65536"/>
                        <a:gd name="T15" fmla="*/ 0 w 939"/>
                        <a:gd name="T16" fmla="*/ 0 h 955"/>
                        <a:gd name="T17" fmla="*/ 939 w 939"/>
                        <a:gd name="T18" fmla="*/ 955 h 955"/>
                      </a:gdLst>
                      <a:ahLst/>
                      <a:cxnLst>
                        <a:cxn ang="T10">
                          <a:pos x="T0" y="T1"/>
                        </a:cxn>
                        <a:cxn ang="T11">
                          <a:pos x="T2" y="T3"/>
                        </a:cxn>
                        <a:cxn ang="T12">
                          <a:pos x="T4" y="T5"/>
                        </a:cxn>
                        <a:cxn ang="T13">
                          <a:pos x="T6" y="T7"/>
                        </a:cxn>
                        <a:cxn ang="T14">
                          <a:pos x="T8" y="T9"/>
                        </a:cxn>
                      </a:cxnLst>
                      <a:rect l="T15" t="T16" r="T17" b="T18"/>
                      <a:pathLst>
                        <a:path w="939" h="955">
                          <a:moveTo>
                            <a:pt x="287" y="0"/>
                          </a:moveTo>
                          <a:lnTo>
                            <a:pt x="0" y="680"/>
                          </a:lnTo>
                          <a:lnTo>
                            <a:pt x="652" y="955"/>
                          </a:lnTo>
                          <a:lnTo>
                            <a:pt x="939" y="274"/>
                          </a:lnTo>
                          <a:lnTo>
                            <a:pt x="287" y="0"/>
                          </a:lnTo>
                          <a:close/>
                        </a:path>
                      </a:pathLst>
                    </a:custGeom>
                    <a:noFill/>
                    <a:ln w="7938" cap="rnd">
                      <a:solidFill>
                        <a:srgbClr val="000000"/>
                      </a:solidFill>
                      <a:prstDash val="solid"/>
                      <a:miter lim="800000"/>
                      <a:headEnd/>
                      <a:tailEnd/>
                    </a:ln>
                  </p:spPr>
                  <p:txBody>
                    <a:bodyPr/>
                    <a:lstStyle/>
                    <a:p>
                      <a:pPr eaLnBrk="0" hangingPunct="0"/>
                      <a:endParaRPr lang="en-US" b="0">
                        <a:solidFill>
                          <a:srgbClr val="000000"/>
                        </a:solidFill>
                        <a:latin typeface="Arial" charset="0"/>
                      </a:endParaRPr>
                    </a:p>
                  </p:txBody>
                </p:sp>
              </p:grpSp>
              <p:grpSp>
                <p:nvGrpSpPr>
                  <p:cNvPr id="19943" name="Group 162"/>
                  <p:cNvGrpSpPr>
                    <a:grpSpLocks/>
                  </p:cNvGrpSpPr>
                  <p:nvPr/>
                </p:nvGrpSpPr>
                <p:grpSpPr bwMode="auto">
                  <a:xfrm>
                    <a:off x="2284" y="2743"/>
                    <a:ext cx="197" cy="274"/>
                    <a:chOff x="2284" y="2743"/>
                    <a:chExt cx="197" cy="274"/>
                  </a:xfrm>
                </p:grpSpPr>
                <p:sp>
                  <p:nvSpPr>
                    <p:cNvPr id="20071" name="Freeform 163"/>
                    <p:cNvSpPr>
                      <a:spLocks/>
                    </p:cNvSpPr>
                    <p:nvPr/>
                  </p:nvSpPr>
                  <p:spPr bwMode="auto">
                    <a:xfrm>
                      <a:off x="2284" y="2743"/>
                      <a:ext cx="197" cy="274"/>
                    </a:xfrm>
                    <a:custGeom>
                      <a:avLst/>
                      <a:gdLst>
                        <a:gd name="T0" fmla="*/ 98 w 197"/>
                        <a:gd name="T1" fmla="*/ 0 h 274"/>
                        <a:gd name="T2" fmla="*/ 0 w 197"/>
                        <a:gd name="T3" fmla="*/ 232 h 274"/>
                        <a:gd name="T4" fmla="*/ 99 w 197"/>
                        <a:gd name="T5" fmla="*/ 274 h 274"/>
                        <a:gd name="T6" fmla="*/ 197 w 197"/>
                        <a:gd name="T7" fmla="*/ 42 h 274"/>
                        <a:gd name="T8" fmla="*/ 98 w 197"/>
                        <a:gd name="T9" fmla="*/ 0 h 274"/>
                        <a:gd name="T10" fmla="*/ 0 60000 65536"/>
                        <a:gd name="T11" fmla="*/ 0 60000 65536"/>
                        <a:gd name="T12" fmla="*/ 0 60000 65536"/>
                        <a:gd name="T13" fmla="*/ 0 60000 65536"/>
                        <a:gd name="T14" fmla="*/ 0 60000 65536"/>
                        <a:gd name="T15" fmla="*/ 0 w 197"/>
                        <a:gd name="T16" fmla="*/ 0 h 274"/>
                        <a:gd name="T17" fmla="*/ 197 w 197"/>
                        <a:gd name="T18" fmla="*/ 274 h 274"/>
                      </a:gdLst>
                      <a:ahLst/>
                      <a:cxnLst>
                        <a:cxn ang="T10">
                          <a:pos x="T0" y="T1"/>
                        </a:cxn>
                        <a:cxn ang="T11">
                          <a:pos x="T2" y="T3"/>
                        </a:cxn>
                        <a:cxn ang="T12">
                          <a:pos x="T4" y="T5"/>
                        </a:cxn>
                        <a:cxn ang="T13">
                          <a:pos x="T6" y="T7"/>
                        </a:cxn>
                        <a:cxn ang="T14">
                          <a:pos x="T8" y="T9"/>
                        </a:cxn>
                      </a:cxnLst>
                      <a:rect l="T15" t="T16" r="T17" b="T18"/>
                      <a:pathLst>
                        <a:path w="197" h="274">
                          <a:moveTo>
                            <a:pt x="98" y="0"/>
                          </a:moveTo>
                          <a:lnTo>
                            <a:pt x="0" y="232"/>
                          </a:lnTo>
                          <a:lnTo>
                            <a:pt x="99" y="274"/>
                          </a:lnTo>
                          <a:lnTo>
                            <a:pt x="197" y="42"/>
                          </a:lnTo>
                          <a:lnTo>
                            <a:pt x="98" y="0"/>
                          </a:lnTo>
                          <a:close/>
                        </a:path>
                      </a:pathLst>
                    </a:custGeom>
                    <a:solidFill>
                      <a:srgbClr val="FFFFFF"/>
                    </a:solidFill>
                    <a:ln w="9525">
                      <a:noFill/>
                      <a:round/>
                      <a:headEnd/>
                      <a:tailEnd/>
                    </a:ln>
                  </p:spPr>
                  <p:txBody>
                    <a:bodyPr/>
                    <a:lstStyle/>
                    <a:p>
                      <a:pPr eaLnBrk="0" hangingPunct="0"/>
                      <a:endParaRPr lang="en-US" b="0">
                        <a:solidFill>
                          <a:srgbClr val="000000"/>
                        </a:solidFill>
                        <a:latin typeface="Arial" charset="0"/>
                      </a:endParaRPr>
                    </a:p>
                  </p:txBody>
                </p:sp>
                <p:sp>
                  <p:nvSpPr>
                    <p:cNvPr id="20072" name="Freeform 164"/>
                    <p:cNvSpPr>
                      <a:spLocks/>
                    </p:cNvSpPr>
                    <p:nvPr/>
                  </p:nvSpPr>
                  <p:spPr bwMode="auto">
                    <a:xfrm>
                      <a:off x="2284" y="2743"/>
                      <a:ext cx="197" cy="274"/>
                    </a:xfrm>
                    <a:custGeom>
                      <a:avLst/>
                      <a:gdLst>
                        <a:gd name="T0" fmla="*/ 98 w 197"/>
                        <a:gd name="T1" fmla="*/ 0 h 274"/>
                        <a:gd name="T2" fmla="*/ 0 w 197"/>
                        <a:gd name="T3" fmla="*/ 232 h 274"/>
                        <a:gd name="T4" fmla="*/ 99 w 197"/>
                        <a:gd name="T5" fmla="*/ 274 h 274"/>
                        <a:gd name="T6" fmla="*/ 197 w 197"/>
                        <a:gd name="T7" fmla="*/ 42 h 274"/>
                        <a:gd name="T8" fmla="*/ 98 w 197"/>
                        <a:gd name="T9" fmla="*/ 0 h 274"/>
                        <a:gd name="T10" fmla="*/ 0 60000 65536"/>
                        <a:gd name="T11" fmla="*/ 0 60000 65536"/>
                        <a:gd name="T12" fmla="*/ 0 60000 65536"/>
                        <a:gd name="T13" fmla="*/ 0 60000 65536"/>
                        <a:gd name="T14" fmla="*/ 0 60000 65536"/>
                        <a:gd name="T15" fmla="*/ 0 w 197"/>
                        <a:gd name="T16" fmla="*/ 0 h 274"/>
                        <a:gd name="T17" fmla="*/ 197 w 197"/>
                        <a:gd name="T18" fmla="*/ 274 h 274"/>
                      </a:gdLst>
                      <a:ahLst/>
                      <a:cxnLst>
                        <a:cxn ang="T10">
                          <a:pos x="T0" y="T1"/>
                        </a:cxn>
                        <a:cxn ang="T11">
                          <a:pos x="T2" y="T3"/>
                        </a:cxn>
                        <a:cxn ang="T12">
                          <a:pos x="T4" y="T5"/>
                        </a:cxn>
                        <a:cxn ang="T13">
                          <a:pos x="T6" y="T7"/>
                        </a:cxn>
                        <a:cxn ang="T14">
                          <a:pos x="T8" y="T9"/>
                        </a:cxn>
                      </a:cxnLst>
                      <a:rect l="T15" t="T16" r="T17" b="T18"/>
                      <a:pathLst>
                        <a:path w="197" h="274">
                          <a:moveTo>
                            <a:pt x="98" y="0"/>
                          </a:moveTo>
                          <a:lnTo>
                            <a:pt x="0" y="232"/>
                          </a:lnTo>
                          <a:lnTo>
                            <a:pt x="99" y="274"/>
                          </a:lnTo>
                          <a:lnTo>
                            <a:pt x="197" y="42"/>
                          </a:lnTo>
                          <a:lnTo>
                            <a:pt x="98" y="0"/>
                          </a:lnTo>
                          <a:close/>
                        </a:path>
                      </a:pathLst>
                    </a:custGeom>
                    <a:noFill/>
                    <a:ln w="7938" cap="rnd">
                      <a:solidFill>
                        <a:srgbClr val="000000"/>
                      </a:solidFill>
                      <a:prstDash val="solid"/>
                      <a:miter lim="800000"/>
                      <a:headEnd/>
                      <a:tailEnd/>
                    </a:ln>
                  </p:spPr>
                  <p:txBody>
                    <a:bodyPr/>
                    <a:lstStyle/>
                    <a:p>
                      <a:pPr eaLnBrk="0" hangingPunct="0"/>
                      <a:endParaRPr lang="en-US" b="0">
                        <a:solidFill>
                          <a:srgbClr val="000000"/>
                        </a:solidFill>
                        <a:latin typeface="Arial" charset="0"/>
                      </a:endParaRPr>
                    </a:p>
                  </p:txBody>
                </p:sp>
              </p:grpSp>
              <p:grpSp>
                <p:nvGrpSpPr>
                  <p:cNvPr id="19944" name="Group 165"/>
                  <p:cNvGrpSpPr>
                    <a:grpSpLocks/>
                  </p:cNvGrpSpPr>
                  <p:nvPr/>
                </p:nvGrpSpPr>
                <p:grpSpPr bwMode="auto">
                  <a:xfrm>
                    <a:off x="3028" y="3060"/>
                    <a:ext cx="198" cy="274"/>
                    <a:chOff x="3028" y="3060"/>
                    <a:chExt cx="198" cy="274"/>
                  </a:xfrm>
                </p:grpSpPr>
                <p:sp>
                  <p:nvSpPr>
                    <p:cNvPr id="20069" name="Freeform 166"/>
                    <p:cNvSpPr>
                      <a:spLocks/>
                    </p:cNvSpPr>
                    <p:nvPr/>
                  </p:nvSpPr>
                  <p:spPr bwMode="auto">
                    <a:xfrm>
                      <a:off x="3028" y="3060"/>
                      <a:ext cx="198" cy="274"/>
                    </a:xfrm>
                    <a:custGeom>
                      <a:avLst/>
                      <a:gdLst>
                        <a:gd name="T0" fmla="*/ 98 w 198"/>
                        <a:gd name="T1" fmla="*/ 0 h 274"/>
                        <a:gd name="T2" fmla="*/ 0 w 198"/>
                        <a:gd name="T3" fmla="*/ 232 h 274"/>
                        <a:gd name="T4" fmla="*/ 100 w 198"/>
                        <a:gd name="T5" fmla="*/ 274 h 274"/>
                        <a:gd name="T6" fmla="*/ 198 w 198"/>
                        <a:gd name="T7" fmla="*/ 42 h 274"/>
                        <a:gd name="T8" fmla="*/ 98 w 198"/>
                        <a:gd name="T9" fmla="*/ 0 h 274"/>
                        <a:gd name="T10" fmla="*/ 0 60000 65536"/>
                        <a:gd name="T11" fmla="*/ 0 60000 65536"/>
                        <a:gd name="T12" fmla="*/ 0 60000 65536"/>
                        <a:gd name="T13" fmla="*/ 0 60000 65536"/>
                        <a:gd name="T14" fmla="*/ 0 60000 65536"/>
                        <a:gd name="T15" fmla="*/ 0 w 198"/>
                        <a:gd name="T16" fmla="*/ 0 h 274"/>
                        <a:gd name="T17" fmla="*/ 198 w 198"/>
                        <a:gd name="T18" fmla="*/ 274 h 274"/>
                      </a:gdLst>
                      <a:ahLst/>
                      <a:cxnLst>
                        <a:cxn ang="T10">
                          <a:pos x="T0" y="T1"/>
                        </a:cxn>
                        <a:cxn ang="T11">
                          <a:pos x="T2" y="T3"/>
                        </a:cxn>
                        <a:cxn ang="T12">
                          <a:pos x="T4" y="T5"/>
                        </a:cxn>
                        <a:cxn ang="T13">
                          <a:pos x="T6" y="T7"/>
                        </a:cxn>
                        <a:cxn ang="T14">
                          <a:pos x="T8" y="T9"/>
                        </a:cxn>
                      </a:cxnLst>
                      <a:rect l="T15" t="T16" r="T17" b="T18"/>
                      <a:pathLst>
                        <a:path w="198" h="274">
                          <a:moveTo>
                            <a:pt x="98" y="0"/>
                          </a:moveTo>
                          <a:lnTo>
                            <a:pt x="0" y="232"/>
                          </a:lnTo>
                          <a:lnTo>
                            <a:pt x="100" y="274"/>
                          </a:lnTo>
                          <a:lnTo>
                            <a:pt x="198" y="42"/>
                          </a:lnTo>
                          <a:lnTo>
                            <a:pt x="98" y="0"/>
                          </a:lnTo>
                          <a:close/>
                        </a:path>
                      </a:pathLst>
                    </a:custGeom>
                    <a:solidFill>
                      <a:srgbClr val="FFFFFF"/>
                    </a:solidFill>
                    <a:ln w="9525">
                      <a:noFill/>
                      <a:round/>
                      <a:headEnd/>
                      <a:tailEnd/>
                    </a:ln>
                  </p:spPr>
                  <p:txBody>
                    <a:bodyPr/>
                    <a:lstStyle/>
                    <a:p>
                      <a:pPr eaLnBrk="0" hangingPunct="0"/>
                      <a:endParaRPr lang="en-US" b="0">
                        <a:solidFill>
                          <a:srgbClr val="000000"/>
                        </a:solidFill>
                        <a:latin typeface="Arial" charset="0"/>
                      </a:endParaRPr>
                    </a:p>
                  </p:txBody>
                </p:sp>
                <p:sp>
                  <p:nvSpPr>
                    <p:cNvPr id="20070" name="Freeform 167"/>
                    <p:cNvSpPr>
                      <a:spLocks/>
                    </p:cNvSpPr>
                    <p:nvPr/>
                  </p:nvSpPr>
                  <p:spPr bwMode="auto">
                    <a:xfrm>
                      <a:off x="3028" y="3060"/>
                      <a:ext cx="198" cy="274"/>
                    </a:xfrm>
                    <a:custGeom>
                      <a:avLst/>
                      <a:gdLst>
                        <a:gd name="T0" fmla="*/ 98 w 198"/>
                        <a:gd name="T1" fmla="*/ 0 h 274"/>
                        <a:gd name="T2" fmla="*/ 0 w 198"/>
                        <a:gd name="T3" fmla="*/ 232 h 274"/>
                        <a:gd name="T4" fmla="*/ 100 w 198"/>
                        <a:gd name="T5" fmla="*/ 274 h 274"/>
                        <a:gd name="T6" fmla="*/ 198 w 198"/>
                        <a:gd name="T7" fmla="*/ 42 h 274"/>
                        <a:gd name="T8" fmla="*/ 98 w 198"/>
                        <a:gd name="T9" fmla="*/ 0 h 274"/>
                        <a:gd name="T10" fmla="*/ 0 60000 65536"/>
                        <a:gd name="T11" fmla="*/ 0 60000 65536"/>
                        <a:gd name="T12" fmla="*/ 0 60000 65536"/>
                        <a:gd name="T13" fmla="*/ 0 60000 65536"/>
                        <a:gd name="T14" fmla="*/ 0 60000 65536"/>
                        <a:gd name="T15" fmla="*/ 0 w 198"/>
                        <a:gd name="T16" fmla="*/ 0 h 274"/>
                        <a:gd name="T17" fmla="*/ 198 w 198"/>
                        <a:gd name="T18" fmla="*/ 274 h 274"/>
                      </a:gdLst>
                      <a:ahLst/>
                      <a:cxnLst>
                        <a:cxn ang="T10">
                          <a:pos x="T0" y="T1"/>
                        </a:cxn>
                        <a:cxn ang="T11">
                          <a:pos x="T2" y="T3"/>
                        </a:cxn>
                        <a:cxn ang="T12">
                          <a:pos x="T4" y="T5"/>
                        </a:cxn>
                        <a:cxn ang="T13">
                          <a:pos x="T6" y="T7"/>
                        </a:cxn>
                        <a:cxn ang="T14">
                          <a:pos x="T8" y="T9"/>
                        </a:cxn>
                      </a:cxnLst>
                      <a:rect l="T15" t="T16" r="T17" b="T18"/>
                      <a:pathLst>
                        <a:path w="198" h="274">
                          <a:moveTo>
                            <a:pt x="98" y="0"/>
                          </a:moveTo>
                          <a:lnTo>
                            <a:pt x="0" y="232"/>
                          </a:lnTo>
                          <a:lnTo>
                            <a:pt x="100" y="274"/>
                          </a:lnTo>
                          <a:lnTo>
                            <a:pt x="198" y="42"/>
                          </a:lnTo>
                          <a:lnTo>
                            <a:pt x="98" y="0"/>
                          </a:lnTo>
                          <a:close/>
                        </a:path>
                      </a:pathLst>
                    </a:custGeom>
                    <a:noFill/>
                    <a:ln w="7938" cap="rnd">
                      <a:solidFill>
                        <a:srgbClr val="000000"/>
                      </a:solidFill>
                      <a:prstDash val="solid"/>
                      <a:miter lim="800000"/>
                      <a:headEnd/>
                      <a:tailEnd/>
                    </a:ln>
                  </p:spPr>
                  <p:txBody>
                    <a:bodyPr/>
                    <a:lstStyle/>
                    <a:p>
                      <a:pPr eaLnBrk="0" hangingPunct="0"/>
                      <a:endParaRPr lang="en-US" b="0">
                        <a:solidFill>
                          <a:srgbClr val="000000"/>
                        </a:solidFill>
                        <a:latin typeface="Arial" charset="0"/>
                      </a:endParaRPr>
                    </a:p>
                  </p:txBody>
                </p:sp>
              </p:grpSp>
              <p:grpSp>
                <p:nvGrpSpPr>
                  <p:cNvPr id="19945" name="Group 168"/>
                  <p:cNvGrpSpPr>
                    <a:grpSpLocks/>
                  </p:cNvGrpSpPr>
                  <p:nvPr/>
                </p:nvGrpSpPr>
                <p:grpSpPr bwMode="auto">
                  <a:xfrm>
                    <a:off x="3381" y="2286"/>
                    <a:ext cx="130" cy="176"/>
                    <a:chOff x="3381" y="2286"/>
                    <a:chExt cx="130" cy="176"/>
                  </a:xfrm>
                </p:grpSpPr>
                <p:sp>
                  <p:nvSpPr>
                    <p:cNvPr id="20067" name="Freeform 169"/>
                    <p:cNvSpPr>
                      <a:spLocks/>
                    </p:cNvSpPr>
                    <p:nvPr/>
                  </p:nvSpPr>
                  <p:spPr bwMode="auto">
                    <a:xfrm>
                      <a:off x="3381" y="2286"/>
                      <a:ext cx="130" cy="176"/>
                    </a:xfrm>
                    <a:custGeom>
                      <a:avLst/>
                      <a:gdLst>
                        <a:gd name="T0" fmla="*/ 62 w 130"/>
                        <a:gd name="T1" fmla="*/ 0 h 176"/>
                        <a:gd name="T2" fmla="*/ 0 w 130"/>
                        <a:gd name="T3" fmla="*/ 148 h 176"/>
                        <a:gd name="T4" fmla="*/ 68 w 130"/>
                        <a:gd name="T5" fmla="*/ 176 h 176"/>
                        <a:gd name="T6" fmla="*/ 130 w 130"/>
                        <a:gd name="T7" fmla="*/ 29 h 176"/>
                        <a:gd name="T8" fmla="*/ 62 w 130"/>
                        <a:gd name="T9" fmla="*/ 0 h 176"/>
                        <a:gd name="T10" fmla="*/ 0 60000 65536"/>
                        <a:gd name="T11" fmla="*/ 0 60000 65536"/>
                        <a:gd name="T12" fmla="*/ 0 60000 65536"/>
                        <a:gd name="T13" fmla="*/ 0 60000 65536"/>
                        <a:gd name="T14" fmla="*/ 0 60000 65536"/>
                        <a:gd name="T15" fmla="*/ 0 w 130"/>
                        <a:gd name="T16" fmla="*/ 0 h 176"/>
                        <a:gd name="T17" fmla="*/ 130 w 130"/>
                        <a:gd name="T18" fmla="*/ 176 h 176"/>
                      </a:gdLst>
                      <a:ahLst/>
                      <a:cxnLst>
                        <a:cxn ang="T10">
                          <a:pos x="T0" y="T1"/>
                        </a:cxn>
                        <a:cxn ang="T11">
                          <a:pos x="T2" y="T3"/>
                        </a:cxn>
                        <a:cxn ang="T12">
                          <a:pos x="T4" y="T5"/>
                        </a:cxn>
                        <a:cxn ang="T13">
                          <a:pos x="T6" y="T7"/>
                        </a:cxn>
                        <a:cxn ang="T14">
                          <a:pos x="T8" y="T9"/>
                        </a:cxn>
                      </a:cxnLst>
                      <a:rect l="T15" t="T16" r="T17" b="T18"/>
                      <a:pathLst>
                        <a:path w="130" h="176">
                          <a:moveTo>
                            <a:pt x="62" y="0"/>
                          </a:moveTo>
                          <a:lnTo>
                            <a:pt x="0" y="148"/>
                          </a:lnTo>
                          <a:lnTo>
                            <a:pt x="68" y="176"/>
                          </a:lnTo>
                          <a:lnTo>
                            <a:pt x="130" y="29"/>
                          </a:lnTo>
                          <a:lnTo>
                            <a:pt x="62" y="0"/>
                          </a:lnTo>
                          <a:close/>
                        </a:path>
                      </a:pathLst>
                    </a:custGeom>
                    <a:solidFill>
                      <a:srgbClr val="FFFFFF"/>
                    </a:solidFill>
                    <a:ln w="9525">
                      <a:noFill/>
                      <a:round/>
                      <a:headEnd/>
                      <a:tailEnd/>
                    </a:ln>
                  </p:spPr>
                  <p:txBody>
                    <a:bodyPr/>
                    <a:lstStyle/>
                    <a:p>
                      <a:pPr eaLnBrk="0" hangingPunct="0"/>
                      <a:endParaRPr lang="en-US" b="0">
                        <a:solidFill>
                          <a:srgbClr val="000000"/>
                        </a:solidFill>
                        <a:latin typeface="Arial" charset="0"/>
                      </a:endParaRPr>
                    </a:p>
                  </p:txBody>
                </p:sp>
                <p:sp>
                  <p:nvSpPr>
                    <p:cNvPr id="20068" name="Freeform 170"/>
                    <p:cNvSpPr>
                      <a:spLocks/>
                    </p:cNvSpPr>
                    <p:nvPr/>
                  </p:nvSpPr>
                  <p:spPr bwMode="auto">
                    <a:xfrm>
                      <a:off x="3381" y="2286"/>
                      <a:ext cx="130" cy="176"/>
                    </a:xfrm>
                    <a:custGeom>
                      <a:avLst/>
                      <a:gdLst>
                        <a:gd name="T0" fmla="*/ 62 w 130"/>
                        <a:gd name="T1" fmla="*/ 0 h 176"/>
                        <a:gd name="T2" fmla="*/ 0 w 130"/>
                        <a:gd name="T3" fmla="*/ 148 h 176"/>
                        <a:gd name="T4" fmla="*/ 68 w 130"/>
                        <a:gd name="T5" fmla="*/ 176 h 176"/>
                        <a:gd name="T6" fmla="*/ 130 w 130"/>
                        <a:gd name="T7" fmla="*/ 29 h 176"/>
                        <a:gd name="T8" fmla="*/ 62 w 130"/>
                        <a:gd name="T9" fmla="*/ 0 h 176"/>
                        <a:gd name="T10" fmla="*/ 0 60000 65536"/>
                        <a:gd name="T11" fmla="*/ 0 60000 65536"/>
                        <a:gd name="T12" fmla="*/ 0 60000 65536"/>
                        <a:gd name="T13" fmla="*/ 0 60000 65536"/>
                        <a:gd name="T14" fmla="*/ 0 60000 65536"/>
                        <a:gd name="T15" fmla="*/ 0 w 130"/>
                        <a:gd name="T16" fmla="*/ 0 h 176"/>
                        <a:gd name="T17" fmla="*/ 130 w 130"/>
                        <a:gd name="T18" fmla="*/ 176 h 176"/>
                      </a:gdLst>
                      <a:ahLst/>
                      <a:cxnLst>
                        <a:cxn ang="T10">
                          <a:pos x="T0" y="T1"/>
                        </a:cxn>
                        <a:cxn ang="T11">
                          <a:pos x="T2" y="T3"/>
                        </a:cxn>
                        <a:cxn ang="T12">
                          <a:pos x="T4" y="T5"/>
                        </a:cxn>
                        <a:cxn ang="T13">
                          <a:pos x="T6" y="T7"/>
                        </a:cxn>
                        <a:cxn ang="T14">
                          <a:pos x="T8" y="T9"/>
                        </a:cxn>
                      </a:cxnLst>
                      <a:rect l="T15" t="T16" r="T17" b="T18"/>
                      <a:pathLst>
                        <a:path w="130" h="176">
                          <a:moveTo>
                            <a:pt x="62" y="0"/>
                          </a:moveTo>
                          <a:lnTo>
                            <a:pt x="0" y="148"/>
                          </a:lnTo>
                          <a:lnTo>
                            <a:pt x="68" y="176"/>
                          </a:lnTo>
                          <a:lnTo>
                            <a:pt x="130" y="29"/>
                          </a:lnTo>
                          <a:lnTo>
                            <a:pt x="62" y="0"/>
                          </a:lnTo>
                          <a:close/>
                        </a:path>
                      </a:pathLst>
                    </a:custGeom>
                    <a:noFill/>
                    <a:ln w="7938" cap="rnd">
                      <a:solidFill>
                        <a:srgbClr val="000000"/>
                      </a:solidFill>
                      <a:prstDash val="solid"/>
                      <a:miter lim="800000"/>
                      <a:headEnd/>
                      <a:tailEnd/>
                    </a:ln>
                  </p:spPr>
                  <p:txBody>
                    <a:bodyPr/>
                    <a:lstStyle/>
                    <a:p>
                      <a:pPr eaLnBrk="0" hangingPunct="0"/>
                      <a:endParaRPr lang="en-US" b="0">
                        <a:solidFill>
                          <a:srgbClr val="000000"/>
                        </a:solidFill>
                        <a:latin typeface="Arial" charset="0"/>
                      </a:endParaRPr>
                    </a:p>
                  </p:txBody>
                </p:sp>
              </p:grpSp>
              <p:grpSp>
                <p:nvGrpSpPr>
                  <p:cNvPr id="19946" name="Group 171"/>
                  <p:cNvGrpSpPr>
                    <a:grpSpLocks/>
                  </p:cNvGrpSpPr>
                  <p:nvPr/>
                </p:nvGrpSpPr>
                <p:grpSpPr bwMode="auto">
                  <a:xfrm>
                    <a:off x="2648" y="2002"/>
                    <a:ext cx="123" cy="156"/>
                    <a:chOff x="2648" y="2002"/>
                    <a:chExt cx="123" cy="156"/>
                  </a:xfrm>
                </p:grpSpPr>
                <p:sp>
                  <p:nvSpPr>
                    <p:cNvPr id="20065" name="Freeform 172"/>
                    <p:cNvSpPr>
                      <a:spLocks/>
                    </p:cNvSpPr>
                    <p:nvPr/>
                  </p:nvSpPr>
                  <p:spPr bwMode="auto">
                    <a:xfrm>
                      <a:off x="2648" y="2002"/>
                      <a:ext cx="123" cy="156"/>
                    </a:xfrm>
                    <a:custGeom>
                      <a:avLst/>
                      <a:gdLst>
                        <a:gd name="T0" fmla="*/ 54 w 123"/>
                        <a:gd name="T1" fmla="*/ 0 h 156"/>
                        <a:gd name="T2" fmla="*/ 0 w 123"/>
                        <a:gd name="T3" fmla="*/ 127 h 156"/>
                        <a:gd name="T4" fmla="*/ 70 w 123"/>
                        <a:gd name="T5" fmla="*/ 156 h 156"/>
                        <a:gd name="T6" fmla="*/ 123 w 123"/>
                        <a:gd name="T7" fmla="*/ 29 h 156"/>
                        <a:gd name="T8" fmla="*/ 54 w 123"/>
                        <a:gd name="T9" fmla="*/ 0 h 156"/>
                        <a:gd name="T10" fmla="*/ 0 60000 65536"/>
                        <a:gd name="T11" fmla="*/ 0 60000 65536"/>
                        <a:gd name="T12" fmla="*/ 0 60000 65536"/>
                        <a:gd name="T13" fmla="*/ 0 60000 65536"/>
                        <a:gd name="T14" fmla="*/ 0 60000 65536"/>
                        <a:gd name="T15" fmla="*/ 0 w 123"/>
                        <a:gd name="T16" fmla="*/ 0 h 156"/>
                        <a:gd name="T17" fmla="*/ 123 w 123"/>
                        <a:gd name="T18" fmla="*/ 156 h 156"/>
                      </a:gdLst>
                      <a:ahLst/>
                      <a:cxnLst>
                        <a:cxn ang="T10">
                          <a:pos x="T0" y="T1"/>
                        </a:cxn>
                        <a:cxn ang="T11">
                          <a:pos x="T2" y="T3"/>
                        </a:cxn>
                        <a:cxn ang="T12">
                          <a:pos x="T4" y="T5"/>
                        </a:cxn>
                        <a:cxn ang="T13">
                          <a:pos x="T6" y="T7"/>
                        </a:cxn>
                        <a:cxn ang="T14">
                          <a:pos x="T8" y="T9"/>
                        </a:cxn>
                      </a:cxnLst>
                      <a:rect l="T15" t="T16" r="T17" b="T18"/>
                      <a:pathLst>
                        <a:path w="123" h="156">
                          <a:moveTo>
                            <a:pt x="54" y="0"/>
                          </a:moveTo>
                          <a:lnTo>
                            <a:pt x="0" y="127"/>
                          </a:lnTo>
                          <a:lnTo>
                            <a:pt x="70" y="156"/>
                          </a:lnTo>
                          <a:lnTo>
                            <a:pt x="123" y="29"/>
                          </a:lnTo>
                          <a:lnTo>
                            <a:pt x="54" y="0"/>
                          </a:lnTo>
                          <a:close/>
                        </a:path>
                      </a:pathLst>
                    </a:custGeom>
                    <a:solidFill>
                      <a:srgbClr val="FFFFFF"/>
                    </a:solidFill>
                    <a:ln w="9525">
                      <a:noFill/>
                      <a:round/>
                      <a:headEnd/>
                      <a:tailEnd/>
                    </a:ln>
                  </p:spPr>
                  <p:txBody>
                    <a:bodyPr/>
                    <a:lstStyle/>
                    <a:p>
                      <a:pPr eaLnBrk="0" hangingPunct="0"/>
                      <a:endParaRPr lang="en-US" b="0">
                        <a:solidFill>
                          <a:srgbClr val="000000"/>
                        </a:solidFill>
                        <a:latin typeface="Arial" charset="0"/>
                      </a:endParaRPr>
                    </a:p>
                  </p:txBody>
                </p:sp>
                <p:sp>
                  <p:nvSpPr>
                    <p:cNvPr id="20066" name="Freeform 173"/>
                    <p:cNvSpPr>
                      <a:spLocks/>
                    </p:cNvSpPr>
                    <p:nvPr/>
                  </p:nvSpPr>
                  <p:spPr bwMode="auto">
                    <a:xfrm>
                      <a:off x="2648" y="2002"/>
                      <a:ext cx="123" cy="156"/>
                    </a:xfrm>
                    <a:custGeom>
                      <a:avLst/>
                      <a:gdLst>
                        <a:gd name="T0" fmla="*/ 54 w 123"/>
                        <a:gd name="T1" fmla="*/ 0 h 156"/>
                        <a:gd name="T2" fmla="*/ 0 w 123"/>
                        <a:gd name="T3" fmla="*/ 127 h 156"/>
                        <a:gd name="T4" fmla="*/ 70 w 123"/>
                        <a:gd name="T5" fmla="*/ 156 h 156"/>
                        <a:gd name="T6" fmla="*/ 123 w 123"/>
                        <a:gd name="T7" fmla="*/ 29 h 156"/>
                        <a:gd name="T8" fmla="*/ 54 w 123"/>
                        <a:gd name="T9" fmla="*/ 0 h 156"/>
                        <a:gd name="T10" fmla="*/ 0 60000 65536"/>
                        <a:gd name="T11" fmla="*/ 0 60000 65536"/>
                        <a:gd name="T12" fmla="*/ 0 60000 65536"/>
                        <a:gd name="T13" fmla="*/ 0 60000 65536"/>
                        <a:gd name="T14" fmla="*/ 0 60000 65536"/>
                        <a:gd name="T15" fmla="*/ 0 w 123"/>
                        <a:gd name="T16" fmla="*/ 0 h 156"/>
                        <a:gd name="T17" fmla="*/ 123 w 123"/>
                        <a:gd name="T18" fmla="*/ 156 h 156"/>
                      </a:gdLst>
                      <a:ahLst/>
                      <a:cxnLst>
                        <a:cxn ang="T10">
                          <a:pos x="T0" y="T1"/>
                        </a:cxn>
                        <a:cxn ang="T11">
                          <a:pos x="T2" y="T3"/>
                        </a:cxn>
                        <a:cxn ang="T12">
                          <a:pos x="T4" y="T5"/>
                        </a:cxn>
                        <a:cxn ang="T13">
                          <a:pos x="T6" y="T7"/>
                        </a:cxn>
                        <a:cxn ang="T14">
                          <a:pos x="T8" y="T9"/>
                        </a:cxn>
                      </a:cxnLst>
                      <a:rect l="T15" t="T16" r="T17" b="T18"/>
                      <a:pathLst>
                        <a:path w="123" h="156">
                          <a:moveTo>
                            <a:pt x="54" y="0"/>
                          </a:moveTo>
                          <a:lnTo>
                            <a:pt x="0" y="127"/>
                          </a:lnTo>
                          <a:lnTo>
                            <a:pt x="70" y="156"/>
                          </a:lnTo>
                          <a:lnTo>
                            <a:pt x="123" y="29"/>
                          </a:lnTo>
                          <a:lnTo>
                            <a:pt x="54" y="0"/>
                          </a:lnTo>
                          <a:close/>
                        </a:path>
                      </a:pathLst>
                    </a:custGeom>
                    <a:noFill/>
                    <a:ln w="7938" cap="rnd">
                      <a:solidFill>
                        <a:srgbClr val="000000"/>
                      </a:solidFill>
                      <a:prstDash val="solid"/>
                      <a:miter lim="800000"/>
                      <a:headEnd/>
                      <a:tailEnd/>
                    </a:ln>
                  </p:spPr>
                  <p:txBody>
                    <a:bodyPr/>
                    <a:lstStyle/>
                    <a:p>
                      <a:pPr eaLnBrk="0" hangingPunct="0"/>
                      <a:endParaRPr lang="en-US" b="0">
                        <a:solidFill>
                          <a:srgbClr val="000000"/>
                        </a:solidFill>
                        <a:latin typeface="Arial" charset="0"/>
                      </a:endParaRPr>
                    </a:p>
                  </p:txBody>
                </p:sp>
              </p:grpSp>
              <p:grpSp>
                <p:nvGrpSpPr>
                  <p:cNvPr id="19947" name="Group 174"/>
                  <p:cNvGrpSpPr>
                    <a:grpSpLocks/>
                  </p:cNvGrpSpPr>
                  <p:nvPr/>
                </p:nvGrpSpPr>
                <p:grpSpPr bwMode="auto">
                  <a:xfrm>
                    <a:off x="2088" y="1666"/>
                    <a:ext cx="517" cy="462"/>
                    <a:chOff x="2088" y="1666"/>
                    <a:chExt cx="517" cy="462"/>
                  </a:xfrm>
                </p:grpSpPr>
                <p:sp>
                  <p:nvSpPr>
                    <p:cNvPr id="20063" name="Freeform 175"/>
                    <p:cNvSpPr>
                      <a:spLocks/>
                    </p:cNvSpPr>
                    <p:nvPr/>
                  </p:nvSpPr>
                  <p:spPr bwMode="auto">
                    <a:xfrm>
                      <a:off x="2088" y="1666"/>
                      <a:ext cx="517" cy="462"/>
                    </a:xfrm>
                    <a:custGeom>
                      <a:avLst/>
                      <a:gdLst>
                        <a:gd name="T0" fmla="*/ 127 w 517"/>
                        <a:gd name="T1" fmla="*/ 0 h 462"/>
                        <a:gd name="T2" fmla="*/ 0 w 517"/>
                        <a:gd name="T3" fmla="*/ 169 h 462"/>
                        <a:gd name="T4" fmla="*/ 391 w 517"/>
                        <a:gd name="T5" fmla="*/ 462 h 462"/>
                        <a:gd name="T6" fmla="*/ 517 w 517"/>
                        <a:gd name="T7" fmla="*/ 294 h 462"/>
                        <a:gd name="T8" fmla="*/ 127 w 517"/>
                        <a:gd name="T9" fmla="*/ 0 h 462"/>
                        <a:gd name="T10" fmla="*/ 0 60000 65536"/>
                        <a:gd name="T11" fmla="*/ 0 60000 65536"/>
                        <a:gd name="T12" fmla="*/ 0 60000 65536"/>
                        <a:gd name="T13" fmla="*/ 0 60000 65536"/>
                        <a:gd name="T14" fmla="*/ 0 60000 65536"/>
                        <a:gd name="T15" fmla="*/ 0 w 517"/>
                        <a:gd name="T16" fmla="*/ 0 h 462"/>
                        <a:gd name="T17" fmla="*/ 517 w 517"/>
                        <a:gd name="T18" fmla="*/ 462 h 462"/>
                      </a:gdLst>
                      <a:ahLst/>
                      <a:cxnLst>
                        <a:cxn ang="T10">
                          <a:pos x="T0" y="T1"/>
                        </a:cxn>
                        <a:cxn ang="T11">
                          <a:pos x="T2" y="T3"/>
                        </a:cxn>
                        <a:cxn ang="T12">
                          <a:pos x="T4" y="T5"/>
                        </a:cxn>
                        <a:cxn ang="T13">
                          <a:pos x="T6" y="T7"/>
                        </a:cxn>
                        <a:cxn ang="T14">
                          <a:pos x="T8" y="T9"/>
                        </a:cxn>
                      </a:cxnLst>
                      <a:rect l="T15" t="T16" r="T17" b="T18"/>
                      <a:pathLst>
                        <a:path w="517" h="462">
                          <a:moveTo>
                            <a:pt x="127" y="0"/>
                          </a:moveTo>
                          <a:lnTo>
                            <a:pt x="0" y="169"/>
                          </a:lnTo>
                          <a:lnTo>
                            <a:pt x="391" y="462"/>
                          </a:lnTo>
                          <a:lnTo>
                            <a:pt x="517" y="294"/>
                          </a:lnTo>
                          <a:lnTo>
                            <a:pt x="127" y="0"/>
                          </a:lnTo>
                          <a:close/>
                        </a:path>
                      </a:pathLst>
                    </a:custGeom>
                    <a:solidFill>
                      <a:srgbClr val="F4F4F4"/>
                    </a:solidFill>
                    <a:ln w="9525">
                      <a:noFill/>
                      <a:round/>
                      <a:headEnd/>
                      <a:tailEnd/>
                    </a:ln>
                  </p:spPr>
                  <p:txBody>
                    <a:bodyPr/>
                    <a:lstStyle/>
                    <a:p>
                      <a:pPr eaLnBrk="0" hangingPunct="0"/>
                      <a:endParaRPr lang="en-US" b="0">
                        <a:solidFill>
                          <a:srgbClr val="000000"/>
                        </a:solidFill>
                        <a:latin typeface="Arial" charset="0"/>
                      </a:endParaRPr>
                    </a:p>
                  </p:txBody>
                </p:sp>
                <p:sp>
                  <p:nvSpPr>
                    <p:cNvPr id="20064" name="Freeform 176"/>
                    <p:cNvSpPr>
                      <a:spLocks/>
                    </p:cNvSpPr>
                    <p:nvPr/>
                  </p:nvSpPr>
                  <p:spPr bwMode="auto">
                    <a:xfrm>
                      <a:off x="2088" y="1666"/>
                      <a:ext cx="517" cy="462"/>
                    </a:xfrm>
                    <a:custGeom>
                      <a:avLst/>
                      <a:gdLst>
                        <a:gd name="T0" fmla="*/ 127 w 517"/>
                        <a:gd name="T1" fmla="*/ 0 h 462"/>
                        <a:gd name="T2" fmla="*/ 0 w 517"/>
                        <a:gd name="T3" fmla="*/ 169 h 462"/>
                        <a:gd name="T4" fmla="*/ 391 w 517"/>
                        <a:gd name="T5" fmla="*/ 462 h 462"/>
                        <a:gd name="T6" fmla="*/ 517 w 517"/>
                        <a:gd name="T7" fmla="*/ 294 h 462"/>
                        <a:gd name="T8" fmla="*/ 127 w 517"/>
                        <a:gd name="T9" fmla="*/ 0 h 462"/>
                        <a:gd name="T10" fmla="*/ 0 60000 65536"/>
                        <a:gd name="T11" fmla="*/ 0 60000 65536"/>
                        <a:gd name="T12" fmla="*/ 0 60000 65536"/>
                        <a:gd name="T13" fmla="*/ 0 60000 65536"/>
                        <a:gd name="T14" fmla="*/ 0 60000 65536"/>
                        <a:gd name="T15" fmla="*/ 0 w 517"/>
                        <a:gd name="T16" fmla="*/ 0 h 462"/>
                        <a:gd name="T17" fmla="*/ 517 w 517"/>
                        <a:gd name="T18" fmla="*/ 462 h 462"/>
                      </a:gdLst>
                      <a:ahLst/>
                      <a:cxnLst>
                        <a:cxn ang="T10">
                          <a:pos x="T0" y="T1"/>
                        </a:cxn>
                        <a:cxn ang="T11">
                          <a:pos x="T2" y="T3"/>
                        </a:cxn>
                        <a:cxn ang="T12">
                          <a:pos x="T4" y="T5"/>
                        </a:cxn>
                        <a:cxn ang="T13">
                          <a:pos x="T6" y="T7"/>
                        </a:cxn>
                        <a:cxn ang="T14">
                          <a:pos x="T8" y="T9"/>
                        </a:cxn>
                      </a:cxnLst>
                      <a:rect l="T15" t="T16" r="T17" b="T18"/>
                      <a:pathLst>
                        <a:path w="517" h="462">
                          <a:moveTo>
                            <a:pt x="127" y="0"/>
                          </a:moveTo>
                          <a:lnTo>
                            <a:pt x="0" y="169"/>
                          </a:lnTo>
                          <a:lnTo>
                            <a:pt x="391" y="462"/>
                          </a:lnTo>
                          <a:lnTo>
                            <a:pt x="517" y="294"/>
                          </a:lnTo>
                          <a:lnTo>
                            <a:pt x="127" y="0"/>
                          </a:lnTo>
                          <a:close/>
                        </a:path>
                      </a:pathLst>
                    </a:custGeom>
                    <a:noFill/>
                    <a:ln w="7938" cap="rnd">
                      <a:solidFill>
                        <a:srgbClr val="000000"/>
                      </a:solidFill>
                      <a:prstDash val="solid"/>
                      <a:miter lim="800000"/>
                      <a:headEnd/>
                      <a:tailEnd/>
                    </a:ln>
                  </p:spPr>
                  <p:txBody>
                    <a:bodyPr/>
                    <a:lstStyle/>
                    <a:p>
                      <a:pPr eaLnBrk="0" hangingPunct="0"/>
                      <a:endParaRPr lang="en-US" b="0">
                        <a:solidFill>
                          <a:srgbClr val="000000"/>
                        </a:solidFill>
                        <a:latin typeface="Arial" charset="0"/>
                      </a:endParaRPr>
                    </a:p>
                  </p:txBody>
                </p:sp>
              </p:grpSp>
              <p:grpSp>
                <p:nvGrpSpPr>
                  <p:cNvPr id="19948" name="Group 177"/>
                  <p:cNvGrpSpPr>
                    <a:grpSpLocks/>
                  </p:cNvGrpSpPr>
                  <p:nvPr/>
                </p:nvGrpSpPr>
                <p:grpSpPr bwMode="auto">
                  <a:xfrm>
                    <a:off x="2035" y="1652"/>
                    <a:ext cx="142" cy="169"/>
                    <a:chOff x="2035" y="1652"/>
                    <a:chExt cx="142" cy="169"/>
                  </a:xfrm>
                </p:grpSpPr>
                <p:sp>
                  <p:nvSpPr>
                    <p:cNvPr id="20061" name="Freeform 178"/>
                    <p:cNvSpPr>
                      <a:spLocks/>
                    </p:cNvSpPr>
                    <p:nvPr/>
                  </p:nvSpPr>
                  <p:spPr bwMode="auto">
                    <a:xfrm>
                      <a:off x="2035" y="1652"/>
                      <a:ext cx="142" cy="169"/>
                    </a:xfrm>
                    <a:custGeom>
                      <a:avLst/>
                      <a:gdLst>
                        <a:gd name="T0" fmla="*/ 108 w 142"/>
                        <a:gd name="T1" fmla="*/ 0 h 169"/>
                        <a:gd name="T2" fmla="*/ 0 w 142"/>
                        <a:gd name="T3" fmla="*/ 143 h 169"/>
                        <a:gd name="T4" fmla="*/ 34 w 142"/>
                        <a:gd name="T5" fmla="*/ 169 h 169"/>
                        <a:gd name="T6" fmla="*/ 142 w 142"/>
                        <a:gd name="T7" fmla="*/ 25 h 169"/>
                        <a:gd name="T8" fmla="*/ 108 w 142"/>
                        <a:gd name="T9" fmla="*/ 0 h 169"/>
                        <a:gd name="T10" fmla="*/ 0 60000 65536"/>
                        <a:gd name="T11" fmla="*/ 0 60000 65536"/>
                        <a:gd name="T12" fmla="*/ 0 60000 65536"/>
                        <a:gd name="T13" fmla="*/ 0 60000 65536"/>
                        <a:gd name="T14" fmla="*/ 0 60000 65536"/>
                        <a:gd name="T15" fmla="*/ 0 w 142"/>
                        <a:gd name="T16" fmla="*/ 0 h 169"/>
                        <a:gd name="T17" fmla="*/ 142 w 142"/>
                        <a:gd name="T18" fmla="*/ 169 h 169"/>
                      </a:gdLst>
                      <a:ahLst/>
                      <a:cxnLst>
                        <a:cxn ang="T10">
                          <a:pos x="T0" y="T1"/>
                        </a:cxn>
                        <a:cxn ang="T11">
                          <a:pos x="T2" y="T3"/>
                        </a:cxn>
                        <a:cxn ang="T12">
                          <a:pos x="T4" y="T5"/>
                        </a:cxn>
                        <a:cxn ang="T13">
                          <a:pos x="T6" y="T7"/>
                        </a:cxn>
                        <a:cxn ang="T14">
                          <a:pos x="T8" y="T9"/>
                        </a:cxn>
                      </a:cxnLst>
                      <a:rect l="T15" t="T16" r="T17" b="T18"/>
                      <a:pathLst>
                        <a:path w="142" h="169">
                          <a:moveTo>
                            <a:pt x="108" y="0"/>
                          </a:moveTo>
                          <a:lnTo>
                            <a:pt x="0" y="143"/>
                          </a:lnTo>
                          <a:lnTo>
                            <a:pt x="34" y="169"/>
                          </a:lnTo>
                          <a:lnTo>
                            <a:pt x="142" y="25"/>
                          </a:lnTo>
                          <a:lnTo>
                            <a:pt x="108" y="0"/>
                          </a:lnTo>
                          <a:close/>
                        </a:path>
                      </a:pathLst>
                    </a:custGeom>
                    <a:solidFill>
                      <a:srgbClr val="FFFFFF"/>
                    </a:solidFill>
                    <a:ln w="9525">
                      <a:noFill/>
                      <a:round/>
                      <a:headEnd/>
                      <a:tailEnd/>
                    </a:ln>
                  </p:spPr>
                  <p:txBody>
                    <a:bodyPr/>
                    <a:lstStyle/>
                    <a:p>
                      <a:pPr eaLnBrk="0" hangingPunct="0"/>
                      <a:endParaRPr lang="en-US" b="0">
                        <a:solidFill>
                          <a:srgbClr val="000000"/>
                        </a:solidFill>
                        <a:latin typeface="Arial" charset="0"/>
                      </a:endParaRPr>
                    </a:p>
                  </p:txBody>
                </p:sp>
                <p:sp>
                  <p:nvSpPr>
                    <p:cNvPr id="20062" name="Freeform 179"/>
                    <p:cNvSpPr>
                      <a:spLocks/>
                    </p:cNvSpPr>
                    <p:nvPr/>
                  </p:nvSpPr>
                  <p:spPr bwMode="auto">
                    <a:xfrm>
                      <a:off x="2035" y="1652"/>
                      <a:ext cx="142" cy="169"/>
                    </a:xfrm>
                    <a:custGeom>
                      <a:avLst/>
                      <a:gdLst>
                        <a:gd name="T0" fmla="*/ 108 w 142"/>
                        <a:gd name="T1" fmla="*/ 0 h 169"/>
                        <a:gd name="T2" fmla="*/ 0 w 142"/>
                        <a:gd name="T3" fmla="*/ 143 h 169"/>
                        <a:gd name="T4" fmla="*/ 34 w 142"/>
                        <a:gd name="T5" fmla="*/ 169 h 169"/>
                        <a:gd name="T6" fmla="*/ 142 w 142"/>
                        <a:gd name="T7" fmla="*/ 25 h 169"/>
                        <a:gd name="T8" fmla="*/ 108 w 142"/>
                        <a:gd name="T9" fmla="*/ 0 h 169"/>
                        <a:gd name="T10" fmla="*/ 0 60000 65536"/>
                        <a:gd name="T11" fmla="*/ 0 60000 65536"/>
                        <a:gd name="T12" fmla="*/ 0 60000 65536"/>
                        <a:gd name="T13" fmla="*/ 0 60000 65536"/>
                        <a:gd name="T14" fmla="*/ 0 60000 65536"/>
                        <a:gd name="T15" fmla="*/ 0 w 142"/>
                        <a:gd name="T16" fmla="*/ 0 h 169"/>
                        <a:gd name="T17" fmla="*/ 142 w 142"/>
                        <a:gd name="T18" fmla="*/ 169 h 169"/>
                      </a:gdLst>
                      <a:ahLst/>
                      <a:cxnLst>
                        <a:cxn ang="T10">
                          <a:pos x="T0" y="T1"/>
                        </a:cxn>
                        <a:cxn ang="T11">
                          <a:pos x="T2" y="T3"/>
                        </a:cxn>
                        <a:cxn ang="T12">
                          <a:pos x="T4" y="T5"/>
                        </a:cxn>
                        <a:cxn ang="T13">
                          <a:pos x="T6" y="T7"/>
                        </a:cxn>
                        <a:cxn ang="T14">
                          <a:pos x="T8" y="T9"/>
                        </a:cxn>
                      </a:cxnLst>
                      <a:rect l="T15" t="T16" r="T17" b="T18"/>
                      <a:pathLst>
                        <a:path w="142" h="169">
                          <a:moveTo>
                            <a:pt x="108" y="0"/>
                          </a:moveTo>
                          <a:lnTo>
                            <a:pt x="0" y="143"/>
                          </a:lnTo>
                          <a:lnTo>
                            <a:pt x="34" y="169"/>
                          </a:lnTo>
                          <a:lnTo>
                            <a:pt x="142" y="25"/>
                          </a:lnTo>
                          <a:lnTo>
                            <a:pt x="108" y="0"/>
                          </a:lnTo>
                          <a:close/>
                        </a:path>
                      </a:pathLst>
                    </a:custGeom>
                    <a:noFill/>
                    <a:ln w="7938" cap="rnd">
                      <a:solidFill>
                        <a:srgbClr val="000000"/>
                      </a:solidFill>
                      <a:prstDash val="solid"/>
                      <a:miter lim="800000"/>
                      <a:headEnd/>
                      <a:tailEnd/>
                    </a:ln>
                  </p:spPr>
                  <p:txBody>
                    <a:bodyPr/>
                    <a:lstStyle/>
                    <a:p>
                      <a:pPr eaLnBrk="0" hangingPunct="0"/>
                      <a:endParaRPr lang="en-US" b="0">
                        <a:solidFill>
                          <a:srgbClr val="000000"/>
                        </a:solidFill>
                        <a:latin typeface="Arial" charset="0"/>
                      </a:endParaRPr>
                    </a:p>
                  </p:txBody>
                </p:sp>
              </p:grpSp>
              <p:grpSp>
                <p:nvGrpSpPr>
                  <p:cNvPr id="19967" name="Group 180"/>
                  <p:cNvGrpSpPr>
                    <a:grpSpLocks/>
                  </p:cNvGrpSpPr>
                  <p:nvPr/>
                </p:nvGrpSpPr>
                <p:grpSpPr bwMode="auto">
                  <a:xfrm>
                    <a:off x="1774" y="2016"/>
                    <a:ext cx="142" cy="170"/>
                    <a:chOff x="1774" y="2016"/>
                    <a:chExt cx="142" cy="170"/>
                  </a:xfrm>
                </p:grpSpPr>
                <p:sp>
                  <p:nvSpPr>
                    <p:cNvPr id="20059" name="Freeform 181"/>
                    <p:cNvSpPr>
                      <a:spLocks/>
                    </p:cNvSpPr>
                    <p:nvPr/>
                  </p:nvSpPr>
                  <p:spPr bwMode="auto">
                    <a:xfrm>
                      <a:off x="1774" y="2016"/>
                      <a:ext cx="142" cy="170"/>
                    </a:xfrm>
                    <a:custGeom>
                      <a:avLst/>
                      <a:gdLst>
                        <a:gd name="T0" fmla="*/ 108 w 142"/>
                        <a:gd name="T1" fmla="*/ 0 h 170"/>
                        <a:gd name="T2" fmla="*/ 0 w 142"/>
                        <a:gd name="T3" fmla="*/ 143 h 170"/>
                        <a:gd name="T4" fmla="*/ 35 w 142"/>
                        <a:gd name="T5" fmla="*/ 170 h 170"/>
                        <a:gd name="T6" fmla="*/ 142 w 142"/>
                        <a:gd name="T7" fmla="*/ 26 h 170"/>
                        <a:gd name="T8" fmla="*/ 108 w 142"/>
                        <a:gd name="T9" fmla="*/ 0 h 170"/>
                        <a:gd name="T10" fmla="*/ 0 60000 65536"/>
                        <a:gd name="T11" fmla="*/ 0 60000 65536"/>
                        <a:gd name="T12" fmla="*/ 0 60000 65536"/>
                        <a:gd name="T13" fmla="*/ 0 60000 65536"/>
                        <a:gd name="T14" fmla="*/ 0 60000 65536"/>
                        <a:gd name="T15" fmla="*/ 0 w 142"/>
                        <a:gd name="T16" fmla="*/ 0 h 170"/>
                        <a:gd name="T17" fmla="*/ 142 w 142"/>
                        <a:gd name="T18" fmla="*/ 170 h 170"/>
                      </a:gdLst>
                      <a:ahLst/>
                      <a:cxnLst>
                        <a:cxn ang="T10">
                          <a:pos x="T0" y="T1"/>
                        </a:cxn>
                        <a:cxn ang="T11">
                          <a:pos x="T2" y="T3"/>
                        </a:cxn>
                        <a:cxn ang="T12">
                          <a:pos x="T4" y="T5"/>
                        </a:cxn>
                        <a:cxn ang="T13">
                          <a:pos x="T6" y="T7"/>
                        </a:cxn>
                        <a:cxn ang="T14">
                          <a:pos x="T8" y="T9"/>
                        </a:cxn>
                      </a:cxnLst>
                      <a:rect l="T15" t="T16" r="T17" b="T18"/>
                      <a:pathLst>
                        <a:path w="142" h="170">
                          <a:moveTo>
                            <a:pt x="108" y="0"/>
                          </a:moveTo>
                          <a:lnTo>
                            <a:pt x="0" y="143"/>
                          </a:lnTo>
                          <a:lnTo>
                            <a:pt x="35" y="170"/>
                          </a:lnTo>
                          <a:lnTo>
                            <a:pt x="142" y="26"/>
                          </a:lnTo>
                          <a:lnTo>
                            <a:pt x="108" y="0"/>
                          </a:lnTo>
                          <a:close/>
                        </a:path>
                      </a:pathLst>
                    </a:custGeom>
                    <a:solidFill>
                      <a:srgbClr val="FFFFFF"/>
                    </a:solidFill>
                    <a:ln w="9525">
                      <a:noFill/>
                      <a:round/>
                      <a:headEnd/>
                      <a:tailEnd/>
                    </a:ln>
                  </p:spPr>
                  <p:txBody>
                    <a:bodyPr/>
                    <a:lstStyle/>
                    <a:p>
                      <a:pPr eaLnBrk="0" hangingPunct="0"/>
                      <a:endParaRPr lang="en-US" b="0">
                        <a:solidFill>
                          <a:srgbClr val="000000"/>
                        </a:solidFill>
                        <a:latin typeface="Arial" charset="0"/>
                      </a:endParaRPr>
                    </a:p>
                  </p:txBody>
                </p:sp>
                <p:sp>
                  <p:nvSpPr>
                    <p:cNvPr id="20060" name="Freeform 182"/>
                    <p:cNvSpPr>
                      <a:spLocks/>
                    </p:cNvSpPr>
                    <p:nvPr/>
                  </p:nvSpPr>
                  <p:spPr bwMode="auto">
                    <a:xfrm>
                      <a:off x="1774" y="2016"/>
                      <a:ext cx="142" cy="170"/>
                    </a:xfrm>
                    <a:custGeom>
                      <a:avLst/>
                      <a:gdLst>
                        <a:gd name="T0" fmla="*/ 108 w 142"/>
                        <a:gd name="T1" fmla="*/ 0 h 170"/>
                        <a:gd name="T2" fmla="*/ 0 w 142"/>
                        <a:gd name="T3" fmla="*/ 143 h 170"/>
                        <a:gd name="T4" fmla="*/ 35 w 142"/>
                        <a:gd name="T5" fmla="*/ 170 h 170"/>
                        <a:gd name="T6" fmla="*/ 142 w 142"/>
                        <a:gd name="T7" fmla="*/ 26 h 170"/>
                        <a:gd name="T8" fmla="*/ 108 w 142"/>
                        <a:gd name="T9" fmla="*/ 0 h 170"/>
                        <a:gd name="T10" fmla="*/ 0 60000 65536"/>
                        <a:gd name="T11" fmla="*/ 0 60000 65536"/>
                        <a:gd name="T12" fmla="*/ 0 60000 65536"/>
                        <a:gd name="T13" fmla="*/ 0 60000 65536"/>
                        <a:gd name="T14" fmla="*/ 0 60000 65536"/>
                        <a:gd name="T15" fmla="*/ 0 w 142"/>
                        <a:gd name="T16" fmla="*/ 0 h 170"/>
                        <a:gd name="T17" fmla="*/ 142 w 142"/>
                        <a:gd name="T18" fmla="*/ 170 h 170"/>
                      </a:gdLst>
                      <a:ahLst/>
                      <a:cxnLst>
                        <a:cxn ang="T10">
                          <a:pos x="T0" y="T1"/>
                        </a:cxn>
                        <a:cxn ang="T11">
                          <a:pos x="T2" y="T3"/>
                        </a:cxn>
                        <a:cxn ang="T12">
                          <a:pos x="T4" y="T5"/>
                        </a:cxn>
                        <a:cxn ang="T13">
                          <a:pos x="T6" y="T7"/>
                        </a:cxn>
                        <a:cxn ang="T14">
                          <a:pos x="T8" y="T9"/>
                        </a:cxn>
                      </a:cxnLst>
                      <a:rect l="T15" t="T16" r="T17" b="T18"/>
                      <a:pathLst>
                        <a:path w="142" h="170">
                          <a:moveTo>
                            <a:pt x="108" y="0"/>
                          </a:moveTo>
                          <a:lnTo>
                            <a:pt x="0" y="143"/>
                          </a:lnTo>
                          <a:lnTo>
                            <a:pt x="35" y="170"/>
                          </a:lnTo>
                          <a:lnTo>
                            <a:pt x="142" y="26"/>
                          </a:lnTo>
                          <a:lnTo>
                            <a:pt x="108" y="0"/>
                          </a:lnTo>
                          <a:close/>
                        </a:path>
                      </a:pathLst>
                    </a:custGeom>
                    <a:noFill/>
                    <a:ln w="7938" cap="rnd">
                      <a:solidFill>
                        <a:srgbClr val="000000"/>
                      </a:solidFill>
                      <a:prstDash val="solid"/>
                      <a:miter lim="800000"/>
                      <a:headEnd/>
                      <a:tailEnd/>
                    </a:ln>
                  </p:spPr>
                  <p:txBody>
                    <a:bodyPr/>
                    <a:lstStyle/>
                    <a:p>
                      <a:pPr eaLnBrk="0" hangingPunct="0"/>
                      <a:endParaRPr lang="en-US" b="0">
                        <a:solidFill>
                          <a:srgbClr val="000000"/>
                        </a:solidFill>
                        <a:latin typeface="Arial" charset="0"/>
                      </a:endParaRPr>
                    </a:p>
                  </p:txBody>
                </p:sp>
              </p:grpSp>
              <p:grpSp>
                <p:nvGrpSpPr>
                  <p:cNvPr id="19968" name="Group 183"/>
                  <p:cNvGrpSpPr>
                    <a:grpSpLocks/>
                  </p:cNvGrpSpPr>
                  <p:nvPr/>
                </p:nvGrpSpPr>
                <p:grpSpPr bwMode="auto">
                  <a:xfrm>
                    <a:off x="1810" y="2073"/>
                    <a:ext cx="517" cy="462"/>
                    <a:chOff x="1810" y="2073"/>
                    <a:chExt cx="517" cy="462"/>
                  </a:xfrm>
                </p:grpSpPr>
                <p:sp>
                  <p:nvSpPr>
                    <p:cNvPr id="20057" name="Freeform 184"/>
                    <p:cNvSpPr>
                      <a:spLocks/>
                    </p:cNvSpPr>
                    <p:nvPr/>
                  </p:nvSpPr>
                  <p:spPr bwMode="auto">
                    <a:xfrm>
                      <a:off x="1810" y="2073"/>
                      <a:ext cx="517" cy="462"/>
                    </a:xfrm>
                    <a:custGeom>
                      <a:avLst/>
                      <a:gdLst>
                        <a:gd name="T0" fmla="*/ 127 w 517"/>
                        <a:gd name="T1" fmla="*/ 0 h 462"/>
                        <a:gd name="T2" fmla="*/ 0 w 517"/>
                        <a:gd name="T3" fmla="*/ 169 h 462"/>
                        <a:gd name="T4" fmla="*/ 390 w 517"/>
                        <a:gd name="T5" fmla="*/ 462 h 462"/>
                        <a:gd name="T6" fmla="*/ 517 w 517"/>
                        <a:gd name="T7" fmla="*/ 294 h 462"/>
                        <a:gd name="T8" fmla="*/ 127 w 517"/>
                        <a:gd name="T9" fmla="*/ 0 h 462"/>
                        <a:gd name="T10" fmla="*/ 0 60000 65536"/>
                        <a:gd name="T11" fmla="*/ 0 60000 65536"/>
                        <a:gd name="T12" fmla="*/ 0 60000 65536"/>
                        <a:gd name="T13" fmla="*/ 0 60000 65536"/>
                        <a:gd name="T14" fmla="*/ 0 60000 65536"/>
                        <a:gd name="T15" fmla="*/ 0 w 517"/>
                        <a:gd name="T16" fmla="*/ 0 h 462"/>
                        <a:gd name="T17" fmla="*/ 517 w 517"/>
                        <a:gd name="T18" fmla="*/ 462 h 462"/>
                      </a:gdLst>
                      <a:ahLst/>
                      <a:cxnLst>
                        <a:cxn ang="T10">
                          <a:pos x="T0" y="T1"/>
                        </a:cxn>
                        <a:cxn ang="T11">
                          <a:pos x="T2" y="T3"/>
                        </a:cxn>
                        <a:cxn ang="T12">
                          <a:pos x="T4" y="T5"/>
                        </a:cxn>
                        <a:cxn ang="T13">
                          <a:pos x="T6" y="T7"/>
                        </a:cxn>
                        <a:cxn ang="T14">
                          <a:pos x="T8" y="T9"/>
                        </a:cxn>
                      </a:cxnLst>
                      <a:rect l="T15" t="T16" r="T17" b="T18"/>
                      <a:pathLst>
                        <a:path w="517" h="462">
                          <a:moveTo>
                            <a:pt x="127" y="0"/>
                          </a:moveTo>
                          <a:lnTo>
                            <a:pt x="0" y="169"/>
                          </a:lnTo>
                          <a:lnTo>
                            <a:pt x="390" y="462"/>
                          </a:lnTo>
                          <a:lnTo>
                            <a:pt x="517" y="294"/>
                          </a:lnTo>
                          <a:lnTo>
                            <a:pt x="127" y="0"/>
                          </a:lnTo>
                          <a:close/>
                        </a:path>
                      </a:pathLst>
                    </a:custGeom>
                    <a:solidFill>
                      <a:srgbClr val="F4F4F4"/>
                    </a:solidFill>
                    <a:ln w="9525">
                      <a:noFill/>
                      <a:round/>
                      <a:headEnd/>
                      <a:tailEnd/>
                    </a:ln>
                  </p:spPr>
                  <p:txBody>
                    <a:bodyPr/>
                    <a:lstStyle/>
                    <a:p>
                      <a:pPr eaLnBrk="0" hangingPunct="0"/>
                      <a:endParaRPr lang="en-US" b="0">
                        <a:solidFill>
                          <a:srgbClr val="000000"/>
                        </a:solidFill>
                        <a:latin typeface="Arial" charset="0"/>
                      </a:endParaRPr>
                    </a:p>
                  </p:txBody>
                </p:sp>
                <p:sp>
                  <p:nvSpPr>
                    <p:cNvPr id="20058" name="Freeform 185"/>
                    <p:cNvSpPr>
                      <a:spLocks/>
                    </p:cNvSpPr>
                    <p:nvPr/>
                  </p:nvSpPr>
                  <p:spPr bwMode="auto">
                    <a:xfrm>
                      <a:off x="1810" y="2073"/>
                      <a:ext cx="517" cy="462"/>
                    </a:xfrm>
                    <a:custGeom>
                      <a:avLst/>
                      <a:gdLst>
                        <a:gd name="T0" fmla="*/ 127 w 517"/>
                        <a:gd name="T1" fmla="*/ 0 h 462"/>
                        <a:gd name="T2" fmla="*/ 0 w 517"/>
                        <a:gd name="T3" fmla="*/ 169 h 462"/>
                        <a:gd name="T4" fmla="*/ 390 w 517"/>
                        <a:gd name="T5" fmla="*/ 462 h 462"/>
                        <a:gd name="T6" fmla="*/ 517 w 517"/>
                        <a:gd name="T7" fmla="*/ 294 h 462"/>
                        <a:gd name="T8" fmla="*/ 127 w 517"/>
                        <a:gd name="T9" fmla="*/ 0 h 462"/>
                        <a:gd name="T10" fmla="*/ 0 60000 65536"/>
                        <a:gd name="T11" fmla="*/ 0 60000 65536"/>
                        <a:gd name="T12" fmla="*/ 0 60000 65536"/>
                        <a:gd name="T13" fmla="*/ 0 60000 65536"/>
                        <a:gd name="T14" fmla="*/ 0 60000 65536"/>
                        <a:gd name="T15" fmla="*/ 0 w 517"/>
                        <a:gd name="T16" fmla="*/ 0 h 462"/>
                        <a:gd name="T17" fmla="*/ 517 w 517"/>
                        <a:gd name="T18" fmla="*/ 462 h 462"/>
                      </a:gdLst>
                      <a:ahLst/>
                      <a:cxnLst>
                        <a:cxn ang="T10">
                          <a:pos x="T0" y="T1"/>
                        </a:cxn>
                        <a:cxn ang="T11">
                          <a:pos x="T2" y="T3"/>
                        </a:cxn>
                        <a:cxn ang="T12">
                          <a:pos x="T4" y="T5"/>
                        </a:cxn>
                        <a:cxn ang="T13">
                          <a:pos x="T6" y="T7"/>
                        </a:cxn>
                        <a:cxn ang="T14">
                          <a:pos x="T8" y="T9"/>
                        </a:cxn>
                      </a:cxnLst>
                      <a:rect l="T15" t="T16" r="T17" b="T18"/>
                      <a:pathLst>
                        <a:path w="517" h="462">
                          <a:moveTo>
                            <a:pt x="127" y="0"/>
                          </a:moveTo>
                          <a:lnTo>
                            <a:pt x="0" y="169"/>
                          </a:lnTo>
                          <a:lnTo>
                            <a:pt x="390" y="462"/>
                          </a:lnTo>
                          <a:lnTo>
                            <a:pt x="517" y="294"/>
                          </a:lnTo>
                          <a:lnTo>
                            <a:pt x="127" y="0"/>
                          </a:lnTo>
                          <a:close/>
                        </a:path>
                      </a:pathLst>
                    </a:custGeom>
                    <a:noFill/>
                    <a:ln w="7938" cap="rnd">
                      <a:solidFill>
                        <a:srgbClr val="000000"/>
                      </a:solidFill>
                      <a:prstDash val="solid"/>
                      <a:miter lim="800000"/>
                      <a:headEnd/>
                      <a:tailEnd/>
                    </a:ln>
                  </p:spPr>
                  <p:txBody>
                    <a:bodyPr/>
                    <a:lstStyle/>
                    <a:p>
                      <a:pPr eaLnBrk="0" hangingPunct="0"/>
                      <a:endParaRPr lang="en-US" b="0">
                        <a:solidFill>
                          <a:srgbClr val="000000"/>
                        </a:solidFill>
                        <a:latin typeface="Arial" charset="0"/>
                      </a:endParaRPr>
                    </a:p>
                  </p:txBody>
                </p:sp>
              </p:grpSp>
              <p:grpSp>
                <p:nvGrpSpPr>
                  <p:cNvPr id="19969" name="Group 186"/>
                  <p:cNvGrpSpPr>
                    <a:grpSpLocks/>
                  </p:cNvGrpSpPr>
                  <p:nvPr/>
                </p:nvGrpSpPr>
                <p:grpSpPr bwMode="auto">
                  <a:xfrm>
                    <a:off x="2236" y="2363"/>
                    <a:ext cx="145" cy="162"/>
                    <a:chOff x="2236" y="2363"/>
                    <a:chExt cx="145" cy="162"/>
                  </a:xfrm>
                </p:grpSpPr>
                <p:sp>
                  <p:nvSpPr>
                    <p:cNvPr id="20055" name="Freeform 187"/>
                    <p:cNvSpPr>
                      <a:spLocks/>
                    </p:cNvSpPr>
                    <p:nvPr/>
                  </p:nvSpPr>
                  <p:spPr bwMode="auto">
                    <a:xfrm>
                      <a:off x="2236" y="2363"/>
                      <a:ext cx="145" cy="162"/>
                    </a:xfrm>
                    <a:custGeom>
                      <a:avLst/>
                      <a:gdLst>
                        <a:gd name="T0" fmla="*/ 92 w 145"/>
                        <a:gd name="T1" fmla="*/ 0 h 162"/>
                        <a:gd name="T2" fmla="*/ 0 w 145"/>
                        <a:gd name="T3" fmla="*/ 123 h 162"/>
                        <a:gd name="T4" fmla="*/ 53 w 145"/>
                        <a:gd name="T5" fmla="*/ 162 h 162"/>
                        <a:gd name="T6" fmla="*/ 145 w 145"/>
                        <a:gd name="T7" fmla="*/ 40 h 162"/>
                        <a:gd name="T8" fmla="*/ 92 w 145"/>
                        <a:gd name="T9" fmla="*/ 0 h 162"/>
                        <a:gd name="T10" fmla="*/ 0 60000 65536"/>
                        <a:gd name="T11" fmla="*/ 0 60000 65536"/>
                        <a:gd name="T12" fmla="*/ 0 60000 65536"/>
                        <a:gd name="T13" fmla="*/ 0 60000 65536"/>
                        <a:gd name="T14" fmla="*/ 0 60000 65536"/>
                        <a:gd name="T15" fmla="*/ 0 w 145"/>
                        <a:gd name="T16" fmla="*/ 0 h 162"/>
                        <a:gd name="T17" fmla="*/ 145 w 145"/>
                        <a:gd name="T18" fmla="*/ 162 h 162"/>
                      </a:gdLst>
                      <a:ahLst/>
                      <a:cxnLst>
                        <a:cxn ang="T10">
                          <a:pos x="T0" y="T1"/>
                        </a:cxn>
                        <a:cxn ang="T11">
                          <a:pos x="T2" y="T3"/>
                        </a:cxn>
                        <a:cxn ang="T12">
                          <a:pos x="T4" y="T5"/>
                        </a:cxn>
                        <a:cxn ang="T13">
                          <a:pos x="T6" y="T7"/>
                        </a:cxn>
                        <a:cxn ang="T14">
                          <a:pos x="T8" y="T9"/>
                        </a:cxn>
                      </a:cxnLst>
                      <a:rect l="T15" t="T16" r="T17" b="T18"/>
                      <a:pathLst>
                        <a:path w="145" h="162">
                          <a:moveTo>
                            <a:pt x="92" y="0"/>
                          </a:moveTo>
                          <a:lnTo>
                            <a:pt x="0" y="123"/>
                          </a:lnTo>
                          <a:lnTo>
                            <a:pt x="53" y="162"/>
                          </a:lnTo>
                          <a:lnTo>
                            <a:pt x="145" y="40"/>
                          </a:lnTo>
                          <a:lnTo>
                            <a:pt x="92" y="0"/>
                          </a:lnTo>
                          <a:close/>
                        </a:path>
                      </a:pathLst>
                    </a:custGeom>
                    <a:solidFill>
                      <a:srgbClr val="FFFFFF"/>
                    </a:solidFill>
                    <a:ln w="9525">
                      <a:noFill/>
                      <a:round/>
                      <a:headEnd/>
                      <a:tailEnd/>
                    </a:ln>
                  </p:spPr>
                  <p:txBody>
                    <a:bodyPr/>
                    <a:lstStyle/>
                    <a:p>
                      <a:pPr eaLnBrk="0" hangingPunct="0"/>
                      <a:endParaRPr lang="en-US" b="0">
                        <a:solidFill>
                          <a:srgbClr val="000000"/>
                        </a:solidFill>
                        <a:latin typeface="Arial" charset="0"/>
                      </a:endParaRPr>
                    </a:p>
                  </p:txBody>
                </p:sp>
                <p:sp>
                  <p:nvSpPr>
                    <p:cNvPr id="20056" name="Freeform 188"/>
                    <p:cNvSpPr>
                      <a:spLocks/>
                    </p:cNvSpPr>
                    <p:nvPr/>
                  </p:nvSpPr>
                  <p:spPr bwMode="auto">
                    <a:xfrm>
                      <a:off x="2236" y="2363"/>
                      <a:ext cx="145" cy="162"/>
                    </a:xfrm>
                    <a:custGeom>
                      <a:avLst/>
                      <a:gdLst>
                        <a:gd name="T0" fmla="*/ 92 w 145"/>
                        <a:gd name="T1" fmla="*/ 0 h 162"/>
                        <a:gd name="T2" fmla="*/ 0 w 145"/>
                        <a:gd name="T3" fmla="*/ 123 h 162"/>
                        <a:gd name="T4" fmla="*/ 53 w 145"/>
                        <a:gd name="T5" fmla="*/ 162 h 162"/>
                        <a:gd name="T6" fmla="*/ 145 w 145"/>
                        <a:gd name="T7" fmla="*/ 40 h 162"/>
                        <a:gd name="T8" fmla="*/ 92 w 145"/>
                        <a:gd name="T9" fmla="*/ 0 h 162"/>
                        <a:gd name="T10" fmla="*/ 0 60000 65536"/>
                        <a:gd name="T11" fmla="*/ 0 60000 65536"/>
                        <a:gd name="T12" fmla="*/ 0 60000 65536"/>
                        <a:gd name="T13" fmla="*/ 0 60000 65536"/>
                        <a:gd name="T14" fmla="*/ 0 60000 65536"/>
                        <a:gd name="T15" fmla="*/ 0 w 145"/>
                        <a:gd name="T16" fmla="*/ 0 h 162"/>
                        <a:gd name="T17" fmla="*/ 145 w 145"/>
                        <a:gd name="T18" fmla="*/ 162 h 162"/>
                      </a:gdLst>
                      <a:ahLst/>
                      <a:cxnLst>
                        <a:cxn ang="T10">
                          <a:pos x="T0" y="T1"/>
                        </a:cxn>
                        <a:cxn ang="T11">
                          <a:pos x="T2" y="T3"/>
                        </a:cxn>
                        <a:cxn ang="T12">
                          <a:pos x="T4" y="T5"/>
                        </a:cxn>
                        <a:cxn ang="T13">
                          <a:pos x="T6" y="T7"/>
                        </a:cxn>
                        <a:cxn ang="T14">
                          <a:pos x="T8" y="T9"/>
                        </a:cxn>
                      </a:cxnLst>
                      <a:rect l="T15" t="T16" r="T17" b="T18"/>
                      <a:pathLst>
                        <a:path w="145" h="162">
                          <a:moveTo>
                            <a:pt x="92" y="0"/>
                          </a:moveTo>
                          <a:lnTo>
                            <a:pt x="0" y="123"/>
                          </a:lnTo>
                          <a:lnTo>
                            <a:pt x="53" y="162"/>
                          </a:lnTo>
                          <a:lnTo>
                            <a:pt x="145" y="40"/>
                          </a:lnTo>
                          <a:lnTo>
                            <a:pt x="92" y="0"/>
                          </a:lnTo>
                          <a:close/>
                        </a:path>
                      </a:pathLst>
                    </a:custGeom>
                    <a:noFill/>
                    <a:ln w="7938" cap="rnd">
                      <a:solidFill>
                        <a:srgbClr val="000000"/>
                      </a:solidFill>
                      <a:prstDash val="solid"/>
                      <a:miter lim="800000"/>
                      <a:headEnd/>
                      <a:tailEnd/>
                    </a:ln>
                  </p:spPr>
                  <p:txBody>
                    <a:bodyPr/>
                    <a:lstStyle/>
                    <a:p>
                      <a:pPr eaLnBrk="0" hangingPunct="0"/>
                      <a:endParaRPr lang="en-US" b="0">
                        <a:solidFill>
                          <a:srgbClr val="000000"/>
                        </a:solidFill>
                        <a:latin typeface="Arial" charset="0"/>
                      </a:endParaRPr>
                    </a:p>
                  </p:txBody>
                </p:sp>
              </p:grpSp>
              <p:grpSp>
                <p:nvGrpSpPr>
                  <p:cNvPr id="19970" name="Group 189"/>
                  <p:cNvGrpSpPr>
                    <a:grpSpLocks/>
                  </p:cNvGrpSpPr>
                  <p:nvPr/>
                </p:nvGrpSpPr>
                <p:grpSpPr bwMode="auto">
                  <a:xfrm>
                    <a:off x="2479" y="1980"/>
                    <a:ext cx="164" cy="187"/>
                    <a:chOff x="2479" y="1980"/>
                    <a:chExt cx="164" cy="187"/>
                  </a:xfrm>
                </p:grpSpPr>
                <p:sp>
                  <p:nvSpPr>
                    <p:cNvPr id="20053" name="Freeform 190"/>
                    <p:cNvSpPr>
                      <a:spLocks/>
                    </p:cNvSpPr>
                    <p:nvPr/>
                  </p:nvSpPr>
                  <p:spPr bwMode="auto">
                    <a:xfrm>
                      <a:off x="2479" y="1980"/>
                      <a:ext cx="164" cy="187"/>
                    </a:xfrm>
                    <a:custGeom>
                      <a:avLst/>
                      <a:gdLst>
                        <a:gd name="T0" fmla="*/ 111 w 164"/>
                        <a:gd name="T1" fmla="*/ 0 h 187"/>
                        <a:gd name="T2" fmla="*/ 0 w 164"/>
                        <a:gd name="T3" fmla="*/ 147 h 187"/>
                        <a:gd name="T4" fmla="*/ 53 w 164"/>
                        <a:gd name="T5" fmla="*/ 187 h 187"/>
                        <a:gd name="T6" fmla="*/ 164 w 164"/>
                        <a:gd name="T7" fmla="*/ 40 h 187"/>
                        <a:gd name="T8" fmla="*/ 111 w 164"/>
                        <a:gd name="T9" fmla="*/ 0 h 187"/>
                        <a:gd name="T10" fmla="*/ 0 60000 65536"/>
                        <a:gd name="T11" fmla="*/ 0 60000 65536"/>
                        <a:gd name="T12" fmla="*/ 0 60000 65536"/>
                        <a:gd name="T13" fmla="*/ 0 60000 65536"/>
                        <a:gd name="T14" fmla="*/ 0 60000 65536"/>
                        <a:gd name="T15" fmla="*/ 0 w 164"/>
                        <a:gd name="T16" fmla="*/ 0 h 187"/>
                        <a:gd name="T17" fmla="*/ 164 w 164"/>
                        <a:gd name="T18" fmla="*/ 187 h 187"/>
                      </a:gdLst>
                      <a:ahLst/>
                      <a:cxnLst>
                        <a:cxn ang="T10">
                          <a:pos x="T0" y="T1"/>
                        </a:cxn>
                        <a:cxn ang="T11">
                          <a:pos x="T2" y="T3"/>
                        </a:cxn>
                        <a:cxn ang="T12">
                          <a:pos x="T4" y="T5"/>
                        </a:cxn>
                        <a:cxn ang="T13">
                          <a:pos x="T6" y="T7"/>
                        </a:cxn>
                        <a:cxn ang="T14">
                          <a:pos x="T8" y="T9"/>
                        </a:cxn>
                      </a:cxnLst>
                      <a:rect l="T15" t="T16" r="T17" b="T18"/>
                      <a:pathLst>
                        <a:path w="164" h="187">
                          <a:moveTo>
                            <a:pt x="111" y="0"/>
                          </a:moveTo>
                          <a:lnTo>
                            <a:pt x="0" y="147"/>
                          </a:lnTo>
                          <a:lnTo>
                            <a:pt x="53" y="187"/>
                          </a:lnTo>
                          <a:lnTo>
                            <a:pt x="164" y="40"/>
                          </a:lnTo>
                          <a:lnTo>
                            <a:pt x="111" y="0"/>
                          </a:lnTo>
                          <a:close/>
                        </a:path>
                      </a:pathLst>
                    </a:custGeom>
                    <a:solidFill>
                      <a:srgbClr val="FFFFFF"/>
                    </a:solidFill>
                    <a:ln w="9525">
                      <a:noFill/>
                      <a:round/>
                      <a:headEnd/>
                      <a:tailEnd/>
                    </a:ln>
                  </p:spPr>
                  <p:txBody>
                    <a:bodyPr/>
                    <a:lstStyle/>
                    <a:p>
                      <a:pPr eaLnBrk="0" hangingPunct="0"/>
                      <a:endParaRPr lang="en-US" b="0">
                        <a:solidFill>
                          <a:srgbClr val="000000"/>
                        </a:solidFill>
                        <a:latin typeface="Arial" charset="0"/>
                      </a:endParaRPr>
                    </a:p>
                  </p:txBody>
                </p:sp>
                <p:sp>
                  <p:nvSpPr>
                    <p:cNvPr id="20054" name="Freeform 191"/>
                    <p:cNvSpPr>
                      <a:spLocks/>
                    </p:cNvSpPr>
                    <p:nvPr/>
                  </p:nvSpPr>
                  <p:spPr bwMode="auto">
                    <a:xfrm>
                      <a:off x="2479" y="1980"/>
                      <a:ext cx="164" cy="187"/>
                    </a:xfrm>
                    <a:custGeom>
                      <a:avLst/>
                      <a:gdLst>
                        <a:gd name="T0" fmla="*/ 111 w 164"/>
                        <a:gd name="T1" fmla="*/ 0 h 187"/>
                        <a:gd name="T2" fmla="*/ 0 w 164"/>
                        <a:gd name="T3" fmla="*/ 147 h 187"/>
                        <a:gd name="T4" fmla="*/ 53 w 164"/>
                        <a:gd name="T5" fmla="*/ 187 h 187"/>
                        <a:gd name="T6" fmla="*/ 164 w 164"/>
                        <a:gd name="T7" fmla="*/ 40 h 187"/>
                        <a:gd name="T8" fmla="*/ 111 w 164"/>
                        <a:gd name="T9" fmla="*/ 0 h 187"/>
                        <a:gd name="T10" fmla="*/ 0 60000 65536"/>
                        <a:gd name="T11" fmla="*/ 0 60000 65536"/>
                        <a:gd name="T12" fmla="*/ 0 60000 65536"/>
                        <a:gd name="T13" fmla="*/ 0 60000 65536"/>
                        <a:gd name="T14" fmla="*/ 0 60000 65536"/>
                        <a:gd name="T15" fmla="*/ 0 w 164"/>
                        <a:gd name="T16" fmla="*/ 0 h 187"/>
                        <a:gd name="T17" fmla="*/ 164 w 164"/>
                        <a:gd name="T18" fmla="*/ 187 h 187"/>
                      </a:gdLst>
                      <a:ahLst/>
                      <a:cxnLst>
                        <a:cxn ang="T10">
                          <a:pos x="T0" y="T1"/>
                        </a:cxn>
                        <a:cxn ang="T11">
                          <a:pos x="T2" y="T3"/>
                        </a:cxn>
                        <a:cxn ang="T12">
                          <a:pos x="T4" y="T5"/>
                        </a:cxn>
                        <a:cxn ang="T13">
                          <a:pos x="T6" y="T7"/>
                        </a:cxn>
                        <a:cxn ang="T14">
                          <a:pos x="T8" y="T9"/>
                        </a:cxn>
                      </a:cxnLst>
                      <a:rect l="T15" t="T16" r="T17" b="T18"/>
                      <a:pathLst>
                        <a:path w="164" h="187">
                          <a:moveTo>
                            <a:pt x="111" y="0"/>
                          </a:moveTo>
                          <a:lnTo>
                            <a:pt x="0" y="147"/>
                          </a:lnTo>
                          <a:lnTo>
                            <a:pt x="53" y="187"/>
                          </a:lnTo>
                          <a:lnTo>
                            <a:pt x="164" y="40"/>
                          </a:lnTo>
                          <a:lnTo>
                            <a:pt x="111" y="0"/>
                          </a:lnTo>
                          <a:close/>
                        </a:path>
                      </a:pathLst>
                    </a:custGeom>
                    <a:noFill/>
                    <a:ln w="7938" cap="rnd">
                      <a:solidFill>
                        <a:srgbClr val="000000"/>
                      </a:solidFill>
                      <a:prstDash val="solid"/>
                      <a:miter lim="800000"/>
                      <a:headEnd/>
                      <a:tailEnd/>
                    </a:ln>
                  </p:spPr>
                  <p:txBody>
                    <a:bodyPr/>
                    <a:lstStyle/>
                    <a:p>
                      <a:pPr eaLnBrk="0" hangingPunct="0"/>
                      <a:endParaRPr lang="en-US" b="0">
                        <a:solidFill>
                          <a:srgbClr val="000000"/>
                        </a:solidFill>
                        <a:latin typeface="Arial" charset="0"/>
                      </a:endParaRPr>
                    </a:p>
                  </p:txBody>
                </p:sp>
              </p:grpSp>
              <p:sp>
                <p:nvSpPr>
                  <p:cNvPr id="20007" name="Line 192"/>
                  <p:cNvSpPr>
                    <a:spLocks noChangeShapeType="1"/>
                  </p:cNvSpPr>
                  <p:nvPr/>
                </p:nvSpPr>
                <p:spPr bwMode="auto">
                  <a:xfrm>
                    <a:off x="1832" y="1792"/>
                    <a:ext cx="708" cy="413"/>
                  </a:xfrm>
                  <a:prstGeom prst="line">
                    <a:avLst/>
                  </a:prstGeom>
                  <a:noFill/>
                  <a:ln w="31750">
                    <a:solidFill>
                      <a:srgbClr val="000000"/>
                    </a:solidFill>
                    <a:round/>
                    <a:headEnd/>
                    <a:tailEnd/>
                  </a:ln>
                </p:spPr>
                <p:txBody>
                  <a:bodyPr/>
                  <a:lstStyle/>
                  <a:p>
                    <a:pPr eaLnBrk="0" hangingPunct="0"/>
                    <a:endParaRPr lang="en-US" b="0">
                      <a:solidFill>
                        <a:srgbClr val="000000"/>
                      </a:solidFill>
                      <a:latin typeface="Arial" charset="0"/>
                    </a:endParaRPr>
                  </a:p>
                </p:txBody>
              </p:sp>
              <p:sp>
                <p:nvSpPr>
                  <p:cNvPr id="20008" name="Line 193"/>
                  <p:cNvSpPr>
                    <a:spLocks noChangeShapeType="1"/>
                  </p:cNvSpPr>
                  <p:nvPr/>
                </p:nvSpPr>
                <p:spPr bwMode="auto">
                  <a:xfrm flipV="1">
                    <a:off x="2528" y="2163"/>
                    <a:ext cx="38" cy="42"/>
                  </a:xfrm>
                  <a:prstGeom prst="line">
                    <a:avLst/>
                  </a:prstGeom>
                  <a:noFill/>
                  <a:ln w="31750">
                    <a:solidFill>
                      <a:srgbClr val="000000"/>
                    </a:solidFill>
                    <a:round/>
                    <a:headEnd/>
                    <a:tailEnd/>
                  </a:ln>
                </p:spPr>
                <p:txBody>
                  <a:bodyPr/>
                  <a:lstStyle/>
                  <a:p>
                    <a:pPr eaLnBrk="0" hangingPunct="0"/>
                    <a:endParaRPr lang="en-US" b="0">
                      <a:solidFill>
                        <a:srgbClr val="000000"/>
                      </a:solidFill>
                      <a:latin typeface="Arial" charset="0"/>
                    </a:endParaRPr>
                  </a:p>
                </p:txBody>
              </p:sp>
              <p:sp>
                <p:nvSpPr>
                  <p:cNvPr id="20009" name="Line 194"/>
                  <p:cNvSpPr>
                    <a:spLocks noChangeShapeType="1"/>
                  </p:cNvSpPr>
                  <p:nvPr/>
                </p:nvSpPr>
                <p:spPr bwMode="auto">
                  <a:xfrm>
                    <a:off x="2559" y="2167"/>
                    <a:ext cx="118" cy="45"/>
                  </a:xfrm>
                  <a:prstGeom prst="line">
                    <a:avLst/>
                  </a:prstGeom>
                  <a:noFill/>
                  <a:ln w="31750">
                    <a:solidFill>
                      <a:srgbClr val="000000"/>
                    </a:solidFill>
                    <a:round/>
                    <a:headEnd/>
                    <a:tailEnd/>
                  </a:ln>
                </p:spPr>
                <p:txBody>
                  <a:bodyPr/>
                  <a:lstStyle/>
                  <a:p>
                    <a:pPr eaLnBrk="0" hangingPunct="0"/>
                    <a:endParaRPr lang="en-US" b="0">
                      <a:solidFill>
                        <a:srgbClr val="000000"/>
                      </a:solidFill>
                      <a:latin typeface="Arial" charset="0"/>
                    </a:endParaRPr>
                  </a:p>
                </p:txBody>
              </p:sp>
              <p:sp>
                <p:nvSpPr>
                  <p:cNvPr id="20010" name="Line 195"/>
                  <p:cNvSpPr>
                    <a:spLocks noChangeShapeType="1"/>
                  </p:cNvSpPr>
                  <p:nvPr/>
                </p:nvSpPr>
                <p:spPr bwMode="auto">
                  <a:xfrm flipV="1">
                    <a:off x="2669" y="2155"/>
                    <a:ext cx="42" cy="59"/>
                  </a:xfrm>
                  <a:prstGeom prst="line">
                    <a:avLst/>
                  </a:prstGeom>
                  <a:noFill/>
                  <a:ln w="31750">
                    <a:solidFill>
                      <a:srgbClr val="000000"/>
                    </a:solidFill>
                    <a:round/>
                    <a:headEnd/>
                    <a:tailEnd/>
                  </a:ln>
                </p:spPr>
                <p:txBody>
                  <a:bodyPr/>
                  <a:lstStyle/>
                  <a:p>
                    <a:pPr eaLnBrk="0" hangingPunct="0"/>
                    <a:endParaRPr lang="en-US" b="0">
                      <a:solidFill>
                        <a:srgbClr val="000000"/>
                      </a:solidFill>
                      <a:latin typeface="Arial" charset="0"/>
                    </a:endParaRPr>
                  </a:p>
                </p:txBody>
              </p:sp>
              <p:sp>
                <p:nvSpPr>
                  <p:cNvPr id="20011" name="Line 196"/>
                  <p:cNvSpPr>
                    <a:spLocks noChangeShapeType="1"/>
                  </p:cNvSpPr>
                  <p:nvPr/>
                </p:nvSpPr>
                <p:spPr bwMode="auto">
                  <a:xfrm>
                    <a:off x="2711" y="2163"/>
                    <a:ext cx="736" cy="316"/>
                  </a:xfrm>
                  <a:prstGeom prst="line">
                    <a:avLst/>
                  </a:prstGeom>
                  <a:noFill/>
                  <a:ln w="31750">
                    <a:solidFill>
                      <a:srgbClr val="000000"/>
                    </a:solidFill>
                    <a:round/>
                    <a:headEnd/>
                    <a:tailEnd/>
                  </a:ln>
                </p:spPr>
                <p:txBody>
                  <a:bodyPr/>
                  <a:lstStyle/>
                  <a:p>
                    <a:pPr eaLnBrk="0" hangingPunct="0"/>
                    <a:endParaRPr lang="en-US" b="0">
                      <a:solidFill>
                        <a:srgbClr val="000000"/>
                      </a:solidFill>
                      <a:latin typeface="Arial" charset="0"/>
                    </a:endParaRPr>
                  </a:p>
                </p:txBody>
              </p:sp>
              <p:sp>
                <p:nvSpPr>
                  <p:cNvPr id="20012" name="Line 197"/>
                  <p:cNvSpPr>
                    <a:spLocks noChangeShapeType="1"/>
                  </p:cNvSpPr>
                  <p:nvPr/>
                </p:nvSpPr>
                <p:spPr bwMode="auto">
                  <a:xfrm>
                    <a:off x="3447" y="2479"/>
                    <a:ext cx="825" cy="1"/>
                  </a:xfrm>
                  <a:prstGeom prst="line">
                    <a:avLst/>
                  </a:prstGeom>
                  <a:noFill/>
                  <a:ln w="31750">
                    <a:solidFill>
                      <a:srgbClr val="000000"/>
                    </a:solidFill>
                    <a:round/>
                    <a:headEnd/>
                    <a:tailEnd/>
                  </a:ln>
                </p:spPr>
                <p:txBody>
                  <a:bodyPr/>
                  <a:lstStyle/>
                  <a:p>
                    <a:pPr eaLnBrk="0" hangingPunct="0"/>
                    <a:endParaRPr lang="en-US" b="0">
                      <a:solidFill>
                        <a:srgbClr val="000000"/>
                      </a:solidFill>
                      <a:latin typeface="Arial" charset="0"/>
                    </a:endParaRPr>
                  </a:p>
                </p:txBody>
              </p:sp>
              <p:sp>
                <p:nvSpPr>
                  <p:cNvPr id="20013" name="Line 198"/>
                  <p:cNvSpPr>
                    <a:spLocks noChangeShapeType="1"/>
                  </p:cNvSpPr>
                  <p:nvPr/>
                </p:nvSpPr>
                <p:spPr bwMode="auto">
                  <a:xfrm flipV="1">
                    <a:off x="4261" y="2333"/>
                    <a:ext cx="380" cy="146"/>
                  </a:xfrm>
                  <a:prstGeom prst="line">
                    <a:avLst/>
                  </a:prstGeom>
                  <a:noFill/>
                  <a:ln w="31750">
                    <a:solidFill>
                      <a:srgbClr val="000000"/>
                    </a:solidFill>
                    <a:round/>
                    <a:headEnd/>
                    <a:tailEnd/>
                  </a:ln>
                </p:spPr>
                <p:txBody>
                  <a:bodyPr/>
                  <a:lstStyle/>
                  <a:p>
                    <a:pPr eaLnBrk="0" hangingPunct="0"/>
                    <a:endParaRPr lang="en-US" b="0">
                      <a:solidFill>
                        <a:srgbClr val="000000"/>
                      </a:solidFill>
                      <a:latin typeface="Arial" charset="0"/>
                    </a:endParaRPr>
                  </a:p>
                </p:txBody>
              </p:sp>
              <p:sp>
                <p:nvSpPr>
                  <p:cNvPr id="20014" name="Line 199"/>
                  <p:cNvSpPr>
                    <a:spLocks noChangeShapeType="1"/>
                  </p:cNvSpPr>
                  <p:nvPr/>
                </p:nvSpPr>
                <p:spPr bwMode="auto">
                  <a:xfrm>
                    <a:off x="4641" y="2333"/>
                    <a:ext cx="16" cy="29"/>
                  </a:xfrm>
                  <a:prstGeom prst="line">
                    <a:avLst/>
                  </a:prstGeom>
                  <a:noFill/>
                  <a:ln w="31750">
                    <a:solidFill>
                      <a:srgbClr val="000000"/>
                    </a:solidFill>
                    <a:round/>
                    <a:headEnd/>
                    <a:tailEnd/>
                  </a:ln>
                </p:spPr>
                <p:txBody>
                  <a:bodyPr/>
                  <a:lstStyle/>
                  <a:p>
                    <a:pPr eaLnBrk="0" hangingPunct="0"/>
                    <a:endParaRPr lang="en-US" b="0">
                      <a:solidFill>
                        <a:srgbClr val="000000"/>
                      </a:solidFill>
                      <a:latin typeface="Arial" charset="0"/>
                    </a:endParaRPr>
                  </a:p>
                </p:txBody>
              </p:sp>
              <p:sp>
                <p:nvSpPr>
                  <p:cNvPr id="20015" name="Line 200"/>
                  <p:cNvSpPr>
                    <a:spLocks noChangeShapeType="1"/>
                  </p:cNvSpPr>
                  <p:nvPr/>
                </p:nvSpPr>
                <p:spPr bwMode="auto">
                  <a:xfrm flipV="1">
                    <a:off x="4657" y="2287"/>
                    <a:ext cx="106" cy="75"/>
                  </a:xfrm>
                  <a:prstGeom prst="line">
                    <a:avLst/>
                  </a:prstGeom>
                  <a:noFill/>
                  <a:ln w="31750">
                    <a:solidFill>
                      <a:srgbClr val="000000"/>
                    </a:solidFill>
                    <a:round/>
                    <a:headEnd/>
                    <a:tailEnd/>
                  </a:ln>
                </p:spPr>
                <p:txBody>
                  <a:bodyPr/>
                  <a:lstStyle/>
                  <a:p>
                    <a:pPr eaLnBrk="0" hangingPunct="0"/>
                    <a:endParaRPr lang="en-US" b="0">
                      <a:solidFill>
                        <a:srgbClr val="000000"/>
                      </a:solidFill>
                      <a:latin typeface="Arial" charset="0"/>
                    </a:endParaRPr>
                  </a:p>
                </p:txBody>
              </p:sp>
              <p:sp>
                <p:nvSpPr>
                  <p:cNvPr id="20016" name="Line 201"/>
                  <p:cNvSpPr>
                    <a:spLocks noChangeShapeType="1"/>
                  </p:cNvSpPr>
                  <p:nvPr/>
                </p:nvSpPr>
                <p:spPr bwMode="auto">
                  <a:xfrm flipH="1">
                    <a:off x="4757" y="2402"/>
                    <a:ext cx="94" cy="77"/>
                  </a:xfrm>
                  <a:prstGeom prst="line">
                    <a:avLst/>
                  </a:prstGeom>
                  <a:noFill/>
                  <a:ln w="31750">
                    <a:solidFill>
                      <a:srgbClr val="000000"/>
                    </a:solidFill>
                    <a:round/>
                    <a:headEnd/>
                    <a:tailEnd/>
                  </a:ln>
                </p:spPr>
                <p:txBody>
                  <a:bodyPr/>
                  <a:lstStyle/>
                  <a:p>
                    <a:pPr eaLnBrk="0" hangingPunct="0"/>
                    <a:endParaRPr lang="en-US" b="0">
                      <a:solidFill>
                        <a:srgbClr val="000000"/>
                      </a:solidFill>
                      <a:latin typeface="Arial" charset="0"/>
                    </a:endParaRPr>
                  </a:p>
                </p:txBody>
              </p:sp>
              <p:sp>
                <p:nvSpPr>
                  <p:cNvPr id="20017" name="Line 202"/>
                  <p:cNvSpPr>
                    <a:spLocks noChangeShapeType="1"/>
                  </p:cNvSpPr>
                  <p:nvPr/>
                </p:nvSpPr>
                <p:spPr bwMode="auto">
                  <a:xfrm>
                    <a:off x="4757" y="2479"/>
                    <a:ext cx="23" cy="42"/>
                  </a:xfrm>
                  <a:prstGeom prst="line">
                    <a:avLst/>
                  </a:prstGeom>
                  <a:noFill/>
                  <a:ln w="31750">
                    <a:solidFill>
                      <a:srgbClr val="000000"/>
                    </a:solidFill>
                    <a:round/>
                    <a:headEnd/>
                    <a:tailEnd/>
                  </a:ln>
                </p:spPr>
                <p:txBody>
                  <a:bodyPr/>
                  <a:lstStyle/>
                  <a:p>
                    <a:pPr eaLnBrk="0" hangingPunct="0"/>
                    <a:endParaRPr lang="en-US" b="0">
                      <a:solidFill>
                        <a:srgbClr val="000000"/>
                      </a:solidFill>
                      <a:latin typeface="Arial" charset="0"/>
                    </a:endParaRPr>
                  </a:p>
                </p:txBody>
              </p:sp>
              <p:sp>
                <p:nvSpPr>
                  <p:cNvPr id="20018" name="Line 203"/>
                  <p:cNvSpPr>
                    <a:spLocks noChangeShapeType="1"/>
                  </p:cNvSpPr>
                  <p:nvPr/>
                </p:nvSpPr>
                <p:spPr bwMode="auto">
                  <a:xfrm flipH="1">
                    <a:off x="4308" y="2521"/>
                    <a:ext cx="472" cy="308"/>
                  </a:xfrm>
                  <a:prstGeom prst="line">
                    <a:avLst/>
                  </a:prstGeom>
                  <a:noFill/>
                  <a:ln w="31750">
                    <a:solidFill>
                      <a:srgbClr val="000000"/>
                    </a:solidFill>
                    <a:round/>
                    <a:headEnd/>
                    <a:tailEnd/>
                  </a:ln>
                </p:spPr>
                <p:txBody>
                  <a:bodyPr/>
                  <a:lstStyle/>
                  <a:p>
                    <a:pPr eaLnBrk="0" hangingPunct="0"/>
                    <a:endParaRPr lang="en-US" b="0">
                      <a:solidFill>
                        <a:srgbClr val="000000"/>
                      </a:solidFill>
                      <a:latin typeface="Arial" charset="0"/>
                    </a:endParaRPr>
                  </a:p>
                </p:txBody>
              </p:sp>
              <p:sp>
                <p:nvSpPr>
                  <p:cNvPr id="20019" name="Line 204"/>
                  <p:cNvSpPr>
                    <a:spLocks noChangeShapeType="1"/>
                  </p:cNvSpPr>
                  <p:nvPr/>
                </p:nvSpPr>
                <p:spPr bwMode="auto">
                  <a:xfrm flipH="1">
                    <a:off x="3978" y="2829"/>
                    <a:ext cx="330" cy="115"/>
                  </a:xfrm>
                  <a:prstGeom prst="line">
                    <a:avLst/>
                  </a:prstGeom>
                  <a:noFill/>
                  <a:ln w="31750">
                    <a:solidFill>
                      <a:srgbClr val="000000"/>
                    </a:solidFill>
                    <a:round/>
                    <a:headEnd/>
                    <a:tailEnd/>
                  </a:ln>
                </p:spPr>
                <p:txBody>
                  <a:bodyPr/>
                  <a:lstStyle/>
                  <a:p>
                    <a:pPr eaLnBrk="0" hangingPunct="0"/>
                    <a:endParaRPr lang="en-US" b="0">
                      <a:solidFill>
                        <a:srgbClr val="000000"/>
                      </a:solidFill>
                      <a:latin typeface="Arial" charset="0"/>
                    </a:endParaRPr>
                  </a:p>
                </p:txBody>
              </p:sp>
              <p:sp>
                <p:nvSpPr>
                  <p:cNvPr id="20020" name="Line 205"/>
                  <p:cNvSpPr>
                    <a:spLocks noChangeShapeType="1"/>
                  </p:cNvSpPr>
                  <p:nvPr/>
                </p:nvSpPr>
                <p:spPr bwMode="auto">
                  <a:xfrm flipH="1">
                    <a:off x="3238" y="2943"/>
                    <a:ext cx="740" cy="1"/>
                  </a:xfrm>
                  <a:prstGeom prst="line">
                    <a:avLst/>
                  </a:prstGeom>
                  <a:noFill/>
                  <a:ln w="31750">
                    <a:solidFill>
                      <a:srgbClr val="000000"/>
                    </a:solidFill>
                    <a:round/>
                    <a:headEnd/>
                    <a:tailEnd/>
                  </a:ln>
                </p:spPr>
                <p:txBody>
                  <a:bodyPr/>
                  <a:lstStyle/>
                  <a:p>
                    <a:pPr eaLnBrk="0" hangingPunct="0"/>
                    <a:endParaRPr lang="en-US" b="0">
                      <a:solidFill>
                        <a:srgbClr val="000000"/>
                      </a:solidFill>
                      <a:latin typeface="Arial" charset="0"/>
                    </a:endParaRPr>
                  </a:p>
                </p:txBody>
              </p:sp>
              <p:sp>
                <p:nvSpPr>
                  <p:cNvPr id="20021" name="Line 206"/>
                  <p:cNvSpPr>
                    <a:spLocks noChangeShapeType="1"/>
                  </p:cNvSpPr>
                  <p:nvPr/>
                </p:nvSpPr>
                <p:spPr bwMode="auto">
                  <a:xfrm flipH="1" flipV="1">
                    <a:off x="2495" y="2636"/>
                    <a:ext cx="743" cy="307"/>
                  </a:xfrm>
                  <a:prstGeom prst="line">
                    <a:avLst/>
                  </a:prstGeom>
                  <a:noFill/>
                  <a:ln w="31750">
                    <a:solidFill>
                      <a:srgbClr val="000000"/>
                    </a:solidFill>
                    <a:round/>
                    <a:headEnd/>
                    <a:tailEnd/>
                  </a:ln>
                </p:spPr>
                <p:txBody>
                  <a:bodyPr/>
                  <a:lstStyle/>
                  <a:p>
                    <a:pPr eaLnBrk="0" hangingPunct="0"/>
                    <a:endParaRPr lang="en-US" b="0">
                      <a:solidFill>
                        <a:srgbClr val="000000"/>
                      </a:solidFill>
                      <a:latin typeface="Arial" charset="0"/>
                    </a:endParaRPr>
                  </a:p>
                </p:txBody>
              </p:sp>
              <p:sp>
                <p:nvSpPr>
                  <p:cNvPr id="20022" name="Line 207"/>
                  <p:cNvSpPr>
                    <a:spLocks noChangeShapeType="1"/>
                  </p:cNvSpPr>
                  <p:nvPr/>
                </p:nvSpPr>
                <p:spPr bwMode="auto">
                  <a:xfrm flipV="1">
                    <a:off x="2496" y="2537"/>
                    <a:ext cx="37" cy="105"/>
                  </a:xfrm>
                  <a:prstGeom prst="line">
                    <a:avLst/>
                  </a:prstGeom>
                  <a:noFill/>
                  <a:ln w="31750">
                    <a:solidFill>
                      <a:srgbClr val="000000"/>
                    </a:solidFill>
                    <a:round/>
                    <a:headEnd/>
                    <a:tailEnd/>
                  </a:ln>
                </p:spPr>
                <p:txBody>
                  <a:bodyPr/>
                  <a:lstStyle/>
                  <a:p>
                    <a:pPr eaLnBrk="0" hangingPunct="0"/>
                    <a:endParaRPr lang="en-US" b="0">
                      <a:solidFill>
                        <a:srgbClr val="000000"/>
                      </a:solidFill>
                      <a:latin typeface="Arial" charset="0"/>
                    </a:endParaRPr>
                  </a:p>
                </p:txBody>
              </p:sp>
              <p:sp>
                <p:nvSpPr>
                  <p:cNvPr id="20023" name="Line 208"/>
                  <p:cNvSpPr>
                    <a:spLocks noChangeShapeType="1"/>
                  </p:cNvSpPr>
                  <p:nvPr/>
                </p:nvSpPr>
                <p:spPr bwMode="auto">
                  <a:xfrm flipH="1" flipV="1">
                    <a:off x="1795" y="1826"/>
                    <a:ext cx="738" cy="721"/>
                  </a:xfrm>
                  <a:prstGeom prst="line">
                    <a:avLst/>
                  </a:prstGeom>
                  <a:noFill/>
                  <a:ln w="31750">
                    <a:solidFill>
                      <a:srgbClr val="000000"/>
                    </a:solidFill>
                    <a:round/>
                    <a:headEnd/>
                    <a:tailEnd/>
                  </a:ln>
                </p:spPr>
                <p:txBody>
                  <a:bodyPr/>
                  <a:lstStyle/>
                  <a:p>
                    <a:pPr eaLnBrk="0" hangingPunct="0"/>
                    <a:endParaRPr lang="en-US" b="0">
                      <a:solidFill>
                        <a:srgbClr val="000000"/>
                      </a:solidFill>
                      <a:latin typeface="Arial" charset="0"/>
                    </a:endParaRPr>
                  </a:p>
                </p:txBody>
              </p:sp>
              <p:sp>
                <p:nvSpPr>
                  <p:cNvPr id="20024" name="Line 209"/>
                  <p:cNvSpPr>
                    <a:spLocks noChangeShapeType="1"/>
                  </p:cNvSpPr>
                  <p:nvPr/>
                </p:nvSpPr>
                <p:spPr bwMode="auto">
                  <a:xfrm>
                    <a:off x="4757" y="2273"/>
                    <a:ext cx="94" cy="129"/>
                  </a:xfrm>
                  <a:prstGeom prst="line">
                    <a:avLst/>
                  </a:prstGeom>
                  <a:noFill/>
                  <a:ln w="11113">
                    <a:solidFill>
                      <a:srgbClr val="000000"/>
                    </a:solidFill>
                    <a:round/>
                    <a:headEnd/>
                    <a:tailEnd/>
                  </a:ln>
                </p:spPr>
                <p:txBody>
                  <a:bodyPr/>
                  <a:lstStyle/>
                  <a:p>
                    <a:pPr eaLnBrk="0" hangingPunct="0"/>
                    <a:endParaRPr lang="en-US" b="0">
                      <a:solidFill>
                        <a:srgbClr val="000000"/>
                      </a:solidFill>
                      <a:latin typeface="Arial" charset="0"/>
                    </a:endParaRPr>
                  </a:p>
                </p:txBody>
              </p:sp>
              <p:grpSp>
                <p:nvGrpSpPr>
                  <p:cNvPr id="19971" name="Group 210"/>
                  <p:cNvGrpSpPr>
                    <a:grpSpLocks/>
                  </p:cNvGrpSpPr>
                  <p:nvPr/>
                </p:nvGrpSpPr>
                <p:grpSpPr bwMode="auto">
                  <a:xfrm>
                    <a:off x="3699" y="2959"/>
                    <a:ext cx="718" cy="673"/>
                    <a:chOff x="3699" y="2959"/>
                    <a:chExt cx="718" cy="673"/>
                  </a:xfrm>
                </p:grpSpPr>
                <p:sp>
                  <p:nvSpPr>
                    <p:cNvPr id="20051" name="Rectangle 211"/>
                    <p:cNvSpPr>
                      <a:spLocks noChangeArrowheads="1"/>
                    </p:cNvSpPr>
                    <p:nvPr/>
                  </p:nvSpPr>
                  <p:spPr bwMode="auto">
                    <a:xfrm>
                      <a:off x="3699" y="2959"/>
                      <a:ext cx="718" cy="673"/>
                    </a:xfrm>
                    <a:prstGeom prst="rect">
                      <a:avLst/>
                    </a:prstGeom>
                    <a:solidFill>
                      <a:srgbClr val="F4F4F4"/>
                    </a:solidFill>
                    <a:ln w="9525">
                      <a:noFill/>
                      <a:miter lim="800000"/>
                      <a:headEnd/>
                      <a:tailEnd/>
                    </a:ln>
                  </p:spPr>
                  <p:txBody>
                    <a:bodyPr/>
                    <a:lstStyle/>
                    <a:p>
                      <a:pPr eaLnBrk="0" hangingPunct="0"/>
                      <a:endParaRPr lang="en-US" b="0">
                        <a:solidFill>
                          <a:srgbClr val="000000"/>
                        </a:solidFill>
                        <a:latin typeface="Arial" charset="0"/>
                      </a:endParaRPr>
                    </a:p>
                  </p:txBody>
                </p:sp>
                <p:sp>
                  <p:nvSpPr>
                    <p:cNvPr id="20052" name="Rectangle 212"/>
                    <p:cNvSpPr>
                      <a:spLocks noChangeArrowheads="1"/>
                    </p:cNvSpPr>
                    <p:nvPr/>
                  </p:nvSpPr>
                  <p:spPr bwMode="auto">
                    <a:xfrm>
                      <a:off x="3699" y="2959"/>
                      <a:ext cx="718" cy="673"/>
                    </a:xfrm>
                    <a:prstGeom prst="rect">
                      <a:avLst/>
                    </a:prstGeom>
                    <a:noFill/>
                    <a:ln w="7938" cap="rnd">
                      <a:solidFill>
                        <a:srgbClr val="000000"/>
                      </a:solidFill>
                      <a:miter lim="800000"/>
                      <a:headEnd/>
                      <a:tailEnd/>
                    </a:ln>
                  </p:spPr>
                  <p:txBody>
                    <a:bodyPr/>
                    <a:lstStyle/>
                    <a:p>
                      <a:pPr eaLnBrk="0" hangingPunct="0"/>
                      <a:endParaRPr lang="en-US" b="0">
                        <a:solidFill>
                          <a:srgbClr val="000000"/>
                        </a:solidFill>
                        <a:latin typeface="Arial" charset="0"/>
                      </a:endParaRPr>
                    </a:p>
                  </p:txBody>
                </p:sp>
              </p:grpSp>
              <p:grpSp>
                <p:nvGrpSpPr>
                  <p:cNvPr id="19978" name="Group 213"/>
                  <p:cNvGrpSpPr>
                    <a:grpSpLocks/>
                  </p:cNvGrpSpPr>
                  <p:nvPr/>
                </p:nvGrpSpPr>
                <p:grpSpPr bwMode="auto">
                  <a:xfrm>
                    <a:off x="3615" y="2959"/>
                    <a:ext cx="84" cy="252"/>
                    <a:chOff x="3615" y="2959"/>
                    <a:chExt cx="84" cy="252"/>
                  </a:xfrm>
                </p:grpSpPr>
                <p:sp>
                  <p:nvSpPr>
                    <p:cNvPr id="20049" name="Rectangle 214"/>
                    <p:cNvSpPr>
                      <a:spLocks noChangeArrowheads="1"/>
                    </p:cNvSpPr>
                    <p:nvPr/>
                  </p:nvSpPr>
                  <p:spPr bwMode="auto">
                    <a:xfrm>
                      <a:off x="3615" y="2959"/>
                      <a:ext cx="84" cy="252"/>
                    </a:xfrm>
                    <a:prstGeom prst="rect">
                      <a:avLst/>
                    </a:prstGeom>
                    <a:solidFill>
                      <a:srgbClr val="FFFFFF"/>
                    </a:solidFill>
                    <a:ln w="9525">
                      <a:noFill/>
                      <a:miter lim="800000"/>
                      <a:headEnd/>
                      <a:tailEnd/>
                    </a:ln>
                  </p:spPr>
                  <p:txBody>
                    <a:bodyPr/>
                    <a:lstStyle/>
                    <a:p>
                      <a:pPr eaLnBrk="0" hangingPunct="0"/>
                      <a:endParaRPr lang="en-US" b="0">
                        <a:solidFill>
                          <a:srgbClr val="000000"/>
                        </a:solidFill>
                        <a:latin typeface="Arial" charset="0"/>
                      </a:endParaRPr>
                    </a:p>
                  </p:txBody>
                </p:sp>
                <p:sp>
                  <p:nvSpPr>
                    <p:cNvPr id="20050" name="Rectangle 215"/>
                    <p:cNvSpPr>
                      <a:spLocks noChangeArrowheads="1"/>
                    </p:cNvSpPr>
                    <p:nvPr/>
                  </p:nvSpPr>
                  <p:spPr bwMode="auto">
                    <a:xfrm>
                      <a:off x="3615" y="2959"/>
                      <a:ext cx="84" cy="252"/>
                    </a:xfrm>
                    <a:prstGeom prst="rect">
                      <a:avLst/>
                    </a:prstGeom>
                    <a:noFill/>
                    <a:ln w="7938" cap="rnd">
                      <a:solidFill>
                        <a:srgbClr val="000000"/>
                      </a:solidFill>
                      <a:miter lim="800000"/>
                      <a:headEnd/>
                      <a:tailEnd/>
                    </a:ln>
                  </p:spPr>
                  <p:txBody>
                    <a:bodyPr/>
                    <a:lstStyle/>
                    <a:p>
                      <a:pPr eaLnBrk="0" hangingPunct="0"/>
                      <a:endParaRPr lang="en-US" b="0">
                        <a:solidFill>
                          <a:srgbClr val="000000"/>
                        </a:solidFill>
                        <a:latin typeface="Arial" charset="0"/>
                      </a:endParaRPr>
                    </a:p>
                  </p:txBody>
                </p:sp>
              </p:grpSp>
              <p:grpSp>
                <p:nvGrpSpPr>
                  <p:cNvPr id="19983" name="Group 216"/>
                  <p:cNvGrpSpPr>
                    <a:grpSpLocks/>
                  </p:cNvGrpSpPr>
                  <p:nvPr/>
                </p:nvGrpSpPr>
                <p:grpSpPr bwMode="auto">
                  <a:xfrm>
                    <a:off x="4417" y="2959"/>
                    <a:ext cx="124" cy="253"/>
                    <a:chOff x="4417" y="2959"/>
                    <a:chExt cx="124" cy="253"/>
                  </a:xfrm>
                </p:grpSpPr>
                <p:sp>
                  <p:nvSpPr>
                    <p:cNvPr id="20047" name="Rectangle 217"/>
                    <p:cNvSpPr>
                      <a:spLocks noChangeArrowheads="1"/>
                    </p:cNvSpPr>
                    <p:nvPr/>
                  </p:nvSpPr>
                  <p:spPr bwMode="auto">
                    <a:xfrm>
                      <a:off x="4417" y="2959"/>
                      <a:ext cx="124" cy="253"/>
                    </a:xfrm>
                    <a:prstGeom prst="rect">
                      <a:avLst/>
                    </a:prstGeom>
                    <a:solidFill>
                      <a:srgbClr val="FFFFFF"/>
                    </a:solidFill>
                    <a:ln w="9525">
                      <a:noFill/>
                      <a:miter lim="800000"/>
                      <a:headEnd/>
                      <a:tailEnd/>
                    </a:ln>
                  </p:spPr>
                  <p:txBody>
                    <a:bodyPr/>
                    <a:lstStyle/>
                    <a:p>
                      <a:pPr eaLnBrk="0" hangingPunct="0"/>
                      <a:endParaRPr lang="en-US" b="0">
                        <a:solidFill>
                          <a:srgbClr val="000000"/>
                        </a:solidFill>
                        <a:latin typeface="Arial" charset="0"/>
                      </a:endParaRPr>
                    </a:p>
                  </p:txBody>
                </p:sp>
                <p:sp>
                  <p:nvSpPr>
                    <p:cNvPr id="20048" name="Rectangle 218"/>
                    <p:cNvSpPr>
                      <a:spLocks noChangeArrowheads="1"/>
                    </p:cNvSpPr>
                    <p:nvPr/>
                  </p:nvSpPr>
                  <p:spPr bwMode="auto">
                    <a:xfrm>
                      <a:off x="4417" y="2959"/>
                      <a:ext cx="124" cy="253"/>
                    </a:xfrm>
                    <a:prstGeom prst="rect">
                      <a:avLst/>
                    </a:prstGeom>
                    <a:noFill/>
                    <a:ln w="7938" cap="rnd">
                      <a:solidFill>
                        <a:srgbClr val="000000"/>
                      </a:solidFill>
                      <a:miter lim="800000"/>
                      <a:headEnd/>
                      <a:tailEnd/>
                    </a:ln>
                  </p:spPr>
                  <p:txBody>
                    <a:bodyPr/>
                    <a:lstStyle/>
                    <a:p>
                      <a:pPr eaLnBrk="0" hangingPunct="0"/>
                      <a:endParaRPr lang="en-US" b="0">
                        <a:solidFill>
                          <a:srgbClr val="000000"/>
                        </a:solidFill>
                        <a:latin typeface="Arial" charset="0"/>
                      </a:endParaRPr>
                    </a:p>
                  </p:txBody>
                </p:sp>
              </p:grpSp>
              <p:grpSp>
                <p:nvGrpSpPr>
                  <p:cNvPr id="19992" name="Group 219"/>
                  <p:cNvGrpSpPr>
                    <a:grpSpLocks/>
                  </p:cNvGrpSpPr>
                  <p:nvPr/>
                </p:nvGrpSpPr>
                <p:grpSpPr bwMode="auto">
                  <a:xfrm>
                    <a:off x="1801" y="1938"/>
                    <a:ext cx="110" cy="94"/>
                    <a:chOff x="1801" y="1938"/>
                    <a:chExt cx="110" cy="94"/>
                  </a:xfrm>
                </p:grpSpPr>
                <p:sp>
                  <p:nvSpPr>
                    <p:cNvPr id="20045" name="Freeform 220"/>
                    <p:cNvSpPr>
                      <a:spLocks/>
                    </p:cNvSpPr>
                    <p:nvPr/>
                  </p:nvSpPr>
                  <p:spPr bwMode="auto">
                    <a:xfrm>
                      <a:off x="1801" y="1938"/>
                      <a:ext cx="110" cy="94"/>
                    </a:xfrm>
                    <a:custGeom>
                      <a:avLst/>
                      <a:gdLst>
                        <a:gd name="T0" fmla="*/ 110 w 110"/>
                        <a:gd name="T1" fmla="*/ 57 h 94"/>
                        <a:gd name="T2" fmla="*/ 86 w 110"/>
                        <a:gd name="T3" fmla="*/ 0 h 94"/>
                        <a:gd name="T4" fmla="*/ 0 w 110"/>
                        <a:gd name="T5" fmla="*/ 37 h 94"/>
                        <a:gd name="T6" fmla="*/ 25 w 110"/>
                        <a:gd name="T7" fmla="*/ 94 h 94"/>
                        <a:gd name="T8" fmla="*/ 110 w 110"/>
                        <a:gd name="T9" fmla="*/ 57 h 94"/>
                        <a:gd name="T10" fmla="*/ 0 60000 65536"/>
                        <a:gd name="T11" fmla="*/ 0 60000 65536"/>
                        <a:gd name="T12" fmla="*/ 0 60000 65536"/>
                        <a:gd name="T13" fmla="*/ 0 60000 65536"/>
                        <a:gd name="T14" fmla="*/ 0 60000 65536"/>
                        <a:gd name="T15" fmla="*/ 0 w 110"/>
                        <a:gd name="T16" fmla="*/ 0 h 94"/>
                        <a:gd name="T17" fmla="*/ 110 w 110"/>
                        <a:gd name="T18" fmla="*/ 94 h 94"/>
                      </a:gdLst>
                      <a:ahLst/>
                      <a:cxnLst>
                        <a:cxn ang="T10">
                          <a:pos x="T0" y="T1"/>
                        </a:cxn>
                        <a:cxn ang="T11">
                          <a:pos x="T2" y="T3"/>
                        </a:cxn>
                        <a:cxn ang="T12">
                          <a:pos x="T4" y="T5"/>
                        </a:cxn>
                        <a:cxn ang="T13">
                          <a:pos x="T6" y="T7"/>
                        </a:cxn>
                        <a:cxn ang="T14">
                          <a:pos x="T8" y="T9"/>
                        </a:cxn>
                      </a:cxnLst>
                      <a:rect l="T15" t="T16" r="T17" b="T18"/>
                      <a:pathLst>
                        <a:path w="110" h="94">
                          <a:moveTo>
                            <a:pt x="110" y="57"/>
                          </a:moveTo>
                          <a:lnTo>
                            <a:pt x="86" y="0"/>
                          </a:lnTo>
                          <a:lnTo>
                            <a:pt x="0" y="37"/>
                          </a:lnTo>
                          <a:lnTo>
                            <a:pt x="25" y="94"/>
                          </a:lnTo>
                          <a:lnTo>
                            <a:pt x="110" y="57"/>
                          </a:lnTo>
                          <a:close/>
                        </a:path>
                      </a:pathLst>
                    </a:custGeom>
                    <a:solidFill>
                      <a:srgbClr val="FFFFFF"/>
                    </a:solidFill>
                    <a:ln w="9525">
                      <a:noFill/>
                      <a:round/>
                      <a:headEnd/>
                      <a:tailEnd/>
                    </a:ln>
                  </p:spPr>
                  <p:txBody>
                    <a:bodyPr/>
                    <a:lstStyle/>
                    <a:p>
                      <a:pPr eaLnBrk="0" hangingPunct="0"/>
                      <a:endParaRPr lang="en-US" b="0">
                        <a:solidFill>
                          <a:srgbClr val="000000"/>
                        </a:solidFill>
                        <a:latin typeface="Arial" charset="0"/>
                      </a:endParaRPr>
                    </a:p>
                  </p:txBody>
                </p:sp>
                <p:sp>
                  <p:nvSpPr>
                    <p:cNvPr id="20046" name="Freeform 221"/>
                    <p:cNvSpPr>
                      <a:spLocks/>
                    </p:cNvSpPr>
                    <p:nvPr/>
                  </p:nvSpPr>
                  <p:spPr bwMode="auto">
                    <a:xfrm>
                      <a:off x="1801" y="1938"/>
                      <a:ext cx="110" cy="94"/>
                    </a:xfrm>
                    <a:custGeom>
                      <a:avLst/>
                      <a:gdLst>
                        <a:gd name="T0" fmla="*/ 110 w 110"/>
                        <a:gd name="T1" fmla="*/ 57 h 94"/>
                        <a:gd name="T2" fmla="*/ 86 w 110"/>
                        <a:gd name="T3" fmla="*/ 0 h 94"/>
                        <a:gd name="T4" fmla="*/ 0 w 110"/>
                        <a:gd name="T5" fmla="*/ 37 h 94"/>
                        <a:gd name="T6" fmla="*/ 25 w 110"/>
                        <a:gd name="T7" fmla="*/ 94 h 94"/>
                        <a:gd name="T8" fmla="*/ 110 w 110"/>
                        <a:gd name="T9" fmla="*/ 57 h 94"/>
                        <a:gd name="T10" fmla="*/ 0 60000 65536"/>
                        <a:gd name="T11" fmla="*/ 0 60000 65536"/>
                        <a:gd name="T12" fmla="*/ 0 60000 65536"/>
                        <a:gd name="T13" fmla="*/ 0 60000 65536"/>
                        <a:gd name="T14" fmla="*/ 0 60000 65536"/>
                        <a:gd name="T15" fmla="*/ 0 w 110"/>
                        <a:gd name="T16" fmla="*/ 0 h 94"/>
                        <a:gd name="T17" fmla="*/ 110 w 110"/>
                        <a:gd name="T18" fmla="*/ 94 h 94"/>
                      </a:gdLst>
                      <a:ahLst/>
                      <a:cxnLst>
                        <a:cxn ang="T10">
                          <a:pos x="T0" y="T1"/>
                        </a:cxn>
                        <a:cxn ang="T11">
                          <a:pos x="T2" y="T3"/>
                        </a:cxn>
                        <a:cxn ang="T12">
                          <a:pos x="T4" y="T5"/>
                        </a:cxn>
                        <a:cxn ang="T13">
                          <a:pos x="T6" y="T7"/>
                        </a:cxn>
                        <a:cxn ang="T14">
                          <a:pos x="T8" y="T9"/>
                        </a:cxn>
                      </a:cxnLst>
                      <a:rect l="T15" t="T16" r="T17" b="T18"/>
                      <a:pathLst>
                        <a:path w="110" h="94">
                          <a:moveTo>
                            <a:pt x="110" y="57"/>
                          </a:moveTo>
                          <a:lnTo>
                            <a:pt x="86" y="0"/>
                          </a:lnTo>
                          <a:lnTo>
                            <a:pt x="0" y="37"/>
                          </a:lnTo>
                          <a:lnTo>
                            <a:pt x="25" y="94"/>
                          </a:lnTo>
                          <a:lnTo>
                            <a:pt x="110" y="57"/>
                          </a:lnTo>
                          <a:close/>
                        </a:path>
                      </a:pathLst>
                    </a:custGeom>
                    <a:noFill/>
                    <a:ln w="7938" cap="rnd">
                      <a:solidFill>
                        <a:srgbClr val="000000"/>
                      </a:solidFill>
                      <a:prstDash val="solid"/>
                      <a:miter lim="800000"/>
                      <a:headEnd/>
                      <a:tailEnd/>
                    </a:ln>
                  </p:spPr>
                  <p:txBody>
                    <a:bodyPr/>
                    <a:lstStyle/>
                    <a:p>
                      <a:pPr eaLnBrk="0" hangingPunct="0"/>
                      <a:endParaRPr lang="en-US" b="0">
                        <a:solidFill>
                          <a:srgbClr val="000000"/>
                        </a:solidFill>
                        <a:latin typeface="Arial" charset="0"/>
                      </a:endParaRPr>
                    </a:p>
                  </p:txBody>
                </p:sp>
              </p:grpSp>
              <p:grpSp>
                <p:nvGrpSpPr>
                  <p:cNvPr id="19993" name="Group 222"/>
                  <p:cNvGrpSpPr>
                    <a:grpSpLocks/>
                  </p:cNvGrpSpPr>
                  <p:nvPr/>
                </p:nvGrpSpPr>
                <p:grpSpPr bwMode="auto">
                  <a:xfrm>
                    <a:off x="1961" y="1738"/>
                    <a:ext cx="67" cy="96"/>
                    <a:chOff x="1961" y="1738"/>
                    <a:chExt cx="67" cy="96"/>
                  </a:xfrm>
                </p:grpSpPr>
                <p:sp>
                  <p:nvSpPr>
                    <p:cNvPr id="20043" name="Freeform 223"/>
                    <p:cNvSpPr>
                      <a:spLocks/>
                    </p:cNvSpPr>
                    <p:nvPr/>
                  </p:nvSpPr>
                  <p:spPr bwMode="auto">
                    <a:xfrm>
                      <a:off x="1961" y="1738"/>
                      <a:ext cx="67" cy="96"/>
                    </a:xfrm>
                    <a:custGeom>
                      <a:avLst/>
                      <a:gdLst>
                        <a:gd name="T0" fmla="*/ 62 w 67"/>
                        <a:gd name="T1" fmla="*/ 0 h 96"/>
                        <a:gd name="T2" fmla="*/ 0 w 67"/>
                        <a:gd name="T3" fmla="*/ 3 h 96"/>
                        <a:gd name="T4" fmla="*/ 5 w 67"/>
                        <a:gd name="T5" fmla="*/ 96 h 96"/>
                        <a:gd name="T6" fmla="*/ 67 w 67"/>
                        <a:gd name="T7" fmla="*/ 93 h 96"/>
                        <a:gd name="T8" fmla="*/ 62 w 67"/>
                        <a:gd name="T9" fmla="*/ 0 h 96"/>
                        <a:gd name="T10" fmla="*/ 0 60000 65536"/>
                        <a:gd name="T11" fmla="*/ 0 60000 65536"/>
                        <a:gd name="T12" fmla="*/ 0 60000 65536"/>
                        <a:gd name="T13" fmla="*/ 0 60000 65536"/>
                        <a:gd name="T14" fmla="*/ 0 60000 65536"/>
                        <a:gd name="T15" fmla="*/ 0 w 67"/>
                        <a:gd name="T16" fmla="*/ 0 h 96"/>
                        <a:gd name="T17" fmla="*/ 67 w 67"/>
                        <a:gd name="T18" fmla="*/ 96 h 96"/>
                      </a:gdLst>
                      <a:ahLst/>
                      <a:cxnLst>
                        <a:cxn ang="T10">
                          <a:pos x="T0" y="T1"/>
                        </a:cxn>
                        <a:cxn ang="T11">
                          <a:pos x="T2" y="T3"/>
                        </a:cxn>
                        <a:cxn ang="T12">
                          <a:pos x="T4" y="T5"/>
                        </a:cxn>
                        <a:cxn ang="T13">
                          <a:pos x="T6" y="T7"/>
                        </a:cxn>
                        <a:cxn ang="T14">
                          <a:pos x="T8" y="T9"/>
                        </a:cxn>
                      </a:cxnLst>
                      <a:rect l="T15" t="T16" r="T17" b="T18"/>
                      <a:pathLst>
                        <a:path w="67" h="96">
                          <a:moveTo>
                            <a:pt x="62" y="0"/>
                          </a:moveTo>
                          <a:lnTo>
                            <a:pt x="0" y="3"/>
                          </a:lnTo>
                          <a:lnTo>
                            <a:pt x="5" y="96"/>
                          </a:lnTo>
                          <a:lnTo>
                            <a:pt x="67" y="93"/>
                          </a:lnTo>
                          <a:lnTo>
                            <a:pt x="62" y="0"/>
                          </a:lnTo>
                          <a:close/>
                        </a:path>
                      </a:pathLst>
                    </a:custGeom>
                    <a:solidFill>
                      <a:srgbClr val="FFFFFF"/>
                    </a:solidFill>
                    <a:ln w="9525">
                      <a:noFill/>
                      <a:round/>
                      <a:headEnd/>
                      <a:tailEnd/>
                    </a:ln>
                  </p:spPr>
                  <p:txBody>
                    <a:bodyPr/>
                    <a:lstStyle/>
                    <a:p>
                      <a:pPr eaLnBrk="0" hangingPunct="0"/>
                      <a:endParaRPr lang="en-US" b="0">
                        <a:solidFill>
                          <a:srgbClr val="000000"/>
                        </a:solidFill>
                        <a:latin typeface="Arial" charset="0"/>
                      </a:endParaRPr>
                    </a:p>
                  </p:txBody>
                </p:sp>
                <p:sp>
                  <p:nvSpPr>
                    <p:cNvPr id="20044" name="Freeform 224"/>
                    <p:cNvSpPr>
                      <a:spLocks/>
                    </p:cNvSpPr>
                    <p:nvPr/>
                  </p:nvSpPr>
                  <p:spPr bwMode="auto">
                    <a:xfrm>
                      <a:off x="1961" y="1738"/>
                      <a:ext cx="67" cy="96"/>
                    </a:xfrm>
                    <a:custGeom>
                      <a:avLst/>
                      <a:gdLst>
                        <a:gd name="T0" fmla="*/ 62 w 67"/>
                        <a:gd name="T1" fmla="*/ 0 h 96"/>
                        <a:gd name="T2" fmla="*/ 0 w 67"/>
                        <a:gd name="T3" fmla="*/ 3 h 96"/>
                        <a:gd name="T4" fmla="*/ 5 w 67"/>
                        <a:gd name="T5" fmla="*/ 96 h 96"/>
                        <a:gd name="T6" fmla="*/ 67 w 67"/>
                        <a:gd name="T7" fmla="*/ 93 h 96"/>
                        <a:gd name="T8" fmla="*/ 62 w 67"/>
                        <a:gd name="T9" fmla="*/ 0 h 96"/>
                        <a:gd name="T10" fmla="*/ 0 60000 65536"/>
                        <a:gd name="T11" fmla="*/ 0 60000 65536"/>
                        <a:gd name="T12" fmla="*/ 0 60000 65536"/>
                        <a:gd name="T13" fmla="*/ 0 60000 65536"/>
                        <a:gd name="T14" fmla="*/ 0 60000 65536"/>
                        <a:gd name="T15" fmla="*/ 0 w 67"/>
                        <a:gd name="T16" fmla="*/ 0 h 96"/>
                        <a:gd name="T17" fmla="*/ 67 w 67"/>
                        <a:gd name="T18" fmla="*/ 96 h 96"/>
                      </a:gdLst>
                      <a:ahLst/>
                      <a:cxnLst>
                        <a:cxn ang="T10">
                          <a:pos x="T0" y="T1"/>
                        </a:cxn>
                        <a:cxn ang="T11">
                          <a:pos x="T2" y="T3"/>
                        </a:cxn>
                        <a:cxn ang="T12">
                          <a:pos x="T4" y="T5"/>
                        </a:cxn>
                        <a:cxn ang="T13">
                          <a:pos x="T6" y="T7"/>
                        </a:cxn>
                        <a:cxn ang="T14">
                          <a:pos x="T8" y="T9"/>
                        </a:cxn>
                      </a:cxnLst>
                      <a:rect l="T15" t="T16" r="T17" b="T18"/>
                      <a:pathLst>
                        <a:path w="67" h="96">
                          <a:moveTo>
                            <a:pt x="62" y="0"/>
                          </a:moveTo>
                          <a:lnTo>
                            <a:pt x="0" y="3"/>
                          </a:lnTo>
                          <a:lnTo>
                            <a:pt x="5" y="96"/>
                          </a:lnTo>
                          <a:lnTo>
                            <a:pt x="67" y="93"/>
                          </a:lnTo>
                          <a:lnTo>
                            <a:pt x="62" y="0"/>
                          </a:lnTo>
                          <a:close/>
                        </a:path>
                      </a:pathLst>
                    </a:custGeom>
                    <a:noFill/>
                    <a:ln w="7938" cap="rnd">
                      <a:solidFill>
                        <a:srgbClr val="000000"/>
                      </a:solidFill>
                      <a:prstDash val="solid"/>
                      <a:miter lim="800000"/>
                      <a:headEnd/>
                      <a:tailEnd/>
                    </a:ln>
                  </p:spPr>
                  <p:txBody>
                    <a:bodyPr/>
                    <a:lstStyle/>
                    <a:p>
                      <a:pPr eaLnBrk="0" hangingPunct="0"/>
                      <a:endParaRPr lang="en-US" b="0">
                        <a:solidFill>
                          <a:srgbClr val="000000"/>
                        </a:solidFill>
                        <a:latin typeface="Arial" charset="0"/>
                      </a:endParaRPr>
                    </a:p>
                  </p:txBody>
                </p:sp>
              </p:grpSp>
              <p:sp>
                <p:nvSpPr>
                  <p:cNvPr id="20030" name="Line 225"/>
                  <p:cNvSpPr>
                    <a:spLocks noChangeShapeType="1"/>
                  </p:cNvSpPr>
                  <p:nvPr/>
                </p:nvSpPr>
                <p:spPr bwMode="auto">
                  <a:xfrm flipH="1" flipV="1">
                    <a:off x="1795" y="1826"/>
                    <a:ext cx="56" cy="128"/>
                  </a:xfrm>
                  <a:prstGeom prst="line">
                    <a:avLst/>
                  </a:prstGeom>
                  <a:noFill/>
                  <a:ln w="7938" cap="rnd">
                    <a:solidFill>
                      <a:srgbClr val="000000"/>
                    </a:solidFill>
                    <a:round/>
                    <a:headEnd/>
                    <a:tailEnd/>
                  </a:ln>
                </p:spPr>
                <p:txBody>
                  <a:bodyPr/>
                  <a:lstStyle/>
                  <a:p>
                    <a:pPr eaLnBrk="0" hangingPunct="0"/>
                    <a:endParaRPr lang="en-US" b="0">
                      <a:solidFill>
                        <a:srgbClr val="000000"/>
                      </a:solidFill>
                      <a:latin typeface="Arial" charset="0"/>
                    </a:endParaRPr>
                  </a:p>
                </p:txBody>
              </p:sp>
              <p:sp>
                <p:nvSpPr>
                  <p:cNvPr id="20031" name="Line 226"/>
                  <p:cNvSpPr>
                    <a:spLocks noChangeShapeType="1"/>
                  </p:cNvSpPr>
                  <p:nvPr/>
                </p:nvSpPr>
                <p:spPr bwMode="auto">
                  <a:xfrm flipH="1" flipV="1">
                    <a:off x="1776" y="1836"/>
                    <a:ext cx="56" cy="128"/>
                  </a:xfrm>
                  <a:prstGeom prst="line">
                    <a:avLst/>
                  </a:prstGeom>
                  <a:noFill/>
                  <a:ln w="7938" cap="rnd">
                    <a:solidFill>
                      <a:srgbClr val="000000"/>
                    </a:solidFill>
                    <a:round/>
                    <a:headEnd/>
                    <a:tailEnd/>
                  </a:ln>
                </p:spPr>
                <p:txBody>
                  <a:bodyPr/>
                  <a:lstStyle/>
                  <a:p>
                    <a:pPr eaLnBrk="0" hangingPunct="0"/>
                    <a:endParaRPr lang="en-US" b="0">
                      <a:solidFill>
                        <a:srgbClr val="000000"/>
                      </a:solidFill>
                      <a:latin typeface="Arial" charset="0"/>
                    </a:endParaRPr>
                  </a:p>
                </p:txBody>
              </p:sp>
              <p:sp>
                <p:nvSpPr>
                  <p:cNvPr id="20032" name="Line 227"/>
                  <p:cNvSpPr>
                    <a:spLocks noChangeShapeType="1"/>
                  </p:cNvSpPr>
                  <p:nvPr/>
                </p:nvSpPr>
                <p:spPr bwMode="auto">
                  <a:xfrm flipH="1">
                    <a:off x="1832" y="1792"/>
                    <a:ext cx="131" cy="1"/>
                  </a:xfrm>
                  <a:prstGeom prst="line">
                    <a:avLst/>
                  </a:prstGeom>
                  <a:noFill/>
                  <a:ln w="7938" cap="rnd">
                    <a:solidFill>
                      <a:srgbClr val="000000"/>
                    </a:solidFill>
                    <a:round/>
                    <a:headEnd/>
                    <a:tailEnd/>
                  </a:ln>
                </p:spPr>
                <p:txBody>
                  <a:bodyPr/>
                  <a:lstStyle/>
                  <a:p>
                    <a:pPr eaLnBrk="0" hangingPunct="0"/>
                    <a:endParaRPr lang="en-US" b="0">
                      <a:solidFill>
                        <a:srgbClr val="000000"/>
                      </a:solidFill>
                      <a:latin typeface="Arial" charset="0"/>
                    </a:endParaRPr>
                  </a:p>
                </p:txBody>
              </p:sp>
              <p:sp>
                <p:nvSpPr>
                  <p:cNvPr id="20033" name="Line 228"/>
                  <p:cNvSpPr>
                    <a:spLocks noChangeShapeType="1"/>
                  </p:cNvSpPr>
                  <p:nvPr/>
                </p:nvSpPr>
                <p:spPr bwMode="auto">
                  <a:xfrm flipH="1">
                    <a:off x="1832" y="1772"/>
                    <a:ext cx="131" cy="1"/>
                  </a:xfrm>
                  <a:prstGeom prst="line">
                    <a:avLst/>
                  </a:prstGeom>
                  <a:noFill/>
                  <a:ln w="7938" cap="rnd">
                    <a:solidFill>
                      <a:srgbClr val="000000"/>
                    </a:solidFill>
                    <a:round/>
                    <a:headEnd/>
                    <a:tailEnd/>
                  </a:ln>
                </p:spPr>
                <p:txBody>
                  <a:bodyPr/>
                  <a:lstStyle/>
                  <a:p>
                    <a:pPr eaLnBrk="0" hangingPunct="0"/>
                    <a:endParaRPr lang="en-US" b="0">
                      <a:solidFill>
                        <a:srgbClr val="000000"/>
                      </a:solidFill>
                      <a:latin typeface="Arial" charset="0"/>
                    </a:endParaRPr>
                  </a:p>
                </p:txBody>
              </p:sp>
              <p:sp>
                <p:nvSpPr>
                  <p:cNvPr id="20034" name="Freeform 229"/>
                  <p:cNvSpPr>
                    <a:spLocks/>
                  </p:cNvSpPr>
                  <p:nvPr/>
                </p:nvSpPr>
                <p:spPr bwMode="auto">
                  <a:xfrm>
                    <a:off x="2552" y="2338"/>
                    <a:ext cx="895" cy="194"/>
                  </a:xfrm>
                  <a:custGeom>
                    <a:avLst/>
                    <a:gdLst>
                      <a:gd name="T0" fmla="*/ 0 w 895"/>
                      <a:gd name="T1" fmla="*/ 0 h 194"/>
                      <a:gd name="T2" fmla="*/ 146 w 895"/>
                      <a:gd name="T3" fmla="*/ 86 h 194"/>
                      <a:gd name="T4" fmla="*/ 362 w 895"/>
                      <a:gd name="T5" fmla="*/ 159 h 194"/>
                      <a:gd name="T6" fmla="*/ 619 w 895"/>
                      <a:gd name="T7" fmla="*/ 192 h 194"/>
                      <a:gd name="T8" fmla="*/ 895 w 895"/>
                      <a:gd name="T9" fmla="*/ 149 h 194"/>
                      <a:gd name="T10" fmla="*/ 0 60000 65536"/>
                      <a:gd name="T11" fmla="*/ 0 60000 65536"/>
                      <a:gd name="T12" fmla="*/ 0 60000 65536"/>
                      <a:gd name="T13" fmla="*/ 0 60000 65536"/>
                      <a:gd name="T14" fmla="*/ 0 60000 65536"/>
                      <a:gd name="T15" fmla="*/ 0 w 895"/>
                      <a:gd name="T16" fmla="*/ 0 h 194"/>
                      <a:gd name="T17" fmla="*/ 895 w 895"/>
                      <a:gd name="T18" fmla="*/ 194 h 194"/>
                    </a:gdLst>
                    <a:ahLst/>
                    <a:cxnLst>
                      <a:cxn ang="T10">
                        <a:pos x="T0" y="T1"/>
                      </a:cxn>
                      <a:cxn ang="T11">
                        <a:pos x="T2" y="T3"/>
                      </a:cxn>
                      <a:cxn ang="T12">
                        <a:pos x="T4" y="T5"/>
                      </a:cxn>
                      <a:cxn ang="T13">
                        <a:pos x="T6" y="T7"/>
                      </a:cxn>
                      <a:cxn ang="T14">
                        <a:pos x="T8" y="T9"/>
                      </a:cxn>
                    </a:cxnLst>
                    <a:rect l="T15" t="T16" r="T17" b="T18"/>
                    <a:pathLst>
                      <a:path w="895" h="194">
                        <a:moveTo>
                          <a:pt x="0" y="0"/>
                        </a:moveTo>
                        <a:cubicBezTo>
                          <a:pt x="24" y="15"/>
                          <a:pt x="86" y="60"/>
                          <a:pt x="146" y="86"/>
                        </a:cubicBezTo>
                        <a:cubicBezTo>
                          <a:pt x="206" y="113"/>
                          <a:pt x="284" y="142"/>
                          <a:pt x="362" y="159"/>
                        </a:cubicBezTo>
                        <a:cubicBezTo>
                          <a:pt x="441" y="177"/>
                          <a:pt x="530" y="194"/>
                          <a:pt x="619" y="192"/>
                        </a:cubicBezTo>
                        <a:cubicBezTo>
                          <a:pt x="707" y="190"/>
                          <a:pt x="837" y="158"/>
                          <a:pt x="895" y="149"/>
                        </a:cubicBezTo>
                      </a:path>
                    </a:pathLst>
                  </a:custGeom>
                  <a:noFill/>
                  <a:ln w="42863" cap="flat">
                    <a:solidFill>
                      <a:srgbClr val="003366"/>
                    </a:solidFill>
                    <a:prstDash val="solid"/>
                    <a:round/>
                    <a:headEnd/>
                    <a:tailEnd/>
                  </a:ln>
                </p:spPr>
                <p:txBody>
                  <a:bodyPr/>
                  <a:lstStyle/>
                  <a:p>
                    <a:pPr eaLnBrk="0" hangingPunct="0"/>
                    <a:endParaRPr lang="en-US" b="0">
                      <a:solidFill>
                        <a:srgbClr val="000000"/>
                      </a:solidFill>
                      <a:latin typeface="Arial" charset="0"/>
                    </a:endParaRPr>
                  </a:p>
                </p:txBody>
              </p:sp>
              <p:sp>
                <p:nvSpPr>
                  <p:cNvPr id="20035" name="Line 230"/>
                  <p:cNvSpPr>
                    <a:spLocks noChangeShapeType="1"/>
                  </p:cNvSpPr>
                  <p:nvPr/>
                </p:nvSpPr>
                <p:spPr bwMode="auto">
                  <a:xfrm flipH="1" flipV="1">
                    <a:off x="1811" y="1809"/>
                    <a:ext cx="743" cy="532"/>
                  </a:xfrm>
                  <a:prstGeom prst="line">
                    <a:avLst/>
                  </a:prstGeom>
                  <a:noFill/>
                  <a:ln w="42863">
                    <a:solidFill>
                      <a:srgbClr val="003366"/>
                    </a:solidFill>
                    <a:round/>
                    <a:headEnd/>
                    <a:tailEnd/>
                  </a:ln>
                </p:spPr>
                <p:txBody>
                  <a:bodyPr/>
                  <a:lstStyle/>
                  <a:p>
                    <a:pPr eaLnBrk="0" hangingPunct="0"/>
                    <a:endParaRPr lang="en-US" b="0">
                      <a:solidFill>
                        <a:srgbClr val="000000"/>
                      </a:solidFill>
                      <a:latin typeface="Arial" charset="0"/>
                    </a:endParaRPr>
                  </a:p>
                </p:txBody>
              </p:sp>
              <p:grpSp>
                <p:nvGrpSpPr>
                  <p:cNvPr id="19994" name="Group 231"/>
                  <p:cNvGrpSpPr>
                    <a:grpSpLocks/>
                  </p:cNvGrpSpPr>
                  <p:nvPr/>
                </p:nvGrpSpPr>
                <p:grpSpPr bwMode="auto">
                  <a:xfrm>
                    <a:off x="1545" y="1607"/>
                    <a:ext cx="199" cy="151"/>
                    <a:chOff x="1545" y="1607"/>
                    <a:chExt cx="199" cy="151"/>
                  </a:xfrm>
                </p:grpSpPr>
                <p:sp>
                  <p:nvSpPr>
                    <p:cNvPr id="20041" name="Freeform 232"/>
                    <p:cNvSpPr>
                      <a:spLocks/>
                    </p:cNvSpPr>
                    <p:nvPr/>
                  </p:nvSpPr>
                  <p:spPr bwMode="auto">
                    <a:xfrm>
                      <a:off x="1545" y="1607"/>
                      <a:ext cx="199" cy="151"/>
                    </a:xfrm>
                    <a:custGeom>
                      <a:avLst/>
                      <a:gdLst>
                        <a:gd name="T0" fmla="*/ 86 w 199"/>
                        <a:gd name="T1" fmla="*/ 148 h 151"/>
                        <a:gd name="T2" fmla="*/ 109 w 199"/>
                        <a:gd name="T3" fmla="*/ 115 h 151"/>
                        <a:gd name="T4" fmla="*/ 0 w 199"/>
                        <a:gd name="T5" fmla="*/ 37 h 151"/>
                        <a:gd name="T6" fmla="*/ 27 w 199"/>
                        <a:gd name="T7" fmla="*/ 0 h 151"/>
                        <a:gd name="T8" fmla="*/ 136 w 199"/>
                        <a:gd name="T9" fmla="*/ 78 h 151"/>
                        <a:gd name="T10" fmla="*/ 159 w 199"/>
                        <a:gd name="T11" fmla="*/ 45 h 151"/>
                        <a:gd name="T12" fmla="*/ 199 w 199"/>
                        <a:gd name="T13" fmla="*/ 151 h 151"/>
                        <a:gd name="T14" fmla="*/ 86 w 199"/>
                        <a:gd name="T15" fmla="*/ 148 h 151"/>
                        <a:gd name="T16" fmla="*/ 0 60000 65536"/>
                        <a:gd name="T17" fmla="*/ 0 60000 65536"/>
                        <a:gd name="T18" fmla="*/ 0 60000 65536"/>
                        <a:gd name="T19" fmla="*/ 0 60000 65536"/>
                        <a:gd name="T20" fmla="*/ 0 60000 65536"/>
                        <a:gd name="T21" fmla="*/ 0 60000 65536"/>
                        <a:gd name="T22" fmla="*/ 0 60000 65536"/>
                        <a:gd name="T23" fmla="*/ 0 60000 65536"/>
                        <a:gd name="T24" fmla="*/ 0 w 199"/>
                        <a:gd name="T25" fmla="*/ 0 h 151"/>
                        <a:gd name="T26" fmla="*/ 199 w 199"/>
                        <a:gd name="T27" fmla="*/ 151 h 15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9" h="151">
                          <a:moveTo>
                            <a:pt x="86" y="148"/>
                          </a:moveTo>
                          <a:lnTo>
                            <a:pt x="109" y="115"/>
                          </a:lnTo>
                          <a:lnTo>
                            <a:pt x="0" y="37"/>
                          </a:lnTo>
                          <a:lnTo>
                            <a:pt x="27" y="0"/>
                          </a:lnTo>
                          <a:lnTo>
                            <a:pt x="136" y="78"/>
                          </a:lnTo>
                          <a:lnTo>
                            <a:pt x="159" y="45"/>
                          </a:lnTo>
                          <a:lnTo>
                            <a:pt x="199" y="151"/>
                          </a:lnTo>
                          <a:lnTo>
                            <a:pt x="86" y="148"/>
                          </a:lnTo>
                          <a:close/>
                        </a:path>
                      </a:pathLst>
                    </a:custGeom>
                    <a:solidFill>
                      <a:srgbClr val="E9F4FF"/>
                    </a:solidFill>
                    <a:ln w="9525">
                      <a:noFill/>
                      <a:round/>
                      <a:headEnd/>
                      <a:tailEnd/>
                    </a:ln>
                  </p:spPr>
                  <p:txBody>
                    <a:bodyPr/>
                    <a:lstStyle/>
                    <a:p>
                      <a:pPr eaLnBrk="0" hangingPunct="0"/>
                      <a:endParaRPr lang="en-US" b="0">
                        <a:solidFill>
                          <a:srgbClr val="000000"/>
                        </a:solidFill>
                        <a:latin typeface="Arial" charset="0"/>
                      </a:endParaRPr>
                    </a:p>
                  </p:txBody>
                </p:sp>
                <p:sp>
                  <p:nvSpPr>
                    <p:cNvPr id="20042" name="Freeform 233"/>
                    <p:cNvSpPr>
                      <a:spLocks/>
                    </p:cNvSpPr>
                    <p:nvPr/>
                  </p:nvSpPr>
                  <p:spPr bwMode="auto">
                    <a:xfrm>
                      <a:off x="1545" y="1607"/>
                      <a:ext cx="199" cy="151"/>
                    </a:xfrm>
                    <a:custGeom>
                      <a:avLst/>
                      <a:gdLst>
                        <a:gd name="T0" fmla="*/ 86 w 199"/>
                        <a:gd name="T1" fmla="*/ 148 h 151"/>
                        <a:gd name="T2" fmla="*/ 109 w 199"/>
                        <a:gd name="T3" fmla="*/ 115 h 151"/>
                        <a:gd name="T4" fmla="*/ 0 w 199"/>
                        <a:gd name="T5" fmla="*/ 37 h 151"/>
                        <a:gd name="T6" fmla="*/ 27 w 199"/>
                        <a:gd name="T7" fmla="*/ 0 h 151"/>
                        <a:gd name="T8" fmla="*/ 136 w 199"/>
                        <a:gd name="T9" fmla="*/ 78 h 151"/>
                        <a:gd name="T10" fmla="*/ 159 w 199"/>
                        <a:gd name="T11" fmla="*/ 45 h 151"/>
                        <a:gd name="T12" fmla="*/ 199 w 199"/>
                        <a:gd name="T13" fmla="*/ 151 h 151"/>
                        <a:gd name="T14" fmla="*/ 86 w 199"/>
                        <a:gd name="T15" fmla="*/ 148 h 151"/>
                        <a:gd name="T16" fmla="*/ 0 60000 65536"/>
                        <a:gd name="T17" fmla="*/ 0 60000 65536"/>
                        <a:gd name="T18" fmla="*/ 0 60000 65536"/>
                        <a:gd name="T19" fmla="*/ 0 60000 65536"/>
                        <a:gd name="T20" fmla="*/ 0 60000 65536"/>
                        <a:gd name="T21" fmla="*/ 0 60000 65536"/>
                        <a:gd name="T22" fmla="*/ 0 60000 65536"/>
                        <a:gd name="T23" fmla="*/ 0 60000 65536"/>
                        <a:gd name="T24" fmla="*/ 0 w 199"/>
                        <a:gd name="T25" fmla="*/ 0 h 151"/>
                        <a:gd name="T26" fmla="*/ 199 w 199"/>
                        <a:gd name="T27" fmla="*/ 151 h 15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9" h="151">
                          <a:moveTo>
                            <a:pt x="86" y="148"/>
                          </a:moveTo>
                          <a:lnTo>
                            <a:pt x="109" y="115"/>
                          </a:lnTo>
                          <a:lnTo>
                            <a:pt x="0" y="37"/>
                          </a:lnTo>
                          <a:lnTo>
                            <a:pt x="27" y="0"/>
                          </a:lnTo>
                          <a:lnTo>
                            <a:pt x="136" y="78"/>
                          </a:lnTo>
                          <a:lnTo>
                            <a:pt x="159" y="45"/>
                          </a:lnTo>
                          <a:lnTo>
                            <a:pt x="199" y="151"/>
                          </a:lnTo>
                          <a:lnTo>
                            <a:pt x="86" y="148"/>
                          </a:lnTo>
                          <a:close/>
                        </a:path>
                      </a:pathLst>
                    </a:custGeom>
                    <a:noFill/>
                    <a:ln w="7938" cap="rnd">
                      <a:solidFill>
                        <a:srgbClr val="003366"/>
                      </a:solidFill>
                      <a:prstDash val="solid"/>
                      <a:round/>
                      <a:headEnd/>
                      <a:tailEnd/>
                    </a:ln>
                  </p:spPr>
                  <p:txBody>
                    <a:bodyPr/>
                    <a:lstStyle/>
                    <a:p>
                      <a:pPr eaLnBrk="0" hangingPunct="0"/>
                      <a:endParaRPr lang="en-US" b="0">
                        <a:solidFill>
                          <a:srgbClr val="000000"/>
                        </a:solidFill>
                        <a:latin typeface="Arial" charset="0"/>
                      </a:endParaRPr>
                    </a:p>
                  </p:txBody>
                </p:sp>
              </p:grpSp>
              <p:sp>
                <p:nvSpPr>
                  <p:cNvPr id="20037" name="Freeform 234"/>
                  <p:cNvSpPr>
                    <a:spLocks/>
                  </p:cNvSpPr>
                  <p:nvPr/>
                </p:nvSpPr>
                <p:spPr bwMode="auto">
                  <a:xfrm>
                    <a:off x="1813" y="1809"/>
                    <a:ext cx="2985" cy="945"/>
                  </a:xfrm>
                  <a:custGeom>
                    <a:avLst/>
                    <a:gdLst>
                      <a:gd name="T0" fmla="*/ 0 w 2985"/>
                      <a:gd name="T1" fmla="*/ 0 h 945"/>
                      <a:gd name="T2" fmla="*/ 462 w 2985"/>
                      <a:gd name="T3" fmla="*/ 334 h 945"/>
                      <a:gd name="T4" fmla="*/ 979 w 2985"/>
                      <a:gd name="T5" fmla="*/ 678 h 945"/>
                      <a:gd name="T6" fmla="*/ 1461 w 2985"/>
                      <a:gd name="T7" fmla="*/ 851 h 945"/>
                      <a:gd name="T8" fmla="*/ 1733 w 2985"/>
                      <a:gd name="T9" fmla="*/ 913 h 945"/>
                      <a:gd name="T10" fmla="*/ 2020 w 2985"/>
                      <a:gd name="T11" fmla="*/ 942 h 945"/>
                      <a:gd name="T12" fmla="*/ 2214 w 2985"/>
                      <a:gd name="T13" fmla="*/ 927 h 945"/>
                      <a:gd name="T14" fmla="*/ 2501 w 2985"/>
                      <a:gd name="T15" fmla="*/ 832 h 945"/>
                      <a:gd name="T16" fmla="*/ 2717 w 2985"/>
                      <a:gd name="T17" fmla="*/ 719 h 945"/>
                      <a:gd name="T18" fmla="*/ 2985 w 2985"/>
                      <a:gd name="T19" fmla="*/ 538 h 94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985"/>
                      <a:gd name="T31" fmla="*/ 0 h 945"/>
                      <a:gd name="T32" fmla="*/ 2985 w 2985"/>
                      <a:gd name="T33" fmla="*/ 945 h 94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985" h="945">
                        <a:moveTo>
                          <a:pt x="0" y="0"/>
                        </a:moveTo>
                        <a:cubicBezTo>
                          <a:pt x="77" y="56"/>
                          <a:pt x="299" y="221"/>
                          <a:pt x="462" y="334"/>
                        </a:cubicBezTo>
                        <a:cubicBezTo>
                          <a:pt x="625" y="447"/>
                          <a:pt x="812" y="592"/>
                          <a:pt x="979" y="678"/>
                        </a:cubicBezTo>
                        <a:cubicBezTo>
                          <a:pt x="1146" y="764"/>
                          <a:pt x="1335" y="811"/>
                          <a:pt x="1461" y="851"/>
                        </a:cubicBezTo>
                        <a:cubicBezTo>
                          <a:pt x="1587" y="890"/>
                          <a:pt x="1640" y="898"/>
                          <a:pt x="1733" y="913"/>
                        </a:cubicBezTo>
                        <a:cubicBezTo>
                          <a:pt x="1826" y="929"/>
                          <a:pt x="1940" y="940"/>
                          <a:pt x="2020" y="942"/>
                        </a:cubicBezTo>
                        <a:cubicBezTo>
                          <a:pt x="2100" y="945"/>
                          <a:pt x="2134" y="945"/>
                          <a:pt x="2214" y="927"/>
                        </a:cubicBezTo>
                        <a:cubicBezTo>
                          <a:pt x="2294" y="908"/>
                          <a:pt x="2417" y="867"/>
                          <a:pt x="2501" y="832"/>
                        </a:cubicBezTo>
                        <a:cubicBezTo>
                          <a:pt x="2584" y="798"/>
                          <a:pt x="2636" y="767"/>
                          <a:pt x="2717" y="719"/>
                        </a:cubicBezTo>
                        <a:cubicBezTo>
                          <a:pt x="2797" y="670"/>
                          <a:pt x="2929" y="576"/>
                          <a:pt x="2985" y="538"/>
                        </a:cubicBezTo>
                      </a:path>
                    </a:pathLst>
                  </a:custGeom>
                  <a:noFill/>
                  <a:ln w="26988" cap="flat">
                    <a:solidFill>
                      <a:srgbClr val="FF0000"/>
                    </a:solidFill>
                    <a:prstDash val="solid"/>
                    <a:round/>
                    <a:headEnd/>
                    <a:tailEnd/>
                  </a:ln>
                </p:spPr>
                <p:txBody>
                  <a:bodyPr/>
                  <a:lstStyle/>
                  <a:p>
                    <a:pPr eaLnBrk="0" hangingPunct="0"/>
                    <a:endParaRPr lang="en-US" b="0">
                      <a:solidFill>
                        <a:srgbClr val="000000"/>
                      </a:solidFill>
                      <a:latin typeface="Arial" charset="0"/>
                    </a:endParaRPr>
                  </a:p>
                </p:txBody>
              </p:sp>
              <p:sp>
                <p:nvSpPr>
                  <p:cNvPr id="20038" name="Line 235"/>
                  <p:cNvSpPr>
                    <a:spLocks noChangeShapeType="1"/>
                  </p:cNvSpPr>
                  <p:nvPr/>
                </p:nvSpPr>
                <p:spPr bwMode="auto">
                  <a:xfrm flipH="1">
                    <a:off x="1732" y="1733"/>
                    <a:ext cx="85" cy="117"/>
                  </a:xfrm>
                  <a:prstGeom prst="line">
                    <a:avLst/>
                  </a:prstGeom>
                  <a:noFill/>
                  <a:ln w="4763" cap="rnd">
                    <a:solidFill>
                      <a:srgbClr val="003366"/>
                    </a:solidFill>
                    <a:round/>
                    <a:headEnd/>
                    <a:tailEnd/>
                  </a:ln>
                </p:spPr>
                <p:txBody>
                  <a:bodyPr/>
                  <a:lstStyle/>
                  <a:p>
                    <a:pPr eaLnBrk="0" hangingPunct="0"/>
                    <a:endParaRPr lang="en-US" b="0">
                      <a:solidFill>
                        <a:srgbClr val="000000"/>
                      </a:solidFill>
                      <a:latin typeface="Arial" charset="0"/>
                    </a:endParaRPr>
                  </a:p>
                </p:txBody>
              </p:sp>
              <p:sp>
                <p:nvSpPr>
                  <p:cNvPr id="20039" name="Line 236"/>
                  <p:cNvSpPr>
                    <a:spLocks noChangeShapeType="1"/>
                  </p:cNvSpPr>
                  <p:nvPr/>
                </p:nvSpPr>
                <p:spPr bwMode="auto">
                  <a:xfrm flipH="1">
                    <a:off x="1731" y="1808"/>
                    <a:ext cx="32" cy="43"/>
                  </a:xfrm>
                  <a:prstGeom prst="line">
                    <a:avLst/>
                  </a:prstGeom>
                  <a:noFill/>
                  <a:ln w="22225">
                    <a:solidFill>
                      <a:srgbClr val="003366"/>
                    </a:solidFill>
                    <a:round/>
                    <a:headEnd/>
                    <a:tailEnd/>
                  </a:ln>
                </p:spPr>
                <p:txBody>
                  <a:bodyPr/>
                  <a:lstStyle/>
                  <a:p>
                    <a:pPr eaLnBrk="0" hangingPunct="0"/>
                    <a:endParaRPr lang="en-US" b="0">
                      <a:solidFill>
                        <a:srgbClr val="000000"/>
                      </a:solidFill>
                      <a:latin typeface="Arial" charset="0"/>
                    </a:endParaRPr>
                  </a:p>
                </p:txBody>
              </p:sp>
              <p:sp>
                <p:nvSpPr>
                  <p:cNvPr id="20040" name="Line 237"/>
                  <p:cNvSpPr>
                    <a:spLocks noChangeShapeType="1"/>
                  </p:cNvSpPr>
                  <p:nvPr/>
                </p:nvSpPr>
                <p:spPr bwMode="auto">
                  <a:xfrm flipH="1">
                    <a:off x="1809" y="1700"/>
                    <a:ext cx="31" cy="44"/>
                  </a:xfrm>
                  <a:prstGeom prst="line">
                    <a:avLst/>
                  </a:prstGeom>
                  <a:noFill/>
                  <a:ln w="22225">
                    <a:solidFill>
                      <a:srgbClr val="003366"/>
                    </a:solidFill>
                    <a:round/>
                    <a:headEnd/>
                    <a:tailEnd/>
                  </a:ln>
                </p:spPr>
                <p:txBody>
                  <a:bodyPr/>
                  <a:lstStyle/>
                  <a:p>
                    <a:pPr eaLnBrk="0" hangingPunct="0"/>
                    <a:endParaRPr lang="en-US" b="0">
                      <a:solidFill>
                        <a:srgbClr val="000000"/>
                      </a:solidFill>
                      <a:latin typeface="Arial" charset="0"/>
                    </a:endParaRPr>
                  </a:p>
                </p:txBody>
              </p:sp>
            </p:grpSp>
            <p:sp>
              <p:nvSpPr>
                <p:cNvPr id="19922" name="Rectangle 238"/>
                <p:cNvSpPr>
                  <a:spLocks noChangeArrowheads="1"/>
                </p:cNvSpPr>
                <p:nvPr/>
              </p:nvSpPr>
              <p:spPr bwMode="auto">
                <a:xfrm>
                  <a:off x="1950" y="2209"/>
                  <a:ext cx="213" cy="192"/>
                </a:xfrm>
                <a:prstGeom prst="rect">
                  <a:avLst/>
                </a:prstGeom>
                <a:noFill/>
                <a:ln w="9525">
                  <a:noFill/>
                  <a:miter lim="800000"/>
                  <a:headEnd/>
                  <a:tailEnd/>
                </a:ln>
              </p:spPr>
              <p:txBody>
                <a:bodyPr wrap="none" lIns="0" tIns="0" rIns="0" bIns="0">
                  <a:spAutoFit/>
                </a:bodyPr>
                <a:lstStyle/>
                <a:p>
                  <a:pPr eaLnBrk="0" hangingPunct="0"/>
                  <a:r>
                    <a:rPr lang="en-US" sz="2000" b="0">
                      <a:solidFill>
                        <a:srgbClr val="000000"/>
                      </a:solidFill>
                      <a:latin typeface="Arial" pitchFamily="34" charset="0"/>
                    </a:rPr>
                    <a:t>Q1</a:t>
                  </a:r>
                  <a:endParaRPr lang="en-US" sz="1800" b="0">
                    <a:solidFill>
                      <a:srgbClr val="000000"/>
                    </a:solidFill>
                    <a:latin typeface="Arial" pitchFamily="34" charset="0"/>
                  </a:endParaRPr>
                </a:p>
              </p:txBody>
            </p:sp>
            <p:sp>
              <p:nvSpPr>
                <p:cNvPr id="19923" name="Rectangle 239"/>
                <p:cNvSpPr>
                  <a:spLocks noChangeArrowheads="1"/>
                </p:cNvSpPr>
                <p:nvPr/>
              </p:nvSpPr>
              <p:spPr bwMode="auto">
                <a:xfrm>
                  <a:off x="2477" y="3398"/>
                  <a:ext cx="222" cy="192"/>
                </a:xfrm>
                <a:prstGeom prst="rect">
                  <a:avLst/>
                </a:prstGeom>
                <a:noFill/>
                <a:ln w="9525">
                  <a:noFill/>
                  <a:miter lim="800000"/>
                  <a:headEnd/>
                  <a:tailEnd/>
                </a:ln>
              </p:spPr>
              <p:txBody>
                <a:bodyPr wrap="none" lIns="0" tIns="0" rIns="0" bIns="0">
                  <a:spAutoFit/>
                </a:bodyPr>
                <a:lstStyle/>
                <a:p>
                  <a:pPr eaLnBrk="0" hangingPunct="0"/>
                  <a:r>
                    <a:rPr lang="en-US" sz="2000" b="0">
                      <a:solidFill>
                        <a:srgbClr val="000000"/>
                      </a:solidFill>
                      <a:latin typeface="Arial" pitchFamily="34" charset="0"/>
                    </a:rPr>
                    <a:t>M1</a:t>
                  </a:r>
                  <a:endParaRPr lang="en-US" sz="1800" b="0">
                    <a:solidFill>
                      <a:srgbClr val="000000"/>
                    </a:solidFill>
                    <a:latin typeface="Arial" pitchFamily="34" charset="0"/>
                  </a:endParaRPr>
                </a:p>
              </p:txBody>
            </p:sp>
            <p:sp>
              <p:nvSpPr>
                <p:cNvPr id="19924" name="Rectangle 240"/>
                <p:cNvSpPr>
                  <a:spLocks noChangeArrowheads="1"/>
                </p:cNvSpPr>
                <p:nvPr/>
              </p:nvSpPr>
              <p:spPr bwMode="auto">
                <a:xfrm>
                  <a:off x="3932" y="3441"/>
                  <a:ext cx="222" cy="192"/>
                </a:xfrm>
                <a:prstGeom prst="rect">
                  <a:avLst/>
                </a:prstGeom>
                <a:noFill/>
                <a:ln w="9525">
                  <a:noFill/>
                  <a:miter lim="800000"/>
                  <a:headEnd/>
                  <a:tailEnd/>
                </a:ln>
              </p:spPr>
              <p:txBody>
                <a:bodyPr wrap="none" lIns="0" tIns="0" rIns="0" bIns="0">
                  <a:spAutoFit/>
                </a:bodyPr>
                <a:lstStyle/>
                <a:p>
                  <a:pPr eaLnBrk="0" hangingPunct="0"/>
                  <a:r>
                    <a:rPr lang="en-US" sz="2000" b="0">
                      <a:solidFill>
                        <a:srgbClr val="000000"/>
                      </a:solidFill>
                      <a:latin typeface="Arial" pitchFamily="34" charset="0"/>
                    </a:rPr>
                    <a:t>M2</a:t>
                  </a:r>
                  <a:endParaRPr lang="en-US" sz="1800" b="0">
                    <a:solidFill>
                      <a:srgbClr val="000000"/>
                    </a:solidFill>
                    <a:latin typeface="Arial" pitchFamily="34" charset="0"/>
                  </a:endParaRPr>
                </a:p>
              </p:txBody>
            </p:sp>
          </p:grpSp>
          <p:grpSp>
            <p:nvGrpSpPr>
              <p:cNvPr id="19995" name="Group 241"/>
              <p:cNvGrpSpPr>
                <a:grpSpLocks/>
              </p:cNvGrpSpPr>
              <p:nvPr/>
            </p:nvGrpSpPr>
            <p:grpSpPr bwMode="auto">
              <a:xfrm>
                <a:off x="1545" y="1607"/>
                <a:ext cx="3436" cy="2134"/>
                <a:chOff x="1545" y="1607"/>
                <a:chExt cx="3436" cy="2134"/>
              </a:xfrm>
            </p:grpSpPr>
            <p:grpSp>
              <p:nvGrpSpPr>
                <p:cNvPr id="19996" name="Group 242"/>
                <p:cNvGrpSpPr>
                  <a:grpSpLocks/>
                </p:cNvGrpSpPr>
                <p:nvPr/>
              </p:nvGrpSpPr>
              <p:grpSpPr bwMode="auto">
                <a:xfrm>
                  <a:off x="4860" y="2213"/>
                  <a:ext cx="121" cy="97"/>
                  <a:chOff x="4860" y="2213"/>
                  <a:chExt cx="121" cy="97"/>
                </a:xfrm>
              </p:grpSpPr>
              <p:sp>
                <p:nvSpPr>
                  <p:cNvPr id="19919" name="Freeform 243"/>
                  <p:cNvSpPr>
                    <a:spLocks/>
                  </p:cNvSpPr>
                  <p:nvPr/>
                </p:nvSpPr>
                <p:spPr bwMode="auto">
                  <a:xfrm>
                    <a:off x="4860" y="2213"/>
                    <a:ext cx="121" cy="97"/>
                  </a:xfrm>
                  <a:custGeom>
                    <a:avLst/>
                    <a:gdLst>
                      <a:gd name="T0" fmla="*/ 97 w 121"/>
                      <a:gd name="T1" fmla="*/ 80 h 97"/>
                      <a:gd name="T2" fmla="*/ 80 w 121"/>
                      <a:gd name="T3" fmla="*/ 55 h 97"/>
                      <a:gd name="T4" fmla="*/ 21 w 121"/>
                      <a:gd name="T5" fmla="*/ 97 h 97"/>
                      <a:gd name="T6" fmla="*/ 0 w 121"/>
                      <a:gd name="T7" fmla="*/ 66 h 97"/>
                      <a:gd name="T8" fmla="*/ 58 w 121"/>
                      <a:gd name="T9" fmla="*/ 24 h 97"/>
                      <a:gd name="T10" fmla="*/ 41 w 121"/>
                      <a:gd name="T11" fmla="*/ 0 h 97"/>
                      <a:gd name="T12" fmla="*/ 121 w 121"/>
                      <a:gd name="T13" fmla="*/ 4 h 97"/>
                      <a:gd name="T14" fmla="*/ 97 w 121"/>
                      <a:gd name="T15" fmla="*/ 80 h 97"/>
                      <a:gd name="T16" fmla="*/ 0 60000 65536"/>
                      <a:gd name="T17" fmla="*/ 0 60000 65536"/>
                      <a:gd name="T18" fmla="*/ 0 60000 65536"/>
                      <a:gd name="T19" fmla="*/ 0 60000 65536"/>
                      <a:gd name="T20" fmla="*/ 0 60000 65536"/>
                      <a:gd name="T21" fmla="*/ 0 60000 65536"/>
                      <a:gd name="T22" fmla="*/ 0 60000 65536"/>
                      <a:gd name="T23" fmla="*/ 0 60000 65536"/>
                      <a:gd name="T24" fmla="*/ 0 w 121"/>
                      <a:gd name="T25" fmla="*/ 0 h 97"/>
                      <a:gd name="T26" fmla="*/ 121 w 121"/>
                      <a:gd name="T27" fmla="*/ 97 h 9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1" h="97">
                        <a:moveTo>
                          <a:pt x="97" y="80"/>
                        </a:moveTo>
                        <a:lnTo>
                          <a:pt x="80" y="55"/>
                        </a:lnTo>
                        <a:lnTo>
                          <a:pt x="21" y="97"/>
                        </a:lnTo>
                        <a:lnTo>
                          <a:pt x="0" y="66"/>
                        </a:lnTo>
                        <a:lnTo>
                          <a:pt x="58" y="24"/>
                        </a:lnTo>
                        <a:lnTo>
                          <a:pt x="41" y="0"/>
                        </a:lnTo>
                        <a:lnTo>
                          <a:pt x="121" y="4"/>
                        </a:lnTo>
                        <a:lnTo>
                          <a:pt x="97" y="80"/>
                        </a:lnTo>
                        <a:close/>
                      </a:path>
                    </a:pathLst>
                  </a:custGeom>
                  <a:solidFill>
                    <a:srgbClr val="FFF5F5"/>
                  </a:solidFill>
                  <a:ln w="9525">
                    <a:noFill/>
                    <a:round/>
                    <a:headEnd/>
                    <a:tailEnd/>
                  </a:ln>
                </p:spPr>
                <p:txBody>
                  <a:bodyPr/>
                  <a:lstStyle/>
                  <a:p>
                    <a:pPr eaLnBrk="0" hangingPunct="0"/>
                    <a:endParaRPr lang="en-US" b="0">
                      <a:solidFill>
                        <a:srgbClr val="000000"/>
                      </a:solidFill>
                      <a:latin typeface="Arial" charset="0"/>
                    </a:endParaRPr>
                  </a:p>
                </p:txBody>
              </p:sp>
              <p:sp>
                <p:nvSpPr>
                  <p:cNvPr id="19920" name="Freeform 244"/>
                  <p:cNvSpPr>
                    <a:spLocks/>
                  </p:cNvSpPr>
                  <p:nvPr/>
                </p:nvSpPr>
                <p:spPr bwMode="auto">
                  <a:xfrm>
                    <a:off x="4860" y="2213"/>
                    <a:ext cx="121" cy="97"/>
                  </a:xfrm>
                  <a:custGeom>
                    <a:avLst/>
                    <a:gdLst>
                      <a:gd name="T0" fmla="*/ 97 w 121"/>
                      <a:gd name="T1" fmla="*/ 80 h 97"/>
                      <a:gd name="T2" fmla="*/ 80 w 121"/>
                      <a:gd name="T3" fmla="*/ 55 h 97"/>
                      <a:gd name="T4" fmla="*/ 21 w 121"/>
                      <a:gd name="T5" fmla="*/ 97 h 97"/>
                      <a:gd name="T6" fmla="*/ 0 w 121"/>
                      <a:gd name="T7" fmla="*/ 66 h 97"/>
                      <a:gd name="T8" fmla="*/ 58 w 121"/>
                      <a:gd name="T9" fmla="*/ 24 h 97"/>
                      <a:gd name="T10" fmla="*/ 41 w 121"/>
                      <a:gd name="T11" fmla="*/ 0 h 97"/>
                      <a:gd name="T12" fmla="*/ 121 w 121"/>
                      <a:gd name="T13" fmla="*/ 4 h 97"/>
                      <a:gd name="T14" fmla="*/ 97 w 121"/>
                      <a:gd name="T15" fmla="*/ 80 h 97"/>
                      <a:gd name="T16" fmla="*/ 0 60000 65536"/>
                      <a:gd name="T17" fmla="*/ 0 60000 65536"/>
                      <a:gd name="T18" fmla="*/ 0 60000 65536"/>
                      <a:gd name="T19" fmla="*/ 0 60000 65536"/>
                      <a:gd name="T20" fmla="*/ 0 60000 65536"/>
                      <a:gd name="T21" fmla="*/ 0 60000 65536"/>
                      <a:gd name="T22" fmla="*/ 0 60000 65536"/>
                      <a:gd name="T23" fmla="*/ 0 60000 65536"/>
                      <a:gd name="T24" fmla="*/ 0 w 121"/>
                      <a:gd name="T25" fmla="*/ 0 h 97"/>
                      <a:gd name="T26" fmla="*/ 121 w 121"/>
                      <a:gd name="T27" fmla="*/ 97 h 9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1" h="97">
                        <a:moveTo>
                          <a:pt x="97" y="80"/>
                        </a:moveTo>
                        <a:lnTo>
                          <a:pt x="80" y="55"/>
                        </a:lnTo>
                        <a:lnTo>
                          <a:pt x="21" y="97"/>
                        </a:lnTo>
                        <a:lnTo>
                          <a:pt x="0" y="66"/>
                        </a:lnTo>
                        <a:lnTo>
                          <a:pt x="58" y="24"/>
                        </a:lnTo>
                        <a:lnTo>
                          <a:pt x="41" y="0"/>
                        </a:lnTo>
                        <a:lnTo>
                          <a:pt x="121" y="4"/>
                        </a:lnTo>
                        <a:lnTo>
                          <a:pt x="97" y="80"/>
                        </a:lnTo>
                        <a:close/>
                      </a:path>
                    </a:pathLst>
                  </a:custGeom>
                  <a:noFill/>
                  <a:ln w="7938" cap="rnd">
                    <a:solidFill>
                      <a:srgbClr val="FF0000"/>
                    </a:solidFill>
                    <a:prstDash val="solid"/>
                    <a:round/>
                    <a:headEnd/>
                    <a:tailEnd/>
                  </a:ln>
                </p:spPr>
                <p:txBody>
                  <a:bodyPr/>
                  <a:lstStyle/>
                  <a:p>
                    <a:pPr eaLnBrk="0" hangingPunct="0"/>
                    <a:endParaRPr lang="en-US" b="0">
                      <a:solidFill>
                        <a:srgbClr val="000000"/>
                      </a:solidFill>
                      <a:latin typeface="Arial" charset="0"/>
                    </a:endParaRPr>
                  </a:p>
                </p:txBody>
              </p:sp>
            </p:grpSp>
            <p:sp>
              <p:nvSpPr>
                <p:cNvPr id="19718" name="Rectangle 245"/>
                <p:cNvSpPr>
                  <a:spLocks noChangeArrowheads="1"/>
                </p:cNvSpPr>
                <p:nvPr/>
              </p:nvSpPr>
              <p:spPr bwMode="auto">
                <a:xfrm>
                  <a:off x="3238" y="2479"/>
                  <a:ext cx="740" cy="456"/>
                </a:xfrm>
                <a:prstGeom prst="rect">
                  <a:avLst/>
                </a:prstGeom>
                <a:solidFill>
                  <a:srgbClr val="FFFFE9"/>
                </a:solidFill>
                <a:ln w="9525">
                  <a:noFill/>
                  <a:miter lim="800000"/>
                  <a:headEnd/>
                  <a:tailEnd/>
                </a:ln>
              </p:spPr>
              <p:txBody>
                <a:bodyPr/>
                <a:lstStyle/>
                <a:p>
                  <a:pPr eaLnBrk="0" hangingPunct="0"/>
                  <a:endParaRPr lang="en-US" b="0">
                    <a:solidFill>
                      <a:srgbClr val="000000"/>
                    </a:solidFill>
                    <a:latin typeface="Arial" charset="0"/>
                  </a:endParaRPr>
                </a:p>
              </p:txBody>
            </p:sp>
            <p:sp>
              <p:nvSpPr>
                <p:cNvPr id="19719" name="Freeform 246"/>
                <p:cNvSpPr>
                  <a:spLocks/>
                </p:cNvSpPr>
                <p:nvPr/>
              </p:nvSpPr>
              <p:spPr bwMode="auto">
                <a:xfrm>
                  <a:off x="4660" y="2287"/>
                  <a:ext cx="196" cy="200"/>
                </a:xfrm>
                <a:custGeom>
                  <a:avLst/>
                  <a:gdLst>
                    <a:gd name="T0" fmla="*/ 0 w 196"/>
                    <a:gd name="T1" fmla="*/ 78 h 200"/>
                    <a:gd name="T2" fmla="*/ 89 w 196"/>
                    <a:gd name="T3" fmla="*/ 200 h 200"/>
                    <a:gd name="T4" fmla="*/ 196 w 196"/>
                    <a:gd name="T5" fmla="*/ 121 h 200"/>
                    <a:gd name="T6" fmla="*/ 107 w 196"/>
                    <a:gd name="T7" fmla="*/ 0 h 200"/>
                    <a:gd name="T8" fmla="*/ 0 w 196"/>
                    <a:gd name="T9" fmla="*/ 78 h 200"/>
                    <a:gd name="T10" fmla="*/ 0 60000 65536"/>
                    <a:gd name="T11" fmla="*/ 0 60000 65536"/>
                    <a:gd name="T12" fmla="*/ 0 60000 65536"/>
                    <a:gd name="T13" fmla="*/ 0 60000 65536"/>
                    <a:gd name="T14" fmla="*/ 0 60000 65536"/>
                    <a:gd name="T15" fmla="*/ 0 w 196"/>
                    <a:gd name="T16" fmla="*/ 0 h 200"/>
                    <a:gd name="T17" fmla="*/ 196 w 196"/>
                    <a:gd name="T18" fmla="*/ 200 h 200"/>
                  </a:gdLst>
                  <a:ahLst/>
                  <a:cxnLst>
                    <a:cxn ang="T10">
                      <a:pos x="T0" y="T1"/>
                    </a:cxn>
                    <a:cxn ang="T11">
                      <a:pos x="T2" y="T3"/>
                    </a:cxn>
                    <a:cxn ang="T12">
                      <a:pos x="T4" y="T5"/>
                    </a:cxn>
                    <a:cxn ang="T13">
                      <a:pos x="T6" y="T7"/>
                    </a:cxn>
                    <a:cxn ang="T14">
                      <a:pos x="T8" y="T9"/>
                    </a:cxn>
                  </a:cxnLst>
                  <a:rect l="T15" t="T16" r="T17" b="T18"/>
                  <a:pathLst>
                    <a:path w="196" h="200">
                      <a:moveTo>
                        <a:pt x="0" y="78"/>
                      </a:moveTo>
                      <a:lnTo>
                        <a:pt x="89" y="200"/>
                      </a:lnTo>
                      <a:lnTo>
                        <a:pt x="196" y="121"/>
                      </a:lnTo>
                      <a:lnTo>
                        <a:pt x="107" y="0"/>
                      </a:lnTo>
                      <a:lnTo>
                        <a:pt x="0" y="78"/>
                      </a:lnTo>
                      <a:close/>
                    </a:path>
                  </a:pathLst>
                </a:custGeom>
                <a:solidFill>
                  <a:srgbClr val="FFFFE9"/>
                </a:solidFill>
                <a:ln w="9525">
                  <a:noFill/>
                  <a:round/>
                  <a:headEnd/>
                  <a:tailEnd/>
                </a:ln>
              </p:spPr>
              <p:txBody>
                <a:bodyPr/>
                <a:lstStyle/>
                <a:p>
                  <a:pPr eaLnBrk="0" hangingPunct="0"/>
                  <a:endParaRPr lang="en-US" b="0">
                    <a:solidFill>
                      <a:srgbClr val="000000"/>
                    </a:solidFill>
                    <a:latin typeface="Arial" charset="0"/>
                  </a:endParaRPr>
                </a:p>
              </p:txBody>
            </p:sp>
            <p:sp>
              <p:nvSpPr>
                <p:cNvPr id="19720" name="Freeform 247"/>
                <p:cNvSpPr>
                  <a:spLocks/>
                </p:cNvSpPr>
                <p:nvPr/>
              </p:nvSpPr>
              <p:spPr bwMode="auto">
                <a:xfrm>
                  <a:off x="4579" y="2341"/>
                  <a:ext cx="197" cy="220"/>
                </a:xfrm>
                <a:custGeom>
                  <a:avLst/>
                  <a:gdLst>
                    <a:gd name="T0" fmla="*/ 0 w 197"/>
                    <a:gd name="T1" fmla="*/ 56 h 220"/>
                    <a:gd name="T2" fmla="*/ 119 w 197"/>
                    <a:gd name="T3" fmla="*/ 220 h 220"/>
                    <a:gd name="T4" fmla="*/ 197 w 197"/>
                    <a:gd name="T5" fmla="*/ 164 h 220"/>
                    <a:gd name="T6" fmla="*/ 77 w 197"/>
                    <a:gd name="T7" fmla="*/ 0 h 220"/>
                    <a:gd name="T8" fmla="*/ 0 w 197"/>
                    <a:gd name="T9" fmla="*/ 56 h 220"/>
                    <a:gd name="T10" fmla="*/ 0 60000 65536"/>
                    <a:gd name="T11" fmla="*/ 0 60000 65536"/>
                    <a:gd name="T12" fmla="*/ 0 60000 65536"/>
                    <a:gd name="T13" fmla="*/ 0 60000 65536"/>
                    <a:gd name="T14" fmla="*/ 0 60000 65536"/>
                    <a:gd name="T15" fmla="*/ 0 w 197"/>
                    <a:gd name="T16" fmla="*/ 0 h 220"/>
                    <a:gd name="T17" fmla="*/ 197 w 197"/>
                    <a:gd name="T18" fmla="*/ 220 h 220"/>
                  </a:gdLst>
                  <a:ahLst/>
                  <a:cxnLst>
                    <a:cxn ang="T10">
                      <a:pos x="T0" y="T1"/>
                    </a:cxn>
                    <a:cxn ang="T11">
                      <a:pos x="T2" y="T3"/>
                    </a:cxn>
                    <a:cxn ang="T12">
                      <a:pos x="T4" y="T5"/>
                    </a:cxn>
                    <a:cxn ang="T13">
                      <a:pos x="T6" y="T7"/>
                    </a:cxn>
                    <a:cxn ang="T14">
                      <a:pos x="T8" y="T9"/>
                    </a:cxn>
                  </a:cxnLst>
                  <a:rect l="T15" t="T16" r="T17" b="T18"/>
                  <a:pathLst>
                    <a:path w="197" h="220">
                      <a:moveTo>
                        <a:pt x="0" y="56"/>
                      </a:moveTo>
                      <a:lnTo>
                        <a:pt x="119" y="220"/>
                      </a:lnTo>
                      <a:lnTo>
                        <a:pt x="197" y="164"/>
                      </a:lnTo>
                      <a:lnTo>
                        <a:pt x="77" y="0"/>
                      </a:lnTo>
                      <a:lnTo>
                        <a:pt x="0" y="56"/>
                      </a:lnTo>
                      <a:close/>
                    </a:path>
                  </a:pathLst>
                </a:custGeom>
                <a:solidFill>
                  <a:srgbClr val="FFFFE9"/>
                </a:solidFill>
                <a:ln w="9525">
                  <a:noFill/>
                  <a:round/>
                  <a:headEnd/>
                  <a:tailEnd/>
                </a:ln>
              </p:spPr>
              <p:txBody>
                <a:bodyPr/>
                <a:lstStyle/>
                <a:p>
                  <a:pPr eaLnBrk="0" hangingPunct="0"/>
                  <a:endParaRPr lang="en-US" b="0">
                    <a:solidFill>
                      <a:srgbClr val="000000"/>
                    </a:solidFill>
                    <a:latin typeface="Arial" charset="0"/>
                  </a:endParaRPr>
                </a:p>
              </p:txBody>
            </p:sp>
            <p:sp>
              <p:nvSpPr>
                <p:cNvPr id="19721" name="Freeform 248"/>
                <p:cNvSpPr>
                  <a:spLocks/>
                </p:cNvSpPr>
                <p:nvPr/>
              </p:nvSpPr>
              <p:spPr bwMode="auto">
                <a:xfrm>
                  <a:off x="4170" y="2327"/>
                  <a:ext cx="579" cy="491"/>
                </a:xfrm>
                <a:custGeom>
                  <a:avLst/>
                  <a:gdLst>
                    <a:gd name="T0" fmla="*/ 158 w 579"/>
                    <a:gd name="T1" fmla="*/ 491 h 491"/>
                    <a:gd name="T2" fmla="*/ 579 w 579"/>
                    <a:gd name="T3" fmla="*/ 212 h 491"/>
                    <a:gd name="T4" fmla="*/ 466 w 579"/>
                    <a:gd name="T5" fmla="*/ 0 h 491"/>
                    <a:gd name="T6" fmla="*/ 0 w 579"/>
                    <a:gd name="T7" fmla="*/ 194 h 491"/>
                    <a:gd name="T8" fmla="*/ 158 w 579"/>
                    <a:gd name="T9" fmla="*/ 491 h 491"/>
                    <a:gd name="T10" fmla="*/ 0 60000 65536"/>
                    <a:gd name="T11" fmla="*/ 0 60000 65536"/>
                    <a:gd name="T12" fmla="*/ 0 60000 65536"/>
                    <a:gd name="T13" fmla="*/ 0 60000 65536"/>
                    <a:gd name="T14" fmla="*/ 0 60000 65536"/>
                    <a:gd name="T15" fmla="*/ 0 w 579"/>
                    <a:gd name="T16" fmla="*/ 0 h 491"/>
                    <a:gd name="T17" fmla="*/ 579 w 579"/>
                    <a:gd name="T18" fmla="*/ 491 h 491"/>
                  </a:gdLst>
                  <a:ahLst/>
                  <a:cxnLst>
                    <a:cxn ang="T10">
                      <a:pos x="T0" y="T1"/>
                    </a:cxn>
                    <a:cxn ang="T11">
                      <a:pos x="T2" y="T3"/>
                    </a:cxn>
                    <a:cxn ang="T12">
                      <a:pos x="T4" y="T5"/>
                    </a:cxn>
                    <a:cxn ang="T13">
                      <a:pos x="T6" y="T7"/>
                    </a:cxn>
                    <a:cxn ang="T14">
                      <a:pos x="T8" y="T9"/>
                    </a:cxn>
                  </a:cxnLst>
                  <a:rect l="T15" t="T16" r="T17" b="T18"/>
                  <a:pathLst>
                    <a:path w="579" h="491">
                      <a:moveTo>
                        <a:pt x="158" y="491"/>
                      </a:moveTo>
                      <a:lnTo>
                        <a:pt x="579" y="212"/>
                      </a:lnTo>
                      <a:lnTo>
                        <a:pt x="466" y="0"/>
                      </a:lnTo>
                      <a:lnTo>
                        <a:pt x="0" y="194"/>
                      </a:lnTo>
                      <a:lnTo>
                        <a:pt x="158" y="491"/>
                      </a:lnTo>
                      <a:close/>
                    </a:path>
                  </a:pathLst>
                </a:custGeom>
                <a:solidFill>
                  <a:srgbClr val="FFFFE9"/>
                </a:solidFill>
                <a:ln w="9525">
                  <a:noFill/>
                  <a:round/>
                  <a:headEnd/>
                  <a:tailEnd/>
                </a:ln>
              </p:spPr>
              <p:txBody>
                <a:bodyPr/>
                <a:lstStyle/>
                <a:p>
                  <a:pPr eaLnBrk="0" hangingPunct="0"/>
                  <a:endParaRPr lang="en-US" b="0">
                    <a:solidFill>
                      <a:srgbClr val="000000"/>
                    </a:solidFill>
                    <a:latin typeface="Arial" charset="0"/>
                  </a:endParaRPr>
                </a:p>
              </p:txBody>
            </p:sp>
            <p:sp>
              <p:nvSpPr>
                <p:cNvPr id="19722" name="Freeform 249"/>
                <p:cNvSpPr>
                  <a:spLocks/>
                </p:cNvSpPr>
                <p:nvPr/>
              </p:nvSpPr>
              <p:spPr bwMode="auto">
                <a:xfrm>
                  <a:off x="3871" y="2479"/>
                  <a:ext cx="463" cy="470"/>
                </a:xfrm>
                <a:custGeom>
                  <a:avLst/>
                  <a:gdLst>
                    <a:gd name="T0" fmla="*/ 86 w 463"/>
                    <a:gd name="T1" fmla="*/ 470 h 470"/>
                    <a:gd name="T2" fmla="*/ 463 w 463"/>
                    <a:gd name="T3" fmla="*/ 331 h 470"/>
                    <a:gd name="T4" fmla="*/ 402 w 463"/>
                    <a:gd name="T5" fmla="*/ 0 h 470"/>
                    <a:gd name="T6" fmla="*/ 0 w 463"/>
                    <a:gd name="T7" fmla="*/ 5 h 470"/>
                    <a:gd name="T8" fmla="*/ 86 w 463"/>
                    <a:gd name="T9" fmla="*/ 470 h 470"/>
                    <a:gd name="T10" fmla="*/ 0 60000 65536"/>
                    <a:gd name="T11" fmla="*/ 0 60000 65536"/>
                    <a:gd name="T12" fmla="*/ 0 60000 65536"/>
                    <a:gd name="T13" fmla="*/ 0 60000 65536"/>
                    <a:gd name="T14" fmla="*/ 0 60000 65536"/>
                    <a:gd name="T15" fmla="*/ 0 w 463"/>
                    <a:gd name="T16" fmla="*/ 0 h 470"/>
                    <a:gd name="T17" fmla="*/ 463 w 463"/>
                    <a:gd name="T18" fmla="*/ 470 h 470"/>
                  </a:gdLst>
                  <a:ahLst/>
                  <a:cxnLst>
                    <a:cxn ang="T10">
                      <a:pos x="T0" y="T1"/>
                    </a:cxn>
                    <a:cxn ang="T11">
                      <a:pos x="T2" y="T3"/>
                    </a:cxn>
                    <a:cxn ang="T12">
                      <a:pos x="T4" y="T5"/>
                    </a:cxn>
                    <a:cxn ang="T13">
                      <a:pos x="T6" y="T7"/>
                    </a:cxn>
                    <a:cxn ang="T14">
                      <a:pos x="T8" y="T9"/>
                    </a:cxn>
                  </a:cxnLst>
                  <a:rect l="T15" t="T16" r="T17" b="T18"/>
                  <a:pathLst>
                    <a:path w="463" h="470">
                      <a:moveTo>
                        <a:pt x="86" y="470"/>
                      </a:moveTo>
                      <a:lnTo>
                        <a:pt x="463" y="331"/>
                      </a:lnTo>
                      <a:lnTo>
                        <a:pt x="402" y="0"/>
                      </a:lnTo>
                      <a:lnTo>
                        <a:pt x="0" y="5"/>
                      </a:lnTo>
                      <a:lnTo>
                        <a:pt x="86" y="470"/>
                      </a:lnTo>
                      <a:close/>
                    </a:path>
                  </a:pathLst>
                </a:custGeom>
                <a:solidFill>
                  <a:srgbClr val="FFFFE9"/>
                </a:solidFill>
                <a:ln w="9525">
                  <a:noFill/>
                  <a:round/>
                  <a:headEnd/>
                  <a:tailEnd/>
                </a:ln>
              </p:spPr>
              <p:txBody>
                <a:bodyPr/>
                <a:lstStyle/>
                <a:p>
                  <a:pPr eaLnBrk="0" hangingPunct="0"/>
                  <a:endParaRPr lang="en-US" b="0">
                    <a:solidFill>
                      <a:srgbClr val="000000"/>
                    </a:solidFill>
                    <a:latin typeface="Arial" charset="0"/>
                  </a:endParaRPr>
                </a:p>
              </p:txBody>
            </p:sp>
            <p:sp>
              <p:nvSpPr>
                <p:cNvPr id="19723" name="Freeform 250"/>
                <p:cNvSpPr>
                  <a:spLocks/>
                </p:cNvSpPr>
                <p:nvPr/>
              </p:nvSpPr>
              <p:spPr bwMode="auto">
                <a:xfrm>
                  <a:off x="1806" y="1802"/>
                  <a:ext cx="738" cy="603"/>
                </a:xfrm>
                <a:custGeom>
                  <a:avLst/>
                  <a:gdLst>
                    <a:gd name="T0" fmla="*/ 738 w 738"/>
                    <a:gd name="T1" fmla="*/ 407 h 603"/>
                    <a:gd name="T2" fmla="*/ 18 w 738"/>
                    <a:gd name="T3" fmla="*/ 0 h 603"/>
                    <a:gd name="T4" fmla="*/ 0 w 738"/>
                    <a:gd name="T5" fmla="*/ 24 h 603"/>
                    <a:gd name="T6" fmla="*/ 590 w 738"/>
                    <a:gd name="T7" fmla="*/ 603 h 603"/>
                    <a:gd name="T8" fmla="*/ 738 w 738"/>
                    <a:gd name="T9" fmla="*/ 407 h 603"/>
                    <a:gd name="T10" fmla="*/ 0 60000 65536"/>
                    <a:gd name="T11" fmla="*/ 0 60000 65536"/>
                    <a:gd name="T12" fmla="*/ 0 60000 65536"/>
                    <a:gd name="T13" fmla="*/ 0 60000 65536"/>
                    <a:gd name="T14" fmla="*/ 0 60000 65536"/>
                    <a:gd name="T15" fmla="*/ 0 w 738"/>
                    <a:gd name="T16" fmla="*/ 0 h 603"/>
                    <a:gd name="T17" fmla="*/ 738 w 738"/>
                    <a:gd name="T18" fmla="*/ 603 h 603"/>
                  </a:gdLst>
                  <a:ahLst/>
                  <a:cxnLst>
                    <a:cxn ang="T10">
                      <a:pos x="T0" y="T1"/>
                    </a:cxn>
                    <a:cxn ang="T11">
                      <a:pos x="T2" y="T3"/>
                    </a:cxn>
                    <a:cxn ang="T12">
                      <a:pos x="T4" y="T5"/>
                    </a:cxn>
                    <a:cxn ang="T13">
                      <a:pos x="T6" y="T7"/>
                    </a:cxn>
                    <a:cxn ang="T14">
                      <a:pos x="T8" y="T9"/>
                    </a:cxn>
                  </a:cxnLst>
                  <a:rect l="T15" t="T16" r="T17" b="T18"/>
                  <a:pathLst>
                    <a:path w="738" h="603">
                      <a:moveTo>
                        <a:pt x="738" y="407"/>
                      </a:moveTo>
                      <a:lnTo>
                        <a:pt x="18" y="0"/>
                      </a:lnTo>
                      <a:lnTo>
                        <a:pt x="0" y="24"/>
                      </a:lnTo>
                      <a:lnTo>
                        <a:pt x="590" y="603"/>
                      </a:lnTo>
                      <a:lnTo>
                        <a:pt x="738" y="407"/>
                      </a:lnTo>
                      <a:close/>
                    </a:path>
                  </a:pathLst>
                </a:custGeom>
                <a:solidFill>
                  <a:srgbClr val="FFFFE9"/>
                </a:solidFill>
                <a:ln w="9525">
                  <a:noFill/>
                  <a:round/>
                  <a:headEnd/>
                  <a:tailEnd/>
                </a:ln>
              </p:spPr>
              <p:txBody>
                <a:bodyPr/>
                <a:lstStyle/>
                <a:p>
                  <a:pPr eaLnBrk="0" hangingPunct="0"/>
                  <a:endParaRPr lang="en-US" b="0">
                    <a:solidFill>
                      <a:srgbClr val="000000"/>
                    </a:solidFill>
                    <a:latin typeface="Arial" charset="0"/>
                  </a:endParaRPr>
                </a:p>
              </p:txBody>
            </p:sp>
            <p:sp>
              <p:nvSpPr>
                <p:cNvPr id="19724" name="Freeform 251"/>
                <p:cNvSpPr>
                  <a:spLocks/>
                </p:cNvSpPr>
                <p:nvPr/>
              </p:nvSpPr>
              <p:spPr bwMode="auto">
                <a:xfrm>
                  <a:off x="2397" y="2171"/>
                  <a:ext cx="367" cy="395"/>
                </a:xfrm>
                <a:custGeom>
                  <a:avLst/>
                  <a:gdLst>
                    <a:gd name="T0" fmla="*/ 367 w 367"/>
                    <a:gd name="T1" fmla="*/ 86 h 395"/>
                    <a:gd name="T2" fmla="*/ 155 w 367"/>
                    <a:gd name="T3" fmla="*/ 0 h 395"/>
                    <a:gd name="T4" fmla="*/ 0 w 367"/>
                    <a:gd name="T5" fmla="*/ 232 h 395"/>
                    <a:gd name="T6" fmla="*/ 161 w 367"/>
                    <a:gd name="T7" fmla="*/ 395 h 395"/>
                    <a:gd name="T8" fmla="*/ 367 w 367"/>
                    <a:gd name="T9" fmla="*/ 86 h 395"/>
                    <a:gd name="T10" fmla="*/ 0 60000 65536"/>
                    <a:gd name="T11" fmla="*/ 0 60000 65536"/>
                    <a:gd name="T12" fmla="*/ 0 60000 65536"/>
                    <a:gd name="T13" fmla="*/ 0 60000 65536"/>
                    <a:gd name="T14" fmla="*/ 0 60000 65536"/>
                    <a:gd name="T15" fmla="*/ 0 w 367"/>
                    <a:gd name="T16" fmla="*/ 0 h 395"/>
                    <a:gd name="T17" fmla="*/ 367 w 367"/>
                    <a:gd name="T18" fmla="*/ 395 h 395"/>
                  </a:gdLst>
                  <a:ahLst/>
                  <a:cxnLst>
                    <a:cxn ang="T10">
                      <a:pos x="T0" y="T1"/>
                    </a:cxn>
                    <a:cxn ang="T11">
                      <a:pos x="T2" y="T3"/>
                    </a:cxn>
                    <a:cxn ang="T12">
                      <a:pos x="T4" y="T5"/>
                    </a:cxn>
                    <a:cxn ang="T13">
                      <a:pos x="T6" y="T7"/>
                    </a:cxn>
                    <a:cxn ang="T14">
                      <a:pos x="T8" y="T9"/>
                    </a:cxn>
                  </a:cxnLst>
                  <a:rect l="T15" t="T16" r="T17" b="T18"/>
                  <a:pathLst>
                    <a:path w="367" h="395">
                      <a:moveTo>
                        <a:pt x="367" y="86"/>
                      </a:moveTo>
                      <a:lnTo>
                        <a:pt x="155" y="0"/>
                      </a:lnTo>
                      <a:lnTo>
                        <a:pt x="0" y="232"/>
                      </a:lnTo>
                      <a:lnTo>
                        <a:pt x="161" y="395"/>
                      </a:lnTo>
                      <a:lnTo>
                        <a:pt x="367" y="86"/>
                      </a:lnTo>
                      <a:close/>
                    </a:path>
                  </a:pathLst>
                </a:custGeom>
                <a:solidFill>
                  <a:srgbClr val="FFFFE9"/>
                </a:solidFill>
                <a:ln w="9525">
                  <a:noFill/>
                  <a:round/>
                  <a:headEnd/>
                  <a:tailEnd/>
                </a:ln>
              </p:spPr>
              <p:txBody>
                <a:bodyPr/>
                <a:lstStyle/>
                <a:p>
                  <a:pPr eaLnBrk="0" hangingPunct="0"/>
                  <a:endParaRPr lang="en-US" b="0">
                    <a:solidFill>
                      <a:srgbClr val="000000"/>
                    </a:solidFill>
                    <a:latin typeface="Arial" charset="0"/>
                  </a:endParaRPr>
                </a:p>
              </p:txBody>
            </p:sp>
            <p:sp>
              <p:nvSpPr>
                <p:cNvPr id="19725" name="Freeform 252"/>
                <p:cNvSpPr>
                  <a:spLocks/>
                </p:cNvSpPr>
                <p:nvPr/>
              </p:nvSpPr>
              <p:spPr bwMode="auto">
                <a:xfrm>
                  <a:off x="2498" y="2166"/>
                  <a:ext cx="943" cy="778"/>
                </a:xfrm>
                <a:custGeom>
                  <a:avLst/>
                  <a:gdLst>
                    <a:gd name="T0" fmla="*/ 192 w 943"/>
                    <a:gd name="T1" fmla="*/ 0 h 778"/>
                    <a:gd name="T2" fmla="*/ 0 w 943"/>
                    <a:gd name="T3" fmla="*/ 473 h 778"/>
                    <a:gd name="T4" fmla="*/ 751 w 943"/>
                    <a:gd name="T5" fmla="*/ 778 h 778"/>
                    <a:gd name="T6" fmla="*/ 943 w 943"/>
                    <a:gd name="T7" fmla="*/ 305 h 778"/>
                    <a:gd name="T8" fmla="*/ 192 w 943"/>
                    <a:gd name="T9" fmla="*/ 0 h 778"/>
                    <a:gd name="T10" fmla="*/ 0 60000 65536"/>
                    <a:gd name="T11" fmla="*/ 0 60000 65536"/>
                    <a:gd name="T12" fmla="*/ 0 60000 65536"/>
                    <a:gd name="T13" fmla="*/ 0 60000 65536"/>
                    <a:gd name="T14" fmla="*/ 0 60000 65536"/>
                    <a:gd name="T15" fmla="*/ 0 w 943"/>
                    <a:gd name="T16" fmla="*/ 0 h 778"/>
                    <a:gd name="T17" fmla="*/ 943 w 943"/>
                    <a:gd name="T18" fmla="*/ 778 h 778"/>
                  </a:gdLst>
                  <a:ahLst/>
                  <a:cxnLst>
                    <a:cxn ang="T10">
                      <a:pos x="T0" y="T1"/>
                    </a:cxn>
                    <a:cxn ang="T11">
                      <a:pos x="T2" y="T3"/>
                    </a:cxn>
                    <a:cxn ang="T12">
                      <a:pos x="T4" y="T5"/>
                    </a:cxn>
                    <a:cxn ang="T13">
                      <a:pos x="T6" y="T7"/>
                    </a:cxn>
                    <a:cxn ang="T14">
                      <a:pos x="T8" y="T9"/>
                    </a:cxn>
                  </a:cxnLst>
                  <a:rect l="T15" t="T16" r="T17" b="T18"/>
                  <a:pathLst>
                    <a:path w="943" h="778">
                      <a:moveTo>
                        <a:pt x="192" y="0"/>
                      </a:moveTo>
                      <a:lnTo>
                        <a:pt x="0" y="473"/>
                      </a:lnTo>
                      <a:lnTo>
                        <a:pt x="751" y="778"/>
                      </a:lnTo>
                      <a:lnTo>
                        <a:pt x="943" y="305"/>
                      </a:lnTo>
                      <a:lnTo>
                        <a:pt x="192" y="0"/>
                      </a:lnTo>
                      <a:close/>
                    </a:path>
                  </a:pathLst>
                </a:custGeom>
                <a:solidFill>
                  <a:srgbClr val="FFFFE9"/>
                </a:solidFill>
                <a:ln w="9525">
                  <a:noFill/>
                  <a:round/>
                  <a:headEnd/>
                  <a:tailEnd/>
                </a:ln>
              </p:spPr>
              <p:txBody>
                <a:bodyPr/>
                <a:lstStyle/>
                <a:p>
                  <a:pPr eaLnBrk="0" hangingPunct="0"/>
                  <a:endParaRPr lang="en-US" b="0">
                    <a:solidFill>
                      <a:srgbClr val="000000"/>
                    </a:solidFill>
                    <a:latin typeface="Arial" charset="0"/>
                  </a:endParaRPr>
                </a:p>
              </p:txBody>
            </p:sp>
            <p:grpSp>
              <p:nvGrpSpPr>
                <p:cNvPr id="19997" name="Group 253"/>
                <p:cNvGrpSpPr>
                  <a:grpSpLocks/>
                </p:cNvGrpSpPr>
                <p:nvPr/>
              </p:nvGrpSpPr>
              <p:grpSpPr bwMode="auto">
                <a:xfrm>
                  <a:off x="3699" y="1702"/>
                  <a:ext cx="718" cy="674"/>
                  <a:chOff x="3699" y="1702"/>
                  <a:chExt cx="718" cy="674"/>
                </a:xfrm>
              </p:grpSpPr>
              <p:sp>
                <p:nvSpPr>
                  <p:cNvPr id="19917" name="Rectangle 254"/>
                  <p:cNvSpPr>
                    <a:spLocks noChangeArrowheads="1"/>
                  </p:cNvSpPr>
                  <p:nvPr/>
                </p:nvSpPr>
                <p:spPr bwMode="auto">
                  <a:xfrm>
                    <a:off x="3699" y="1702"/>
                    <a:ext cx="718" cy="674"/>
                  </a:xfrm>
                  <a:prstGeom prst="rect">
                    <a:avLst/>
                  </a:prstGeom>
                  <a:solidFill>
                    <a:srgbClr val="F4F4F4"/>
                  </a:solidFill>
                  <a:ln w="9525">
                    <a:noFill/>
                    <a:miter lim="800000"/>
                    <a:headEnd/>
                    <a:tailEnd/>
                  </a:ln>
                </p:spPr>
                <p:txBody>
                  <a:bodyPr/>
                  <a:lstStyle/>
                  <a:p>
                    <a:pPr eaLnBrk="0" hangingPunct="0"/>
                    <a:endParaRPr lang="en-US" b="0">
                      <a:solidFill>
                        <a:srgbClr val="000000"/>
                      </a:solidFill>
                      <a:latin typeface="Arial" charset="0"/>
                    </a:endParaRPr>
                  </a:p>
                </p:txBody>
              </p:sp>
              <p:sp>
                <p:nvSpPr>
                  <p:cNvPr id="19918" name="Rectangle 255"/>
                  <p:cNvSpPr>
                    <a:spLocks noChangeArrowheads="1"/>
                  </p:cNvSpPr>
                  <p:nvPr/>
                </p:nvSpPr>
                <p:spPr bwMode="auto">
                  <a:xfrm>
                    <a:off x="3699" y="1702"/>
                    <a:ext cx="718" cy="674"/>
                  </a:xfrm>
                  <a:prstGeom prst="rect">
                    <a:avLst/>
                  </a:prstGeom>
                  <a:noFill/>
                  <a:ln w="7938" cap="rnd">
                    <a:solidFill>
                      <a:srgbClr val="000000"/>
                    </a:solidFill>
                    <a:miter lim="800000"/>
                    <a:headEnd/>
                    <a:tailEnd/>
                  </a:ln>
                </p:spPr>
                <p:txBody>
                  <a:bodyPr/>
                  <a:lstStyle/>
                  <a:p>
                    <a:pPr eaLnBrk="0" hangingPunct="0"/>
                    <a:endParaRPr lang="en-US" b="0">
                      <a:solidFill>
                        <a:srgbClr val="000000"/>
                      </a:solidFill>
                      <a:latin typeface="Arial" charset="0"/>
                    </a:endParaRPr>
                  </a:p>
                </p:txBody>
              </p:sp>
            </p:grpSp>
            <p:grpSp>
              <p:nvGrpSpPr>
                <p:cNvPr id="19998" name="Group 256"/>
                <p:cNvGrpSpPr>
                  <a:grpSpLocks/>
                </p:cNvGrpSpPr>
                <p:nvPr/>
              </p:nvGrpSpPr>
              <p:grpSpPr bwMode="auto">
                <a:xfrm>
                  <a:off x="3615" y="2123"/>
                  <a:ext cx="84" cy="253"/>
                  <a:chOff x="3615" y="2123"/>
                  <a:chExt cx="84" cy="253"/>
                </a:xfrm>
              </p:grpSpPr>
              <p:sp>
                <p:nvSpPr>
                  <p:cNvPr id="19915" name="Rectangle 257"/>
                  <p:cNvSpPr>
                    <a:spLocks noChangeArrowheads="1"/>
                  </p:cNvSpPr>
                  <p:nvPr/>
                </p:nvSpPr>
                <p:spPr bwMode="auto">
                  <a:xfrm>
                    <a:off x="3615" y="2123"/>
                    <a:ext cx="84" cy="253"/>
                  </a:xfrm>
                  <a:prstGeom prst="rect">
                    <a:avLst/>
                  </a:prstGeom>
                  <a:solidFill>
                    <a:srgbClr val="FFFFFF"/>
                  </a:solidFill>
                  <a:ln w="9525">
                    <a:noFill/>
                    <a:miter lim="800000"/>
                    <a:headEnd/>
                    <a:tailEnd/>
                  </a:ln>
                </p:spPr>
                <p:txBody>
                  <a:bodyPr/>
                  <a:lstStyle/>
                  <a:p>
                    <a:pPr eaLnBrk="0" hangingPunct="0"/>
                    <a:endParaRPr lang="en-US" b="0">
                      <a:solidFill>
                        <a:srgbClr val="000000"/>
                      </a:solidFill>
                      <a:latin typeface="Arial" charset="0"/>
                    </a:endParaRPr>
                  </a:p>
                </p:txBody>
              </p:sp>
              <p:sp>
                <p:nvSpPr>
                  <p:cNvPr id="19916" name="Rectangle 258"/>
                  <p:cNvSpPr>
                    <a:spLocks noChangeArrowheads="1"/>
                  </p:cNvSpPr>
                  <p:nvPr/>
                </p:nvSpPr>
                <p:spPr bwMode="auto">
                  <a:xfrm>
                    <a:off x="3615" y="2123"/>
                    <a:ext cx="84" cy="253"/>
                  </a:xfrm>
                  <a:prstGeom prst="rect">
                    <a:avLst/>
                  </a:prstGeom>
                  <a:noFill/>
                  <a:ln w="7938" cap="rnd">
                    <a:solidFill>
                      <a:srgbClr val="000000"/>
                    </a:solidFill>
                    <a:miter lim="800000"/>
                    <a:headEnd/>
                    <a:tailEnd/>
                  </a:ln>
                </p:spPr>
                <p:txBody>
                  <a:bodyPr/>
                  <a:lstStyle/>
                  <a:p>
                    <a:pPr eaLnBrk="0" hangingPunct="0"/>
                    <a:endParaRPr lang="en-US" b="0">
                      <a:solidFill>
                        <a:srgbClr val="000000"/>
                      </a:solidFill>
                      <a:latin typeface="Arial" charset="0"/>
                    </a:endParaRPr>
                  </a:p>
                </p:txBody>
              </p:sp>
            </p:grpSp>
            <p:grpSp>
              <p:nvGrpSpPr>
                <p:cNvPr id="19999" name="Group 259"/>
                <p:cNvGrpSpPr>
                  <a:grpSpLocks/>
                </p:cNvGrpSpPr>
                <p:nvPr/>
              </p:nvGrpSpPr>
              <p:grpSpPr bwMode="auto">
                <a:xfrm>
                  <a:off x="4417" y="2123"/>
                  <a:ext cx="124" cy="253"/>
                  <a:chOff x="4417" y="2123"/>
                  <a:chExt cx="124" cy="253"/>
                </a:xfrm>
              </p:grpSpPr>
              <p:sp>
                <p:nvSpPr>
                  <p:cNvPr id="19913" name="Rectangle 260"/>
                  <p:cNvSpPr>
                    <a:spLocks noChangeArrowheads="1"/>
                  </p:cNvSpPr>
                  <p:nvPr/>
                </p:nvSpPr>
                <p:spPr bwMode="auto">
                  <a:xfrm>
                    <a:off x="4417" y="2123"/>
                    <a:ext cx="124" cy="253"/>
                  </a:xfrm>
                  <a:prstGeom prst="rect">
                    <a:avLst/>
                  </a:prstGeom>
                  <a:solidFill>
                    <a:srgbClr val="FFFFFF"/>
                  </a:solidFill>
                  <a:ln w="9525">
                    <a:noFill/>
                    <a:miter lim="800000"/>
                    <a:headEnd/>
                    <a:tailEnd/>
                  </a:ln>
                </p:spPr>
                <p:txBody>
                  <a:bodyPr/>
                  <a:lstStyle/>
                  <a:p>
                    <a:pPr eaLnBrk="0" hangingPunct="0"/>
                    <a:endParaRPr lang="en-US" b="0">
                      <a:solidFill>
                        <a:srgbClr val="000000"/>
                      </a:solidFill>
                      <a:latin typeface="Arial" charset="0"/>
                    </a:endParaRPr>
                  </a:p>
                </p:txBody>
              </p:sp>
              <p:sp>
                <p:nvSpPr>
                  <p:cNvPr id="19914" name="Rectangle 261"/>
                  <p:cNvSpPr>
                    <a:spLocks noChangeArrowheads="1"/>
                  </p:cNvSpPr>
                  <p:nvPr/>
                </p:nvSpPr>
                <p:spPr bwMode="auto">
                  <a:xfrm>
                    <a:off x="4417" y="2123"/>
                    <a:ext cx="124" cy="253"/>
                  </a:xfrm>
                  <a:prstGeom prst="rect">
                    <a:avLst/>
                  </a:prstGeom>
                  <a:noFill/>
                  <a:ln w="7938" cap="rnd">
                    <a:solidFill>
                      <a:srgbClr val="000000"/>
                    </a:solidFill>
                    <a:miter lim="800000"/>
                    <a:headEnd/>
                    <a:tailEnd/>
                  </a:ln>
                </p:spPr>
                <p:txBody>
                  <a:bodyPr/>
                  <a:lstStyle/>
                  <a:p>
                    <a:pPr eaLnBrk="0" hangingPunct="0"/>
                    <a:endParaRPr lang="en-US" b="0">
                      <a:solidFill>
                        <a:srgbClr val="000000"/>
                      </a:solidFill>
                      <a:latin typeface="Arial" charset="0"/>
                    </a:endParaRPr>
                  </a:p>
                </p:txBody>
              </p:sp>
            </p:grpSp>
            <p:grpSp>
              <p:nvGrpSpPr>
                <p:cNvPr id="20000" name="Group 262"/>
                <p:cNvGrpSpPr>
                  <a:grpSpLocks/>
                </p:cNvGrpSpPr>
                <p:nvPr/>
              </p:nvGrpSpPr>
              <p:grpSpPr bwMode="auto">
                <a:xfrm>
                  <a:off x="2730" y="1637"/>
                  <a:ext cx="872" cy="797"/>
                  <a:chOff x="2730" y="1637"/>
                  <a:chExt cx="872" cy="797"/>
                </a:xfrm>
              </p:grpSpPr>
              <p:sp>
                <p:nvSpPr>
                  <p:cNvPr id="19911" name="Freeform 263"/>
                  <p:cNvSpPr>
                    <a:spLocks/>
                  </p:cNvSpPr>
                  <p:nvPr/>
                </p:nvSpPr>
                <p:spPr bwMode="auto">
                  <a:xfrm>
                    <a:off x="2730" y="1637"/>
                    <a:ext cx="872" cy="797"/>
                  </a:xfrm>
                  <a:custGeom>
                    <a:avLst/>
                    <a:gdLst>
                      <a:gd name="T0" fmla="*/ 220 w 872"/>
                      <a:gd name="T1" fmla="*/ 0 h 797"/>
                      <a:gd name="T2" fmla="*/ 0 w 872"/>
                      <a:gd name="T3" fmla="*/ 523 h 797"/>
                      <a:gd name="T4" fmla="*/ 651 w 872"/>
                      <a:gd name="T5" fmla="*/ 797 h 797"/>
                      <a:gd name="T6" fmla="*/ 872 w 872"/>
                      <a:gd name="T7" fmla="*/ 275 h 797"/>
                      <a:gd name="T8" fmla="*/ 220 w 872"/>
                      <a:gd name="T9" fmla="*/ 0 h 797"/>
                      <a:gd name="T10" fmla="*/ 0 60000 65536"/>
                      <a:gd name="T11" fmla="*/ 0 60000 65536"/>
                      <a:gd name="T12" fmla="*/ 0 60000 65536"/>
                      <a:gd name="T13" fmla="*/ 0 60000 65536"/>
                      <a:gd name="T14" fmla="*/ 0 60000 65536"/>
                      <a:gd name="T15" fmla="*/ 0 w 872"/>
                      <a:gd name="T16" fmla="*/ 0 h 797"/>
                      <a:gd name="T17" fmla="*/ 872 w 872"/>
                      <a:gd name="T18" fmla="*/ 797 h 797"/>
                    </a:gdLst>
                    <a:ahLst/>
                    <a:cxnLst>
                      <a:cxn ang="T10">
                        <a:pos x="T0" y="T1"/>
                      </a:cxn>
                      <a:cxn ang="T11">
                        <a:pos x="T2" y="T3"/>
                      </a:cxn>
                      <a:cxn ang="T12">
                        <a:pos x="T4" y="T5"/>
                      </a:cxn>
                      <a:cxn ang="T13">
                        <a:pos x="T6" y="T7"/>
                      </a:cxn>
                      <a:cxn ang="T14">
                        <a:pos x="T8" y="T9"/>
                      </a:cxn>
                    </a:cxnLst>
                    <a:rect l="T15" t="T16" r="T17" b="T18"/>
                    <a:pathLst>
                      <a:path w="872" h="797">
                        <a:moveTo>
                          <a:pt x="220" y="0"/>
                        </a:moveTo>
                        <a:lnTo>
                          <a:pt x="0" y="523"/>
                        </a:lnTo>
                        <a:lnTo>
                          <a:pt x="651" y="797"/>
                        </a:lnTo>
                        <a:lnTo>
                          <a:pt x="872" y="275"/>
                        </a:lnTo>
                        <a:lnTo>
                          <a:pt x="220" y="0"/>
                        </a:lnTo>
                        <a:close/>
                      </a:path>
                    </a:pathLst>
                  </a:custGeom>
                  <a:solidFill>
                    <a:srgbClr val="F4F4F4"/>
                  </a:solidFill>
                  <a:ln w="9525">
                    <a:noFill/>
                    <a:round/>
                    <a:headEnd/>
                    <a:tailEnd/>
                  </a:ln>
                </p:spPr>
                <p:txBody>
                  <a:bodyPr/>
                  <a:lstStyle/>
                  <a:p>
                    <a:pPr eaLnBrk="0" hangingPunct="0"/>
                    <a:endParaRPr lang="en-US" b="0">
                      <a:solidFill>
                        <a:srgbClr val="000000"/>
                      </a:solidFill>
                      <a:latin typeface="Arial" charset="0"/>
                    </a:endParaRPr>
                  </a:p>
                </p:txBody>
              </p:sp>
              <p:sp>
                <p:nvSpPr>
                  <p:cNvPr id="19912" name="Freeform 264"/>
                  <p:cNvSpPr>
                    <a:spLocks/>
                  </p:cNvSpPr>
                  <p:nvPr/>
                </p:nvSpPr>
                <p:spPr bwMode="auto">
                  <a:xfrm>
                    <a:off x="2730" y="1637"/>
                    <a:ext cx="872" cy="797"/>
                  </a:xfrm>
                  <a:custGeom>
                    <a:avLst/>
                    <a:gdLst>
                      <a:gd name="T0" fmla="*/ 220 w 872"/>
                      <a:gd name="T1" fmla="*/ 0 h 797"/>
                      <a:gd name="T2" fmla="*/ 0 w 872"/>
                      <a:gd name="T3" fmla="*/ 523 h 797"/>
                      <a:gd name="T4" fmla="*/ 651 w 872"/>
                      <a:gd name="T5" fmla="*/ 797 h 797"/>
                      <a:gd name="T6" fmla="*/ 872 w 872"/>
                      <a:gd name="T7" fmla="*/ 275 h 797"/>
                      <a:gd name="T8" fmla="*/ 220 w 872"/>
                      <a:gd name="T9" fmla="*/ 0 h 797"/>
                      <a:gd name="T10" fmla="*/ 0 60000 65536"/>
                      <a:gd name="T11" fmla="*/ 0 60000 65536"/>
                      <a:gd name="T12" fmla="*/ 0 60000 65536"/>
                      <a:gd name="T13" fmla="*/ 0 60000 65536"/>
                      <a:gd name="T14" fmla="*/ 0 60000 65536"/>
                      <a:gd name="T15" fmla="*/ 0 w 872"/>
                      <a:gd name="T16" fmla="*/ 0 h 797"/>
                      <a:gd name="T17" fmla="*/ 872 w 872"/>
                      <a:gd name="T18" fmla="*/ 797 h 797"/>
                    </a:gdLst>
                    <a:ahLst/>
                    <a:cxnLst>
                      <a:cxn ang="T10">
                        <a:pos x="T0" y="T1"/>
                      </a:cxn>
                      <a:cxn ang="T11">
                        <a:pos x="T2" y="T3"/>
                      </a:cxn>
                      <a:cxn ang="T12">
                        <a:pos x="T4" y="T5"/>
                      </a:cxn>
                      <a:cxn ang="T13">
                        <a:pos x="T6" y="T7"/>
                      </a:cxn>
                      <a:cxn ang="T14">
                        <a:pos x="T8" y="T9"/>
                      </a:cxn>
                    </a:cxnLst>
                    <a:rect l="T15" t="T16" r="T17" b="T18"/>
                    <a:pathLst>
                      <a:path w="872" h="797">
                        <a:moveTo>
                          <a:pt x="220" y="0"/>
                        </a:moveTo>
                        <a:lnTo>
                          <a:pt x="0" y="523"/>
                        </a:lnTo>
                        <a:lnTo>
                          <a:pt x="651" y="797"/>
                        </a:lnTo>
                        <a:lnTo>
                          <a:pt x="872" y="275"/>
                        </a:lnTo>
                        <a:lnTo>
                          <a:pt x="220" y="0"/>
                        </a:lnTo>
                        <a:close/>
                      </a:path>
                    </a:pathLst>
                  </a:custGeom>
                  <a:noFill/>
                  <a:ln w="7938" cap="rnd">
                    <a:solidFill>
                      <a:srgbClr val="000000"/>
                    </a:solidFill>
                    <a:prstDash val="solid"/>
                    <a:miter lim="800000"/>
                    <a:headEnd/>
                    <a:tailEnd/>
                  </a:ln>
                </p:spPr>
                <p:txBody>
                  <a:bodyPr/>
                  <a:lstStyle/>
                  <a:p>
                    <a:pPr eaLnBrk="0" hangingPunct="0"/>
                    <a:endParaRPr lang="en-US" b="0">
                      <a:solidFill>
                        <a:srgbClr val="000000"/>
                      </a:solidFill>
                      <a:latin typeface="Arial" charset="0"/>
                    </a:endParaRPr>
                  </a:p>
                </p:txBody>
              </p:sp>
            </p:grpSp>
            <p:grpSp>
              <p:nvGrpSpPr>
                <p:cNvPr id="20001" name="Group 265"/>
                <p:cNvGrpSpPr>
                  <a:grpSpLocks/>
                </p:cNvGrpSpPr>
                <p:nvPr/>
              </p:nvGrpSpPr>
              <p:grpSpPr bwMode="auto">
                <a:xfrm>
                  <a:off x="2189" y="2786"/>
                  <a:ext cx="939" cy="955"/>
                  <a:chOff x="2189" y="2786"/>
                  <a:chExt cx="939" cy="955"/>
                </a:xfrm>
              </p:grpSpPr>
              <p:sp>
                <p:nvSpPr>
                  <p:cNvPr id="19909" name="Freeform 266"/>
                  <p:cNvSpPr>
                    <a:spLocks/>
                  </p:cNvSpPr>
                  <p:nvPr/>
                </p:nvSpPr>
                <p:spPr bwMode="auto">
                  <a:xfrm>
                    <a:off x="2189" y="2786"/>
                    <a:ext cx="939" cy="955"/>
                  </a:xfrm>
                  <a:custGeom>
                    <a:avLst/>
                    <a:gdLst>
                      <a:gd name="T0" fmla="*/ 287 w 939"/>
                      <a:gd name="T1" fmla="*/ 0 h 955"/>
                      <a:gd name="T2" fmla="*/ 0 w 939"/>
                      <a:gd name="T3" fmla="*/ 680 h 955"/>
                      <a:gd name="T4" fmla="*/ 652 w 939"/>
                      <a:gd name="T5" fmla="*/ 955 h 955"/>
                      <a:gd name="T6" fmla="*/ 939 w 939"/>
                      <a:gd name="T7" fmla="*/ 274 h 955"/>
                      <a:gd name="T8" fmla="*/ 287 w 939"/>
                      <a:gd name="T9" fmla="*/ 0 h 955"/>
                      <a:gd name="T10" fmla="*/ 0 60000 65536"/>
                      <a:gd name="T11" fmla="*/ 0 60000 65536"/>
                      <a:gd name="T12" fmla="*/ 0 60000 65536"/>
                      <a:gd name="T13" fmla="*/ 0 60000 65536"/>
                      <a:gd name="T14" fmla="*/ 0 60000 65536"/>
                      <a:gd name="T15" fmla="*/ 0 w 939"/>
                      <a:gd name="T16" fmla="*/ 0 h 955"/>
                      <a:gd name="T17" fmla="*/ 939 w 939"/>
                      <a:gd name="T18" fmla="*/ 955 h 955"/>
                    </a:gdLst>
                    <a:ahLst/>
                    <a:cxnLst>
                      <a:cxn ang="T10">
                        <a:pos x="T0" y="T1"/>
                      </a:cxn>
                      <a:cxn ang="T11">
                        <a:pos x="T2" y="T3"/>
                      </a:cxn>
                      <a:cxn ang="T12">
                        <a:pos x="T4" y="T5"/>
                      </a:cxn>
                      <a:cxn ang="T13">
                        <a:pos x="T6" y="T7"/>
                      </a:cxn>
                      <a:cxn ang="T14">
                        <a:pos x="T8" y="T9"/>
                      </a:cxn>
                    </a:cxnLst>
                    <a:rect l="T15" t="T16" r="T17" b="T18"/>
                    <a:pathLst>
                      <a:path w="939" h="955">
                        <a:moveTo>
                          <a:pt x="287" y="0"/>
                        </a:moveTo>
                        <a:lnTo>
                          <a:pt x="0" y="680"/>
                        </a:lnTo>
                        <a:lnTo>
                          <a:pt x="652" y="955"/>
                        </a:lnTo>
                        <a:lnTo>
                          <a:pt x="939" y="274"/>
                        </a:lnTo>
                        <a:lnTo>
                          <a:pt x="287" y="0"/>
                        </a:lnTo>
                        <a:close/>
                      </a:path>
                    </a:pathLst>
                  </a:custGeom>
                  <a:solidFill>
                    <a:srgbClr val="F4F4F4"/>
                  </a:solidFill>
                  <a:ln w="9525">
                    <a:noFill/>
                    <a:round/>
                    <a:headEnd/>
                    <a:tailEnd/>
                  </a:ln>
                </p:spPr>
                <p:txBody>
                  <a:bodyPr/>
                  <a:lstStyle/>
                  <a:p>
                    <a:pPr eaLnBrk="0" hangingPunct="0"/>
                    <a:endParaRPr lang="en-US" b="0">
                      <a:solidFill>
                        <a:srgbClr val="000000"/>
                      </a:solidFill>
                      <a:latin typeface="Arial" charset="0"/>
                    </a:endParaRPr>
                  </a:p>
                </p:txBody>
              </p:sp>
              <p:sp>
                <p:nvSpPr>
                  <p:cNvPr id="19910" name="Freeform 267"/>
                  <p:cNvSpPr>
                    <a:spLocks/>
                  </p:cNvSpPr>
                  <p:nvPr/>
                </p:nvSpPr>
                <p:spPr bwMode="auto">
                  <a:xfrm>
                    <a:off x="2189" y="2786"/>
                    <a:ext cx="939" cy="955"/>
                  </a:xfrm>
                  <a:custGeom>
                    <a:avLst/>
                    <a:gdLst>
                      <a:gd name="T0" fmla="*/ 287 w 939"/>
                      <a:gd name="T1" fmla="*/ 0 h 955"/>
                      <a:gd name="T2" fmla="*/ 0 w 939"/>
                      <a:gd name="T3" fmla="*/ 680 h 955"/>
                      <a:gd name="T4" fmla="*/ 652 w 939"/>
                      <a:gd name="T5" fmla="*/ 955 h 955"/>
                      <a:gd name="T6" fmla="*/ 939 w 939"/>
                      <a:gd name="T7" fmla="*/ 274 h 955"/>
                      <a:gd name="T8" fmla="*/ 287 w 939"/>
                      <a:gd name="T9" fmla="*/ 0 h 955"/>
                      <a:gd name="T10" fmla="*/ 0 60000 65536"/>
                      <a:gd name="T11" fmla="*/ 0 60000 65536"/>
                      <a:gd name="T12" fmla="*/ 0 60000 65536"/>
                      <a:gd name="T13" fmla="*/ 0 60000 65536"/>
                      <a:gd name="T14" fmla="*/ 0 60000 65536"/>
                      <a:gd name="T15" fmla="*/ 0 w 939"/>
                      <a:gd name="T16" fmla="*/ 0 h 955"/>
                      <a:gd name="T17" fmla="*/ 939 w 939"/>
                      <a:gd name="T18" fmla="*/ 955 h 955"/>
                    </a:gdLst>
                    <a:ahLst/>
                    <a:cxnLst>
                      <a:cxn ang="T10">
                        <a:pos x="T0" y="T1"/>
                      </a:cxn>
                      <a:cxn ang="T11">
                        <a:pos x="T2" y="T3"/>
                      </a:cxn>
                      <a:cxn ang="T12">
                        <a:pos x="T4" y="T5"/>
                      </a:cxn>
                      <a:cxn ang="T13">
                        <a:pos x="T6" y="T7"/>
                      </a:cxn>
                      <a:cxn ang="T14">
                        <a:pos x="T8" y="T9"/>
                      </a:cxn>
                    </a:cxnLst>
                    <a:rect l="T15" t="T16" r="T17" b="T18"/>
                    <a:pathLst>
                      <a:path w="939" h="955">
                        <a:moveTo>
                          <a:pt x="287" y="0"/>
                        </a:moveTo>
                        <a:lnTo>
                          <a:pt x="0" y="680"/>
                        </a:lnTo>
                        <a:lnTo>
                          <a:pt x="652" y="955"/>
                        </a:lnTo>
                        <a:lnTo>
                          <a:pt x="939" y="274"/>
                        </a:lnTo>
                        <a:lnTo>
                          <a:pt x="287" y="0"/>
                        </a:lnTo>
                        <a:close/>
                      </a:path>
                    </a:pathLst>
                  </a:custGeom>
                  <a:noFill/>
                  <a:ln w="7938" cap="rnd">
                    <a:solidFill>
                      <a:srgbClr val="000000"/>
                    </a:solidFill>
                    <a:prstDash val="solid"/>
                    <a:miter lim="800000"/>
                    <a:headEnd/>
                    <a:tailEnd/>
                  </a:ln>
                </p:spPr>
                <p:txBody>
                  <a:bodyPr/>
                  <a:lstStyle/>
                  <a:p>
                    <a:pPr eaLnBrk="0" hangingPunct="0"/>
                    <a:endParaRPr lang="en-US" b="0">
                      <a:solidFill>
                        <a:srgbClr val="000000"/>
                      </a:solidFill>
                      <a:latin typeface="Arial" charset="0"/>
                    </a:endParaRPr>
                  </a:p>
                </p:txBody>
              </p:sp>
            </p:grpSp>
            <p:grpSp>
              <p:nvGrpSpPr>
                <p:cNvPr id="20002" name="Group 268"/>
                <p:cNvGrpSpPr>
                  <a:grpSpLocks/>
                </p:cNvGrpSpPr>
                <p:nvPr/>
              </p:nvGrpSpPr>
              <p:grpSpPr bwMode="auto">
                <a:xfrm>
                  <a:off x="2284" y="2743"/>
                  <a:ext cx="197" cy="274"/>
                  <a:chOff x="2284" y="2743"/>
                  <a:chExt cx="197" cy="274"/>
                </a:xfrm>
              </p:grpSpPr>
              <p:sp>
                <p:nvSpPr>
                  <p:cNvPr id="19907" name="Freeform 269"/>
                  <p:cNvSpPr>
                    <a:spLocks/>
                  </p:cNvSpPr>
                  <p:nvPr/>
                </p:nvSpPr>
                <p:spPr bwMode="auto">
                  <a:xfrm>
                    <a:off x="2284" y="2743"/>
                    <a:ext cx="197" cy="274"/>
                  </a:xfrm>
                  <a:custGeom>
                    <a:avLst/>
                    <a:gdLst>
                      <a:gd name="T0" fmla="*/ 98 w 197"/>
                      <a:gd name="T1" fmla="*/ 0 h 274"/>
                      <a:gd name="T2" fmla="*/ 0 w 197"/>
                      <a:gd name="T3" fmla="*/ 232 h 274"/>
                      <a:gd name="T4" fmla="*/ 99 w 197"/>
                      <a:gd name="T5" fmla="*/ 274 h 274"/>
                      <a:gd name="T6" fmla="*/ 197 w 197"/>
                      <a:gd name="T7" fmla="*/ 42 h 274"/>
                      <a:gd name="T8" fmla="*/ 98 w 197"/>
                      <a:gd name="T9" fmla="*/ 0 h 274"/>
                      <a:gd name="T10" fmla="*/ 0 60000 65536"/>
                      <a:gd name="T11" fmla="*/ 0 60000 65536"/>
                      <a:gd name="T12" fmla="*/ 0 60000 65536"/>
                      <a:gd name="T13" fmla="*/ 0 60000 65536"/>
                      <a:gd name="T14" fmla="*/ 0 60000 65536"/>
                      <a:gd name="T15" fmla="*/ 0 w 197"/>
                      <a:gd name="T16" fmla="*/ 0 h 274"/>
                      <a:gd name="T17" fmla="*/ 197 w 197"/>
                      <a:gd name="T18" fmla="*/ 274 h 274"/>
                    </a:gdLst>
                    <a:ahLst/>
                    <a:cxnLst>
                      <a:cxn ang="T10">
                        <a:pos x="T0" y="T1"/>
                      </a:cxn>
                      <a:cxn ang="T11">
                        <a:pos x="T2" y="T3"/>
                      </a:cxn>
                      <a:cxn ang="T12">
                        <a:pos x="T4" y="T5"/>
                      </a:cxn>
                      <a:cxn ang="T13">
                        <a:pos x="T6" y="T7"/>
                      </a:cxn>
                      <a:cxn ang="T14">
                        <a:pos x="T8" y="T9"/>
                      </a:cxn>
                    </a:cxnLst>
                    <a:rect l="T15" t="T16" r="T17" b="T18"/>
                    <a:pathLst>
                      <a:path w="197" h="274">
                        <a:moveTo>
                          <a:pt x="98" y="0"/>
                        </a:moveTo>
                        <a:lnTo>
                          <a:pt x="0" y="232"/>
                        </a:lnTo>
                        <a:lnTo>
                          <a:pt x="99" y="274"/>
                        </a:lnTo>
                        <a:lnTo>
                          <a:pt x="197" y="42"/>
                        </a:lnTo>
                        <a:lnTo>
                          <a:pt x="98" y="0"/>
                        </a:lnTo>
                        <a:close/>
                      </a:path>
                    </a:pathLst>
                  </a:custGeom>
                  <a:solidFill>
                    <a:srgbClr val="FFFFFF"/>
                  </a:solidFill>
                  <a:ln w="9525">
                    <a:noFill/>
                    <a:round/>
                    <a:headEnd/>
                    <a:tailEnd/>
                  </a:ln>
                </p:spPr>
                <p:txBody>
                  <a:bodyPr/>
                  <a:lstStyle/>
                  <a:p>
                    <a:pPr eaLnBrk="0" hangingPunct="0"/>
                    <a:endParaRPr lang="en-US" b="0">
                      <a:solidFill>
                        <a:srgbClr val="000000"/>
                      </a:solidFill>
                      <a:latin typeface="Arial" charset="0"/>
                    </a:endParaRPr>
                  </a:p>
                </p:txBody>
              </p:sp>
              <p:sp>
                <p:nvSpPr>
                  <p:cNvPr id="19908" name="Freeform 270"/>
                  <p:cNvSpPr>
                    <a:spLocks/>
                  </p:cNvSpPr>
                  <p:nvPr/>
                </p:nvSpPr>
                <p:spPr bwMode="auto">
                  <a:xfrm>
                    <a:off x="2284" y="2743"/>
                    <a:ext cx="197" cy="274"/>
                  </a:xfrm>
                  <a:custGeom>
                    <a:avLst/>
                    <a:gdLst>
                      <a:gd name="T0" fmla="*/ 98 w 197"/>
                      <a:gd name="T1" fmla="*/ 0 h 274"/>
                      <a:gd name="T2" fmla="*/ 0 w 197"/>
                      <a:gd name="T3" fmla="*/ 232 h 274"/>
                      <a:gd name="T4" fmla="*/ 99 w 197"/>
                      <a:gd name="T5" fmla="*/ 274 h 274"/>
                      <a:gd name="T6" fmla="*/ 197 w 197"/>
                      <a:gd name="T7" fmla="*/ 42 h 274"/>
                      <a:gd name="T8" fmla="*/ 98 w 197"/>
                      <a:gd name="T9" fmla="*/ 0 h 274"/>
                      <a:gd name="T10" fmla="*/ 0 60000 65536"/>
                      <a:gd name="T11" fmla="*/ 0 60000 65536"/>
                      <a:gd name="T12" fmla="*/ 0 60000 65536"/>
                      <a:gd name="T13" fmla="*/ 0 60000 65536"/>
                      <a:gd name="T14" fmla="*/ 0 60000 65536"/>
                      <a:gd name="T15" fmla="*/ 0 w 197"/>
                      <a:gd name="T16" fmla="*/ 0 h 274"/>
                      <a:gd name="T17" fmla="*/ 197 w 197"/>
                      <a:gd name="T18" fmla="*/ 274 h 274"/>
                    </a:gdLst>
                    <a:ahLst/>
                    <a:cxnLst>
                      <a:cxn ang="T10">
                        <a:pos x="T0" y="T1"/>
                      </a:cxn>
                      <a:cxn ang="T11">
                        <a:pos x="T2" y="T3"/>
                      </a:cxn>
                      <a:cxn ang="T12">
                        <a:pos x="T4" y="T5"/>
                      </a:cxn>
                      <a:cxn ang="T13">
                        <a:pos x="T6" y="T7"/>
                      </a:cxn>
                      <a:cxn ang="T14">
                        <a:pos x="T8" y="T9"/>
                      </a:cxn>
                    </a:cxnLst>
                    <a:rect l="T15" t="T16" r="T17" b="T18"/>
                    <a:pathLst>
                      <a:path w="197" h="274">
                        <a:moveTo>
                          <a:pt x="98" y="0"/>
                        </a:moveTo>
                        <a:lnTo>
                          <a:pt x="0" y="232"/>
                        </a:lnTo>
                        <a:lnTo>
                          <a:pt x="99" y="274"/>
                        </a:lnTo>
                        <a:lnTo>
                          <a:pt x="197" y="42"/>
                        </a:lnTo>
                        <a:lnTo>
                          <a:pt x="98" y="0"/>
                        </a:lnTo>
                        <a:close/>
                      </a:path>
                    </a:pathLst>
                  </a:custGeom>
                  <a:noFill/>
                  <a:ln w="7938" cap="rnd">
                    <a:solidFill>
                      <a:srgbClr val="000000"/>
                    </a:solidFill>
                    <a:prstDash val="solid"/>
                    <a:miter lim="800000"/>
                    <a:headEnd/>
                    <a:tailEnd/>
                  </a:ln>
                </p:spPr>
                <p:txBody>
                  <a:bodyPr/>
                  <a:lstStyle/>
                  <a:p>
                    <a:pPr eaLnBrk="0" hangingPunct="0"/>
                    <a:endParaRPr lang="en-US" b="0">
                      <a:solidFill>
                        <a:srgbClr val="000000"/>
                      </a:solidFill>
                      <a:latin typeface="Arial" charset="0"/>
                    </a:endParaRPr>
                  </a:p>
                </p:txBody>
              </p:sp>
            </p:grpSp>
            <p:grpSp>
              <p:nvGrpSpPr>
                <p:cNvPr id="20003" name="Group 271"/>
                <p:cNvGrpSpPr>
                  <a:grpSpLocks/>
                </p:cNvGrpSpPr>
                <p:nvPr/>
              </p:nvGrpSpPr>
              <p:grpSpPr bwMode="auto">
                <a:xfrm>
                  <a:off x="3028" y="3060"/>
                  <a:ext cx="198" cy="274"/>
                  <a:chOff x="3028" y="3060"/>
                  <a:chExt cx="198" cy="274"/>
                </a:xfrm>
              </p:grpSpPr>
              <p:sp>
                <p:nvSpPr>
                  <p:cNvPr id="19905" name="Freeform 272"/>
                  <p:cNvSpPr>
                    <a:spLocks/>
                  </p:cNvSpPr>
                  <p:nvPr/>
                </p:nvSpPr>
                <p:spPr bwMode="auto">
                  <a:xfrm>
                    <a:off x="3028" y="3060"/>
                    <a:ext cx="198" cy="274"/>
                  </a:xfrm>
                  <a:custGeom>
                    <a:avLst/>
                    <a:gdLst>
                      <a:gd name="T0" fmla="*/ 98 w 198"/>
                      <a:gd name="T1" fmla="*/ 0 h 274"/>
                      <a:gd name="T2" fmla="*/ 0 w 198"/>
                      <a:gd name="T3" fmla="*/ 232 h 274"/>
                      <a:gd name="T4" fmla="*/ 100 w 198"/>
                      <a:gd name="T5" fmla="*/ 274 h 274"/>
                      <a:gd name="T6" fmla="*/ 198 w 198"/>
                      <a:gd name="T7" fmla="*/ 42 h 274"/>
                      <a:gd name="T8" fmla="*/ 98 w 198"/>
                      <a:gd name="T9" fmla="*/ 0 h 274"/>
                      <a:gd name="T10" fmla="*/ 0 60000 65536"/>
                      <a:gd name="T11" fmla="*/ 0 60000 65536"/>
                      <a:gd name="T12" fmla="*/ 0 60000 65536"/>
                      <a:gd name="T13" fmla="*/ 0 60000 65536"/>
                      <a:gd name="T14" fmla="*/ 0 60000 65536"/>
                      <a:gd name="T15" fmla="*/ 0 w 198"/>
                      <a:gd name="T16" fmla="*/ 0 h 274"/>
                      <a:gd name="T17" fmla="*/ 198 w 198"/>
                      <a:gd name="T18" fmla="*/ 274 h 274"/>
                    </a:gdLst>
                    <a:ahLst/>
                    <a:cxnLst>
                      <a:cxn ang="T10">
                        <a:pos x="T0" y="T1"/>
                      </a:cxn>
                      <a:cxn ang="T11">
                        <a:pos x="T2" y="T3"/>
                      </a:cxn>
                      <a:cxn ang="T12">
                        <a:pos x="T4" y="T5"/>
                      </a:cxn>
                      <a:cxn ang="T13">
                        <a:pos x="T6" y="T7"/>
                      </a:cxn>
                      <a:cxn ang="T14">
                        <a:pos x="T8" y="T9"/>
                      </a:cxn>
                    </a:cxnLst>
                    <a:rect l="T15" t="T16" r="T17" b="T18"/>
                    <a:pathLst>
                      <a:path w="198" h="274">
                        <a:moveTo>
                          <a:pt x="98" y="0"/>
                        </a:moveTo>
                        <a:lnTo>
                          <a:pt x="0" y="232"/>
                        </a:lnTo>
                        <a:lnTo>
                          <a:pt x="100" y="274"/>
                        </a:lnTo>
                        <a:lnTo>
                          <a:pt x="198" y="42"/>
                        </a:lnTo>
                        <a:lnTo>
                          <a:pt x="98" y="0"/>
                        </a:lnTo>
                        <a:close/>
                      </a:path>
                    </a:pathLst>
                  </a:custGeom>
                  <a:solidFill>
                    <a:srgbClr val="FFFFFF"/>
                  </a:solidFill>
                  <a:ln w="9525">
                    <a:noFill/>
                    <a:round/>
                    <a:headEnd/>
                    <a:tailEnd/>
                  </a:ln>
                </p:spPr>
                <p:txBody>
                  <a:bodyPr/>
                  <a:lstStyle/>
                  <a:p>
                    <a:pPr eaLnBrk="0" hangingPunct="0"/>
                    <a:endParaRPr lang="en-US" b="0">
                      <a:solidFill>
                        <a:srgbClr val="000000"/>
                      </a:solidFill>
                      <a:latin typeface="Arial" charset="0"/>
                    </a:endParaRPr>
                  </a:p>
                </p:txBody>
              </p:sp>
              <p:sp>
                <p:nvSpPr>
                  <p:cNvPr id="19906" name="Freeform 273"/>
                  <p:cNvSpPr>
                    <a:spLocks/>
                  </p:cNvSpPr>
                  <p:nvPr/>
                </p:nvSpPr>
                <p:spPr bwMode="auto">
                  <a:xfrm>
                    <a:off x="3028" y="3060"/>
                    <a:ext cx="198" cy="274"/>
                  </a:xfrm>
                  <a:custGeom>
                    <a:avLst/>
                    <a:gdLst>
                      <a:gd name="T0" fmla="*/ 98 w 198"/>
                      <a:gd name="T1" fmla="*/ 0 h 274"/>
                      <a:gd name="T2" fmla="*/ 0 w 198"/>
                      <a:gd name="T3" fmla="*/ 232 h 274"/>
                      <a:gd name="T4" fmla="*/ 100 w 198"/>
                      <a:gd name="T5" fmla="*/ 274 h 274"/>
                      <a:gd name="T6" fmla="*/ 198 w 198"/>
                      <a:gd name="T7" fmla="*/ 42 h 274"/>
                      <a:gd name="T8" fmla="*/ 98 w 198"/>
                      <a:gd name="T9" fmla="*/ 0 h 274"/>
                      <a:gd name="T10" fmla="*/ 0 60000 65536"/>
                      <a:gd name="T11" fmla="*/ 0 60000 65536"/>
                      <a:gd name="T12" fmla="*/ 0 60000 65536"/>
                      <a:gd name="T13" fmla="*/ 0 60000 65536"/>
                      <a:gd name="T14" fmla="*/ 0 60000 65536"/>
                      <a:gd name="T15" fmla="*/ 0 w 198"/>
                      <a:gd name="T16" fmla="*/ 0 h 274"/>
                      <a:gd name="T17" fmla="*/ 198 w 198"/>
                      <a:gd name="T18" fmla="*/ 274 h 274"/>
                    </a:gdLst>
                    <a:ahLst/>
                    <a:cxnLst>
                      <a:cxn ang="T10">
                        <a:pos x="T0" y="T1"/>
                      </a:cxn>
                      <a:cxn ang="T11">
                        <a:pos x="T2" y="T3"/>
                      </a:cxn>
                      <a:cxn ang="T12">
                        <a:pos x="T4" y="T5"/>
                      </a:cxn>
                      <a:cxn ang="T13">
                        <a:pos x="T6" y="T7"/>
                      </a:cxn>
                      <a:cxn ang="T14">
                        <a:pos x="T8" y="T9"/>
                      </a:cxn>
                    </a:cxnLst>
                    <a:rect l="T15" t="T16" r="T17" b="T18"/>
                    <a:pathLst>
                      <a:path w="198" h="274">
                        <a:moveTo>
                          <a:pt x="98" y="0"/>
                        </a:moveTo>
                        <a:lnTo>
                          <a:pt x="0" y="232"/>
                        </a:lnTo>
                        <a:lnTo>
                          <a:pt x="100" y="274"/>
                        </a:lnTo>
                        <a:lnTo>
                          <a:pt x="198" y="42"/>
                        </a:lnTo>
                        <a:lnTo>
                          <a:pt x="98" y="0"/>
                        </a:lnTo>
                        <a:close/>
                      </a:path>
                    </a:pathLst>
                  </a:custGeom>
                  <a:noFill/>
                  <a:ln w="7938" cap="rnd">
                    <a:solidFill>
                      <a:srgbClr val="000000"/>
                    </a:solidFill>
                    <a:prstDash val="solid"/>
                    <a:miter lim="800000"/>
                    <a:headEnd/>
                    <a:tailEnd/>
                  </a:ln>
                </p:spPr>
                <p:txBody>
                  <a:bodyPr/>
                  <a:lstStyle/>
                  <a:p>
                    <a:pPr eaLnBrk="0" hangingPunct="0"/>
                    <a:endParaRPr lang="en-US" b="0">
                      <a:solidFill>
                        <a:srgbClr val="000000"/>
                      </a:solidFill>
                      <a:latin typeface="Arial" charset="0"/>
                    </a:endParaRPr>
                  </a:p>
                </p:txBody>
              </p:sp>
            </p:grpSp>
            <p:grpSp>
              <p:nvGrpSpPr>
                <p:cNvPr id="20004" name="Group 274"/>
                <p:cNvGrpSpPr>
                  <a:grpSpLocks/>
                </p:cNvGrpSpPr>
                <p:nvPr/>
              </p:nvGrpSpPr>
              <p:grpSpPr bwMode="auto">
                <a:xfrm>
                  <a:off x="3381" y="2286"/>
                  <a:ext cx="130" cy="176"/>
                  <a:chOff x="3381" y="2286"/>
                  <a:chExt cx="130" cy="176"/>
                </a:xfrm>
              </p:grpSpPr>
              <p:sp>
                <p:nvSpPr>
                  <p:cNvPr id="19903" name="Freeform 275"/>
                  <p:cNvSpPr>
                    <a:spLocks/>
                  </p:cNvSpPr>
                  <p:nvPr/>
                </p:nvSpPr>
                <p:spPr bwMode="auto">
                  <a:xfrm>
                    <a:off x="3381" y="2286"/>
                    <a:ext cx="130" cy="176"/>
                  </a:xfrm>
                  <a:custGeom>
                    <a:avLst/>
                    <a:gdLst>
                      <a:gd name="T0" fmla="*/ 62 w 130"/>
                      <a:gd name="T1" fmla="*/ 0 h 176"/>
                      <a:gd name="T2" fmla="*/ 0 w 130"/>
                      <a:gd name="T3" fmla="*/ 148 h 176"/>
                      <a:gd name="T4" fmla="*/ 68 w 130"/>
                      <a:gd name="T5" fmla="*/ 176 h 176"/>
                      <a:gd name="T6" fmla="*/ 130 w 130"/>
                      <a:gd name="T7" fmla="*/ 29 h 176"/>
                      <a:gd name="T8" fmla="*/ 62 w 130"/>
                      <a:gd name="T9" fmla="*/ 0 h 176"/>
                      <a:gd name="T10" fmla="*/ 0 60000 65536"/>
                      <a:gd name="T11" fmla="*/ 0 60000 65536"/>
                      <a:gd name="T12" fmla="*/ 0 60000 65536"/>
                      <a:gd name="T13" fmla="*/ 0 60000 65536"/>
                      <a:gd name="T14" fmla="*/ 0 60000 65536"/>
                      <a:gd name="T15" fmla="*/ 0 w 130"/>
                      <a:gd name="T16" fmla="*/ 0 h 176"/>
                      <a:gd name="T17" fmla="*/ 130 w 130"/>
                      <a:gd name="T18" fmla="*/ 176 h 176"/>
                    </a:gdLst>
                    <a:ahLst/>
                    <a:cxnLst>
                      <a:cxn ang="T10">
                        <a:pos x="T0" y="T1"/>
                      </a:cxn>
                      <a:cxn ang="T11">
                        <a:pos x="T2" y="T3"/>
                      </a:cxn>
                      <a:cxn ang="T12">
                        <a:pos x="T4" y="T5"/>
                      </a:cxn>
                      <a:cxn ang="T13">
                        <a:pos x="T6" y="T7"/>
                      </a:cxn>
                      <a:cxn ang="T14">
                        <a:pos x="T8" y="T9"/>
                      </a:cxn>
                    </a:cxnLst>
                    <a:rect l="T15" t="T16" r="T17" b="T18"/>
                    <a:pathLst>
                      <a:path w="130" h="176">
                        <a:moveTo>
                          <a:pt x="62" y="0"/>
                        </a:moveTo>
                        <a:lnTo>
                          <a:pt x="0" y="148"/>
                        </a:lnTo>
                        <a:lnTo>
                          <a:pt x="68" y="176"/>
                        </a:lnTo>
                        <a:lnTo>
                          <a:pt x="130" y="29"/>
                        </a:lnTo>
                        <a:lnTo>
                          <a:pt x="62" y="0"/>
                        </a:lnTo>
                        <a:close/>
                      </a:path>
                    </a:pathLst>
                  </a:custGeom>
                  <a:solidFill>
                    <a:srgbClr val="FFFFFF"/>
                  </a:solidFill>
                  <a:ln w="9525">
                    <a:noFill/>
                    <a:round/>
                    <a:headEnd/>
                    <a:tailEnd/>
                  </a:ln>
                </p:spPr>
                <p:txBody>
                  <a:bodyPr/>
                  <a:lstStyle/>
                  <a:p>
                    <a:pPr eaLnBrk="0" hangingPunct="0"/>
                    <a:endParaRPr lang="en-US" b="0">
                      <a:solidFill>
                        <a:srgbClr val="000000"/>
                      </a:solidFill>
                      <a:latin typeface="Arial" charset="0"/>
                    </a:endParaRPr>
                  </a:p>
                </p:txBody>
              </p:sp>
              <p:sp>
                <p:nvSpPr>
                  <p:cNvPr id="19904" name="Freeform 276"/>
                  <p:cNvSpPr>
                    <a:spLocks/>
                  </p:cNvSpPr>
                  <p:nvPr/>
                </p:nvSpPr>
                <p:spPr bwMode="auto">
                  <a:xfrm>
                    <a:off x="3381" y="2286"/>
                    <a:ext cx="130" cy="176"/>
                  </a:xfrm>
                  <a:custGeom>
                    <a:avLst/>
                    <a:gdLst>
                      <a:gd name="T0" fmla="*/ 62 w 130"/>
                      <a:gd name="T1" fmla="*/ 0 h 176"/>
                      <a:gd name="T2" fmla="*/ 0 w 130"/>
                      <a:gd name="T3" fmla="*/ 148 h 176"/>
                      <a:gd name="T4" fmla="*/ 68 w 130"/>
                      <a:gd name="T5" fmla="*/ 176 h 176"/>
                      <a:gd name="T6" fmla="*/ 130 w 130"/>
                      <a:gd name="T7" fmla="*/ 29 h 176"/>
                      <a:gd name="T8" fmla="*/ 62 w 130"/>
                      <a:gd name="T9" fmla="*/ 0 h 176"/>
                      <a:gd name="T10" fmla="*/ 0 60000 65536"/>
                      <a:gd name="T11" fmla="*/ 0 60000 65536"/>
                      <a:gd name="T12" fmla="*/ 0 60000 65536"/>
                      <a:gd name="T13" fmla="*/ 0 60000 65536"/>
                      <a:gd name="T14" fmla="*/ 0 60000 65536"/>
                      <a:gd name="T15" fmla="*/ 0 w 130"/>
                      <a:gd name="T16" fmla="*/ 0 h 176"/>
                      <a:gd name="T17" fmla="*/ 130 w 130"/>
                      <a:gd name="T18" fmla="*/ 176 h 176"/>
                    </a:gdLst>
                    <a:ahLst/>
                    <a:cxnLst>
                      <a:cxn ang="T10">
                        <a:pos x="T0" y="T1"/>
                      </a:cxn>
                      <a:cxn ang="T11">
                        <a:pos x="T2" y="T3"/>
                      </a:cxn>
                      <a:cxn ang="T12">
                        <a:pos x="T4" y="T5"/>
                      </a:cxn>
                      <a:cxn ang="T13">
                        <a:pos x="T6" y="T7"/>
                      </a:cxn>
                      <a:cxn ang="T14">
                        <a:pos x="T8" y="T9"/>
                      </a:cxn>
                    </a:cxnLst>
                    <a:rect l="T15" t="T16" r="T17" b="T18"/>
                    <a:pathLst>
                      <a:path w="130" h="176">
                        <a:moveTo>
                          <a:pt x="62" y="0"/>
                        </a:moveTo>
                        <a:lnTo>
                          <a:pt x="0" y="148"/>
                        </a:lnTo>
                        <a:lnTo>
                          <a:pt x="68" y="176"/>
                        </a:lnTo>
                        <a:lnTo>
                          <a:pt x="130" y="29"/>
                        </a:lnTo>
                        <a:lnTo>
                          <a:pt x="62" y="0"/>
                        </a:lnTo>
                        <a:close/>
                      </a:path>
                    </a:pathLst>
                  </a:custGeom>
                  <a:noFill/>
                  <a:ln w="7938" cap="rnd">
                    <a:solidFill>
                      <a:srgbClr val="000000"/>
                    </a:solidFill>
                    <a:prstDash val="solid"/>
                    <a:miter lim="800000"/>
                    <a:headEnd/>
                    <a:tailEnd/>
                  </a:ln>
                </p:spPr>
                <p:txBody>
                  <a:bodyPr/>
                  <a:lstStyle/>
                  <a:p>
                    <a:pPr eaLnBrk="0" hangingPunct="0"/>
                    <a:endParaRPr lang="en-US" b="0">
                      <a:solidFill>
                        <a:srgbClr val="000000"/>
                      </a:solidFill>
                      <a:latin typeface="Arial" charset="0"/>
                    </a:endParaRPr>
                  </a:p>
                </p:txBody>
              </p:sp>
            </p:grpSp>
            <p:grpSp>
              <p:nvGrpSpPr>
                <p:cNvPr id="20005" name="Group 277"/>
                <p:cNvGrpSpPr>
                  <a:grpSpLocks/>
                </p:cNvGrpSpPr>
                <p:nvPr/>
              </p:nvGrpSpPr>
              <p:grpSpPr bwMode="auto">
                <a:xfrm>
                  <a:off x="2648" y="2002"/>
                  <a:ext cx="123" cy="156"/>
                  <a:chOff x="2648" y="2002"/>
                  <a:chExt cx="123" cy="156"/>
                </a:xfrm>
              </p:grpSpPr>
              <p:sp>
                <p:nvSpPr>
                  <p:cNvPr id="19901" name="Freeform 278"/>
                  <p:cNvSpPr>
                    <a:spLocks/>
                  </p:cNvSpPr>
                  <p:nvPr/>
                </p:nvSpPr>
                <p:spPr bwMode="auto">
                  <a:xfrm>
                    <a:off x="2648" y="2002"/>
                    <a:ext cx="123" cy="156"/>
                  </a:xfrm>
                  <a:custGeom>
                    <a:avLst/>
                    <a:gdLst>
                      <a:gd name="T0" fmla="*/ 54 w 123"/>
                      <a:gd name="T1" fmla="*/ 0 h 156"/>
                      <a:gd name="T2" fmla="*/ 0 w 123"/>
                      <a:gd name="T3" fmla="*/ 127 h 156"/>
                      <a:gd name="T4" fmla="*/ 70 w 123"/>
                      <a:gd name="T5" fmla="*/ 156 h 156"/>
                      <a:gd name="T6" fmla="*/ 123 w 123"/>
                      <a:gd name="T7" fmla="*/ 29 h 156"/>
                      <a:gd name="T8" fmla="*/ 54 w 123"/>
                      <a:gd name="T9" fmla="*/ 0 h 156"/>
                      <a:gd name="T10" fmla="*/ 0 60000 65536"/>
                      <a:gd name="T11" fmla="*/ 0 60000 65536"/>
                      <a:gd name="T12" fmla="*/ 0 60000 65536"/>
                      <a:gd name="T13" fmla="*/ 0 60000 65536"/>
                      <a:gd name="T14" fmla="*/ 0 60000 65536"/>
                      <a:gd name="T15" fmla="*/ 0 w 123"/>
                      <a:gd name="T16" fmla="*/ 0 h 156"/>
                      <a:gd name="T17" fmla="*/ 123 w 123"/>
                      <a:gd name="T18" fmla="*/ 156 h 156"/>
                    </a:gdLst>
                    <a:ahLst/>
                    <a:cxnLst>
                      <a:cxn ang="T10">
                        <a:pos x="T0" y="T1"/>
                      </a:cxn>
                      <a:cxn ang="T11">
                        <a:pos x="T2" y="T3"/>
                      </a:cxn>
                      <a:cxn ang="T12">
                        <a:pos x="T4" y="T5"/>
                      </a:cxn>
                      <a:cxn ang="T13">
                        <a:pos x="T6" y="T7"/>
                      </a:cxn>
                      <a:cxn ang="T14">
                        <a:pos x="T8" y="T9"/>
                      </a:cxn>
                    </a:cxnLst>
                    <a:rect l="T15" t="T16" r="T17" b="T18"/>
                    <a:pathLst>
                      <a:path w="123" h="156">
                        <a:moveTo>
                          <a:pt x="54" y="0"/>
                        </a:moveTo>
                        <a:lnTo>
                          <a:pt x="0" y="127"/>
                        </a:lnTo>
                        <a:lnTo>
                          <a:pt x="70" y="156"/>
                        </a:lnTo>
                        <a:lnTo>
                          <a:pt x="123" y="29"/>
                        </a:lnTo>
                        <a:lnTo>
                          <a:pt x="54" y="0"/>
                        </a:lnTo>
                        <a:close/>
                      </a:path>
                    </a:pathLst>
                  </a:custGeom>
                  <a:solidFill>
                    <a:srgbClr val="FFFFFF"/>
                  </a:solidFill>
                  <a:ln w="9525">
                    <a:noFill/>
                    <a:round/>
                    <a:headEnd/>
                    <a:tailEnd/>
                  </a:ln>
                </p:spPr>
                <p:txBody>
                  <a:bodyPr/>
                  <a:lstStyle/>
                  <a:p>
                    <a:pPr eaLnBrk="0" hangingPunct="0"/>
                    <a:endParaRPr lang="en-US" b="0">
                      <a:solidFill>
                        <a:srgbClr val="000000"/>
                      </a:solidFill>
                      <a:latin typeface="Arial" charset="0"/>
                    </a:endParaRPr>
                  </a:p>
                </p:txBody>
              </p:sp>
              <p:sp>
                <p:nvSpPr>
                  <p:cNvPr id="19902" name="Freeform 279"/>
                  <p:cNvSpPr>
                    <a:spLocks/>
                  </p:cNvSpPr>
                  <p:nvPr/>
                </p:nvSpPr>
                <p:spPr bwMode="auto">
                  <a:xfrm>
                    <a:off x="2648" y="2002"/>
                    <a:ext cx="123" cy="156"/>
                  </a:xfrm>
                  <a:custGeom>
                    <a:avLst/>
                    <a:gdLst>
                      <a:gd name="T0" fmla="*/ 54 w 123"/>
                      <a:gd name="T1" fmla="*/ 0 h 156"/>
                      <a:gd name="T2" fmla="*/ 0 w 123"/>
                      <a:gd name="T3" fmla="*/ 127 h 156"/>
                      <a:gd name="T4" fmla="*/ 70 w 123"/>
                      <a:gd name="T5" fmla="*/ 156 h 156"/>
                      <a:gd name="T6" fmla="*/ 123 w 123"/>
                      <a:gd name="T7" fmla="*/ 29 h 156"/>
                      <a:gd name="T8" fmla="*/ 54 w 123"/>
                      <a:gd name="T9" fmla="*/ 0 h 156"/>
                      <a:gd name="T10" fmla="*/ 0 60000 65536"/>
                      <a:gd name="T11" fmla="*/ 0 60000 65536"/>
                      <a:gd name="T12" fmla="*/ 0 60000 65536"/>
                      <a:gd name="T13" fmla="*/ 0 60000 65536"/>
                      <a:gd name="T14" fmla="*/ 0 60000 65536"/>
                      <a:gd name="T15" fmla="*/ 0 w 123"/>
                      <a:gd name="T16" fmla="*/ 0 h 156"/>
                      <a:gd name="T17" fmla="*/ 123 w 123"/>
                      <a:gd name="T18" fmla="*/ 156 h 156"/>
                    </a:gdLst>
                    <a:ahLst/>
                    <a:cxnLst>
                      <a:cxn ang="T10">
                        <a:pos x="T0" y="T1"/>
                      </a:cxn>
                      <a:cxn ang="T11">
                        <a:pos x="T2" y="T3"/>
                      </a:cxn>
                      <a:cxn ang="T12">
                        <a:pos x="T4" y="T5"/>
                      </a:cxn>
                      <a:cxn ang="T13">
                        <a:pos x="T6" y="T7"/>
                      </a:cxn>
                      <a:cxn ang="T14">
                        <a:pos x="T8" y="T9"/>
                      </a:cxn>
                    </a:cxnLst>
                    <a:rect l="T15" t="T16" r="T17" b="T18"/>
                    <a:pathLst>
                      <a:path w="123" h="156">
                        <a:moveTo>
                          <a:pt x="54" y="0"/>
                        </a:moveTo>
                        <a:lnTo>
                          <a:pt x="0" y="127"/>
                        </a:lnTo>
                        <a:lnTo>
                          <a:pt x="70" y="156"/>
                        </a:lnTo>
                        <a:lnTo>
                          <a:pt x="123" y="29"/>
                        </a:lnTo>
                        <a:lnTo>
                          <a:pt x="54" y="0"/>
                        </a:lnTo>
                        <a:close/>
                      </a:path>
                    </a:pathLst>
                  </a:custGeom>
                  <a:noFill/>
                  <a:ln w="7938" cap="rnd">
                    <a:solidFill>
                      <a:srgbClr val="000000"/>
                    </a:solidFill>
                    <a:prstDash val="solid"/>
                    <a:miter lim="800000"/>
                    <a:headEnd/>
                    <a:tailEnd/>
                  </a:ln>
                </p:spPr>
                <p:txBody>
                  <a:bodyPr/>
                  <a:lstStyle/>
                  <a:p>
                    <a:pPr eaLnBrk="0" hangingPunct="0"/>
                    <a:endParaRPr lang="en-US" b="0">
                      <a:solidFill>
                        <a:srgbClr val="000000"/>
                      </a:solidFill>
                      <a:latin typeface="Arial" charset="0"/>
                    </a:endParaRPr>
                  </a:p>
                </p:txBody>
              </p:sp>
            </p:grpSp>
            <p:grpSp>
              <p:nvGrpSpPr>
                <p:cNvPr id="20006" name="Group 280"/>
                <p:cNvGrpSpPr>
                  <a:grpSpLocks/>
                </p:cNvGrpSpPr>
                <p:nvPr/>
              </p:nvGrpSpPr>
              <p:grpSpPr bwMode="auto">
                <a:xfrm>
                  <a:off x="2088" y="1666"/>
                  <a:ext cx="517" cy="462"/>
                  <a:chOff x="2088" y="1666"/>
                  <a:chExt cx="517" cy="462"/>
                </a:xfrm>
              </p:grpSpPr>
              <p:sp>
                <p:nvSpPr>
                  <p:cNvPr id="19899" name="Freeform 281"/>
                  <p:cNvSpPr>
                    <a:spLocks/>
                  </p:cNvSpPr>
                  <p:nvPr/>
                </p:nvSpPr>
                <p:spPr bwMode="auto">
                  <a:xfrm>
                    <a:off x="2088" y="1666"/>
                    <a:ext cx="517" cy="462"/>
                  </a:xfrm>
                  <a:custGeom>
                    <a:avLst/>
                    <a:gdLst>
                      <a:gd name="T0" fmla="*/ 127 w 517"/>
                      <a:gd name="T1" fmla="*/ 0 h 462"/>
                      <a:gd name="T2" fmla="*/ 0 w 517"/>
                      <a:gd name="T3" fmla="*/ 169 h 462"/>
                      <a:gd name="T4" fmla="*/ 391 w 517"/>
                      <a:gd name="T5" fmla="*/ 462 h 462"/>
                      <a:gd name="T6" fmla="*/ 517 w 517"/>
                      <a:gd name="T7" fmla="*/ 294 h 462"/>
                      <a:gd name="T8" fmla="*/ 127 w 517"/>
                      <a:gd name="T9" fmla="*/ 0 h 462"/>
                      <a:gd name="T10" fmla="*/ 0 60000 65536"/>
                      <a:gd name="T11" fmla="*/ 0 60000 65536"/>
                      <a:gd name="T12" fmla="*/ 0 60000 65536"/>
                      <a:gd name="T13" fmla="*/ 0 60000 65536"/>
                      <a:gd name="T14" fmla="*/ 0 60000 65536"/>
                      <a:gd name="T15" fmla="*/ 0 w 517"/>
                      <a:gd name="T16" fmla="*/ 0 h 462"/>
                      <a:gd name="T17" fmla="*/ 517 w 517"/>
                      <a:gd name="T18" fmla="*/ 462 h 462"/>
                    </a:gdLst>
                    <a:ahLst/>
                    <a:cxnLst>
                      <a:cxn ang="T10">
                        <a:pos x="T0" y="T1"/>
                      </a:cxn>
                      <a:cxn ang="T11">
                        <a:pos x="T2" y="T3"/>
                      </a:cxn>
                      <a:cxn ang="T12">
                        <a:pos x="T4" y="T5"/>
                      </a:cxn>
                      <a:cxn ang="T13">
                        <a:pos x="T6" y="T7"/>
                      </a:cxn>
                      <a:cxn ang="T14">
                        <a:pos x="T8" y="T9"/>
                      </a:cxn>
                    </a:cxnLst>
                    <a:rect l="T15" t="T16" r="T17" b="T18"/>
                    <a:pathLst>
                      <a:path w="517" h="462">
                        <a:moveTo>
                          <a:pt x="127" y="0"/>
                        </a:moveTo>
                        <a:lnTo>
                          <a:pt x="0" y="169"/>
                        </a:lnTo>
                        <a:lnTo>
                          <a:pt x="391" y="462"/>
                        </a:lnTo>
                        <a:lnTo>
                          <a:pt x="517" y="294"/>
                        </a:lnTo>
                        <a:lnTo>
                          <a:pt x="127" y="0"/>
                        </a:lnTo>
                        <a:close/>
                      </a:path>
                    </a:pathLst>
                  </a:custGeom>
                  <a:solidFill>
                    <a:srgbClr val="F4F4F4"/>
                  </a:solidFill>
                  <a:ln w="9525">
                    <a:noFill/>
                    <a:round/>
                    <a:headEnd/>
                    <a:tailEnd/>
                  </a:ln>
                </p:spPr>
                <p:txBody>
                  <a:bodyPr/>
                  <a:lstStyle/>
                  <a:p>
                    <a:pPr eaLnBrk="0" hangingPunct="0"/>
                    <a:endParaRPr lang="en-US" b="0">
                      <a:solidFill>
                        <a:srgbClr val="000000"/>
                      </a:solidFill>
                      <a:latin typeface="Arial" charset="0"/>
                    </a:endParaRPr>
                  </a:p>
                </p:txBody>
              </p:sp>
              <p:sp>
                <p:nvSpPr>
                  <p:cNvPr id="19900" name="Freeform 282"/>
                  <p:cNvSpPr>
                    <a:spLocks/>
                  </p:cNvSpPr>
                  <p:nvPr/>
                </p:nvSpPr>
                <p:spPr bwMode="auto">
                  <a:xfrm>
                    <a:off x="2088" y="1666"/>
                    <a:ext cx="517" cy="462"/>
                  </a:xfrm>
                  <a:custGeom>
                    <a:avLst/>
                    <a:gdLst>
                      <a:gd name="T0" fmla="*/ 127 w 517"/>
                      <a:gd name="T1" fmla="*/ 0 h 462"/>
                      <a:gd name="T2" fmla="*/ 0 w 517"/>
                      <a:gd name="T3" fmla="*/ 169 h 462"/>
                      <a:gd name="T4" fmla="*/ 391 w 517"/>
                      <a:gd name="T5" fmla="*/ 462 h 462"/>
                      <a:gd name="T6" fmla="*/ 517 w 517"/>
                      <a:gd name="T7" fmla="*/ 294 h 462"/>
                      <a:gd name="T8" fmla="*/ 127 w 517"/>
                      <a:gd name="T9" fmla="*/ 0 h 462"/>
                      <a:gd name="T10" fmla="*/ 0 60000 65536"/>
                      <a:gd name="T11" fmla="*/ 0 60000 65536"/>
                      <a:gd name="T12" fmla="*/ 0 60000 65536"/>
                      <a:gd name="T13" fmla="*/ 0 60000 65536"/>
                      <a:gd name="T14" fmla="*/ 0 60000 65536"/>
                      <a:gd name="T15" fmla="*/ 0 w 517"/>
                      <a:gd name="T16" fmla="*/ 0 h 462"/>
                      <a:gd name="T17" fmla="*/ 517 w 517"/>
                      <a:gd name="T18" fmla="*/ 462 h 462"/>
                    </a:gdLst>
                    <a:ahLst/>
                    <a:cxnLst>
                      <a:cxn ang="T10">
                        <a:pos x="T0" y="T1"/>
                      </a:cxn>
                      <a:cxn ang="T11">
                        <a:pos x="T2" y="T3"/>
                      </a:cxn>
                      <a:cxn ang="T12">
                        <a:pos x="T4" y="T5"/>
                      </a:cxn>
                      <a:cxn ang="T13">
                        <a:pos x="T6" y="T7"/>
                      </a:cxn>
                      <a:cxn ang="T14">
                        <a:pos x="T8" y="T9"/>
                      </a:cxn>
                    </a:cxnLst>
                    <a:rect l="T15" t="T16" r="T17" b="T18"/>
                    <a:pathLst>
                      <a:path w="517" h="462">
                        <a:moveTo>
                          <a:pt x="127" y="0"/>
                        </a:moveTo>
                        <a:lnTo>
                          <a:pt x="0" y="169"/>
                        </a:lnTo>
                        <a:lnTo>
                          <a:pt x="391" y="462"/>
                        </a:lnTo>
                        <a:lnTo>
                          <a:pt x="517" y="294"/>
                        </a:lnTo>
                        <a:lnTo>
                          <a:pt x="127" y="0"/>
                        </a:lnTo>
                        <a:close/>
                      </a:path>
                    </a:pathLst>
                  </a:custGeom>
                  <a:noFill/>
                  <a:ln w="7938" cap="rnd">
                    <a:solidFill>
                      <a:srgbClr val="000000"/>
                    </a:solidFill>
                    <a:prstDash val="solid"/>
                    <a:miter lim="800000"/>
                    <a:headEnd/>
                    <a:tailEnd/>
                  </a:ln>
                </p:spPr>
                <p:txBody>
                  <a:bodyPr/>
                  <a:lstStyle/>
                  <a:p>
                    <a:pPr eaLnBrk="0" hangingPunct="0"/>
                    <a:endParaRPr lang="en-US" b="0">
                      <a:solidFill>
                        <a:srgbClr val="000000"/>
                      </a:solidFill>
                      <a:latin typeface="Arial" charset="0"/>
                    </a:endParaRPr>
                  </a:p>
                </p:txBody>
              </p:sp>
            </p:grpSp>
            <p:grpSp>
              <p:nvGrpSpPr>
                <p:cNvPr id="20025" name="Group 283"/>
                <p:cNvGrpSpPr>
                  <a:grpSpLocks/>
                </p:cNvGrpSpPr>
                <p:nvPr/>
              </p:nvGrpSpPr>
              <p:grpSpPr bwMode="auto">
                <a:xfrm>
                  <a:off x="2035" y="1652"/>
                  <a:ext cx="142" cy="169"/>
                  <a:chOff x="2035" y="1652"/>
                  <a:chExt cx="142" cy="169"/>
                </a:xfrm>
              </p:grpSpPr>
              <p:sp>
                <p:nvSpPr>
                  <p:cNvPr id="19897" name="Freeform 284"/>
                  <p:cNvSpPr>
                    <a:spLocks/>
                  </p:cNvSpPr>
                  <p:nvPr/>
                </p:nvSpPr>
                <p:spPr bwMode="auto">
                  <a:xfrm>
                    <a:off x="2035" y="1652"/>
                    <a:ext cx="142" cy="169"/>
                  </a:xfrm>
                  <a:custGeom>
                    <a:avLst/>
                    <a:gdLst>
                      <a:gd name="T0" fmla="*/ 108 w 142"/>
                      <a:gd name="T1" fmla="*/ 0 h 169"/>
                      <a:gd name="T2" fmla="*/ 0 w 142"/>
                      <a:gd name="T3" fmla="*/ 143 h 169"/>
                      <a:gd name="T4" fmla="*/ 34 w 142"/>
                      <a:gd name="T5" fmla="*/ 169 h 169"/>
                      <a:gd name="T6" fmla="*/ 142 w 142"/>
                      <a:gd name="T7" fmla="*/ 25 h 169"/>
                      <a:gd name="T8" fmla="*/ 108 w 142"/>
                      <a:gd name="T9" fmla="*/ 0 h 169"/>
                      <a:gd name="T10" fmla="*/ 0 60000 65536"/>
                      <a:gd name="T11" fmla="*/ 0 60000 65536"/>
                      <a:gd name="T12" fmla="*/ 0 60000 65536"/>
                      <a:gd name="T13" fmla="*/ 0 60000 65536"/>
                      <a:gd name="T14" fmla="*/ 0 60000 65536"/>
                      <a:gd name="T15" fmla="*/ 0 w 142"/>
                      <a:gd name="T16" fmla="*/ 0 h 169"/>
                      <a:gd name="T17" fmla="*/ 142 w 142"/>
                      <a:gd name="T18" fmla="*/ 169 h 169"/>
                    </a:gdLst>
                    <a:ahLst/>
                    <a:cxnLst>
                      <a:cxn ang="T10">
                        <a:pos x="T0" y="T1"/>
                      </a:cxn>
                      <a:cxn ang="T11">
                        <a:pos x="T2" y="T3"/>
                      </a:cxn>
                      <a:cxn ang="T12">
                        <a:pos x="T4" y="T5"/>
                      </a:cxn>
                      <a:cxn ang="T13">
                        <a:pos x="T6" y="T7"/>
                      </a:cxn>
                      <a:cxn ang="T14">
                        <a:pos x="T8" y="T9"/>
                      </a:cxn>
                    </a:cxnLst>
                    <a:rect l="T15" t="T16" r="T17" b="T18"/>
                    <a:pathLst>
                      <a:path w="142" h="169">
                        <a:moveTo>
                          <a:pt x="108" y="0"/>
                        </a:moveTo>
                        <a:lnTo>
                          <a:pt x="0" y="143"/>
                        </a:lnTo>
                        <a:lnTo>
                          <a:pt x="34" y="169"/>
                        </a:lnTo>
                        <a:lnTo>
                          <a:pt x="142" y="25"/>
                        </a:lnTo>
                        <a:lnTo>
                          <a:pt x="108" y="0"/>
                        </a:lnTo>
                        <a:close/>
                      </a:path>
                    </a:pathLst>
                  </a:custGeom>
                  <a:solidFill>
                    <a:srgbClr val="FFFFFF"/>
                  </a:solidFill>
                  <a:ln w="9525">
                    <a:noFill/>
                    <a:round/>
                    <a:headEnd/>
                    <a:tailEnd/>
                  </a:ln>
                </p:spPr>
                <p:txBody>
                  <a:bodyPr/>
                  <a:lstStyle/>
                  <a:p>
                    <a:pPr eaLnBrk="0" hangingPunct="0"/>
                    <a:endParaRPr lang="en-US" b="0">
                      <a:solidFill>
                        <a:srgbClr val="000000"/>
                      </a:solidFill>
                      <a:latin typeface="Arial" charset="0"/>
                    </a:endParaRPr>
                  </a:p>
                </p:txBody>
              </p:sp>
              <p:sp>
                <p:nvSpPr>
                  <p:cNvPr id="19898" name="Freeform 285"/>
                  <p:cNvSpPr>
                    <a:spLocks/>
                  </p:cNvSpPr>
                  <p:nvPr/>
                </p:nvSpPr>
                <p:spPr bwMode="auto">
                  <a:xfrm>
                    <a:off x="2035" y="1652"/>
                    <a:ext cx="142" cy="169"/>
                  </a:xfrm>
                  <a:custGeom>
                    <a:avLst/>
                    <a:gdLst>
                      <a:gd name="T0" fmla="*/ 108 w 142"/>
                      <a:gd name="T1" fmla="*/ 0 h 169"/>
                      <a:gd name="T2" fmla="*/ 0 w 142"/>
                      <a:gd name="T3" fmla="*/ 143 h 169"/>
                      <a:gd name="T4" fmla="*/ 34 w 142"/>
                      <a:gd name="T5" fmla="*/ 169 h 169"/>
                      <a:gd name="T6" fmla="*/ 142 w 142"/>
                      <a:gd name="T7" fmla="*/ 25 h 169"/>
                      <a:gd name="T8" fmla="*/ 108 w 142"/>
                      <a:gd name="T9" fmla="*/ 0 h 169"/>
                      <a:gd name="T10" fmla="*/ 0 60000 65536"/>
                      <a:gd name="T11" fmla="*/ 0 60000 65536"/>
                      <a:gd name="T12" fmla="*/ 0 60000 65536"/>
                      <a:gd name="T13" fmla="*/ 0 60000 65536"/>
                      <a:gd name="T14" fmla="*/ 0 60000 65536"/>
                      <a:gd name="T15" fmla="*/ 0 w 142"/>
                      <a:gd name="T16" fmla="*/ 0 h 169"/>
                      <a:gd name="T17" fmla="*/ 142 w 142"/>
                      <a:gd name="T18" fmla="*/ 169 h 169"/>
                    </a:gdLst>
                    <a:ahLst/>
                    <a:cxnLst>
                      <a:cxn ang="T10">
                        <a:pos x="T0" y="T1"/>
                      </a:cxn>
                      <a:cxn ang="T11">
                        <a:pos x="T2" y="T3"/>
                      </a:cxn>
                      <a:cxn ang="T12">
                        <a:pos x="T4" y="T5"/>
                      </a:cxn>
                      <a:cxn ang="T13">
                        <a:pos x="T6" y="T7"/>
                      </a:cxn>
                      <a:cxn ang="T14">
                        <a:pos x="T8" y="T9"/>
                      </a:cxn>
                    </a:cxnLst>
                    <a:rect l="T15" t="T16" r="T17" b="T18"/>
                    <a:pathLst>
                      <a:path w="142" h="169">
                        <a:moveTo>
                          <a:pt x="108" y="0"/>
                        </a:moveTo>
                        <a:lnTo>
                          <a:pt x="0" y="143"/>
                        </a:lnTo>
                        <a:lnTo>
                          <a:pt x="34" y="169"/>
                        </a:lnTo>
                        <a:lnTo>
                          <a:pt x="142" y="25"/>
                        </a:lnTo>
                        <a:lnTo>
                          <a:pt x="108" y="0"/>
                        </a:lnTo>
                        <a:close/>
                      </a:path>
                    </a:pathLst>
                  </a:custGeom>
                  <a:noFill/>
                  <a:ln w="7938" cap="rnd">
                    <a:solidFill>
                      <a:srgbClr val="000000"/>
                    </a:solidFill>
                    <a:prstDash val="solid"/>
                    <a:miter lim="800000"/>
                    <a:headEnd/>
                    <a:tailEnd/>
                  </a:ln>
                </p:spPr>
                <p:txBody>
                  <a:bodyPr/>
                  <a:lstStyle/>
                  <a:p>
                    <a:pPr eaLnBrk="0" hangingPunct="0"/>
                    <a:endParaRPr lang="en-US" b="0">
                      <a:solidFill>
                        <a:srgbClr val="000000"/>
                      </a:solidFill>
                      <a:latin typeface="Arial" charset="0"/>
                    </a:endParaRPr>
                  </a:p>
                </p:txBody>
              </p:sp>
            </p:grpSp>
            <p:grpSp>
              <p:nvGrpSpPr>
                <p:cNvPr id="20026" name="Group 286"/>
                <p:cNvGrpSpPr>
                  <a:grpSpLocks/>
                </p:cNvGrpSpPr>
                <p:nvPr/>
              </p:nvGrpSpPr>
              <p:grpSpPr bwMode="auto">
                <a:xfrm>
                  <a:off x="1774" y="2016"/>
                  <a:ext cx="142" cy="170"/>
                  <a:chOff x="1774" y="2016"/>
                  <a:chExt cx="142" cy="170"/>
                </a:xfrm>
              </p:grpSpPr>
              <p:sp>
                <p:nvSpPr>
                  <p:cNvPr id="19895" name="Freeform 287"/>
                  <p:cNvSpPr>
                    <a:spLocks/>
                  </p:cNvSpPr>
                  <p:nvPr/>
                </p:nvSpPr>
                <p:spPr bwMode="auto">
                  <a:xfrm>
                    <a:off x="1774" y="2016"/>
                    <a:ext cx="142" cy="170"/>
                  </a:xfrm>
                  <a:custGeom>
                    <a:avLst/>
                    <a:gdLst>
                      <a:gd name="T0" fmla="*/ 108 w 142"/>
                      <a:gd name="T1" fmla="*/ 0 h 170"/>
                      <a:gd name="T2" fmla="*/ 0 w 142"/>
                      <a:gd name="T3" fmla="*/ 143 h 170"/>
                      <a:gd name="T4" fmla="*/ 35 w 142"/>
                      <a:gd name="T5" fmla="*/ 170 h 170"/>
                      <a:gd name="T6" fmla="*/ 142 w 142"/>
                      <a:gd name="T7" fmla="*/ 26 h 170"/>
                      <a:gd name="T8" fmla="*/ 108 w 142"/>
                      <a:gd name="T9" fmla="*/ 0 h 170"/>
                      <a:gd name="T10" fmla="*/ 0 60000 65536"/>
                      <a:gd name="T11" fmla="*/ 0 60000 65536"/>
                      <a:gd name="T12" fmla="*/ 0 60000 65536"/>
                      <a:gd name="T13" fmla="*/ 0 60000 65536"/>
                      <a:gd name="T14" fmla="*/ 0 60000 65536"/>
                      <a:gd name="T15" fmla="*/ 0 w 142"/>
                      <a:gd name="T16" fmla="*/ 0 h 170"/>
                      <a:gd name="T17" fmla="*/ 142 w 142"/>
                      <a:gd name="T18" fmla="*/ 170 h 170"/>
                    </a:gdLst>
                    <a:ahLst/>
                    <a:cxnLst>
                      <a:cxn ang="T10">
                        <a:pos x="T0" y="T1"/>
                      </a:cxn>
                      <a:cxn ang="T11">
                        <a:pos x="T2" y="T3"/>
                      </a:cxn>
                      <a:cxn ang="T12">
                        <a:pos x="T4" y="T5"/>
                      </a:cxn>
                      <a:cxn ang="T13">
                        <a:pos x="T6" y="T7"/>
                      </a:cxn>
                      <a:cxn ang="T14">
                        <a:pos x="T8" y="T9"/>
                      </a:cxn>
                    </a:cxnLst>
                    <a:rect l="T15" t="T16" r="T17" b="T18"/>
                    <a:pathLst>
                      <a:path w="142" h="170">
                        <a:moveTo>
                          <a:pt x="108" y="0"/>
                        </a:moveTo>
                        <a:lnTo>
                          <a:pt x="0" y="143"/>
                        </a:lnTo>
                        <a:lnTo>
                          <a:pt x="35" y="170"/>
                        </a:lnTo>
                        <a:lnTo>
                          <a:pt x="142" y="26"/>
                        </a:lnTo>
                        <a:lnTo>
                          <a:pt x="108" y="0"/>
                        </a:lnTo>
                        <a:close/>
                      </a:path>
                    </a:pathLst>
                  </a:custGeom>
                  <a:solidFill>
                    <a:srgbClr val="FFFFFF"/>
                  </a:solidFill>
                  <a:ln w="9525">
                    <a:noFill/>
                    <a:round/>
                    <a:headEnd/>
                    <a:tailEnd/>
                  </a:ln>
                </p:spPr>
                <p:txBody>
                  <a:bodyPr/>
                  <a:lstStyle/>
                  <a:p>
                    <a:pPr eaLnBrk="0" hangingPunct="0"/>
                    <a:endParaRPr lang="en-US" b="0">
                      <a:solidFill>
                        <a:srgbClr val="000000"/>
                      </a:solidFill>
                      <a:latin typeface="Arial" charset="0"/>
                    </a:endParaRPr>
                  </a:p>
                </p:txBody>
              </p:sp>
              <p:sp>
                <p:nvSpPr>
                  <p:cNvPr id="19896" name="Freeform 288"/>
                  <p:cNvSpPr>
                    <a:spLocks/>
                  </p:cNvSpPr>
                  <p:nvPr/>
                </p:nvSpPr>
                <p:spPr bwMode="auto">
                  <a:xfrm>
                    <a:off x="1774" y="2016"/>
                    <a:ext cx="142" cy="170"/>
                  </a:xfrm>
                  <a:custGeom>
                    <a:avLst/>
                    <a:gdLst>
                      <a:gd name="T0" fmla="*/ 108 w 142"/>
                      <a:gd name="T1" fmla="*/ 0 h 170"/>
                      <a:gd name="T2" fmla="*/ 0 w 142"/>
                      <a:gd name="T3" fmla="*/ 143 h 170"/>
                      <a:gd name="T4" fmla="*/ 35 w 142"/>
                      <a:gd name="T5" fmla="*/ 170 h 170"/>
                      <a:gd name="T6" fmla="*/ 142 w 142"/>
                      <a:gd name="T7" fmla="*/ 26 h 170"/>
                      <a:gd name="T8" fmla="*/ 108 w 142"/>
                      <a:gd name="T9" fmla="*/ 0 h 170"/>
                      <a:gd name="T10" fmla="*/ 0 60000 65536"/>
                      <a:gd name="T11" fmla="*/ 0 60000 65536"/>
                      <a:gd name="T12" fmla="*/ 0 60000 65536"/>
                      <a:gd name="T13" fmla="*/ 0 60000 65536"/>
                      <a:gd name="T14" fmla="*/ 0 60000 65536"/>
                      <a:gd name="T15" fmla="*/ 0 w 142"/>
                      <a:gd name="T16" fmla="*/ 0 h 170"/>
                      <a:gd name="T17" fmla="*/ 142 w 142"/>
                      <a:gd name="T18" fmla="*/ 170 h 170"/>
                    </a:gdLst>
                    <a:ahLst/>
                    <a:cxnLst>
                      <a:cxn ang="T10">
                        <a:pos x="T0" y="T1"/>
                      </a:cxn>
                      <a:cxn ang="T11">
                        <a:pos x="T2" y="T3"/>
                      </a:cxn>
                      <a:cxn ang="T12">
                        <a:pos x="T4" y="T5"/>
                      </a:cxn>
                      <a:cxn ang="T13">
                        <a:pos x="T6" y="T7"/>
                      </a:cxn>
                      <a:cxn ang="T14">
                        <a:pos x="T8" y="T9"/>
                      </a:cxn>
                    </a:cxnLst>
                    <a:rect l="T15" t="T16" r="T17" b="T18"/>
                    <a:pathLst>
                      <a:path w="142" h="170">
                        <a:moveTo>
                          <a:pt x="108" y="0"/>
                        </a:moveTo>
                        <a:lnTo>
                          <a:pt x="0" y="143"/>
                        </a:lnTo>
                        <a:lnTo>
                          <a:pt x="35" y="170"/>
                        </a:lnTo>
                        <a:lnTo>
                          <a:pt x="142" y="26"/>
                        </a:lnTo>
                        <a:lnTo>
                          <a:pt x="108" y="0"/>
                        </a:lnTo>
                        <a:close/>
                      </a:path>
                    </a:pathLst>
                  </a:custGeom>
                  <a:noFill/>
                  <a:ln w="7938" cap="rnd">
                    <a:solidFill>
                      <a:srgbClr val="000000"/>
                    </a:solidFill>
                    <a:prstDash val="solid"/>
                    <a:miter lim="800000"/>
                    <a:headEnd/>
                    <a:tailEnd/>
                  </a:ln>
                </p:spPr>
                <p:txBody>
                  <a:bodyPr/>
                  <a:lstStyle/>
                  <a:p>
                    <a:pPr eaLnBrk="0" hangingPunct="0"/>
                    <a:endParaRPr lang="en-US" b="0">
                      <a:solidFill>
                        <a:srgbClr val="000000"/>
                      </a:solidFill>
                      <a:latin typeface="Arial" charset="0"/>
                    </a:endParaRPr>
                  </a:p>
                </p:txBody>
              </p:sp>
            </p:grpSp>
            <p:grpSp>
              <p:nvGrpSpPr>
                <p:cNvPr id="20027" name="Group 289"/>
                <p:cNvGrpSpPr>
                  <a:grpSpLocks/>
                </p:cNvGrpSpPr>
                <p:nvPr/>
              </p:nvGrpSpPr>
              <p:grpSpPr bwMode="auto">
                <a:xfrm>
                  <a:off x="1810" y="2073"/>
                  <a:ext cx="517" cy="462"/>
                  <a:chOff x="1810" y="2073"/>
                  <a:chExt cx="517" cy="462"/>
                </a:xfrm>
              </p:grpSpPr>
              <p:sp>
                <p:nvSpPr>
                  <p:cNvPr id="19893" name="Freeform 290"/>
                  <p:cNvSpPr>
                    <a:spLocks/>
                  </p:cNvSpPr>
                  <p:nvPr/>
                </p:nvSpPr>
                <p:spPr bwMode="auto">
                  <a:xfrm>
                    <a:off x="1810" y="2073"/>
                    <a:ext cx="517" cy="462"/>
                  </a:xfrm>
                  <a:custGeom>
                    <a:avLst/>
                    <a:gdLst>
                      <a:gd name="T0" fmla="*/ 127 w 517"/>
                      <a:gd name="T1" fmla="*/ 0 h 462"/>
                      <a:gd name="T2" fmla="*/ 0 w 517"/>
                      <a:gd name="T3" fmla="*/ 169 h 462"/>
                      <a:gd name="T4" fmla="*/ 390 w 517"/>
                      <a:gd name="T5" fmla="*/ 462 h 462"/>
                      <a:gd name="T6" fmla="*/ 517 w 517"/>
                      <a:gd name="T7" fmla="*/ 294 h 462"/>
                      <a:gd name="T8" fmla="*/ 127 w 517"/>
                      <a:gd name="T9" fmla="*/ 0 h 462"/>
                      <a:gd name="T10" fmla="*/ 0 60000 65536"/>
                      <a:gd name="T11" fmla="*/ 0 60000 65536"/>
                      <a:gd name="T12" fmla="*/ 0 60000 65536"/>
                      <a:gd name="T13" fmla="*/ 0 60000 65536"/>
                      <a:gd name="T14" fmla="*/ 0 60000 65536"/>
                      <a:gd name="T15" fmla="*/ 0 w 517"/>
                      <a:gd name="T16" fmla="*/ 0 h 462"/>
                      <a:gd name="T17" fmla="*/ 517 w 517"/>
                      <a:gd name="T18" fmla="*/ 462 h 462"/>
                    </a:gdLst>
                    <a:ahLst/>
                    <a:cxnLst>
                      <a:cxn ang="T10">
                        <a:pos x="T0" y="T1"/>
                      </a:cxn>
                      <a:cxn ang="T11">
                        <a:pos x="T2" y="T3"/>
                      </a:cxn>
                      <a:cxn ang="T12">
                        <a:pos x="T4" y="T5"/>
                      </a:cxn>
                      <a:cxn ang="T13">
                        <a:pos x="T6" y="T7"/>
                      </a:cxn>
                      <a:cxn ang="T14">
                        <a:pos x="T8" y="T9"/>
                      </a:cxn>
                    </a:cxnLst>
                    <a:rect l="T15" t="T16" r="T17" b="T18"/>
                    <a:pathLst>
                      <a:path w="517" h="462">
                        <a:moveTo>
                          <a:pt x="127" y="0"/>
                        </a:moveTo>
                        <a:lnTo>
                          <a:pt x="0" y="169"/>
                        </a:lnTo>
                        <a:lnTo>
                          <a:pt x="390" y="462"/>
                        </a:lnTo>
                        <a:lnTo>
                          <a:pt x="517" y="294"/>
                        </a:lnTo>
                        <a:lnTo>
                          <a:pt x="127" y="0"/>
                        </a:lnTo>
                        <a:close/>
                      </a:path>
                    </a:pathLst>
                  </a:custGeom>
                  <a:solidFill>
                    <a:srgbClr val="F4F4F4"/>
                  </a:solidFill>
                  <a:ln w="9525">
                    <a:noFill/>
                    <a:round/>
                    <a:headEnd/>
                    <a:tailEnd/>
                  </a:ln>
                </p:spPr>
                <p:txBody>
                  <a:bodyPr/>
                  <a:lstStyle/>
                  <a:p>
                    <a:pPr eaLnBrk="0" hangingPunct="0"/>
                    <a:endParaRPr lang="en-US" b="0">
                      <a:solidFill>
                        <a:srgbClr val="000000"/>
                      </a:solidFill>
                      <a:latin typeface="Arial" charset="0"/>
                    </a:endParaRPr>
                  </a:p>
                </p:txBody>
              </p:sp>
              <p:sp>
                <p:nvSpPr>
                  <p:cNvPr id="19894" name="Freeform 291"/>
                  <p:cNvSpPr>
                    <a:spLocks/>
                  </p:cNvSpPr>
                  <p:nvPr/>
                </p:nvSpPr>
                <p:spPr bwMode="auto">
                  <a:xfrm>
                    <a:off x="1810" y="2073"/>
                    <a:ext cx="517" cy="462"/>
                  </a:xfrm>
                  <a:custGeom>
                    <a:avLst/>
                    <a:gdLst>
                      <a:gd name="T0" fmla="*/ 127 w 517"/>
                      <a:gd name="T1" fmla="*/ 0 h 462"/>
                      <a:gd name="T2" fmla="*/ 0 w 517"/>
                      <a:gd name="T3" fmla="*/ 169 h 462"/>
                      <a:gd name="T4" fmla="*/ 390 w 517"/>
                      <a:gd name="T5" fmla="*/ 462 h 462"/>
                      <a:gd name="T6" fmla="*/ 517 w 517"/>
                      <a:gd name="T7" fmla="*/ 294 h 462"/>
                      <a:gd name="T8" fmla="*/ 127 w 517"/>
                      <a:gd name="T9" fmla="*/ 0 h 462"/>
                      <a:gd name="T10" fmla="*/ 0 60000 65536"/>
                      <a:gd name="T11" fmla="*/ 0 60000 65536"/>
                      <a:gd name="T12" fmla="*/ 0 60000 65536"/>
                      <a:gd name="T13" fmla="*/ 0 60000 65536"/>
                      <a:gd name="T14" fmla="*/ 0 60000 65536"/>
                      <a:gd name="T15" fmla="*/ 0 w 517"/>
                      <a:gd name="T16" fmla="*/ 0 h 462"/>
                      <a:gd name="T17" fmla="*/ 517 w 517"/>
                      <a:gd name="T18" fmla="*/ 462 h 462"/>
                    </a:gdLst>
                    <a:ahLst/>
                    <a:cxnLst>
                      <a:cxn ang="T10">
                        <a:pos x="T0" y="T1"/>
                      </a:cxn>
                      <a:cxn ang="T11">
                        <a:pos x="T2" y="T3"/>
                      </a:cxn>
                      <a:cxn ang="T12">
                        <a:pos x="T4" y="T5"/>
                      </a:cxn>
                      <a:cxn ang="T13">
                        <a:pos x="T6" y="T7"/>
                      </a:cxn>
                      <a:cxn ang="T14">
                        <a:pos x="T8" y="T9"/>
                      </a:cxn>
                    </a:cxnLst>
                    <a:rect l="T15" t="T16" r="T17" b="T18"/>
                    <a:pathLst>
                      <a:path w="517" h="462">
                        <a:moveTo>
                          <a:pt x="127" y="0"/>
                        </a:moveTo>
                        <a:lnTo>
                          <a:pt x="0" y="169"/>
                        </a:lnTo>
                        <a:lnTo>
                          <a:pt x="390" y="462"/>
                        </a:lnTo>
                        <a:lnTo>
                          <a:pt x="517" y="294"/>
                        </a:lnTo>
                        <a:lnTo>
                          <a:pt x="127" y="0"/>
                        </a:lnTo>
                        <a:close/>
                      </a:path>
                    </a:pathLst>
                  </a:custGeom>
                  <a:noFill/>
                  <a:ln w="7938" cap="rnd">
                    <a:solidFill>
                      <a:srgbClr val="000000"/>
                    </a:solidFill>
                    <a:prstDash val="solid"/>
                    <a:miter lim="800000"/>
                    <a:headEnd/>
                    <a:tailEnd/>
                  </a:ln>
                </p:spPr>
                <p:txBody>
                  <a:bodyPr/>
                  <a:lstStyle/>
                  <a:p>
                    <a:pPr eaLnBrk="0" hangingPunct="0"/>
                    <a:endParaRPr lang="en-US" b="0">
                      <a:solidFill>
                        <a:srgbClr val="000000"/>
                      </a:solidFill>
                      <a:latin typeface="Arial" charset="0"/>
                    </a:endParaRPr>
                  </a:p>
                </p:txBody>
              </p:sp>
            </p:grpSp>
            <p:grpSp>
              <p:nvGrpSpPr>
                <p:cNvPr id="20028" name="Group 292"/>
                <p:cNvGrpSpPr>
                  <a:grpSpLocks/>
                </p:cNvGrpSpPr>
                <p:nvPr/>
              </p:nvGrpSpPr>
              <p:grpSpPr bwMode="auto">
                <a:xfrm>
                  <a:off x="2236" y="2363"/>
                  <a:ext cx="145" cy="162"/>
                  <a:chOff x="2236" y="2363"/>
                  <a:chExt cx="145" cy="162"/>
                </a:xfrm>
              </p:grpSpPr>
              <p:sp>
                <p:nvSpPr>
                  <p:cNvPr id="19891" name="Freeform 293"/>
                  <p:cNvSpPr>
                    <a:spLocks/>
                  </p:cNvSpPr>
                  <p:nvPr/>
                </p:nvSpPr>
                <p:spPr bwMode="auto">
                  <a:xfrm>
                    <a:off x="2236" y="2363"/>
                    <a:ext cx="145" cy="162"/>
                  </a:xfrm>
                  <a:custGeom>
                    <a:avLst/>
                    <a:gdLst>
                      <a:gd name="T0" fmla="*/ 92 w 145"/>
                      <a:gd name="T1" fmla="*/ 0 h 162"/>
                      <a:gd name="T2" fmla="*/ 0 w 145"/>
                      <a:gd name="T3" fmla="*/ 123 h 162"/>
                      <a:gd name="T4" fmla="*/ 53 w 145"/>
                      <a:gd name="T5" fmla="*/ 162 h 162"/>
                      <a:gd name="T6" fmla="*/ 145 w 145"/>
                      <a:gd name="T7" fmla="*/ 40 h 162"/>
                      <a:gd name="T8" fmla="*/ 92 w 145"/>
                      <a:gd name="T9" fmla="*/ 0 h 162"/>
                      <a:gd name="T10" fmla="*/ 0 60000 65536"/>
                      <a:gd name="T11" fmla="*/ 0 60000 65536"/>
                      <a:gd name="T12" fmla="*/ 0 60000 65536"/>
                      <a:gd name="T13" fmla="*/ 0 60000 65536"/>
                      <a:gd name="T14" fmla="*/ 0 60000 65536"/>
                      <a:gd name="T15" fmla="*/ 0 w 145"/>
                      <a:gd name="T16" fmla="*/ 0 h 162"/>
                      <a:gd name="T17" fmla="*/ 145 w 145"/>
                      <a:gd name="T18" fmla="*/ 162 h 162"/>
                    </a:gdLst>
                    <a:ahLst/>
                    <a:cxnLst>
                      <a:cxn ang="T10">
                        <a:pos x="T0" y="T1"/>
                      </a:cxn>
                      <a:cxn ang="T11">
                        <a:pos x="T2" y="T3"/>
                      </a:cxn>
                      <a:cxn ang="T12">
                        <a:pos x="T4" y="T5"/>
                      </a:cxn>
                      <a:cxn ang="T13">
                        <a:pos x="T6" y="T7"/>
                      </a:cxn>
                      <a:cxn ang="T14">
                        <a:pos x="T8" y="T9"/>
                      </a:cxn>
                    </a:cxnLst>
                    <a:rect l="T15" t="T16" r="T17" b="T18"/>
                    <a:pathLst>
                      <a:path w="145" h="162">
                        <a:moveTo>
                          <a:pt x="92" y="0"/>
                        </a:moveTo>
                        <a:lnTo>
                          <a:pt x="0" y="123"/>
                        </a:lnTo>
                        <a:lnTo>
                          <a:pt x="53" y="162"/>
                        </a:lnTo>
                        <a:lnTo>
                          <a:pt x="145" y="40"/>
                        </a:lnTo>
                        <a:lnTo>
                          <a:pt x="92" y="0"/>
                        </a:lnTo>
                        <a:close/>
                      </a:path>
                    </a:pathLst>
                  </a:custGeom>
                  <a:solidFill>
                    <a:srgbClr val="FFFFFF"/>
                  </a:solidFill>
                  <a:ln w="9525">
                    <a:noFill/>
                    <a:round/>
                    <a:headEnd/>
                    <a:tailEnd/>
                  </a:ln>
                </p:spPr>
                <p:txBody>
                  <a:bodyPr/>
                  <a:lstStyle/>
                  <a:p>
                    <a:pPr eaLnBrk="0" hangingPunct="0"/>
                    <a:endParaRPr lang="en-US" b="0">
                      <a:solidFill>
                        <a:srgbClr val="000000"/>
                      </a:solidFill>
                      <a:latin typeface="Arial" charset="0"/>
                    </a:endParaRPr>
                  </a:p>
                </p:txBody>
              </p:sp>
              <p:sp>
                <p:nvSpPr>
                  <p:cNvPr id="19892" name="Freeform 294"/>
                  <p:cNvSpPr>
                    <a:spLocks/>
                  </p:cNvSpPr>
                  <p:nvPr/>
                </p:nvSpPr>
                <p:spPr bwMode="auto">
                  <a:xfrm>
                    <a:off x="2236" y="2363"/>
                    <a:ext cx="145" cy="162"/>
                  </a:xfrm>
                  <a:custGeom>
                    <a:avLst/>
                    <a:gdLst>
                      <a:gd name="T0" fmla="*/ 92 w 145"/>
                      <a:gd name="T1" fmla="*/ 0 h 162"/>
                      <a:gd name="T2" fmla="*/ 0 w 145"/>
                      <a:gd name="T3" fmla="*/ 123 h 162"/>
                      <a:gd name="T4" fmla="*/ 53 w 145"/>
                      <a:gd name="T5" fmla="*/ 162 h 162"/>
                      <a:gd name="T6" fmla="*/ 145 w 145"/>
                      <a:gd name="T7" fmla="*/ 40 h 162"/>
                      <a:gd name="T8" fmla="*/ 92 w 145"/>
                      <a:gd name="T9" fmla="*/ 0 h 162"/>
                      <a:gd name="T10" fmla="*/ 0 60000 65536"/>
                      <a:gd name="T11" fmla="*/ 0 60000 65536"/>
                      <a:gd name="T12" fmla="*/ 0 60000 65536"/>
                      <a:gd name="T13" fmla="*/ 0 60000 65536"/>
                      <a:gd name="T14" fmla="*/ 0 60000 65536"/>
                      <a:gd name="T15" fmla="*/ 0 w 145"/>
                      <a:gd name="T16" fmla="*/ 0 h 162"/>
                      <a:gd name="T17" fmla="*/ 145 w 145"/>
                      <a:gd name="T18" fmla="*/ 162 h 162"/>
                    </a:gdLst>
                    <a:ahLst/>
                    <a:cxnLst>
                      <a:cxn ang="T10">
                        <a:pos x="T0" y="T1"/>
                      </a:cxn>
                      <a:cxn ang="T11">
                        <a:pos x="T2" y="T3"/>
                      </a:cxn>
                      <a:cxn ang="T12">
                        <a:pos x="T4" y="T5"/>
                      </a:cxn>
                      <a:cxn ang="T13">
                        <a:pos x="T6" y="T7"/>
                      </a:cxn>
                      <a:cxn ang="T14">
                        <a:pos x="T8" y="T9"/>
                      </a:cxn>
                    </a:cxnLst>
                    <a:rect l="T15" t="T16" r="T17" b="T18"/>
                    <a:pathLst>
                      <a:path w="145" h="162">
                        <a:moveTo>
                          <a:pt x="92" y="0"/>
                        </a:moveTo>
                        <a:lnTo>
                          <a:pt x="0" y="123"/>
                        </a:lnTo>
                        <a:lnTo>
                          <a:pt x="53" y="162"/>
                        </a:lnTo>
                        <a:lnTo>
                          <a:pt x="145" y="40"/>
                        </a:lnTo>
                        <a:lnTo>
                          <a:pt x="92" y="0"/>
                        </a:lnTo>
                        <a:close/>
                      </a:path>
                    </a:pathLst>
                  </a:custGeom>
                  <a:noFill/>
                  <a:ln w="7938" cap="rnd">
                    <a:solidFill>
                      <a:srgbClr val="000000"/>
                    </a:solidFill>
                    <a:prstDash val="solid"/>
                    <a:miter lim="800000"/>
                    <a:headEnd/>
                    <a:tailEnd/>
                  </a:ln>
                </p:spPr>
                <p:txBody>
                  <a:bodyPr/>
                  <a:lstStyle/>
                  <a:p>
                    <a:pPr eaLnBrk="0" hangingPunct="0"/>
                    <a:endParaRPr lang="en-US" b="0">
                      <a:solidFill>
                        <a:srgbClr val="000000"/>
                      </a:solidFill>
                      <a:latin typeface="Arial" charset="0"/>
                    </a:endParaRPr>
                  </a:p>
                </p:txBody>
              </p:sp>
            </p:grpSp>
            <p:grpSp>
              <p:nvGrpSpPr>
                <p:cNvPr id="20029" name="Group 295"/>
                <p:cNvGrpSpPr>
                  <a:grpSpLocks/>
                </p:cNvGrpSpPr>
                <p:nvPr/>
              </p:nvGrpSpPr>
              <p:grpSpPr bwMode="auto">
                <a:xfrm>
                  <a:off x="2479" y="1980"/>
                  <a:ext cx="164" cy="187"/>
                  <a:chOff x="2479" y="1980"/>
                  <a:chExt cx="164" cy="187"/>
                </a:xfrm>
              </p:grpSpPr>
              <p:sp>
                <p:nvSpPr>
                  <p:cNvPr id="19889" name="Freeform 296"/>
                  <p:cNvSpPr>
                    <a:spLocks/>
                  </p:cNvSpPr>
                  <p:nvPr/>
                </p:nvSpPr>
                <p:spPr bwMode="auto">
                  <a:xfrm>
                    <a:off x="2479" y="1980"/>
                    <a:ext cx="164" cy="187"/>
                  </a:xfrm>
                  <a:custGeom>
                    <a:avLst/>
                    <a:gdLst>
                      <a:gd name="T0" fmla="*/ 111 w 164"/>
                      <a:gd name="T1" fmla="*/ 0 h 187"/>
                      <a:gd name="T2" fmla="*/ 0 w 164"/>
                      <a:gd name="T3" fmla="*/ 147 h 187"/>
                      <a:gd name="T4" fmla="*/ 53 w 164"/>
                      <a:gd name="T5" fmla="*/ 187 h 187"/>
                      <a:gd name="T6" fmla="*/ 164 w 164"/>
                      <a:gd name="T7" fmla="*/ 40 h 187"/>
                      <a:gd name="T8" fmla="*/ 111 w 164"/>
                      <a:gd name="T9" fmla="*/ 0 h 187"/>
                      <a:gd name="T10" fmla="*/ 0 60000 65536"/>
                      <a:gd name="T11" fmla="*/ 0 60000 65536"/>
                      <a:gd name="T12" fmla="*/ 0 60000 65536"/>
                      <a:gd name="T13" fmla="*/ 0 60000 65536"/>
                      <a:gd name="T14" fmla="*/ 0 60000 65536"/>
                      <a:gd name="T15" fmla="*/ 0 w 164"/>
                      <a:gd name="T16" fmla="*/ 0 h 187"/>
                      <a:gd name="T17" fmla="*/ 164 w 164"/>
                      <a:gd name="T18" fmla="*/ 187 h 187"/>
                    </a:gdLst>
                    <a:ahLst/>
                    <a:cxnLst>
                      <a:cxn ang="T10">
                        <a:pos x="T0" y="T1"/>
                      </a:cxn>
                      <a:cxn ang="T11">
                        <a:pos x="T2" y="T3"/>
                      </a:cxn>
                      <a:cxn ang="T12">
                        <a:pos x="T4" y="T5"/>
                      </a:cxn>
                      <a:cxn ang="T13">
                        <a:pos x="T6" y="T7"/>
                      </a:cxn>
                      <a:cxn ang="T14">
                        <a:pos x="T8" y="T9"/>
                      </a:cxn>
                    </a:cxnLst>
                    <a:rect l="T15" t="T16" r="T17" b="T18"/>
                    <a:pathLst>
                      <a:path w="164" h="187">
                        <a:moveTo>
                          <a:pt x="111" y="0"/>
                        </a:moveTo>
                        <a:lnTo>
                          <a:pt x="0" y="147"/>
                        </a:lnTo>
                        <a:lnTo>
                          <a:pt x="53" y="187"/>
                        </a:lnTo>
                        <a:lnTo>
                          <a:pt x="164" y="40"/>
                        </a:lnTo>
                        <a:lnTo>
                          <a:pt x="111" y="0"/>
                        </a:lnTo>
                        <a:close/>
                      </a:path>
                    </a:pathLst>
                  </a:custGeom>
                  <a:solidFill>
                    <a:srgbClr val="FFFFFF"/>
                  </a:solidFill>
                  <a:ln w="9525">
                    <a:noFill/>
                    <a:round/>
                    <a:headEnd/>
                    <a:tailEnd/>
                  </a:ln>
                </p:spPr>
                <p:txBody>
                  <a:bodyPr/>
                  <a:lstStyle/>
                  <a:p>
                    <a:pPr eaLnBrk="0" hangingPunct="0"/>
                    <a:endParaRPr lang="en-US" b="0">
                      <a:solidFill>
                        <a:srgbClr val="000000"/>
                      </a:solidFill>
                      <a:latin typeface="Arial" charset="0"/>
                    </a:endParaRPr>
                  </a:p>
                </p:txBody>
              </p:sp>
              <p:sp>
                <p:nvSpPr>
                  <p:cNvPr id="19890" name="Freeform 297"/>
                  <p:cNvSpPr>
                    <a:spLocks/>
                  </p:cNvSpPr>
                  <p:nvPr/>
                </p:nvSpPr>
                <p:spPr bwMode="auto">
                  <a:xfrm>
                    <a:off x="2479" y="1980"/>
                    <a:ext cx="164" cy="187"/>
                  </a:xfrm>
                  <a:custGeom>
                    <a:avLst/>
                    <a:gdLst>
                      <a:gd name="T0" fmla="*/ 111 w 164"/>
                      <a:gd name="T1" fmla="*/ 0 h 187"/>
                      <a:gd name="T2" fmla="*/ 0 w 164"/>
                      <a:gd name="T3" fmla="*/ 147 h 187"/>
                      <a:gd name="T4" fmla="*/ 53 w 164"/>
                      <a:gd name="T5" fmla="*/ 187 h 187"/>
                      <a:gd name="T6" fmla="*/ 164 w 164"/>
                      <a:gd name="T7" fmla="*/ 40 h 187"/>
                      <a:gd name="T8" fmla="*/ 111 w 164"/>
                      <a:gd name="T9" fmla="*/ 0 h 187"/>
                      <a:gd name="T10" fmla="*/ 0 60000 65536"/>
                      <a:gd name="T11" fmla="*/ 0 60000 65536"/>
                      <a:gd name="T12" fmla="*/ 0 60000 65536"/>
                      <a:gd name="T13" fmla="*/ 0 60000 65536"/>
                      <a:gd name="T14" fmla="*/ 0 60000 65536"/>
                      <a:gd name="T15" fmla="*/ 0 w 164"/>
                      <a:gd name="T16" fmla="*/ 0 h 187"/>
                      <a:gd name="T17" fmla="*/ 164 w 164"/>
                      <a:gd name="T18" fmla="*/ 187 h 187"/>
                    </a:gdLst>
                    <a:ahLst/>
                    <a:cxnLst>
                      <a:cxn ang="T10">
                        <a:pos x="T0" y="T1"/>
                      </a:cxn>
                      <a:cxn ang="T11">
                        <a:pos x="T2" y="T3"/>
                      </a:cxn>
                      <a:cxn ang="T12">
                        <a:pos x="T4" y="T5"/>
                      </a:cxn>
                      <a:cxn ang="T13">
                        <a:pos x="T6" y="T7"/>
                      </a:cxn>
                      <a:cxn ang="T14">
                        <a:pos x="T8" y="T9"/>
                      </a:cxn>
                    </a:cxnLst>
                    <a:rect l="T15" t="T16" r="T17" b="T18"/>
                    <a:pathLst>
                      <a:path w="164" h="187">
                        <a:moveTo>
                          <a:pt x="111" y="0"/>
                        </a:moveTo>
                        <a:lnTo>
                          <a:pt x="0" y="147"/>
                        </a:lnTo>
                        <a:lnTo>
                          <a:pt x="53" y="187"/>
                        </a:lnTo>
                        <a:lnTo>
                          <a:pt x="164" y="40"/>
                        </a:lnTo>
                        <a:lnTo>
                          <a:pt x="111" y="0"/>
                        </a:lnTo>
                        <a:close/>
                      </a:path>
                    </a:pathLst>
                  </a:custGeom>
                  <a:noFill/>
                  <a:ln w="7938" cap="rnd">
                    <a:solidFill>
                      <a:srgbClr val="000000"/>
                    </a:solidFill>
                    <a:prstDash val="solid"/>
                    <a:miter lim="800000"/>
                    <a:headEnd/>
                    <a:tailEnd/>
                  </a:ln>
                </p:spPr>
                <p:txBody>
                  <a:bodyPr/>
                  <a:lstStyle/>
                  <a:p>
                    <a:pPr eaLnBrk="0" hangingPunct="0"/>
                    <a:endParaRPr lang="en-US" b="0">
                      <a:solidFill>
                        <a:srgbClr val="000000"/>
                      </a:solidFill>
                      <a:latin typeface="Arial" charset="0"/>
                    </a:endParaRPr>
                  </a:p>
                </p:txBody>
              </p:sp>
            </p:grpSp>
            <p:sp>
              <p:nvSpPr>
                <p:cNvPr id="19741" name="Line 298"/>
                <p:cNvSpPr>
                  <a:spLocks noChangeShapeType="1"/>
                </p:cNvSpPr>
                <p:nvPr/>
              </p:nvSpPr>
              <p:spPr bwMode="auto">
                <a:xfrm>
                  <a:off x="1832" y="1792"/>
                  <a:ext cx="708" cy="413"/>
                </a:xfrm>
                <a:prstGeom prst="line">
                  <a:avLst/>
                </a:prstGeom>
                <a:noFill/>
                <a:ln w="31750">
                  <a:solidFill>
                    <a:srgbClr val="000000"/>
                  </a:solidFill>
                  <a:round/>
                  <a:headEnd/>
                  <a:tailEnd/>
                </a:ln>
              </p:spPr>
              <p:txBody>
                <a:bodyPr/>
                <a:lstStyle/>
                <a:p>
                  <a:pPr eaLnBrk="0" hangingPunct="0"/>
                  <a:endParaRPr lang="en-US" b="0">
                    <a:solidFill>
                      <a:srgbClr val="000000"/>
                    </a:solidFill>
                    <a:latin typeface="Arial" charset="0"/>
                  </a:endParaRPr>
                </a:p>
              </p:txBody>
            </p:sp>
            <p:sp>
              <p:nvSpPr>
                <p:cNvPr id="19742" name="Line 299"/>
                <p:cNvSpPr>
                  <a:spLocks noChangeShapeType="1"/>
                </p:cNvSpPr>
                <p:nvPr/>
              </p:nvSpPr>
              <p:spPr bwMode="auto">
                <a:xfrm flipV="1">
                  <a:off x="2528" y="2163"/>
                  <a:ext cx="38" cy="42"/>
                </a:xfrm>
                <a:prstGeom prst="line">
                  <a:avLst/>
                </a:prstGeom>
                <a:noFill/>
                <a:ln w="31750">
                  <a:solidFill>
                    <a:srgbClr val="000000"/>
                  </a:solidFill>
                  <a:round/>
                  <a:headEnd/>
                  <a:tailEnd/>
                </a:ln>
              </p:spPr>
              <p:txBody>
                <a:bodyPr/>
                <a:lstStyle/>
                <a:p>
                  <a:pPr eaLnBrk="0" hangingPunct="0"/>
                  <a:endParaRPr lang="en-US" b="0">
                    <a:solidFill>
                      <a:srgbClr val="000000"/>
                    </a:solidFill>
                    <a:latin typeface="Arial" charset="0"/>
                  </a:endParaRPr>
                </a:p>
              </p:txBody>
            </p:sp>
            <p:sp>
              <p:nvSpPr>
                <p:cNvPr id="19743" name="Line 300"/>
                <p:cNvSpPr>
                  <a:spLocks noChangeShapeType="1"/>
                </p:cNvSpPr>
                <p:nvPr/>
              </p:nvSpPr>
              <p:spPr bwMode="auto">
                <a:xfrm>
                  <a:off x="2559" y="2167"/>
                  <a:ext cx="118" cy="45"/>
                </a:xfrm>
                <a:prstGeom prst="line">
                  <a:avLst/>
                </a:prstGeom>
                <a:noFill/>
                <a:ln w="31750">
                  <a:solidFill>
                    <a:srgbClr val="000000"/>
                  </a:solidFill>
                  <a:round/>
                  <a:headEnd/>
                  <a:tailEnd/>
                </a:ln>
              </p:spPr>
              <p:txBody>
                <a:bodyPr/>
                <a:lstStyle/>
                <a:p>
                  <a:pPr eaLnBrk="0" hangingPunct="0"/>
                  <a:endParaRPr lang="en-US" b="0">
                    <a:solidFill>
                      <a:srgbClr val="000000"/>
                    </a:solidFill>
                    <a:latin typeface="Arial" charset="0"/>
                  </a:endParaRPr>
                </a:p>
              </p:txBody>
            </p:sp>
            <p:sp>
              <p:nvSpPr>
                <p:cNvPr id="19744" name="Line 301"/>
                <p:cNvSpPr>
                  <a:spLocks noChangeShapeType="1"/>
                </p:cNvSpPr>
                <p:nvPr/>
              </p:nvSpPr>
              <p:spPr bwMode="auto">
                <a:xfrm flipV="1">
                  <a:off x="2669" y="2155"/>
                  <a:ext cx="42" cy="59"/>
                </a:xfrm>
                <a:prstGeom prst="line">
                  <a:avLst/>
                </a:prstGeom>
                <a:noFill/>
                <a:ln w="31750">
                  <a:solidFill>
                    <a:srgbClr val="000000"/>
                  </a:solidFill>
                  <a:round/>
                  <a:headEnd/>
                  <a:tailEnd/>
                </a:ln>
              </p:spPr>
              <p:txBody>
                <a:bodyPr/>
                <a:lstStyle/>
                <a:p>
                  <a:pPr eaLnBrk="0" hangingPunct="0"/>
                  <a:endParaRPr lang="en-US" b="0">
                    <a:solidFill>
                      <a:srgbClr val="000000"/>
                    </a:solidFill>
                    <a:latin typeface="Arial" charset="0"/>
                  </a:endParaRPr>
                </a:p>
              </p:txBody>
            </p:sp>
            <p:sp>
              <p:nvSpPr>
                <p:cNvPr id="19745" name="Line 302"/>
                <p:cNvSpPr>
                  <a:spLocks noChangeShapeType="1"/>
                </p:cNvSpPr>
                <p:nvPr/>
              </p:nvSpPr>
              <p:spPr bwMode="auto">
                <a:xfrm>
                  <a:off x="2711" y="2163"/>
                  <a:ext cx="736" cy="316"/>
                </a:xfrm>
                <a:prstGeom prst="line">
                  <a:avLst/>
                </a:prstGeom>
                <a:noFill/>
                <a:ln w="31750">
                  <a:solidFill>
                    <a:srgbClr val="000000"/>
                  </a:solidFill>
                  <a:round/>
                  <a:headEnd/>
                  <a:tailEnd/>
                </a:ln>
              </p:spPr>
              <p:txBody>
                <a:bodyPr/>
                <a:lstStyle/>
                <a:p>
                  <a:pPr eaLnBrk="0" hangingPunct="0"/>
                  <a:endParaRPr lang="en-US" b="0">
                    <a:solidFill>
                      <a:srgbClr val="000000"/>
                    </a:solidFill>
                    <a:latin typeface="Arial" charset="0"/>
                  </a:endParaRPr>
                </a:p>
              </p:txBody>
            </p:sp>
            <p:sp>
              <p:nvSpPr>
                <p:cNvPr id="19746" name="Line 303"/>
                <p:cNvSpPr>
                  <a:spLocks noChangeShapeType="1"/>
                </p:cNvSpPr>
                <p:nvPr/>
              </p:nvSpPr>
              <p:spPr bwMode="auto">
                <a:xfrm>
                  <a:off x="3447" y="2479"/>
                  <a:ext cx="825" cy="1"/>
                </a:xfrm>
                <a:prstGeom prst="line">
                  <a:avLst/>
                </a:prstGeom>
                <a:noFill/>
                <a:ln w="31750">
                  <a:solidFill>
                    <a:srgbClr val="000000"/>
                  </a:solidFill>
                  <a:round/>
                  <a:headEnd/>
                  <a:tailEnd/>
                </a:ln>
              </p:spPr>
              <p:txBody>
                <a:bodyPr/>
                <a:lstStyle/>
                <a:p>
                  <a:pPr eaLnBrk="0" hangingPunct="0"/>
                  <a:endParaRPr lang="en-US" b="0">
                    <a:solidFill>
                      <a:srgbClr val="000000"/>
                    </a:solidFill>
                    <a:latin typeface="Arial" charset="0"/>
                  </a:endParaRPr>
                </a:p>
              </p:txBody>
            </p:sp>
            <p:sp>
              <p:nvSpPr>
                <p:cNvPr id="19747" name="Line 304"/>
                <p:cNvSpPr>
                  <a:spLocks noChangeShapeType="1"/>
                </p:cNvSpPr>
                <p:nvPr/>
              </p:nvSpPr>
              <p:spPr bwMode="auto">
                <a:xfrm flipV="1">
                  <a:off x="4261" y="2333"/>
                  <a:ext cx="380" cy="146"/>
                </a:xfrm>
                <a:prstGeom prst="line">
                  <a:avLst/>
                </a:prstGeom>
                <a:noFill/>
                <a:ln w="31750">
                  <a:solidFill>
                    <a:srgbClr val="000000"/>
                  </a:solidFill>
                  <a:round/>
                  <a:headEnd/>
                  <a:tailEnd/>
                </a:ln>
              </p:spPr>
              <p:txBody>
                <a:bodyPr/>
                <a:lstStyle/>
                <a:p>
                  <a:pPr eaLnBrk="0" hangingPunct="0"/>
                  <a:endParaRPr lang="en-US" b="0">
                    <a:solidFill>
                      <a:srgbClr val="000000"/>
                    </a:solidFill>
                    <a:latin typeface="Arial" charset="0"/>
                  </a:endParaRPr>
                </a:p>
              </p:txBody>
            </p:sp>
            <p:sp>
              <p:nvSpPr>
                <p:cNvPr id="19748" name="Line 305"/>
                <p:cNvSpPr>
                  <a:spLocks noChangeShapeType="1"/>
                </p:cNvSpPr>
                <p:nvPr/>
              </p:nvSpPr>
              <p:spPr bwMode="auto">
                <a:xfrm>
                  <a:off x="4641" y="2333"/>
                  <a:ext cx="16" cy="29"/>
                </a:xfrm>
                <a:prstGeom prst="line">
                  <a:avLst/>
                </a:prstGeom>
                <a:noFill/>
                <a:ln w="31750">
                  <a:solidFill>
                    <a:srgbClr val="000000"/>
                  </a:solidFill>
                  <a:round/>
                  <a:headEnd/>
                  <a:tailEnd/>
                </a:ln>
              </p:spPr>
              <p:txBody>
                <a:bodyPr/>
                <a:lstStyle/>
                <a:p>
                  <a:pPr eaLnBrk="0" hangingPunct="0"/>
                  <a:endParaRPr lang="en-US" b="0">
                    <a:solidFill>
                      <a:srgbClr val="000000"/>
                    </a:solidFill>
                    <a:latin typeface="Arial" charset="0"/>
                  </a:endParaRPr>
                </a:p>
              </p:txBody>
            </p:sp>
            <p:sp>
              <p:nvSpPr>
                <p:cNvPr id="19749" name="Line 306"/>
                <p:cNvSpPr>
                  <a:spLocks noChangeShapeType="1"/>
                </p:cNvSpPr>
                <p:nvPr/>
              </p:nvSpPr>
              <p:spPr bwMode="auto">
                <a:xfrm flipV="1">
                  <a:off x="4657" y="2287"/>
                  <a:ext cx="106" cy="75"/>
                </a:xfrm>
                <a:prstGeom prst="line">
                  <a:avLst/>
                </a:prstGeom>
                <a:noFill/>
                <a:ln w="31750">
                  <a:solidFill>
                    <a:srgbClr val="000000"/>
                  </a:solidFill>
                  <a:round/>
                  <a:headEnd/>
                  <a:tailEnd/>
                </a:ln>
              </p:spPr>
              <p:txBody>
                <a:bodyPr/>
                <a:lstStyle/>
                <a:p>
                  <a:pPr eaLnBrk="0" hangingPunct="0"/>
                  <a:endParaRPr lang="en-US" b="0">
                    <a:solidFill>
                      <a:srgbClr val="000000"/>
                    </a:solidFill>
                    <a:latin typeface="Arial" charset="0"/>
                  </a:endParaRPr>
                </a:p>
              </p:txBody>
            </p:sp>
            <p:sp>
              <p:nvSpPr>
                <p:cNvPr id="19750" name="Line 307"/>
                <p:cNvSpPr>
                  <a:spLocks noChangeShapeType="1"/>
                </p:cNvSpPr>
                <p:nvPr/>
              </p:nvSpPr>
              <p:spPr bwMode="auto">
                <a:xfrm flipH="1">
                  <a:off x="4757" y="2402"/>
                  <a:ext cx="94" cy="77"/>
                </a:xfrm>
                <a:prstGeom prst="line">
                  <a:avLst/>
                </a:prstGeom>
                <a:noFill/>
                <a:ln w="31750">
                  <a:solidFill>
                    <a:srgbClr val="000000"/>
                  </a:solidFill>
                  <a:round/>
                  <a:headEnd/>
                  <a:tailEnd/>
                </a:ln>
              </p:spPr>
              <p:txBody>
                <a:bodyPr/>
                <a:lstStyle/>
                <a:p>
                  <a:pPr eaLnBrk="0" hangingPunct="0"/>
                  <a:endParaRPr lang="en-US" b="0">
                    <a:solidFill>
                      <a:srgbClr val="000000"/>
                    </a:solidFill>
                    <a:latin typeface="Arial" charset="0"/>
                  </a:endParaRPr>
                </a:p>
              </p:txBody>
            </p:sp>
            <p:sp>
              <p:nvSpPr>
                <p:cNvPr id="19751" name="Line 308"/>
                <p:cNvSpPr>
                  <a:spLocks noChangeShapeType="1"/>
                </p:cNvSpPr>
                <p:nvPr/>
              </p:nvSpPr>
              <p:spPr bwMode="auto">
                <a:xfrm>
                  <a:off x="4757" y="2479"/>
                  <a:ext cx="23" cy="42"/>
                </a:xfrm>
                <a:prstGeom prst="line">
                  <a:avLst/>
                </a:prstGeom>
                <a:noFill/>
                <a:ln w="31750">
                  <a:solidFill>
                    <a:srgbClr val="000000"/>
                  </a:solidFill>
                  <a:round/>
                  <a:headEnd/>
                  <a:tailEnd/>
                </a:ln>
              </p:spPr>
              <p:txBody>
                <a:bodyPr/>
                <a:lstStyle/>
                <a:p>
                  <a:pPr eaLnBrk="0" hangingPunct="0"/>
                  <a:endParaRPr lang="en-US" b="0">
                    <a:solidFill>
                      <a:srgbClr val="000000"/>
                    </a:solidFill>
                    <a:latin typeface="Arial" charset="0"/>
                  </a:endParaRPr>
                </a:p>
              </p:txBody>
            </p:sp>
            <p:sp>
              <p:nvSpPr>
                <p:cNvPr id="19752" name="Line 309"/>
                <p:cNvSpPr>
                  <a:spLocks noChangeShapeType="1"/>
                </p:cNvSpPr>
                <p:nvPr/>
              </p:nvSpPr>
              <p:spPr bwMode="auto">
                <a:xfrm flipH="1">
                  <a:off x="4308" y="2521"/>
                  <a:ext cx="472" cy="308"/>
                </a:xfrm>
                <a:prstGeom prst="line">
                  <a:avLst/>
                </a:prstGeom>
                <a:noFill/>
                <a:ln w="31750">
                  <a:solidFill>
                    <a:srgbClr val="000000"/>
                  </a:solidFill>
                  <a:round/>
                  <a:headEnd/>
                  <a:tailEnd/>
                </a:ln>
              </p:spPr>
              <p:txBody>
                <a:bodyPr/>
                <a:lstStyle/>
                <a:p>
                  <a:pPr eaLnBrk="0" hangingPunct="0"/>
                  <a:endParaRPr lang="en-US" b="0">
                    <a:solidFill>
                      <a:srgbClr val="000000"/>
                    </a:solidFill>
                    <a:latin typeface="Arial" charset="0"/>
                  </a:endParaRPr>
                </a:p>
              </p:txBody>
            </p:sp>
            <p:sp>
              <p:nvSpPr>
                <p:cNvPr id="19753" name="Line 310"/>
                <p:cNvSpPr>
                  <a:spLocks noChangeShapeType="1"/>
                </p:cNvSpPr>
                <p:nvPr/>
              </p:nvSpPr>
              <p:spPr bwMode="auto">
                <a:xfrm flipH="1">
                  <a:off x="3978" y="2829"/>
                  <a:ext cx="330" cy="115"/>
                </a:xfrm>
                <a:prstGeom prst="line">
                  <a:avLst/>
                </a:prstGeom>
                <a:noFill/>
                <a:ln w="31750">
                  <a:solidFill>
                    <a:srgbClr val="000000"/>
                  </a:solidFill>
                  <a:round/>
                  <a:headEnd/>
                  <a:tailEnd/>
                </a:ln>
              </p:spPr>
              <p:txBody>
                <a:bodyPr/>
                <a:lstStyle/>
                <a:p>
                  <a:pPr eaLnBrk="0" hangingPunct="0"/>
                  <a:endParaRPr lang="en-US" b="0">
                    <a:solidFill>
                      <a:srgbClr val="000000"/>
                    </a:solidFill>
                    <a:latin typeface="Arial" charset="0"/>
                  </a:endParaRPr>
                </a:p>
              </p:txBody>
            </p:sp>
            <p:sp>
              <p:nvSpPr>
                <p:cNvPr id="19754" name="Line 311"/>
                <p:cNvSpPr>
                  <a:spLocks noChangeShapeType="1"/>
                </p:cNvSpPr>
                <p:nvPr/>
              </p:nvSpPr>
              <p:spPr bwMode="auto">
                <a:xfrm flipH="1">
                  <a:off x="3238" y="2943"/>
                  <a:ext cx="740" cy="1"/>
                </a:xfrm>
                <a:prstGeom prst="line">
                  <a:avLst/>
                </a:prstGeom>
                <a:noFill/>
                <a:ln w="31750">
                  <a:solidFill>
                    <a:srgbClr val="000000"/>
                  </a:solidFill>
                  <a:round/>
                  <a:headEnd/>
                  <a:tailEnd/>
                </a:ln>
              </p:spPr>
              <p:txBody>
                <a:bodyPr/>
                <a:lstStyle/>
                <a:p>
                  <a:pPr eaLnBrk="0" hangingPunct="0"/>
                  <a:endParaRPr lang="en-US" b="0">
                    <a:solidFill>
                      <a:srgbClr val="000000"/>
                    </a:solidFill>
                    <a:latin typeface="Arial" charset="0"/>
                  </a:endParaRPr>
                </a:p>
              </p:txBody>
            </p:sp>
            <p:sp>
              <p:nvSpPr>
                <p:cNvPr id="19755" name="Line 312"/>
                <p:cNvSpPr>
                  <a:spLocks noChangeShapeType="1"/>
                </p:cNvSpPr>
                <p:nvPr/>
              </p:nvSpPr>
              <p:spPr bwMode="auto">
                <a:xfrm flipH="1" flipV="1">
                  <a:off x="2495" y="2636"/>
                  <a:ext cx="743" cy="307"/>
                </a:xfrm>
                <a:prstGeom prst="line">
                  <a:avLst/>
                </a:prstGeom>
                <a:noFill/>
                <a:ln w="31750">
                  <a:solidFill>
                    <a:srgbClr val="000000"/>
                  </a:solidFill>
                  <a:round/>
                  <a:headEnd/>
                  <a:tailEnd/>
                </a:ln>
              </p:spPr>
              <p:txBody>
                <a:bodyPr/>
                <a:lstStyle/>
                <a:p>
                  <a:pPr eaLnBrk="0" hangingPunct="0"/>
                  <a:endParaRPr lang="en-US" b="0">
                    <a:solidFill>
                      <a:srgbClr val="000000"/>
                    </a:solidFill>
                    <a:latin typeface="Arial" charset="0"/>
                  </a:endParaRPr>
                </a:p>
              </p:txBody>
            </p:sp>
            <p:sp>
              <p:nvSpPr>
                <p:cNvPr id="19756" name="Line 313"/>
                <p:cNvSpPr>
                  <a:spLocks noChangeShapeType="1"/>
                </p:cNvSpPr>
                <p:nvPr/>
              </p:nvSpPr>
              <p:spPr bwMode="auto">
                <a:xfrm flipV="1">
                  <a:off x="2496" y="2537"/>
                  <a:ext cx="37" cy="105"/>
                </a:xfrm>
                <a:prstGeom prst="line">
                  <a:avLst/>
                </a:prstGeom>
                <a:noFill/>
                <a:ln w="31750">
                  <a:solidFill>
                    <a:srgbClr val="000000"/>
                  </a:solidFill>
                  <a:round/>
                  <a:headEnd/>
                  <a:tailEnd/>
                </a:ln>
              </p:spPr>
              <p:txBody>
                <a:bodyPr/>
                <a:lstStyle/>
                <a:p>
                  <a:pPr eaLnBrk="0" hangingPunct="0"/>
                  <a:endParaRPr lang="en-US" b="0">
                    <a:solidFill>
                      <a:srgbClr val="000000"/>
                    </a:solidFill>
                    <a:latin typeface="Arial" charset="0"/>
                  </a:endParaRPr>
                </a:p>
              </p:txBody>
            </p:sp>
            <p:sp>
              <p:nvSpPr>
                <p:cNvPr id="19757" name="Line 314"/>
                <p:cNvSpPr>
                  <a:spLocks noChangeShapeType="1"/>
                </p:cNvSpPr>
                <p:nvPr/>
              </p:nvSpPr>
              <p:spPr bwMode="auto">
                <a:xfrm flipH="1" flipV="1">
                  <a:off x="1795" y="1826"/>
                  <a:ext cx="738" cy="721"/>
                </a:xfrm>
                <a:prstGeom prst="line">
                  <a:avLst/>
                </a:prstGeom>
                <a:noFill/>
                <a:ln w="31750">
                  <a:solidFill>
                    <a:srgbClr val="000000"/>
                  </a:solidFill>
                  <a:round/>
                  <a:headEnd/>
                  <a:tailEnd/>
                </a:ln>
              </p:spPr>
              <p:txBody>
                <a:bodyPr/>
                <a:lstStyle/>
                <a:p>
                  <a:pPr eaLnBrk="0" hangingPunct="0"/>
                  <a:endParaRPr lang="en-US" b="0">
                    <a:solidFill>
                      <a:srgbClr val="000000"/>
                    </a:solidFill>
                    <a:latin typeface="Arial" charset="0"/>
                  </a:endParaRPr>
                </a:p>
              </p:txBody>
            </p:sp>
            <p:sp>
              <p:nvSpPr>
                <p:cNvPr id="19758" name="Line 315"/>
                <p:cNvSpPr>
                  <a:spLocks noChangeShapeType="1"/>
                </p:cNvSpPr>
                <p:nvPr/>
              </p:nvSpPr>
              <p:spPr bwMode="auto">
                <a:xfrm>
                  <a:off x="4757" y="2273"/>
                  <a:ext cx="94" cy="129"/>
                </a:xfrm>
                <a:prstGeom prst="line">
                  <a:avLst/>
                </a:prstGeom>
                <a:noFill/>
                <a:ln w="11113">
                  <a:solidFill>
                    <a:srgbClr val="000000"/>
                  </a:solidFill>
                  <a:round/>
                  <a:headEnd/>
                  <a:tailEnd/>
                </a:ln>
              </p:spPr>
              <p:txBody>
                <a:bodyPr/>
                <a:lstStyle/>
                <a:p>
                  <a:pPr eaLnBrk="0" hangingPunct="0"/>
                  <a:endParaRPr lang="en-US" b="0">
                    <a:solidFill>
                      <a:srgbClr val="000000"/>
                    </a:solidFill>
                    <a:latin typeface="Arial" charset="0"/>
                  </a:endParaRPr>
                </a:p>
              </p:txBody>
            </p:sp>
            <p:grpSp>
              <p:nvGrpSpPr>
                <p:cNvPr id="20036" name="Group 316"/>
                <p:cNvGrpSpPr>
                  <a:grpSpLocks/>
                </p:cNvGrpSpPr>
                <p:nvPr/>
              </p:nvGrpSpPr>
              <p:grpSpPr bwMode="auto">
                <a:xfrm>
                  <a:off x="3699" y="2959"/>
                  <a:ext cx="718" cy="673"/>
                  <a:chOff x="3699" y="2959"/>
                  <a:chExt cx="718" cy="673"/>
                </a:xfrm>
              </p:grpSpPr>
              <p:sp>
                <p:nvSpPr>
                  <p:cNvPr id="19887" name="Rectangle 317"/>
                  <p:cNvSpPr>
                    <a:spLocks noChangeArrowheads="1"/>
                  </p:cNvSpPr>
                  <p:nvPr/>
                </p:nvSpPr>
                <p:spPr bwMode="auto">
                  <a:xfrm>
                    <a:off x="3699" y="2959"/>
                    <a:ext cx="718" cy="673"/>
                  </a:xfrm>
                  <a:prstGeom prst="rect">
                    <a:avLst/>
                  </a:prstGeom>
                  <a:solidFill>
                    <a:srgbClr val="F4F4F4"/>
                  </a:solidFill>
                  <a:ln w="9525">
                    <a:noFill/>
                    <a:miter lim="800000"/>
                    <a:headEnd/>
                    <a:tailEnd/>
                  </a:ln>
                </p:spPr>
                <p:txBody>
                  <a:bodyPr/>
                  <a:lstStyle/>
                  <a:p>
                    <a:pPr eaLnBrk="0" hangingPunct="0"/>
                    <a:endParaRPr lang="en-US" b="0">
                      <a:solidFill>
                        <a:srgbClr val="000000"/>
                      </a:solidFill>
                      <a:latin typeface="Arial" charset="0"/>
                    </a:endParaRPr>
                  </a:p>
                </p:txBody>
              </p:sp>
              <p:sp>
                <p:nvSpPr>
                  <p:cNvPr id="19888" name="Rectangle 318"/>
                  <p:cNvSpPr>
                    <a:spLocks noChangeArrowheads="1"/>
                  </p:cNvSpPr>
                  <p:nvPr/>
                </p:nvSpPr>
                <p:spPr bwMode="auto">
                  <a:xfrm>
                    <a:off x="3699" y="2959"/>
                    <a:ext cx="718" cy="673"/>
                  </a:xfrm>
                  <a:prstGeom prst="rect">
                    <a:avLst/>
                  </a:prstGeom>
                  <a:noFill/>
                  <a:ln w="7938" cap="rnd">
                    <a:solidFill>
                      <a:srgbClr val="000000"/>
                    </a:solidFill>
                    <a:miter lim="800000"/>
                    <a:headEnd/>
                    <a:tailEnd/>
                  </a:ln>
                </p:spPr>
                <p:txBody>
                  <a:bodyPr/>
                  <a:lstStyle/>
                  <a:p>
                    <a:pPr eaLnBrk="0" hangingPunct="0"/>
                    <a:endParaRPr lang="en-US" b="0">
                      <a:solidFill>
                        <a:srgbClr val="000000"/>
                      </a:solidFill>
                      <a:latin typeface="Arial" charset="0"/>
                    </a:endParaRPr>
                  </a:p>
                </p:txBody>
              </p:sp>
            </p:grpSp>
            <p:grpSp>
              <p:nvGrpSpPr>
                <p:cNvPr id="20133" name="Group 319"/>
                <p:cNvGrpSpPr>
                  <a:grpSpLocks/>
                </p:cNvGrpSpPr>
                <p:nvPr/>
              </p:nvGrpSpPr>
              <p:grpSpPr bwMode="auto">
                <a:xfrm>
                  <a:off x="3615" y="2959"/>
                  <a:ext cx="84" cy="252"/>
                  <a:chOff x="3615" y="2959"/>
                  <a:chExt cx="84" cy="252"/>
                </a:xfrm>
              </p:grpSpPr>
              <p:sp>
                <p:nvSpPr>
                  <p:cNvPr id="19885" name="Rectangle 320"/>
                  <p:cNvSpPr>
                    <a:spLocks noChangeArrowheads="1"/>
                  </p:cNvSpPr>
                  <p:nvPr/>
                </p:nvSpPr>
                <p:spPr bwMode="auto">
                  <a:xfrm>
                    <a:off x="3615" y="2959"/>
                    <a:ext cx="84" cy="252"/>
                  </a:xfrm>
                  <a:prstGeom prst="rect">
                    <a:avLst/>
                  </a:prstGeom>
                  <a:solidFill>
                    <a:srgbClr val="FFFFFF"/>
                  </a:solidFill>
                  <a:ln w="9525">
                    <a:noFill/>
                    <a:miter lim="800000"/>
                    <a:headEnd/>
                    <a:tailEnd/>
                  </a:ln>
                </p:spPr>
                <p:txBody>
                  <a:bodyPr/>
                  <a:lstStyle/>
                  <a:p>
                    <a:pPr eaLnBrk="0" hangingPunct="0"/>
                    <a:endParaRPr lang="en-US" b="0">
                      <a:solidFill>
                        <a:srgbClr val="000000"/>
                      </a:solidFill>
                      <a:latin typeface="Arial" charset="0"/>
                    </a:endParaRPr>
                  </a:p>
                </p:txBody>
              </p:sp>
              <p:sp>
                <p:nvSpPr>
                  <p:cNvPr id="19886" name="Rectangle 321"/>
                  <p:cNvSpPr>
                    <a:spLocks noChangeArrowheads="1"/>
                  </p:cNvSpPr>
                  <p:nvPr/>
                </p:nvSpPr>
                <p:spPr bwMode="auto">
                  <a:xfrm>
                    <a:off x="3615" y="2959"/>
                    <a:ext cx="84" cy="252"/>
                  </a:xfrm>
                  <a:prstGeom prst="rect">
                    <a:avLst/>
                  </a:prstGeom>
                  <a:noFill/>
                  <a:ln w="7938" cap="rnd">
                    <a:solidFill>
                      <a:srgbClr val="000000"/>
                    </a:solidFill>
                    <a:miter lim="800000"/>
                    <a:headEnd/>
                    <a:tailEnd/>
                  </a:ln>
                </p:spPr>
                <p:txBody>
                  <a:bodyPr/>
                  <a:lstStyle/>
                  <a:p>
                    <a:pPr eaLnBrk="0" hangingPunct="0"/>
                    <a:endParaRPr lang="en-US" b="0">
                      <a:solidFill>
                        <a:srgbClr val="000000"/>
                      </a:solidFill>
                      <a:latin typeface="Arial" charset="0"/>
                    </a:endParaRPr>
                  </a:p>
                </p:txBody>
              </p:sp>
            </p:grpSp>
            <p:grpSp>
              <p:nvGrpSpPr>
                <p:cNvPr id="20134" name="Group 322"/>
                <p:cNvGrpSpPr>
                  <a:grpSpLocks/>
                </p:cNvGrpSpPr>
                <p:nvPr/>
              </p:nvGrpSpPr>
              <p:grpSpPr bwMode="auto">
                <a:xfrm>
                  <a:off x="4417" y="2959"/>
                  <a:ext cx="124" cy="253"/>
                  <a:chOff x="4417" y="2959"/>
                  <a:chExt cx="124" cy="253"/>
                </a:xfrm>
              </p:grpSpPr>
              <p:sp>
                <p:nvSpPr>
                  <p:cNvPr id="19883" name="Rectangle 323"/>
                  <p:cNvSpPr>
                    <a:spLocks noChangeArrowheads="1"/>
                  </p:cNvSpPr>
                  <p:nvPr/>
                </p:nvSpPr>
                <p:spPr bwMode="auto">
                  <a:xfrm>
                    <a:off x="4417" y="2959"/>
                    <a:ext cx="124" cy="253"/>
                  </a:xfrm>
                  <a:prstGeom prst="rect">
                    <a:avLst/>
                  </a:prstGeom>
                  <a:solidFill>
                    <a:srgbClr val="FFFFFF"/>
                  </a:solidFill>
                  <a:ln w="9525">
                    <a:noFill/>
                    <a:miter lim="800000"/>
                    <a:headEnd/>
                    <a:tailEnd/>
                  </a:ln>
                </p:spPr>
                <p:txBody>
                  <a:bodyPr/>
                  <a:lstStyle/>
                  <a:p>
                    <a:pPr eaLnBrk="0" hangingPunct="0"/>
                    <a:endParaRPr lang="en-US" b="0">
                      <a:solidFill>
                        <a:srgbClr val="000000"/>
                      </a:solidFill>
                      <a:latin typeface="Arial" charset="0"/>
                    </a:endParaRPr>
                  </a:p>
                </p:txBody>
              </p:sp>
              <p:sp>
                <p:nvSpPr>
                  <p:cNvPr id="19884" name="Rectangle 324"/>
                  <p:cNvSpPr>
                    <a:spLocks noChangeArrowheads="1"/>
                  </p:cNvSpPr>
                  <p:nvPr/>
                </p:nvSpPr>
                <p:spPr bwMode="auto">
                  <a:xfrm>
                    <a:off x="4417" y="2959"/>
                    <a:ext cx="124" cy="253"/>
                  </a:xfrm>
                  <a:prstGeom prst="rect">
                    <a:avLst/>
                  </a:prstGeom>
                  <a:noFill/>
                  <a:ln w="7938" cap="rnd">
                    <a:solidFill>
                      <a:srgbClr val="000000"/>
                    </a:solidFill>
                    <a:miter lim="800000"/>
                    <a:headEnd/>
                    <a:tailEnd/>
                  </a:ln>
                </p:spPr>
                <p:txBody>
                  <a:bodyPr/>
                  <a:lstStyle/>
                  <a:p>
                    <a:pPr eaLnBrk="0" hangingPunct="0"/>
                    <a:endParaRPr lang="en-US" b="0">
                      <a:solidFill>
                        <a:srgbClr val="000000"/>
                      </a:solidFill>
                      <a:latin typeface="Arial" charset="0"/>
                    </a:endParaRPr>
                  </a:p>
                </p:txBody>
              </p:sp>
            </p:grpSp>
            <p:grpSp>
              <p:nvGrpSpPr>
                <p:cNvPr id="20137" name="Group 325"/>
                <p:cNvGrpSpPr>
                  <a:grpSpLocks/>
                </p:cNvGrpSpPr>
                <p:nvPr/>
              </p:nvGrpSpPr>
              <p:grpSpPr bwMode="auto">
                <a:xfrm>
                  <a:off x="1801" y="1938"/>
                  <a:ext cx="110" cy="94"/>
                  <a:chOff x="1801" y="1938"/>
                  <a:chExt cx="110" cy="94"/>
                </a:xfrm>
              </p:grpSpPr>
              <p:sp>
                <p:nvSpPr>
                  <p:cNvPr id="19881" name="Freeform 326"/>
                  <p:cNvSpPr>
                    <a:spLocks/>
                  </p:cNvSpPr>
                  <p:nvPr/>
                </p:nvSpPr>
                <p:spPr bwMode="auto">
                  <a:xfrm>
                    <a:off x="1801" y="1938"/>
                    <a:ext cx="110" cy="94"/>
                  </a:xfrm>
                  <a:custGeom>
                    <a:avLst/>
                    <a:gdLst>
                      <a:gd name="T0" fmla="*/ 110 w 110"/>
                      <a:gd name="T1" fmla="*/ 57 h 94"/>
                      <a:gd name="T2" fmla="*/ 86 w 110"/>
                      <a:gd name="T3" fmla="*/ 0 h 94"/>
                      <a:gd name="T4" fmla="*/ 0 w 110"/>
                      <a:gd name="T5" fmla="*/ 37 h 94"/>
                      <a:gd name="T6" fmla="*/ 25 w 110"/>
                      <a:gd name="T7" fmla="*/ 94 h 94"/>
                      <a:gd name="T8" fmla="*/ 110 w 110"/>
                      <a:gd name="T9" fmla="*/ 57 h 94"/>
                      <a:gd name="T10" fmla="*/ 0 60000 65536"/>
                      <a:gd name="T11" fmla="*/ 0 60000 65536"/>
                      <a:gd name="T12" fmla="*/ 0 60000 65536"/>
                      <a:gd name="T13" fmla="*/ 0 60000 65536"/>
                      <a:gd name="T14" fmla="*/ 0 60000 65536"/>
                      <a:gd name="T15" fmla="*/ 0 w 110"/>
                      <a:gd name="T16" fmla="*/ 0 h 94"/>
                      <a:gd name="T17" fmla="*/ 110 w 110"/>
                      <a:gd name="T18" fmla="*/ 94 h 94"/>
                    </a:gdLst>
                    <a:ahLst/>
                    <a:cxnLst>
                      <a:cxn ang="T10">
                        <a:pos x="T0" y="T1"/>
                      </a:cxn>
                      <a:cxn ang="T11">
                        <a:pos x="T2" y="T3"/>
                      </a:cxn>
                      <a:cxn ang="T12">
                        <a:pos x="T4" y="T5"/>
                      </a:cxn>
                      <a:cxn ang="T13">
                        <a:pos x="T6" y="T7"/>
                      </a:cxn>
                      <a:cxn ang="T14">
                        <a:pos x="T8" y="T9"/>
                      </a:cxn>
                    </a:cxnLst>
                    <a:rect l="T15" t="T16" r="T17" b="T18"/>
                    <a:pathLst>
                      <a:path w="110" h="94">
                        <a:moveTo>
                          <a:pt x="110" y="57"/>
                        </a:moveTo>
                        <a:lnTo>
                          <a:pt x="86" y="0"/>
                        </a:lnTo>
                        <a:lnTo>
                          <a:pt x="0" y="37"/>
                        </a:lnTo>
                        <a:lnTo>
                          <a:pt x="25" y="94"/>
                        </a:lnTo>
                        <a:lnTo>
                          <a:pt x="110" y="57"/>
                        </a:lnTo>
                        <a:close/>
                      </a:path>
                    </a:pathLst>
                  </a:custGeom>
                  <a:solidFill>
                    <a:srgbClr val="FFFFFF"/>
                  </a:solidFill>
                  <a:ln w="9525">
                    <a:noFill/>
                    <a:round/>
                    <a:headEnd/>
                    <a:tailEnd/>
                  </a:ln>
                </p:spPr>
                <p:txBody>
                  <a:bodyPr/>
                  <a:lstStyle/>
                  <a:p>
                    <a:pPr eaLnBrk="0" hangingPunct="0"/>
                    <a:endParaRPr lang="en-US" b="0">
                      <a:solidFill>
                        <a:srgbClr val="000000"/>
                      </a:solidFill>
                      <a:latin typeface="Arial" charset="0"/>
                    </a:endParaRPr>
                  </a:p>
                </p:txBody>
              </p:sp>
              <p:sp>
                <p:nvSpPr>
                  <p:cNvPr id="19882" name="Freeform 327"/>
                  <p:cNvSpPr>
                    <a:spLocks/>
                  </p:cNvSpPr>
                  <p:nvPr/>
                </p:nvSpPr>
                <p:spPr bwMode="auto">
                  <a:xfrm>
                    <a:off x="1801" y="1938"/>
                    <a:ext cx="110" cy="94"/>
                  </a:xfrm>
                  <a:custGeom>
                    <a:avLst/>
                    <a:gdLst>
                      <a:gd name="T0" fmla="*/ 110 w 110"/>
                      <a:gd name="T1" fmla="*/ 57 h 94"/>
                      <a:gd name="T2" fmla="*/ 86 w 110"/>
                      <a:gd name="T3" fmla="*/ 0 h 94"/>
                      <a:gd name="T4" fmla="*/ 0 w 110"/>
                      <a:gd name="T5" fmla="*/ 37 h 94"/>
                      <a:gd name="T6" fmla="*/ 25 w 110"/>
                      <a:gd name="T7" fmla="*/ 94 h 94"/>
                      <a:gd name="T8" fmla="*/ 110 w 110"/>
                      <a:gd name="T9" fmla="*/ 57 h 94"/>
                      <a:gd name="T10" fmla="*/ 0 60000 65536"/>
                      <a:gd name="T11" fmla="*/ 0 60000 65536"/>
                      <a:gd name="T12" fmla="*/ 0 60000 65536"/>
                      <a:gd name="T13" fmla="*/ 0 60000 65536"/>
                      <a:gd name="T14" fmla="*/ 0 60000 65536"/>
                      <a:gd name="T15" fmla="*/ 0 w 110"/>
                      <a:gd name="T16" fmla="*/ 0 h 94"/>
                      <a:gd name="T17" fmla="*/ 110 w 110"/>
                      <a:gd name="T18" fmla="*/ 94 h 94"/>
                    </a:gdLst>
                    <a:ahLst/>
                    <a:cxnLst>
                      <a:cxn ang="T10">
                        <a:pos x="T0" y="T1"/>
                      </a:cxn>
                      <a:cxn ang="T11">
                        <a:pos x="T2" y="T3"/>
                      </a:cxn>
                      <a:cxn ang="T12">
                        <a:pos x="T4" y="T5"/>
                      </a:cxn>
                      <a:cxn ang="T13">
                        <a:pos x="T6" y="T7"/>
                      </a:cxn>
                      <a:cxn ang="T14">
                        <a:pos x="T8" y="T9"/>
                      </a:cxn>
                    </a:cxnLst>
                    <a:rect l="T15" t="T16" r="T17" b="T18"/>
                    <a:pathLst>
                      <a:path w="110" h="94">
                        <a:moveTo>
                          <a:pt x="110" y="57"/>
                        </a:moveTo>
                        <a:lnTo>
                          <a:pt x="86" y="0"/>
                        </a:lnTo>
                        <a:lnTo>
                          <a:pt x="0" y="37"/>
                        </a:lnTo>
                        <a:lnTo>
                          <a:pt x="25" y="94"/>
                        </a:lnTo>
                        <a:lnTo>
                          <a:pt x="110" y="57"/>
                        </a:lnTo>
                        <a:close/>
                      </a:path>
                    </a:pathLst>
                  </a:custGeom>
                  <a:noFill/>
                  <a:ln w="7938" cap="rnd">
                    <a:solidFill>
                      <a:srgbClr val="000000"/>
                    </a:solidFill>
                    <a:prstDash val="solid"/>
                    <a:miter lim="800000"/>
                    <a:headEnd/>
                    <a:tailEnd/>
                  </a:ln>
                </p:spPr>
                <p:txBody>
                  <a:bodyPr/>
                  <a:lstStyle/>
                  <a:p>
                    <a:pPr eaLnBrk="0" hangingPunct="0"/>
                    <a:endParaRPr lang="en-US" b="0">
                      <a:solidFill>
                        <a:srgbClr val="000000"/>
                      </a:solidFill>
                      <a:latin typeface="Arial" charset="0"/>
                    </a:endParaRPr>
                  </a:p>
                </p:txBody>
              </p:sp>
            </p:grpSp>
            <p:grpSp>
              <p:nvGrpSpPr>
                <p:cNvPr id="20138" name="Group 328"/>
                <p:cNvGrpSpPr>
                  <a:grpSpLocks/>
                </p:cNvGrpSpPr>
                <p:nvPr/>
              </p:nvGrpSpPr>
              <p:grpSpPr bwMode="auto">
                <a:xfrm>
                  <a:off x="1961" y="1738"/>
                  <a:ext cx="67" cy="96"/>
                  <a:chOff x="1961" y="1738"/>
                  <a:chExt cx="67" cy="96"/>
                </a:xfrm>
              </p:grpSpPr>
              <p:sp>
                <p:nvSpPr>
                  <p:cNvPr id="19879" name="Freeform 329"/>
                  <p:cNvSpPr>
                    <a:spLocks/>
                  </p:cNvSpPr>
                  <p:nvPr/>
                </p:nvSpPr>
                <p:spPr bwMode="auto">
                  <a:xfrm>
                    <a:off x="1961" y="1738"/>
                    <a:ext cx="67" cy="96"/>
                  </a:xfrm>
                  <a:custGeom>
                    <a:avLst/>
                    <a:gdLst>
                      <a:gd name="T0" fmla="*/ 62 w 67"/>
                      <a:gd name="T1" fmla="*/ 0 h 96"/>
                      <a:gd name="T2" fmla="*/ 0 w 67"/>
                      <a:gd name="T3" fmla="*/ 3 h 96"/>
                      <a:gd name="T4" fmla="*/ 5 w 67"/>
                      <a:gd name="T5" fmla="*/ 96 h 96"/>
                      <a:gd name="T6" fmla="*/ 67 w 67"/>
                      <a:gd name="T7" fmla="*/ 93 h 96"/>
                      <a:gd name="T8" fmla="*/ 62 w 67"/>
                      <a:gd name="T9" fmla="*/ 0 h 96"/>
                      <a:gd name="T10" fmla="*/ 0 60000 65536"/>
                      <a:gd name="T11" fmla="*/ 0 60000 65536"/>
                      <a:gd name="T12" fmla="*/ 0 60000 65536"/>
                      <a:gd name="T13" fmla="*/ 0 60000 65536"/>
                      <a:gd name="T14" fmla="*/ 0 60000 65536"/>
                      <a:gd name="T15" fmla="*/ 0 w 67"/>
                      <a:gd name="T16" fmla="*/ 0 h 96"/>
                      <a:gd name="T17" fmla="*/ 67 w 67"/>
                      <a:gd name="T18" fmla="*/ 96 h 96"/>
                    </a:gdLst>
                    <a:ahLst/>
                    <a:cxnLst>
                      <a:cxn ang="T10">
                        <a:pos x="T0" y="T1"/>
                      </a:cxn>
                      <a:cxn ang="T11">
                        <a:pos x="T2" y="T3"/>
                      </a:cxn>
                      <a:cxn ang="T12">
                        <a:pos x="T4" y="T5"/>
                      </a:cxn>
                      <a:cxn ang="T13">
                        <a:pos x="T6" y="T7"/>
                      </a:cxn>
                      <a:cxn ang="T14">
                        <a:pos x="T8" y="T9"/>
                      </a:cxn>
                    </a:cxnLst>
                    <a:rect l="T15" t="T16" r="T17" b="T18"/>
                    <a:pathLst>
                      <a:path w="67" h="96">
                        <a:moveTo>
                          <a:pt x="62" y="0"/>
                        </a:moveTo>
                        <a:lnTo>
                          <a:pt x="0" y="3"/>
                        </a:lnTo>
                        <a:lnTo>
                          <a:pt x="5" y="96"/>
                        </a:lnTo>
                        <a:lnTo>
                          <a:pt x="67" y="93"/>
                        </a:lnTo>
                        <a:lnTo>
                          <a:pt x="62" y="0"/>
                        </a:lnTo>
                        <a:close/>
                      </a:path>
                    </a:pathLst>
                  </a:custGeom>
                  <a:solidFill>
                    <a:srgbClr val="FFFFFF"/>
                  </a:solidFill>
                  <a:ln w="9525">
                    <a:noFill/>
                    <a:round/>
                    <a:headEnd/>
                    <a:tailEnd/>
                  </a:ln>
                </p:spPr>
                <p:txBody>
                  <a:bodyPr/>
                  <a:lstStyle/>
                  <a:p>
                    <a:pPr eaLnBrk="0" hangingPunct="0"/>
                    <a:endParaRPr lang="en-US" b="0">
                      <a:solidFill>
                        <a:srgbClr val="000000"/>
                      </a:solidFill>
                      <a:latin typeface="Arial" charset="0"/>
                    </a:endParaRPr>
                  </a:p>
                </p:txBody>
              </p:sp>
              <p:sp>
                <p:nvSpPr>
                  <p:cNvPr id="19880" name="Freeform 330"/>
                  <p:cNvSpPr>
                    <a:spLocks/>
                  </p:cNvSpPr>
                  <p:nvPr/>
                </p:nvSpPr>
                <p:spPr bwMode="auto">
                  <a:xfrm>
                    <a:off x="1961" y="1738"/>
                    <a:ext cx="67" cy="96"/>
                  </a:xfrm>
                  <a:custGeom>
                    <a:avLst/>
                    <a:gdLst>
                      <a:gd name="T0" fmla="*/ 62 w 67"/>
                      <a:gd name="T1" fmla="*/ 0 h 96"/>
                      <a:gd name="T2" fmla="*/ 0 w 67"/>
                      <a:gd name="T3" fmla="*/ 3 h 96"/>
                      <a:gd name="T4" fmla="*/ 5 w 67"/>
                      <a:gd name="T5" fmla="*/ 96 h 96"/>
                      <a:gd name="T6" fmla="*/ 67 w 67"/>
                      <a:gd name="T7" fmla="*/ 93 h 96"/>
                      <a:gd name="T8" fmla="*/ 62 w 67"/>
                      <a:gd name="T9" fmla="*/ 0 h 96"/>
                      <a:gd name="T10" fmla="*/ 0 60000 65536"/>
                      <a:gd name="T11" fmla="*/ 0 60000 65536"/>
                      <a:gd name="T12" fmla="*/ 0 60000 65536"/>
                      <a:gd name="T13" fmla="*/ 0 60000 65536"/>
                      <a:gd name="T14" fmla="*/ 0 60000 65536"/>
                      <a:gd name="T15" fmla="*/ 0 w 67"/>
                      <a:gd name="T16" fmla="*/ 0 h 96"/>
                      <a:gd name="T17" fmla="*/ 67 w 67"/>
                      <a:gd name="T18" fmla="*/ 96 h 96"/>
                    </a:gdLst>
                    <a:ahLst/>
                    <a:cxnLst>
                      <a:cxn ang="T10">
                        <a:pos x="T0" y="T1"/>
                      </a:cxn>
                      <a:cxn ang="T11">
                        <a:pos x="T2" y="T3"/>
                      </a:cxn>
                      <a:cxn ang="T12">
                        <a:pos x="T4" y="T5"/>
                      </a:cxn>
                      <a:cxn ang="T13">
                        <a:pos x="T6" y="T7"/>
                      </a:cxn>
                      <a:cxn ang="T14">
                        <a:pos x="T8" y="T9"/>
                      </a:cxn>
                    </a:cxnLst>
                    <a:rect l="T15" t="T16" r="T17" b="T18"/>
                    <a:pathLst>
                      <a:path w="67" h="96">
                        <a:moveTo>
                          <a:pt x="62" y="0"/>
                        </a:moveTo>
                        <a:lnTo>
                          <a:pt x="0" y="3"/>
                        </a:lnTo>
                        <a:lnTo>
                          <a:pt x="5" y="96"/>
                        </a:lnTo>
                        <a:lnTo>
                          <a:pt x="67" y="93"/>
                        </a:lnTo>
                        <a:lnTo>
                          <a:pt x="62" y="0"/>
                        </a:lnTo>
                        <a:close/>
                      </a:path>
                    </a:pathLst>
                  </a:custGeom>
                  <a:noFill/>
                  <a:ln w="7938" cap="rnd">
                    <a:solidFill>
                      <a:srgbClr val="000000"/>
                    </a:solidFill>
                    <a:prstDash val="solid"/>
                    <a:miter lim="800000"/>
                    <a:headEnd/>
                    <a:tailEnd/>
                  </a:ln>
                </p:spPr>
                <p:txBody>
                  <a:bodyPr/>
                  <a:lstStyle/>
                  <a:p>
                    <a:pPr eaLnBrk="0" hangingPunct="0"/>
                    <a:endParaRPr lang="en-US" b="0">
                      <a:solidFill>
                        <a:srgbClr val="000000"/>
                      </a:solidFill>
                      <a:latin typeface="Arial" charset="0"/>
                    </a:endParaRPr>
                  </a:p>
                </p:txBody>
              </p:sp>
            </p:grpSp>
            <p:sp>
              <p:nvSpPr>
                <p:cNvPr id="19764" name="Line 331"/>
                <p:cNvSpPr>
                  <a:spLocks noChangeShapeType="1"/>
                </p:cNvSpPr>
                <p:nvPr/>
              </p:nvSpPr>
              <p:spPr bwMode="auto">
                <a:xfrm flipH="1" flipV="1">
                  <a:off x="1795" y="1826"/>
                  <a:ext cx="56" cy="128"/>
                </a:xfrm>
                <a:prstGeom prst="line">
                  <a:avLst/>
                </a:prstGeom>
                <a:noFill/>
                <a:ln w="7938" cap="rnd">
                  <a:solidFill>
                    <a:srgbClr val="000000"/>
                  </a:solidFill>
                  <a:round/>
                  <a:headEnd/>
                  <a:tailEnd/>
                </a:ln>
              </p:spPr>
              <p:txBody>
                <a:bodyPr/>
                <a:lstStyle/>
                <a:p>
                  <a:pPr eaLnBrk="0" hangingPunct="0"/>
                  <a:endParaRPr lang="en-US" b="0">
                    <a:solidFill>
                      <a:srgbClr val="000000"/>
                    </a:solidFill>
                    <a:latin typeface="Arial" charset="0"/>
                  </a:endParaRPr>
                </a:p>
              </p:txBody>
            </p:sp>
            <p:sp>
              <p:nvSpPr>
                <p:cNvPr id="19765" name="Line 332"/>
                <p:cNvSpPr>
                  <a:spLocks noChangeShapeType="1"/>
                </p:cNvSpPr>
                <p:nvPr/>
              </p:nvSpPr>
              <p:spPr bwMode="auto">
                <a:xfrm flipH="1" flipV="1">
                  <a:off x="1776" y="1836"/>
                  <a:ext cx="56" cy="128"/>
                </a:xfrm>
                <a:prstGeom prst="line">
                  <a:avLst/>
                </a:prstGeom>
                <a:noFill/>
                <a:ln w="7938" cap="rnd">
                  <a:solidFill>
                    <a:srgbClr val="000000"/>
                  </a:solidFill>
                  <a:round/>
                  <a:headEnd/>
                  <a:tailEnd/>
                </a:ln>
              </p:spPr>
              <p:txBody>
                <a:bodyPr/>
                <a:lstStyle/>
                <a:p>
                  <a:pPr eaLnBrk="0" hangingPunct="0"/>
                  <a:endParaRPr lang="en-US" b="0">
                    <a:solidFill>
                      <a:srgbClr val="000000"/>
                    </a:solidFill>
                    <a:latin typeface="Arial" charset="0"/>
                  </a:endParaRPr>
                </a:p>
              </p:txBody>
            </p:sp>
            <p:sp>
              <p:nvSpPr>
                <p:cNvPr id="19766" name="Line 333"/>
                <p:cNvSpPr>
                  <a:spLocks noChangeShapeType="1"/>
                </p:cNvSpPr>
                <p:nvPr/>
              </p:nvSpPr>
              <p:spPr bwMode="auto">
                <a:xfrm flipH="1">
                  <a:off x="1832" y="1792"/>
                  <a:ext cx="131" cy="1"/>
                </a:xfrm>
                <a:prstGeom prst="line">
                  <a:avLst/>
                </a:prstGeom>
                <a:noFill/>
                <a:ln w="7938" cap="rnd">
                  <a:solidFill>
                    <a:srgbClr val="000000"/>
                  </a:solidFill>
                  <a:round/>
                  <a:headEnd/>
                  <a:tailEnd/>
                </a:ln>
              </p:spPr>
              <p:txBody>
                <a:bodyPr/>
                <a:lstStyle/>
                <a:p>
                  <a:pPr eaLnBrk="0" hangingPunct="0"/>
                  <a:endParaRPr lang="en-US" b="0">
                    <a:solidFill>
                      <a:srgbClr val="000000"/>
                    </a:solidFill>
                    <a:latin typeface="Arial" charset="0"/>
                  </a:endParaRPr>
                </a:p>
              </p:txBody>
            </p:sp>
            <p:sp>
              <p:nvSpPr>
                <p:cNvPr id="19767" name="Line 334"/>
                <p:cNvSpPr>
                  <a:spLocks noChangeShapeType="1"/>
                </p:cNvSpPr>
                <p:nvPr/>
              </p:nvSpPr>
              <p:spPr bwMode="auto">
                <a:xfrm flipH="1">
                  <a:off x="1832" y="1772"/>
                  <a:ext cx="131" cy="1"/>
                </a:xfrm>
                <a:prstGeom prst="line">
                  <a:avLst/>
                </a:prstGeom>
                <a:noFill/>
                <a:ln w="7938" cap="rnd">
                  <a:solidFill>
                    <a:srgbClr val="000000"/>
                  </a:solidFill>
                  <a:round/>
                  <a:headEnd/>
                  <a:tailEnd/>
                </a:ln>
              </p:spPr>
              <p:txBody>
                <a:bodyPr/>
                <a:lstStyle/>
                <a:p>
                  <a:pPr eaLnBrk="0" hangingPunct="0"/>
                  <a:endParaRPr lang="en-US" b="0">
                    <a:solidFill>
                      <a:srgbClr val="000000"/>
                    </a:solidFill>
                    <a:latin typeface="Arial" charset="0"/>
                  </a:endParaRPr>
                </a:p>
              </p:txBody>
            </p:sp>
            <p:sp>
              <p:nvSpPr>
                <p:cNvPr id="19768" name="Freeform 335"/>
                <p:cNvSpPr>
                  <a:spLocks/>
                </p:cNvSpPr>
                <p:nvPr/>
              </p:nvSpPr>
              <p:spPr bwMode="auto">
                <a:xfrm>
                  <a:off x="2552" y="2338"/>
                  <a:ext cx="895" cy="194"/>
                </a:xfrm>
                <a:custGeom>
                  <a:avLst/>
                  <a:gdLst>
                    <a:gd name="T0" fmla="*/ 0 w 895"/>
                    <a:gd name="T1" fmla="*/ 0 h 194"/>
                    <a:gd name="T2" fmla="*/ 146 w 895"/>
                    <a:gd name="T3" fmla="*/ 86 h 194"/>
                    <a:gd name="T4" fmla="*/ 362 w 895"/>
                    <a:gd name="T5" fmla="*/ 159 h 194"/>
                    <a:gd name="T6" fmla="*/ 619 w 895"/>
                    <a:gd name="T7" fmla="*/ 192 h 194"/>
                    <a:gd name="T8" fmla="*/ 895 w 895"/>
                    <a:gd name="T9" fmla="*/ 149 h 194"/>
                    <a:gd name="T10" fmla="*/ 0 60000 65536"/>
                    <a:gd name="T11" fmla="*/ 0 60000 65536"/>
                    <a:gd name="T12" fmla="*/ 0 60000 65536"/>
                    <a:gd name="T13" fmla="*/ 0 60000 65536"/>
                    <a:gd name="T14" fmla="*/ 0 60000 65536"/>
                    <a:gd name="T15" fmla="*/ 0 w 895"/>
                    <a:gd name="T16" fmla="*/ 0 h 194"/>
                    <a:gd name="T17" fmla="*/ 895 w 895"/>
                    <a:gd name="T18" fmla="*/ 194 h 194"/>
                  </a:gdLst>
                  <a:ahLst/>
                  <a:cxnLst>
                    <a:cxn ang="T10">
                      <a:pos x="T0" y="T1"/>
                    </a:cxn>
                    <a:cxn ang="T11">
                      <a:pos x="T2" y="T3"/>
                    </a:cxn>
                    <a:cxn ang="T12">
                      <a:pos x="T4" y="T5"/>
                    </a:cxn>
                    <a:cxn ang="T13">
                      <a:pos x="T6" y="T7"/>
                    </a:cxn>
                    <a:cxn ang="T14">
                      <a:pos x="T8" y="T9"/>
                    </a:cxn>
                  </a:cxnLst>
                  <a:rect l="T15" t="T16" r="T17" b="T18"/>
                  <a:pathLst>
                    <a:path w="895" h="194">
                      <a:moveTo>
                        <a:pt x="0" y="0"/>
                      </a:moveTo>
                      <a:cubicBezTo>
                        <a:pt x="24" y="15"/>
                        <a:pt x="86" y="60"/>
                        <a:pt x="146" y="86"/>
                      </a:cubicBezTo>
                      <a:cubicBezTo>
                        <a:pt x="206" y="113"/>
                        <a:pt x="284" y="142"/>
                        <a:pt x="362" y="159"/>
                      </a:cubicBezTo>
                      <a:cubicBezTo>
                        <a:pt x="441" y="177"/>
                        <a:pt x="530" y="194"/>
                        <a:pt x="619" y="192"/>
                      </a:cubicBezTo>
                      <a:cubicBezTo>
                        <a:pt x="707" y="190"/>
                        <a:pt x="837" y="158"/>
                        <a:pt x="895" y="149"/>
                      </a:cubicBezTo>
                    </a:path>
                  </a:pathLst>
                </a:custGeom>
                <a:noFill/>
                <a:ln w="42863" cap="flat">
                  <a:solidFill>
                    <a:srgbClr val="003366"/>
                  </a:solidFill>
                  <a:prstDash val="solid"/>
                  <a:round/>
                  <a:headEnd/>
                  <a:tailEnd/>
                </a:ln>
              </p:spPr>
              <p:txBody>
                <a:bodyPr/>
                <a:lstStyle/>
                <a:p>
                  <a:pPr eaLnBrk="0" hangingPunct="0"/>
                  <a:endParaRPr lang="en-US" b="0">
                    <a:solidFill>
                      <a:srgbClr val="000000"/>
                    </a:solidFill>
                    <a:latin typeface="Arial" charset="0"/>
                  </a:endParaRPr>
                </a:p>
              </p:txBody>
            </p:sp>
            <p:sp>
              <p:nvSpPr>
                <p:cNvPr id="19769" name="Line 336"/>
                <p:cNvSpPr>
                  <a:spLocks noChangeShapeType="1"/>
                </p:cNvSpPr>
                <p:nvPr/>
              </p:nvSpPr>
              <p:spPr bwMode="auto">
                <a:xfrm flipH="1" flipV="1">
                  <a:off x="1811" y="1809"/>
                  <a:ext cx="743" cy="532"/>
                </a:xfrm>
                <a:prstGeom prst="line">
                  <a:avLst/>
                </a:prstGeom>
                <a:noFill/>
                <a:ln w="42863">
                  <a:solidFill>
                    <a:srgbClr val="003366"/>
                  </a:solidFill>
                  <a:round/>
                  <a:headEnd/>
                  <a:tailEnd/>
                </a:ln>
              </p:spPr>
              <p:txBody>
                <a:bodyPr/>
                <a:lstStyle/>
                <a:p>
                  <a:pPr eaLnBrk="0" hangingPunct="0"/>
                  <a:endParaRPr lang="en-US" b="0">
                    <a:solidFill>
                      <a:srgbClr val="000000"/>
                    </a:solidFill>
                    <a:latin typeface="Arial" charset="0"/>
                  </a:endParaRPr>
                </a:p>
              </p:txBody>
            </p:sp>
            <p:grpSp>
              <p:nvGrpSpPr>
                <p:cNvPr id="20139" name="Group 337"/>
                <p:cNvGrpSpPr>
                  <a:grpSpLocks/>
                </p:cNvGrpSpPr>
                <p:nvPr/>
              </p:nvGrpSpPr>
              <p:grpSpPr bwMode="auto">
                <a:xfrm>
                  <a:off x="1545" y="1607"/>
                  <a:ext cx="199" cy="151"/>
                  <a:chOff x="1545" y="1607"/>
                  <a:chExt cx="199" cy="151"/>
                </a:xfrm>
              </p:grpSpPr>
              <p:sp>
                <p:nvSpPr>
                  <p:cNvPr id="19877" name="Freeform 338"/>
                  <p:cNvSpPr>
                    <a:spLocks/>
                  </p:cNvSpPr>
                  <p:nvPr/>
                </p:nvSpPr>
                <p:spPr bwMode="auto">
                  <a:xfrm>
                    <a:off x="1545" y="1607"/>
                    <a:ext cx="199" cy="151"/>
                  </a:xfrm>
                  <a:custGeom>
                    <a:avLst/>
                    <a:gdLst>
                      <a:gd name="T0" fmla="*/ 86 w 199"/>
                      <a:gd name="T1" fmla="*/ 148 h 151"/>
                      <a:gd name="T2" fmla="*/ 109 w 199"/>
                      <a:gd name="T3" fmla="*/ 115 h 151"/>
                      <a:gd name="T4" fmla="*/ 0 w 199"/>
                      <a:gd name="T5" fmla="*/ 37 h 151"/>
                      <a:gd name="T6" fmla="*/ 27 w 199"/>
                      <a:gd name="T7" fmla="*/ 0 h 151"/>
                      <a:gd name="T8" fmla="*/ 136 w 199"/>
                      <a:gd name="T9" fmla="*/ 78 h 151"/>
                      <a:gd name="T10" fmla="*/ 159 w 199"/>
                      <a:gd name="T11" fmla="*/ 45 h 151"/>
                      <a:gd name="T12" fmla="*/ 199 w 199"/>
                      <a:gd name="T13" fmla="*/ 151 h 151"/>
                      <a:gd name="T14" fmla="*/ 86 w 199"/>
                      <a:gd name="T15" fmla="*/ 148 h 151"/>
                      <a:gd name="T16" fmla="*/ 0 60000 65536"/>
                      <a:gd name="T17" fmla="*/ 0 60000 65536"/>
                      <a:gd name="T18" fmla="*/ 0 60000 65536"/>
                      <a:gd name="T19" fmla="*/ 0 60000 65536"/>
                      <a:gd name="T20" fmla="*/ 0 60000 65536"/>
                      <a:gd name="T21" fmla="*/ 0 60000 65536"/>
                      <a:gd name="T22" fmla="*/ 0 60000 65536"/>
                      <a:gd name="T23" fmla="*/ 0 60000 65536"/>
                      <a:gd name="T24" fmla="*/ 0 w 199"/>
                      <a:gd name="T25" fmla="*/ 0 h 151"/>
                      <a:gd name="T26" fmla="*/ 199 w 199"/>
                      <a:gd name="T27" fmla="*/ 151 h 15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9" h="151">
                        <a:moveTo>
                          <a:pt x="86" y="148"/>
                        </a:moveTo>
                        <a:lnTo>
                          <a:pt x="109" y="115"/>
                        </a:lnTo>
                        <a:lnTo>
                          <a:pt x="0" y="37"/>
                        </a:lnTo>
                        <a:lnTo>
                          <a:pt x="27" y="0"/>
                        </a:lnTo>
                        <a:lnTo>
                          <a:pt x="136" y="78"/>
                        </a:lnTo>
                        <a:lnTo>
                          <a:pt x="159" y="45"/>
                        </a:lnTo>
                        <a:lnTo>
                          <a:pt x="199" y="151"/>
                        </a:lnTo>
                        <a:lnTo>
                          <a:pt x="86" y="148"/>
                        </a:lnTo>
                        <a:close/>
                      </a:path>
                    </a:pathLst>
                  </a:custGeom>
                  <a:solidFill>
                    <a:srgbClr val="E9F4FF"/>
                  </a:solidFill>
                  <a:ln w="9525">
                    <a:noFill/>
                    <a:round/>
                    <a:headEnd/>
                    <a:tailEnd/>
                  </a:ln>
                </p:spPr>
                <p:txBody>
                  <a:bodyPr/>
                  <a:lstStyle/>
                  <a:p>
                    <a:pPr eaLnBrk="0" hangingPunct="0"/>
                    <a:endParaRPr lang="en-US" b="0">
                      <a:solidFill>
                        <a:srgbClr val="000000"/>
                      </a:solidFill>
                      <a:latin typeface="Arial" charset="0"/>
                    </a:endParaRPr>
                  </a:p>
                </p:txBody>
              </p:sp>
              <p:sp>
                <p:nvSpPr>
                  <p:cNvPr id="19878" name="Freeform 339"/>
                  <p:cNvSpPr>
                    <a:spLocks/>
                  </p:cNvSpPr>
                  <p:nvPr/>
                </p:nvSpPr>
                <p:spPr bwMode="auto">
                  <a:xfrm>
                    <a:off x="1545" y="1607"/>
                    <a:ext cx="199" cy="151"/>
                  </a:xfrm>
                  <a:custGeom>
                    <a:avLst/>
                    <a:gdLst>
                      <a:gd name="T0" fmla="*/ 86 w 199"/>
                      <a:gd name="T1" fmla="*/ 148 h 151"/>
                      <a:gd name="T2" fmla="*/ 109 w 199"/>
                      <a:gd name="T3" fmla="*/ 115 h 151"/>
                      <a:gd name="T4" fmla="*/ 0 w 199"/>
                      <a:gd name="T5" fmla="*/ 37 h 151"/>
                      <a:gd name="T6" fmla="*/ 27 w 199"/>
                      <a:gd name="T7" fmla="*/ 0 h 151"/>
                      <a:gd name="T8" fmla="*/ 136 w 199"/>
                      <a:gd name="T9" fmla="*/ 78 h 151"/>
                      <a:gd name="T10" fmla="*/ 159 w 199"/>
                      <a:gd name="T11" fmla="*/ 45 h 151"/>
                      <a:gd name="T12" fmla="*/ 199 w 199"/>
                      <a:gd name="T13" fmla="*/ 151 h 151"/>
                      <a:gd name="T14" fmla="*/ 86 w 199"/>
                      <a:gd name="T15" fmla="*/ 148 h 151"/>
                      <a:gd name="T16" fmla="*/ 0 60000 65536"/>
                      <a:gd name="T17" fmla="*/ 0 60000 65536"/>
                      <a:gd name="T18" fmla="*/ 0 60000 65536"/>
                      <a:gd name="T19" fmla="*/ 0 60000 65536"/>
                      <a:gd name="T20" fmla="*/ 0 60000 65536"/>
                      <a:gd name="T21" fmla="*/ 0 60000 65536"/>
                      <a:gd name="T22" fmla="*/ 0 60000 65536"/>
                      <a:gd name="T23" fmla="*/ 0 60000 65536"/>
                      <a:gd name="T24" fmla="*/ 0 w 199"/>
                      <a:gd name="T25" fmla="*/ 0 h 151"/>
                      <a:gd name="T26" fmla="*/ 199 w 199"/>
                      <a:gd name="T27" fmla="*/ 151 h 15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9" h="151">
                        <a:moveTo>
                          <a:pt x="86" y="148"/>
                        </a:moveTo>
                        <a:lnTo>
                          <a:pt x="109" y="115"/>
                        </a:lnTo>
                        <a:lnTo>
                          <a:pt x="0" y="37"/>
                        </a:lnTo>
                        <a:lnTo>
                          <a:pt x="27" y="0"/>
                        </a:lnTo>
                        <a:lnTo>
                          <a:pt x="136" y="78"/>
                        </a:lnTo>
                        <a:lnTo>
                          <a:pt x="159" y="45"/>
                        </a:lnTo>
                        <a:lnTo>
                          <a:pt x="199" y="151"/>
                        </a:lnTo>
                        <a:lnTo>
                          <a:pt x="86" y="148"/>
                        </a:lnTo>
                        <a:close/>
                      </a:path>
                    </a:pathLst>
                  </a:custGeom>
                  <a:noFill/>
                  <a:ln w="7938" cap="rnd">
                    <a:solidFill>
                      <a:srgbClr val="003366"/>
                    </a:solidFill>
                    <a:prstDash val="solid"/>
                    <a:round/>
                    <a:headEnd/>
                    <a:tailEnd/>
                  </a:ln>
                </p:spPr>
                <p:txBody>
                  <a:bodyPr/>
                  <a:lstStyle/>
                  <a:p>
                    <a:pPr eaLnBrk="0" hangingPunct="0"/>
                    <a:endParaRPr lang="en-US" b="0">
                      <a:solidFill>
                        <a:srgbClr val="000000"/>
                      </a:solidFill>
                      <a:latin typeface="Arial" charset="0"/>
                    </a:endParaRPr>
                  </a:p>
                </p:txBody>
              </p:sp>
            </p:grpSp>
            <p:sp>
              <p:nvSpPr>
                <p:cNvPr id="19771" name="Freeform 340"/>
                <p:cNvSpPr>
                  <a:spLocks/>
                </p:cNvSpPr>
                <p:nvPr/>
              </p:nvSpPr>
              <p:spPr bwMode="auto">
                <a:xfrm>
                  <a:off x="1813" y="1809"/>
                  <a:ext cx="2985" cy="945"/>
                </a:xfrm>
                <a:custGeom>
                  <a:avLst/>
                  <a:gdLst>
                    <a:gd name="T0" fmla="*/ 0 w 2985"/>
                    <a:gd name="T1" fmla="*/ 0 h 945"/>
                    <a:gd name="T2" fmla="*/ 462 w 2985"/>
                    <a:gd name="T3" fmla="*/ 334 h 945"/>
                    <a:gd name="T4" fmla="*/ 979 w 2985"/>
                    <a:gd name="T5" fmla="*/ 678 h 945"/>
                    <a:gd name="T6" fmla="*/ 1461 w 2985"/>
                    <a:gd name="T7" fmla="*/ 851 h 945"/>
                    <a:gd name="T8" fmla="*/ 1733 w 2985"/>
                    <a:gd name="T9" fmla="*/ 913 h 945"/>
                    <a:gd name="T10" fmla="*/ 2020 w 2985"/>
                    <a:gd name="T11" fmla="*/ 942 h 945"/>
                    <a:gd name="T12" fmla="*/ 2214 w 2985"/>
                    <a:gd name="T13" fmla="*/ 927 h 945"/>
                    <a:gd name="T14" fmla="*/ 2501 w 2985"/>
                    <a:gd name="T15" fmla="*/ 832 h 945"/>
                    <a:gd name="T16" fmla="*/ 2717 w 2985"/>
                    <a:gd name="T17" fmla="*/ 719 h 945"/>
                    <a:gd name="T18" fmla="*/ 2985 w 2985"/>
                    <a:gd name="T19" fmla="*/ 538 h 94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985"/>
                    <a:gd name="T31" fmla="*/ 0 h 945"/>
                    <a:gd name="T32" fmla="*/ 2985 w 2985"/>
                    <a:gd name="T33" fmla="*/ 945 h 94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985" h="945">
                      <a:moveTo>
                        <a:pt x="0" y="0"/>
                      </a:moveTo>
                      <a:cubicBezTo>
                        <a:pt x="77" y="56"/>
                        <a:pt x="299" y="221"/>
                        <a:pt x="462" y="334"/>
                      </a:cubicBezTo>
                      <a:cubicBezTo>
                        <a:pt x="625" y="447"/>
                        <a:pt x="812" y="592"/>
                        <a:pt x="979" y="678"/>
                      </a:cubicBezTo>
                      <a:cubicBezTo>
                        <a:pt x="1146" y="764"/>
                        <a:pt x="1335" y="811"/>
                        <a:pt x="1461" y="851"/>
                      </a:cubicBezTo>
                      <a:cubicBezTo>
                        <a:pt x="1587" y="890"/>
                        <a:pt x="1640" y="898"/>
                        <a:pt x="1733" y="913"/>
                      </a:cubicBezTo>
                      <a:cubicBezTo>
                        <a:pt x="1826" y="929"/>
                        <a:pt x="1940" y="940"/>
                        <a:pt x="2020" y="942"/>
                      </a:cubicBezTo>
                      <a:cubicBezTo>
                        <a:pt x="2100" y="945"/>
                        <a:pt x="2134" y="945"/>
                        <a:pt x="2214" y="927"/>
                      </a:cubicBezTo>
                      <a:cubicBezTo>
                        <a:pt x="2294" y="908"/>
                        <a:pt x="2417" y="867"/>
                        <a:pt x="2501" y="832"/>
                      </a:cubicBezTo>
                      <a:cubicBezTo>
                        <a:pt x="2584" y="798"/>
                        <a:pt x="2636" y="767"/>
                        <a:pt x="2717" y="719"/>
                      </a:cubicBezTo>
                      <a:cubicBezTo>
                        <a:pt x="2797" y="670"/>
                        <a:pt x="2929" y="576"/>
                        <a:pt x="2985" y="538"/>
                      </a:cubicBezTo>
                    </a:path>
                  </a:pathLst>
                </a:custGeom>
                <a:noFill/>
                <a:ln w="26988" cap="flat">
                  <a:solidFill>
                    <a:srgbClr val="FF0000"/>
                  </a:solidFill>
                  <a:prstDash val="solid"/>
                  <a:round/>
                  <a:headEnd/>
                  <a:tailEnd/>
                </a:ln>
              </p:spPr>
              <p:txBody>
                <a:bodyPr/>
                <a:lstStyle/>
                <a:p>
                  <a:pPr eaLnBrk="0" hangingPunct="0"/>
                  <a:endParaRPr lang="en-US" b="0">
                    <a:solidFill>
                      <a:srgbClr val="000000"/>
                    </a:solidFill>
                    <a:latin typeface="Arial" charset="0"/>
                  </a:endParaRPr>
                </a:p>
              </p:txBody>
            </p:sp>
            <p:sp>
              <p:nvSpPr>
                <p:cNvPr id="19772" name="Line 341"/>
                <p:cNvSpPr>
                  <a:spLocks noChangeShapeType="1"/>
                </p:cNvSpPr>
                <p:nvPr/>
              </p:nvSpPr>
              <p:spPr bwMode="auto">
                <a:xfrm flipH="1">
                  <a:off x="1732" y="1733"/>
                  <a:ext cx="85" cy="117"/>
                </a:xfrm>
                <a:prstGeom prst="line">
                  <a:avLst/>
                </a:prstGeom>
                <a:noFill/>
                <a:ln w="4763" cap="rnd">
                  <a:solidFill>
                    <a:srgbClr val="003366"/>
                  </a:solidFill>
                  <a:round/>
                  <a:headEnd/>
                  <a:tailEnd/>
                </a:ln>
              </p:spPr>
              <p:txBody>
                <a:bodyPr/>
                <a:lstStyle/>
                <a:p>
                  <a:pPr eaLnBrk="0" hangingPunct="0"/>
                  <a:endParaRPr lang="en-US" b="0">
                    <a:solidFill>
                      <a:srgbClr val="000000"/>
                    </a:solidFill>
                    <a:latin typeface="Arial" charset="0"/>
                  </a:endParaRPr>
                </a:p>
              </p:txBody>
            </p:sp>
            <p:sp>
              <p:nvSpPr>
                <p:cNvPr id="19773" name="Line 342"/>
                <p:cNvSpPr>
                  <a:spLocks noChangeShapeType="1"/>
                </p:cNvSpPr>
                <p:nvPr/>
              </p:nvSpPr>
              <p:spPr bwMode="auto">
                <a:xfrm flipH="1">
                  <a:off x="1731" y="1808"/>
                  <a:ext cx="32" cy="43"/>
                </a:xfrm>
                <a:prstGeom prst="line">
                  <a:avLst/>
                </a:prstGeom>
                <a:noFill/>
                <a:ln w="22225">
                  <a:solidFill>
                    <a:srgbClr val="003366"/>
                  </a:solidFill>
                  <a:round/>
                  <a:headEnd/>
                  <a:tailEnd/>
                </a:ln>
              </p:spPr>
              <p:txBody>
                <a:bodyPr/>
                <a:lstStyle/>
                <a:p>
                  <a:pPr eaLnBrk="0" hangingPunct="0"/>
                  <a:endParaRPr lang="en-US" b="0">
                    <a:solidFill>
                      <a:srgbClr val="000000"/>
                    </a:solidFill>
                    <a:latin typeface="Arial" charset="0"/>
                  </a:endParaRPr>
                </a:p>
              </p:txBody>
            </p:sp>
            <p:sp>
              <p:nvSpPr>
                <p:cNvPr id="19774" name="Line 343"/>
                <p:cNvSpPr>
                  <a:spLocks noChangeShapeType="1"/>
                </p:cNvSpPr>
                <p:nvPr/>
              </p:nvSpPr>
              <p:spPr bwMode="auto">
                <a:xfrm flipH="1">
                  <a:off x="1809" y="1700"/>
                  <a:ext cx="31" cy="44"/>
                </a:xfrm>
                <a:prstGeom prst="line">
                  <a:avLst/>
                </a:prstGeom>
                <a:noFill/>
                <a:ln w="22225">
                  <a:solidFill>
                    <a:srgbClr val="003366"/>
                  </a:solidFill>
                  <a:round/>
                  <a:headEnd/>
                  <a:tailEnd/>
                </a:ln>
              </p:spPr>
              <p:txBody>
                <a:bodyPr/>
                <a:lstStyle/>
                <a:p>
                  <a:pPr eaLnBrk="0" hangingPunct="0"/>
                  <a:endParaRPr lang="en-US" b="0">
                    <a:solidFill>
                      <a:srgbClr val="000000"/>
                    </a:solidFill>
                    <a:latin typeface="Arial" charset="0"/>
                  </a:endParaRPr>
                </a:p>
              </p:txBody>
            </p:sp>
            <p:grpSp>
              <p:nvGrpSpPr>
                <p:cNvPr id="20140" name="Group 344"/>
                <p:cNvGrpSpPr>
                  <a:grpSpLocks/>
                </p:cNvGrpSpPr>
                <p:nvPr/>
              </p:nvGrpSpPr>
              <p:grpSpPr bwMode="auto">
                <a:xfrm>
                  <a:off x="4860" y="2213"/>
                  <a:ext cx="121" cy="97"/>
                  <a:chOff x="4860" y="2213"/>
                  <a:chExt cx="121" cy="97"/>
                </a:xfrm>
              </p:grpSpPr>
              <p:sp>
                <p:nvSpPr>
                  <p:cNvPr id="19875" name="Freeform 345"/>
                  <p:cNvSpPr>
                    <a:spLocks/>
                  </p:cNvSpPr>
                  <p:nvPr/>
                </p:nvSpPr>
                <p:spPr bwMode="auto">
                  <a:xfrm>
                    <a:off x="4860" y="2213"/>
                    <a:ext cx="121" cy="97"/>
                  </a:xfrm>
                  <a:custGeom>
                    <a:avLst/>
                    <a:gdLst>
                      <a:gd name="T0" fmla="*/ 97 w 121"/>
                      <a:gd name="T1" fmla="*/ 80 h 97"/>
                      <a:gd name="T2" fmla="*/ 80 w 121"/>
                      <a:gd name="T3" fmla="*/ 55 h 97"/>
                      <a:gd name="T4" fmla="*/ 21 w 121"/>
                      <a:gd name="T5" fmla="*/ 97 h 97"/>
                      <a:gd name="T6" fmla="*/ 0 w 121"/>
                      <a:gd name="T7" fmla="*/ 66 h 97"/>
                      <a:gd name="T8" fmla="*/ 58 w 121"/>
                      <a:gd name="T9" fmla="*/ 24 h 97"/>
                      <a:gd name="T10" fmla="*/ 41 w 121"/>
                      <a:gd name="T11" fmla="*/ 0 h 97"/>
                      <a:gd name="T12" fmla="*/ 121 w 121"/>
                      <a:gd name="T13" fmla="*/ 4 h 97"/>
                      <a:gd name="T14" fmla="*/ 97 w 121"/>
                      <a:gd name="T15" fmla="*/ 80 h 97"/>
                      <a:gd name="T16" fmla="*/ 0 60000 65536"/>
                      <a:gd name="T17" fmla="*/ 0 60000 65536"/>
                      <a:gd name="T18" fmla="*/ 0 60000 65536"/>
                      <a:gd name="T19" fmla="*/ 0 60000 65536"/>
                      <a:gd name="T20" fmla="*/ 0 60000 65536"/>
                      <a:gd name="T21" fmla="*/ 0 60000 65536"/>
                      <a:gd name="T22" fmla="*/ 0 60000 65536"/>
                      <a:gd name="T23" fmla="*/ 0 60000 65536"/>
                      <a:gd name="T24" fmla="*/ 0 w 121"/>
                      <a:gd name="T25" fmla="*/ 0 h 97"/>
                      <a:gd name="T26" fmla="*/ 121 w 121"/>
                      <a:gd name="T27" fmla="*/ 97 h 9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1" h="97">
                        <a:moveTo>
                          <a:pt x="97" y="80"/>
                        </a:moveTo>
                        <a:lnTo>
                          <a:pt x="80" y="55"/>
                        </a:lnTo>
                        <a:lnTo>
                          <a:pt x="21" y="97"/>
                        </a:lnTo>
                        <a:lnTo>
                          <a:pt x="0" y="66"/>
                        </a:lnTo>
                        <a:lnTo>
                          <a:pt x="58" y="24"/>
                        </a:lnTo>
                        <a:lnTo>
                          <a:pt x="41" y="0"/>
                        </a:lnTo>
                        <a:lnTo>
                          <a:pt x="121" y="4"/>
                        </a:lnTo>
                        <a:lnTo>
                          <a:pt x="97" y="80"/>
                        </a:lnTo>
                        <a:close/>
                      </a:path>
                    </a:pathLst>
                  </a:custGeom>
                  <a:solidFill>
                    <a:srgbClr val="FFF5F5"/>
                  </a:solidFill>
                  <a:ln w="9525">
                    <a:noFill/>
                    <a:round/>
                    <a:headEnd/>
                    <a:tailEnd/>
                  </a:ln>
                </p:spPr>
                <p:txBody>
                  <a:bodyPr/>
                  <a:lstStyle/>
                  <a:p>
                    <a:pPr eaLnBrk="0" hangingPunct="0"/>
                    <a:endParaRPr lang="en-US" b="0">
                      <a:solidFill>
                        <a:srgbClr val="000000"/>
                      </a:solidFill>
                      <a:latin typeface="Arial" charset="0"/>
                    </a:endParaRPr>
                  </a:p>
                </p:txBody>
              </p:sp>
              <p:sp>
                <p:nvSpPr>
                  <p:cNvPr id="19876" name="Freeform 346"/>
                  <p:cNvSpPr>
                    <a:spLocks/>
                  </p:cNvSpPr>
                  <p:nvPr/>
                </p:nvSpPr>
                <p:spPr bwMode="auto">
                  <a:xfrm>
                    <a:off x="4860" y="2213"/>
                    <a:ext cx="121" cy="97"/>
                  </a:xfrm>
                  <a:custGeom>
                    <a:avLst/>
                    <a:gdLst>
                      <a:gd name="T0" fmla="*/ 97 w 121"/>
                      <a:gd name="T1" fmla="*/ 80 h 97"/>
                      <a:gd name="T2" fmla="*/ 80 w 121"/>
                      <a:gd name="T3" fmla="*/ 55 h 97"/>
                      <a:gd name="T4" fmla="*/ 21 w 121"/>
                      <a:gd name="T5" fmla="*/ 97 h 97"/>
                      <a:gd name="T6" fmla="*/ 0 w 121"/>
                      <a:gd name="T7" fmla="*/ 66 h 97"/>
                      <a:gd name="T8" fmla="*/ 58 w 121"/>
                      <a:gd name="T9" fmla="*/ 24 h 97"/>
                      <a:gd name="T10" fmla="*/ 41 w 121"/>
                      <a:gd name="T11" fmla="*/ 0 h 97"/>
                      <a:gd name="T12" fmla="*/ 121 w 121"/>
                      <a:gd name="T13" fmla="*/ 4 h 97"/>
                      <a:gd name="T14" fmla="*/ 97 w 121"/>
                      <a:gd name="T15" fmla="*/ 80 h 97"/>
                      <a:gd name="T16" fmla="*/ 0 60000 65536"/>
                      <a:gd name="T17" fmla="*/ 0 60000 65536"/>
                      <a:gd name="T18" fmla="*/ 0 60000 65536"/>
                      <a:gd name="T19" fmla="*/ 0 60000 65536"/>
                      <a:gd name="T20" fmla="*/ 0 60000 65536"/>
                      <a:gd name="T21" fmla="*/ 0 60000 65536"/>
                      <a:gd name="T22" fmla="*/ 0 60000 65536"/>
                      <a:gd name="T23" fmla="*/ 0 60000 65536"/>
                      <a:gd name="T24" fmla="*/ 0 w 121"/>
                      <a:gd name="T25" fmla="*/ 0 h 97"/>
                      <a:gd name="T26" fmla="*/ 121 w 121"/>
                      <a:gd name="T27" fmla="*/ 97 h 9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1" h="97">
                        <a:moveTo>
                          <a:pt x="97" y="80"/>
                        </a:moveTo>
                        <a:lnTo>
                          <a:pt x="80" y="55"/>
                        </a:lnTo>
                        <a:lnTo>
                          <a:pt x="21" y="97"/>
                        </a:lnTo>
                        <a:lnTo>
                          <a:pt x="0" y="66"/>
                        </a:lnTo>
                        <a:lnTo>
                          <a:pt x="58" y="24"/>
                        </a:lnTo>
                        <a:lnTo>
                          <a:pt x="41" y="0"/>
                        </a:lnTo>
                        <a:lnTo>
                          <a:pt x="121" y="4"/>
                        </a:lnTo>
                        <a:lnTo>
                          <a:pt x="97" y="80"/>
                        </a:lnTo>
                        <a:close/>
                      </a:path>
                    </a:pathLst>
                  </a:custGeom>
                  <a:noFill/>
                  <a:ln w="7938" cap="rnd">
                    <a:solidFill>
                      <a:srgbClr val="FF0000"/>
                    </a:solidFill>
                    <a:prstDash val="solid"/>
                    <a:round/>
                    <a:headEnd/>
                    <a:tailEnd/>
                  </a:ln>
                </p:spPr>
                <p:txBody>
                  <a:bodyPr/>
                  <a:lstStyle/>
                  <a:p>
                    <a:pPr eaLnBrk="0" hangingPunct="0"/>
                    <a:endParaRPr lang="en-US" b="0">
                      <a:solidFill>
                        <a:srgbClr val="000000"/>
                      </a:solidFill>
                      <a:latin typeface="Arial" charset="0"/>
                    </a:endParaRPr>
                  </a:p>
                </p:txBody>
              </p:sp>
            </p:grpSp>
            <p:sp>
              <p:nvSpPr>
                <p:cNvPr id="19776" name="Rectangle 347"/>
                <p:cNvSpPr>
                  <a:spLocks noChangeArrowheads="1"/>
                </p:cNvSpPr>
                <p:nvPr/>
              </p:nvSpPr>
              <p:spPr bwMode="auto">
                <a:xfrm>
                  <a:off x="3238" y="2479"/>
                  <a:ext cx="740" cy="456"/>
                </a:xfrm>
                <a:prstGeom prst="rect">
                  <a:avLst/>
                </a:prstGeom>
                <a:solidFill>
                  <a:srgbClr val="FFFFE9"/>
                </a:solidFill>
                <a:ln w="9525">
                  <a:noFill/>
                  <a:miter lim="800000"/>
                  <a:headEnd/>
                  <a:tailEnd/>
                </a:ln>
              </p:spPr>
              <p:txBody>
                <a:bodyPr/>
                <a:lstStyle/>
                <a:p>
                  <a:pPr eaLnBrk="0" hangingPunct="0"/>
                  <a:endParaRPr lang="en-US" b="0">
                    <a:solidFill>
                      <a:srgbClr val="000000"/>
                    </a:solidFill>
                    <a:latin typeface="Arial" charset="0"/>
                  </a:endParaRPr>
                </a:p>
              </p:txBody>
            </p:sp>
            <p:sp>
              <p:nvSpPr>
                <p:cNvPr id="19777" name="Freeform 348"/>
                <p:cNvSpPr>
                  <a:spLocks/>
                </p:cNvSpPr>
                <p:nvPr/>
              </p:nvSpPr>
              <p:spPr bwMode="auto">
                <a:xfrm>
                  <a:off x="4660" y="2287"/>
                  <a:ext cx="196" cy="200"/>
                </a:xfrm>
                <a:custGeom>
                  <a:avLst/>
                  <a:gdLst>
                    <a:gd name="T0" fmla="*/ 0 w 196"/>
                    <a:gd name="T1" fmla="*/ 78 h 200"/>
                    <a:gd name="T2" fmla="*/ 89 w 196"/>
                    <a:gd name="T3" fmla="*/ 200 h 200"/>
                    <a:gd name="T4" fmla="*/ 196 w 196"/>
                    <a:gd name="T5" fmla="*/ 121 h 200"/>
                    <a:gd name="T6" fmla="*/ 107 w 196"/>
                    <a:gd name="T7" fmla="*/ 0 h 200"/>
                    <a:gd name="T8" fmla="*/ 0 w 196"/>
                    <a:gd name="T9" fmla="*/ 78 h 200"/>
                    <a:gd name="T10" fmla="*/ 0 60000 65536"/>
                    <a:gd name="T11" fmla="*/ 0 60000 65536"/>
                    <a:gd name="T12" fmla="*/ 0 60000 65536"/>
                    <a:gd name="T13" fmla="*/ 0 60000 65536"/>
                    <a:gd name="T14" fmla="*/ 0 60000 65536"/>
                    <a:gd name="T15" fmla="*/ 0 w 196"/>
                    <a:gd name="T16" fmla="*/ 0 h 200"/>
                    <a:gd name="T17" fmla="*/ 196 w 196"/>
                    <a:gd name="T18" fmla="*/ 200 h 200"/>
                  </a:gdLst>
                  <a:ahLst/>
                  <a:cxnLst>
                    <a:cxn ang="T10">
                      <a:pos x="T0" y="T1"/>
                    </a:cxn>
                    <a:cxn ang="T11">
                      <a:pos x="T2" y="T3"/>
                    </a:cxn>
                    <a:cxn ang="T12">
                      <a:pos x="T4" y="T5"/>
                    </a:cxn>
                    <a:cxn ang="T13">
                      <a:pos x="T6" y="T7"/>
                    </a:cxn>
                    <a:cxn ang="T14">
                      <a:pos x="T8" y="T9"/>
                    </a:cxn>
                  </a:cxnLst>
                  <a:rect l="T15" t="T16" r="T17" b="T18"/>
                  <a:pathLst>
                    <a:path w="196" h="200">
                      <a:moveTo>
                        <a:pt x="0" y="78"/>
                      </a:moveTo>
                      <a:lnTo>
                        <a:pt x="89" y="200"/>
                      </a:lnTo>
                      <a:lnTo>
                        <a:pt x="196" y="121"/>
                      </a:lnTo>
                      <a:lnTo>
                        <a:pt x="107" y="0"/>
                      </a:lnTo>
                      <a:lnTo>
                        <a:pt x="0" y="78"/>
                      </a:lnTo>
                      <a:close/>
                    </a:path>
                  </a:pathLst>
                </a:custGeom>
                <a:solidFill>
                  <a:srgbClr val="FFFFE9"/>
                </a:solidFill>
                <a:ln w="9525">
                  <a:noFill/>
                  <a:round/>
                  <a:headEnd/>
                  <a:tailEnd/>
                </a:ln>
              </p:spPr>
              <p:txBody>
                <a:bodyPr/>
                <a:lstStyle/>
                <a:p>
                  <a:pPr eaLnBrk="0" hangingPunct="0"/>
                  <a:endParaRPr lang="en-US" b="0">
                    <a:solidFill>
                      <a:srgbClr val="000000"/>
                    </a:solidFill>
                    <a:latin typeface="Arial" charset="0"/>
                  </a:endParaRPr>
                </a:p>
              </p:txBody>
            </p:sp>
            <p:sp>
              <p:nvSpPr>
                <p:cNvPr id="19778" name="Freeform 349"/>
                <p:cNvSpPr>
                  <a:spLocks/>
                </p:cNvSpPr>
                <p:nvPr/>
              </p:nvSpPr>
              <p:spPr bwMode="auto">
                <a:xfrm>
                  <a:off x="4579" y="2341"/>
                  <a:ext cx="197" cy="220"/>
                </a:xfrm>
                <a:custGeom>
                  <a:avLst/>
                  <a:gdLst>
                    <a:gd name="T0" fmla="*/ 0 w 197"/>
                    <a:gd name="T1" fmla="*/ 56 h 220"/>
                    <a:gd name="T2" fmla="*/ 119 w 197"/>
                    <a:gd name="T3" fmla="*/ 220 h 220"/>
                    <a:gd name="T4" fmla="*/ 197 w 197"/>
                    <a:gd name="T5" fmla="*/ 164 h 220"/>
                    <a:gd name="T6" fmla="*/ 77 w 197"/>
                    <a:gd name="T7" fmla="*/ 0 h 220"/>
                    <a:gd name="T8" fmla="*/ 0 w 197"/>
                    <a:gd name="T9" fmla="*/ 56 h 220"/>
                    <a:gd name="T10" fmla="*/ 0 60000 65536"/>
                    <a:gd name="T11" fmla="*/ 0 60000 65536"/>
                    <a:gd name="T12" fmla="*/ 0 60000 65536"/>
                    <a:gd name="T13" fmla="*/ 0 60000 65536"/>
                    <a:gd name="T14" fmla="*/ 0 60000 65536"/>
                    <a:gd name="T15" fmla="*/ 0 w 197"/>
                    <a:gd name="T16" fmla="*/ 0 h 220"/>
                    <a:gd name="T17" fmla="*/ 197 w 197"/>
                    <a:gd name="T18" fmla="*/ 220 h 220"/>
                  </a:gdLst>
                  <a:ahLst/>
                  <a:cxnLst>
                    <a:cxn ang="T10">
                      <a:pos x="T0" y="T1"/>
                    </a:cxn>
                    <a:cxn ang="T11">
                      <a:pos x="T2" y="T3"/>
                    </a:cxn>
                    <a:cxn ang="T12">
                      <a:pos x="T4" y="T5"/>
                    </a:cxn>
                    <a:cxn ang="T13">
                      <a:pos x="T6" y="T7"/>
                    </a:cxn>
                    <a:cxn ang="T14">
                      <a:pos x="T8" y="T9"/>
                    </a:cxn>
                  </a:cxnLst>
                  <a:rect l="T15" t="T16" r="T17" b="T18"/>
                  <a:pathLst>
                    <a:path w="197" h="220">
                      <a:moveTo>
                        <a:pt x="0" y="56"/>
                      </a:moveTo>
                      <a:lnTo>
                        <a:pt x="119" y="220"/>
                      </a:lnTo>
                      <a:lnTo>
                        <a:pt x="197" y="164"/>
                      </a:lnTo>
                      <a:lnTo>
                        <a:pt x="77" y="0"/>
                      </a:lnTo>
                      <a:lnTo>
                        <a:pt x="0" y="56"/>
                      </a:lnTo>
                      <a:close/>
                    </a:path>
                  </a:pathLst>
                </a:custGeom>
                <a:solidFill>
                  <a:srgbClr val="FFFFE9"/>
                </a:solidFill>
                <a:ln w="9525">
                  <a:noFill/>
                  <a:round/>
                  <a:headEnd/>
                  <a:tailEnd/>
                </a:ln>
              </p:spPr>
              <p:txBody>
                <a:bodyPr/>
                <a:lstStyle/>
                <a:p>
                  <a:pPr eaLnBrk="0" hangingPunct="0"/>
                  <a:endParaRPr lang="en-US" b="0">
                    <a:solidFill>
                      <a:srgbClr val="000000"/>
                    </a:solidFill>
                    <a:latin typeface="Arial" charset="0"/>
                  </a:endParaRPr>
                </a:p>
              </p:txBody>
            </p:sp>
            <p:sp>
              <p:nvSpPr>
                <p:cNvPr id="19779" name="Freeform 350"/>
                <p:cNvSpPr>
                  <a:spLocks/>
                </p:cNvSpPr>
                <p:nvPr/>
              </p:nvSpPr>
              <p:spPr bwMode="auto">
                <a:xfrm>
                  <a:off x="4170" y="2327"/>
                  <a:ext cx="579" cy="491"/>
                </a:xfrm>
                <a:custGeom>
                  <a:avLst/>
                  <a:gdLst>
                    <a:gd name="T0" fmla="*/ 158 w 579"/>
                    <a:gd name="T1" fmla="*/ 491 h 491"/>
                    <a:gd name="T2" fmla="*/ 579 w 579"/>
                    <a:gd name="T3" fmla="*/ 212 h 491"/>
                    <a:gd name="T4" fmla="*/ 466 w 579"/>
                    <a:gd name="T5" fmla="*/ 0 h 491"/>
                    <a:gd name="T6" fmla="*/ 0 w 579"/>
                    <a:gd name="T7" fmla="*/ 194 h 491"/>
                    <a:gd name="T8" fmla="*/ 158 w 579"/>
                    <a:gd name="T9" fmla="*/ 491 h 491"/>
                    <a:gd name="T10" fmla="*/ 0 60000 65536"/>
                    <a:gd name="T11" fmla="*/ 0 60000 65536"/>
                    <a:gd name="T12" fmla="*/ 0 60000 65536"/>
                    <a:gd name="T13" fmla="*/ 0 60000 65536"/>
                    <a:gd name="T14" fmla="*/ 0 60000 65536"/>
                    <a:gd name="T15" fmla="*/ 0 w 579"/>
                    <a:gd name="T16" fmla="*/ 0 h 491"/>
                    <a:gd name="T17" fmla="*/ 579 w 579"/>
                    <a:gd name="T18" fmla="*/ 491 h 491"/>
                  </a:gdLst>
                  <a:ahLst/>
                  <a:cxnLst>
                    <a:cxn ang="T10">
                      <a:pos x="T0" y="T1"/>
                    </a:cxn>
                    <a:cxn ang="T11">
                      <a:pos x="T2" y="T3"/>
                    </a:cxn>
                    <a:cxn ang="T12">
                      <a:pos x="T4" y="T5"/>
                    </a:cxn>
                    <a:cxn ang="T13">
                      <a:pos x="T6" y="T7"/>
                    </a:cxn>
                    <a:cxn ang="T14">
                      <a:pos x="T8" y="T9"/>
                    </a:cxn>
                  </a:cxnLst>
                  <a:rect l="T15" t="T16" r="T17" b="T18"/>
                  <a:pathLst>
                    <a:path w="579" h="491">
                      <a:moveTo>
                        <a:pt x="158" y="491"/>
                      </a:moveTo>
                      <a:lnTo>
                        <a:pt x="579" y="212"/>
                      </a:lnTo>
                      <a:lnTo>
                        <a:pt x="466" y="0"/>
                      </a:lnTo>
                      <a:lnTo>
                        <a:pt x="0" y="194"/>
                      </a:lnTo>
                      <a:lnTo>
                        <a:pt x="158" y="491"/>
                      </a:lnTo>
                      <a:close/>
                    </a:path>
                  </a:pathLst>
                </a:custGeom>
                <a:solidFill>
                  <a:srgbClr val="FFFFE9"/>
                </a:solidFill>
                <a:ln w="9525">
                  <a:noFill/>
                  <a:round/>
                  <a:headEnd/>
                  <a:tailEnd/>
                </a:ln>
              </p:spPr>
              <p:txBody>
                <a:bodyPr/>
                <a:lstStyle/>
                <a:p>
                  <a:pPr eaLnBrk="0" hangingPunct="0"/>
                  <a:endParaRPr lang="en-US" b="0">
                    <a:solidFill>
                      <a:srgbClr val="000000"/>
                    </a:solidFill>
                    <a:latin typeface="Arial" charset="0"/>
                  </a:endParaRPr>
                </a:p>
              </p:txBody>
            </p:sp>
            <p:sp>
              <p:nvSpPr>
                <p:cNvPr id="19780" name="Freeform 351"/>
                <p:cNvSpPr>
                  <a:spLocks/>
                </p:cNvSpPr>
                <p:nvPr/>
              </p:nvSpPr>
              <p:spPr bwMode="auto">
                <a:xfrm>
                  <a:off x="3871" y="2479"/>
                  <a:ext cx="463" cy="470"/>
                </a:xfrm>
                <a:custGeom>
                  <a:avLst/>
                  <a:gdLst>
                    <a:gd name="T0" fmla="*/ 86 w 463"/>
                    <a:gd name="T1" fmla="*/ 470 h 470"/>
                    <a:gd name="T2" fmla="*/ 463 w 463"/>
                    <a:gd name="T3" fmla="*/ 331 h 470"/>
                    <a:gd name="T4" fmla="*/ 402 w 463"/>
                    <a:gd name="T5" fmla="*/ 0 h 470"/>
                    <a:gd name="T6" fmla="*/ 0 w 463"/>
                    <a:gd name="T7" fmla="*/ 5 h 470"/>
                    <a:gd name="T8" fmla="*/ 86 w 463"/>
                    <a:gd name="T9" fmla="*/ 470 h 470"/>
                    <a:gd name="T10" fmla="*/ 0 60000 65536"/>
                    <a:gd name="T11" fmla="*/ 0 60000 65536"/>
                    <a:gd name="T12" fmla="*/ 0 60000 65536"/>
                    <a:gd name="T13" fmla="*/ 0 60000 65536"/>
                    <a:gd name="T14" fmla="*/ 0 60000 65536"/>
                    <a:gd name="T15" fmla="*/ 0 w 463"/>
                    <a:gd name="T16" fmla="*/ 0 h 470"/>
                    <a:gd name="T17" fmla="*/ 463 w 463"/>
                    <a:gd name="T18" fmla="*/ 470 h 470"/>
                  </a:gdLst>
                  <a:ahLst/>
                  <a:cxnLst>
                    <a:cxn ang="T10">
                      <a:pos x="T0" y="T1"/>
                    </a:cxn>
                    <a:cxn ang="T11">
                      <a:pos x="T2" y="T3"/>
                    </a:cxn>
                    <a:cxn ang="T12">
                      <a:pos x="T4" y="T5"/>
                    </a:cxn>
                    <a:cxn ang="T13">
                      <a:pos x="T6" y="T7"/>
                    </a:cxn>
                    <a:cxn ang="T14">
                      <a:pos x="T8" y="T9"/>
                    </a:cxn>
                  </a:cxnLst>
                  <a:rect l="T15" t="T16" r="T17" b="T18"/>
                  <a:pathLst>
                    <a:path w="463" h="470">
                      <a:moveTo>
                        <a:pt x="86" y="470"/>
                      </a:moveTo>
                      <a:lnTo>
                        <a:pt x="463" y="331"/>
                      </a:lnTo>
                      <a:lnTo>
                        <a:pt x="402" y="0"/>
                      </a:lnTo>
                      <a:lnTo>
                        <a:pt x="0" y="5"/>
                      </a:lnTo>
                      <a:lnTo>
                        <a:pt x="86" y="470"/>
                      </a:lnTo>
                      <a:close/>
                    </a:path>
                  </a:pathLst>
                </a:custGeom>
                <a:solidFill>
                  <a:srgbClr val="FFFFE9"/>
                </a:solidFill>
                <a:ln w="9525">
                  <a:noFill/>
                  <a:round/>
                  <a:headEnd/>
                  <a:tailEnd/>
                </a:ln>
              </p:spPr>
              <p:txBody>
                <a:bodyPr/>
                <a:lstStyle/>
                <a:p>
                  <a:pPr eaLnBrk="0" hangingPunct="0"/>
                  <a:endParaRPr lang="en-US" b="0">
                    <a:solidFill>
                      <a:srgbClr val="000000"/>
                    </a:solidFill>
                    <a:latin typeface="Arial" charset="0"/>
                  </a:endParaRPr>
                </a:p>
              </p:txBody>
            </p:sp>
            <p:sp>
              <p:nvSpPr>
                <p:cNvPr id="19781" name="Freeform 352"/>
                <p:cNvSpPr>
                  <a:spLocks/>
                </p:cNvSpPr>
                <p:nvPr/>
              </p:nvSpPr>
              <p:spPr bwMode="auto">
                <a:xfrm>
                  <a:off x="1806" y="1802"/>
                  <a:ext cx="738" cy="603"/>
                </a:xfrm>
                <a:custGeom>
                  <a:avLst/>
                  <a:gdLst>
                    <a:gd name="T0" fmla="*/ 738 w 738"/>
                    <a:gd name="T1" fmla="*/ 407 h 603"/>
                    <a:gd name="T2" fmla="*/ 18 w 738"/>
                    <a:gd name="T3" fmla="*/ 0 h 603"/>
                    <a:gd name="T4" fmla="*/ 0 w 738"/>
                    <a:gd name="T5" fmla="*/ 24 h 603"/>
                    <a:gd name="T6" fmla="*/ 590 w 738"/>
                    <a:gd name="T7" fmla="*/ 603 h 603"/>
                    <a:gd name="T8" fmla="*/ 738 w 738"/>
                    <a:gd name="T9" fmla="*/ 407 h 603"/>
                    <a:gd name="T10" fmla="*/ 0 60000 65536"/>
                    <a:gd name="T11" fmla="*/ 0 60000 65536"/>
                    <a:gd name="T12" fmla="*/ 0 60000 65536"/>
                    <a:gd name="T13" fmla="*/ 0 60000 65536"/>
                    <a:gd name="T14" fmla="*/ 0 60000 65536"/>
                    <a:gd name="T15" fmla="*/ 0 w 738"/>
                    <a:gd name="T16" fmla="*/ 0 h 603"/>
                    <a:gd name="T17" fmla="*/ 738 w 738"/>
                    <a:gd name="T18" fmla="*/ 603 h 603"/>
                  </a:gdLst>
                  <a:ahLst/>
                  <a:cxnLst>
                    <a:cxn ang="T10">
                      <a:pos x="T0" y="T1"/>
                    </a:cxn>
                    <a:cxn ang="T11">
                      <a:pos x="T2" y="T3"/>
                    </a:cxn>
                    <a:cxn ang="T12">
                      <a:pos x="T4" y="T5"/>
                    </a:cxn>
                    <a:cxn ang="T13">
                      <a:pos x="T6" y="T7"/>
                    </a:cxn>
                    <a:cxn ang="T14">
                      <a:pos x="T8" y="T9"/>
                    </a:cxn>
                  </a:cxnLst>
                  <a:rect l="T15" t="T16" r="T17" b="T18"/>
                  <a:pathLst>
                    <a:path w="738" h="603">
                      <a:moveTo>
                        <a:pt x="738" y="407"/>
                      </a:moveTo>
                      <a:lnTo>
                        <a:pt x="18" y="0"/>
                      </a:lnTo>
                      <a:lnTo>
                        <a:pt x="0" y="24"/>
                      </a:lnTo>
                      <a:lnTo>
                        <a:pt x="590" y="603"/>
                      </a:lnTo>
                      <a:lnTo>
                        <a:pt x="738" y="407"/>
                      </a:lnTo>
                      <a:close/>
                    </a:path>
                  </a:pathLst>
                </a:custGeom>
                <a:solidFill>
                  <a:srgbClr val="FFFFE9"/>
                </a:solidFill>
                <a:ln w="9525">
                  <a:noFill/>
                  <a:round/>
                  <a:headEnd/>
                  <a:tailEnd/>
                </a:ln>
              </p:spPr>
              <p:txBody>
                <a:bodyPr/>
                <a:lstStyle/>
                <a:p>
                  <a:pPr eaLnBrk="0" hangingPunct="0"/>
                  <a:endParaRPr lang="en-US" b="0">
                    <a:solidFill>
                      <a:srgbClr val="000000"/>
                    </a:solidFill>
                    <a:latin typeface="Arial" charset="0"/>
                  </a:endParaRPr>
                </a:p>
              </p:txBody>
            </p:sp>
            <p:sp>
              <p:nvSpPr>
                <p:cNvPr id="19782" name="Freeform 353"/>
                <p:cNvSpPr>
                  <a:spLocks/>
                </p:cNvSpPr>
                <p:nvPr/>
              </p:nvSpPr>
              <p:spPr bwMode="auto">
                <a:xfrm>
                  <a:off x="2397" y="2171"/>
                  <a:ext cx="367" cy="395"/>
                </a:xfrm>
                <a:custGeom>
                  <a:avLst/>
                  <a:gdLst>
                    <a:gd name="T0" fmla="*/ 367 w 367"/>
                    <a:gd name="T1" fmla="*/ 86 h 395"/>
                    <a:gd name="T2" fmla="*/ 155 w 367"/>
                    <a:gd name="T3" fmla="*/ 0 h 395"/>
                    <a:gd name="T4" fmla="*/ 0 w 367"/>
                    <a:gd name="T5" fmla="*/ 232 h 395"/>
                    <a:gd name="T6" fmla="*/ 161 w 367"/>
                    <a:gd name="T7" fmla="*/ 395 h 395"/>
                    <a:gd name="T8" fmla="*/ 367 w 367"/>
                    <a:gd name="T9" fmla="*/ 86 h 395"/>
                    <a:gd name="T10" fmla="*/ 0 60000 65536"/>
                    <a:gd name="T11" fmla="*/ 0 60000 65536"/>
                    <a:gd name="T12" fmla="*/ 0 60000 65536"/>
                    <a:gd name="T13" fmla="*/ 0 60000 65536"/>
                    <a:gd name="T14" fmla="*/ 0 60000 65536"/>
                    <a:gd name="T15" fmla="*/ 0 w 367"/>
                    <a:gd name="T16" fmla="*/ 0 h 395"/>
                    <a:gd name="T17" fmla="*/ 367 w 367"/>
                    <a:gd name="T18" fmla="*/ 395 h 395"/>
                  </a:gdLst>
                  <a:ahLst/>
                  <a:cxnLst>
                    <a:cxn ang="T10">
                      <a:pos x="T0" y="T1"/>
                    </a:cxn>
                    <a:cxn ang="T11">
                      <a:pos x="T2" y="T3"/>
                    </a:cxn>
                    <a:cxn ang="T12">
                      <a:pos x="T4" y="T5"/>
                    </a:cxn>
                    <a:cxn ang="T13">
                      <a:pos x="T6" y="T7"/>
                    </a:cxn>
                    <a:cxn ang="T14">
                      <a:pos x="T8" y="T9"/>
                    </a:cxn>
                  </a:cxnLst>
                  <a:rect l="T15" t="T16" r="T17" b="T18"/>
                  <a:pathLst>
                    <a:path w="367" h="395">
                      <a:moveTo>
                        <a:pt x="367" y="86"/>
                      </a:moveTo>
                      <a:lnTo>
                        <a:pt x="155" y="0"/>
                      </a:lnTo>
                      <a:lnTo>
                        <a:pt x="0" y="232"/>
                      </a:lnTo>
                      <a:lnTo>
                        <a:pt x="161" y="395"/>
                      </a:lnTo>
                      <a:lnTo>
                        <a:pt x="367" y="86"/>
                      </a:lnTo>
                      <a:close/>
                    </a:path>
                  </a:pathLst>
                </a:custGeom>
                <a:solidFill>
                  <a:srgbClr val="FFFFE9"/>
                </a:solidFill>
                <a:ln w="9525">
                  <a:noFill/>
                  <a:round/>
                  <a:headEnd/>
                  <a:tailEnd/>
                </a:ln>
              </p:spPr>
              <p:txBody>
                <a:bodyPr/>
                <a:lstStyle/>
                <a:p>
                  <a:pPr eaLnBrk="0" hangingPunct="0"/>
                  <a:endParaRPr lang="en-US" b="0">
                    <a:solidFill>
                      <a:srgbClr val="000000"/>
                    </a:solidFill>
                    <a:latin typeface="Arial" charset="0"/>
                  </a:endParaRPr>
                </a:p>
              </p:txBody>
            </p:sp>
            <p:sp>
              <p:nvSpPr>
                <p:cNvPr id="19783" name="Freeform 354"/>
                <p:cNvSpPr>
                  <a:spLocks/>
                </p:cNvSpPr>
                <p:nvPr/>
              </p:nvSpPr>
              <p:spPr bwMode="auto">
                <a:xfrm>
                  <a:off x="2498" y="2166"/>
                  <a:ext cx="943" cy="778"/>
                </a:xfrm>
                <a:custGeom>
                  <a:avLst/>
                  <a:gdLst>
                    <a:gd name="T0" fmla="*/ 192 w 943"/>
                    <a:gd name="T1" fmla="*/ 0 h 778"/>
                    <a:gd name="T2" fmla="*/ 0 w 943"/>
                    <a:gd name="T3" fmla="*/ 473 h 778"/>
                    <a:gd name="T4" fmla="*/ 751 w 943"/>
                    <a:gd name="T5" fmla="*/ 778 h 778"/>
                    <a:gd name="T6" fmla="*/ 943 w 943"/>
                    <a:gd name="T7" fmla="*/ 305 h 778"/>
                    <a:gd name="T8" fmla="*/ 192 w 943"/>
                    <a:gd name="T9" fmla="*/ 0 h 778"/>
                    <a:gd name="T10" fmla="*/ 0 60000 65536"/>
                    <a:gd name="T11" fmla="*/ 0 60000 65536"/>
                    <a:gd name="T12" fmla="*/ 0 60000 65536"/>
                    <a:gd name="T13" fmla="*/ 0 60000 65536"/>
                    <a:gd name="T14" fmla="*/ 0 60000 65536"/>
                    <a:gd name="T15" fmla="*/ 0 w 943"/>
                    <a:gd name="T16" fmla="*/ 0 h 778"/>
                    <a:gd name="T17" fmla="*/ 943 w 943"/>
                    <a:gd name="T18" fmla="*/ 778 h 778"/>
                  </a:gdLst>
                  <a:ahLst/>
                  <a:cxnLst>
                    <a:cxn ang="T10">
                      <a:pos x="T0" y="T1"/>
                    </a:cxn>
                    <a:cxn ang="T11">
                      <a:pos x="T2" y="T3"/>
                    </a:cxn>
                    <a:cxn ang="T12">
                      <a:pos x="T4" y="T5"/>
                    </a:cxn>
                    <a:cxn ang="T13">
                      <a:pos x="T6" y="T7"/>
                    </a:cxn>
                    <a:cxn ang="T14">
                      <a:pos x="T8" y="T9"/>
                    </a:cxn>
                  </a:cxnLst>
                  <a:rect l="T15" t="T16" r="T17" b="T18"/>
                  <a:pathLst>
                    <a:path w="943" h="778">
                      <a:moveTo>
                        <a:pt x="192" y="0"/>
                      </a:moveTo>
                      <a:lnTo>
                        <a:pt x="0" y="473"/>
                      </a:lnTo>
                      <a:lnTo>
                        <a:pt x="751" y="778"/>
                      </a:lnTo>
                      <a:lnTo>
                        <a:pt x="943" y="305"/>
                      </a:lnTo>
                      <a:lnTo>
                        <a:pt x="192" y="0"/>
                      </a:lnTo>
                      <a:close/>
                    </a:path>
                  </a:pathLst>
                </a:custGeom>
                <a:solidFill>
                  <a:srgbClr val="FFFFE9"/>
                </a:solidFill>
                <a:ln w="9525">
                  <a:noFill/>
                  <a:round/>
                  <a:headEnd/>
                  <a:tailEnd/>
                </a:ln>
              </p:spPr>
              <p:txBody>
                <a:bodyPr/>
                <a:lstStyle/>
                <a:p>
                  <a:pPr eaLnBrk="0" hangingPunct="0"/>
                  <a:endParaRPr lang="en-US" b="0">
                    <a:solidFill>
                      <a:srgbClr val="000000"/>
                    </a:solidFill>
                    <a:latin typeface="Arial" charset="0"/>
                  </a:endParaRPr>
                </a:p>
              </p:txBody>
            </p:sp>
            <p:grpSp>
              <p:nvGrpSpPr>
                <p:cNvPr id="20149" name="Group 355"/>
                <p:cNvGrpSpPr>
                  <a:grpSpLocks/>
                </p:cNvGrpSpPr>
                <p:nvPr/>
              </p:nvGrpSpPr>
              <p:grpSpPr bwMode="auto">
                <a:xfrm>
                  <a:off x="3699" y="1702"/>
                  <a:ext cx="718" cy="674"/>
                  <a:chOff x="3699" y="1702"/>
                  <a:chExt cx="718" cy="674"/>
                </a:xfrm>
              </p:grpSpPr>
              <p:sp>
                <p:nvSpPr>
                  <p:cNvPr id="19873" name="Rectangle 356"/>
                  <p:cNvSpPr>
                    <a:spLocks noChangeArrowheads="1"/>
                  </p:cNvSpPr>
                  <p:nvPr/>
                </p:nvSpPr>
                <p:spPr bwMode="auto">
                  <a:xfrm>
                    <a:off x="3699" y="1702"/>
                    <a:ext cx="718" cy="674"/>
                  </a:xfrm>
                  <a:prstGeom prst="rect">
                    <a:avLst/>
                  </a:prstGeom>
                  <a:solidFill>
                    <a:srgbClr val="F4F4F4"/>
                  </a:solidFill>
                  <a:ln w="9525">
                    <a:noFill/>
                    <a:miter lim="800000"/>
                    <a:headEnd/>
                    <a:tailEnd/>
                  </a:ln>
                </p:spPr>
                <p:txBody>
                  <a:bodyPr/>
                  <a:lstStyle/>
                  <a:p>
                    <a:pPr eaLnBrk="0" hangingPunct="0"/>
                    <a:endParaRPr lang="en-US" b="0">
                      <a:solidFill>
                        <a:srgbClr val="000000"/>
                      </a:solidFill>
                      <a:latin typeface="Arial" charset="0"/>
                    </a:endParaRPr>
                  </a:p>
                </p:txBody>
              </p:sp>
              <p:sp>
                <p:nvSpPr>
                  <p:cNvPr id="19874" name="Rectangle 357"/>
                  <p:cNvSpPr>
                    <a:spLocks noChangeArrowheads="1"/>
                  </p:cNvSpPr>
                  <p:nvPr/>
                </p:nvSpPr>
                <p:spPr bwMode="auto">
                  <a:xfrm>
                    <a:off x="3699" y="1702"/>
                    <a:ext cx="718" cy="674"/>
                  </a:xfrm>
                  <a:prstGeom prst="rect">
                    <a:avLst/>
                  </a:prstGeom>
                  <a:noFill/>
                  <a:ln w="7938" cap="rnd">
                    <a:solidFill>
                      <a:srgbClr val="000000"/>
                    </a:solidFill>
                    <a:miter lim="800000"/>
                    <a:headEnd/>
                    <a:tailEnd/>
                  </a:ln>
                </p:spPr>
                <p:txBody>
                  <a:bodyPr/>
                  <a:lstStyle/>
                  <a:p>
                    <a:pPr eaLnBrk="0" hangingPunct="0"/>
                    <a:endParaRPr lang="en-US" b="0">
                      <a:solidFill>
                        <a:srgbClr val="000000"/>
                      </a:solidFill>
                      <a:latin typeface="Arial" charset="0"/>
                    </a:endParaRPr>
                  </a:p>
                </p:txBody>
              </p:sp>
            </p:grpSp>
            <p:grpSp>
              <p:nvGrpSpPr>
                <p:cNvPr id="20150" name="Group 358"/>
                <p:cNvGrpSpPr>
                  <a:grpSpLocks/>
                </p:cNvGrpSpPr>
                <p:nvPr/>
              </p:nvGrpSpPr>
              <p:grpSpPr bwMode="auto">
                <a:xfrm>
                  <a:off x="3615" y="2123"/>
                  <a:ext cx="84" cy="253"/>
                  <a:chOff x="3615" y="2123"/>
                  <a:chExt cx="84" cy="253"/>
                </a:xfrm>
              </p:grpSpPr>
              <p:sp>
                <p:nvSpPr>
                  <p:cNvPr id="19871" name="Rectangle 359"/>
                  <p:cNvSpPr>
                    <a:spLocks noChangeArrowheads="1"/>
                  </p:cNvSpPr>
                  <p:nvPr/>
                </p:nvSpPr>
                <p:spPr bwMode="auto">
                  <a:xfrm>
                    <a:off x="3615" y="2123"/>
                    <a:ext cx="84" cy="253"/>
                  </a:xfrm>
                  <a:prstGeom prst="rect">
                    <a:avLst/>
                  </a:prstGeom>
                  <a:solidFill>
                    <a:srgbClr val="FFFFFF"/>
                  </a:solidFill>
                  <a:ln w="9525">
                    <a:noFill/>
                    <a:miter lim="800000"/>
                    <a:headEnd/>
                    <a:tailEnd/>
                  </a:ln>
                </p:spPr>
                <p:txBody>
                  <a:bodyPr/>
                  <a:lstStyle/>
                  <a:p>
                    <a:pPr eaLnBrk="0" hangingPunct="0"/>
                    <a:endParaRPr lang="en-US" b="0">
                      <a:solidFill>
                        <a:srgbClr val="000000"/>
                      </a:solidFill>
                      <a:latin typeface="Arial" charset="0"/>
                    </a:endParaRPr>
                  </a:p>
                </p:txBody>
              </p:sp>
              <p:sp>
                <p:nvSpPr>
                  <p:cNvPr id="19872" name="Rectangle 360"/>
                  <p:cNvSpPr>
                    <a:spLocks noChangeArrowheads="1"/>
                  </p:cNvSpPr>
                  <p:nvPr/>
                </p:nvSpPr>
                <p:spPr bwMode="auto">
                  <a:xfrm>
                    <a:off x="3615" y="2123"/>
                    <a:ext cx="84" cy="253"/>
                  </a:xfrm>
                  <a:prstGeom prst="rect">
                    <a:avLst/>
                  </a:prstGeom>
                  <a:noFill/>
                  <a:ln w="7938" cap="rnd">
                    <a:solidFill>
                      <a:srgbClr val="000000"/>
                    </a:solidFill>
                    <a:miter lim="800000"/>
                    <a:headEnd/>
                    <a:tailEnd/>
                  </a:ln>
                </p:spPr>
                <p:txBody>
                  <a:bodyPr/>
                  <a:lstStyle/>
                  <a:p>
                    <a:pPr eaLnBrk="0" hangingPunct="0"/>
                    <a:endParaRPr lang="en-US" b="0">
                      <a:solidFill>
                        <a:srgbClr val="000000"/>
                      </a:solidFill>
                      <a:latin typeface="Arial" charset="0"/>
                    </a:endParaRPr>
                  </a:p>
                </p:txBody>
              </p:sp>
            </p:grpSp>
            <p:grpSp>
              <p:nvGrpSpPr>
                <p:cNvPr id="20151" name="Group 361"/>
                <p:cNvGrpSpPr>
                  <a:grpSpLocks/>
                </p:cNvGrpSpPr>
                <p:nvPr/>
              </p:nvGrpSpPr>
              <p:grpSpPr bwMode="auto">
                <a:xfrm>
                  <a:off x="4417" y="2123"/>
                  <a:ext cx="124" cy="253"/>
                  <a:chOff x="4417" y="2123"/>
                  <a:chExt cx="124" cy="253"/>
                </a:xfrm>
              </p:grpSpPr>
              <p:sp>
                <p:nvSpPr>
                  <p:cNvPr id="19869" name="Rectangle 362"/>
                  <p:cNvSpPr>
                    <a:spLocks noChangeArrowheads="1"/>
                  </p:cNvSpPr>
                  <p:nvPr/>
                </p:nvSpPr>
                <p:spPr bwMode="auto">
                  <a:xfrm>
                    <a:off x="4417" y="2123"/>
                    <a:ext cx="124" cy="253"/>
                  </a:xfrm>
                  <a:prstGeom prst="rect">
                    <a:avLst/>
                  </a:prstGeom>
                  <a:solidFill>
                    <a:srgbClr val="FFFFFF"/>
                  </a:solidFill>
                  <a:ln w="9525">
                    <a:noFill/>
                    <a:miter lim="800000"/>
                    <a:headEnd/>
                    <a:tailEnd/>
                  </a:ln>
                </p:spPr>
                <p:txBody>
                  <a:bodyPr/>
                  <a:lstStyle/>
                  <a:p>
                    <a:pPr eaLnBrk="0" hangingPunct="0"/>
                    <a:endParaRPr lang="en-US" b="0">
                      <a:solidFill>
                        <a:srgbClr val="000000"/>
                      </a:solidFill>
                      <a:latin typeface="Arial" charset="0"/>
                    </a:endParaRPr>
                  </a:p>
                </p:txBody>
              </p:sp>
              <p:sp>
                <p:nvSpPr>
                  <p:cNvPr id="19870" name="Rectangle 363"/>
                  <p:cNvSpPr>
                    <a:spLocks noChangeArrowheads="1"/>
                  </p:cNvSpPr>
                  <p:nvPr/>
                </p:nvSpPr>
                <p:spPr bwMode="auto">
                  <a:xfrm>
                    <a:off x="4417" y="2123"/>
                    <a:ext cx="124" cy="253"/>
                  </a:xfrm>
                  <a:prstGeom prst="rect">
                    <a:avLst/>
                  </a:prstGeom>
                  <a:noFill/>
                  <a:ln w="7938" cap="rnd">
                    <a:solidFill>
                      <a:srgbClr val="000000"/>
                    </a:solidFill>
                    <a:miter lim="800000"/>
                    <a:headEnd/>
                    <a:tailEnd/>
                  </a:ln>
                </p:spPr>
                <p:txBody>
                  <a:bodyPr/>
                  <a:lstStyle/>
                  <a:p>
                    <a:pPr eaLnBrk="0" hangingPunct="0"/>
                    <a:endParaRPr lang="en-US" b="0">
                      <a:solidFill>
                        <a:srgbClr val="000000"/>
                      </a:solidFill>
                      <a:latin typeface="Arial" charset="0"/>
                    </a:endParaRPr>
                  </a:p>
                </p:txBody>
              </p:sp>
            </p:grpSp>
            <p:grpSp>
              <p:nvGrpSpPr>
                <p:cNvPr id="20152" name="Group 364"/>
                <p:cNvGrpSpPr>
                  <a:grpSpLocks/>
                </p:cNvGrpSpPr>
                <p:nvPr/>
              </p:nvGrpSpPr>
              <p:grpSpPr bwMode="auto">
                <a:xfrm>
                  <a:off x="2730" y="1637"/>
                  <a:ext cx="872" cy="797"/>
                  <a:chOff x="2730" y="1637"/>
                  <a:chExt cx="872" cy="797"/>
                </a:xfrm>
              </p:grpSpPr>
              <p:sp>
                <p:nvSpPr>
                  <p:cNvPr id="19867" name="Freeform 365"/>
                  <p:cNvSpPr>
                    <a:spLocks/>
                  </p:cNvSpPr>
                  <p:nvPr/>
                </p:nvSpPr>
                <p:spPr bwMode="auto">
                  <a:xfrm>
                    <a:off x="2730" y="1637"/>
                    <a:ext cx="872" cy="797"/>
                  </a:xfrm>
                  <a:custGeom>
                    <a:avLst/>
                    <a:gdLst>
                      <a:gd name="T0" fmla="*/ 220 w 872"/>
                      <a:gd name="T1" fmla="*/ 0 h 797"/>
                      <a:gd name="T2" fmla="*/ 0 w 872"/>
                      <a:gd name="T3" fmla="*/ 523 h 797"/>
                      <a:gd name="T4" fmla="*/ 651 w 872"/>
                      <a:gd name="T5" fmla="*/ 797 h 797"/>
                      <a:gd name="T6" fmla="*/ 872 w 872"/>
                      <a:gd name="T7" fmla="*/ 275 h 797"/>
                      <a:gd name="T8" fmla="*/ 220 w 872"/>
                      <a:gd name="T9" fmla="*/ 0 h 797"/>
                      <a:gd name="T10" fmla="*/ 0 60000 65536"/>
                      <a:gd name="T11" fmla="*/ 0 60000 65536"/>
                      <a:gd name="T12" fmla="*/ 0 60000 65536"/>
                      <a:gd name="T13" fmla="*/ 0 60000 65536"/>
                      <a:gd name="T14" fmla="*/ 0 60000 65536"/>
                      <a:gd name="T15" fmla="*/ 0 w 872"/>
                      <a:gd name="T16" fmla="*/ 0 h 797"/>
                      <a:gd name="T17" fmla="*/ 872 w 872"/>
                      <a:gd name="T18" fmla="*/ 797 h 797"/>
                    </a:gdLst>
                    <a:ahLst/>
                    <a:cxnLst>
                      <a:cxn ang="T10">
                        <a:pos x="T0" y="T1"/>
                      </a:cxn>
                      <a:cxn ang="T11">
                        <a:pos x="T2" y="T3"/>
                      </a:cxn>
                      <a:cxn ang="T12">
                        <a:pos x="T4" y="T5"/>
                      </a:cxn>
                      <a:cxn ang="T13">
                        <a:pos x="T6" y="T7"/>
                      </a:cxn>
                      <a:cxn ang="T14">
                        <a:pos x="T8" y="T9"/>
                      </a:cxn>
                    </a:cxnLst>
                    <a:rect l="T15" t="T16" r="T17" b="T18"/>
                    <a:pathLst>
                      <a:path w="872" h="797">
                        <a:moveTo>
                          <a:pt x="220" y="0"/>
                        </a:moveTo>
                        <a:lnTo>
                          <a:pt x="0" y="523"/>
                        </a:lnTo>
                        <a:lnTo>
                          <a:pt x="651" y="797"/>
                        </a:lnTo>
                        <a:lnTo>
                          <a:pt x="872" y="275"/>
                        </a:lnTo>
                        <a:lnTo>
                          <a:pt x="220" y="0"/>
                        </a:lnTo>
                        <a:close/>
                      </a:path>
                    </a:pathLst>
                  </a:custGeom>
                  <a:solidFill>
                    <a:srgbClr val="F4F4F4"/>
                  </a:solidFill>
                  <a:ln w="9525">
                    <a:noFill/>
                    <a:round/>
                    <a:headEnd/>
                    <a:tailEnd/>
                  </a:ln>
                </p:spPr>
                <p:txBody>
                  <a:bodyPr/>
                  <a:lstStyle/>
                  <a:p>
                    <a:pPr eaLnBrk="0" hangingPunct="0"/>
                    <a:endParaRPr lang="en-US" b="0">
                      <a:solidFill>
                        <a:srgbClr val="000000"/>
                      </a:solidFill>
                      <a:latin typeface="Arial" charset="0"/>
                    </a:endParaRPr>
                  </a:p>
                </p:txBody>
              </p:sp>
              <p:sp>
                <p:nvSpPr>
                  <p:cNvPr id="19868" name="Freeform 366"/>
                  <p:cNvSpPr>
                    <a:spLocks/>
                  </p:cNvSpPr>
                  <p:nvPr/>
                </p:nvSpPr>
                <p:spPr bwMode="auto">
                  <a:xfrm>
                    <a:off x="2730" y="1637"/>
                    <a:ext cx="872" cy="797"/>
                  </a:xfrm>
                  <a:custGeom>
                    <a:avLst/>
                    <a:gdLst>
                      <a:gd name="T0" fmla="*/ 220 w 872"/>
                      <a:gd name="T1" fmla="*/ 0 h 797"/>
                      <a:gd name="T2" fmla="*/ 0 w 872"/>
                      <a:gd name="T3" fmla="*/ 523 h 797"/>
                      <a:gd name="T4" fmla="*/ 651 w 872"/>
                      <a:gd name="T5" fmla="*/ 797 h 797"/>
                      <a:gd name="T6" fmla="*/ 872 w 872"/>
                      <a:gd name="T7" fmla="*/ 275 h 797"/>
                      <a:gd name="T8" fmla="*/ 220 w 872"/>
                      <a:gd name="T9" fmla="*/ 0 h 797"/>
                      <a:gd name="T10" fmla="*/ 0 60000 65536"/>
                      <a:gd name="T11" fmla="*/ 0 60000 65536"/>
                      <a:gd name="T12" fmla="*/ 0 60000 65536"/>
                      <a:gd name="T13" fmla="*/ 0 60000 65536"/>
                      <a:gd name="T14" fmla="*/ 0 60000 65536"/>
                      <a:gd name="T15" fmla="*/ 0 w 872"/>
                      <a:gd name="T16" fmla="*/ 0 h 797"/>
                      <a:gd name="T17" fmla="*/ 872 w 872"/>
                      <a:gd name="T18" fmla="*/ 797 h 797"/>
                    </a:gdLst>
                    <a:ahLst/>
                    <a:cxnLst>
                      <a:cxn ang="T10">
                        <a:pos x="T0" y="T1"/>
                      </a:cxn>
                      <a:cxn ang="T11">
                        <a:pos x="T2" y="T3"/>
                      </a:cxn>
                      <a:cxn ang="T12">
                        <a:pos x="T4" y="T5"/>
                      </a:cxn>
                      <a:cxn ang="T13">
                        <a:pos x="T6" y="T7"/>
                      </a:cxn>
                      <a:cxn ang="T14">
                        <a:pos x="T8" y="T9"/>
                      </a:cxn>
                    </a:cxnLst>
                    <a:rect l="T15" t="T16" r="T17" b="T18"/>
                    <a:pathLst>
                      <a:path w="872" h="797">
                        <a:moveTo>
                          <a:pt x="220" y="0"/>
                        </a:moveTo>
                        <a:lnTo>
                          <a:pt x="0" y="523"/>
                        </a:lnTo>
                        <a:lnTo>
                          <a:pt x="651" y="797"/>
                        </a:lnTo>
                        <a:lnTo>
                          <a:pt x="872" y="275"/>
                        </a:lnTo>
                        <a:lnTo>
                          <a:pt x="220" y="0"/>
                        </a:lnTo>
                        <a:close/>
                      </a:path>
                    </a:pathLst>
                  </a:custGeom>
                  <a:noFill/>
                  <a:ln w="7938" cap="rnd">
                    <a:solidFill>
                      <a:srgbClr val="000000"/>
                    </a:solidFill>
                    <a:prstDash val="solid"/>
                    <a:miter lim="800000"/>
                    <a:headEnd/>
                    <a:tailEnd/>
                  </a:ln>
                </p:spPr>
                <p:txBody>
                  <a:bodyPr/>
                  <a:lstStyle/>
                  <a:p>
                    <a:pPr eaLnBrk="0" hangingPunct="0"/>
                    <a:endParaRPr lang="en-US" b="0">
                      <a:solidFill>
                        <a:srgbClr val="000000"/>
                      </a:solidFill>
                      <a:latin typeface="Arial" charset="0"/>
                    </a:endParaRPr>
                  </a:p>
                </p:txBody>
              </p:sp>
            </p:grpSp>
            <p:grpSp>
              <p:nvGrpSpPr>
                <p:cNvPr id="20153" name="Group 367"/>
                <p:cNvGrpSpPr>
                  <a:grpSpLocks/>
                </p:cNvGrpSpPr>
                <p:nvPr/>
              </p:nvGrpSpPr>
              <p:grpSpPr bwMode="auto">
                <a:xfrm>
                  <a:off x="2189" y="2786"/>
                  <a:ext cx="939" cy="955"/>
                  <a:chOff x="2189" y="2786"/>
                  <a:chExt cx="939" cy="955"/>
                </a:xfrm>
              </p:grpSpPr>
              <p:sp>
                <p:nvSpPr>
                  <p:cNvPr id="19865" name="Freeform 368"/>
                  <p:cNvSpPr>
                    <a:spLocks/>
                  </p:cNvSpPr>
                  <p:nvPr/>
                </p:nvSpPr>
                <p:spPr bwMode="auto">
                  <a:xfrm>
                    <a:off x="2189" y="2786"/>
                    <a:ext cx="939" cy="955"/>
                  </a:xfrm>
                  <a:custGeom>
                    <a:avLst/>
                    <a:gdLst>
                      <a:gd name="T0" fmla="*/ 287 w 939"/>
                      <a:gd name="T1" fmla="*/ 0 h 955"/>
                      <a:gd name="T2" fmla="*/ 0 w 939"/>
                      <a:gd name="T3" fmla="*/ 680 h 955"/>
                      <a:gd name="T4" fmla="*/ 652 w 939"/>
                      <a:gd name="T5" fmla="*/ 955 h 955"/>
                      <a:gd name="T6" fmla="*/ 939 w 939"/>
                      <a:gd name="T7" fmla="*/ 274 h 955"/>
                      <a:gd name="T8" fmla="*/ 287 w 939"/>
                      <a:gd name="T9" fmla="*/ 0 h 955"/>
                      <a:gd name="T10" fmla="*/ 0 60000 65536"/>
                      <a:gd name="T11" fmla="*/ 0 60000 65536"/>
                      <a:gd name="T12" fmla="*/ 0 60000 65536"/>
                      <a:gd name="T13" fmla="*/ 0 60000 65536"/>
                      <a:gd name="T14" fmla="*/ 0 60000 65536"/>
                      <a:gd name="T15" fmla="*/ 0 w 939"/>
                      <a:gd name="T16" fmla="*/ 0 h 955"/>
                      <a:gd name="T17" fmla="*/ 939 w 939"/>
                      <a:gd name="T18" fmla="*/ 955 h 955"/>
                    </a:gdLst>
                    <a:ahLst/>
                    <a:cxnLst>
                      <a:cxn ang="T10">
                        <a:pos x="T0" y="T1"/>
                      </a:cxn>
                      <a:cxn ang="T11">
                        <a:pos x="T2" y="T3"/>
                      </a:cxn>
                      <a:cxn ang="T12">
                        <a:pos x="T4" y="T5"/>
                      </a:cxn>
                      <a:cxn ang="T13">
                        <a:pos x="T6" y="T7"/>
                      </a:cxn>
                      <a:cxn ang="T14">
                        <a:pos x="T8" y="T9"/>
                      </a:cxn>
                    </a:cxnLst>
                    <a:rect l="T15" t="T16" r="T17" b="T18"/>
                    <a:pathLst>
                      <a:path w="939" h="955">
                        <a:moveTo>
                          <a:pt x="287" y="0"/>
                        </a:moveTo>
                        <a:lnTo>
                          <a:pt x="0" y="680"/>
                        </a:lnTo>
                        <a:lnTo>
                          <a:pt x="652" y="955"/>
                        </a:lnTo>
                        <a:lnTo>
                          <a:pt x="939" y="274"/>
                        </a:lnTo>
                        <a:lnTo>
                          <a:pt x="287" y="0"/>
                        </a:lnTo>
                        <a:close/>
                      </a:path>
                    </a:pathLst>
                  </a:custGeom>
                  <a:solidFill>
                    <a:srgbClr val="F4F4F4"/>
                  </a:solidFill>
                  <a:ln w="9525">
                    <a:noFill/>
                    <a:round/>
                    <a:headEnd/>
                    <a:tailEnd/>
                  </a:ln>
                </p:spPr>
                <p:txBody>
                  <a:bodyPr/>
                  <a:lstStyle/>
                  <a:p>
                    <a:pPr eaLnBrk="0" hangingPunct="0"/>
                    <a:endParaRPr lang="en-US" b="0">
                      <a:solidFill>
                        <a:srgbClr val="000000"/>
                      </a:solidFill>
                      <a:latin typeface="Arial" charset="0"/>
                    </a:endParaRPr>
                  </a:p>
                </p:txBody>
              </p:sp>
              <p:sp>
                <p:nvSpPr>
                  <p:cNvPr id="19866" name="Freeform 369"/>
                  <p:cNvSpPr>
                    <a:spLocks/>
                  </p:cNvSpPr>
                  <p:nvPr/>
                </p:nvSpPr>
                <p:spPr bwMode="auto">
                  <a:xfrm>
                    <a:off x="2189" y="2786"/>
                    <a:ext cx="939" cy="955"/>
                  </a:xfrm>
                  <a:custGeom>
                    <a:avLst/>
                    <a:gdLst>
                      <a:gd name="T0" fmla="*/ 287 w 939"/>
                      <a:gd name="T1" fmla="*/ 0 h 955"/>
                      <a:gd name="T2" fmla="*/ 0 w 939"/>
                      <a:gd name="T3" fmla="*/ 680 h 955"/>
                      <a:gd name="T4" fmla="*/ 652 w 939"/>
                      <a:gd name="T5" fmla="*/ 955 h 955"/>
                      <a:gd name="T6" fmla="*/ 939 w 939"/>
                      <a:gd name="T7" fmla="*/ 274 h 955"/>
                      <a:gd name="T8" fmla="*/ 287 w 939"/>
                      <a:gd name="T9" fmla="*/ 0 h 955"/>
                      <a:gd name="T10" fmla="*/ 0 60000 65536"/>
                      <a:gd name="T11" fmla="*/ 0 60000 65536"/>
                      <a:gd name="T12" fmla="*/ 0 60000 65536"/>
                      <a:gd name="T13" fmla="*/ 0 60000 65536"/>
                      <a:gd name="T14" fmla="*/ 0 60000 65536"/>
                      <a:gd name="T15" fmla="*/ 0 w 939"/>
                      <a:gd name="T16" fmla="*/ 0 h 955"/>
                      <a:gd name="T17" fmla="*/ 939 w 939"/>
                      <a:gd name="T18" fmla="*/ 955 h 955"/>
                    </a:gdLst>
                    <a:ahLst/>
                    <a:cxnLst>
                      <a:cxn ang="T10">
                        <a:pos x="T0" y="T1"/>
                      </a:cxn>
                      <a:cxn ang="T11">
                        <a:pos x="T2" y="T3"/>
                      </a:cxn>
                      <a:cxn ang="T12">
                        <a:pos x="T4" y="T5"/>
                      </a:cxn>
                      <a:cxn ang="T13">
                        <a:pos x="T6" y="T7"/>
                      </a:cxn>
                      <a:cxn ang="T14">
                        <a:pos x="T8" y="T9"/>
                      </a:cxn>
                    </a:cxnLst>
                    <a:rect l="T15" t="T16" r="T17" b="T18"/>
                    <a:pathLst>
                      <a:path w="939" h="955">
                        <a:moveTo>
                          <a:pt x="287" y="0"/>
                        </a:moveTo>
                        <a:lnTo>
                          <a:pt x="0" y="680"/>
                        </a:lnTo>
                        <a:lnTo>
                          <a:pt x="652" y="955"/>
                        </a:lnTo>
                        <a:lnTo>
                          <a:pt x="939" y="274"/>
                        </a:lnTo>
                        <a:lnTo>
                          <a:pt x="287" y="0"/>
                        </a:lnTo>
                        <a:close/>
                      </a:path>
                    </a:pathLst>
                  </a:custGeom>
                  <a:noFill/>
                  <a:ln w="7938" cap="rnd">
                    <a:solidFill>
                      <a:srgbClr val="000000"/>
                    </a:solidFill>
                    <a:prstDash val="solid"/>
                    <a:miter lim="800000"/>
                    <a:headEnd/>
                    <a:tailEnd/>
                  </a:ln>
                </p:spPr>
                <p:txBody>
                  <a:bodyPr/>
                  <a:lstStyle/>
                  <a:p>
                    <a:pPr eaLnBrk="0" hangingPunct="0"/>
                    <a:endParaRPr lang="en-US" b="0">
                      <a:solidFill>
                        <a:srgbClr val="000000"/>
                      </a:solidFill>
                      <a:latin typeface="Arial" charset="0"/>
                    </a:endParaRPr>
                  </a:p>
                </p:txBody>
              </p:sp>
            </p:grpSp>
            <p:grpSp>
              <p:nvGrpSpPr>
                <p:cNvPr id="20154" name="Group 370"/>
                <p:cNvGrpSpPr>
                  <a:grpSpLocks/>
                </p:cNvGrpSpPr>
                <p:nvPr/>
              </p:nvGrpSpPr>
              <p:grpSpPr bwMode="auto">
                <a:xfrm>
                  <a:off x="2284" y="2743"/>
                  <a:ext cx="197" cy="274"/>
                  <a:chOff x="2284" y="2743"/>
                  <a:chExt cx="197" cy="274"/>
                </a:xfrm>
              </p:grpSpPr>
              <p:sp>
                <p:nvSpPr>
                  <p:cNvPr id="19863" name="Freeform 371"/>
                  <p:cNvSpPr>
                    <a:spLocks/>
                  </p:cNvSpPr>
                  <p:nvPr/>
                </p:nvSpPr>
                <p:spPr bwMode="auto">
                  <a:xfrm>
                    <a:off x="2284" y="2743"/>
                    <a:ext cx="197" cy="274"/>
                  </a:xfrm>
                  <a:custGeom>
                    <a:avLst/>
                    <a:gdLst>
                      <a:gd name="T0" fmla="*/ 98 w 197"/>
                      <a:gd name="T1" fmla="*/ 0 h 274"/>
                      <a:gd name="T2" fmla="*/ 0 w 197"/>
                      <a:gd name="T3" fmla="*/ 232 h 274"/>
                      <a:gd name="T4" fmla="*/ 99 w 197"/>
                      <a:gd name="T5" fmla="*/ 274 h 274"/>
                      <a:gd name="T6" fmla="*/ 197 w 197"/>
                      <a:gd name="T7" fmla="*/ 42 h 274"/>
                      <a:gd name="T8" fmla="*/ 98 w 197"/>
                      <a:gd name="T9" fmla="*/ 0 h 274"/>
                      <a:gd name="T10" fmla="*/ 0 60000 65536"/>
                      <a:gd name="T11" fmla="*/ 0 60000 65536"/>
                      <a:gd name="T12" fmla="*/ 0 60000 65536"/>
                      <a:gd name="T13" fmla="*/ 0 60000 65536"/>
                      <a:gd name="T14" fmla="*/ 0 60000 65536"/>
                      <a:gd name="T15" fmla="*/ 0 w 197"/>
                      <a:gd name="T16" fmla="*/ 0 h 274"/>
                      <a:gd name="T17" fmla="*/ 197 w 197"/>
                      <a:gd name="T18" fmla="*/ 274 h 274"/>
                    </a:gdLst>
                    <a:ahLst/>
                    <a:cxnLst>
                      <a:cxn ang="T10">
                        <a:pos x="T0" y="T1"/>
                      </a:cxn>
                      <a:cxn ang="T11">
                        <a:pos x="T2" y="T3"/>
                      </a:cxn>
                      <a:cxn ang="T12">
                        <a:pos x="T4" y="T5"/>
                      </a:cxn>
                      <a:cxn ang="T13">
                        <a:pos x="T6" y="T7"/>
                      </a:cxn>
                      <a:cxn ang="T14">
                        <a:pos x="T8" y="T9"/>
                      </a:cxn>
                    </a:cxnLst>
                    <a:rect l="T15" t="T16" r="T17" b="T18"/>
                    <a:pathLst>
                      <a:path w="197" h="274">
                        <a:moveTo>
                          <a:pt x="98" y="0"/>
                        </a:moveTo>
                        <a:lnTo>
                          <a:pt x="0" y="232"/>
                        </a:lnTo>
                        <a:lnTo>
                          <a:pt x="99" y="274"/>
                        </a:lnTo>
                        <a:lnTo>
                          <a:pt x="197" y="42"/>
                        </a:lnTo>
                        <a:lnTo>
                          <a:pt x="98" y="0"/>
                        </a:lnTo>
                        <a:close/>
                      </a:path>
                    </a:pathLst>
                  </a:custGeom>
                  <a:solidFill>
                    <a:srgbClr val="FFFFFF"/>
                  </a:solidFill>
                  <a:ln w="9525">
                    <a:noFill/>
                    <a:round/>
                    <a:headEnd/>
                    <a:tailEnd/>
                  </a:ln>
                </p:spPr>
                <p:txBody>
                  <a:bodyPr/>
                  <a:lstStyle/>
                  <a:p>
                    <a:pPr eaLnBrk="0" hangingPunct="0"/>
                    <a:endParaRPr lang="en-US" b="0">
                      <a:solidFill>
                        <a:srgbClr val="000000"/>
                      </a:solidFill>
                      <a:latin typeface="Arial" charset="0"/>
                    </a:endParaRPr>
                  </a:p>
                </p:txBody>
              </p:sp>
              <p:sp>
                <p:nvSpPr>
                  <p:cNvPr id="19864" name="Freeform 372"/>
                  <p:cNvSpPr>
                    <a:spLocks/>
                  </p:cNvSpPr>
                  <p:nvPr/>
                </p:nvSpPr>
                <p:spPr bwMode="auto">
                  <a:xfrm>
                    <a:off x="2284" y="2743"/>
                    <a:ext cx="197" cy="274"/>
                  </a:xfrm>
                  <a:custGeom>
                    <a:avLst/>
                    <a:gdLst>
                      <a:gd name="T0" fmla="*/ 98 w 197"/>
                      <a:gd name="T1" fmla="*/ 0 h 274"/>
                      <a:gd name="T2" fmla="*/ 0 w 197"/>
                      <a:gd name="T3" fmla="*/ 232 h 274"/>
                      <a:gd name="T4" fmla="*/ 99 w 197"/>
                      <a:gd name="T5" fmla="*/ 274 h 274"/>
                      <a:gd name="T6" fmla="*/ 197 w 197"/>
                      <a:gd name="T7" fmla="*/ 42 h 274"/>
                      <a:gd name="T8" fmla="*/ 98 w 197"/>
                      <a:gd name="T9" fmla="*/ 0 h 274"/>
                      <a:gd name="T10" fmla="*/ 0 60000 65536"/>
                      <a:gd name="T11" fmla="*/ 0 60000 65536"/>
                      <a:gd name="T12" fmla="*/ 0 60000 65536"/>
                      <a:gd name="T13" fmla="*/ 0 60000 65536"/>
                      <a:gd name="T14" fmla="*/ 0 60000 65536"/>
                      <a:gd name="T15" fmla="*/ 0 w 197"/>
                      <a:gd name="T16" fmla="*/ 0 h 274"/>
                      <a:gd name="T17" fmla="*/ 197 w 197"/>
                      <a:gd name="T18" fmla="*/ 274 h 274"/>
                    </a:gdLst>
                    <a:ahLst/>
                    <a:cxnLst>
                      <a:cxn ang="T10">
                        <a:pos x="T0" y="T1"/>
                      </a:cxn>
                      <a:cxn ang="T11">
                        <a:pos x="T2" y="T3"/>
                      </a:cxn>
                      <a:cxn ang="T12">
                        <a:pos x="T4" y="T5"/>
                      </a:cxn>
                      <a:cxn ang="T13">
                        <a:pos x="T6" y="T7"/>
                      </a:cxn>
                      <a:cxn ang="T14">
                        <a:pos x="T8" y="T9"/>
                      </a:cxn>
                    </a:cxnLst>
                    <a:rect l="T15" t="T16" r="T17" b="T18"/>
                    <a:pathLst>
                      <a:path w="197" h="274">
                        <a:moveTo>
                          <a:pt x="98" y="0"/>
                        </a:moveTo>
                        <a:lnTo>
                          <a:pt x="0" y="232"/>
                        </a:lnTo>
                        <a:lnTo>
                          <a:pt x="99" y="274"/>
                        </a:lnTo>
                        <a:lnTo>
                          <a:pt x="197" y="42"/>
                        </a:lnTo>
                        <a:lnTo>
                          <a:pt x="98" y="0"/>
                        </a:lnTo>
                        <a:close/>
                      </a:path>
                    </a:pathLst>
                  </a:custGeom>
                  <a:noFill/>
                  <a:ln w="7938" cap="rnd">
                    <a:solidFill>
                      <a:srgbClr val="000000"/>
                    </a:solidFill>
                    <a:prstDash val="solid"/>
                    <a:miter lim="800000"/>
                    <a:headEnd/>
                    <a:tailEnd/>
                  </a:ln>
                </p:spPr>
                <p:txBody>
                  <a:bodyPr/>
                  <a:lstStyle/>
                  <a:p>
                    <a:pPr eaLnBrk="0" hangingPunct="0"/>
                    <a:endParaRPr lang="en-US" b="0">
                      <a:solidFill>
                        <a:srgbClr val="000000"/>
                      </a:solidFill>
                      <a:latin typeface="Arial" charset="0"/>
                    </a:endParaRPr>
                  </a:p>
                </p:txBody>
              </p:sp>
            </p:grpSp>
            <p:grpSp>
              <p:nvGrpSpPr>
                <p:cNvPr id="20155" name="Group 373"/>
                <p:cNvGrpSpPr>
                  <a:grpSpLocks/>
                </p:cNvGrpSpPr>
                <p:nvPr/>
              </p:nvGrpSpPr>
              <p:grpSpPr bwMode="auto">
                <a:xfrm>
                  <a:off x="3028" y="3060"/>
                  <a:ext cx="198" cy="274"/>
                  <a:chOff x="3028" y="3060"/>
                  <a:chExt cx="198" cy="274"/>
                </a:xfrm>
              </p:grpSpPr>
              <p:sp>
                <p:nvSpPr>
                  <p:cNvPr id="19861" name="Freeform 374"/>
                  <p:cNvSpPr>
                    <a:spLocks/>
                  </p:cNvSpPr>
                  <p:nvPr/>
                </p:nvSpPr>
                <p:spPr bwMode="auto">
                  <a:xfrm>
                    <a:off x="3028" y="3060"/>
                    <a:ext cx="198" cy="274"/>
                  </a:xfrm>
                  <a:custGeom>
                    <a:avLst/>
                    <a:gdLst>
                      <a:gd name="T0" fmla="*/ 98 w 198"/>
                      <a:gd name="T1" fmla="*/ 0 h 274"/>
                      <a:gd name="T2" fmla="*/ 0 w 198"/>
                      <a:gd name="T3" fmla="*/ 232 h 274"/>
                      <a:gd name="T4" fmla="*/ 100 w 198"/>
                      <a:gd name="T5" fmla="*/ 274 h 274"/>
                      <a:gd name="T6" fmla="*/ 198 w 198"/>
                      <a:gd name="T7" fmla="*/ 42 h 274"/>
                      <a:gd name="T8" fmla="*/ 98 w 198"/>
                      <a:gd name="T9" fmla="*/ 0 h 274"/>
                      <a:gd name="T10" fmla="*/ 0 60000 65536"/>
                      <a:gd name="T11" fmla="*/ 0 60000 65536"/>
                      <a:gd name="T12" fmla="*/ 0 60000 65536"/>
                      <a:gd name="T13" fmla="*/ 0 60000 65536"/>
                      <a:gd name="T14" fmla="*/ 0 60000 65536"/>
                      <a:gd name="T15" fmla="*/ 0 w 198"/>
                      <a:gd name="T16" fmla="*/ 0 h 274"/>
                      <a:gd name="T17" fmla="*/ 198 w 198"/>
                      <a:gd name="T18" fmla="*/ 274 h 274"/>
                    </a:gdLst>
                    <a:ahLst/>
                    <a:cxnLst>
                      <a:cxn ang="T10">
                        <a:pos x="T0" y="T1"/>
                      </a:cxn>
                      <a:cxn ang="T11">
                        <a:pos x="T2" y="T3"/>
                      </a:cxn>
                      <a:cxn ang="T12">
                        <a:pos x="T4" y="T5"/>
                      </a:cxn>
                      <a:cxn ang="T13">
                        <a:pos x="T6" y="T7"/>
                      </a:cxn>
                      <a:cxn ang="T14">
                        <a:pos x="T8" y="T9"/>
                      </a:cxn>
                    </a:cxnLst>
                    <a:rect l="T15" t="T16" r="T17" b="T18"/>
                    <a:pathLst>
                      <a:path w="198" h="274">
                        <a:moveTo>
                          <a:pt x="98" y="0"/>
                        </a:moveTo>
                        <a:lnTo>
                          <a:pt x="0" y="232"/>
                        </a:lnTo>
                        <a:lnTo>
                          <a:pt x="100" y="274"/>
                        </a:lnTo>
                        <a:lnTo>
                          <a:pt x="198" y="42"/>
                        </a:lnTo>
                        <a:lnTo>
                          <a:pt x="98" y="0"/>
                        </a:lnTo>
                        <a:close/>
                      </a:path>
                    </a:pathLst>
                  </a:custGeom>
                  <a:solidFill>
                    <a:srgbClr val="FFFFFF"/>
                  </a:solidFill>
                  <a:ln w="9525">
                    <a:noFill/>
                    <a:round/>
                    <a:headEnd/>
                    <a:tailEnd/>
                  </a:ln>
                </p:spPr>
                <p:txBody>
                  <a:bodyPr/>
                  <a:lstStyle/>
                  <a:p>
                    <a:pPr eaLnBrk="0" hangingPunct="0"/>
                    <a:endParaRPr lang="en-US" b="0">
                      <a:solidFill>
                        <a:srgbClr val="000000"/>
                      </a:solidFill>
                      <a:latin typeface="Arial" charset="0"/>
                    </a:endParaRPr>
                  </a:p>
                </p:txBody>
              </p:sp>
              <p:sp>
                <p:nvSpPr>
                  <p:cNvPr id="19862" name="Freeform 375"/>
                  <p:cNvSpPr>
                    <a:spLocks/>
                  </p:cNvSpPr>
                  <p:nvPr/>
                </p:nvSpPr>
                <p:spPr bwMode="auto">
                  <a:xfrm>
                    <a:off x="3028" y="3060"/>
                    <a:ext cx="198" cy="274"/>
                  </a:xfrm>
                  <a:custGeom>
                    <a:avLst/>
                    <a:gdLst>
                      <a:gd name="T0" fmla="*/ 98 w 198"/>
                      <a:gd name="T1" fmla="*/ 0 h 274"/>
                      <a:gd name="T2" fmla="*/ 0 w 198"/>
                      <a:gd name="T3" fmla="*/ 232 h 274"/>
                      <a:gd name="T4" fmla="*/ 100 w 198"/>
                      <a:gd name="T5" fmla="*/ 274 h 274"/>
                      <a:gd name="T6" fmla="*/ 198 w 198"/>
                      <a:gd name="T7" fmla="*/ 42 h 274"/>
                      <a:gd name="T8" fmla="*/ 98 w 198"/>
                      <a:gd name="T9" fmla="*/ 0 h 274"/>
                      <a:gd name="T10" fmla="*/ 0 60000 65536"/>
                      <a:gd name="T11" fmla="*/ 0 60000 65536"/>
                      <a:gd name="T12" fmla="*/ 0 60000 65536"/>
                      <a:gd name="T13" fmla="*/ 0 60000 65536"/>
                      <a:gd name="T14" fmla="*/ 0 60000 65536"/>
                      <a:gd name="T15" fmla="*/ 0 w 198"/>
                      <a:gd name="T16" fmla="*/ 0 h 274"/>
                      <a:gd name="T17" fmla="*/ 198 w 198"/>
                      <a:gd name="T18" fmla="*/ 274 h 274"/>
                    </a:gdLst>
                    <a:ahLst/>
                    <a:cxnLst>
                      <a:cxn ang="T10">
                        <a:pos x="T0" y="T1"/>
                      </a:cxn>
                      <a:cxn ang="T11">
                        <a:pos x="T2" y="T3"/>
                      </a:cxn>
                      <a:cxn ang="T12">
                        <a:pos x="T4" y="T5"/>
                      </a:cxn>
                      <a:cxn ang="T13">
                        <a:pos x="T6" y="T7"/>
                      </a:cxn>
                      <a:cxn ang="T14">
                        <a:pos x="T8" y="T9"/>
                      </a:cxn>
                    </a:cxnLst>
                    <a:rect l="T15" t="T16" r="T17" b="T18"/>
                    <a:pathLst>
                      <a:path w="198" h="274">
                        <a:moveTo>
                          <a:pt x="98" y="0"/>
                        </a:moveTo>
                        <a:lnTo>
                          <a:pt x="0" y="232"/>
                        </a:lnTo>
                        <a:lnTo>
                          <a:pt x="100" y="274"/>
                        </a:lnTo>
                        <a:lnTo>
                          <a:pt x="198" y="42"/>
                        </a:lnTo>
                        <a:lnTo>
                          <a:pt x="98" y="0"/>
                        </a:lnTo>
                        <a:close/>
                      </a:path>
                    </a:pathLst>
                  </a:custGeom>
                  <a:noFill/>
                  <a:ln w="7938" cap="rnd">
                    <a:solidFill>
                      <a:srgbClr val="000000"/>
                    </a:solidFill>
                    <a:prstDash val="solid"/>
                    <a:miter lim="800000"/>
                    <a:headEnd/>
                    <a:tailEnd/>
                  </a:ln>
                </p:spPr>
                <p:txBody>
                  <a:bodyPr/>
                  <a:lstStyle/>
                  <a:p>
                    <a:pPr eaLnBrk="0" hangingPunct="0"/>
                    <a:endParaRPr lang="en-US" b="0">
                      <a:solidFill>
                        <a:srgbClr val="000000"/>
                      </a:solidFill>
                      <a:latin typeface="Arial" charset="0"/>
                    </a:endParaRPr>
                  </a:p>
                </p:txBody>
              </p:sp>
            </p:grpSp>
            <p:grpSp>
              <p:nvGrpSpPr>
                <p:cNvPr id="20156" name="Group 376"/>
                <p:cNvGrpSpPr>
                  <a:grpSpLocks/>
                </p:cNvGrpSpPr>
                <p:nvPr/>
              </p:nvGrpSpPr>
              <p:grpSpPr bwMode="auto">
                <a:xfrm>
                  <a:off x="3381" y="2286"/>
                  <a:ext cx="130" cy="176"/>
                  <a:chOff x="3381" y="2286"/>
                  <a:chExt cx="130" cy="176"/>
                </a:xfrm>
              </p:grpSpPr>
              <p:sp>
                <p:nvSpPr>
                  <p:cNvPr id="19859" name="Freeform 377"/>
                  <p:cNvSpPr>
                    <a:spLocks/>
                  </p:cNvSpPr>
                  <p:nvPr/>
                </p:nvSpPr>
                <p:spPr bwMode="auto">
                  <a:xfrm>
                    <a:off x="3381" y="2286"/>
                    <a:ext cx="130" cy="176"/>
                  </a:xfrm>
                  <a:custGeom>
                    <a:avLst/>
                    <a:gdLst>
                      <a:gd name="T0" fmla="*/ 62 w 130"/>
                      <a:gd name="T1" fmla="*/ 0 h 176"/>
                      <a:gd name="T2" fmla="*/ 0 w 130"/>
                      <a:gd name="T3" fmla="*/ 148 h 176"/>
                      <a:gd name="T4" fmla="*/ 68 w 130"/>
                      <a:gd name="T5" fmla="*/ 176 h 176"/>
                      <a:gd name="T6" fmla="*/ 130 w 130"/>
                      <a:gd name="T7" fmla="*/ 29 h 176"/>
                      <a:gd name="T8" fmla="*/ 62 w 130"/>
                      <a:gd name="T9" fmla="*/ 0 h 176"/>
                      <a:gd name="T10" fmla="*/ 0 60000 65536"/>
                      <a:gd name="T11" fmla="*/ 0 60000 65536"/>
                      <a:gd name="T12" fmla="*/ 0 60000 65536"/>
                      <a:gd name="T13" fmla="*/ 0 60000 65536"/>
                      <a:gd name="T14" fmla="*/ 0 60000 65536"/>
                      <a:gd name="T15" fmla="*/ 0 w 130"/>
                      <a:gd name="T16" fmla="*/ 0 h 176"/>
                      <a:gd name="T17" fmla="*/ 130 w 130"/>
                      <a:gd name="T18" fmla="*/ 176 h 176"/>
                    </a:gdLst>
                    <a:ahLst/>
                    <a:cxnLst>
                      <a:cxn ang="T10">
                        <a:pos x="T0" y="T1"/>
                      </a:cxn>
                      <a:cxn ang="T11">
                        <a:pos x="T2" y="T3"/>
                      </a:cxn>
                      <a:cxn ang="T12">
                        <a:pos x="T4" y="T5"/>
                      </a:cxn>
                      <a:cxn ang="T13">
                        <a:pos x="T6" y="T7"/>
                      </a:cxn>
                      <a:cxn ang="T14">
                        <a:pos x="T8" y="T9"/>
                      </a:cxn>
                    </a:cxnLst>
                    <a:rect l="T15" t="T16" r="T17" b="T18"/>
                    <a:pathLst>
                      <a:path w="130" h="176">
                        <a:moveTo>
                          <a:pt x="62" y="0"/>
                        </a:moveTo>
                        <a:lnTo>
                          <a:pt x="0" y="148"/>
                        </a:lnTo>
                        <a:lnTo>
                          <a:pt x="68" y="176"/>
                        </a:lnTo>
                        <a:lnTo>
                          <a:pt x="130" y="29"/>
                        </a:lnTo>
                        <a:lnTo>
                          <a:pt x="62" y="0"/>
                        </a:lnTo>
                        <a:close/>
                      </a:path>
                    </a:pathLst>
                  </a:custGeom>
                  <a:solidFill>
                    <a:srgbClr val="FFFFFF"/>
                  </a:solidFill>
                  <a:ln w="9525">
                    <a:noFill/>
                    <a:round/>
                    <a:headEnd/>
                    <a:tailEnd/>
                  </a:ln>
                </p:spPr>
                <p:txBody>
                  <a:bodyPr/>
                  <a:lstStyle/>
                  <a:p>
                    <a:pPr eaLnBrk="0" hangingPunct="0"/>
                    <a:endParaRPr lang="en-US" b="0">
                      <a:solidFill>
                        <a:srgbClr val="000000"/>
                      </a:solidFill>
                      <a:latin typeface="Arial" charset="0"/>
                    </a:endParaRPr>
                  </a:p>
                </p:txBody>
              </p:sp>
              <p:sp>
                <p:nvSpPr>
                  <p:cNvPr id="19860" name="Freeform 378"/>
                  <p:cNvSpPr>
                    <a:spLocks/>
                  </p:cNvSpPr>
                  <p:nvPr/>
                </p:nvSpPr>
                <p:spPr bwMode="auto">
                  <a:xfrm>
                    <a:off x="3381" y="2286"/>
                    <a:ext cx="130" cy="176"/>
                  </a:xfrm>
                  <a:custGeom>
                    <a:avLst/>
                    <a:gdLst>
                      <a:gd name="T0" fmla="*/ 62 w 130"/>
                      <a:gd name="T1" fmla="*/ 0 h 176"/>
                      <a:gd name="T2" fmla="*/ 0 w 130"/>
                      <a:gd name="T3" fmla="*/ 148 h 176"/>
                      <a:gd name="T4" fmla="*/ 68 w 130"/>
                      <a:gd name="T5" fmla="*/ 176 h 176"/>
                      <a:gd name="T6" fmla="*/ 130 w 130"/>
                      <a:gd name="T7" fmla="*/ 29 h 176"/>
                      <a:gd name="T8" fmla="*/ 62 w 130"/>
                      <a:gd name="T9" fmla="*/ 0 h 176"/>
                      <a:gd name="T10" fmla="*/ 0 60000 65536"/>
                      <a:gd name="T11" fmla="*/ 0 60000 65536"/>
                      <a:gd name="T12" fmla="*/ 0 60000 65536"/>
                      <a:gd name="T13" fmla="*/ 0 60000 65536"/>
                      <a:gd name="T14" fmla="*/ 0 60000 65536"/>
                      <a:gd name="T15" fmla="*/ 0 w 130"/>
                      <a:gd name="T16" fmla="*/ 0 h 176"/>
                      <a:gd name="T17" fmla="*/ 130 w 130"/>
                      <a:gd name="T18" fmla="*/ 176 h 176"/>
                    </a:gdLst>
                    <a:ahLst/>
                    <a:cxnLst>
                      <a:cxn ang="T10">
                        <a:pos x="T0" y="T1"/>
                      </a:cxn>
                      <a:cxn ang="T11">
                        <a:pos x="T2" y="T3"/>
                      </a:cxn>
                      <a:cxn ang="T12">
                        <a:pos x="T4" y="T5"/>
                      </a:cxn>
                      <a:cxn ang="T13">
                        <a:pos x="T6" y="T7"/>
                      </a:cxn>
                      <a:cxn ang="T14">
                        <a:pos x="T8" y="T9"/>
                      </a:cxn>
                    </a:cxnLst>
                    <a:rect l="T15" t="T16" r="T17" b="T18"/>
                    <a:pathLst>
                      <a:path w="130" h="176">
                        <a:moveTo>
                          <a:pt x="62" y="0"/>
                        </a:moveTo>
                        <a:lnTo>
                          <a:pt x="0" y="148"/>
                        </a:lnTo>
                        <a:lnTo>
                          <a:pt x="68" y="176"/>
                        </a:lnTo>
                        <a:lnTo>
                          <a:pt x="130" y="29"/>
                        </a:lnTo>
                        <a:lnTo>
                          <a:pt x="62" y="0"/>
                        </a:lnTo>
                        <a:close/>
                      </a:path>
                    </a:pathLst>
                  </a:custGeom>
                  <a:noFill/>
                  <a:ln w="7938" cap="rnd">
                    <a:solidFill>
                      <a:srgbClr val="000000"/>
                    </a:solidFill>
                    <a:prstDash val="solid"/>
                    <a:miter lim="800000"/>
                    <a:headEnd/>
                    <a:tailEnd/>
                  </a:ln>
                </p:spPr>
                <p:txBody>
                  <a:bodyPr/>
                  <a:lstStyle/>
                  <a:p>
                    <a:pPr eaLnBrk="0" hangingPunct="0"/>
                    <a:endParaRPr lang="en-US" b="0">
                      <a:solidFill>
                        <a:srgbClr val="000000"/>
                      </a:solidFill>
                      <a:latin typeface="Arial" charset="0"/>
                    </a:endParaRPr>
                  </a:p>
                </p:txBody>
              </p:sp>
            </p:grpSp>
            <p:grpSp>
              <p:nvGrpSpPr>
                <p:cNvPr id="20157" name="Group 379"/>
                <p:cNvGrpSpPr>
                  <a:grpSpLocks/>
                </p:cNvGrpSpPr>
                <p:nvPr/>
              </p:nvGrpSpPr>
              <p:grpSpPr bwMode="auto">
                <a:xfrm>
                  <a:off x="2648" y="2002"/>
                  <a:ext cx="123" cy="156"/>
                  <a:chOff x="2648" y="2002"/>
                  <a:chExt cx="123" cy="156"/>
                </a:xfrm>
              </p:grpSpPr>
              <p:sp>
                <p:nvSpPr>
                  <p:cNvPr id="19857" name="Freeform 380"/>
                  <p:cNvSpPr>
                    <a:spLocks/>
                  </p:cNvSpPr>
                  <p:nvPr/>
                </p:nvSpPr>
                <p:spPr bwMode="auto">
                  <a:xfrm>
                    <a:off x="2648" y="2002"/>
                    <a:ext cx="123" cy="156"/>
                  </a:xfrm>
                  <a:custGeom>
                    <a:avLst/>
                    <a:gdLst>
                      <a:gd name="T0" fmla="*/ 54 w 123"/>
                      <a:gd name="T1" fmla="*/ 0 h 156"/>
                      <a:gd name="T2" fmla="*/ 0 w 123"/>
                      <a:gd name="T3" fmla="*/ 127 h 156"/>
                      <a:gd name="T4" fmla="*/ 70 w 123"/>
                      <a:gd name="T5" fmla="*/ 156 h 156"/>
                      <a:gd name="T6" fmla="*/ 123 w 123"/>
                      <a:gd name="T7" fmla="*/ 29 h 156"/>
                      <a:gd name="T8" fmla="*/ 54 w 123"/>
                      <a:gd name="T9" fmla="*/ 0 h 156"/>
                      <a:gd name="T10" fmla="*/ 0 60000 65536"/>
                      <a:gd name="T11" fmla="*/ 0 60000 65536"/>
                      <a:gd name="T12" fmla="*/ 0 60000 65536"/>
                      <a:gd name="T13" fmla="*/ 0 60000 65536"/>
                      <a:gd name="T14" fmla="*/ 0 60000 65536"/>
                      <a:gd name="T15" fmla="*/ 0 w 123"/>
                      <a:gd name="T16" fmla="*/ 0 h 156"/>
                      <a:gd name="T17" fmla="*/ 123 w 123"/>
                      <a:gd name="T18" fmla="*/ 156 h 156"/>
                    </a:gdLst>
                    <a:ahLst/>
                    <a:cxnLst>
                      <a:cxn ang="T10">
                        <a:pos x="T0" y="T1"/>
                      </a:cxn>
                      <a:cxn ang="T11">
                        <a:pos x="T2" y="T3"/>
                      </a:cxn>
                      <a:cxn ang="T12">
                        <a:pos x="T4" y="T5"/>
                      </a:cxn>
                      <a:cxn ang="T13">
                        <a:pos x="T6" y="T7"/>
                      </a:cxn>
                      <a:cxn ang="T14">
                        <a:pos x="T8" y="T9"/>
                      </a:cxn>
                    </a:cxnLst>
                    <a:rect l="T15" t="T16" r="T17" b="T18"/>
                    <a:pathLst>
                      <a:path w="123" h="156">
                        <a:moveTo>
                          <a:pt x="54" y="0"/>
                        </a:moveTo>
                        <a:lnTo>
                          <a:pt x="0" y="127"/>
                        </a:lnTo>
                        <a:lnTo>
                          <a:pt x="70" y="156"/>
                        </a:lnTo>
                        <a:lnTo>
                          <a:pt x="123" y="29"/>
                        </a:lnTo>
                        <a:lnTo>
                          <a:pt x="54" y="0"/>
                        </a:lnTo>
                        <a:close/>
                      </a:path>
                    </a:pathLst>
                  </a:custGeom>
                  <a:solidFill>
                    <a:srgbClr val="FFFFFF"/>
                  </a:solidFill>
                  <a:ln w="9525">
                    <a:noFill/>
                    <a:round/>
                    <a:headEnd/>
                    <a:tailEnd/>
                  </a:ln>
                </p:spPr>
                <p:txBody>
                  <a:bodyPr/>
                  <a:lstStyle/>
                  <a:p>
                    <a:pPr eaLnBrk="0" hangingPunct="0"/>
                    <a:endParaRPr lang="en-US" b="0">
                      <a:solidFill>
                        <a:srgbClr val="000000"/>
                      </a:solidFill>
                      <a:latin typeface="Arial" charset="0"/>
                    </a:endParaRPr>
                  </a:p>
                </p:txBody>
              </p:sp>
              <p:sp>
                <p:nvSpPr>
                  <p:cNvPr id="19858" name="Freeform 381"/>
                  <p:cNvSpPr>
                    <a:spLocks/>
                  </p:cNvSpPr>
                  <p:nvPr/>
                </p:nvSpPr>
                <p:spPr bwMode="auto">
                  <a:xfrm>
                    <a:off x="2648" y="2002"/>
                    <a:ext cx="123" cy="156"/>
                  </a:xfrm>
                  <a:custGeom>
                    <a:avLst/>
                    <a:gdLst>
                      <a:gd name="T0" fmla="*/ 54 w 123"/>
                      <a:gd name="T1" fmla="*/ 0 h 156"/>
                      <a:gd name="T2" fmla="*/ 0 w 123"/>
                      <a:gd name="T3" fmla="*/ 127 h 156"/>
                      <a:gd name="T4" fmla="*/ 70 w 123"/>
                      <a:gd name="T5" fmla="*/ 156 h 156"/>
                      <a:gd name="T6" fmla="*/ 123 w 123"/>
                      <a:gd name="T7" fmla="*/ 29 h 156"/>
                      <a:gd name="T8" fmla="*/ 54 w 123"/>
                      <a:gd name="T9" fmla="*/ 0 h 156"/>
                      <a:gd name="T10" fmla="*/ 0 60000 65536"/>
                      <a:gd name="T11" fmla="*/ 0 60000 65536"/>
                      <a:gd name="T12" fmla="*/ 0 60000 65536"/>
                      <a:gd name="T13" fmla="*/ 0 60000 65536"/>
                      <a:gd name="T14" fmla="*/ 0 60000 65536"/>
                      <a:gd name="T15" fmla="*/ 0 w 123"/>
                      <a:gd name="T16" fmla="*/ 0 h 156"/>
                      <a:gd name="T17" fmla="*/ 123 w 123"/>
                      <a:gd name="T18" fmla="*/ 156 h 156"/>
                    </a:gdLst>
                    <a:ahLst/>
                    <a:cxnLst>
                      <a:cxn ang="T10">
                        <a:pos x="T0" y="T1"/>
                      </a:cxn>
                      <a:cxn ang="T11">
                        <a:pos x="T2" y="T3"/>
                      </a:cxn>
                      <a:cxn ang="T12">
                        <a:pos x="T4" y="T5"/>
                      </a:cxn>
                      <a:cxn ang="T13">
                        <a:pos x="T6" y="T7"/>
                      </a:cxn>
                      <a:cxn ang="T14">
                        <a:pos x="T8" y="T9"/>
                      </a:cxn>
                    </a:cxnLst>
                    <a:rect l="T15" t="T16" r="T17" b="T18"/>
                    <a:pathLst>
                      <a:path w="123" h="156">
                        <a:moveTo>
                          <a:pt x="54" y="0"/>
                        </a:moveTo>
                        <a:lnTo>
                          <a:pt x="0" y="127"/>
                        </a:lnTo>
                        <a:lnTo>
                          <a:pt x="70" y="156"/>
                        </a:lnTo>
                        <a:lnTo>
                          <a:pt x="123" y="29"/>
                        </a:lnTo>
                        <a:lnTo>
                          <a:pt x="54" y="0"/>
                        </a:lnTo>
                        <a:close/>
                      </a:path>
                    </a:pathLst>
                  </a:custGeom>
                  <a:noFill/>
                  <a:ln w="7938" cap="rnd">
                    <a:solidFill>
                      <a:srgbClr val="000000"/>
                    </a:solidFill>
                    <a:prstDash val="solid"/>
                    <a:miter lim="800000"/>
                    <a:headEnd/>
                    <a:tailEnd/>
                  </a:ln>
                </p:spPr>
                <p:txBody>
                  <a:bodyPr/>
                  <a:lstStyle/>
                  <a:p>
                    <a:pPr eaLnBrk="0" hangingPunct="0"/>
                    <a:endParaRPr lang="en-US" b="0">
                      <a:solidFill>
                        <a:srgbClr val="000000"/>
                      </a:solidFill>
                      <a:latin typeface="Arial" charset="0"/>
                    </a:endParaRPr>
                  </a:p>
                </p:txBody>
              </p:sp>
            </p:grpSp>
            <p:grpSp>
              <p:nvGrpSpPr>
                <p:cNvPr id="20158" name="Group 382"/>
                <p:cNvGrpSpPr>
                  <a:grpSpLocks/>
                </p:cNvGrpSpPr>
                <p:nvPr/>
              </p:nvGrpSpPr>
              <p:grpSpPr bwMode="auto">
                <a:xfrm>
                  <a:off x="2088" y="1666"/>
                  <a:ext cx="517" cy="462"/>
                  <a:chOff x="2088" y="1666"/>
                  <a:chExt cx="517" cy="462"/>
                </a:xfrm>
              </p:grpSpPr>
              <p:sp>
                <p:nvSpPr>
                  <p:cNvPr id="19855" name="Freeform 383"/>
                  <p:cNvSpPr>
                    <a:spLocks/>
                  </p:cNvSpPr>
                  <p:nvPr/>
                </p:nvSpPr>
                <p:spPr bwMode="auto">
                  <a:xfrm>
                    <a:off x="2088" y="1666"/>
                    <a:ext cx="517" cy="462"/>
                  </a:xfrm>
                  <a:custGeom>
                    <a:avLst/>
                    <a:gdLst>
                      <a:gd name="T0" fmla="*/ 127 w 517"/>
                      <a:gd name="T1" fmla="*/ 0 h 462"/>
                      <a:gd name="T2" fmla="*/ 0 w 517"/>
                      <a:gd name="T3" fmla="*/ 169 h 462"/>
                      <a:gd name="T4" fmla="*/ 391 w 517"/>
                      <a:gd name="T5" fmla="*/ 462 h 462"/>
                      <a:gd name="T6" fmla="*/ 517 w 517"/>
                      <a:gd name="T7" fmla="*/ 294 h 462"/>
                      <a:gd name="T8" fmla="*/ 127 w 517"/>
                      <a:gd name="T9" fmla="*/ 0 h 462"/>
                      <a:gd name="T10" fmla="*/ 0 60000 65536"/>
                      <a:gd name="T11" fmla="*/ 0 60000 65536"/>
                      <a:gd name="T12" fmla="*/ 0 60000 65536"/>
                      <a:gd name="T13" fmla="*/ 0 60000 65536"/>
                      <a:gd name="T14" fmla="*/ 0 60000 65536"/>
                      <a:gd name="T15" fmla="*/ 0 w 517"/>
                      <a:gd name="T16" fmla="*/ 0 h 462"/>
                      <a:gd name="T17" fmla="*/ 517 w 517"/>
                      <a:gd name="T18" fmla="*/ 462 h 462"/>
                    </a:gdLst>
                    <a:ahLst/>
                    <a:cxnLst>
                      <a:cxn ang="T10">
                        <a:pos x="T0" y="T1"/>
                      </a:cxn>
                      <a:cxn ang="T11">
                        <a:pos x="T2" y="T3"/>
                      </a:cxn>
                      <a:cxn ang="T12">
                        <a:pos x="T4" y="T5"/>
                      </a:cxn>
                      <a:cxn ang="T13">
                        <a:pos x="T6" y="T7"/>
                      </a:cxn>
                      <a:cxn ang="T14">
                        <a:pos x="T8" y="T9"/>
                      </a:cxn>
                    </a:cxnLst>
                    <a:rect l="T15" t="T16" r="T17" b="T18"/>
                    <a:pathLst>
                      <a:path w="517" h="462">
                        <a:moveTo>
                          <a:pt x="127" y="0"/>
                        </a:moveTo>
                        <a:lnTo>
                          <a:pt x="0" y="169"/>
                        </a:lnTo>
                        <a:lnTo>
                          <a:pt x="391" y="462"/>
                        </a:lnTo>
                        <a:lnTo>
                          <a:pt x="517" y="294"/>
                        </a:lnTo>
                        <a:lnTo>
                          <a:pt x="127" y="0"/>
                        </a:lnTo>
                        <a:close/>
                      </a:path>
                    </a:pathLst>
                  </a:custGeom>
                  <a:solidFill>
                    <a:srgbClr val="F4F4F4"/>
                  </a:solidFill>
                  <a:ln w="9525">
                    <a:noFill/>
                    <a:round/>
                    <a:headEnd/>
                    <a:tailEnd/>
                  </a:ln>
                </p:spPr>
                <p:txBody>
                  <a:bodyPr/>
                  <a:lstStyle/>
                  <a:p>
                    <a:pPr eaLnBrk="0" hangingPunct="0"/>
                    <a:endParaRPr lang="en-US" b="0">
                      <a:solidFill>
                        <a:srgbClr val="000000"/>
                      </a:solidFill>
                      <a:latin typeface="Arial" charset="0"/>
                    </a:endParaRPr>
                  </a:p>
                </p:txBody>
              </p:sp>
              <p:sp>
                <p:nvSpPr>
                  <p:cNvPr id="19856" name="Freeform 384"/>
                  <p:cNvSpPr>
                    <a:spLocks/>
                  </p:cNvSpPr>
                  <p:nvPr/>
                </p:nvSpPr>
                <p:spPr bwMode="auto">
                  <a:xfrm>
                    <a:off x="2088" y="1666"/>
                    <a:ext cx="517" cy="462"/>
                  </a:xfrm>
                  <a:custGeom>
                    <a:avLst/>
                    <a:gdLst>
                      <a:gd name="T0" fmla="*/ 127 w 517"/>
                      <a:gd name="T1" fmla="*/ 0 h 462"/>
                      <a:gd name="T2" fmla="*/ 0 w 517"/>
                      <a:gd name="T3" fmla="*/ 169 h 462"/>
                      <a:gd name="T4" fmla="*/ 391 w 517"/>
                      <a:gd name="T5" fmla="*/ 462 h 462"/>
                      <a:gd name="T6" fmla="*/ 517 w 517"/>
                      <a:gd name="T7" fmla="*/ 294 h 462"/>
                      <a:gd name="T8" fmla="*/ 127 w 517"/>
                      <a:gd name="T9" fmla="*/ 0 h 462"/>
                      <a:gd name="T10" fmla="*/ 0 60000 65536"/>
                      <a:gd name="T11" fmla="*/ 0 60000 65536"/>
                      <a:gd name="T12" fmla="*/ 0 60000 65536"/>
                      <a:gd name="T13" fmla="*/ 0 60000 65536"/>
                      <a:gd name="T14" fmla="*/ 0 60000 65536"/>
                      <a:gd name="T15" fmla="*/ 0 w 517"/>
                      <a:gd name="T16" fmla="*/ 0 h 462"/>
                      <a:gd name="T17" fmla="*/ 517 w 517"/>
                      <a:gd name="T18" fmla="*/ 462 h 462"/>
                    </a:gdLst>
                    <a:ahLst/>
                    <a:cxnLst>
                      <a:cxn ang="T10">
                        <a:pos x="T0" y="T1"/>
                      </a:cxn>
                      <a:cxn ang="T11">
                        <a:pos x="T2" y="T3"/>
                      </a:cxn>
                      <a:cxn ang="T12">
                        <a:pos x="T4" y="T5"/>
                      </a:cxn>
                      <a:cxn ang="T13">
                        <a:pos x="T6" y="T7"/>
                      </a:cxn>
                      <a:cxn ang="T14">
                        <a:pos x="T8" y="T9"/>
                      </a:cxn>
                    </a:cxnLst>
                    <a:rect l="T15" t="T16" r="T17" b="T18"/>
                    <a:pathLst>
                      <a:path w="517" h="462">
                        <a:moveTo>
                          <a:pt x="127" y="0"/>
                        </a:moveTo>
                        <a:lnTo>
                          <a:pt x="0" y="169"/>
                        </a:lnTo>
                        <a:lnTo>
                          <a:pt x="391" y="462"/>
                        </a:lnTo>
                        <a:lnTo>
                          <a:pt x="517" y="294"/>
                        </a:lnTo>
                        <a:lnTo>
                          <a:pt x="127" y="0"/>
                        </a:lnTo>
                        <a:close/>
                      </a:path>
                    </a:pathLst>
                  </a:custGeom>
                  <a:noFill/>
                  <a:ln w="7938" cap="rnd">
                    <a:solidFill>
                      <a:srgbClr val="000000"/>
                    </a:solidFill>
                    <a:prstDash val="solid"/>
                    <a:miter lim="800000"/>
                    <a:headEnd/>
                    <a:tailEnd/>
                  </a:ln>
                </p:spPr>
                <p:txBody>
                  <a:bodyPr/>
                  <a:lstStyle/>
                  <a:p>
                    <a:pPr eaLnBrk="0" hangingPunct="0"/>
                    <a:endParaRPr lang="en-US" b="0">
                      <a:solidFill>
                        <a:srgbClr val="000000"/>
                      </a:solidFill>
                      <a:latin typeface="Arial" charset="0"/>
                    </a:endParaRPr>
                  </a:p>
                </p:txBody>
              </p:sp>
            </p:grpSp>
            <p:grpSp>
              <p:nvGrpSpPr>
                <p:cNvPr id="20159" name="Group 385"/>
                <p:cNvGrpSpPr>
                  <a:grpSpLocks/>
                </p:cNvGrpSpPr>
                <p:nvPr/>
              </p:nvGrpSpPr>
              <p:grpSpPr bwMode="auto">
                <a:xfrm>
                  <a:off x="2035" y="1652"/>
                  <a:ext cx="142" cy="169"/>
                  <a:chOff x="2035" y="1652"/>
                  <a:chExt cx="142" cy="169"/>
                </a:xfrm>
              </p:grpSpPr>
              <p:sp>
                <p:nvSpPr>
                  <p:cNvPr id="19853" name="Freeform 386"/>
                  <p:cNvSpPr>
                    <a:spLocks/>
                  </p:cNvSpPr>
                  <p:nvPr/>
                </p:nvSpPr>
                <p:spPr bwMode="auto">
                  <a:xfrm>
                    <a:off x="2035" y="1652"/>
                    <a:ext cx="142" cy="169"/>
                  </a:xfrm>
                  <a:custGeom>
                    <a:avLst/>
                    <a:gdLst>
                      <a:gd name="T0" fmla="*/ 108 w 142"/>
                      <a:gd name="T1" fmla="*/ 0 h 169"/>
                      <a:gd name="T2" fmla="*/ 0 w 142"/>
                      <a:gd name="T3" fmla="*/ 143 h 169"/>
                      <a:gd name="T4" fmla="*/ 34 w 142"/>
                      <a:gd name="T5" fmla="*/ 169 h 169"/>
                      <a:gd name="T6" fmla="*/ 142 w 142"/>
                      <a:gd name="T7" fmla="*/ 25 h 169"/>
                      <a:gd name="T8" fmla="*/ 108 w 142"/>
                      <a:gd name="T9" fmla="*/ 0 h 169"/>
                      <a:gd name="T10" fmla="*/ 0 60000 65536"/>
                      <a:gd name="T11" fmla="*/ 0 60000 65536"/>
                      <a:gd name="T12" fmla="*/ 0 60000 65536"/>
                      <a:gd name="T13" fmla="*/ 0 60000 65536"/>
                      <a:gd name="T14" fmla="*/ 0 60000 65536"/>
                      <a:gd name="T15" fmla="*/ 0 w 142"/>
                      <a:gd name="T16" fmla="*/ 0 h 169"/>
                      <a:gd name="T17" fmla="*/ 142 w 142"/>
                      <a:gd name="T18" fmla="*/ 169 h 169"/>
                    </a:gdLst>
                    <a:ahLst/>
                    <a:cxnLst>
                      <a:cxn ang="T10">
                        <a:pos x="T0" y="T1"/>
                      </a:cxn>
                      <a:cxn ang="T11">
                        <a:pos x="T2" y="T3"/>
                      </a:cxn>
                      <a:cxn ang="T12">
                        <a:pos x="T4" y="T5"/>
                      </a:cxn>
                      <a:cxn ang="T13">
                        <a:pos x="T6" y="T7"/>
                      </a:cxn>
                      <a:cxn ang="T14">
                        <a:pos x="T8" y="T9"/>
                      </a:cxn>
                    </a:cxnLst>
                    <a:rect l="T15" t="T16" r="T17" b="T18"/>
                    <a:pathLst>
                      <a:path w="142" h="169">
                        <a:moveTo>
                          <a:pt x="108" y="0"/>
                        </a:moveTo>
                        <a:lnTo>
                          <a:pt x="0" y="143"/>
                        </a:lnTo>
                        <a:lnTo>
                          <a:pt x="34" y="169"/>
                        </a:lnTo>
                        <a:lnTo>
                          <a:pt x="142" y="25"/>
                        </a:lnTo>
                        <a:lnTo>
                          <a:pt x="108" y="0"/>
                        </a:lnTo>
                        <a:close/>
                      </a:path>
                    </a:pathLst>
                  </a:custGeom>
                  <a:solidFill>
                    <a:srgbClr val="FFFFFF"/>
                  </a:solidFill>
                  <a:ln w="9525">
                    <a:noFill/>
                    <a:round/>
                    <a:headEnd/>
                    <a:tailEnd/>
                  </a:ln>
                </p:spPr>
                <p:txBody>
                  <a:bodyPr/>
                  <a:lstStyle/>
                  <a:p>
                    <a:pPr eaLnBrk="0" hangingPunct="0"/>
                    <a:endParaRPr lang="en-US" b="0">
                      <a:solidFill>
                        <a:srgbClr val="000000"/>
                      </a:solidFill>
                      <a:latin typeface="Arial" charset="0"/>
                    </a:endParaRPr>
                  </a:p>
                </p:txBody>
              </p:sp>
              <p:sp>
                <p:nvSpPr>
                  <p:cNvPr id="19854" name="Freeform 387"/>
                  <p:cNvSpPr>
                    <a:spLocks/>
                  </p:cNvSpPr>
                  <p:nvPr/>
                </p:nvSpPr>
                <p:spPr bwMode="auto">
                  <a:xfrm>
                    <a:off x="2035" y="1652"/>
                    <a:ext cx="142" cy="169"/>
                  </a:xfrm>
                  <a:custGeom>
                    <a:avLst/>
                    <a:gdLst>
                      <a:gd name="T0" fmla="*/ 108 w 142"/>
                      <a:gd name="T1" fmla="*/ 0 h 169"/>
                      <a:gd name="T2" fmla="*/ 0 w 142"/>
                      <a:gd name="T3" fmla="*/ 143 h 169"/>
                      <a:gd name="T4" fmla="*/ 34 w 142"/>
                      <a:gd name="T5" fmla="*/ 169 h 169"/>
                      <a:gd name="T6" fmla="*/ 142 w 142"/>
                      <a:gd name="T7" fmla="*/ 25 h 169"/>
                      <a:gd name="T8" fmla="*/ 108 w 142"/>
                      <a:gd name="T9" fmla="*/ 0 h 169"/>
                      <a:gd name="T10" fmla="*/ 0 60000 65536"/>
                      <a:gd name="T11" fmla="*/ 0 60000 65536"/>
                      <a:gd name="T12" fmla="*/ 0 60000 65536"/>
                      <a:gd name="T13" fmla="*/ 0 60000 65536"/>
                      <a:gd name="T14" fmla="*/ 0 60000 65536"/>
                      <a:gd name="T15" fmla="*/ 0 w 142"/>
                      <a:gd name="T16" fmla="*/ 0 h 169"/>
                      <a:gd name="T17" fmla="*/ 142 w 142"/>
                      <a:gd name="T18" fmla="*/ 169 h 169"/>
                    </a:gdLst>
                    <a:ahLst/>
                    <a:cxnLst>
                      <a:cxn ang="T10">
                        <a:pos x="T0" y="T1"/>
                      </a:cxn>
                      <a:cxn ang="T11">
                        <a:pos x="T2" y="T3"/>
                      </a:cxn>
                      <a:cxn ang="T12">
                        <a:pos x="T4" y="T5"/>
                      </a:cxn>
                      <a:cxn ang="T13">
                        <a:pos x="T6" y="T7"/>
                      </a:cxn>
                      <a:cxn ang="T14">
                        <a:pos x="T8" y="T9"/>
                      </a:cxn>
                    </a:cxnLst>
                    <a:rect l="T15" t="T16" r="T17" b="T18"/>
                    <a:pathLst>
                      <a:path w="142" h="169">
                        <a:moveTo>
                          <a:pt x="108" y="0"/>
                        </a:moveTo>
                        <a:lnTo>
                          <a:pt x="0" y="143"/>
                        </a:lnTo>
                        <a:lnTo>
                          <a:pt x="34" y="169"/>
                        </a:lnTo>
                        <a:lnTo>
                          <a:pt x="142" y="25"/>
                        </a:lnTo>
                        <a:lnTo>
                          <a:pt x="108" y="0"/>
                        </a:lnTo>
                        <a:close/>
                      </a:path>
                    </a:pathLst>
                  </a:custGeom>
                  <a:noFill/>
                  <a:ln w="7938" cap="rnd">
                    <a:solidFill>
                      <a:srgbClr val="000000"/>
                    </a:solidFill>
                    <a:prstDash val="solid"/>
                    <a:miter lim="800000"/>
                    <a:headEnd/>
                    <a:tailEnd/>
                  </a:ln>
                </p:spPr>
                <p:txBody>
                  <a:bodyPr/>
                  <a:lstStyle/>
                  <a:p>
                    <a:pPr eaLnBrk="0" hangingPunct="0"/>
                    <a:endParaRPr lang="en-US" b="0">
                      <a:solidFill>
                        <a:srgbClr val="000000"/>
                      </a:solidFill>
                      <a:latin typeface="Arial" charset="0"/>
                    </a:endParaRPr>
                  </a:p>
                </p:txBody>
              </p:sp>
            </p:grpSp>
            <p:grpSp>
              <p:nvGrpSpPr>
                <p:cNvPr id="19456" name="Group 388"/>
                <p:cNvGrpSpPr>
                  <a:grpSpLocks/>
                </p:cNvGrpSpPr>
                <p:nvPr/>
              </p:nvGrpSpPr>
              <p:grpSpPr bwMode="auto">
                <a:xfrm>
                  <a:off x="1774" y="2016"/>
                  <a:ext cx="142" cy="170"/>
                  <a:chOff x="1774" y="2016"/>
                  <a:chExt cx="142" cy="170"/>
                </a:xfrm>
              </p:grpSpPr>
              <p:sp>
                <p:nvSpPr>
                  <p:cNvPr id="19851" name="Freeform 389"/>
                  <p:cNvSpPr>
                    <a:spLocks/>
                  </p:cNvSpPr>
                  <p:nvPr/>
                </p:nvSpPr>
                <p:spPr bwMode="auto">
                  <a:xfrm>
                    <a:off x="1774" y="2016"/>
                    <a:ext cx="142" cy="170"/>
                  </a:xfrm>
                  <a:custGeom>
                    <a:avLst/>
                    <a:gdLst>
                      <a:gd name="T0" fmla="*/ 108 w 142"/>
                      <a:gd name="T1" fmla="*/ 0 h 170"/>
                      <a:gd name="T2" fmla="*/ 0 w 142"/>
                      <a:gd name="T3" fmla="*/ 143 h 170"/>
                      <a:gd name="T4" fmla="*/ 35 w 142"/>
                      <a:gd name="T5" fmla="*/ 170 h 170"/>
                      <a:gd name="T6" fmla="*/ 142 w 142"/>
                      <a:gd name="T7" fmla="*/ 26 h 170"/>
                      <a:gd name="T8" fmla="*/ 108 w 142"/>
                      <a:gd name="T9" fmla="*/ 0 h 170"/>
                      <a:gd name="T10" fmla="*/ 0 60000 65536"/>
                      <a:gd name="T11" fmla="*/ 0 60000 65536"/>
                      <a:gd name="T12" fmla="*/ 0 60000 65536"/>
                      <a:gd name="T13" fmla="*/ 0 60000 65536"/>
                      <a:gd name="T14" fmla="*/ 0 60000 65536"/>
                      <a:gd name="T15" fmla="*/ 0 w 142"/>
                      <a:gd name="T16" fmla="*/ 0 h 170"/>
                      <a:gd name="T17" fmla="*/ 142 w 142"/>
                      <a:gd name="T18" fmla="*/ 170 h 170"/>
                    </a:gdLst>
                    <a:ahLst/>
                    <a:cxnLst>
                      <a:cxn ang="T10">
                        <a:pos x="T0" y="T1"/>
                      </a:cxn>
                      <a:cxn ang="T11">
                        <a:pos x="T2" y="T3"/>
                      </a:cxn>
                      <a:cxn ang="T12">
                        <a:pos x="T4" y="T5"/>
                      </a:cxn>
                      <a:cxn ang="T13">
                        <a:pos x="T6" y="T7"/>
                      </a:cxn>
                      <a:cxn ang="T14">
                        <a:pos x="T8" y="T9"/>
                      </a:cxn>
                    </a:cxnLst>
                    <a:rect l="T15" t="T16" r="T17" b="T18"/>
                    <a:pathLst>
                      <a:path w="142" h="170">
                        <a:moveTo>
                          <a:pt x="108" y="0"/>
                        </a:moveTo>
                        <a:lnTo>
                          <a:pt x="0" y="143"/>
                        </a:lnTo>
                        <a:lnTo>
                          <a:pt x="35" y="170"/>
                        </a:lnTo>
                        <a:lnTo>
                          <a:pt x="142" y="26"/>
                        </a:lnTo>
                        <a:lnTo>
                          <a:pt x="108" y="0"/>
                        </a:lnTo>
                        <a:close/>
                      </a:path>
                    </a:pathLst>
                  </a:custGeom>
                  <a:solidFill>
                    <a:srgbClr val="FFFFFF"/>
                  </a:solidFill>
                  <a:ln w="9525">
                    <a:noFill/>
                    <a:round/>
                    <a:headEnd/>
                    <a:tailEnd/>
                  </a:ln>
                </p:spPr>
                <p:txBody>
                  <a:bodyPr/>
                  <a:lstStyle/>
                  <a:p>
                    <a:pPr eaLnBrk="0" hangingPunct="0"/>
                    <a:endParaRPr lang="en-US" b="0">
                      <a:solidFill>
                        <a:srgbClr val="000000"/>
                      </a:solidFill>
                      <a:latin typeface="Arial" charset="0"/>
                    </a:endParaRPr>
                  </a:p>
                </p:txBody>
              </p:sp>
              <p:sp>
                <p:nvSpPr>
                  <p:cNvPr id="19852" name="Freeform 390"/>
                  <p:cNvSpPr>
                    <a:spLocks/>
                  </p:cNvSpPr>
                  <p:nvPr/>
                </p:nvSpPr>
                <p:spPr bwMode="auto">
                  <a:xfrm>
                    <a:off x="1774" y="2016"/>
                    <a:ext cx="142" cy="170"/>
                  </a:xfrm>
                  <a:custGeom>
                    <a:avLst/>
                    <a:gdLst>
                      <a:gd name="T0" fmla="*/ 108 w 142"/>
                      <a:gd name="T1" fmla="*/ 0 h 170"/>
                      <a:gd name="T2" fmla="*/ 0 w 142"/>
                      <a:gd name="T3" fmla="*/ 143 h 170"/>
                      <a:gd name="T4" fmla="*/ 35 w 142"/>
                      <a:gd name="T5" fmla="*/ 170 h 170"/>
                      <a:gd name="T6" fmla="*/ 142 w 142"/>
                      <a:gd name="T7" fmla="*/ 26 h 170"/>
                      <a:gd name="T8" fmla="*/ 108 w 142"/>
                      <a:gd name="T9" fmla="*/ 0 h 170"/>
                      <a:gd name="T10" fmla="*/ 0 60000 65536"/>
                      <a:gd name="T11" fmla="*/ 0 60000 65536"/>
                      <a:gd name="T12" fmla="*/ 0 60000 65536"/>
                      <a:gd name="T13" fmla="*/ 0 60000 65536"/>
                      <a:gd name="T14" fmla="*/ 0 60000 65536"/>
                      <a:gd name="T15" fmla="*/ 0 w 142"/>
                      <a:gd name="T16" fmla="*/ 0 h 170"/>
                      <a:gd name="T17" fmla="*/ 142 w 142"/>
                      <a:gd name="T18" fmla="*/ 170 h 170"/>
                    </a:gdLst>
                    <a:ahLst/>
                    <a:cxnLst>
                      <a:cxn ang="T10">
                        <a:pos x="T0" y="T1"/>
                      </a:cxn>
                      <a:cxn ang="T11">
                        <a:pos x="T2" y="T3"/>
                      </a:cxn>
                      <a:cxn ang="T12">
                        <a:pos x="T4" y="T5"/>
                      </a:cxn>
                      <a:cxn ang="T13">
                        <a:pos x="T6" y="T7"/>
                      </a:cxn>
                      <a:cxn ang="T14">
                        <a:pos x="T8" y="T9"/>
                      </a:cxn>
                    </a:cxnLst>
                    <a:rect l="T15" t="T16" r="T17" b="T18"/>
                    <a:pathLst>
                      <a:path w="142" h="170">
                        <a:moveTo>
                          <a:pt x="108" y="0"/>
                        </a:moveTo>
                        <a:lnTo>
                          <a:pt x="0" y="143"/>
                        </a:lnTo>
                        <a:lnTo>
                          <a:pt x="35" y="170"/>
                        </a:lnTo>
                        <a:lnTo>
                          <a:pt x="142" y="26"/>
                        </a:lnTo>
                        <a:lnTo>
                          <a:pt x="108" y="0"/>
                        </a:lnTo>
                        <a:close/>
                      </a:path>
                    </a:pathLst>
                  </a:custGeom>
                  <a:noFill/>
                  <a:ln w="7938" cap="rnd">
                    <a:solidFill>
                      <a:srgbClr val="000000"/>
                    </a:solidFill>
                    <a:prstDash val="solid"/>
                    <a:miter lim="800000"/>
                    <a:headEnd/>
                    <a:tailEnd/>
                  </a:ln>
                </p:spPr>
                <p:txBody>
                  <a:bodyPr/>
                  <a:lstStyle/>
                  <a:p>
                    <a:pPr eaLnBrk="0" hangingPunct="0"/>
                    <a:endParaRPr lang="en-US" b="0">
                      <a:solidFill>
                        <a:srgbClr val="000000"/>
                      </a:solidFill>
                      <a:latin typeface="Arial" charset="0"/>
                    </a:endParaRPr>
                  </a:p>
                </p:txBody>
              </p:sp>
            </p:grpSp>
            <p:grpSp>
              <p:nvGrpSpPr>
                <p:cNvPr id="19457" name="Group 391"/>
                <p:cNvGrpSpPr>
                  <a:grpSpLocks/>
                </p:cNvGrpSpPr>
                <p:nvPr/>
              </p:nvGrpSpPr>
              <p:grpSpPr bwMode="auto">
                <a:xfrm>
                  <a:off x="1810" y="2073"/>
                  <a:ext cx="517" cy="462"/>
                  <a:chOff x="1810" y="2073"/>
                  <a:chExt cx="517" cy="462"/>
                </a:xfrm>
              </p:grpSpPr>
              <p:sp>
                <p:nvSpPr>
                  <p:cNvPr id="19849" name="Freeform 392"/>
                  <p:cNvSpPr>
                    <a:spLocks/>
                  </p:cNvSpPr>
                  <p:nvPr/>
                </p:nvSpPr>
                <p:spPr bwMode="auto">
                  <a:xfrm>
                    <a:off x="1810" y="2073"/>
                    <a:ext cx="517" cy="462"/>
                  </a:xfrm>
                  <a:custGeom>
                    <a:avLst/>
                    <a:gdLst>
                      <a:gd name="T0" fmla="*/ 127 w 517"/>
                      <a:gd name="T1" fmla="*/ 0 h 462"/>
                      <a:gd name="T2" fmla="*/ 0 w 517"/>
                      <a:gd name="T3" fmla="*/ 169 h 462"/>
                      <a:gd name="T4" fmla="*/ 390 w 517"/>
                      <a:gd name="T5" fmla="*/ 462 h 462"/>
                      <a:gd name="T6" fmla="*/ 517 w 517"/>
                      <a:gd name="T7" fmla="*/ 294 h 462"/>
                      <a:gd name="T8" fmla="*/ 127 w 517"/>
                      <a:gd name="T9" fmla="*/ 0 h 462"/>
                      <a:gd name="T10" fmla="*/ 0 60000 65536"/>
                      <a:gd name="T11" fmla="*/ 0 60000 65536"/>
                      <a:gd name="T12" fmla="*/ 0 60000 65536"/>
                      <a:gd name="T13" fmla="*/ 0 60000 65536"/>
                      <a:gd name="T14" fmla="*/ 0 60000 65536"/>
                      <a:gd name="T15" fmla="*/ 0 w 517"/>
                      <a:gd name="T16" fmla="*/ 0 h 462"/>
                      <a:gd name="T17" fmla="*/ 517 w 517"/>
                      <a:gd name="T18" fmla="*/ 462 h 462"/>
                    </a:gdLst>
                    <a:ahLst/>
                    <a:cxnLst>
                      <a:cxn ang="T10">
                        <a:pos x="T0" y="T1"/>
                      </a:cxn>
                      <a:cxn ang="T11">
                        <a:pos x="T2" y="T3"/>
                      </a:cxn>
                      <a:cxn ang="T12">
                        <a:pos x="T4" y="T5"/>
                      </a:cxn>
                      <a:cxn ang="T13">
                        <a:pos x="T6" y="T7"/>
                      </a:cxn>
                      <a:cxn ang="T14">
                        <a:pos x="T8" y="T9"/>
                      </a:cxn>
                    </a:cxnLst>
                    <a:rect l="T15" t="T16" r="T17" b="T18"/>
                    <a:pathLst>
                      <a:path w="517" h="462">
                        <a:moveTo>
                          <a:pt x="127" y="0"/>
                        </a:moveTo>
                        <a:lnTo>
                          <a:pt x="0" y="169"/>
                        </a:lnTo>
                        <a:lnTo>
                          <a:pt x="390" y="462"/>
                        </a:lnTo>
                        <a:lnTo>
                          <a:pt x="517" y="294"/>
                        </a:lnTo>
                        <a:lnTo>
                          <a:pt x="127" y="0"/>
                        </a:lnTo>
                        <a:close/>
                      </a:path>
                    </a:pathLst>
                  </a:custGeom>
                  <a:solidFill>
                    <a:srgbClr val="F4F4F4"/>
                  </a:solidFill>
                  <a:ln w="9525">
                    <a:noFill/>
                    <a:round/>
                    <a:headEnd/>
                    <a:tailEnd/>
                  </a:ln>
                </p:spPr>
                <p:txBody>
                  <a:bodyPr/>
                  <a:lstStyle/>
                  <a:p>
                    <a:pPr eaLnBrk="0" hangingPunct="0"/>
                    <a:endParaRPr lang="en-US" b="0">
                      <a:solidFill>
                        <a:srgbClr val="000000"/>
                      </a:solidFill>
                      <a:latin typeface="Arial" charset="0"/>
                    </a:endParaRPr>
                  </a:p>
                </p:txBody>
              </p:sp>
              <p:sp>
                <p:nvSpPr>
                  <p:cNvPr id="19850" name="Freeform 393"/>
                  <p:cNvSpPr>
                    <a:spLocks/>
                  </p:cNvSpPr>
                  <p:nvPr/>
                </p:nvSpPr>
                <p:spPr bwMode="auto">
                  <a:xfrm>
                    <a:off x="1810" y="2073"/>
                    <a:ext cx="517" cy="462"/>
                  </a:xfrm>
                  <a:custGeom>
                    <a:avLst/>
                    <a:gdLst>
                      <a:gd name="T0" fmla="*/ 127 w 517"/>
                      <a:gd name="T1" fmla="*/ 0 h 462"/>
                      <a:gd name="T2" fmla="*/ 0 w 517"/>
                      <a:gd name="T3" fmla="*/ 169 h 462"/>
                      <a:gd name="T4" fmla="*/ 390 w 517"/>
                      <a:gd name="T5" fmla="*/ 462 h 462"/>
                      <a:gd name="T6" fmla="*/ 517 w 517"/>
                      <a:gd name="T7" fmla="*/ 294 h 462"/>
                      <a:gd name="T8" fmla="*/ 127 w 517"/>
                      <a:gd name="T9" fmla="*/ 0 h 462"/>
                      <a:gd name="T10" fmla="*/ 0 60000 65536"/>
                      <a:gd name="T11" fmla="*/ 0 60000 65536"/>
                      <a:gd name="T12" fmla="*/ 0 60000 65536"/>
                      <a:gd name="T13" fmla="*/ 0 60000 65536"/>
                      <a:gd name="T14" fmla="*/ 0 60000 65536"/>
                      <a:gd name="T15" fmla="*/ 0 w 517"/>
                      <a:gd name="T16" fmla="*/ 0 h 462"/>
                      <a:gd name="T17" fmla="*/ 517 w 517"/>
                      <a:gd name="T18" fmla="*/ 462 h 462"/>
                    </a:gdLst>
                    <a:ahLst/>
                    <a:cxnLst>
                      <a:cxn ang="T10">
                        <a:pos x="T0" y="T1"/>
                      </a:cxn>
                      <a:cxn ang="T11">
                        <a:pos x="T2" y="T3"/>
                      </a:cxn>
                      <a:cxn ang="T12">
                        <a:pos x="T4" y="T5"/>
                      </a:cxn>
                      <a:cxn ang="T13">
                        <a:pos x="T6" y="T7"/>
                      </a:cxn>
                      <a:cxn ang="T14">
                        <a:pos x="T8" y="T9"/>
                      </a:cxn>
                    </a:cxnLst>
                    <a:rect l="T15" t="T16" r="T17" b="T18"/>
                    <a:pathLst>
                      <a:path w="517" h="462">
                        <a:moveTo>
                          <a:pt x="127" y="0"/>
                        </a:moveTo>
                        <a:lnTo>
                          <a:pt x="0" y="169"/>
                        </a:lnTo>
                        <a:lnTo>
                          <a:pt x="390" y="462"/>
                        </a:lnTo>
                        <a:lnTo>
                          <a:pt x="517" y="294"/>
                        </a:lnTo>
                        <a:lnTo>
                          <a:pt x="127" y="0"/>
                        </a:lnTo>
                        <a:close/>
                      </a:path>
                    </a:pathLst>
                  </a:custGeom>
                  <a:noFill/>
                  <a:ln w="7938" cap="rnd">
                    <a:solidFill>
                      <a:srgbClr val="000000"/>
                    </a:solidFill>
                    <a:prstDash val="solid"/>
                    <a:miter lim="800000"/>
                    <a:headEnd/>
                    <a:tailEnd/>
                  </a:ln>
                </p:spPr>
                <p:txBody>
                  <a:bodyPr/>
                  <a:lstStyle/>
                  <a:p>
                    <a:pPr eaLnBrk="0" hangingPunct="0"/>
                    <a:endParaRPr lang="en-US" b="0">
                      <a:solidFill>
                        <a:srgbClr val="000000"/>
                      </a:solidFill>
                      <a:latin typeface="Arial" charset="0"/>
                    </a:endParaRPr>
                  </a:p>
                </p:txBody>
              </p:sp>
            </p:grpSp>
            <p:grpSp>
              <p:nvGrpSpPr>
                <p:cNvPr id="19459" name="Group 394"/>
                <p:cNvGrpSpPr>
                  <a:grpSpLocks/>
                </p:cNvGrpSpPr>
                <p:nvPr/>
              </p:nvGrpSpPr>
              <p:grpSpPr bwMode="auto">
                <a:xfrm>
                  <a:off x="2236" y="2363"/>
                  <a:ext cx="145" cy="162"/>
                  <a:chOff x="2236" y="2363"/>
                  <a:chExt cx="145" cy="162"/>
                </a:xfrm>
              </p:grpSpPr>
              <p:sp>
                <p:nvSpPr>
                  <p:cNvPr id="19847" name="Freeform 395"/>
                  <p:cNvSpPr>
                    <a:spLocks/>
                  </p:cNvSpPr>
                  <p:nvPr/>
                </p:nvSpPr>
                <p:spPr bwMode="auto">
                  <a:xfrm>
                    <a:off x="2236" y="2363"/>
                    <a:ext cx="145" cy="162"/>
                  </a:xfrm>
                  <a:custGeom>
                    <a:avLst/>
                    <a:gdLst>
                      <a:gd name="T0" fmla="*/ 92 w 145"/>
                      <a:gd name="T1" fmla="*/ 0 h 162"/>
                      <a:gd name="T2" fmla="*/ 0 w 145"/>
                      <a:gd name="T3" fmla="*/ 123 h 162"/>
                      <a:gd name="T4" fmla="*/ 53 w 145"/>
                      <a:gd name="T5" fmla="*/ 162 h 162"/>
                      <a:gd name="T6" fmla="*/ 145 w 145"/>
                      <a:gd name="T7" fmla="*/ 40 h 162"/>
                      <a:gd name="T8" fmla="*/ 92 w 145"/>
                      <a:gd name="T9" fmla="*/ 0 h 162"/>
                      <a:gd name="T10" fmla="*/ 0 60000 65536"/>
                      <a:gd name="T11" fmla="*/ 0 60000 65536"/>
                      <a:gd name="T12" fmla="*/ 0 60000 65536"/>
                      <a:gd name="T13" fmla="*/ 0 60000 65536"/>
                      <a:gd name="T14" fmla="*/ 0 60000 65536"/>
                      <a:gd name="T15" fmla="*/ 0 w 145"/>
                      <a:gd name="T16" fmla="*/ 0 h 162"/>
                      <a:gd name="T17" fmla="*/ 145 w 145"/>
                      <a:gd name="T18" fmla="*/ 162 h 162"/>
                    </a:gdLst>
                    <a:ahLst/>
                    <a:cxnLst>
                      <a:cxn ang="T10">
                        <a:pos x="T0" y="T1"/>
                      </a:cxn>
                      <a:cxn ang="T11">
                        <a:pos x="T2" y="T3"/>
                      </a:cxn>
                      <a:cxn ang="T12">
                        <a:pos x="T4" y="T5"/>
                      </a:cxn>
                      <a:cxn ang="T13">
                        <a:pos x="T6" y="T7"/>
                      </a:cxn>
                      <a:cxn ang="T14">
                        <a:pos x="T8" y="T9"/>
                      </a:cxn>
                    </a:cxnLst>
                    <a:rect l="T15" t="T16" r="T17" b="T18"/>
                    <a:pathLst>
                      <a:path w="145" h="162">
                        <a:moveTo>
                          <a:pt x="92" y="0"/>
                        </a:moveTo>
                        <a:lnTo>
                          <a:pt x="0" y="123"/>
                        </a:lnTo>
                        <a:lnTo>
                          <a:pt x="53" y="162"/>
                        </a:lnTo>
                        <a:lnTo>
                          <a:pt x="145" y="40"/>
                        </a:lnTo>
                        <a:lnTo>
                          <a:pt x="92" y="0"/>
                        </a:lnTo>
                        <a:close/>
                      </a:path>
                    </a:pathLst>
                  </a:custGeom>
                  <a:solidFill>
                    <a:srgbClr val="FFFFFF"/>
                  </a:solidFill>
                  <a:ln w="9525">
                    <a:noFill/>
                    <a:round/>
                    <a:headEnd/>
                    <a:tailEnd/>
                  </a:ln>
                </p:spPr>
                <p:txBody>
                  <a:bodyPr/>
                  <a:lstStyle/>
                  <a:p>
                    <a:pPr eaLnBrk="0" hangingPunct="0"/>
                    <a:endParaRPr lang="en-US" b="0">
                      <a:solidFill>
                        <a:srgbClr val="000000"/>
                      </a:solidFill>
                      <a:latin typeface="Arial" charset="0"/>
                    </a:endParaRPr>
                  </a:p>
                </p:txBody>
              </p:sp>
              <p:sp>
                <p:nvSpPr>
                  <p:cNvPr id="19848" name="Freeform 396"/>
                  <p:cNvSpPr>
                    <a:spLocks/>
                  </p:cNvSpPr>
                  <p:nvPr/>
                </p:nvSpPr>
                <p:spPr bwMode="auto">
                  <a:xfrm>
                    <a:off x="2236" y="2363"/>
                    <a:ext cx="145" cy="162"/>
                  </a:xfrm>
                  <a:custGeom>
                    <a:avLst/>
                    <a:gdLst>
                      <a:gd name="T0" fmla="*/ 92 w 145"/>
                      <a:gd name="T1" fmla="*/ 0 h 162"/>
                      <a:gd name="T2" fmla="*/ 0 w 145"/>
                      <a:gd name="T3" fmla="*/ 123 h 162"/>
                      <a:gd name="T4" fmla="*/ 53 w 145"/>
                      <a:gd name="T5" fmla="*/ 162 h 162"/>
                      <a:gd name="T6" fmla="*/ 145 w 145"/>
                      <a:gd name="T7" fmla="*/ 40 h 162"/>
                      <a:gd name="T8" fmla="*/ 92 w 145"/>
                      <a:gd name="T9" fmla="*/ 0 h 162"/>
                      <a:gd name="T10" fmla="*/ 0 60000 65536"/>
                      <a:gd name="T11" fmla="*/ 0 60000 65536"/>
                      <a:gd name="T12" fmla="*/ 0 60000 65536"/>
                      <a:gd name="T13" fmla="*/ 0 60000 65536"/>
                      <a:gd name="T14" fmla="*/ 0 60000 65536"/>
                      <a:gd name="T15" fmla="*/ 0 w 145"/>
                      <a:gd name="T16" fmla="*/ 0 h 162"/>
                      <a:gd name="T17" fmla="*/ 145 w 145"/>
                      <a:gd name="T18" fmla="*/ 162 h 162"/>
                    </a:gdLst>
                    <a:ahLst/>
                    <a:cxnLst>
                      <a:cxn ang="T10">
                        <a:pos x="T0" y="T1"/>
                      </a:cxn>
                      <a:cxn ang="T11">
                        <a:pos x="T2" y="T3"/>
                      </a:cxn>
                      <a:cxn ang="T12">
                        <a:pos x="T4" y="T5"/>
                      </a:cxn>
                      <a:cxn ang="T13">
                        <a:pos x="T6" y="T7"/>
                      </a:cxn>
                      <a:cxn ang="T14">
                        <a:pos x="T8" y="T9"/>
                      </a:cxn>
                    </a:cxnLst>
                    <a:rect l="T15" t="T16" r="T17" b="T18"/>
                    <a:pathLst>
                      <a:path w="145" h="162">
                        <a:moveTo>
                          <a:pt x="92" y="0"/>
                        </a:moveTo>
                        <a:lnTo>
                          <a:pt x="0" y="123"/>
                        </a:lnTo>
                        <a:lnTo>
                          <a:pt x="53" y="162"/>
                        </a:lnTo>
                        <a:lnTo>
                          <a:pt x="145" y="40"/>
                        </a:lnTo>
                        <a:lnTo>
                          <a:pt x="92" y="0"/>
                        </a:lnTo>
                        <a:close/>
                      </a:path>
                    </a:pathLst>
                  </a:custGeom>
                  <a:noFill/>
                  <a:ln w="7938" cap="rnd">
                    <a:solidFill>
                      <a:srgbClr val="000000"/>
                    </a:solidFill>
                    <a:prstDash val="solid"/>
                    <a:miter lim="800000"/>
                    <a:headEnd/>
                    <a:tailEnd/>
                  </a:ln>
                </p:spPr>
                <p:txBody>
                  <a:bodyPr/>
                  <a:lstStyle/>
                  <a:p>
                    <a:pPr eaLnBrk="0" hangingPunct="0"/>
                    <a:endParaRPr lang="en-US" b="0">
                      <a:solidFill>
                        <a:srgbClr val="000000"/>
                      </a:solidFill>
                      <a:latin typeface="Arial" charset="0"/>
                    </a:endParaRPr>
                  </a:p>
                </p:txBody>
              </p:sp>
            </p:grpSp>
            <p:grpSp>
              <p:nvGrpSpPr>
                <p:cNvPr id="19460" name="Group 397"/>
                <p:cNvGrpSpPr>
                  <a:grpSpLocks/>
                </p:cNvGrpSpPr>
                <p:nvPr/>
              </p:nvGrpSpPr>
              <p:grpSpPr bwMode="auto">
                <a:xfrm>
                  <a:off x="2479" y="1980"/>
                  <a:ext cx="164" cy="187"/>
                  <a:chOff x="2479" y="1980"/>
                  <a:chExt cx="164" cy="187"/>
                </a:xfrm>
              </p:grpSpPr>
              <p:sp>
                <p:nvSpPr>
                  <p:cNvPr id="19845" name="Freeform 398"/>
                  <p:cNvSpPr>
                    <a:spLocks/>
                  </p:cNvSpPr>
                  <p:nvPr/>
                </p:nvSpPr>
                <p:spPr bwMode="auto">
                  <a:xfrm>
                    <a:off x="2479" y="1980"/>
                    <a:ext cx="164" cy="187"/>
                  </a:xfrm>
                  <a:custGeom>
                    <a:avLst/>
                    <a:gdLst>
                      <a:gd name="T0" fmla="*/ 111 w 164"/>
                      <a:gd name="T1" fmla="*/ 0 h 187"/>
                      <a:gd name="T2" fmla="*/ 0 w 164"/>
                      <a:gd name="T3" fmla="*/ 147 h 187"/>
                      <a:gd name="T4" fmla="*/ 53 w 164"/>
                      <a:gd name="T5" fmla="*/ 187 h 187"/>
                      <a:gd name="T6" fmla="*/ 164 w 164"/>
                      <a:gd name="T7" fmla="*/ 40 h 187"/>
                      <a:gd name="T8" fmla="*/ 111 w 164"/>
                      <a:gd name="T9" fmla="*/ 0 h 187"/>
                      <a:gd name="T10" fmla="*/ 0 60000 65536"/>
                      <a:gd name="T11" fmla="*/ 0 60000 65536"/>
                      <a:gd name="T12" fmla="*/ 0 60000 65536"/>
                      <a:gd name="T13" fmla="*/ 0 60000 65536"/>
                      <a:gd name="T14" fmla="*/ 0 60000 65536"/>
                      <a:gd name="T15" fmla="*/ 0 w 164"/>
                      <a:gd name="T16" fmla="*/ 0 h 187"/>
                      <a:gd name="T17" fmla="*/ 164 w 164"/>
                      <a:gd name="T18" fmla="*/ 187 h 187"/>
                    </a:gdLst>
                    <a:ahLst/>
                    <a:cxnLst>
                      <a:cxn ang="T10">
                        <a:pos x="T0" y="T1"/>
                      </a:cxn>
                      <a:cxn ang="T11">
                        <a:pos x="T2" y="T3"/>
                      </a:cxn>
                      <a:cxn ang="T12">
                        <a:pos x="T4" y="T5"/>
                      </a:cxn>
                      <a:cxn ang="T13">
                        <a:pos x="T6" y="T7"/>
                      </a:cxn>
                      <a:cxn ang="T14">
                        <a:pos x="T8" y="T9"/>
                      </a:cxn>
                    </a:cxnLst>
                    <a:rect l="T15" t="T16" r="T17" b="T18"/>
                    <a:pathLst>
                      <a:path w="164" h="187">
                        <a:moveTo>
                          <a:pt x="111" y="0"/>
                        </a:moveTo>
                        <a:lnTo>
                          <a:pt x="0" y="147"/>
                        </a:lnTo>
                        <a:lnTo>
                          <a:pt x="53" y="187"/>
                        </a:lnTo>
                        <a:lnTo>
                          <a:pt x="164" y="40"/>
                        </a:lnTo>
                        <a:lnTo>
                          <a:pt x="111" y="0"/>
                        </a:lnTo>
                        <a:close/>
                      </a:path>
                    </a:pathLst>
                  </a:custGeom>
                  <a:solidFill>
                    <a:srgbClr val="FFFFFF"/>
                  </a:solidFill>
                  <a:ln w="9525">
                    <a:noFill/>
                    <a:round/>
                    <a:headEnd/>
                    <a:tailEnd/>
                  </a:ln>
                </p:spPr>
                <p:txBody>
                  <a:bodyPr/>
                  <a:lstStyle/>
                  <a:p>
                    <a:pPr eaLnBrk="0" hangingPunct="0"/>
                    <a:endParaRPr lang="en-US" b="0">
                      <a:solidFill>
                        <a:srgbClr val="000000"/>
                      </a:solidFill>
                      <a:latin typeface="Arial" charset="0"/>
                    </a:endParaRPr>
                  </a:p>
                </p:txBody>
              </p:sp>
              <p:sp>
                <p:nvSpPr>
                  <p:cNvPr id="19846" name="Freeform 399"/>
                  <p:cNvSpPr>
                    <a:spLocks/>
                  </p:cNvSpPr>
                  <p:nvPr/>
                </p:nvSpPr>
                <p:spPr bwMode="auto">
                  <a:xfrm>
                    <a:off x="2479" y="1980"/>
                    <a:ext cx="164" cy="187"/>
                  </a:xfrm>
                  <a:custGeom>
                    <a:avLst/>
                    <a:gdLst>
                      <a:gd name="T0" fmla="*/ 111 w 164"/>
                      <a:gd name="T1" fmla="*/ 0 h 187"/>
                      <a:gd name="T2" fmla="*/ 0 w 164"/>
                      <a:gd name="T3" fmla="*/ 147 h 187"/>
                      <a:gd name="T4" fmla="*/ 53 w 164"/>
                      <a:gd name="T5" fmla="*/ 187 h 187"/>
                      <a:gd name="T6" fmla="*/ 164 w 164"/>
                      <a:gd name="T7" fmla="*/ 40 h 187"/>
                      <a:gd name="T8" fmla="*/ 111 w 164"/>
                      <a:gd name="T9" fmla="*/ 0 h 187"/>
                      <a:gd name="T10" fmla="*/ 0 60000 65536"/>
                      <a:gd name="T11" fmla="*/ 0 60000 65536"/>
                      <a:gd name="T12" fmla="*/ 0 60000 65536"/>
                      <a:gd name="T13" fmla="*/ 0 60000 65536"/>
                      <a:gd name="T14" fmla="*/ 0 60000 65536"/>
                      <a:gd name="T15" fmla="*/ 0 w 164"/>
                      <a:gd name="T16" fmla="*/ 0 h 187"/>
                      <a:gd name="T17" fmla="*/ 164 w 164"/>
                      <a:gd name="T18" fmla="*/ 187 h 187"/>
                    </a:gdLst>
                    <a:ahLst/>
                    <a:cxnLst>
                      <a:cxn ang="T10">
                        <a:pos x="T0" y="T1"/>
                      </a:cxn>
                      <a:cxn ang="T11">
                        <a:pos x="T2" y="T3"/>
                      </a:cxn>
                      <a:cxn ang="T12">
                        <a:pos x="T4" y="T5"/>
                      </a:cxn>
                      <a:cxn ang="T13">
                        <a:pos x="T6" y="T7"/>
                      </a:cxn>
                      <a:cxn ang="T14">
                        <a:pos x="T8" y="T9"/>
                      </a:cxn>
                    </a:cxnLst>
                    <a:rect l="T15" t="T16" r="T17" b="T18"/>
                    <a:pathLst>
                      <a:path w="164" h="187">
                        <a:moveTo>
                          <a:pt x="111" y="0"/>
                        </a:moveTo>
                        <a:lnTo>
                          <a:pt x="0" y="147"/>
                        </a:lnTo>
                        <a:lnTo>
                          <a:pt x="53" y="187"/>
                        </a:lnTo>
                        <a:lnTo>
                          <a:pt x="164" y="40"/>
                        </a:lnTo>
                        <a:lnTo>
                          <a:pt x="111" y="0"/>
                        </a:lnTo>
                        <a:close/>
                      </a:path>
                    </a:pathLst>
                  </a:custGeom>
                  <a:noFill/>
                  <a:ln w="7938" cap="rnd">
                    <a:solidFill>
                      <a:srgbClr val="000000"/>
                    </a:solidFill>
                    <a:prstDash val="solid"/>
                    <a:miter lim="800000"/>
                    <a:headEnd/>
                    <a:tailEnd/>
                  </a:ln>
                </p:spPr>
                <p:txBody>
                  <a:bodyPr/>
                  <a:lstStyle/>
                  <a:p>
                    <a:pPr eaLnBrk="0" hangingPunct="0"/>
                    <a:endParaRPr lang="en-US" b="0">
                      <a:solidFill>
                        <a:srgbClr val="000000"/>
                      </a:solidFill>
                      <a:latin typeface="Arial" charset="0"/>
                    </a:endParaRPr>
                  </a:p>
                </p:txBody>
              </p:sp>
            </p:grpSp>
            <p:sp>
              <p:nvSpPr>
                <p:cNvPr id="19799" name="Line 400"/>
                <p:cNvSpPr>
                  <a:spLocks noChangeShapeType="1"/>
                </p:cNvSpPr>
                <p:nvPr/>
              </p:nvSpPr>
              <p:spPr bwMode="auto">
                <a:xfrm>
                  <a:off x="1832" y="1792"/>
                  <a:ext cx="708" cy="413"/>
                </a:xfrm>
                <a:prstGeom prst="line">
                  <a:avLst/>
                </a:prstGeom>
                <a:noFill/>
                <a:ln w="31750">
                  <a:solidFill>
                    <a:srgbClr val="000000"/>
                  </a:solidFill>
                  <a:round/>
                  <a:headEnd/>
                  <a:tailEnd/>
                </a:ln>
              </p:spPr>
              <p:txBody>
                <a:bodyPr/>
                <a:lstStyle/>
                <a:p>
                  <a:pPr eaLnBrk="0" hangingPunct="0"/>
                  <a:endParaRPr lang="en-US" b="0">
                    <a:solidFill>
                      <a:srgbClr val="000000"/>
                    </a:solidFill>
                    <a:latin typeface="Arial" charset="0"/>
                  </a:endParaRPr>
                </a:p>
              </p:txBody>
            </p:sp>
            <p:sp>
              <p:nvSpPr>
                <p:cNvPr id="19800" name="Line 401"/>
                <p:cNvSpPr>
                  <a:spLocks noChangeShapeType="1"/>
                </p:cNvSpPr>
                <p:nvPr/>
              </p:nvSpPr>
              <p:spPr bwMode="auto">
                <a:xfrm flipV="1">
                  <a:off x="2528" y="2163"/>
                  <a:ext cx="38" cy="42"/>
                </a:xfrm>
                <a:prstGeom prst="line">
                  <a:avLst/>
                </a:prstGeom>
                <a:noFill/>
                <a:ln w="31750">
                  <a:solidFill>
                    <a:srgbClr val="000000"/>
                  </a:solidFill>
                  <a:round/>
                  <a:headEnd/>
                  <a:tailEnd/>
                </a:ln>
              </p:spPr>
              <p:txBody>
                <a:bodyPr/>
                <a:lstStyle/>
                <a:p>
                  <a:pPr eaLnBrk="0" hangingPunct="0"/>
                  <a:endParaRPr lang="en-US" b="0">
                    <a:solidFill>
                      <a:srgbClr val="000000"/>
                    </a:solidFill>
                    <a:latin typeface="Arial" charset="0"/>
                  </a:endParaRPr>
                </a:p>
              </p:txBody>
            </p:sp>
            <p:sp>
              <p:nvSpPr>
                <p:cNvPr id="19801" name="Line 402"/>
                <p:cNvSpPr>
                  <a:spLocks noChangeShapeType="1"/>
                </p:cNvSpPr>
                <p:nvPr/>
              </p:nvSpPr>
              <p:spPr bwMode="auto">
                <a:xfrm>
                  <a:off x="2559" y="2167"/>
                  <a:ext cx="118" cy="45"/>
                </a:xfrm>
                <a:prstGeom prst="line">
                  <a:avLst/>
                </a:prstGeom>
                <a:noFill/>
                <a:ln w="31750">
                  <a:solidFill>
                    <a:srgbClr val="000000"/>
                  </a:solidFill>
                  <a:round/>
                  <a:headEnd/>
                  <a:tailEnd/>
                </a:ln>
              </p:spPr>
              <p:txBody>
                <a:bodyPr/>
                <a:lstStyle/>
                <a:p>
                  <a:pPr eaLnBrk="0" hangingPunct="0"/>
                  <a:endParaRPr lang="en-US" b="0">
                    <a:solidFill>
                      <a:srgbClr val="000000"/>
                    </a:solidFill>
                    <a:latin typeface="Arial" charset="0"/>
                  </a:endParaRPr>
                </a:p>
              </p:txBody>
            </p:sp>
            <p:sp>
              <p:nvSpPr>
                <p:cNvPr id="19802" name="Line 403"/>
                <p:cNvSpPr>
                  <a:spLocks noChangeShapeType="1"/>
                </p:cNvSpPr>
                <p:nvPr/>
              </p:nvSpPr>
              <p:spPr bwMode="auto">
                <a:xfrm flipV="1">
                  <a:off x="2669" y="2155"/>
                  <a:ext cx="42" cy="59"/>
                </a:xfrm>
                <a:prstGeom prst="line">
                  <a:avLst/>
                </a:prstGeom>
                <a:noFill/>
                <a:ln w="31750">
                  <a:solidFill>
                    <a:srgbClr val="000000"/>
                  </a:solidFill>
                  <a:round/>
                  <a:headEnd/>
                  <a:tailEnd/>
                </a:ln>
              </p:spPr>
              <p:txBody>
                <a:bodyPr/>
                <a:lstStyle/>
                <a:p>
                  <a:pPr eaLnBrk="0" hangingPunct="0"/>
                  <a:endParaRPr lang="en-US" b="0">
                    <a:solidFill>
                      <a:srgbClr val="000000"/>
                    </a:solidFill>
                    <a:latin typeface="Arial" charset="0"/>
                  </a:endParaRPr>
                </a:p>
              </p:txBody>
            </p:sp>
            <p:sp>
              <p:nvSpPr>
                <p:cNvPr id="19803" name="Line 404"/>
                <p:cNvSpPr>
                  <a:spLocks noChangeShapeType="1"/>
                </p:cNvSpPr>
                <p:nvPr/>
              </p:nvSpPr>
              <p:spPr bwMode="auto">
                <a:xfrm>
                  <a:off x="2711" y="2163"/>
                  <a:ext cx="736" cy="316"/>
                </a:xfrm>
                <a:prstGeom prst="line">
                  <a:avLst/>
                </a:prstGeom>
                <a:noFill/>
                <a:ln w="31750">
                  <a:solidFill>
                    <a:srgbClr val="000000"/>
                  </a:solidFill>
                  <a:round/>
                  <a:headEnd/>
                  <a:tailEnd/>
                </a:ln>
              </p:spPr>
              <p:txBody>
                <a:bodyPr/>
                <a:lstStyle/>
                <a:p>
                  <a:pPr eaLnBrk="0" hangingPunct="0"/>
                  <a:endParaRPr lang="en-US" b="0">
                    <a:solidFill>
                      <a:srgbClr val="000000"/>
                    </a:solidFill>
                    <a:latin typeface="Arial" charset="0"/>
                  </a:endParaRPr>
                </a:p>
              </p:txBody>
            </p:sp>
            <p:sp>
              <p:nvSpPr>
                <p:cNvPr id="19804" name="Line 405"/>
                <p:cNvSpPr>
                  <a:spLocks noChangeShapeType="1"/>
                </p:cNvSpPr>
                <p:nvPr/>
              </p:nvSpPr>
              <p:spPr bwMode="auto">
                <a:xfrm>
                  <a:off x="3447" y="2479"/>
                  <a:ext cx="825" cy="1"/>
                </a:xfrm>
                <a:prstGeom prst="line">
                  <a:avLst/>
                </a:prstGeom>
                <a:noFill/>
                <a:ln w="31750">
                  <a:solidFill>
                    <a:srgbClr val="000000"/>
                  </a:solidFill>
                  <a:round/>
                  <a:headEnd/>
                  <a:tailEnd/>
                </a:ln>
              </p:spPr>
              <p:txBody>
                <a:bodyPr/>
                <a:lstStyle/>
                <a:p>
                  <a:pPr eaLnBrk="0" hangingPunct="0"/>
                  <a:endParaRPr lang="en-US" b="0">
                    <a:solidFill>
                      <a:srgbClr val="000000"/>
                    </a:solidFill>
                    <a:latin typeface="Arial" charset="0"/>
                  </a:endParaRPr>
                </a:p>
              </p:txBody>
            </p:sp>
            <p:sp>
              <p:nvSpPr>
                <p:cNvPr id="19805" name="Line 406"/>
                <p:cNvSpPr>
                  <a:spLocks noChangeShapeType="1"/>
                </p:cNvSpPr>
                <p:nvPr/>
              </p:nvSpPr>
              <p:spPr bwMode="auto">
                <a:xfrm flipV="1">
                  <a:off x="4261" y="2333"/>
                  <a:ext cx="380" cy="146"/>
                </a:xfrm>
                <a:prstGeom prst="line">
                  <a:avLst/>
                </a:prstGeom>
                <a:noFill/>
                <a:ln w="31750">
                  <a:solidFill>
                    <a:srgbClr val="000000"/>
                  </a:solidFill>
                  <a:round/>
                  <a:headEnd/>
                  <a:tailEnd/>
                </a:ln>
              </p:spPr>
              <p:txBody>
                <a:bodyPr/>
                <a:lstStyle/>
                <a:p>
                  <a:pPr eaLnBrk="0" hangingPunct="0"/>
                  <a:endParaRPr lang="en-US" b="0">
                    <a:solidFill>
                      <a:srgbClr val="000000"/>
                    </a:solidFill>
                    <a:latin typeface="Arial" charset="0"/>
                  </a:endParaRPr>
                </a:p>
              </p:txBody>
            </p:sp>
            <p:sp>
              <p:nvSpPr>
                <p:cNvPr id="19806" name="Line 407"/>
                <p:cNvSpPr>
                  <a:spLocks noChangeShapeType="1"/>
                </p:cNvSpPr>
                <p:nvPr/>
              </p:nvSpPr>
              <p:spPr bwMode="auto">
                <a:xfrm>
                  <a:off x="4641" y="2333"/>
                  <a:ext cx="16" cy="29"/>
                </a:xfrm>
                <a:prstGeom prst="line">
                  <a:avLst/>
                </a:prstGeom>
                <a:noFill/>
                <a:ln w="31750">
                  <a:solidFill>
                    <a:srgbClr val="000000"/>
                  </a:solidFill>
                  <a:round/>
                  <a:headEnd/>
                  <a:tailEnd/>
                </a:ln>
              </p:spPr>
              <p:txBody>
                <a:bodyPr/>
                <a:lstStyle/>
                <a:p>
                  <a:pPr eaLnBrk="0" hangingPunct="0"/>
                  <a:endParaRPr lang="en-US" b="0">
                    <a:solidFill>
                      <a:srgbClr val="000000"/>
                    </a:solidFill>
                    <a:latin typeface="Arial" charset="0"/>
                  </a:endParaRPr>
                </a:p>
              </p:txBody>
            </p:sp>
            <p:sp>
              <p:nvSpPr>
                <p:cNvPr id="19807" name="Line 408"/>
                <p:cNvSpPr>
                  <a:spLocks noChangeShapeType="1"/>
                </p:cNvSpPr>
                <p:nvPr/>
              </p:nvSpPr>
              <p:spPr bwMode="auto">
                <a:xfrm flipV="1">
                  <a:off x="4657" y="2287"/>
                  <a:ext cx="106" cy="75"/>
                </a:xfrm>
                <a:prstGeom prst="line">
                  <a:avLst/>
                </a:prstGeom>
                <a:noFill/>
                <a:ln w="31750">
                  <a:solidFill>
                    <a:srgbClr val="000000"/>
                  </a:solidFill>
                  <a:round/>
                  <a:headEnd/>
                  <a:tailEnd/>
                </a:ln>
              </p:spPr>
              <p:txBody>
                <a:bodyPr/>
                <a:lstStyle/>
                <a:p>
                  <a:pPr eaLnBrk="0" hangingPunct="0"/>
                  <a:endParaRPr lang="en-US" b="0">
                    <a:solidFill>
                      <a:srgbClr val="000000"/>
                    </a:solidFill>
                    <a:latin typeface="Arial" charset="0"/>
                  </a:endParaRPr>
                </a:p>
              </p:txBody>
            </p:sp>
            <p:sp>
              <p:nvSpPr>
                <p:cNvPr id="19808" name="Line 409"/>
                <p:cNvSpPr>
                  <a:spLocks noChangeShapeType="1"/>
                </p:cNvSpPr>
                <p:nvPr/>
              </p:nvSpPr>
              <p:spPr bwMode="auto">
                <a:xfrm flipH="1">
                  <a:off x="4757" y="2402"/>
                  <a:ext cx="94" cy="77"/>
                </a:xfrm>
                <a:prstGeom prst="line">
                  <a:avLst/>
                </a:prstGeom>
                <a:noFill/>
                <a:ln w="31750">
                  <a:solidFill>
                    <a:srgbClr val="000000"/>
                  </a:solidFill>
                  <a:round/>
                  <a:headEnd/>
                  <a:tailEnd/>
                </a:ln>
              </p:spPr>
              <p:txBody>
                <a:bodyPr/>
                <a:lstStyle/>
                <a:p>
                  <a:pPr eaLnBrk="0" hangingPunct="0"/>
                  <a:endParaRPr lang="en-US" b="0">
                    <a:solidFill>
                      <a:srgbClr val="000000"/>
                    </a:solidFill>
                    <a:latin typeface="Arial" charset="0"/>
                  </a:endParaRPr>
                </a:p>
              </p:txBody>
            </p:sp>
            <p:sp>
              <p:nvSpPr>
                <p:cNvPr id="19809" name="Line 410"/>
                <p:cNvSpPr>
                  <a:spLocks noChangeShapeType="1"/>
                </p:cNvSpPr>
                <p:nvPr/>
              </p:nvSpPr>
              <p:spPr bwMode="auto">
                <a:xfrm>
                  <a:off x="4757" y="2479"/>
                  <a:ext cx="23" cy="42"/>
                </a:xfrm>
                <a:prstGeom prst="line">
                  <a:avLst/>
                </a:prstGeom>
                <a:noFill/>
                <a:ln w="31750">
                  <a:solidFill>
                    <a:srgbClr val="000000"/>
                  </a:solidFill>
                  <a:round/>
                  <a:headEnd/>
                  <a:tailEnd/>
                </a:ln>
              </p:spPr>
              <p:txBody>
                <a:bodyPr/>
                <a:lstStyle/>
                <a:p>
                  <a:pPr eaLnBrk="0" hangingPunct="0"/>
                  <a:endParaRPr lang="en-US" b="0">
                    <a:solidFill>
                      <a:srgbClr val="000000"/>
                    </a:solidFill>
                    <a:latin typeface="Arial" charset="0"/>
                  </a:endParaRPr>
                </a:p>
              </p:txBody>
            </p:sp>
            <p:sp>
              <p:nvSpPr>
                <p:cNvPr id="19810" name="Line 411"/>
                <p:cNvSpPr>
                  <a:spLocks noChangeShapeType="1"/>
                </p:cNvSpPr>
                <p:nvPr/>
              </p:nvSpPr>
              <p:spPr bwMode="auto">
                <a:xfrm flipH="1">
                  <a:off x="4308" y="2521"/>
                  <a:ext cx="472" cy="308"/>
                </a:xfrm>
                <a:prstGeom prst="line">
                  <a:avLst/>
                </a:prstGeom>
                <a:noFill/>
                <a:ln w="31750">
                  <a:solidFill>
                    <a:srgbClr val="000000"/>
                  </a:solidFill>
                  <a:round/>
                  <a:headEnd/>
                  <a:tailEnd/>
                </a:ln>
              </p:spPr>
              <p:txBody>
                <a:bodyPr/>
                <a:lstStyle/>
                <a:p>
                  <a:pPr eaLnBrk="0" hangingPunct="0"/>
                  <a:endParaRPr lang="en-US" b="0">
                    <a:solidFill>
                      <a:srgbClr val="000000"/>
                    </a:solidFill>
                    <a:latin typeface="Arial" charset="0"/>
                  </a:endParaRPr>
                </a:p>
              </p:txBody>
            </p:sp>
            <p:sp>
              <p:nvSpPr>
                <p:cNvPr id="19811" name="Line 412"/>
                <p:cNvSpPr>
                  <a:spLocks noChangeShapeType="1"/>
                </p:cNvSpPr>
                <p:nvPr/>
              </p:nvSpPr>
              <p:spPr bwMode="auto">
                <a:xfrm flipH="1">
                  <a:off x="3978" y="2829"/>
                  <a:ext cx="330" cy="115"/>
                </a:xfrm>
                <a:prstGeom prst="line">
                  <a:avLst/>
                </a:prstGeom>
                <a:noFill/>
                <a:ln w="31750">
                  <a:solidFill>
                    <a:srgbClr val="000000"/>
                  </a:solidFill>
                  <a:round/>
                  <a:headEnd/>
                  <a:tailEnd/>
                </a:ln>
              </p:spPr>
              <p:txBody>
                <a:bodyPr/>
                <a:lstStyle/>
                <a:p>
                  <a:pPr eaLnBrk="0" hangingPunct="0"/>
                  <a:endParaRPr lang="en-US" b="0">
                    <a:solidFill>
                      <a:srgbClr val="000000"/>
                    </a:solidFill>
                    <a:latin typeface="Arial" charset="0"/>
                  </a:endParaRPr>
                </a:p>
              </p:txBody>
            </p:sp>
            <p:sp>
              <p:nvSpPr>
                <p:cNvPr id="19812" name="Line 413"/>
                <p:cNvSpPr>
                  <a:spLocks noChangeShapeType="1"/>
                </p:cNvSpPr>
                <p:nvPr/>
              </p:nvSpPr>
              <p:spPr bwMode="auto">
                <a:xfrm flipH="1">
                  <a:off x="3238" y="2943"/>
                  <a:ext cx="740" cy="1"/>
                </a:xfrm>
                <a:prstGeom prst="line">
                  <a:avLst/>
                </a:prstGeom>
                <a:noFill/>
                <a:ln w="31750">
                  <a:solidFill>
                    <a:srgbClr val="000000"/>
                  </a:solidFill>
                  <a:round/>
                  <a:headEnd/>
                  <a:tailEnd/>
                </a:ln>
              </p:spPr>
              <p:txBody>
                <a:bodyPr/>
                <a:lstStyle/>
                <a:p>
                  <a:pPr eaLnBrk="0" hangingPunct="0"/>
                  <a:endParaRPr lang="en-US" b="0">
                    <a:solidFill>
                      <a:srgbClr val="000000"/>
                    </a:solidFill>
                    <a:latin typeface="Arial" charset="0"/>
                  </a:endParaRPr>
                </a:p>
              </p:txBody>
            </p:sp>
            <p:sp>
              <p:nvSpPr>
                <p:cNvPr id="19813" name="Line 414"/>
                <p:cNvSpPr>
                  <a:spLocks noChangeShapeType="1"/>
                </p:cNvSpPr>
                <p:nvPr/>
              </p:nvSpPr>
              <p:spPr bwMode="auto">
                <a:xfrm flipH="1" flipV="1">
                  <a:off x="2495" y="2636"/>
                  <a:ext cx="743" cy="307"/>
                </a:xfrm>
                <a:prstGeom prst="line">
                  <a:avLst/>
                </a:prstGeom>
                <a:noFill/>
                <a:ln w="31750">
                  <a:solidFill>
                    <a:srgbClr val="000000"/>
                  </a:solidFill>
                  <a:round/>
                  <a:headEnd/>
                  <a:tailEnd/>
                </a:ln>
              </p:spPr>
              <p:txBody>
                <a:bodyPr/>
                <a:lstStyle/>
                <a:p>
                  <a:pPr eaLnBrk="0" hangingPunct="0"/>
                  <a:endParaRPr lang="en-US" b="0">
                    <a:solidFill>
                      <a:srgbClr val="000000"/>
                    </a:solidFill>
                    <a:latin typeface="Arial" charset="0"/>
                  </a:endParaRPr>
                </a:p>
              </p:txBody>
            </p:sp>
            <p:sp>
              <p:nvSpPr>
                <p:cNvPr id="19814" name="Line 415"/>
                <p:cNvSpPr>
                  <a:spLocks noChangeShapeType="1"/>
                </p:cNvSpPr>
                <p:nvPr/>
              </p:nvSpPr>
              <p:spPr bwMode="auto">
                <a:xfrm flipV="1">
                  <a:off x="2496" y="2537"/>
                  <a:ext cx="37" cy="105"/>
                </a:xfrm>
                <a:prstGeom prst="line">
                  <a:avLst/>
                </a:prstGeom>
                <a:noFill/>
                <a:ln w="31750">
                  <a:solidFill>
                    <a:srgbClr val="000000"/>
                  </a:solidFill>
                  <a:round/>
                  <a:headEnd/>
                  <a:tailEnd/>
                </a:ln>
              </p:spPr>
              <p:txBody>
                <a:bodyPr/>
                <a:lstStyle/>
                <a:p>
                  <a:pPr eaLnBrk="0" hangingPunct="0"/>
                  <a:endParaRPr lang="en-US" b="0">
                    <a:solidFill>
                      <a:srgbClr val="000000"/>
                    </a:solidFill>
                    <a:latin typeface="Arial" charset="0"/>
                  </a:endParaRPr>
                </a:p>
              </p:txBody>
            </p:sp>
            <p:sp>
              <p:nvSpPr>
                <p:cNvPr id="19815" name="Line 416"/>
                <p:cNvSpPr>
                  <a:spLocks noChangeShapeType="1"/>
                </p:cNvSpPr>
                <p:nvPr/>
              </p:nvSpPr>
              <p:spPr bwMode="auto">
                <a:xfrm flipH="1" flipV="1">
                  <a:off x="1795" y="1826"/>
                  <a:ext cx="738" cy="721"/>
                </a:xfrm>
                <a:prstGeom prst="line">
                  <a:avLst/>
                </a:prstGeom>
                <a:noFill/>
                <a:ln w="31750">
                  <a:solidFill>
                    <a:srgbClr val="000000"/>
                  </a:solidFill>
                  <a:round/>
                  <a:headEnd/>
                  <a:tailEnd/>
                </a:ln>
              </p:spPr>
              <p:txBody>
                <a:bodyPr/>
                <a:lstStyle/>
                <a:p>
                  <a:pPr eaLnBrk="0" hangingPunct="0"/>
                  <a:endParaRPr lang="en-US" b="0">
                    <a:solidFill>
                      <a:srgbClr val="000000"/>
                    </a:solidFill>
                    <a:latin typeface="Arial" charset="0"/>
                  </a:endParaRPr>
                </a:p>
              </p:txBody>
            </p:sp>
            <p:sp>
              <p:nvSpPr>
                <p:cNvPr id="19816" name="Line 417"/>
                <p:cNvSpPr>
                  <a:spLocks noChangeShapeType="1"/>
                </p:cNvSpPr>
                <p:nvPr/>
              </p:nvSpPr>
              <p:spPr bwMode="auto">
                <a:xfrm>
                  <a:off x="4757" y="2273"/>
                  <a:ext cx="94" cy="129"/>
                </a:xfrm>
                <a:prstGeom prst="line">
                  <a:avLst/>
                </a:prstGeom>
                <a:noFill/>
                <a:ln w="11113">
                  <a:solidFill>
                    <a:srgbClr val="000000"/>
                  </a:solidFill>
                  <a:round/>
                  <a:headEnd/>
                  <a:tailEnd/>
                </a:ln>
              </p:spPr>
              <p:txBody>
                <a:bodyPr/>
                <a:lstStyle/>
                <a:p>
                  <a:pPr eaLnBrk="0" hangingPunct="0"/>
                  <a:endParaRPr lang="en-US" b="0">
                    <a:solidFill>
                      <a:srgbClr val="000000"/>
                    </a:solidFill>
                    <a:latin typeface="Arial" charset="0"/>
                  </a:endParaRPr>
                </a:p>
              </p:txBody>
            </p:sp>
            <p:grpSp>
              <p:nvGrpSpPr>
                <p:cNvPr id="19461" name="Group 418"/>
                <p:cNvGrpSpPr>
                  <a:grpSpLocks/>
                </p:cNvGrpSpPr>
                <p:nvPr/>
              </p:nvGrpSpPr>
              <p:grpSpPr bwMode="auto">
                <a:xfrm>
                  <a:off x="3699" y="2959"/>
                  <a:ext cx="718" cy="673"/>
                  <a:chOff x="3699" y="2959"/>
                  <a:chExt cx="718" cy="673"/>
                </a:xfrm>
              </p:grpSpPr>
              <p:sp>
                <p:nvSpPr>
                  <p:cNvPr id="19843" name="Rectangle 419"/>
                  <p:cNvSpPr>
                    <a:spLocks noChangeArrowheads="1"/>
                  </p:cNvSpPr>
                  <p:nvPr/>
                </p:nvSpPr>
                <p:spPr bwMode="auto">
                  <a:xfrm>
                    <a:off x="3699" y="2959"/>
                    <a:ext cx="718" cy="673"/>
                  </a:xfrm>
                  <a:prstGeom prst="rect">
                    <a:avLst/>
                  </a:prstGeom>
                  <a:solidFill>
                    <a:srgbClr val="F4F4F4"/>
                  </a:solidFill>
                  <a:ln w="9525">
                    <a:noFill/>
                    <a:miter lim="800000"/>
                    <a:headEnd/>
                    <a:tailEnd/>
                  </a:ln>
                </p:spPr>
                <p:txBody>
                  <a:bodyPr/>
                  <a:lstStyle/>
                  <a:p>
                    <a:pPr eaLnBrk="0" hangingPunct="0"/>
                    <a:endParaRPr lang="en-US" b="0">
                      <a:solidFill>
                        <a:srgbClr val="000000"/>
                      </a:solidFill>
                      <a:latin typeface="Arial" charset="0"/>
                    </a:endParaRPr>
                  </a:p>
                </p:txBody>
              </p:sp>
              <p:sp>
                <p:nvSpPr>
                  <p:cNvPr id="19844" name="Rectangle 420"/>
                  <p:cNvSpPr>
                    <a:spLocks noChangeArrowheads="1"/>
                  </p:cNvSpPr>
                  <p:nvPr/>
                </p:nvSpPr>
                <p:spPr bwMode="auto">
                  <a:xfrm>
                    <a:off x="3699" y="2959"/>
                    <a:ext cx="718" cy="673"/>
                  </a:xfrm>
                  <a:prstGeom prst="rect">
                    <a:avLst/>
                  </a:prstGeom>
                  <a:noFill/>
                  <a:ln w="7938" cap="rnd">
                    <a:solidFill>
                      <a:srgbClr val="000000"/>
                    </a:solidFill>
                    <a:miter lim="800000"/>
                    <a:headEnd/>
                    <a:tailEnd/>
                  </a:ln>
                </p:spPr>
                <p:txBody>
                  <a:bodyPr/>
                  <a:lstStyle/>
                  <a:p>
                    <a:pPr eaLnBrk="0" hangingPunct="0"/>
                    <a:endParaRPr lang="en-US" b="0">
                      <a:solidFill>
                        <a:srgbClr val="000000"/>
                      </a:solidFill>
                      <a:latin typeface="Arial" charset="0"/>
                    </a:endParaRPr>
                  </a:p>
                </p:txBody>
              </p:sp>
            </p:grpSp>
            <p:grpSp>
              <p:nvGrpSpPr>
                <p:cNvPr id="19462" name="Group 421"/>
                <p:cNvGrpSpPr>
                  <a:grpSpLocks/>
                </p:cNvGrpSpPr>
                <p:nvPr/>
              </p:nvGrpSpPr>
              <p:grpSpPr bwMode="auto">
                <a:xfrm>
                  <a:off x="3615" y="2959"/>
                  <a:ext cx="84" cy="252"/>
                  <a:chOff x="3615" y="2959"/>
                  <a:chExt cx="84" cy="252"/>
                </a:xfrm>
              </p:grpSpPr>
              <p:sp>
                <p:nvSpPr>
                  <p:cNvPr id="19841" name="Rectangle 422"/>
                  <p:cNvSpPr>
                    <a:spLocks noChangeArrowheads="1"/>
                  </p:cNvSpPr>
                  <p:nvPr/>
                </p:nvSpPr>
                <p:spPr bwMode="auto">
                  <a:xfrm>
                    <a:off x="3615" y="2959"/>
                    <a:ext cx="84" cy="252"/>
                  </a:xfrm>
                  <a:prstGeom prst="rect">
                    <a:avLst/>
                  </a:prstGeom>
                  <a:solidFill>
                    <a:srgbClr val="FFFFFF"/>
                  </a:solidFill>
                  <a:ln w="9525">
                    <a:noFill/>
                    <a:miter lim="800000"/>
                    <a:headEnd/>
                    <a:tailEnd/>
                  </a:ln>
                </p:spPr>
                <p:txBody>
                  <a:bodyPr/>
                  <a:lstStyle/>
                  <a:p>
                    <a:pPr eaLnBrk="0" hangingPunct="0"/>
                    <a:endParaRPr lang="en-US" b="0">
                      <a:solidFill>
                        <a:srgbClr val="000000"/>
                      </a:solidFill>
                      <a:latin typeface="Arial" charset="0"/>
                    </a:endParaRPr>
                  </a:p>
                </p:txBody>
              </p:sp>
              <p:sp>
                <p:nvSpPr>
                  <p:cNvPr id="19842" name="Rectangle 423"/>
                  <p:cNvSpPr>
                    <a:spLocks noChangeArrowheads="1"/>
                  </p:cNvSpPr>
                  <p:nvPr/>
                </p:nvSpPr>
                <p:spPr bwMode="auto">
                  <a:xfrm>
                    <a:off x="3615" y="2959"/>
                    <a:ext cx="84" cy="252"/>
                  </a:xfrm>
                  <a:prstGeom prst="rect">
                    <a:avLst/>
                  </a:prstGeom>
                  <a:noFill/>
                  <a:ln w="7938" cap="rnd">
                    <a:solidFill>
                      <a:srgbClr val="000000"/>
                    </a:solidFill>
                    <a:miter lim="800000"/>
                    <a:headEnd/>
                    <a:tailEnd/>
                  </a:ln>
                </p:spPr>
                <p:txBody>
                  <a:bodyPr/>
                  <a:lstStyle/>
                  <a:p>
                    <a:pPr eaLnBrk="0" hangingPunct="0"/>
                    <a:endParaRPr lang="en-US" b="0">
                      <a:solidFill>
                        <a:srgbClr val="000000"/>
                      </a:solidFill>
                      <a:latin typeface="Arial" charset="0"/>
                    </a:endParaRPr>
                  </a:p>
                </p:txBody>
              </p:sp>
            </p:grpSp>
            <p:grpSp>
              <p:nvGrpSpPr>
                <p:cNvPr id="19465" name="Group 424"/>
                <p:cNvGrpSpPr>
                  <a:grpSpLocks/>
                </p:cNvGrpSpPr>
                <p:nvPr/>
              </p:nvGrpSpPr>
              <p:grpSpPr bwMode="auto">
                <a:xfrm>
                  <a:off x="4417" y="2959"/>
                  <a:ext cx="124" cy="253"/>
                  <a:chOff x="4417" y="2959"/>
                  <a:chExt cx="124" cy="253"/>
                </a:xfrm>
              </p:grpSpPr>
              <p:sp>
                <p:nvSpPr>
                  <p:cNvPr id="19839" name="Rectangle 425"/>
                  <p:cNvSpPr>
                    <a:spLocks noChangeArrowheads="1"/>
                  </p:cNvSpPr>
                  <p:nvPr/>
                </p:nvSpPr>
                <p:spPr bwMode="auto">
                  <a:xfrm>
                    <a:off x="4417" y="2959"/>
                    <a:ext cx="124" cy="253"/>
                  </a:xfrm>
                  <a:prstGeom prst="rect">
                    <a:avLst/>
                  </a:prstGeom>
                  <a:solidFill>
                    <a:srgbClr val="FFFFFF"/>
                  </a:solidFill>
                  <a:ln w="9525">
                    <a:noFill/>
                    <a:miter lim="800000"/>
                    <a:headEnd/>
                    <a:tailEnd/>
                  </a:ln>
                </p:spPr>
                <p:txBody>
                  <a:bodyPr/>
                  <a:lstStyle/>
                  <a:p>
                    <a:pPr eaLnBrk="0" hangingPunct="0"/>
                    <a:endParaRPr lang="en-US" b="0">
                      <a:solidFill>
                        <a:srgbClr val="000000"/>
                      </a:solidFill>
                      <a:latin typeface="Arial" charset="0"/>
                    </a:endParaRPr>
                  </a:p>
                </p:txBody>
              </p:sp>
              <p:sp>
                <p:nvSpPr>
                  <p:cNvPr id="19840" name="Rectangle 426"/>
                  <p:cNvSpPr>
                    <a:spLocks noChangeArrowheads="1"/>
                  </p:cNvSpPr>
                  <p:nvPr/>
                </p:nvSpPr>
                <p:spPr bwMode="auto">
                  <a:xfrm>
                    <a:off x="4417" y="2959"/>
                    <a:ext cx="124" cy="253"/>
                  </a:xfrm>
                  <a:prstGeom prst="rect">
                    <a:avLst/>
                  </a:prstGeom>
                  <a:noFill/>
                  <a:ln w="7938" cap="rnd">
                    <a:solidFill>
                      <a:srgbClr val="000000"/>
                    </a:solidFill>
                    <a:miter lim="800000"/>
                    <a:headEnd/>
                    <a:tailEnd/>
                  </a:ln>
                </p:spPr>
                <p:txBody>
                  <a:bodyPr/>
                  <a:lstStyle/>
                  <a:p>
                    <a:pPr eaLnBrk="0" hangingPunct="0"/>
                    <a:endParaRPr lang="en-US" b="0">
                      <a:solidFill>
                        <a:srgbClr val="000000"/>
                      </a:solidFill>
                      <a:latin typeface="Arial" charset="0"/>
                    </a:endParaRPr>
                  </a:p>
                </p:txBody>
              </p:sp>
            </p:grpSp>
            <p:grpSp>
              <p:nvGrpSpPr>
                <p:cNvPr id="19468" name="Group 427"/>
                <p:cNvGrpSpPr>
                  <a:grpSpLocks/>
                </p:cNvGrpSpPr>
                <p:nvPr/>
              </p:nvGrpSpPr>
              <p:grpSpPr bwMode="auto">
                <a:xfrm>
                  <a:off x="1801" y="1938"/>
                  <a:ext cx="110" cy="94"/>
                  <a:chOff x="1801" y="1938"/>
                  <a:chExt cx="110" cy="94"/>
                </a:xfrm>
              </p:grpSpPr>
              <p:sp>
                <p:nvSpPr>
                  <p:cNvPr id="19837" name="Freeform 428"/>
                  <p:cNvSpPr>
                    <a:spLocks/>
                  </p:cNvSpPr>
                  <p:nvPr/>
                </p:nvSpPr>
                <p:spPr bwMode="auto">
                  <a:xfrm>
                    <a:off x="1801" y="1938"/>
                    <a:ext cx="110" cy="94"/>
                  </a:xfrm>
                  <a:custGeom>
                    <a:avLst/>
                    <a:gdLst>
                      <a:gd name="T0" fmla="*/ 110 w 110"/>
                      <a:gd name="T1" fmla="*/ 57 h 94"/>
                      <a:gd name="T2" fmla="*/ 86 w 110"/>
                      <a:gd name="T3" fmla="*/ 0 h 94"/>
                      <a:gd name="T4" fmla="*/ 0 w 110"/>
                      <a:gd name="T5" fmla="*/ 37 h 94"/>
                      <a:gd name="T6" fmla="*/ 25 w 110"/>
                      <a:gd name="T7" fmla="*/ 94 h 94"/>
                      <a:gd name="T8" fmla="*/ 110 w 110"/>
                      <a:gd name="T9" fmla="*/ 57 h 94"/>
                      <a:gd name="T10" fmla="*/ 0 60000 65536"/>
                      <a:gd name="T11" fmla="*/ 0 60000 65536"/>
                      <a:gd name="T12" fmla="*/ 0 60000 65536"/>
                      <a:gd name="T13" fmla="*/ 0 60000 65536"/>
                      <a:gd name="T14" fmla="*/ 0 60000 65536"/>
                      <a:gd name="T15" fmla="*/ 0 w 110"/>
                      <a:gd name="T16" fmla="*/ 0 h 94"/>
                      <a:gd name="T17" fmla="*/ 110 w 110"/>
                      <a:gd name="T18" fmla="*/ 94 h 94"/>
                    </a:gdLst>
                    <a:ahLst/>
                    <a:cxnLst>
                      <a:cxn ang="T10">
                        <a:pos x="T0" y="T1"/>
                      </a:cxn>
                      <a:cxn ang="T11">
                        <a:pos x="T2" y="T3"/>
                      </a:cxn>
                      <a:cxn ang="T12">
                        <a:pos x="T4" y="T5"/>
                      </a:cxn>
                      <a:cxn ang="T13">
                        <a:pos x="T6" y="T7"/>
                      </a:cxn>
                      <a:cxn ang="T14">
                        <a:pos x="T8" y="T9"/>
                      </a:cxn>
                    </a:cxnLst>
                    <a:rect l="T15" t="T16" r="T17" b="T18"/>
                    <a:pathLst>
                      <a:path w="110" h="94">
                        <a:moveTo>
                          <a:pt x="110" y="57"/>
                        </a:moveTo>
                        <a:lnTo>
                          <a:pt x="86" y="0"/>
                        </a:lnTo>
                        <a:lnTo>
                          <a:pt x="0" y="37"/>
                        </a:lnTo>
                        <a:lnTo>
                          <a:pt x="25" y="94"/>
                        </a:lnTo>
                        <a:lnTo>
                          <a:pt x="110" y="57"/>
                        </a:lnTo>
                        <a:close/>
                      </a:path>
                    </a:pathLst>
                  </a:custGeom>
                  <a:solidFill>
                    <a:srgbClr val="FFFFFF"/>
                  </a:solidFill>
                  <a:ln w="9525">
                    <a:noFill/>
                    <a:round/>
                    <a:headEnd/>
                    <a:tailEnd/>
                  </a:ln>
                </p:spPr>
                <p:txBody>
                  <a:bodyPr/>
                  <a:lstStyle/>
                  <a:p>
                    <a:pPr eaLnBrk="0" hangingPunct="0"/>
                    <a:endParaRPr lang="en-US" b="0">
                      <a:solidFill>
                        <a:srgbClr val="000000"/>
                      </a:solidFill>
                      <a:latin typeface="Arial" charset="0"/>
                    </a:endParaRPr>
                  </a:p>
                </p:txBody>
              </p:sp>
              <p:sp>
                <p:nvSpPr>
                  <p:cNvPr id="19838" name="Freeform 429"/>
                  <p:cNvSpPr>
                    <a:spLocks/>
                  </p:cNvSpPr>
                  <p:nvPr/>
                </p:nvSpPr>
                <p:spPr bwMode="auto">
                  <a:xfrm>
                    <a:off x="1801" y="1938"/>
                    <a:ext cx="110" cy="94"/>
                  </a:xfrm>
                  <a:custGeom>
                    <a:avLst/>
                    <a:gdLst>
                      <a:gd name="T0" fmla="*/ 110 w 110"/>
                      <a:gd name="T1" fmla="*/ 57 h 94"/>
                      <a:gd name="T2" fmla="*/ 86 w 110"/>
                      <a:gd name="T3" fmla="*/ 0 h 94"/>
                      <a:gd name="T4" fmla="*/ 0 w 110"/>
                      <a:gd name="T5" fmla="*/ 37 h 94"/>
                      <a:gd name="T6" fmla="*/ 25 w 110"/>
                      <a:gd name="T7" fmla="*/ 94 h 94"/>
                      <a:gd name="T8" fmla="*/ 110 w 110"/>
                      <a:gd name="T9" fmla="*/ 57 h 94"/>
                      <a:gd name="T10" fmla="*/ 0 60000 65536"/>
                      <a:gd name="T11" fmla="*/ 0 60000 65536"/>
                      <a:gd name="T12" fmla="*/ 0 60000 65536"/>
                      <a:gd name="T13" fmla="*/ 0 60000 65536"/>
                      <a:gd name="T14" fmla="*/ 0 60000 65536"/>
                      <a:gd name="T15" fmla="*/ 0 w 110"/>
                      <a:gd name="T16" fmla="*/ 0 h 94"/>
                      <a:gd name="T17" fmla="*/ 110 w 110"/>
                      <a:gd name="T18" fmla="*/ 94 h 94"/>
                    </a:gdLst>
                    <a:ahLst/>
                    <a:cxnLst>
                      <a:cxn ang="T10">
                        <a:pos x="T0" y="T1"/>
                      </a:cxn>
                      <a:cxn ang="T11">
                        <a:pos x="T2" y="T3"/>
                      </a:cxn>
                      <a:cxn ang="T12">
                        <a:pos x="T4" y="T5"/>
                      </a:cxn>
                      <a:cxn ang="T13">
                        <a:pos x="T6" y="T7"/>
                      </a:cxn>
                      <a:cxn ang="T14">
                        <a:pos x="T8" y="T9"/>
                      </a:cxn>
                    </a:cxnLst>
                    <a:rect l="T15" t="T16" r="T17" b="T18"/>
                    <a:pathLst>
                      <a:path w="110" h="94">
                        <a:moveTo>
                          <a:pt x="110" y="57"/>
                        </a:moveTo>
                        <a:lnTo>
                          <a:pt x="86" y="0"/>
                        </a:lnTo>
                        <a:lnTo>
                          <a:pt x="0" y="37"/>
                        </a:lnTo>
                        <a:lnTo>
                          <a:pt x="25" y="94"/>
                        </a:lnTo>
                        <a:lnTo>
                          <a:pt x="110" y="57"/>
                        </a:lnTo>
                        <a:close/>
                      </a:path>
                    </a:pathLst>
                  </a:custGeom>
                  <a:noFill/>
                  <a:ln w="7938" cap="rnd">
                    <a:solidFill>
                      <a:srgbClr val="000000"/>
                    </a:solidFill>
                    <a:prstDash val="solid"/>
                    <a:miter lim="800000"/>
                    <a:headEnd/>
                    <a:tailEnd/>
                  </a:ln>
                </p:spPr>
                <p:txBody>
                  <a:bodyPr/>
                  <a:lstStyle/>
                  <a:p>
                    <a:pPr eaLnBrk="0" hangingPunct="0"/>
                    <a:endParaRPr lang="en-US" b="0">
                      <a:solidFill>
                        <a:srgbClr val="000000"/>
                      </a:solidFill>
                      <a:latin typeface="Arial" charset="0"/>
                    </a:endParaRPr>
                  </a:p>
                </p:txBody>
              </p:sp>
            </p:grpSp>
            <p:grpSp>
              <p:nvGrpSpPr>
                <p:cNvPr id="19469" name="Group 430"/>
                <p:cNvGrpSpPr>
                  <a:grpSpLocks/>
                </p:cNvGrpSpPr>
                <p:nvPr/>
              </p:nvGrpSpPr>
              <p:grpSpPr bwMode="auto">
                <a:xfrm>
                  <a:off x="1961" y="1738"/>
                  <a:ext cx="67" cy="96"/>
                  <a:chOff x="1961" y="1738"/>
                  <a:chExt cx="67" cy="96"/>
                </a:xfrm>
              </p:grpSpPr>
              <p:sp>
                <p:nvSpPr>
                  <p:cNvPr id="19835" name="Freeform 431"/>
                  <p:cNvSpPr>
                    <a:spLocks/>
                  </p:cNvSpPr>
                  <p:nvPr/>
                </p:nvSpPr>
                <p:spPr bwMode="auto">
                  <a:xfrm>
                    <a:off x="1961" y="1738"/>
                    <a:ext cx="67" cy="96"/>
                  </a:xfrm>
                  <a:custGeom>
                    <a:avLst/>
                    <a:gdLst>
                      <a:gd name="T0" fmla="*/ 62 w 67"/>
                      <a:gd name="T1" fmla="*/ 0 h 96"/>
                      <a:gd name="T2" fmla="*/ 0 w 67"/>
                      <a:gd name="T3" fmla="*/ 3 h 96"/>
                      <a:gd name="T4" fmla="*/ 5 w 67"/>
                      <a:gd name="T5" fmla="*/ 96 h 96"/>
                      <a:gd name="T6" fmla="*/ 67 w 67"/>
                      <a:gd name="T7" fmla="*/ 93 h 96"/>
                      <a:gd name="T8" fmla="*/ 62 w 67"/>
                      <a:gd name="T9" fmla="*/ 0 h 96"/>
                      <a:gd name="T10" fmla="*/ 0 60000 65536"/>
                      <a:gd name="T11" fmla="*/ 0 60000 65536"/>
                      <a:gd name="T12" fmla="*/ 0 60000 65536"/>
                      <a:gd name="T13" fmla="*/ 0 60000 65536"/>
                      <a:gd name="T14" fmla="*/ 0 60000 65536"/>
                      <a:gd name="T15" fmla="*/ 0 w 67"/>
                      <a:gd name="T16" fmla="*/ 0 h 96"/>
                      <a:gd name="T17" fmla="*/ 67 w 67"/>
                      <a:gd name="T18" fmla="*/ 96 h 96"/>
                    </a:gdLst>
                    <a:ahLst/>
                    <a:cxnLst>
                      <a:cxn ang="T10">
                        <a:pos x="T0" y="T1"/>
                      </a:cxn>
                      <a:cxn ang="T11">
                        <a:pos x="T2" y="T3"/>
                      </a:cxn>
                      <a:cxn ang="T12">
                        <a:pos x="T4" y="T5"/>
                      </a:cxn>
                      <a:cxn ang="T13">
                        <a:pos x="T6" y="T7"/>
                      </a:cxn>
                      <a:cxn ang="T14">
                        <a:pos x="T8" y="T9"/>
                      </a:cxn>
                    </a:cxnLst>
                    <a:rect l="T15" t="T16" r="T17" b="T18"/>
                    <a:pathLst>
                      <a:path w="67" h="96">
                        <a:moveTo>
                          <a:pt x="62" y="0"/>
                        </a:moveTo>
                        <a:lnTo>
                          <a:pt x="0" y="3"/>
                        </a:lnTo>
                        <a:lnTo>
                          <a:pt x="5" y="96"/>
                        </a:lnTo>
                        <a:lnTo>
                          <a:pt x="67" y="93"/>
                        </a:lnTo>
                        <a:lnTo>
                          <a:pt x="62" y="0"/>
                        </a:lnTo>
                        <a:close/>
                      </a:path>
                    </a:pathLst>
                  </a:custGeom>
                  <a:solidFill>
                    <a:srgbClr val="FFFFFF"/>
                  </a:solidFill>
                  <a:ln w="9525">
                    <a:noFill/>
                    <a:round/>
                    <a:headEnd/>
                    <a:tailEnd/>
                  </a:ln>
                </p:spPr>
                <p:txBody>
                  <a:bodyPr/>
                  <a:lstStyle/>
                  <a:p>
                    <a:pPr eaLnBrk="0" hangingPunct="0"/>
                    <a:endParaRPr lang="en-US" b="0">
                      <a:solidFill>
                        <a:srgbClr val="000000"/>
                      </a:solidFill>
                      <a:latin typeface="Arial" charset="0"/>
                    </a:endParaRPr>
                  </a:p>
                </p:txBody>
              </p:sp>
              <p:sp>
                <p:nvSpPr>
                  <p:cNvPr id="19836" name="Freeform 432"/>
                  <p:cNvSpPr>
                    <a:spLocks/>
                  </p:cNvSpPr>
                  <p:nvPr/>
                </p:nvSpPr>
                <p:spPr bwMode="auto">
                  <a:xfrm>
                    <a:off x="1961" y="1738"/>
                    <a:ext cx="67" cy="96"/>
                  </a:xfrm>
                  <a:custGeom>
                    <a:avLst/>
                    <a:gdLst>
                      <a:gd name="T0" fmla="*/ 62 w 67"/>
                      <a:gd name="T1" fmla="*/ 0 h 96"/>
                      <a:gd name="T2" fmla="*/ 0 w 67"/>
                      <a:gd name="T3" fmla="*/ 3 h 96"/>
                      <a:gd name="T4" fmla="*/ 5 w 67"/>
                      <a:gd name="T5" fmla="*/ 96 h 96"/>
                      <a:gd name="T6" fmla="*/ 67 w 67"/>
                      <a:gd name="T7" fmla="*/ 93 h 96"/>
                      <a:gd name="T8" fmla="*/ 62 w 67"/>
                      <a:gd name="T9" fmla="*/ 0 h 96"/>
                      <a:gd name="T10" fmla="*/ 0 60000 65536"/>
                      <a:gd name="T11" fmla="*/ 0 60000 65536"/>
                      <a:gd name="T12" fmla="*/ 0 60000 65536"/>
                      <a:gd name="T13" fmla="*/ 0 60000 65536"/>
                      <a:gd name="T14" fmla="*/ 0 60000 65536"/>
                      <a:gd name="T15" fmla="*/ 0 w 67"/>
                      <a:gd name="T16" fmla="*/ 0 h 96"/>
                      <a:gd name="T17" fmla="*/ 67 w 67"/>
                      <a:gd name="T18" fmla="*/ 96 h 96"/>
                    </a:gdLst>
                    <a:ahLst/>
                    <a:cxnLst>
                      <a:cxn ang="T10">
                        <a:pos x="T0" y="T1"/>
                      </a:cxn>
                      <a:cxn ang="T11">
                        <a:pos x="T2" y="T3"/>
                      </a:cxn>
                      <a:cxn ang="T12">
                        <a:pos x="T4" y="T5"/>
                      </a:cxn>
                      <a:cxn ang="T13">
                        <a:pos x="T6" y="T7"/>
                      </a:cxn>
                      <a:cxn ang="T14">
                        <a:pos x="T8" y="T9"/>
                      </a:cxn>
                    </a:cxnLst>
                    <a:rect l="T15" t="T16" r="T17" b="T18"/>
                    <a:pathLst>
                      <a:path w="67" h="96">
                        <a:moveTo>
                          <a:pt x="62" y="0"/>
                        </a:moveTo>
                        <a:lnTo>
                          <a:pt x="0" y="3"/>
                        </a:lnTo>
                        <a:lnTo>
                          <a:pt x="5" y="96"/>
                        </a:lnTo>
                        <a:lnTo>
                          <a:pt x="67" y="93"/>
                        </a:lnTo>
                        <a:lnTo>
                          <a:pt x="62" y="0"/>
                        </a:lnTo>
                        <a:close/>
                      </a:path>
                    </a:pathLst>
                  </a:custGeom>
                  <a:noFill/>
                  <a:ln w="7938" cap="rnd">
                    <a:solidFill>
                      <a:srgbClr val="000000"/>
                    </a:solidFill>
                    <a:prstDash val="solid"/>
                    <a:miter lim="800000"/>
                    <a:headEnd/>
                    <a:tailEnd/>
                  </a:ln>
                </p:spPr>
                <p:txBody>
                  <a:bodyPr/>
                  <a:lstStyle/>
                  <a:p>
                    <a:pPr eaLnBrk="0" hangingPunct="0"/>
                    <a:endParaRPr lang="en-US" b="0">
                      <a:solidFill>
                        <a:srgbClr val="000000"/>
                      </a:solidFill>
                      <a:latin typeface="Arial" charset="0"/>
                    </a:endParaRPr>
                  </a:p>
                </p:txBody>
              </p:sp>
            </p:grpSp>
            <p:sp>
              <p:nvSpPr>
                <p:cNvPr id="19822" name="Line 433"/>
                <p:cNvSpPr>
                  <a:spLocks noChangeShapeType="1"/>
                </p:cNvSpPr>
                <p:nvPr/>
              </p:nvSpPr>
              <p:spPr bwMode="auto">
                <a:xfrm flipH="1" flipV="1">
                  <a:off x="1795" y="1826"/>
                  <a:ext cx="56" cy="128"/>
                </a:xfrm>
                <a:prstGeom prst="line">
                  <a:avLst/>
                </a:prstGeom>
                <a:noFill/>
                <a:ln w="7938" cap="rnd">
                  <a:solidFill>
                    <a:srgbClr val="000000"/>
                  </a:solidFill>
                  <a:round/>
                  <a:headEnd/>
                  <a:tailEnd/>
                </a:ln>
              </p:spPr>
              <p:txBody>
                <a:bodyPr/>
                <a:lstStyle/>
                <a:p>
                  <a:pPr eaLnBrk="0" hangingPunct="0"/>
                  <a:endParaRPr lang="en-US" b="0">
                    <a:solidFill>
                      <a:srgbClr val="000000"/>
                    </a:solidFill>
                    <a:latin typeface="Arial" charset="0"/>
                  </a:endParaRPr>
                </a:p>
              </p:txBody>
            </p:sp>
            <p:sp>
              <p:nvSpPr>
                <p:cNvPr id="19823" name="Line 434"/>
                <p:cNvSpPr>
                  <a:spLocks noChangeShapeType="1"/>
                </p:cNvSpPr>
                <p:nvPr/>
              </p:nvSpPr>
              <p:spPr bwMode="auto">
                <a:xfrm flipH="1" flipV="1">
                  <a:off x="1776" y="1836"/>
                  <a:ext cx="56" cy="128"/>
                </a:xfrm>
                <a:prstGeom prst="line">
                  <a:avLst/>
                </a:prstGeom>
                <a:noFill/>
                <a:ln w="7938" cap="rnd">
                  <a:solidFill>
                    <a:srgbClr val="000000"/>
                  </a:solidFill>
                  <a:round/>
                  <a:headEnd/>
                  <a:tailEnd/>
                </a:ln>
              </p:spPr>
              <p:txBody>
                <a:bodyPr/>
                <a:lstStyle/>
                <a:p>
                  <a:pPr eaLnBrk="0" hangingPunct="0"/>
                  <a:endParaRPr lang="en-US" b="0">
                    <a:solidFill>
                      <a:srgbClr val="000000"/>
                    </a:solidFill>
                    <a:latin typeface="Arial" charset="0"/>
                  </a:endParaRPr>
                </a:p>
              </p:txBody>
            </p:sp>
            <p:sp>
              <p:nvSpPr>
                <p:cNvPr id="19824" name="Line 435"/>
                <p:cNvSpPr>
                  <a:spLocks noChangeShapeType="1"/>
                </p:cNvSpPr>
                <p:nvPr/>
              </p:nvSpPr>
              <p:spPr bwMode="auto">
                <a:xfrm flipH="1">
                  <a:off x="1832" y="1792"/>
                  <a:ext cx="131" cy="1"/>
                </a:xfrm>
                <a:prstGeom prst="line">
                  <a:avLst/>
                </a:prstGeom>
                <a:noFill/>
                <a:ln w="7938" cap="rnd">
                  <a:solidFill>
                    <a:srgbClr val="000000"/>
                  </a:solidFill>
                  <a:round/>
                  <a:headEnd/>
                  <a:tailEnd/>
                </a:ln>
              </p:spPr>
              <p:txBody>
                <a:bodyPr/>
                <a:lstStyle/>
                <a:p>
                  <a:pPr eaLnBrk="0" hangingPunct="0"/>
                  <a:endParaRPr lang="en-US" b="0">
                    <a:solidFill>
                      <a:srgbClr val="000000"/>
                    </a:solidFill>
                    <a:latin typeface="Arial" charset="0"/>
                  </a:endParaRPr>
                </a:p>
              </p:txBody>
            </p:sp>
            <p:sp>
              <p:nvSpPr>
                <p:cNvPr id="19825" name="Line 436"/>
                <p:cNvSpPr>
                  <a:spLocks noChangeShapeType="1"/>
                </p:cNvSpPr>
                <p:nvPr/>
              </p:nvSpPr>
              <p:spPr bwMode="auto">
                <a:xfrm flipH="1">
                  <a:off x="1832" y="1772"/>
                  <a:ext cx="131" cy="1"/>
                </a:xfrm>
                <a:prstGeom prst="line">
                  <a:avLst/>
                </a:prstGeom>
                <a:noFill/>
                <a:ln w="7938" cap="rnd">
                  <a:solidFill>
                    <a:srgbClr val="000000"/>
                  </a:solidFill>
                  <a:round/>
                  <a:headEnd/>
                  <a:tailEnd/>
                </a:ln>
              </p:spPr>
              <p:txBody>
                <a:bodyPr/>
                <a:lstStyle/>
                <a:p>
                  <a:pPr eaLnBrk="0" hangingPunct="0"/>
                  <a:endParaRPr lang="en-US" b="0">
                    <a:solidFill>
                      <a:srgbClr val="000000"/>
                    </a:solidFill>
                    <a:latin typeface="Arial" charset="0"/>
                  </a:endParaRPr>
                </a:p>
              </p:txBody>
            </p:sp>
            <p:sp>
              <p:nvSpPr>
                <p:cNvPr id="19826" name="Freeform 437"/>
                <p:cNvSpPr>
                  <a:spLocks/>
                </p:cNvSpPr>
                <p:nvPr/>
              </p:nvSpPr>
              <p:spPr bwMode="auto">
                <a:xfrm>
                  <a:off x="2552" y="2338"/>
                  <a:ext cx="895" cy="194"/>
                </a:xfrm>
                <a:custGeom>
                  <a:avLst/>
                  <a:gdLst>
                    <a:gd name="T0" fmla="*/ 0 w 895"/>
                    <a:gd name="T1" fmla="*/ 0 h 194"/>
                    <a:gd name="T2" fmla="*/ 146 w 895"/>
                    <a:gd name="T3" fmla="*/ 86 h 194"/>
                    <a:gd name="T4" fmla="*/ 362 w 895"/>
                    <a:gd name="T5" fmla="*/ 159 h 194"/>
                    <a:gd name="T6" fmla="*/ 619 w 895"/>
                    <a:gd name="T7" fmla="*/ 192 h 194"/>
                    <a:gd name="T8" fmla="*/ 895 w 895"/>
                    <a:gd name="T9" fmla="*/ 149 h 194"/>
                    <a:gd name="T10" fmla="*/ 0 60000 65536"/>
                    <a:gd name="T11" fmla="*/ 0 60000 65536"/>
                    <a:gd name="T12" fmla="*/ 0 60000 65536"/>
                    <a:gd name="T13" fmla="*/ 0 60000 65536"/>
                    <a:gd name="T14" fmla="*/ 0 60000 65536"/>
                    <a:gd name="T15" fmla="*/ 0 w 895"/>
                    <a:gd name="T16" fmla="*/ 0 h 194"/>
                    <a:gd name="T17" fmla="*/ 895 w 895"/>
                    <a:gd name="T18" fmla="*/ 194 h 194"/>
                  </a:gdLst>
                  <a:ahLst/>
                  <a:cxnLst>
                    <a:cxn ang="T10">
                      <a:pos x="T0" y="T1"/>
                    </a:cxn>
                    <a:cxn ang="T11">
                      <a:pos x="T2" y="T3"/>
                    </a:cxn>
                    <a:cxn ang="T12">
                      <a:pos x="T4" y="T5"/>
                    </a:cxn>
                    <a:cxn ang="T13">
                      <a:pos x="T6" y="T7"/>
                    </a:cxn>
                    <a:cxn ang="T14">
                      <a:pos x="T8" y="T9"/>
                    </a:cxn>
                  </a:cxnLst>
                  <a:rect l="T15" t="T16" r="T17" b="T18"/>
                  <a:pathLst>
                    <a:path w="895" h="194">
                      <a:moveTo>
                        <a:pt x="0" y="0"/>
                      </a:moveTo>
                      <a:cubicBezTo>
                        <a:pt x="24" y="15"/>
                        <a:pt x="86" y="60"/>
                        <a:pt x="146" y="86"/>
                      </a:cubicBezTo>
                      <a:cubicBezTo>
                        <a:pt x="206" y="113"/>
                        <a:pt x="284" y="142"/>
                        <a:pt x="362" y="159"/>
                      </a:cubicBezTo>
                      <a:cubicBezTo>
                        <a:pt x="441" y="177"/>
                        <a:pt x="530" y="194"/>
                        <a:pt x="619" y="192"/>
                      </a:cubicBezTo>
                      <a:cubicBezTo>
                        <a:pt x="707" y="190"/>
                        <a:pt x="837" y="158"/>
                        <a:pt x="895" y="149"/>
                      </a:cubicBezTo>
                    </a:path>
                  </a:pathLst>
                </a:custGeom>
                <a:noFill/>
                <a:ln w="42863" cap="flat">
                  <a:solidFill>
                    <a:srgbClr val="003366"/>
                  </a:solidFill>
                  <a:prstDash val="solid"/>
                  <a:round/>
                  <a:headEnd/>
                  <a:tailEnd/>
                </a:ln>
              </p:spPr>
              <p:txBody>
                <a:bodyPr/>
                <a:lstStyle/>
                <a:p>
                  <a:pPr eaLnBrk="0" hangingPunct="0"/>
                  <a:endParaRPr lang="en-US" b="0">
                    <a:solidFill>
                      <a:srgbClr val="000000"/>
                    </a:solidFill>
                    <a:latin typeface="Arial" charset="0"/>
                  </a:endParaRPr>
                </a:p>
              </p:txBody>
            </p:sp>
            <p:sp>
              <p:nvSpPr>
                <p:cNvPr id="19827" name="Line 438"/>
                <p:cNvSpPr>
                  <a:spLocks noChangeShapeType="1"/>
                </p:cNvSpPr>
                <p:nvPr/>
              </p:nvSpPr>
              <p:spPr bwMode="auto">
                <a:xfrm flipH="1" flipV="1">
                  <a:off x="1811" y="1809"/>
                  <a:ext cx="743" cy="532"/>
                </a:xfrm>
                <a:prstGeom prst="line">
                  <a:avLst/>
                </a:prstGeom>
                <a:noFill/>
                <a:ln w="42863">
                  <a:solidFill>
                    <a:srgbClr val="003366"/>
                  </a:solidFill>
                  <a:round/>
                  <a:headEnd/>
                  <a:tailEnd/>
                </a:ln>
              </p:spPr>
              <p:txBody>
                <a:bodyPr/>
                <a:lstStyle/>
                <a:p>
                  <a:pPr eaLnBrk="0" hangingPunct="0"/>
                  <a:endParaRPr lang="en-US" b="0">
                    <a:solidFill>
                      <a:srgbClr val="000000"/>
                    </a:solidFill>
                    <a:latin typeface="Arial" charset="0"/>
                  </a:endParaRPr>
                </a:p>
              </p:txBody>
            </p:sp>
            <p:grpSp>
              <p:nvGrpSpPr>
                <p:cNvPr id="19473" name="Group 439"/>
                <p:cNvGrpSpPr>
                  <a:grpSpLocks/>
                </p:cNvGrpSpPr>
                <p:nvPr/>
              </p:nvGrpSpPr>
              <p:grpSpPr bwMode="auto">
                <a:xfrm>
                  <a:off x="1545" y="1607"/>
                  <a:ext cx="199" cy="151"/>
                  <a:chOff x="1545" y="1607"/>
                  <a:chExt cx="199" cy="151"/>
                </a:xfrm>
              </p:grpSpPr>
              <p:sp>
                <p:nvSpPr>
                  <p:cNvPr id="19833" name="Freeform 440"/>
                  <p:cNvSpPr>
                    <a:spLocks/>
                  </p:cNvSpPr>
                  <p:nvPr/>
                </p:nvSpPr>
                <p:spPr bwMode="auto">
                  <a:xfrm>
                    <a:off x="1545" y="1607"/>
                    <a:ext cx="199" cy="151"/>
                  </a:xfrm>
                  <a:custGeom>
                    <a:avLst/>
                    <a:gdLst>
                      <a:gd name="T0" fmla="*/ 86 w 199"/>
                      <a:gd name="T1" fmla="*/ 148 h 151"/>
                      <a:gd name="T2" fmla="*/ 109 w 199"/>
                      <a:gd name="T3" fmla="*/ 115 h 151"/>
                      <a:gd name="T4" fmla="*/ 0 w 199"/>
                      <a:gd name="T5" fmla="*/ 37 h 151"/>
                      <a:gd name="T6" fmla="*/ 27 w 199"/>
                      <a:gd name="T7" fmla="*/ 0 h 151"/>
                      <a:gd name="T8" fmla="*/ 136 w 199"/>
                      <a:gd name="T9" fmla="*/ 78 h 151"/>
                      <a:gd name="T10" fmla="*/ 159 w 199"/>
                      <a:gd name="T11" fmla="*/ 45 h 151"/>
                      <a:gd name="T12" fmla="*/ 199 w 199"/>
                      <a:gd name="T13" fmla="*/ 151 h 151"/>
                      <a:gd name="T14" fmla="*/ 86 w 199"/>
                      <a:gd name="T15" fmla="*/ 148 h 151"/>
                      <a:gd name="T16" fmla="*/ 0 60000 65536"/>
                      <a:gd name="T17" fmla="*/ 0 60000 65536"/>
                      <a:gd name="T18" fmla="*/ 0 60000 65536"/>
                      <a:gd name="T19" fmla="*/ 0 60000 65536"/>
                      <a:gd name="T20" fmla="*/ 0 60000 65536"/>
                      <a:gd name="T21" fmla="*/ 0 60000 65536"/>
                      <a:gd name="T22" fmla="*/ 0 60000 65536"/>
                      <a:gd name="T23" fmla="*/ 0 60000 65536"/>
                      <a:gd name="T24" fmla="*/ 0 w 199"/>
                      <a:gd name="T25" fmla="*/ 0 h 151"/>
                      <a:gd name="T26" fmla="*/ 199 w 199"/>
                      <a:gd name="T27" fmla="*/ 151 h 15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9" h="151">
                        <a:moveTo>
                          <a:pt x="86" y="148"/>
                        </a:moveTo>
                        <a:lnTo>
                          <a:pt x="109" y="115"/>
                        </a:lnTo>
                        <a:lnTo>
                          <a:pt x="0" y="37"/>
                        </a:lnTo>
                        <a:lnTo>
                          <a:pt x="27" y="0"/>
                        </a:lnTo>
                        <a:lnTo>
                          <a:pt x="136" y="78"/>
                        </a:lnTo>
                        <a:lnTo>
                          <a:pt x="159" y="45"/>
                        </a:lnTo>
                        <a:lnTo>
                          <a:pt x="199" y="151"/>
                        </a:lnTo>
                        <a:lnTo>
                          <a:pt x="86" y="148"/>
                        </a:lnTo>
                        <a:close/>
                      </a:path>
                    </a:pathLst>
                  </a:custGeom>
                  <a:solidFill>
                    <a:srgbClr val="E9F4FF"/>
                  </a:solidFill>
                  <a:ln w="9525">
                    <a:noFill/>
                    <a:round/>
                    <a:headEnd/>
                    <a:tailEnd/>
                  </a:ln>
                </p:spPr>
                <p:txBody>
                  <a:bodyPr/>
                  <a:lstStyle/>
                  <a:p>
                    <a:pPr eaLnBrk="0" hangingPunct="0"/>
                    <a:endParaRPr lang="en-US" b="0">
                      <a:solidFill>
                        <a:srgbClr val="000000"/>
                      </a:solidFill>
                      <a:latin typeface="Arial" charset="0"/>
                    </a:endParaRPr>
                  </a:p>
                </p:txBody>
              </p:sp>
              <p:sp>
                <p:nvSpPr>
                  <p:cNvPr id="19834" name="Freeform 441"/>
                  <p:cNvSpPr>
                    <a:spLocks/>
                  </p:cNvSpPr>
                  <p:nvPr/>
                </p:nvSpPr>
                <p:spPr bwMode="auto">
                  <a:xfrm>
                    <a:off x="1545" y="1607"/>
                    <a:ext cx="199" cy="151"/>
                  </a:xfrm>
                  <a:custGeom>
                    <a:avLst/>
                    <a:gdLst>
                      <a:gd name="T0" fmla="*/ 86 w 199"/>
                      <a:gd name="T1" fmla="*/ 148 h 151"/>
                      <a:gd name="T2" fmla="*/ 109 w 199"/>
                      <a:gd name="T3" fmla="*/ 115 h 151"/>
                      <a:gd name="T4" fmla="*/ 0 w 199"/>
                      <a:gd name="T5" fmla="*/ 37 h 151"/>
                      <a:gd name="T6" fmla="*/ 27 w 199"/>
                      <a:gd name="T7" fmla="*/ 0 h 151"/>
                      <a:gd name="T8" fmla="*/ 136 w 199"/>
                      <a:gd name="T9" fmla="*/ 78 h 151"/>
                      <a:gd name="T10" fmla="*/ 159 w 199"/>
                      <a:gd name="T11" fmla="*/ 45 h 151"/>
                      <a:gd name="T12" fmla="*/ 199 w 199"/>
                      <a:gd name="T13" fmla="*/ 151 h 151"/>
                      <a:gd name="T14" fmla="*/ 86 w 199"/>
                      <a:gd name="T15" fmla="*/ 148 h 151"/>
                      <a:gd name="T16" fmla="*/ 0 60000 65536"/>
                      <a:gd name="T17" fmla="*/ 0 60000 65536"/>
                      <a:gd name="T18" fmla="*/ 0 60000 65536"/>
                      <a:gd name="T19" fmla="*/ 0 60000 65536"/>
                      <a:gd name="T20" fmla="*/ 0 60000 65536"/>
                      <a:gd name="T21" fmla="*/ 0 60000 65536"/>
                      <a:gd name="T22" fmla="*/ 0 60000 65536"/>
                      <a:gd name="T23" fmla="*/ 0 60000 65536"/>
                      <a:gd name="T24" fmla="*/ 0 w 199"/>
                      <a:gd name="T25" fmla="*/ 0 h 151"/>
                      <a:gd name="T26" fmla="*/ 199 w 199"/>
                      <a:gd name="T27" fmla="*/ 151 h 15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9" h="151">
                        <a:moveTo>
                          <a:pt x="86" y="148"/>
                        </a:moveTo>
                        <a:lnTo>
                          <a:pt x="109" y="115"/>
                        </a:lnTo>
                        <a:lnTo>
                          <a:pt x="0" y="37"/>
                        </a:lnTo>
                        <a:lnTo>
                          <a:pt x="27" y="0"/>
                        </a:lnTo>
                        <a:lnTo>
                          <a:pt x="136" y="78"/>
                        </a:lnTo>
                        <a:lnTo>
                          <a:pt x="159" y="45"/>
                        </a:lnTo>
                        <a:lnTo>
                          <a:pt x="199" y="151"/>
                        </a:lnTo>
                        <a:lnTo>
                          <a:pt x="86" y="148"/>
                        </a:lnTo>
                        <a:close/>
                      </a:path>
                    </a:pathLst>
                  </a:custGeom>
                  <a:noFill/>
                  <a:ln w="7938" cap="rnd">
                    <a:solidFill>
                      <a:srgbClr val="003366"/>
                    </a:solidFill>
                    <a:prstDash val="solid"/>
                    <a:round/>
                    <a:headEnd/>
                    <a:tailEnd/>
                  </a:ln>
                </p:spPr>
                <p:txBody>
                  <a:bodyPr/>
                  <a:lstStyle/>
                  <a:p>
                    <a:pPr eaLnBrk="0" hangingPunct="0"/>
                    <a:endParaRPr lang="en-US" b="0">
                      <a:solidFill>
                        <a:srgbClr val="000000"/>
                      </a:solidFill>
                      <a:latin typeface="Arial" charset="0"/>
                    </a:endParaRPr>
                  </a:p>
                </p:txBody>
              </p:sp>
            </p:grpSp>
            <p:sp>
              <p:nvSpPr>
                <p:cNvPr id="19829" name="Freeform 442"/>
                <p:cNvSpPr>
                  <a:spLocks/>
                </p:cNvSpPr>
                <p:nvPr/>
              </p:nvSpPr>
              <p:spPr bwMode="auto">
                <a:xfrm>
                  <a:off x="1813" y="1809"/>
                  <a:ext cx="2985" cy="945"/>
                </a:xfrm>
                <a:custGeom>
                  <a:avLst/>
                  <a:gdLst>
                    <a:gd name="T0" fmla="*/ 0 w 2985"/>
                    <a:gd name="T1" fmla="*/ 0 h 945"/>
                    <a:gd name="T2" fmla="*/ 462 w 2985"/>
                    <a:gd name="T3" fmla="*/ 334 h 945"/>
                    <a:gd name="T4" fmla="*/ 979 w 2985"/>
                    <a:gd name="T5" fmla="*/ 678 h 945"/>
                    <a:gd name="T6" fmla="*/ 1461 w 2985"/>
                    <a:gd name="T7" fmla="*/ 851 h 945"/>
                    <a:gd name="T8" fmla="*/ 1733 w 2985"/>
                    <a:gd name="T9" fmla="*/ 913 h 945"/>
                    <a:gd name="T10" fmla="*/ 2020 w 2985"/>
                    <a:gd name="T11" fmla="*/ 942 h 945"/>
                    <a:gd name="T12" fmla="*/ 2214 w 2985"/>
                    <a:gd name="T13" fmla="*/ 927 h 945"/>
                    <a:gd name="T14" fmla="*/ 2501 w 2985"/>
                    <a:gd name="T15" fmla="*/ 832 h 945"/>
                    <a:gd name="T16" fmla="*/ 2717 w 2985"/>
                    <a:gd name="T17" fmla="*/ 719 h 945"/>
                    <a:gd name="T18" fmla="*/ 2985 w 2985"/>
                    <a:gd name="T19" fmla="*/ 538 h 94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985"/>
                    <a:gd name="T31" fmla="*/ 0 h 945"/>
                    <a:gd name="T32" fmla="*/ 2985 w 2985"/>
                    <a:gd name="T33" fmla="*/ 945 h 94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985" h="945">
                      <a:moveTo>
                        <a:pt x="0" y="0"/>
                      </a:moveTo>
                      <a:cubicBezTo>
                        <a:pt x="77" y="56"/>
                        <a:pt x="299" y="221"/>
                        <a:pt x="462" y="334"/>
                      </a:cubicBezTo>
                      <a:cubicBezTo>
                        <a:pt x="625" y="447"/>
                        <a:pt x="812" y="592"/>
                        <a:pt x="979" y="678"/>
                      </a:cubicBezTo>
                      <a:cubicBezTo>
                        <a:pt x="1146" y="764"/>
                        <a:pt x="1335" y="811"/>
                        <a:pt x="1461" y="851"/>
                      </a:cubicBezTo>
                      <a:cubicBezTo>
                        <a:pt x="1587" y="890"/>
                        <a:pt x="1640" y="898"/>
                        <a:pt x="1733" y="913"/>
                      </a:cubicBezTo>
                      <a:cubicBezTo>
                        <a:pt x="1826" y="929"/>
                        <a:pt x="1940" y="940"/>
                        <a:pt x="2020" y="942"/>
                      </a:cubicBezTo>
                      <a:cubicBezTo>
                        <a:pt x="2100" y="945"/>
                        <a:pt x="2134" y="945"/>
                        <a:pt x="2214" y="927"/>
                      </a:cubicBezTo>
                      <a:cubicBezTo>
                        <a:pt x="2294" y="908"/>
                        <a:pt x="2417" y="867"/>
                        <a:pt x="2501" y="832"/>
                      </a:cubicBezTo>
                      <a:cubicBezTo>
                        <a:pt x="2584" y="798"/>
                        <a:pt x="2636" y="767"/>
                        <a:pt x="2717" y="719"/>
                      </a:cubicBezTo>
                      <a:cubicBezTo>
                        <a:pt x="2797" y="670"/>
                        <a:pt x="2929" y="576"/>
                        <a:pt x="2985" y="538"/>
                      </a:cubicBezTo>
                    </a:path>
                  </a:pathLst>
                </a:custGeom>
                <a:noFill/>
                <a:ln w="26988" cap="flat">
                  <a:solidFill>
                    <a:srgbClr val="FF0000"/>
                  </a:solidFill>
                  <a:prstDash val="solid"/>
                  <a:round/>
                  <a:headEnd/>
                  <a:tailEnd/>
                </a:ln>
              </p:spPr>
              <p:txBody>
                <a:bodyPr/>
                <a:lstStyle/>
                <a:p>
                  <a:pPr eaLnBrk="0" hangingPunct="0"/>
                  <a:endParaRPr lang="en-US" b="0">
                    <a:solidFill>
                      <a:srgbClr val="000000"/>
                    </a:solidFill>
                    <a:latin typeface="Arial" charset="0"/>
                  </a:endParaRPr>
                </a:p>
              </p:txBody>
            </p:sp>
            <p:sp>
              <p:nvSpPr>
                <p:cNvPr id="19830" name="Line 443"/>
                <p:cNvSpPr>
                  <a:spLocks noChangeShapeType="1"/>
                </p:cNvSpPr>
                <p:nvPr/>
              </p:nvSpPr>
              <p:spPr bwMode="auto">
                <a:xfrm flipH="1">
                  <a:off x="1732" y="1733"/>
                  <a:ext cx="85" cy="117"/>
                </a:xfrm>
                <a:prstGeom prst="line">
                  <a:avLst/>
                </a:prstGeom>
                <a:noFill/>
                <a:ln w="4763" cap="rnd">
                  <a:solidFill>
                    <a:srgbClr val="003366"/>
                  </a:solidFill>
                  <a:round/>
                  <a:headEnd/>
                  <a:tailEnd/>
                </a:ln>
              </p:spPr>
              <p:txBody>
                <a:bodyPr/>
                <a:lstStyle/>
                <a:p>
                  <a:pPr eaLnBrk="0" hangingPunct="0"/>
                  <a:endParaRPr lang="en-US" b="0">
                    <a:solidFill>
                      <a:srgbClr val="000000"/>
                    </a:solidFill>
                    <a:latin typeface="Arial" charset="0"/>
                  </a:endParaRPr>
                </a:p>
              </p:txBody>
            </p:sp>
            <p:sp>
              <p:nvSpPr>
                <p:cNvPr id="19831" name="Line 444"/>
                <p:cNvSpPr>
                  <a:spLocks noChangeShapeType="1"/>
                </p:cNvSpPr>
                <p:nvPr/>
              </p:nvSpPr>
              <p:spPr bwMode="auto">
                <a:xfrm flipH="1">
                  <a:off x="1731" y="1808"/>
                  <a:ext cx="32" cy="43"/>
                </a:xfrm>
                <a:prstGeom prst="line">
                  <a:avLst/>
                </a:prstGeom>
                <a:noFill/>
                <a:ln w="22225">
                  <a:solidFill>
                    <a:srgbClr val="003366"/>
                  </a:solidFill>
                  <a:round/>
                  <a:headEnd/>
                  <a:tailEnd/>
                </a:ln>
              </p:spPr>
              <p:txBody>
                <a:bodyPr/>
                <a:lstStyle/>
                <a:p>
                  <a:pPr eaLnBrk="0" hangingPunct="0"/>
                  <a:endParaRPr lang="en-US" b="0">
                    <a:solidFill>
                      <a:srgbClr val="000000"/>
                    </a:solidFill>
                    <a:latin typeface="Arial" charset="0"/>
                  </a:endParaRPr>
                </a:p>
              </p:txBody>
            </p:sp>
            <p:sp>
              <p:nvSpPr>
                <p:cNvPr id="19832" name="Line 445"/>
                <p:cNvSpPr>
                  <a:spLocks noChangeShapeType="1"/>
                </p:cNvSpPr>
                <p:nvPr/>
              </p:nvSpPr>
              <p:spPr bwMode="auto">
                <a:xfrm flipH="1">
                  <a:off x="1809" y="1700"/>
                  <a:ext cx="31" cy="44"/>
                </a:xfrm>
                <a:prstGeom prst="line">
                  <a:avLst/>
                </a:prstGeom>
                <a:noFill/>
                <a:ln w="22225">
                  <a:solidFill>
                    <a:srgbClr val="003366"/>
                  </a:solidFill>
                  <a:round/>
                  <a:headEnd/>
                  <a:tailEnd/>
                </a:ln>
              </p:spPr>
              <p:txBody>
                <a:bodyPr/>
                <a:lstStyle/>
                <a:p>
                  <a:pPr eaLnBrk="0" hangingPunct="0"/>
                  <a:endParaRPr lang="en-US" b="0">
                    <a:solidFill>
                      <a:srgbClr val="000000"/>
                    </a:solidFill>
                    <a:latin typeface="Arial" charset="0"/>
                  </a:endParaRPr>
                </a:p>
              </p:txBody>
            </p:sp>
          </p:grpSp>
          <p:sp>
            <p:nvSpPr>
              <p:cNvPr id="19470" name="Rectangle 446"/>
              <p:cNvSpPr>
                <a:spLocks noChangeArrowheads="1"/>
              </p:cNvSpPr>
              <p:nvPr/>
            </p:nvSpPr>
            <p:spPr bwMode="auto">
              <a:xfrm>
                <a:off x="1950" y="2209"/>
                <a:ext cx="213" cy="192"/>
              </a:xfrm>
              <a:prstGeom prst="rect">
                <a:avLst/>
              </a:prstGeom>
              <a:noFill/>
              <a:ln w="9525">
                <a:noFill/>
                <a:miter lim="800000"/>
                <a:headEnd/>
                <a:tailEnd/>
              </a:ln>
            </p:spPr>
            <p:txBody>
              <a:bodyPr wrap="none" lIns="0" tIns="0" rIns="0" bIns="0">
                <a:spAutoFit/>
              </a:bodyPr>
              <a:lstStyle/>
              <a:p>
                <a:pPr eaLnBrk="0" hangingPunct="0"/>
                <a:r>
                  <a:rPr lang="en-US" sz="2000" b="0">
                    <a:solidFill>
                      <a:srgbClr val="000000"/>
                    </a:solidFill>
                    <a:latin typeface="Arial" pitchFamily="34" charset="0"/>
                  </a:rPr>
                  <a:t>Q1</a:t>
                </a:r>
                <a:endParaRPr lang="en-US" sz="1800" b="0">
                  <a:solidFill>
                    <a:srgbClr val="000000"/>
                  </a:solidFill>
                  <a:latin typeface="Arial" pitchFamily="34" charset="0"/>
                </a:endParaRPr>
              </a:p>
            </p:txBody>
          </p:sp>
          <p:sp>
            <p:nvSpPr>
              <p:cNvPr id="19471" name="Rectangle 447"/>
              <p:cNvSpPr>
                <a:spLocks noChangeArrowheads="1"/>
              </p:cNvSpPr>
              <p:nvPr/>
            </p:nvSpPr>
            <p:spPr bwMode="auto">
              <a:xfrm>
                <a:off x="2477" y="3398"/>
                <a:ext cx="222" cy="192"/>
              </a:xfrm>
              <a:prstGeom prst="rect">
                <a:avLst/>
              </a:prstGeom>
              <a:noFill/>
              <a:ln w="9525">
                <a:noFill/>
                <a:miter lim="800000"/>
                <a:headEnd/>
                <a:tailEnd/>
              </a:ln>
            </p:spPr>
            <p:txBody>
              <a:bodyPr wrap="none" lIns="0" tIns="0" rIns="0" bIns="0">
                <a:spAutoFit/>
              </a:bodyPr>
              <a:lstStyle/>
              <a:p>
                <a:pPr eaLnBrk="0" hangingPunct="0"/>
                <a:r>
                  <a:rPr lang="en-US" sz="2000" b="0">
                    <a:solidFill>
                      <a:srgbClr val="000000"/>
                    </a:solidFill>
                    <a:latin typeface="Arial" pitchFamily="34" charset="0"/>
                  </a:rPr>
                  <a:t>M1</a:t>
                </a:r>
                <a:endParaRPr lang="en-US" sz="1800" b="0">
                  <a:solidFill>
                    <a:srgbClr val="000000"/>
                  </a:solidFill>
                  <a:latin typeface="Arial" pitchFamily="34" charset="0"/>
                </a:endParaRPr>
              </a:p>
            </p:txBody>
          </p:sp>
          <p:sp>
            <p:nvSpPr>
              <p:cNvPr id="19472" name="Rectangle 448"/>
              <p:cNvSpPr>
                <a:spLocks noChangeArrowheads="1"/>
              </p:cNvSpPr>
              <p:nvPr/>
            </p:nvSpPr>
            <p:spPr bwMode="auto">
              <a:xfrm>
                <a:off x="3932" y="3441"/>
                <a:ext cx="222" cy="192"/>
              </a:xfrm>
              <a:prstGeom prst="rect">
                <a:avLst/>
              </a:prstGeom>
              <a:noFill/>
              <a:ln w="9525">
                <a:noFill/>
                <a:miter lim="800000"/>
                <a:headEnd/>
                <a:tailEnd/>
              </a:ln>
            </p:spPr>
            <p:txBody>
              <a:bodyPr wrap="none" lIns="0" tIns="0" rIns="0" bIns="0">
                <a:spAutoFit/>
              </a:bodyPr>
              <a:lstStyle/>
              <a:p>
                <a:pPr eaLnBrk="0" hangingPunct="0"/>
                <a:r>
                  <a:rPr lang="en-US" sz="2000" b="0">
                    <a:solidFill>
                      <a:srgbClr val="000000"/>
                    </a:solidFill>
                    <a:latin typeface="Arial" pitchFamily="34" charset="0"/>
                  </a:rPr>
                  <a:t>M2</a:t>
                </a:r>
                <a:endParaRPr lang="en-US" sz="1800" b="0">
                  <a:solidFill>
                    <a:srgbClr val="000000"/>
                  </a:solidFill>
                  <a:latin typeface="Arial" pitchFamily="34" charset="0"/>
                </a:endParaRPr>
              </a:p>
            </p:txBody>
          </p:sp>
          <p:grpSp>
            <p:nvGrpSpPr>
              <p:cNvPr id="19477" name="Group 449"/>
              <p:cNvGrpSpPr>
                <a:grpSpLocks/>
              </p:cNvGrpSpPr>
              <p:nvPr/>
            </p:nvGrpSpPr>
            <p:grpSpPr bwMode="auto">
              <a:xfrm>
                <a:off x="1545" y="1607"/>
                <a:ext cx="3436" cy="2134"/>
                <a:chOff x="1545" y="1607"/>
                <a:chExt cx="3436" cy="2134"/>
              </a:xfrm>
            </p:grpSpPr>
            <p:grpSp>
              <p:nvGrpSpPr>
                <p:cNvPr id="19478" name="Group 450"/>
                <p:cNvGrpSpPr>
                  <a:grpSpLocks/>
                </p:cNvGrpSpPr>
                <p:nvPr/>
              </p:nvGrpSpPr>
              <p:grpSpPr bwMode="auto">
                <a:xfrm>
                  <a:off x="4860" y="2213"/>
                  <a:ext cx="121" cy="97"/>
                  <a:chOff x="4860" y="2213"/>
                  <a:chExt cx="121" cy="97"/>
                </a:xfrm>
              </p:grpSpPr>
              <p:sp>
                <p:nvSpPr>
                  <p:cNvPr id="19715" name="Freeform 451"/>
                  <p:cNvSpPr>
                    <a:spLocks/>
                  </p:cNvSpPr>
                  <p:nvPr/>
                </p:nvSpPr>
                <p:spPr bwMode="auto">
                  <a:xfrm>
                    <a:off x="4860" y="2213"/>
                    <a:ext cx="121" cy="97"/>
                  </a:xfrm>
                  <a:custGeom>
                    <a:avLst/>
                    <a:gdLst>
                      <a:gd name="T0" fmla="*/ 97 w 121"/>
                      <a:gd name="T1" fmla="*/ 80 h 97"/>
                      <a:gd name="T2" fmla="*/ 80 w 121"/>
                      <a:gd name="T3" fmla="*/ 55 h 97"/>
                      <a:gd name="T4" fmla="*/ 21 w 121"/>
                      <a:gd name="T5" fmla="*/ 97 h 97"/>
                      <a:gd name="T6" fmla="*/ 0 w 121"/>
                      <a:gd name="T7" fmla="*/ 66 h 97"/>
                      <a:gd name="T8" fmla="*/ 58 w 121"/>
                      <a:gd name="T9" fmla="*/ 24 h 97"/>
                      <a:gd name="T10" fmla="*/ 41 w 121"/>
                      <a:gd name="T11" fmla="*/ 0 h 97"/>
                      <a:gd name="T12" fmla="*/ 121 w 121"/>
                      <a:gd name="T13" fmla="*/ 4 h 97"/>
                      <a:gd name="T14" fmla="*/ 97 w 121"/>
                      <a:gd name="T15" fmla="*/ 80 h 97"/>
                      <a:gd name="T16" fmla="*/ 0 60000 65536"/>
                      <a:gd name="T17" fmla="*/ 0 60000 65536"/>
                      <a:gd name="T18" fmla="*/ 0 60000 65536"/>
                      <a:gd name="T19" fmla="*/ 0 60000 65536"/>
                      <a:gd name="T20" fmla="*/ 0 60000 65536"/>
                      <a:gd name="T21" fmla="*/ 0 60000 65536"/>
                      <a:gd name="T22" fmla="*/ 0 60000 65536"/>
                      <a:gd name="T23" fmla="*/ 0 60000 65536"/>
                      <a:gd name="T24" fmla="*/ 0 w 121"/>
                      <a:gd name="T25" fmla="*/ 0 h 97"/>
                      <a:gd name="T26" fmla="*/ 121 w 121"/>
                      <a:gd name="T27" fmla="*/ 97 h 9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1" h="97">
                        <a:moveTo>
                          <a:pt x="97" y="80"/>
                        </a:moveTo>
                        <a:lnTo>
                          <a:pt x="80" y="55"/>
                        </a:lnTo>
                        <a:lnTo>
                          <a:pt x="21" y="97"/>
                        </a:lnTo>
                        <a:lnTo>
                          <a:pt x="0" y="66"/>
                        </a:lnTo>
                        <a:lnTo>
                          <a:pt x="58" y="24"/>
                        </a:lnTo>
                        <a:lnTo>
                          <a:pt x="41" y="0"/>
                        </a:lnTo>
                        <a:lnTo>
                          <a:pt x="121" y="4"/>
                        </a:lnTo>
                        <a:lnTo>
                          <a:pt x="97" y="80"/>
                        </a:lnTo>
                        <a:close/>
                      </a:path>
                    </a:pathLst>
                  </a:custGeom>
                  <a:solidFill>
                    <a:srgbClr val="FFF5F5"/>
                  </a:solidFill>
                  <a:ln w="9525">
                    <a:noFill/>
                    <a:round/>
                    <a:headEnd/>
                    <a:tailEnd/>
                  </a:ln>
                </p:spPr>
                <p:txBody>
                  <a:bodyPr/>
                  <a:lstStyle/>
                  <a:p>
                    <a:pPr eaLnBrk="0" hangingPunct="0"/>
                    <a:endParaRPr lang="en-US" b="0">
                      <a:solidFill>
                        <a:srgbClr val="000000"/>
                      </a:solidFill>
                      <a:latin typeface="Arial" charset="0"/>
                    </a:endParaRPr>
                  </a:p>
                </p:txBody>
              </p:sp>
              <p:sp>
                <p:nvSpPr>
                  <p:cNvPr id="19716" name="Freeform 452"/>
                  <p:cNvSpPr>
                    <a:spLocks/>
                  </p:cNvSpPr>
                  <p:nvPr/>
                </p:nvSpPr>
                <p:spPr bwMode="auto">
                  <a:xfrm>
                    <a:off x="4860" y="2213"/>
                    <a:ext cx="121" cy="97"/>
                  </a:xfrm>
                  <a:custGeom>
                    <a:avLst/>
                    <a:gdLst>
                      <a:gd name="T0" fmla="*/ 97 w 121"/>
                      <a:gd name="T1" fmla="*/ 80 h 97"/>
                      <a:gd name="T2" fmla="*/ 80 w 121"/>
                      <a:gd name="T3" fmla="*/ 55 h 97"/>
                      <a:gd name="T4" fmla="*/ 21 w 121"/>
                      <a:gd name="T5" fmla="*/ 97 h 97"/>
                      <a:gd name="T6" fmla="*/ 0 w 121"/>
                      <a:gd name="T7" fmla="*/ 66 h 97"/>
                      <a:gd name="T8" fmla="*/ 58 w 121"/>
                      <a:gd name="T9" fmla="*/ 24 h 97"/>
                      <a:gd name="T10" fmla="*/ 41 w 121"/>
                      <a:gd name="T11" fmla="*/ 0 h 97"/>
                      <a:gd name="T12" fmla="*/ 121 w 121"/>
                      <a:gd name="T13" fmla="*/ 4 h 97"/>
                      <a:gd name="T14" fmla="*/ 97 w 121"/>
                      <a:gd name="T15" fmla="*/ 80 h 97"/>
                      <a:gd name="T16" fmla="*/ 0 60000 65536"/>
                      <a:gd name="T17" fmla="*/ 0 60000 65536"/>
                      <a:gd name="T18" fmla="*/ 0 60000 65536"/>
                      <a:gd name="T19" fmla="*/ 0 60000 65536"/>
                      <a:gd name="T20" fmla="*/ 0 60000 65536"/>
                      <a:gd name="T21" fmla="*/ 0 60000 65536"/>
                      <a:gd name="T22" fmla="*/ 0 60000 65536"/>
                      <a:gd name="T23" fmla="*/ 0 60000 65536"/>
                      <a:gd name="T24" fmla="*/ 0 w 121"/>
                      <a:gd name="T25" fmla="*/ 0 h 97"/>
                      <a:gd name="T26" fmla="*/ 121 w 121"/>
                      <a:gd name="T27" fmla="*/ 97 h 9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1" h="97">
                        <a:moveTo>
                          <a:pt x="97" y="80"/>
                        </a:moveTo>
                        <a:lnTo>
                          <a:pt x="80" y="55"/>
                        </a:lnTo>
                        <a:lnTo>
                          <a:pt x="21" y="97"/>
                        </a:lnTo>
                        <a:lnTo>
                          <a:pt x="0" y="66"/>
                        </a:lnTo>
                        <a:lnTo>
                          <a:pt x="58" y="24"/>
                        </a:lnTo>
                        <a:lnTo>
                          <a:pt x="41" y="0"/>
                        </a:lnTo>
                        <a:lnTo>
                          <a:pt x="121" y="4"/>
                        </a:lnTo>
                        <a:lnTo>
                          <a:pt x="97" y="80"/>
                        </a:lnTo>
                        <a:close/>
                      </a:path>
                    </a:pathLst>
                  </a:custGeom>
                  <a:noFill/>
                  <a:ln w="7938" cap="rnd">
                    <a:solidFill>
                      <a:srgbClr val="FF0000"/>
                    </a:solidFill>
                    <a:prstDash val="solid"/>
                    <a:round/>
                    <a:headEnd/>
                    <a:tailEnd/>
                  </a:ln>
                </p:spPr>
                <p:txBody>
                  <a:bodyPr/>
                  <a:lstStyle/>
                  <a:p>
                    <a:pPr eaLnBrk="0" hangingPunct="0"/>
                    <a:endParaRPr lang="en-US" b="0">
                      <a:solidFill>
                        <a:srgbClr val="000000"/>
                      </a:solidFill>
                      <a:latin typeface="Arial" charset="0"/>
                    </a:endParaRPr>
                  </a:p>
                </p:txBody>
              </p:sp>
            </p:grpSp>
            <p:sp>
              <p:nvSpPr>
                <p:cNvPr id="19514" name="Rectangle 453"/>
                <p:cNvSpPr>
                  <a:spLocks noChangeArrowheads="1"/>
                </p:cNvSpPr>
                <p:nvPr/>
              </p:nvSpPr>
              <p:spPr bwMode="auto">
                <a:xfrm>
                  <a:off x="3238" y="2479"/>
                  <a:ext cx="740" cy="456"/>
                </a:xfrm>
                <a:prstGeom prst="rect">
                  <a:avLst/>
                </a:prstGeom>
                <a:solidFill>
                  <a:srgbClr val="FFFFE9"/>
                </a:solidFill>
                <a:ln w="9525">
                  <a:noFill/>
                  <a:miter lim="800000"/>
                  <a:headEnd/>
                  <a:tailEnd/>
                </a:ln>
              </p:spPr>
              <p:txBody>
                <a:bodyPr/>
                <a:lstStyle/>
                <a:p>
                  <a:pPr eaLnBrk="0" hangingPunct="0"/>
                  <a:endParaRPr lang="en-US" b="0">
                    <a:solidFill>
                      <a:srgbClr val="000000"/>
                    </a:solidFill>
                    <a:latin typeface="Arial" charset="0"/>
                  </a:endParaRPr>
                </a:p>
              </p:txBody>
            </p:sp>
            <p:sp>
              <p:nvSpPr>
                <p:cNvPr id="19515" name="Freeform 454"/>
                <p:cNvSpPr>
                  <a:spLocks/>
                </p:cNvSpPr>
                <p:nvPr/>
              </p:nvSpPr>
              <p:spPr bwMode="auto">
                <a:xfrm>
                  <a:off x="4660" y="2287"/>
                  <a:ext cx="196" cy="200"/>
                </a:xfrm>
                <a:custGeom>
                  <a:avLst/>
                  <a:gdLst>
                    <a:gd name="T0" fmla="*/ 0 w 196"/>
                    <a:gd name="T1" fmla="*/ 78 h 200"/>
                    <a:gd name="T2" fmla="*/ 89 w 196"/>
                    <a:gd name="T3" fmla="*/ 200 h 200"/>
                    <a:gd name="T4" fmla="*/ 196 w 196"/>
                    <a:gd name="T5" fmla="*/ 121 h 200"/>
                    <a:gd name="T6" fmla="*/ 107 w 196"/>
                    <a:gd name="T7" fmla="*/ 0 h 200"/>
                    <a:gd name="T8" fmla="*/ 0 w 196"/>
                    <a:gd name="T9" fmla="*/ 78 h 200"/>
                    <a:gd name="T10" fmla="*/ 0 60000 65536"/>
                    <a:gd name="T11" fmla="*/ 0 60000 65536"/>
                    <a:gd name="T12" fmla="*/ 0 60000 65536"/>
                    <a:gd name="T13" fmla="*/ 0 60000 65536"/>
                    <a:gd name="T14" fmla="*/ 0 60000 65536"/>
                    <a:gd name="T15" fmla="*/ 0 w 196"/>
                    <a:gd name="T16" fmla="*/ 0 h 200"/>
                    <a:gd name="T17" fmla="*/ 196 w 196"/>
                    <a:gd name="T18" fmla="*/ 200 h 200"/>
                  </a:gdLst>
                  <a:ahLst/>
                  <a:cxnLst>
                    <a:cxn ang="T10">
                      <a:pos x="T0" y="T1"/>
                    </a:cxn>
                    <a:cxn ang="T11">
                      <a:pos x="T2" y="T3"/>
                    </a:cxn>
                    <a:cxn ang="T12">
                      <a:pos x="T4" y="T5"/>
                    </a:cxn>
                    <a:cxn ang="T13">
                      <a:pos x="T6" y="T7"/>
                    </a:cxn>
                    <a:cxn ang="T14">
                      <a:pos x="T8" y="T9"/>
                    </a:cxn>
                  </a:cxnLst>
                  <a:rect l="T15" t="T16" r="T17" b="T18"/>
                  <a:pathLst>
                    <a:path w="196" h="200">
                      <a:moveTo>
                        <a:pt x="0" y="78"/>
                      </a:moveTo>
                      <a:lnTo>
                        <a:pt x="89" y="200"/>
                      </a:lnTo>
                      <a:lnTo>
                        <a:pt x="196" y="121"/>
                      </a:lnTo>
                      <a:lnTo>
                        <a:pt x="107" y="0"/>
                      </a:lnTo>
                      <a:lnTo>
                        <a:pt x="0" y="78"/>
                      </a:lnTo>
                      <a:close/>
                    </a:path>
                  </a:pathLst>
                </a:custGeom>
                <a:solidFill>
                  <a:srgbClr val="FFFFE9"/>
                </a:solidFill>
                <a:ln w="9525">
                  <a:noFill/>
                  <a:round/>
                  <a:headEnd/>
                  <a:tailEnd/>
                </a:ln>
              </p:spPr>
              <p:txBody>
                <a:bodyPr/>
                <a:lstStyle/>
                <a:p>
                  <a:pPr eaLnBrk="0" hangingPunct="0"/>
                  <a:endParaRPr lang="en-US" b="0">
                    <a:solidFill>
                      <a:srgbClr val="000000"/>
                    </a:solidFill>
                    <a:latin typeface="Arial" charset="0"/>
                  </a:endParaRPr>
                </a:p>
              </p:txBody>
            </p:sp>
            <p:sp>
              <p:nvSpPr>
                <p:cNvPr id="19516" name="Freeform 455"/>
                <p:cNvSpPr>
                  <a:spLocks/>
                </p:cNvSpPr>
                <p:nvPr/>
              </p:nvSpPr>
              <p:spPr bwMode="auto">
                <a:xfrm>
                  <a:off x="4579" y="2341"/>
                  <a:ext cx="197" cy="220"/>
                </a:xfrm>
                <a:custGeom>
                  <a:avLst/>
                  <a:gdLst>
                    <a:gd name="T0" fmla="*/ 0 w 197"/>
                    <a:gd name="T1" fmla="*/ 56 h 220"/>
                    <a:gd name="T2" fmla="*/ 119 w 197"/>
                    <a:gd name="T3" fmla="*/ 220 h 220"/>
                    <a:gd name="T4" fmla="*/ 197 w 197"/>
                    <a:gd name="T5" fmla="*/ 164 h 220"/>
                    <a:gd name="T6" fmla="*/ 77 w 197"/>
                    <a:gd name="T7" fmla="*/ 0 h 220"/>
                    <a:gd name="T8" fmla="*/ 0 w 197"/>
                    <a:gd name="T9" fmla="*/ 56 h 220"/>
                    <a:gd name="T10" fmla="*/ 0 60000 65536"/>
                    <a:gd name="T11" fmla="*/ 0 60000 65536"/>
                    <a:gd name="T12" fmla="*/ 0 60000 65536"/>
                    <a:gd name="T13" fmla="*/ 0 60000 65536"/>
                    <a:gd name="T14" fmla="*/ 0 60000 65536"/>
                    <a:gd name="T15" fmla="*/ 0 w 197"/>
                    <a:gd name="T16" fmla="*/ 0 h 220"/>
                    <a:gd name="T17" fmla="*/ 197 w 197"/>
                    <a:gd name="T18" fmla="*/ 220 h 220"/>
                  </a:gdLst>
                  <a:ahLst/>
                  <a:cxnLst>
                    <a:cxn ang="T10">
                      <a:pos x="T0" y="T1"/>
                    </a:cxn>
                    <a:cxn ang="T11">
                      <a:pos x="T2" y="T3"/>
                    </a:cxn>
                    <a:cxn ang="T12">
                      <a:pos x="T4" y="T5"/>
                    </a:cxn>
                    <a:cxn ang="T13">
                      <a:pos x="T6" y="T7"/>
                    </a:cxn>
                    <a:cxn ang="T14">
                      <a:pos x="T8" y="T9"/>
                    </a:cxn>
                  </a:cxnLst>
                  <a:rect l="T15" t="T16" r="T17" b="T18"/>
                  <a:pathLst>
                    <a:path w="197" h="220">
                      <a:moveTo>
                        <a:pt x="0" y="56"/>
                      </a:moveTo>
                      <a:lnTo>
                        <a:pt x="119" y="220"/>
                      </a:lnTo>
                      <a:lnTo>
                        <a:pt x="197" y="164"/>
                      </a:lnTo>
                      <a:lnTo>
                        <a:pt x="77" y="0"/>
                      </a:lnTo>
                      <a:lnTo>
                        <a:pt x="0" y="56"/>
                      </a:lnTo>
                      <a:close/>
                    </a:path>
                  </a:pathLst>
                </a:custGeom>
                <a:solidFill>
                  <a:srgbClr val="FFFFE9"/>
                </a:solidFill>
                <a:ln w="9525">
                  <a:noFill/>
                  <a:round/>
                  <a:headEnd/>
                  <a:tailEnd/>
                </a:ln>
              </p:spPr>
              <p:txBody>
                <a:bodyPr/>
                <a:lstStyle/>
                <a:p>
                  <a:pPr eaLnBrk="0" hangingPunct="0"/>
                  <a:endParaRPr lang="en-US" b="0">
                    <a:solidFill>
                      <a:srgbClr val="000000"/>
                    </a:solidFill>
                    <a:latin typeface="Arial" charset="0"/>
                  </a:endParaRPr>
                </a:p>
              </p:txBody>
            </p:sp>
            <p:sp>
              <p:nvSpPr>
                <p:cNvPr id="19517" name="Freeform 456"/>
                <p:cNvSpPr>
                  <a:spLocks/>
                </p:cNvSpPr>
                <p:nvPr/>
              </p:nvSpPr>
              <p:spPr bwMode="auto">
                <a:xfrm>
                  <a:off x="4170" y="2327"/>
                  <a:ext cx="579" cy="491"/>
                </a:xfrm>
                <a:custGeom>
                  <a:avLst/>
                  <a:gdLst>
                    <a:gd name="T0" fmla="*/ 158 w 579"/>
                    <a:gd name="T1" fmla="*/ 491 h 491"/>
                    <a:gd name="T2" fmla="*/ 579 w 579"/>
                    <a:gd name="T3" fmla="*/ 212 h 491"/>
                    <a:gd name="T4" fmla="*/ 466 w 579"/>
                    <a:gd name="T5" fmla="*/ 0 h 491"/>
                    <a:gd name="T6" fmla="*/ 0 w 579"/>
                    <a:gd name="T7" fmla="*/ 194 h 491"/>
                    <a:gd name="T8" fmla="*/ 158 w 579"/>
                    <a:gd name="T9" fmla="*/ 491 h 491"/>
                    <a:gd name="T10" fmla="*/ 0 60000 65536"/>
                    <a:gd name="T11" fmla="*/ 0 60000 65536"/>
                    <a:gd name="T12" fmla="*/ 0 60000 65536"/>
                    <a:gd name="T13" fmla="*/ 0 60000 65536"/>
                    <a:gd name="T14" fmla="*/ 0 60000 65536"/>
                    <a:gd name="T15" fmla="*/ 0 w 579"/>
                    <a:gd name="T16" fmla="*/ 0 h 491"/>
                    <a:gd name="T17" fmla="*/ 579 w 579"/>
                    <a:gd name="T18" fmla="*/ 491 h 491"/>
                  </a:gdLst>
                  <a:ahLst/>
                  <a:cxnLst>
                    <a:cxn ang="T10">
                      <a:pos x="T0" y="T1"/>
                    </a:cxn>
                    <a:cxn ang="T11">
                      <a:pos x="T2" y="T3"/>
                    </a:cxn>
                    <a:cxn ang="T12">
                      <a:pos x="T4" y="T5"/>
                    </a:cxn>
                    <a:cxn ang="T13">
                      <a:pos x="T6" y="T7"/>
                    </a:cxn>
                    <a:cxn ang="T14">
                      <a:pos x="T8" y="T9"/>
                    </a:cxn>
                  </a:cxnLst>
                  <a:rect l="T15" t="T16" r="T17" b="T18"/>
                  <a:pathLst>
                    <a:path w="579" h="491">
                      <a:moveTo>
                        <a:pt x="158" y="491"/>
                      </a:moveTo>
                      <a:lnTo>
                        <a:pt x="579" y="212"/>
                      </a:lnTo>
                      <a:lnTo>
                        <a:pt x="466" y="0"/>
                      </a:lnTo>
                      <a:lnTo>
                        <a:pt x="0" y="194"/>
                      </a:lnTo>
                      <a:lnTo>
                        <a:pt x="158" y="491"/>
                      </a:lnTo>
                      <a:close/>
                    </a:path>
                  </a:pathLst>
                </a:custGeom>
                <a:solidFill>
                  <a:srgbClr val="FFFFE9"/>
                </a:solidFill>
                <a:ln w="9525">
                  <a:noFill/>
                  <a:round/>
                  <a:headEnd/>
                  <a:tailEnd/>
                </a:ln>
              </p:spPr>
              <p:txBody>
                <a:bodyPr/>
                <a:lstStyle/>
                <a:p>
                  <a:pPr eaLnBrk="0" hangingPunct="0"/>
                  <a:endParaRPr lang="en-US" b="0">
                    <a:solidFill>
                      <a:srgbClr val="000000"/>
                    </a:solidFill>
                    <a:latin typeface="Arial" charset="0"/>
                  </a:endParaRPr>
                </a:p>
              </p:txBody>
            </p:sp>
            <p:sp>
              <p:nvSpPr>
                <p:cNvPr id="19518" name="Freeform 457"/>
                <p:cNvSpPr>
                  <a:spLocks/>
                </p:cNvSpPr>
                <p:nvPr/>
              </p:nvSpPr>
              <p:spPr bwMode="auto">
                <a:xfrm>
                  <a:off x="3871" y="2479"/>
                  <a:ext cx="463" cy="470"/>
                </a:xfrm>
                <a:custGeom>
                  <a:avLst/>
                  <a:gdLst>
                    <a:gd name="T0" fmla="*/ 86 w 463"/>
                    <a:gd name="T1" fmla="*/ 470 h 470"/>
                    <a:gd name="T2" fmla="*/ 463 w 463"/>
                    <a:gd name="T3" fmla="*/ 331 h 470"/>
                    <a:gd name="T4" fmla="*/ 402 w 463"/>
                    <a:gd name="T5" fmla="*/ 0 h 470"/>
                    <a:gd name="T6" fmla="*/ 0 w 463"/>
                    <a:gd name="T7" fmla="*/ 5 h 470"/>
                    <a:gd name="T8" fmla="*/ 86 w 463"/>
                    <a:gd name="T9" fmla="*/ 470 h 470"/>
                    <a:gd name="T10" fmla="*/ 0 60000 65536"/>
                    <a:gd name="T11" fmla="*/ 0 60000 65536"/>
                    <a:gd name="T12" fmla="*/ 0 60000 65536"/>
                    <a:gd name="T13" fmla="*/ 0 60000 65536"/>
                    <a:gd name="T14" fmla="*/ 0 60000 65536"/>
                    <a:gd name="T15" fmla="*/ 0 w 463"/>
                    <a:gd name="T16" fmla="*/ 0 h 470"/>
                    <a:gd name="T17" fmla="*/ 463 w 463"/>
                    <a:gd name="T18" fmla="*/ 470 h 470"/>
                  </a:gdLst>
                  <a:ahLst/>
                  <a:cxnLst>
                    <a:cxn ang="T10">
                      <a:pos x="T0" y="T1"/>
                    </a:cxn>
                    <a:cxn ang="T11">
                      <a:pos x="T2" y="T3"/>
                    </a:cxn>
                    <a:cxn ang="T12">
                      <a:pos x="T4" y="T5"/>
                    </a:cxn>
                    <a:cxn ang="T13">
                      <a:pos x="T6" y="T7"/>
                    </a:cxn>
                    <a:cxn ang="T14">
                      <a:pos x="T8" y="T9"/>
                    </a:cxn>
                  </a:cxnLst>
                  <a:rect l="T15" t="T16" r="T17" b="T18"/>
                  <a:pathLst>
                    <a:path w="463" h="470">
                      <a:moveTo>
                        <a:pt x="86" y="470"/>
                      </a:moveTo>
                      <a:lnTo>
                        <a:pt x="463" y="331"/>
                      </a:lnTo>
                      <a:lnTo>
                        <a:pt x="402" y="0"/>
                      </a:lnTo>
                      <a:lnTo>
                        <a:pt x="0" y="5"/>
                      </a:lnTo>
                      <a:lnTo>
                        <a:pt x="86" y="470"/>
                      </a:lnTo>
                      <a:close/>
                    </a:path>
                  </a:pathLst>
                </a:custGeom>
                <a:solidFill>
                  <a:srgbClr val="FFFFE9"/>
                </a:solidFill>
                <a:ln w="9525">
                  <a:noFill/>
                  <a:round/>
                  <a:headEnd/>
                  <a:tailEnd/>
                </a:ln>
              </p:spPr>
              <p:txBody>
                <a:bodyPr/>
                <a:lstStyle/>
                <a:p>
                  <a:pPr eaLnBrk="0" hangingPunct="0"/>
                  <a:endParaRPr lang="en-US" b="0">
                    <a:solidFill>
                      <a:srgbClr val="000000"/>
                    </a:solidFill>
                    <a:latin typeface="Arial" charset="0"/>
                  </a:endParaRPr>
                </a:p>
              </p:txBody>
            </p:sp>
            <p:sp>
              <p:nvSpPr>
                <p:cNvPr id="19519" name="Freeform 458"/>
                <p:cNvSpPr>
                  <a:spLocks/>
                </p:cNvSpPr>
                <p:nvPr/>
              </p:nvSpPr>
              <p:spPr bwMode="auto">
                <a:xfrm>
                  <a:off x="1806" y="1802"/>
                  <a:ext cx="738" cy="603"/>
                </a:xfrm>
                <a:custGeom>
                  <a:avLst/>
                  <a:gdLst>
                    <a:gd name="T0" fmla="*/ 738 w 738"/>
                    <a:gd name="T1" fmla="*/ 407 h 603"/>
                    <a:gd name="T2" fmla="*/ 18 w 738"/>
                    <a:gd name="T3" fmla="*/ 0 h 603"/>
                    <a:gd name="T4" fmla="*/ 0 w 738"/>
                    <a:gd name="T5" fmla="*/ 24 h 603"/>
                    <a:gd name="T6" fmla="*/ 590 w 738"/>
                    <a:gd name="T7" fmla="*/ 603 h 603"/>
                    <a:gd name="T8" fmla="*/ 738 w 738"/>
                    <a:gd name="T9" fmla="*/ 407 h 603"/>
                    <a:gd name="T10" fmla="*/ 0 60000 65536"/>
                    <a:gd name="T11" fmla="*/ 0 60000 65536"/>
                    <a:gd name="T12" fmla="*/ 0 60000 65536"/>
                    <a:gd name="T13" fmla="*/ 0 60000 65536"/>
                    <a:gd name="T14" fmla="*/ 0 60000 65536"/>
                    <a:gd name="T15" fmla="*/ 0 w 738"/>
                    <a:gd name="T16" fmla="*/ 0 h 603"/>
                    <a:gd name="T17" fmla="*/ 738 w 738"/>
                    <a:gd name="T18" fmla="*/ 603 h 603"/>
                  </a:gdLst>
                  <a:ahLst/>
                  <a:cxnLst>
                    <a:cxn ang="T10">
                      <a:pos x="T0" y="T1"/>
                    </a:cxn>
                    <a:cxn ang="T11">
                      <a:pos x="T2" y="T3"/>
                    </a:cxn>
                    <a:cxn ang="T12">
                      <a:pos x="T4" y="T5"/>
                    </a:cxn>
                    <a:cxn ang="T13">
                      <a:pos x="T6" y="T7"/>
                    </a:cxn>
                    <a:cxn ang="T14">
                      <a:pos x="T8" y="T9"/>
                    </a:cxn>
                  </a:cxnLst>
                  <a:rect l="T15" t="T16" r="T17" b="T18"/>
                  <a:pathLst>
                    <a:path w="738" h="603">
                      <a:moveTo>
                        <a:pt x="738" y="407"/>
                      </a:moveTo>
                      <a:lnTo>
                        <a:pt x="18" y="0"/>
                      </a:lnTo>
                      <a:lnTo>
                        <a:pt x="0" y="24"/>
                      </a:lnTo>
                      <a:lnTo>
                        <a:pt x="590" y="603"/>
                      </a:lnTo>
                      <a:lnTo>
                        <a:pt x="738" y="407"/>
                      </a:lnTo>
                      <a:close/>
                    </a:path>
                  </a:pathLst>
                </a:custGeom>
                <a:solidFill>
                  <a:srgbClr val="FFFFE9"/>
                </a:solidFill>
                <a:ln w="9525">
                  <a:noFill/>
                  <a:round/>
                  <a:headEnd/>
                  <a:tailEnd/>
                </a:ln>
              </p:spPr>
              <p:txBody>
                <a:bodyPr/>
                <a:lstStyle/>
                <a:p>
                  <a:pPr eaLnBrk="0" hangingPunct="0"/>
                  <a:endParaRPr lang="en-US" b="0">
                    <a:solidFill>
                      <a:srgbClr val="000000"/>
                    </a:solidFill>
                    <a:latin typeface="Arial" charset="0"/>
                  </a:endParaRPr>
                </a:p>
              </p:txBody>
            </p:sp>
            <p:sp>
              <p:nvSpPr>
                <p:cNvPr id="19520" name="Freeform 459"/>
                <p:cNvSpPr>
                  <a:spLocks/>
                </p:cNvSpPr>
                <p:nvPr/>
              </p:nvSpPr>
              <p:spPr bwMode="auto">
                <a:xfrm>
                  <a:off x="2397" y="2171"/>
                  <a:ext cx="367" cy="395"/>
                </a:xfrm>
                <a:custGeom>
                  <a:avLst/>
                  <a:gdLst>
                    <a:gd name="T0" fmla="*/ 367 w 367"/>
                    <a:gd name="T1" fmla="*/ 86 h 395"/>
                    <a:gd name="T2" fmla="*/ 155 w 367"/>
                    <a:gd name="T3" fmla="*/ 0 h 395"/>
                    <a:gd name="T4" fmla="*/ 0 w 367"/>
                    <a:gd name="T5" fmla="*/ 232 h 395"/>
                    <a:gd name="T6" fmla="*/ 161 w 367"/>
                    <a:gd name="T7" fmla="*/ 395 h 395"/>
                    <a:gd name="T8" fmla="*/ 367 w 367"/>
                    <a:gd name="T9" fmla="*/ 86 h 395"/>
                    <a:gd name="T10" fmla="*/ 0 60000 65536"/>
                    <a:gd name="T11" fmla="*/ 0 60000 65536"/>
                    <a:gd name="T12" fmla="*/ 0 60000 65536"/>
                    <a:gd name="T13" fmla="*/ 0 60000 65536"/>
                    <a:gd name="T14" fmla="*/ 0 60000 65536"/>
                    <a:gd name="T15" fmla="*/ 0 w 367"/>
                    <a:gd name="T16" fmla="*/ 0 h 395"/>
                    <a:gd name="T17" fmla="*/ 367 w 367"/>
                    <a:gd name="T18" fmla="*/ 395 h 395"/>
                  </a:gdLst>
                  <a:ahLst/>
                  <a:cxnLst>
                    <a:cxn ang="T10">
                      <a:pos x="T0" y="T1"/>
                    </a:cxn>
                    <a:cxn ang="T11">
                      <a:pos x="T2" y="T3"/>
                    </a:cxn>
                    <a:cxn ang="T12">
                      <a:pos x="T4" y="T5"/>
                    </a:cxn>
                    <a:cxn ang="T13">
                      <a:pos x="T6" y="T7"/>
                    </a:cxn>
                    <a:cxn ang="T14">
                      <a:pos x="T8" y="T9"/>
                    </a:cxn>
                  </a:cxnLst>
                  <a:rect l="T15" t="T16" r="T17" b="T18"/>
                  <a:pathLst>
                    <a:path w="367" h="395">
                      <a:moveTo>
                        <a:pt x="367" y="86"/>
                      </a:moveTo>
                      <a:lnTo>
                        <a:pt x="155" y="0"/>
                      </a:lnTo>
                      <a:lnTo>
                        <a:pt x="0" y="232"/>
                      </a:lnTo>
                      <a:lnTo>
                        <a:pt x="161" y="395"/>
                      </a:lnTo>
                      <a:lnTo>
                        <a:pt x="367" y="86"/>
                      </a:lnTo>
                      <a:close/>
                    </a:path>
                  </a:pathLst>
                </a:custGeom>
                <a:solidFill>
                  <a:srgbClr val="FFFFE9"/>
                </a:solidFill>
                <a:ln w="9525">
                  <a:noFill/>
                  <a:round/>
                  <a:headEnd/>
                  <a:tailEnd/>
                </a:ln>
              </p:spPr>
              <p:txBody>
                <a:bodyPr/>
                <a:lstStyle/>
                <a:p>
                  <a:pPr eaLnBrk="0" hangingPunct="0"/>
                  <a:endParaRPr lang="en-US" b="0">
                    <a:solidFill>
                      <a:srgbClr val="000000"/>
                    </a:solidFill>
                    <a:latin typeface="Arial" charset="0"/>
                  </a:endParaRPr>
                </a:p>
              </p:txBody>
            </p:sp>
            <p:sp>
              <p:nvSpPr>
                <p:cNvPr id="19521" name="Freeform 460"/>
                <p:cNvSpPr>
                  <a:spLocks/>
                </p:cNvSpPr>
                <p:nvPr/>
              </p:nvSpPr>
              <p:spPr bwMode="auto">
                <a:xfrm>
                  <a:off x="2498" y="2166"/>
                  <a:ext cx="943" cy="778"/>
                </a:xfrm>
                <a:custGeom>
                  <a:avLst/>
                  <a:gdLst>
                    <a:gd name="T0" fmla="*/ 192 w 943"/>
                    <a:gd name="T1" fmla="*/ 0 h 778"/>
                    <a:gd name="T2" fmla="*/ 0 w 943"/>
                    <a:gd name="T3" fmla="*/ 473 h 778"/>
                    <a:gd name="T4" fmla="*/ 751 w 943"/>
                    <a:gd name="T5" fmla="*/ 778 h 778"/>
                    <a:gd name="T6" fmla="*/ 943 w 943"/>
                    <a:gd name="T7" fmla="*/ 305 h 778"/>
                    <a:gd name="T8" fmla="*/ 192 w 943"/>
                    <a:gd name="T9" fmla="*/ 0 h 778"/>
                    <a:gd name="T10" fmla="*/ 0 60000 65536"/>
                    <a:gd name="T11" fmla="*/ 0 60000 65536"/>
                    <a:gd name="T12" fmla="*/ 0 60000 65536"/>
                    <a:gd name="T13" fmla="*/ 0 60000 65536"/>
                    <a:gd name="T14" fmla="*/ 0 60000 65536"/>
                    <a:gd name="T15" fmla="*/ 0 w 943"/>
                    <a:gd name="T16" fmla="*/ 0 h 778"/>
                    <a:gd name="T17" fmla="*/ 943 w 943"/>
                    <a:gd name="T18" fmla="*/ 778 h 778"/>
                  </a:gdLst>
                  <a:ahLst/>
                  <a:cxnLst>
                    <a:cxn ang="T10">
                      <a:pos x="T0" y="T1"/>
                    </a:cxn>
                    <a:cxn ang="T11">
                      <a:pos x="T2" y="T3"/>
                    </a:cxn>
                    <a:cxn ang="T12">
                      <a:pos x="T4" y="T5"/>
                    </a:cxn>
                    <a:cxn ang="T13">
                      <a:pos x="T6" y="T7"/>
                    </a:cxn>
                    <a:cxn ang="T14">
                      <a:pos x="T8" y="T9"/>
                    </a:cxn>
                  </a:cxnLst>
                  <a:rect l="T15" t="T16" r="T17" b="T18"/>
                  <a:pathLst>
                    <a:path w="943" h="778">
                      <a:moveTo>
                        <a:pt x="192" y="0"/>
                      </a:moveTo>
                      <a:lnTo>
                        <a:pt x="0" y="473"/>
                      </a:lnTo>
                      <a:lnTo>
                        <a:pt x="751" y="778"/>
                      </a:lnTo>
                      <a:lnTo>
                        <a:pt x="943" y="305"/>
                      </a:lnTo>
                      <a:lnTo>
                        <a:pt x="192" y="0"/>
                      </a:lnTo>
                      <a:close/>
                    </a:path>
                  </a:pathLst>
                </a:custGeom>
                <a:solidFill>
                  <a:srgbClr val="FFFFE9"/>
                </a:solidFill>
                <a:ln w="9525">
                  <a:noFill/>
                  <a:round/>
                  <a:headEnd/>
                  <a:tailEnd/>
                </a:ln>
              </p:spPr>
              <p:txBody>
                <a:bodyPr/>
                <a:lstStyle/>
                <a:p>
                  <a:pPr eaLnBrk="0" hangingPunct="0"/>
                  <a:endParaRPr lang="en-US" b="0">
                    <a:solidFill>
                      <a:srgbClr val="000000"/>
                    </a:solidFill>
                    <a:latin typeface="Arial" charset="0"/>
                  </a:endParaRPr>
                </a:p>
              </p:txBody>
            </p:sp>
            <p:grpSp>
              <p:nvGrpSpPr>
                <p:cNvPr id="19479" name="Group 461"/>
                <p:cNvGrpSpPr>
                  <a:grpSpLocks/>
                </p:cNvGrpSpPr>
                <p:nvPr/>
              </p:nvGrpSpPr>
              <p:grpSpPr bwMode="auto">
                <a:xfrm>
                  <a:off x="3699" y="1702"/>
                  <a:ext cx="718" cy="674"/>
                  <a:chOff x="3699" y="1702"/>
                  <a:chExt cx="718" cy="674"/>
                </a:xfrm>
              </p:grpSpPr>
              <p:sp>
                <p:nvSpPr>
                  <p:cNvPr id="19713" name="Rectangle 462"/>
                  <p:cNvSpPr>
                    <a:spLocks noChangeArrowheads="1"/>
                  </p:cNvSpPr>
                  <p:nvPr/>
                </p:nvSpPr>
                <p:spPr bwMode="auto">
                  <a:xfrm>
                    <a:off x="3699" y="1702"/>
                    <a:ext cx="718" cy="674"/>
                  </a:xfrm>
                  <a:prstGeom prst="rect">
                    <a:avLst/>
                  </a:prstGeom>
                  <a:solidFill>
                    <a:srgbClr val="F4F4F4"/>
                  </a:solidFill>
                  <a:ln w="9525">
                    <a:noFill/>
                    <a:miter lim="800000"/>
                    <a:headEnd/>
                    <a:tailEnd/>
                  </a:ln>
                </p:spPr>
                <p:txBody>
                  <a:bodyPr/>
                  <a:lstStyle/>
                  <a:p>
                    <a:pPr eaLnBrk="0" hangingPunct="0"/>
                    <a:endParaRPr lang="en-US" b="0">
                      <a:solidFill>
                        <a:srgbClr val="000000"/>
                      </a:solidFill>
                      <a:latin typeface="Arial" charset="0"/>
                    </a:endParaRPr>
                  </a:p>
                </p:txBody>
              </p:sp>
              <p:sp>
                <p:nvSpPr>
                  <p:cNvPr id="19714" name="Rectangle 463"/>
                  <p:cNvSpPr>
                    <a:spLocks noChangeArrowheads="1"/>
                  </p:cNvSpPr>
                  <p:nvPr/>
                </p:nvSpPr>
                <p:spPr bwMode="auto">
                  <a:xfrm>
                    <a:off x="3699" y="1702"/>
                    <a:ext cx="718" cy="674"/>
                  </a:xfrm>
                  <a:prstGeom prst="rect">
                    <a:avLst/>
                  </a:prstGeom>
                  <a:noFill/>
                  <a:ln w="7938" cap="rnd">
                    <a:solidFill>
                      <a:srgbClr val="000000"/>
                    </a:solidFill>
                    <a:miter lim="800000"/>
                    <a:headEnd/>
                    <a:tailEnd/>
                  </a:ln>
                </p:spPr>
                <p:txBody>
                  <a:bodyPr/>
                  <a:lstStyle/>
                  <a:p>
                    <a:pPr eaLnBrk="0" hangingPunct="0"/>
                    <a:endParaRPr lang="en-US" b="0">
                      <a:solidFill>
                        <a:srgbClr val="000000"/>
                      </a:solidFill>
                      <a:latin typeface="Arial" charset="0"/>
                    </a:endParaRPr>
                  </a:p>
                </p:txBody>
              </p:sp>
            </p:grpSp>
            <p:grpSp>
              <p:nvGrpSpPr>
                <p:cNvPr id="19480" name="Group 464"/>
                <p:cNvGrpSpPr>
                  <a:grpSpLocks/>
                </p:cNvGrpSpPr>
                <p:nvPr/>
              </p:nvGrpSpPr>
              <p:grpSpPr bwMode="auto">
                <a:xfrm>
                  <a:off x="3615" y="2123"/>
                  <a:ext cx="84" cy="253"/>
                  <a:chOff x="3615" y="2123"/>
                  <a:chExt cx="84" cy="253"/>
                </a:xfrm>
              </p:grpSpPr>
              <p:sp>
                <p:nvSpPr>
                  <p:cNvPr id="19711" name="Rectangle 465"/>
                  <p:cNvSpPr>
                    <a:spLocks noChangeArrowheads="1"/>
                  </p:cNvSpPr>
                  <p:nvPr/>
                </p:nvSpPr>
                <p:spPr bwMode="auto">
                  <a:xfrm>
                    <a:off x="3615" y="2123"/>
                    <a:ext cx="84" cy="253"/>
                  </a:xfrm>
                  <a:prstGeom prst="rect">
                    <a:avLst/>
                  </a:prstGeom>
                  <a:solidFill>
                    <a:srgbClr val="FFFFFF"/>
                  </a:solidFill>
                  <a:ln w="9525">
                    <a:noFill/>
                    <a:miter lim="800000"/>
                    <a:headEnd/>
                    <a:tailEnd/>
                  </a:ln>
                </p:spPr>
                <p:txBody>
                  <a:bodyPr/>
                  <a:lstStyle/>
                  <a:p>
                    <a:pPr eaLnBrk="0" hangingPunct="0"/>
                    <a:endParaRPr lang="en-US" b="0">
                      <a:solidFill>
                        <a:srgbClr val="000000"/>
                      </a:solidFill>
                      <a:latin typeface="Arial" charset="0"/>
                    </a:endParaRPr>
                  </a:p>
                </p:txBody>
              </p:sp>
              <p:sp>
                <p:nvSpPr>
                  <p:cNvPr id="19712" name="Rectangle 466"/>
                  <p:cNvSpPr>
                    <a:spLocks noChangeArrowheads="1"/>
                  </p:cNvSpPr>
                  <p:nvPr/>
                </p:nvSpPr>
                <p:spPr bwMode="auto">
                  <a:xfrm>
                    <a:off x="3615" y="2123"/>
                    <a:ext cx="84" cy="253"/>
                  </a:xfrm>
                  <a:prstGeom prst="rect">
                    <a:avLst/>
                  </a:prstGeom>
                  <a:noFill/>
                  <a:ln w="7938" cap="rnd">
                    <a:solidFill>
                      <a:srgbClr val="000000"/>
                    </a:solidFill>
                    <a:miter lim="800000"/>
                    <a:headEnd/>
                    <a:tailEnd/>
                  </a:ln>
                </p:spPr>
                <p:txBody>
                  <a:bodyPr/>
                  <a:lstStyle/>
                  <a:p>
                    <a:pPr eaLnBrk="0" hangingPunct="0"/>
                    <a:endParaRPr lang="en-US" b="0">
                      <a:solidFill>
                        <a:srgbClr val="000000"/>
                      </a:solidFill>
                      <a:latin typeface="Arial" charset="0"/>
                    </a:endParaRPr>
                  </a:p>
                </p:txBody>
              </p:sp>
            </p:grpSp>
            <p:grpSp>
              <p:nvGrpSpPr>
                <p:cNvPr id="19481" name="Group 467"/>
                <p:cNvGrpSpPr>
                  <a:grpSpLocks/>
                </p:cNvGrpSpPr>
                <p:nvPr/>
              </p:nvGrpSpPr>
              <p:grpSpPr bwMode="auto">
                <a:xfrm>
                  <a:off x="4417" y="2123"/>
                  <a:ext cx="124" cy="253"/>
                  <a:chOff x="4417" y="2123"/>
                  <a:chExt cx="124" cy="253"/>
                </a:xfrm>
              </p:grpSpPr>
              <p:sp>
                <p:nvSpPr>
                  <p:cNvPr id="19709" name="Rectangle 468"/>
                  <p:cNvSpPr>
                    <a:spLocks noChangeArrowheads="1"/>
                  </p:cNvSpPr>
                  <p:nvPr/>
                </p:nvSpPr>
                <p:spPr bwMode="auto">
                  <a:xfrm>
                    <a:off x="4417" y="2123"/>
                    <a:ext cx="124" cy="253"/>
                  </a:xfrm>
                  <a:prstGeom prst="rect">
                    <a:avLst/>
                  </a:prstGeom>
                  <a:solidFill>
                    <a:srgbClr val="FFFFFF"/>
                  </a:solidFill>
                  <a:ln w="9525">
                    <a:noFill/>
                    <a:miter lim="800000"/>
                    <a:headEnd/>
                    <a:tailEnd/>
                  </a:ln>
                </p:spPr>
                <p:txBody>
                  <a:bodyPr/>
                  <a:lstStyle/>
                  <a:p>
                    <a:pPr eaLnBrk="0" hangingPunct="0"/>
                    <a:endParaRPr lang="en-US" b="0">
                      <a:solidFill>
                        <a:srgbClr val="000000"/>
                      </a:solidFill>
                      <a:latin typeface="Arial" charset="0"/>
                    </a:endParaRPr>
                  </a:p>
                </p:txBody>
              </p:sp>
              <p:sp>
                <p:nvSpPr>
                  <p:cNvPr id="19710" name="Rectangle 469"/>
                  <p:cNvSpPr>
                    <a:spLocks noChangeArrowheads="1"/>
                  </p:cNvSpPr>
                  <p:nvPr/>
                </p:nvSpPr>
                <p:spPr bwMode="auto">
                  <a:xfrm>
                    <a:off x="4417" y="2123"/>
                    <a:ext cx="124" cy="253"/>
                  </a:xfrm>
                  <a:prstGeom prst="rect">
                    <a:avLst/>
                  </a:prstGeom>
                  <a:noFill/>
                  <a:ln w="7938" cap="rnd">
                    <a:solidFill>
                      <a:srgbClr val="000000"/>
                    </a:solidFill>
                    <a:miter lim="800000"/>
                    <a:headEnd/>
                    <a:tailEnd/>
                  </a:ln>
                </p:spPr>
                <p:txBody>
                  <a:bodyPr/>
                  <a:lstStyle/>
                  <a:p>
                    <a:pPr eaLnBrk="0" hangingPunct="0"/>
                    <a:endParaRPr lang="en-US" b="0">
                      <a:solidFill>
                        <a:srgbClr val="000000"/>
                      </a:solidFill>
                      <a:latin typeface="Arial" charset="0"/>
                    </a:endParaRPr>
                  </a:p>
                </p:txBody>
              </p:sp>
            </p:grpSp>
            <p:grpSp>
              <p:nvGrpSpPr>
                <p:cNvPr id="19482" name="Group 470"/>
                <p:cNvGrpSpPr>
                  <a:grpSpLocks/>
                </p:cNvGrpSpPr>
                <p:nvPr/>
              </p:nvGrpSpPr>
              <p:grpSpPr bwMode="auto">
                <a:xfrm>
                  <a:off x="2730" y="1637"/>
                  <a:ext cx="872" cy="797"/>
                  <a:chOff x="2730" y="1637"/>
                  <a:chExt cx="872" cy="797"/>
                </a:xfrm>
              </p:grpSpPr>
              <p:sp>
                <p:nvSpPr>
                  <p:cNvPr id="19707" name="Freeform 471"/>
                  <p:cNvSpPr>
                    <a:spLocks/>
                  </p:cNvSpPr>
                  <p:nvPr/>
                </p:nvSpPr>
                <p:spPr bwMode="auto">
                  <a:xfrm>
                    <a:off x="2730" y="1637"/>
                    <a:ext cx="872" cy="797"/>
                  </a:xfrm>
                  <a:custGeom>
                    <a:avLst/>
                    <a:gdLst>
                      <a:gd name="T0" fmla="*/ 220 w 872"/>
                      <a:gd name="T1" fmla="*/ 0 h 797"/>
                      <a:gd name="T2" fmla="*/ 0 w 872"/>
                      <a:gd name="T3" fmla="*/ 523 h 797"/>
                      <a:gd name="T4" fmla="*/ 651 w 872"/>
                      <a:gd name="T5" fmla="*/ 797 h 797"/>
                      <a:gd name="T6" fmla="*/ 872 w 872"/>
                      <a:gd name="T7" fmla="*/ 275 h 797"/>
                      <a:gd name="T8" fmla="*/ 220 w 872"/>
                      <a:gd name="T9" fmla="*/ 0 h 797"/>
                      <a:gd name="T10" fmla="*/ 0 60000 65536"/>
                      <a:gd name="T11" fmla="*/ 0 60000 65536"/>
                      <a:gd name="T12" fmla="*/ 0 60000 65536"/>
                      <a:gd name="T13" fmla="*/ 0 60000 65536"/>
                      <a:gd name="T14" fmla="*/ 0 60000 65536"/>
                      <a:gd name="T15" fmla="*/ 0 w 872"/>
                      <a:gd name="T16" fmla="*/ 0 h 797"/>
                      <a:gd name="T17" fmla="*/ 872 w 872"/>
                      <a:gd name="T18" fmla="*/ 797 h 797"/>
                    </a:gdLst>
                    <a:ahLst/>
                    <a:cxnLst>
                      <a:cxn ang="T10">
                        <a:pos x="T0" y="T1"/>
                      </a:cxn>
                      <a:cxn ang="T11">
                        <a:pos x="T2" y="T3"/>
                      </a:cxn>
                      <a:cxn ang="T12">
                        <a:pos x="T4" y="T5"/>
                      </a:cxn>
                      <a:cxn ang="T13">
                        <a:pos x="T6" y="T7"/>
                      </a:cxn>
                      <a:cxn ang="T14">
                        <a:pos x="T8" y="T9"/>
                      </a:cxn>
                    </a:cxnLst>
                    <a:rect l="T15" t="T16" r="T17" b="T18"/>
                    <a:pathLst>
                      <a:path w="872" h="797">
                        <a:moveTo>
                          <a:pt x="220" y="0"/>
                        </a:moveTo>
                        <a:lnTo>
                          <a:pt x="0" y="523"/>
                        </a:lnTo>
                        <a:lnTo>
                          <a:pt x="651" y="797"/>
                        </a:lnTo>
                        <a:lnTo>
                          <a:pt x="872" y="275"/>
                        </a:lnTo>
                        <a:lnTo>
                          <a:pt x="220" y="0"/>
                        </a:lnTo>
                        <a:close/>
                      </a:path>
                    </a:pathLst>
                  </a:custGeom>
                  <a:solidFill>
                    <a:srgbClr val="F4F4F4"/>
                  </a:solidFill>
                  <a:ln w="9525">
                    <a:noFill/>
                    <a:round/>
                    <a:headEnd/>
                    <a:tailEnd/>
                  </a:ln>
                </p:spPr>
                <p:txBody>
                  <a:bodyPr/>
                  <a:lstStyle/>
                  <a:p>
                    <a:pPr eaLnBrk="0" hangingPunct="0"/>
                    <a:endParaRPr lang="en-US" b="0">
                      <a:solidFill>
                        <a:srgbClr val="000000"/>
                      </a:solidFill>
                      <a:latin typeface="Arial" charset="0"/>
                    </a:endParaRPr>
                  </a:p>
                </p:txBody>
              </p:sp>
              <p:sp>
                <p:nvSpPr>
                  <p:cNvPr id="19708" name="Freeform 472"/>
                  <p:cNvSpPr>
                    <a:spLocks/>
                  </p:cNvSpPr>
                  <p:nvPr/>
                </p:nvSpPr>
                <p:spPr bwMode="auto">
                  <a:xfrm>
                    <a:off x="2730" y="1637"/>
                    <a:ext cx="872" cy="797"/>
                  </a:xfrm>
                  <a:custGeom>
                    <a:avLst/>
                    <a:gdLst>
                      <a:gd name="T0" fmla="*/ 220 w 872"/>
                      <a:gd name="T1" fmla="*/ 0 h 797"/>
                      <a:gd name="T2" fmla="*/ 0 w 872"/>
                      <a:gd name="T3" fmla="*/ 523 h 797"/>
                      <a:gd name="T4" fmla="*/ 651 w 872"/>
                      <a:gd name="T5" fmla="*/ 797 h 797"/>
                      <a:gd name="T6" fmla="*/ 872 w 872"/>
                      <a:gd name="T7" fmla="*/ 275 h 797"/>
                      <a:gd name="T8" fmla="*/ 220 w 872"/>
                      <a:gd name="T9" fmla="*/ 0 h 797"/>
                      <a:gd name="T10" fmla="*/ 0 60000 65536"/>
                      <a:gd name="T11" fmla="*/ 0 60000 65536"/>
                      <a:gd name="T12" fmla="*/ 0 60000 65536"/>
                      <a:gd name="T13" fmla="*/ 0 60000 65536"/>
                      <a:gd name="T14" fmla="*/ 0 60000 65536"/>
                      <a:gd name="T15" fmla="*/ 0 w 872"/>
                      <a:gd name="T16" fmla="*/ 0 h 797"/>
                      <a:gd name="T17" fmla="*/ 872 w 872"/>
                      <a:gd name="T18" fmla="*/ 797 h 797"/>
                    </a:gdLst>
                    <a:ahLst/>
                    <a:cxnLst>
                      <a:cxn ang="T10">
                        <a:pos x="T0" y="T1"/>
                      </a:cxn>
                      <a:cxn ang="T11">
                        <a:pos x="T2" y="T3"/>
                      </a:cxn>
                      <a:cxn ang="T12">
                        <a:pos x="T4" y="T5"/>
                      </a:cxn>
                      <a:cxn ang="T13">
                        <a:pos x="T6" y="T7"/>
                      </a:cxn>
                      <a:cxn ang="T14">
                        <a:pos x="T8" y="T9"/>
                      </a:cxn>
                    </a:cxnLst>
                    <a:rect l="T15" t="T16" r="T17" b="T18"/>
                    <a:pathLst>
                      <a:path w="872" h="797">
                        <a:moveTo>
                          <a:pt x="220" y="0"/>
                        </a:moveTo>
                        <a:lnTo>
                          <a:pt x="0" y="523"/>
                        </a:lnTo>
                        <a:lnTo>
                          <a:pt x="651" y="797"/>
                        </a:lnTo>
                        <a:lnTo>
                          <a:pt x="872" y="275"/>
                        </a:lnTo>
                        <a:lnTo>
                          <a:pt x="220" y="0"/>
                        </a:lnTo>
                        <a:close/>
                      </a:path>
                    </a:pathLst>
                  </a:custGeom>
                  <a:noFill/>
                  <a:ln w="7938" cap="rnd">
                    <a:solidFill>
                      <a:srgbClr val="000000"/>
                    </a:solidFill>
                    <a:prstDash val="solid"/>
                    <a:miter lim="800000"/>
                    <a:headEnd/>
                    <a:tailEnd/>
                  </a:ln>
                </p:spPr>
                <p:txBody>
                  <a:bodyPr/>
                  <a:lstStyle/>
                  <a:p>
                    <a:pPr eaLnBrk="0" hangingPunct="0"/>
                    <a:endParaRPr lang="en-US" b="0">
                      <a:solidFill>
                        <a:srgbClr val="000000"/>
                      </a:solidFill>
                      <a:latin typeface="Arial" charset="0"/>
                    </a:endParaRPr>
                  </a:p>
                </p:txBody>
              </p:sp>
            </p:grpSp>
            <p:grpSp>
              <p:nvGrpSpPr>
                <p:cNvPr id="19485" name="Group 473"/>
                <p:cNvGrpSpPr>
                  <a:grpSpLocks/>
                </p:cNvGrpSpPr>
                <p:nvPr/>
              </p:nvGrpSpPr>
              <p:grpSpPr bwMode="auto">
                <a:xfrm>
                  <a:off x="2189" y="2786"/>
                  <a:ext cx="939" cy="955"/>
                  <a:chOff x="2189" y="2786"/>
                  <a:chExt cx="939" cy="955"/>
                </a:xfrm>
              </p:grpSpPr>
              <p:sp>
                <p:nvSpPr>
                  <p:cNvPr id="19705" name="Freeform 474"/>
                  <p:cNvSpPr>
                    <a:spLocks/>
                  </p:cNvSpPr>
                  <p:nvPr/>
                </p:nvSpPr>
                <p:spPr bwMode="auto">
                  <a:xfrm>
                    <a:off x="2189" y="2786"/>
                    <a:ext cx="939" cy="955"/>
                  </a:xfrm>
                  <a:custGeom>
                    <a:avLst/>
                    <a:gdLst>
                      <a:gd name="T0" fmla="*/ 287 w 939"/>
                      <a:gd name="T1" fmla="*/ 0 h 955"/>
                      <a:gd name="T2" fmla="*/ 0 w 939"/>
                      <a:gd name="T3" fmla="*/ 680 h 955"/>
                      <a:gd name="T4" fmla="*/ 652 w 939"/>
                      <a:gd name="T5" fmla="*/ 955 h 955"/>
                      <a:gd name="T6" fmla="*/ 939 w 939"/>
                      <a:gd name="T7" fmla="*/ 274 h 955"/>
                      <a:gd name="T8" fmla="*/ 287 w 939"/>
                      <a:gd name="T9" fmla="*/ 0 h 955"/>
                      <a:gd name="T10" fmla="*/ 0 60000 65536"/>
                      <a:gd name="T11" fmla="*/ 0 60000 65536"/>
                      <a:gd name="T12" fmla="*/ 0 60000 65536"/>
                      <a:gd name="T13" fmla="*/ 0 60000 65536"/>
                      <a:gd name="T14" fmla="*/ 0 60000 65536"/>
                      <a:gd name="T15" fmla="*/ 0 w 939"/>
                      <a:gd name="T16" fmla="*/ 0 h 955"/>
                      <a:gd name="T17" fmla="*/ 939 w 939"/>
                      <a:gd name="T18" fmla="*/ 955 h 955"/>
                    </a:gdLst>
                    <a:ahLst/>
                    <a:cxnLst>
                      <a:cxn ang="T10">
                        <a:pos x="T0" y="T1"/>
                      </a:cxn>
                      <a:cxn ang="T11">
                        <a:pos x="T2" y="T3"/>
                      </a:cxn>
                      <a:cxn ang="T12">
                        <a:pos x="T4" y="T5"/>
                      </a:cxn>
                      <a:cxn ang="T13">
                        <a:pos x="T6" y="T7"/>
                      </a:cxn>
                      <a:cxn ang="T14">
                        <a:pos x="T8" y="T9"/>
                      </a:cxn>
                    </a:cxnLst>
                    <a:rect l="T15" t="T16" r="T17" b="T18"/>
                    <a:pathLst>
                      <a:path w="939" h="955">
                        <a:moveTo>
                          <a:pt x="287" y="0"/>
                        </a:moveTo>
                        <a:lnTo>
                          <a:pt x="0" y="680"/>
                        </a:lnTo>
                        <a:lnTo>
                          <a:pt x="652" y="955"/>
                        </a:lnTo>
                        <a:lnTo>
                          <a:pt x="939" y="274"/>
                        </a:lnTo>
                        <a:lnTo>
                          <a:pt x="287" y="0"/>
                        </a:lnTo>
                        <a:close/>
                      </a:path>
                    </a:pathLst>
                  </a:custGeom>
                  <a:solidFill>
                    <a:srgbClr val="F4F4F4"/>
                  </a:solidFill>
                  <a:ln w="9525">
                    <a:noFill/>
                    <a:round/>
                    <a:headEnd/>
                    <a:tailEnd/>
                  </a:ln>
                </p:spPr>
                <p:txBody>
                  <a:bodyPr/>
                  <a:lstStyle/>
                  <a:p>
                    <a:pPr eaLnBrk="0" hangingPunct="0"/>
                    <a:endParaRPr lang="en-US" b="0">
                      <a:solidFill>
                        <a:srgbClr val="000000"/>
                      </a:solidFill>
                      <a:latin typeface="Arial" charset="0"/>
                    </a:endParaRPr>
                  </a:p>
                </p:txBody>
              </p:sp>
              <p:sp>
                <p:nvSpPr>
                  <p:cNvPr id="19706" name="Freeform 475"/>
                  <p:cNvSpPr>
                    <a:spLocks/>
                  </p:cNvSpPr>
                  <p:nvPr/>
                </p:nvSpPr>
                <p:spPr bwMode="auto">
                  <a:xfrm>
                    <a:off x="2189" y="2786"/>
                    <a:ext cx="939" cy="955"/>
                  </a:xfrm>
                  <a:custGeom>
                    <a:avLst/>
                    <a:gdLst>
                      <a:gd name="T0" fmla="*/ 287 w 939"/>
                      <a:gd name="T1" fmla="*/ 0 h 955"/>
                      <a:gd name="T2" fmla="*/ 0 w 939"/>
                      <a:gd name="T3" fmla="*/ 680 h 955"/>
                      <a:gd name="T4" fmla="*/ 652 w 939"/>
                      <a:gd name="T5" fmla="*/ 955 h 955"/>
                      <a:gd name="T6" fmla="*/ 939 w 939"/>
                      <a:gd name="T7" fmla="*/ 274 h 955"/>
                      <a:gd name="T8" fmla="*/ 287 w 939"/>
                      <a:gd name="T9" fmla="*/ 0 h 955"/>
                      <a:gd name="T10" fmla="*/ 0 60000 65536"/>
                      <a:gd name="T11" fmla="*/ 0 60000 65536"/>
                      <a:gd name="T12" fmla="*/ 0 60000 65536"/>
                      <a:gd name="T13" fmla="*/ 0 60000 65536"/>
                      <a:gd name="T14" fmla="*/ 0 60000 65536"/>
                      <a:gd name="T15" fmla="*/ 0 w 939"/>
                      <a:gd name="T16" fmla="*/ 0 h 955"/>
                      <a:gd name="T17" fmla="*/ 939 w 939"/>
                      <a:gd name="T18" fmla="*/ 955 h 955"/>
                    </a:gdLst>
                    <a:ahLst/>
                    <a:cxnLst>
                      <a:cxn ang="T10">
                        <a:pos x="T0" y="T1"/>
                      </a:cxn>
                      <a:cxn ang="T11">
                        <a:pos x="T2" y="T3"/>
                      </a:cxn>
                      <a:cxn ang="T12">
                        <a:pos x="T4" y="T5"/>
                      </a:cxn>
                      <a:cxn ang="T13">
                        <a:pos x="T6" y="T7"/>
                      </a:cxn>
                      <a:cxn ang="T14">
                        <a:pos x="T8" y="T9"/>
                      </a:cxn>
                    </a:cxnLst>
                    <a:rect l="T15" t="T16" r="T17" b="T18"/>
                    <a:pathLst>
                      <a:path w="939" h="955">
                        <a:moveTo>
                          <a:pt x="287" y="0"/>
                        </a:moveTo>
                        <a:lnTo>
                          <a:pt x="0" y="680"/>
                        </a:lnTo>
                        <a:lnTo>
                          <a:pt x="652" y="955"/>
                        </a:lnTo>
                        <a:lnTo>
                          <a:pt x="939" y="274"/>
                        </a:lnTo>
                        <a:lnTo>
                          <a:pt x="287" y="0"/>
                        </a:lnTo>
                        <a:close/>
                      </a:path>
                    </a:pathLst>
                  </a:custGeom>
                  <a:noFill/>
                  <a:ln w="7938" cap="rnd">
                    <a:solidFill>
                      <a:srgbClr val="000000"/>
                    </a:solidFill>
                    <a:prstDash val="solid"/>
                    <a:miter lim="800000"/>
                    <a:headEnd/>
                    <a:tailEnd/>
                  </a:ln>
                </p:spPr>
                <p:txBody>
                  <a:bodyPr/>
                  <a:lstStyle/>
                  <a:p>
                    <a:pPr eaLnBrk="0" hangingPunct="0"/>
                    <a:endParaRPr lang="en-US" b="0">
                      <a:solidFill>
                        <a:srgbClr val="000000"/>
                      </a:solidFill>
                      <a:latin typeface="Arial" charset="0"/>
                    </a:endParaRPr>
                  </a:p>
                </p:txBody>
              </p:sp>
            </p:grpSp>
            <p:grpSp>
              <p:nvGrpSpPr>
                <p:cNvPr id="19486" name="Group 476"/>
                <p:cNvGrpSpPr>
                  <a:grpSpLocks/>
                </p:cNvGrpSpPr>
                <p:nvPr/>
              </p:nvGrpSpPr>
              <p:grpSpPr bwMode="auto">
                <a:xfrm>
                  <a:off x="2284" y="2743"/>
                  <a:ext cx="197" cy="274"/>
                  <a:chOff x="2284" y="2743"/>
                  <a:chExt cx="197" cy="274"/>
                </a:xfrm>
              </p:grpSpPr>
              <p:sp>
                <p:nvSpPr>
                  <p:cNvPr id="19703" name="Freeform 477"/>
                  <p:cNvSpPr>
                    <a:spLocks/>
                  </p:cNvSpPr>
                  <p:nvPr/>
                </p:nvSpPr>
                <p:spPr bwMode="auto">
                  <a:xfrm>
                    <a:off x="2284" y="2743"/>
                    <a:ext cx="197" cy="274"/>
                  </a:xfrm>
                  <a:custGeom>
                    <a:avLst/>
                    <a:gdLst>
                      <a:gd name="T0" fmla="*/ 98 w 197"/>
                      <a:gd name="T1" fmla="*/ 0 h 274"/>
                      <a:gd name="T2" fmla="*/ 0 w 197"/>
                      <a:gd name="T3" fmla="*/ 232 h 274"/>
                      <a:gd name="T4" fmla="*/ 99 w 197"/>
                      <a:gd name="T5" fmla="*/ 274 h 274"/>
                      <a:gd name="T6" fmla="*/ 197 w 197"/>
                      <a:gd name="T7" fmla="*/ 42 h 274"/>
                      <a:gd name="T8" fmla="*/ 98 w 197"/>
                      <a:gd name="T9" fmla="*/ 0 h 274"/>
                      <a:gd name="T10" fmla="*/ 0 60000 65536"/>
                      <a:gd name="T11" fmla="*/ 0 60000 65536"/>
                      <a:gd name="T12" fmla="*/ 0 60000 65536"/>
                      <a:gd name="T13" fmla="*/ 0 60000 65536"/>
                      <a:gd name="T14" fmla="*/ 0 60000 65536"/>
                      <a:gd name="T15" fmla="*/ 0 w 197"/>
                      <a:gd name="T16" fmla="*/ 0 h 274"/>
                      <a:gd name="T17" fmla="*/ 197 w 197"/>
                      <a:gd name="T18" fmla="*/ 274 h 274"/>
                    </a:gdLst>
                    <a:ahLst/>
                    <a:cxnLst>
                      <a:cxn ang="T10">
                        <a:pos x="T0" y="T1"/>
                      </a:cxn>
                      <a:cxn ang="T11">
                        <a:pos x="T2" y="T3"/>
                      </a:cxn>
                      <a:cxn ang="T12">
                        <a:pos x="T4" y="T5"/>
                      </a:cxn>
                      <a:cxn ang="T13">
                        <a:pos x="T6" y="T7"/>
                      </a:cxn>
                      <a:cxn ang="T14">
                        <a:pos x="T8" y="T9"/>
                      </a:cxn>
                    </a:cxnLst>
                    <a:rect l="T15" t="T16" r="T17" b="T18"/>
                    <a:pathLst>
                      <a:path w="197" h="274">
                        <a:moveTo>
                          <a:pt x="98" y="0"/>
                        </a:moveTo>
                        <a:lnTo>
                          <a:pt x="0" y="232"/>
                        </a:lnTo>
                        <a:lnTo>
                          <a:pt x="99" y="274"/>
                        </a:lnTo>
                        <a:lnTo>
                          <a:pt x="197" y="42"/>
                        </a:lnTo>
                        <a:lnTo>
                          <a:pt x="98" y="0"/>
                        </a:lnTo>
                        <a:close/>
                      </a:path>
                    </a:pathLst>
                  </a:custGeom>
                  <a:solidFill>
                    <a:srgbClr val="FFFFFF"/>
                  </a:solidFill>
                  <a:ln w="9525">
                    <a:noFill/>
                    <a:round/>
                    <a:headEnd/>
                    <a:tailEnd/>
                  </a:ln>
                </p:spPr>
                <p:txBody>
                  <a:bodyPr/>
                  <a:lstStyle/>
                  <a:p>
                    <a:pPr eaLnBrk="0" hangingPunct="0"/>
                    <a:endParaRPr lang="en-US" b="0">
                      <a:solidFill>
                        <a:srgbClr val="000000"/>
                      </a:solidFill>
                      <a:latin typeface="Arial" charset="0"/>
                    </a:endParaRPr>
                  </a:p>
                </p:txBody>
              </p:sp>
              <p:sp>
                <p:nvSpPr>
                  <p:cNvPr id="19704" name="Freeform 478"/>
                  <p:cNvSpPr>
                    <a:spLocks/>
                  </p:cNvSpPr>
                  <p:nvPr/>
                </p:nvSpPr>
                <p:spPr bwMode="auto">
                  <a:xfrm>
                    <a:off x="2284" y="2743"/>
                    <a:ext cx="197" cy="274"/>
                  </a:xfrm>
                  <a:custGeom>
                    <a:avLst/>
                    <a:gdLst>
                      <a:gd name="T0" fmla="*/ 98 w 197"/>
                      <a:gd name="T1" fmla="*/ 0 h 274"/>
                      <a:gd name="T2" fmla="*/ 0 w 197"/>
                      <a:gd name="T3" fmla="*/ 232 h 274"/>
                      <a:gd name="T4" fmla="*/ 99 w 197"/>
                      <a:gd name="T5" fmla="*/ 274 h 274"/>
                      <a:gd name="T6" fmla="*/ 197 w 197"/>
                      <a:gd name="T7" fmla="*/ 42 h 274"/>
                      <a:gd name="T8" fmla="*/ 98 w 197"/>
                      <a:gd name="T9" fmla="*/ 0 h 274"/>
                      <a:gd name="T10" fmla="*/ 0 60000 65536"/>
                      <a:gd name="T11" fmla="*/ 0 60000 65536"/>
                      <a:gd name="T12" fmla="*/ 0 60000 65536"/>
                      <a:gd name="T13" fmla="*/ 0 60000 65536"/>
                      <a:gd name="T14" fmla="*/ 0 60000 65536"/>
                      <a:gd name="T15" fmla="*/ 0 w 197"/>
                      <a:gd name="T16" fmla="*/ 0 h 274"/>
                      <a:gd name="T17" fmla="*/ 197 w 197"/>
                      <a:gd name="T18" fmla="*/ 274 h 274"/>
                    </a:gdLst>
                    <a:ahLst/>
                    <a:cxnLst>
                      <a:cxn ang="T10">
                        <a:pos x="T0" y="T1"/>
                      </a:cxn>
                      <a:cxn ang="T11">
                        <a:pos x="T2" y="T3"/>
                      </a:cxn>
                      <a:cxn ang="T12">
                        <a:pos x="T4" y="T5"/>
                      </a:cxn>
                      <a:cxn ang="T13">
                        <a:pos x="T6" y="T7"/>
                      </a:cxn>
                      <a:cxn ang="T14">
                        <a:pos x="T8" y="T9"/>
                      </a:cxn>
                    </a:cxnLst>
                    <a:rect l="T15" t="T16" r="T17" b="T18"/>
                    <a:pathLst>
                      <a:path w="197" h="274">
                        <a:moveTo>
                          <a:pt x="98" y="0"/>
                        </a:moveTo>
                        <a:lnTo>
                          <a:pt x="0" y="232"/>
                        </a:lnTo>
                        <a:lnTo>
                          <a:pt x="99" y="274"/>
                        </a:lnTo>
                        <a:lnTo>
                          <a:pt x="197" y="42"/>
                        </a:lnTo>
                        <a:lnTo>
                          <a:pt x="98" y="0"/>
                        </a:lnTo>
                        <a:close/>
                      </a:path>
                    </a:pathLst>
                  </a:custGeom>
                  <a:noFill/>
                  <a:ln w="7938" cap="rnd">
                    <a:solidFill>
                      <a:srgbClr val="000000"/>
                    </a:solidFill>
                    <a:prstDash val="solid"/>
                    <a:miter lim="800000"/>
                    <a:headEnd/>
                    <a:tailEnd/>
                  </a:ln>
                </p:spPr>
                <p:txBody>
                  <a:bodyPr/>
                  <a:lstStyle/>
                  <a:p>
                    <a:pPr eaLnBrk="0" hangingPunct="0"/>
                    <a:endParaRPr lang="en-US" b="0">
                      <a:solidFill>
                        <a:srgbClr val="000000"/>
                      </a:solidFill>
                      <a:latin typeface="Arial" charset="0"/>
                    </a:endParaRPr>
                  </a:p>
                </p:txBody>
              </p:sp>
            </p:grpSp>
            <p:grpSp>
              <p:nvGrpSpPr>
                <p:cNvPr id="19492" name="Group 479"/>
                <p:cNvGrpSpPr>
                  <a:grpSpLocks/>
                </p:cNvGrpSpPr>
                <p:nvPr/>
              </p:nvGrpSpPr>
              <p:grpSpPr bwMode="auto">
                <a:xfrm>
                  <a:off x="3028" y="3060"/>
                  <a:ext cx="198" cy="274"/>
                  <a:chOff x="3028" y="3060"/>
                  <a:chExt cx="198" cy="274"/>
                </a:xfrm>
              </p:grpSpPr>
              <p:sp>
                <p:nvSpPr>
                  <p:cNvPr id="19701" name="Freeform 480"/>
                  <p:cNvSpPr>
                    <a:spLocks/>
                  </p:cNvSpPr>
                  <p:nvPr/>
                </p:nvSpPr>
                <p:spPr bwMode="auto">
                  <a:xfrm>
                    <a:off x="3028" y="3060"/>
                    <a:ext cx="198" cy="274"/>
                  </a:xfrm>
                  <a:custGeom>
                    <a:avLst/>
                    <a:gdLst>
                      <a:gd name="T0" fmla="*/ 98 w 198"/>
                      <a:gd name="T1" fmla="*/ 0 h 274"/>
                      <a:gd name="T2" fmla="*/ 0 w 198"/>
                      <a:gd name="T3" fmla="*/ 232 h 274"/>
                      <a:gd name="T4" fmla="*/ 100 w 198"/>
                      <a:gd name="T5" fmla="*/ 274 h 274"/>
                      <a:gd name="T6" fmla="*/ 198 w 198"/>
                      <a:gd name="T7" fmla="*/ 42 h 274"/>
                      <a:gd name="T8" fmla="*/ 98 w 198"/>
                      <a:gd name="T9" fmla="*/ 0 h 274"/>
                      <a:gd name="T10" fmla="*/ 0 60000 65536"/>
                      <a:gd name="T11" fmla="*/ 0 60000 65536"/>
                      <a:gd name="T12" fmla="*/ 0 60000 65536"/>
                      <a:gd name="T13" fmla="*/ 0 60000 65536"/>
                      <a:gd name="T14" fmla="*/ 0 60000 65536"/>
                      <a:gd name="T15" fmla="*/ 0 w 198"/>
                      <a:gd name="T16" fmla="*/ 0 h 274"/>
                      <a:gd name="T17" fmla="*/ 198 w 198"/>
                      <a:gd name="T18" fmla="*/ 274 h 274"/>
                    </a:gdLst>
                    <a:ahLst/>
                    <a:cxnLst>
                      <a:cxn ang="T10">
                        <a:pos x="T0" y="T1"/>
                      </a:cxn>
                      <a:cxn ang="T11">
                        <a:pos x="T2" y="T3"/>
                      </a:cxn>
                      <a:cxn ang="T12">
                        <a:pos x="T4" y="T5"/>
                      </a:cxn>
                      <a:cxn ang="T13">
                        <a:pos x="T6" y="T7"/>
                      </a:cxn>
                      <a:cxn ang="T14">
                        <a:pos x="T8" y="T9"/>
                      </a:cxn>
                    </a:cxnLst>
                    <a:rect l="T15" t="T16" r="T17" b="T18"/>
                    <a:pathLst>
                      <a:path w="198" h="274">
                        <a:moveTo>
                          <a:pt x="98" y="0"/>
                        </a:moveTo>
                        <a:lnTo>
                          <a:pt x="0" y="232"/>
                        </a:lnTo>
                        <a:lnTo>
                          <a:pt x="100" y="274"/>
                        </a:lnTo>
                        <a:lnTo>
                          <a:pt x="198" y="42"/>
                        </a:lnTo>
                        <a:lnTo>
                          <a:pt x="98" y="0"/>
                        </a:lnTo>
                        <a:close/>
                      </a:path>
                    </a:pathLst>
                  </a:custGeom>
                  <a:solidFill>
                    <a:srgbClr val="FFFFFF"/>
                  </a:solidFill>
                  <a:ln w="9525">
                    <a:noFill/>
                    <a:round/>
                    <a:headEnd/>
                    <a:tailEnd/>
                  </a:ln>
                </p:spPr>
                <p:txBody>
                  <a:bodyPr/>
                  <a:lstStyle/>
                  <a:p>
                    <a:pPr eaLnBrk="0" hangingPunct="0"/>
                    <a:endParaRPr lang="en-US" b="0">
                      <a:solidFill>
                        <a:srgbClr val="000000"/>
                      </a:solidFill>
                      <a:latin typeface="Arial" charset="0"/>
                    </a:endParaRPr>
                  </a:p>
                </p:txBody>
              </p:sp>
              <p:sp>
                <p:nvSpPr>
                  <p:cNvPr id="19702" name="Freeform 481"/>
                  <p:cNvSpPr>
                    <a:spLocks/>
                  </p:cNvSpPr>
                  <p:nvPr/>
                </p:nvSpPr>
                <p:spPr bwMode="auto">
                  <a:xfrm>
                    <a:off x="3028" y="3060"/>
                    <a:ext cx="198" cy="274"/>
                  </a:xfrm>
                  <a:custGeom>
                    <a:avLst/>
                    <a:gdLst>
                      <a:gd name="T0" fmla="*/ 98 w 198"/>
                      <a:gd name="T1" fmla="*/ 0 h 274"/>
                      <a:gd name="T2" fmla="*/ 0 w 198"/>
                      <a:gd name="T3" fmla="*/ 232 h 274"/>
                      <a:gd name="T4" fmla="*/ 100 w 198"/>
                      <a:gd name="T5" fmla="*/ 274 h 274"/>
                      <a:gd name="T6" fmla="*/ 198 w 198"/>
                      <a:gd name="T7" fmla="*/ 42 h 274"/>
                      <a:gd name="T8" fmla="*/ 98 w 198"/>
                      <a:gd name="T9" fmla="*/ 0 h 274"/>
                      <a:gd name="T10" fmla="*/ 0 60000 65536"/>
                      <a:gd name="T11" fmla="*/ 0 60000 65536"/>
                      <a:gd name="T12" fmla="*/ 0 60000 65536"/>
                      <a:gd name="T13" fmla="*/ 0 60000 65536"/>
                      <a:gd name="T14" fmla="*/ 0 60000 65536"/>
                      <a:gd name="T15" fmla="*/ 0 w 198"/>
                      <a:gd name="T16" fmla="*/ 0 h 274"/>
                      <a:gd name="T17" fmla="*/ 198 w 198"/>
                      <a:gd name="T18" fmla="*/ 274 h 274"/>
                    </a:gdLst>
                    <a:ahLst/>
                    <a:cxnLst>
                      <a:cxn ang="T10">
                        <a:pos x="T0" y="T1"/>
                      </a:cxn>
                      <a:cxn ang="T11">
                        <a:pos x="T2" y="T3"/>
                      </a:cxn>
                      <a:cxn ang="T12">
                        <a:pos x="T4" y="T5"/>
                      </a:cxn>
                      <a:cxn ang="T13">
                        <a:pos x="T6" y="T7"/>
                      </a:cxn>
                      <a:cxn ang="T14">
                        <a:pos x="T8" y="T9"/>
                      </a:cxn>
                    </a:cxnLst>
                    <a:rect l="T15" t="T16" r="T17" b="T18"/>
                    <a:pathLst>
                      <a:path w="198" h="274">
                        <a:moveTo>
                          <a:pt x="98" y="0"/>
                        </a:moveTo>
                        <a:lnTo>
                          <a:pt x="0" y="232"/>
                        </a:lnTo>
                        <a:lnTo>
                          <a:pt x="100" y="274"/>
                        </a:lnTo>
                        <a:lnTo>
                          <a:pt x="198" y="42"/>
                        </a:lnTo>
                        <a:lnTo>
                          <a:pt x="98" y="0"/>
                        </a:lnTo>
                        <a:close/>
                      </a:path>
                    </a:pathLst>
                  </a:custGeom>
                  <a:noFill/>
                  <a:ln w="7938" cap="rnd">
                    <a:solidFill>
                      <a:srgbClr val="000000"/>
                    </a:solidFill>
                    <a:prstDash val="solid"/>
                    <a:miter lim="800000"/>
                    <a:headEnd/>
                    <a:tailEnd/>
                  </a:ln>
                </p:spPr>
                <p:txBody>
                  <a:bodyPr/>
                  <a:lstStyle/>
                  <a:p>
                    <a:pPr eaLnBrk="0" hangingPunct="0"/>
                    <a:endParaRPr lang="en-US" b="0">
                      <a:solidFill>
                        <a:srgbClr val="000000"/>
                      </a:solidFill>
                      <a:latin typeface="Arial" charset="0"/>
                    </a:endParaRPr>
                  </a:p>
                </p:txBody>
              </p:sp>
            </p:grpSp>
            <p:grpSp>
              <p:nvGrpSpPr>
                <p:cNvPr id="19513" name="Group 482"/>
                <p:cNvGrpSpPr>
                  <a:grpSpLocks/>
                </p:cNvGrpSpPr>
                <p:nvPr/>
              </p:nvGrpSpPr>
              <p:grpSpPr bwMode="auto">
                <a:xfrm>
                  <a:off x="3381" y="2286"/>
                  <a:ext cx="130" cy="176"/>
                  <a:chOff x="3381" y="2286"/>
                  <a:chExt cx="130" cy="176"/>
                </a:xfrm>
              </p:grpSpPr>
              <p:sp>
                <p:nvSpPr>
                  <p:cNvPr id="19699" name="Freeform 483"/>
                  <p:cNvSpPr>
                    <a:spLocks/>
                  </p:cNvSpPr>
                  <p:nvPr/>
                </p:nvSpPr>
                <p:spPr bwMode="auto">
                  <a:xfrm>
                    <a:off x="3381" y="2286"/>
                    <a:ext cx="130" cy="176"/>
                  </a:xfrm>
                  <a:custGeom>
                    <a:avLst/>
                    <a:gdLst>
                      <a:gd name="T0" fmla="*/ 62 w 130"/>
                      <a:gd name="T1" fmla="*/ 0 h 176"/>
                      <a:gd name="T2" fmla="*/ 0 w 130"/>
                      <a:gd name="T3" fmla="*/ 148 h 176"/>
                      <a:gd name="T4" fmla="*/ 68 w 130"/>
                      <a:gd name="T5" fmla="*/ 176 h 176"/>
                      <a:gd name="T6" fmla="*/ 130 w 130"/>
                      <a:gd name="T7" fmla="*/ 29 h 176"/>
                      <a:gd name="T8" fmla="*/ 62 w 130"/>
                      <a:gd name="T9" fmla="*/ 0 h 176"/>
                      <a:gd name="T10" fmla="*/ 0 60000 65536"/>
                      <a:gd name="T11" fmla="*/ 0 60000 65536"/>
                      <a:gd name="T12" fmla="*/ 0 60000 65536"/>
                      <a:gd name="T13" fmla="*/ 0 60000 65536"/>
                      <a:gd name="T14" fmla="*/ 0 60000 65536"/>
                      <a:gd name="T15" fmla="*/ 0 w 130"/>
                      <a:gd name="T16" fmla="*/ 0 h 176"/>
                      <a:gd name="T17" fmla="*/ 130 w 130"/>
                      <a:gd name="T18" fmla="*/ 176 h 176"/>
                    </a:gdLst>
                    <a:ahLst/>
                    <a:cxnLst>
                      <a:cxn ang="T10">
                        <a:pos x="T0" y="T1"/>
                      </a:cxn>
                      <a:cxn ang="T11">
                        <a:pos x="T2" y="T3"/>
                      </a:cxn>
                      <a:cxn ang="T12">
                        <a:pos x="T4" y="T5"/>
                      </a:cxn>
                      <a:cxn ang="T13">
                        <a:pos x="T6" y="T7"/>
                      </a:cxn>
                      <a:cxn ang="T14">
                        <a:pos x="T8" y="T9"/>
                      </a:cxn>
                    </a:cxnLst>
                    <a:rect l="T15" t="T16" r="T17" b="T18"/>
                    <a:pathLst>
                      <a:path w="130" h="176">
                        <a:moveTo>
                          <a:pt x="62" y="0"/>
                        </a:moveTo>
                        <a:lnTo>
                          <a:pt x="0" y="148"/>
                        </a:lnTo>
                        <a:lnTo>
                          <a:pt x="68" y="176"/>
                        </a:lnTo>
                        <a:lnTo>
                          <a:pt x="130" y="29"/>
                        </a:lnTo>
                        <a:lnTo>
                          <a:pt x="62" y="0"/>
                        </a:lnTo>
                        <a:close/>
                      </a:path>
                    </a:pathLst>
                  </a:custGeom>
                  <a:solidFill>
                    <a:srgbClr val="FFFFFF"/>
                  </a:solidFill>
                  <a:ln w="9525">
                    <a:noFill/>
                    <a:round/>
                    <a:headEnd/>
                    <a:tailEnd/>
                  </a:ln>
                </p:spPr>
                <p:txBody>
                  <a:bodyPr/>
                  <a:lstStyle/>
                  <a:p>
                    <a:pPr eaLnBrk="0" hangingPunct="0"/>
                    <a:endParaRPr lang="en-US" b="0">
                      <a:solidFill>
                        <a:srgbClr val="000000"/>
                      </a:solidFill>
                      <a:latin typeface="Arial" charset="0"/>
                    </a:endParaRPr>
                  </a:p>
                </p:txBody>
              </p:sp>
              <p:sp>
                <p:nvSpPr>
                  <p:cNvPr id="19700" name="Freeform 484"/>
                  <p:cNvSpPr>
                    <a:spLocks/>
                  </p:cNvSpPr>
                  <p:nvPr/>
                </p:nvSpPr>
                <p:spPr bwMode="auto">
                  <a:xfrm>
                    <a:off x="3381" y="2286"/>
                    <a:ext cx="130" cy="176"/>
                  </a:xfrm>
                  <a:custGeom>
                    <a:avLst/>
                    <a:gdLst>
                      <a:gd name="T0" fmla="*/ 62 w 130"/>
                      <a:gd name="T1" fmla="*/ 0 h 176"/>
                      <a:gd name="T2" fmla="*/ 0 w 130"/>
                      <a:gd name="T3" fmla="*/ 148 h 176"/>
                      <a:gd name="T4" fmla="*/ 68 w 130"/>
                      <a:gd name="T5" fmla="*/ 176 h 176"/>
                      <a:gd name="T6" fmla="*/ 130 w 130"/>
                      <a:gd name="T7" fmla="*/ 29 h 176"/>
                      <a:gd name="T8" fmla="*/ 62 w 130"/>
                      <a:gd name="T9" fmla="*/ 0 h 176"/>
                      <a:gd name="T10" fmla="*/ 0 60000 65536"/>
                      <a:gd name="T11" fmla="*/ 0 60000 65536"/>
                      <a:gd name="T12" fmla="*/ 0 60000 65536"/>
                      <a:gd name="T13" fmla="*/ 0 60000 65536"/>
                      <a:gd name="T14" fmla="*/ 0 60000 65536"/>
                      <a:gd name="T15" fmla="*/ 0 w 130"/>
                      <a:gd name="T16" fmla="*/ 0 h 176"/>
                      <a:gd name="T17" fmla="*/ 130 w 130"/>
                      <a:gd name="T18" fmla="*/ 176 h 176"/>
                    </a:gdLst>
                    <a:ahLst/>
                    <a:cxnLst>
                      <a:cxn ang="T10">
                        <a:pos x="T0" y="T1"/>
                      </a:cxn>
                      <a:cxn ang="T11">
                        <a:pos x="T2" y="T3"/>
                      </a:cxn>
                      <a:cxn ang="T12">
                        <a:pos x="T4" y="T5"/>
                      </a:cxn>
                      <a:cxn ang="T13">
                        <a:pos x="T6" y="T7"/>
                      </a:cxn>
                      <a:cxn ang="T14">
                        <a:pos x="T8" y="T9"/>
                      </a:cxn>
                    </a:cxnLst>
                    <a:rect l="T15" t="T16" r="T17" b="T18"/>
                    <a:pathLst>
                      <a:path w="130" h="176">
                        <a:moveTo>
                          <a:pt x="62" y="0"/>
                        </a:moveTo>
                        <a:lnTo>
                          <a:pt x="0" y="148"/>
                        </a:lnTo>
                        <a:lnTo>
                          <a:pt x="68" y="176"/>
                        </a:lnTo>
                        <a:lnTo>
                          <a:pt x="130" y="29"/>
                        </a:lnTo>
                        <a:lnTo>
                          <a:pt x="62" y="0"/>
                        </a:lnTo>
                        <a:close/>
                      </a:path>
                    </a:pathLst>
                  </a:custGeom>
                  <a:noFill/>
                  <a:ln w="7938" cap="rnd">
                    <a:solidFill>
                      <a:srgbClr val="000000"/>
                    </a:solidFill>
                    <a:prstDash val="solid"/>
                    <a:miter lim="800000"/>
                    <a:headEnd/>
                    <a:tailEnd/>
                  </a:ln>
                </p:spPr>
                <p:txBody>
                  <a:bodyPr/>
                  <a:lstStyle/>
                  <a:p>
                    <a:pPr eaLnBrk="0" hangingPunct="0"/>
                    <a:endParaRPr lang="en-US" b="0">
                      <a:solidFill>
                        <a:srgbClr val="000000"/>
                      </a:solidFill>
                      <a:latin typeface="Arial" charset="0"/>
                    </a:endParaRPr>
                  </a:p>
                </p:txBody>
              </p:sp>
            </p:grpSp>
            <p:grpSp>
              <p:nvGrpSpPr>
                <p:cNvPr id="19522" name="Group 485"/>
                <p:cNvGrpSpPr>
                  <a:grpSpLocks/>
                </p:cNvGrpSpPr>
                <p:nvPr/>
              </p:nvGrpSpPr>
              <p:grpSpPr bwMode="auto">
                <a:xfrm>
                  <a:off x="2648" y="2002"/>
                  <a:ext cx="123" cy="156"/>
                  <a:chOff x="2648" y="2002"/>
                  <a:chExt cx="123" cy="156"/>
                </a:xfrm>
              </p:grpSpPr>
              <p:sp>
                <p:nvSpPr>
                  <p:cNvPr id="19697" name="Freeform 486"/>
                  <p:cNvSpPr>
                    <a:spLocks/>
                  </p:cNvSpPr>
                  <p:nvPr/>
                </p:nvSpPr>
                <p:spPr bwMode="auto">
                  <a:xfrm>
                    <a:off x="2648" y="2002"/>
                    <a:ext cx="123" cy="156"/>
                  </a:xfrm>
                  <a:custGeom>
                    <a:avLst/>
                    <a:gdLst>
                      <a:gd name="T0" fmla="*/ 54 w 123"/>
                      <a:gd name="T1" fmla="*/ 0 h 156"/>
                      <a:gd name="T2" fmla="*/ 0 w 123"/>
                      <a:gd name="T3" fmla="*/ 127 h 156"/>
                      <a:gd name="T4" fmla="*/ 70 w 123"/>
                      <a:gd name="T5" fmla="*/ 156 h 156"/>
                      <a:gd name="T6" fmla="*/ 123 w 123"/>
                      <a:gd name="T7" fmla="*/ 29 h 156"/>
                      <a:gd name="T8" fmla="*/ 54 w 123"/>
                      <a:gd name="T9" fmla="*/ 0 h 156"/>
                      <a:gd name="T10" fmla="*/ 0 60000 65536"/>
                      <a:gd name="T11" fmla="*/ 0 60000 65536"/>
                      <a:gd name="T12" fmla="*/ 0 60000 65536"/>
                      <a:gd name="T13" fmla="*/ 0 60000 65536"/>
                      <a:gd name="T14" fmla="*/ 0 60000 65536"/>
                      <a:gd name="T15" fmla="*/ 0 w 123"/>
                      <a:gd name="T16" fmla="*/ 0 h 156"/>
                      <a:gd name="T17" fmla="*/ 123 w 123"/>
                      <a:gd name="T18" fmla="*/ 156 h 156"/>
                    </a:gdLst>
                    <a:ahLst/>
                    <a:cxnLst>
                      <a:cxn ang="T10">
                        <a:pos x="T0" y="T1"/>
                      </a:cxn>
                      <a:cxn ang="T11">
                        <a:pos x="T2" y="T3"/>
                      </a:cxn>
                      <a:cxn ang="T12">
                        <a:pos x="T4" y="T5"/>
                      </a:cxn>
                      <a:cxn ang="T13">
                        <a:pos x="T6" y="T7"/>
                      </a:cxn>
                      <a:cxn ang="T14">
                        <a:pos x="T8" y="T9"/>
                      </a:cxn>
                    </a:cxnLst>
                    <a:rect l="T15" t="T16" r="T17" b="T18"/>
                    <a:pathLst>
                      <a:path w="123" h="156">
                        <a:moveTo>
                          <a:pt x="54" y="0"/>
                        </a:moveTo>
                        <a:lnTo>
                          <a:pt x="0" y="127"/>
                        </a:lnTo>
                        <a:lnTo>
                          <a:pt x="70" y="156"/>
                        </a:lnTo>
                        <a:lnTo>
                          <a:pt x="123" y="29"/>
                        </a:lnTo>
                        <a:lnTo>
                          <a:pt x="54" y="0"/>
                        </a:lnTo>
                        <a:close/>
                      </a:path>
                    </a:pathLst>
                  </a:custGeom>
                  <a:solidFill>
                    <a:srgbClr val="FFFFFF"/>
                  </a:solidFill>
                  <a:ln w="9525">
                    <a:noFill/>
                    <a:round/>
                    <a:headEnd/>
                    <a:tailEnd/>
                  </a:ln>
                </p:spPr>
                <p:txBody>
                  <a:bodyPr/>
                  <a:lstStyle/>
                  <a:p>
                    <a:pPr eaLnBrk="0" hangingPunct="0"/>
                    <a:endParaRPr lang="en-US" b="0">
                      <a:solidFill>
                        <a:srgbClr val="000000"/>
                      </a:solidFill>
                      <a:latin typeface="Arial" charset="0"/>
                    </a:endParaRPr>
                  </a:p>
                </p:txBody>
              </p:sp>
              <p:sp>
                <p:nvSpPr>
                  <p:cNvPr id="19698" name="Freeform 487"/>
                  <p:cNvSpPr>
                    <a:spLocks/>
                  </p:cNvSpPr>
                  <p:nvPr/>
                </p:nvSpPr>
                <p:spPr bwMode="auto">
                  <a:xfrm>
                    <a:off x="2648" y="2002"/>
                    <a:ext cx="123" cy="156"/>
                  </a:xfrm>
                  <a:custGeom>
                    <a:avLst/>
                    <a:gdLst>
                      <a:gd name="T0" fmla="*/ 54 w 123"/>
                      <a:gd name="T1" fmla="*/ 0 h 156"/>
                      <a:gd name="T2" fmla="*/ 0 w 123"/>
                      <a:gd name="T3" fmla="*/ 127 h 156"/>
                      <a:gd name="T4" fmla="*/ 70 w 123"/>
                      <a:gd name="T5" fmla="*/ 156 h 156"/>
                      <a:gd name="T6" fmla="*/ 123 w 123"/>
                      <a:gd name="T7" fmla="*/ 29 h 156"/>
                      <a:gd name="T8" fmla="*/ 54 w 123"/>
                      <a:gd name="T9" fmla="*/ 0 h 156"/>
                      <a:gd name="T10" fmla="*/ 0 60000 65536"/>
                      <a:gd name="T11" fmla="*/ 0 60000 65536"/>
                      <a:gd name="T12" fmla="*/ 0 60000 65536"/>
                      <a:gd name="T13" fmla="*/ 0 60000 65536"/>
                      <a:gd name="T14" fmla="*/ 0 60000 65536"/>
                      <a:gd name="T15" fmla="*/ 0 w 123"/>
                      <a:gd name="T16" fmla="*/ 0 h 156"/>
                      <a:gd name="T17" fmla="*/ 123 w 123"/>
                      <a:gd name="T18" fmla="*/ 156 h 156"/>
                    </a:gdLst>
                    <a:ahLst/>
                    <a:cxnLst>
                      <a:cxn ang="T10">
                        <a:pos x="T0" y="T1"/>
                      </a:cxn>
                      <a:cxn ang="T11">
                        <a:pos x="T2" y="T3"/>
                      </a:cxn>
                      <a:cxn ang="T12">
                        <a:pos x="T4" y="T5"/>
                      </a:cxn>
                      <a:cxn ang="T13">
                        <a:pos x="T6" y="T7"/>
                      </a:cxn>
                      <a:cxn ang="T14">
                        <a:pos x="T8" y="T9"/>
                      </a:cxn>
                    </a:cxnLst>
                    <a:rect l="T15" t="T16" r="T17" b="T18"/>
                    <a:pathLst>
                      <a:path w="123" h="156">
                        <a:moveTo>
                          <a:pt x="54" y="0"/>
                        </a:moveTo>
                        <a:lnTo>
                          <a:pt x="0" y="127"/>
                        </a:lnTo>
                        <a:lnTo>
                          <a:pt x="70" y="156"/>
                        </a:lnTo>
                        <a:lnTo>
                          <a:pt x="123" y="29"/>
                        </a:lnTo>
                        <a:lnTo>
                          <a:pt x="54" y="0"/>
                        </a:lnTo>
                        <a:close/>
                      </a:path>
                    </a:pathLst>
                  </a:custGeom>
                  <a:noFill/>
                  <a:ln w="7938" cap="rnd">
                    <a:solidFill>
                      <a:srgbClr val="000000"/>
                    </a:solidFill>
                    <a:prstDash val="solid"/>
                    <a:miter lim="800000"/>
                    <a:headEnd/>
                    <a:tailEnd/>
                  </a:ln>
                </p:spPr>
                <p:txBody>
                  <a:bodyPr/>
                  <a:lstStyle/>
                  <a:p>
                    <a:pPr eaLnBrk="0" hangingPunct="0"/>
                    <a:endParaRPr lang="en-US" b="0">
                      <a:solidFill>
                        <a:srgbClr val="000000"/>
                      </a:solidFill>
                      <a:latin typeface="Arial" charset="0"/>
                    </a:endParaRPr>
                  </a:p>
                </p:txBody>
              </p:sp>
            </p:grpSp>
            <p:grpSp>
              <p:nvGrpSpPr>
                <p:cNvPr id="19523" name="Group 488"/>
                <p:cNvGrpSpPr>
                  <a:grpSpLocks/>
                </p:cNvGrpSpPr>
                <p:nvPr/>
              </p:nvGrpSpPr>
              <p:grpSpPr bwMode="auto">
                <a:xfrm>
                  <a:off x="2088" y="1666"/>
                  <a:ext cx="517" cy="462"/>
                  <a:chOff x="2088" y="1666"/>
                  <a:chExt cx="517" cy="462"/>
                </a:xfrm>
              </p:grpSpPr>
              <p:sp>
                <p:nvSpPr>
                  <p:cNvPr id="19695" name="Freeform 489"/>
                  <p:cNvSpPr>
                    <a:spLocks/>
                  </p:cNvSpPr>
                  <p:nvPr/>
                </p:nvSpPr>
                <p:spPr bwMode="auto">
                  <a:xfrm>
                    <a:off x="2088" y="1666"/>
                    <a:ext cx="517" cy="462"/>
                  </a:xfrm>
                  <a:custGeom>
                    <a:avLst/>
                    <a:gdLst>
                      <a:gd name="T0" fmla="*/ 127 w 517"/>
                      <a:gd name="T1" fmla="*/ 0 h 462"/>
                      <a:gd name="T2" fmla="*/ 0 w 517"/>
                      <a:gd name="T3" fmla="*/ 169 h 462"/>
                      <a:gd name="T4" fmla="*/ 391 w 517"/>
                      <a:gd name="T5" fmla="*/ 462 h 462"/>
                      <a:gd name="T6" fmla="*/ 517 w 517"/>
                      <a:gd name="T7" fmla="*/ 294 h 462"/>
                      <a:gd name="T8" fmla="*/ 127 w 517"/>
                      <a:gd name="T9" fmla="*/ 0 h 462"/>
                      <a:gd name="T10" fmla="*/ 0 60000 65536"/>
                      <a:gd name="T11" fmla="*/ 0 60000 65536"/>
                      <a:gd name="T12" fmla="*/ 0 60000 65536"/>
                      <a:gd name="T13" fmla="*/ 0 60000 65536"/>
                      <a:gd name="T14" fmla="*/ 0 60000 65536"/>
                      <a:gd name="T15" fmla="*/ 0 w 517"/>
                      <a:gd name="T16" fmla="*/ 0 h 462"/>
                      <a:gd name="T17" fmla="*/ 517 w 517"/>
                      <a:gd name="T18" fmla="*/ 462 h 462"/>
                    </a:gdLst>
                    <a:ahLst/>
                    <a:cxnLst>
                      <a:cxn ang="T10">
                        <a:pos x="T0" y="T1"/>
                      </a:cxn>
                      <a:cxn ang="T11">
                        <a:pos x="T2" y="T3"/>
                      </a:cxn>
                      <a:cxn ang="T12">
                        <a:pos x="T4" y="T5"/>
                      </a:cxn>
                      <a:cxn ang="T13">
                        <a:pos x="T6" y="T7"/>
                      </a:cxn>
                      <a:cxn ang="T14">
                        <a:pos x="T8" y="T9"/>
                      </a:cxn>
                    </a:cxnLst>
                    <a:rect l="T15" t="T16" r="T17" b="T18"/>
                    <a:pathLst>
                      <a:path w="517" h="462">
                        <a:moveTo>
                          <a:pt x="127" y="0"/>
                        </a:moveTo>
                        <a:lnTo>
                          <a:pt x="0" y="169"/>
                        </a:lnTo>
                        <a:lnTo>
                          <a:pt x="391" y="462"/>
                        </a:lnTo>
                        <a:lnTo>
                          <a:pt x="517" y="294"/>
                        </a:lnTo>
                        <a:lnTo>
                          <a:pt x="127" y="0"/>
                        </a:lnTo>
                        <a:close/>
                      </a:path>
                    </a:pathLst>
                  </a:custGeom>
                  <a:solidFill>
                    <a:srgbClr val="F4F4F4"/>
                  </a:solidFill>
                  <a:ln w="9525">
                    <a:noFill/>
                    <a:round/>
                    <a:headEnd/>
                    <a:tailEnd/>
                  </a:ln>
                </p:spPr>
                <p:txBody>
                  <a:bodyPr/>
                  <a:lstStyle/>
                  <a:p>
                    <a:pPr eaLnBrk="0" hangingPunct="0"/>
                    <a:endParaRPr lang="en-US" b="0">
                      <a:solidFill>
                        <a:srgbClr val="000000"/>
                      </a:solidFill>
                      <a:latin typeface="Arial" charset="0"/>
                    </a:endParaRPr>
                  </a:p>
                </p:txBody>
              </p:sp>
              <p:sp>
                <p:nvSpPr>
                  <p:cNvPr id="19696" name="Freeform 490"/>
                  <p:cNvSpPr>
                    <a:spLocks/>
                  </p:cNvSpPr>
                  <p:nvPr/>
                </p:nvSpPr>
                <p:spPr bwMode="auto">
                  <a:xfrm>
                    <a:off x="2088" y="1666"/>
                    <a:ext cx="517" cy="462"/>
                  </a:xfrm>
                  <a:custGeom>
                    <a:avLst/>
                    <a:gdLst>
                      <a:gd name="T0" fmla="*/ 127 w 517"/>
                      <a:gd name="T1" fmla="*/ 0 h 462"/>
                      <a:gd name="T2" fmla="*/ 0 w 517"/>
                      <a:gd name="T3" fmla="*/ 169 h 462"/>
                      <a:gd name="T4" fmla="*/ 391 w 517"/>
                      <a:gd name="T5" fmla="*/ 462 h 462"/>
                      <a:gd name="T6" fmla="*/ 517 w 517"/>
                      <a:gd name="T7" fmla="*/ 294 h 462"/>
                      <a:gd name="T8" fmla="*/ 127 w 517"/>
                      <a:gd name="T9" fmla="*/ 0 h 462"/>
                      <a:gd name="T10" fmla="*/ 0 60000 65536"/>
                      <a:gd name="T11" fmla="*/ 0 60000 65536"/>
                      <a:gd name="T12" fmla="*/ 0 60000 65536"/>
                      <a:gd name="T13" fmla="*/ 0 60000 65536"/>
                      <a:gd name="T14" fmla="*/ 0 60000 65536"/>
                      <a:gd name="T15" fmla="*/ 0 w 517"/>
                      <a:gd name="T16" fmla="*/ 0 h 462"/>
                      <a:gd name="T17" fmla="*/ 517 w 517"/>
                      <a:gd name="T18" fmla="*/ 462 h 462"/>
                    </a:gdLst>
                    <a:ahLst/>
                    <a:cxnLst>
                      <a:cxn ang="T10">
                        <a:pos x="T0" y="T1"/>
                      </a:cxn>
                      <a:cxn ang="T11">
                        <a:pos x="T2" y="T3"/>
                      </a:cxn>
                      <a:cxn ang="T12">
                        <a:pos x="T4" y="T5"/>
                      </a:cxn>
                      <a:cxn ang="T13">
                        <a:pos x="T6" y="T7"/>
                      </a:cxn>
                      <a:cxn ang="T14">
                        <a:pos x="T8" y="T9"/>
                      </a:cxn>
                    </a:cxnLst>
                    <a:rect l="T15" t="T16" r="T17" b="T18"/>
                    <a:pathLst>
                      <a:path w="517" h="462">
                        <a:moveTo>
                          <a:pt x="127" y="0"/>
                        </a:moveTo>
                        <a:lnTo>
                          <a:pt x="0" y="169"/>
                        </a:lnTo>
                        <a:lnTo>
                          <a:pt x="391" y="462"/>
                        </a:lnTo>
                        <a:lnTo>
                          <a:pt x="517" y="294"/>
                        </a:lnTo>
                        <a:lnTo>
                          <a:pt x="127" y="0"/>
                        </a:lnTo>
                        <a:close/>
                      </a:path>
                    </a:pathLst>
                  </a:custGeom>
                  <a:noFill/>
                  <a:ln w="7938" cap="rnd">
                    <a:solidFill>
                      <a:srgbClr val="000000"/>
                    </a:solidFill>
                    <a:prstDash val="solid"/>
                    <a:miter lim="800000"/>
                    <a:headEnd/>
                    <a:tailEnd/>
                  </a:ln>
                </p:spPr>
                <p:txBody>
                  <a:bodyPr/>
                  <a:lstStyle/>
                  <a:p>
                    <a:pPr eaLnBrk="0" hangingPunct="0"/>
                    <a:endParaRPr lang="en-US" b="0">
                      <a:solidFill>
                        <a:srgbClr val="000000"/>
                      </a:solidFill>
                      <a:latin typeface="Arial" charset="0"/>
                    </a:endParaRPr>
                  </a:p>
                </p:txBody>
              </p:sp>
            </p:grpSp>
            <p:grpSp>
              <p:nvGrpSpPr>
                <p:cNvPr id="19524" name="Group 491"/>
                <p:cNvGrpSpPr>
                  <a:grpSpLocks/>
                </p:cNvGrpSpPr>
                <p:nvPr/>
              </p:nvGrpSpPr>
              <p:grpSpPr bwMode="auto">
                <a:xfrm>
                  <a:off x="2035" y="1652"/>
                  <a:ext cx="142" cy="169"/>
                  <a:chOff x="2035" y="1652"/>
                  <a:chExt cx="142" cy="169"/>
                </a:xfrm>
              </p:grpSpPr>
              <p:sp>
                <p:nvSpPr>
                  <p:cNvPr id="19693" name="Freeform 492"/>
                  <p:cNvSpPr>
                    <a:spLocks/>
                  </p:cNvSpPr>
                  <p:nvPr/>
                </p:nvSpPr>
                <p:spPr bwMode="auto">
                  <a:xfrm>
                    <a:off x="2035" y="1652"/>
                    <a:ext cx="142" cy="169"/>
                  </a:xfrm>
                  <a:custGeom>
                    <a:avLst/>
                    <a:gdLst>
                      <a:gd name="T0" fmla="*/ 108 w 142"/>
                      <a:gd name="T1" fmla="*/ 0 h 169"/>
                      <a:gd name="T2" fmla="*/ 0 w 142"/>
                      <a:gd name="T3" fmla="*/ 143 h 169"/>
                      <a:gd name="T4" fmla="*/ 34 w 142"/>
                      <a:gd name="T5" fmla="*/ 169 h 169"/>
                      <a:gd name="T6" fmla="*/ 142 w 142"/>
                      <a:gd name="T7" fmla="*/ 25 h 169"/>
                      <a:gd name="T8" fmla="*/ 108 w 142"/>
                      <a:gd name="T9" fmla="*/ 0 h 169"/>
                      <a:gd name="T10" fmla="*/ 0 60000 65536"/>
                      <a:gd name="T11" fmla="*/ 0 60000 65536"/>
                      <a:gd name="T12" fmla="*/ 0 60000 65536"/>
                      <a:gd name="T13" fmla="*/ 0 60000 65536"/>
                      <a:gd name="T14" fmla="*/ 0 60000 65536"/>
                      <a:gd name="T15" fmla="*/ 0 w 142"/>
                      <a:gd name="T16" fmla="*/ 0 h 169"/>
                      <a:gd name="T17" fmla="*/ 142 w 142"/>
                      <a:gd name="T18" fmla="*/ 169 h 169"/>
                    </a:gdLst>
                    <a:ahLst/>
                    <a:cxnLst>
                      <a:cxn ang="T10">
                        <a:pos x="T0" y="T1"/>
                      </a:cxn>
                      <a:cxn ang="T11">
                        <a:pos x="T2" y="T3"/>
                      </a:cxn>
                      <a:cxn ang="T12">
                        <a:pos x="T4" y="T5"/>
                      </a:cxn>
                      <a:cxn ang="T13">
                        <a:pos x="T6" y="T7"/>
                      </a:cxn>
                      <a:cxn ang="T14">
                        <a:pos x="T8" y="T9"/>
                      </a:cxn>
                    </a:cxnLst>
                    <a:rect l="T15" t="T16" r="T17" b="T18"/>
                    <a:pathLst>
                      <a:path w="142" h="169">
                        <a:moveTo>
                          <a:pt x="108" y="0"/>
                        </a:moveTo>
                        <a:lnTo>
                          <a:pt x="0" y="143"/>
                        </a:lnTo>
                        <a:lnTo>
                          <a:pt x="34" y="169"/>
                        </a:lnTo>
                        <a:lnTo>
                          <a:pt x="142" y="25"/>
                        </a:lnTo>
                        <a:lnTo>
                          <a:pt x="108" y="0"/>
                        </a:lnTo>
                        <a:close/>
                      </a:path>
                    </a:pathLst>
                  </a:custGeom>
                  <a:solidFill>
                    <a:srgbClr val="FFFFFF"/>
                  </a:solidFill>
                  <a:ln w="9525">
                    <a:noFill/>
                    <a:round/>
                    <a:headEnd/>
                    <a:tailEnd/>
                  </a:ln>
                </p:spPr>
                <p:txBody>
                  <a:bodyPr/>
                  <a:lstStyle/>
                  <a:p>
                    <a:pPr eaLnBrk="0" hangingPunct="0"/>
                    <a:endParaRPr lang="en-US" b="0">
                      <a:solidFill>
                        <a:srgbClr val="000000"/>
                      </a:solidFill>
                      <a:latin typeface="Arial" charset="0"/>
                    </a:endParaRPr>
                  </a:p>
                </p:txBody>
              </p:sp>
              <p:sp>
                <p:nvSpPr>
                  <p:cNvPr id="19694" name="Freeform 493"/>
                  <p:cNvSpPr>
                    <a:spLocks/>
                  </p:cNvSpPr>
                  <p:nvPr/>
                </p:nvSpPr>
                <p:spPr bwMode="auto">
                  <a:xfrm>
                    <a:off x="2035" y="1652"/>
                    <a:ext cx="142" cy="169"/>
                  </a:xfrm>
                  <a:custGeom>
                    <a:avLst/>
                    <a:gdLst>
                      <a:gd name="T0" fmla="*/ 108 w 142"/>
                      <a:gd name="T1" fmla="*/ 0 h 169"/>
                      <a:gd name="T2" fmla="*/ 0 w 142"/>
                      <a:gd name="T3" fmla="*/ 143 h 169"/>
                      <a:gd name="T4" fmla="*/ 34 w 142"/>
                      <a:gd name="T5" fmla="*/ 169 h 169"/>
                      <a:gd name="T6" fmla="*/ 142 w 142"/>
                      <a:gd name="T7" fmla="*/ 25 h 169"/>
                      <a:gd name="T8" fmla="*/ 108 w 142"/>
                      <a:gd name="T9" fmla="*/ 0 h 169"/>
                      <a:gd name="T10" fmla="*/ 0 60000 65536"/>
                      <a:gd name="T11" fmla="*/ 0 60000 65536"/>
                      <a:gd name="T12" fmla="*/ 0 60000 65536"/>
                      <a:gd name="T13" fmla="*/ 0 60000 65536"/>
                      <a:gd name="T14" fmla="*/ 0 60000 65536"/>
                      <a:gd name="T15" fmla="*/ 0 w 142"/>
                      <a:gd name="T16" fmla="*/ 0 h 169"/>
                      <a:gd name="T17" fmla="*/ 142 w 142"/>
                      <a:gd name="T18" fmla="*/ 169 h 169"/>
                    </a:gdLst>
                    <a:ahLst/>
                    <a:cxnLst>
                      <a:cxn ang="T10">
                        <a:pos x="T0" y="T1"/>
                      </a:cxn>
                      <a:cxn ang="T11">
                        <a:pos x="T2" y="T3"/>
                      </a:cxn>
                      <a:cxn ang="T12">
                        <a:pos x="T4" y="T5"/>
                      </a:cxn>
                      <a:cxn ang="T13">
                        <a:pos x="T6" y="T7"/>
                      </a:cxn>
                      <a:cxn ang="T14">
                        <a:pos x="T8" y="T9"/>
                      </a:cxn>
                    </a:cxnLst>
                    <a:rect l="T15" t="T16" r="T17" b="T18"/>
                    <a:pathLst>
                      <a:path w="142" h="169">
                        <a:moveTo>
                          <a:pt x="108" y="0"/>
                        </a:moveTo>
                        <a:lnTo>
                          <a:pt x="0" y="143"/>
                        </a:lnTo>
                        <a:lnTo>
                          <a:pt x="34" y="169"/>
                        </a:lnTo>
                        <a:lnTo>
                          <a:pt x="142" y="25"/>
                        </a:lnTo>
                        <a:lnTo>
                          <a:pt x="108" y="0"/>
                        </a:lnTo>
                        <a:close/>
                      </a:path>
                    </a:pathLst>
                  </a:custGeom>
                  <a:noFill/>
                  <a:ln w="7938" cap="rnd">
                    <a:solidFill>
                      <a:srgbClr val="000000"/>
                    </a:solidFill>
                    <a:prstDash val="solid"/>
                    <a:miter lim="800000"/>
                    <a:headEnd/>
                    <a:tailEnd/>
                  </a:ln>
                </p:spPr>
                <p:txBody>
                  <a:bodyPr/>
                  <a:lstStyle/>
                  <a:p>
                    <a:pPr eaLnBrk="0" hangingPunct="0"/>
                    <a:endParaRPr lang="en-US" b="0">
                      <a:solidFill>
                        <a:srgbClr val="000000"/>
                      </a:solidFill>
                      <a:latin typeface="Arial" charset="0"/>
                    </a:endParaRPr>
                  </a:p>
                </p:txBody>
              </p:sp>
            </p:grpSp>
            <p:grpSp>
              <p:nvGrpSpPr>
                <p:cNvPr id="19525" name="Group 494"/>
                <p:cNvGrpSpPr>
                  <a:grpSpLocks/>
                </p:cNvGrpSpPr>
                <p:nvPr/>
              </p:nvGrpSpPr>
              <p:grpSpPr bwMode="auto">
                <a:xfrm>
                  <a:off x="1774" y="2016"/>
                  <a:ext cx="142" cy="170"/>
                  <a:chOff x="1774" y="2016"/>
                  <a:chExt cx="142" cy="170"/>
                </a:xfrm>
              </p:grpSpPr>
              <p:sp>
                <p:nvSpPr>
                  <p:cNvPr id="19691" name="Freeform 495"/>
                  <p:cNvSpPr>
                    <a:spLocks/>
                  </p:cNvSpPr>
                  <p:nvPr/>
                </p:nvSpPr>
                <p:spPr bwMode="auto">
                  <a:xfrm>
                    <a:off x="1774" y="2016"/>
                    <a:ext cx="142" cy="170"/>
                  </a:xfrm>
                  <a:custGeom>
                    <a:avLst/>
                    <a:gdLst>
                      <a:gd name="T0" fmla="*/ 108 w 142"/>
                      <a:gd name="T1" fmla="*/ 0 h 170"/>
                      <a:gd name="T2" fmla="*/ 0 w 142"/>
                      <a:gd name="T3" fmla="*/ 143 h 170"/>
                      <a:gd name="T4" fmla="*/ 35 w 142"/>
                      <a:gd name="T5" fmla="*/ 170 h 170"/>
                      <a:gd name="T6" fmla="*/ 142 w 142"/>
                      <a:gd name="T7" fmla="*/ 26 h 170"/>
                      <a:gd name="T8" fmla="*/ 108 w 142"/>
                      <a:gd name="T9" fmla="*/ 0 h 170"/>
                      <a:gd name="T10" fmla="*/ 0 60000 65536"/>
                      <a:gd name="T11" fmla="*/ 0 60000 65536"/>
                      <a:gd name="T12" fmla="*/ 0 60000 65536"/>
                      <a:gd name="T13" fmla="*/ 0 60000 65536"/>
                      <a:gd name="T14" fmla="*/ 0 60000 65536"/>
                      <a:gd name="T15" fmla="*/ 0 w 142"/>
                      <a:gd name="T16" fmla="*/ 0 h 170"/>
                      <a:gd name="T17" fmla="*/ 142 w 142"/>
                      <a:gd name="T18" fmla="*/ 170 h 170"/>
                    </a:gdLst>
                    <a:ahLst/>
                    <a:cxnLst>
                      <a:cxn ang="T10">
                        <a:pos x="T0" y="T1"/>
                      </a:cxn>
                      <a:cxn ang="T11">
                        <a:pos x="T2" y="T3"/>
                      </a:cxn>
                      <a:cxn ang="T12">
                        <a:pos x="T4" y="T5"/>
                      </a:cxn>
                      <a:cxn ang="T13">
                        <a:pos x="T6" y="T7"/>
                      </a:cxn>
                      <a:cxn ang="T14">
                        <a:pos x="T8" y="T9"/>
                      </a:cxn>
                    </a:cxnLst>
                    <a:rect l="T15" t="T16" r="T17" b="T18"/>
                    <a:pathLst>
                      <a:path w="142" h="170">
                        <a:moveTo>
                          <a:pt x="108" y="0"/>
                        </a:moveTo>
                        <a:lnTo>
                          <a:pt x="0" y="143"/>
                        </a:lnTo>
                        <a:lnTo>
                          <a:pt x="35" y="170"/>
                        </a:lnTo>
                        <a:lnTo>
                          <a:pt x="142" y="26"/>
                        </a:lnTo>
                        <a:lnTo>
                          <a:pt x="108" y="0"/>
                        </a:lnTo>
                        <a:close/>
                      </a:path>
                    </a:pathLst>
                  </a:custGeom>
                  <a:solidFill>
                    <a:srgbClr val="FFFFFF"/>
                  </a:solidFill>
                  <a:ln w="9525">
                    <a:noFill/>
                    <a:round/>
                    <a:headEnd/>
                    <a:tailEnd/>
                  </a:ln>
                </p:spPr>
                <p:txBody>
                  <a:bodyPr/>
                  <a:lstStyle/>
                  <a:p>
                    <a:pPr eaLnBrk="0" hangingPunct="0"/>
                    <a:endParaRPr lang="en-US" b="0">
                      <a:solidFill>
                        <a:srgbClr val="000000"/>
                      </a:solidFill>
                      <a:latin typeface="Arial" charset="0"/>
                    </a:endParaRPr>
                  </a:p>
                </p:txBody>
              </p:sp>
              <p:sp>
                <p:nvSpPr>
                  <p:cNvPr id="19692" name="Freeform 496"/>
                  <p:cNvSpPr>
                    <a:spLocks/>
                  </p:cNvSpPr>
                  <p:nvPr/>
                </p:nvSpPr>
                <p:spPr bwMode="auto">
                  <a:xfrm>
                    <a:off x="1774" y="2016"/>
                    <a:ext cx="142" cy="170"/>
                  </a:xfrm>
                  <a:custGeom>
                    <a:avLst/>
                    <a:gdLst>
                      <a:gd name="T0" fmla="*/ 108 w 142"/>
                      <a:gd name="T1" fmla="*/ 0 h 170"/>
                      <a:gd name="T2" fmla="*/ 0 w 142"/>
                      <a:gd name="T3" fmla="*/ 143 h 170"/>
                      <a:gd name="T4" fmla="*/ 35 w 142"/>
                      <a:gd name="T5" fmla="*/ 170 h 170"/>
                      <a:gd name="T6" fmla="*/ 142 w 142"/>
                      <a:gd name="T7" fmla="*/ 26 h 170"/>
                      <a:gd name="T8" fmla="*/ 108 w 142"/>
                      <a:gd name="T9" fmla="*/ 0 h 170"/>
                      <a:gd name="T10" fmla="*/ 0 60000 65536"/>
                      <a:gd name="T11" fmla="*/ 0 60000 65536"/>
                      <a:gd name="T12" fmla="*/ 0 60000 65536"/>
                      <a:gd name="T13" fmla="*/ 0 60000 65536"/>
                      <a:gd name="T14" fmla="*/ 0 60000 65536"/>
                      <a:gd name="T15" fmla="*/ 0 w 142"/>
                      <a:gd name="T16" fmla="*/ 0 h 170"/>
                      <a:gd name="T17" fmla="*/ 142 w 142"/>
                      <a:gd name="T18" fmla="*/ 170 h 170"/>
                    </a:gdLst>
                    <a:ahLst/>
                    <a:cxnLst>
                      <a:cxn ang="T10">
                        <a:pos x="T0" y="T1"/>
                      </a:cxn>
                      <a:cxn ang="T11">
                        <a:pos x="T2" y="T3"/>
                      </a:cxn>
                      <a:cxn ang="T12">
                        <a:pos x="T4" y="T5"/>
                      </a:cxn>
                      <a:cxn ang="T13">
                        <a:pos x="T6" y="T7"/>
                      </a:cxn>
                      <a:cxn ang="T14">
                        <a:pos x="T8" y="T9"/>
                      </a:cxn>
                    </a:cxnLst>
                    <a:rect l="T15" t="T16" r="T17" b="T18"/>
                    <a:pathLst>
                      <a:path w="142" h="170">
                        <a:moveTo>
                          <a:pt x="108" y="0"/>
                        </a:moveTo>
                        <a:lnTo>
                          <a:pt x="0" y="143"/>
                        </a:lnTo>
                        <a:lnTo>
                          <a:pt x="35" y="170"/>
                        </a:lnTo>
                        <a:lnTo>
                          <a:pt x="142" y="26"/>
                        </a:lnTo>
                        <a:lnTo>
                          <a:pt x="108" y="0"/>
                        </a:lnTo>
                        <a:close/>
                      </a:path>
                    </a:pathLst>
                  </a:custGeom>
                  <a:noFill/>
                  <a:ln w="7938" cap="rnd">
                    <a:solidFill>
                      <a:srgbClr val="000000"/>
                    </a:solidFill>
                    <a:prstDash val="solid"/>
                    <a:miter lim="800000"/>
                    <a:headEnd/>
                    <a:tailEnd/>
                  </a:ln>
                </p:spPr>
                <p:txBody>
                  <a:bodyPr/>
                  <a:lstStyle/>
                  <a:p>
                    <a:pPr eaLnBrk="0" hangingPunct="0"/>
                    <a:endParaRPr lang="en-US" b="0">
                      <a:solidFill>
                        <a:srgbClr val="000000"/>
                      </a:solidFill>
                      <a:latin typeface="Arial" charset="0"/>
                    </a:endParaRPr>
                  </a:p>
                </p:txBody>
              </p:sp>
            </p:grpSp>
            <p:grpSp>
              <p:nvGrpSpPr>
                <p:cNvPr id="19526" name="Group 497"/>
                <p:cNvGrpSpPr>
                  <a:grpSpLocks/>
                </p:cNvGrpSpPr>
                <p:nvPr/>
              </p:nvGrpSpPr>
              <p:grpSpPr bwMode="auto">
                <a:xfrm>
                  <a:off x="1810" y="2073"/>
                  <a:ext cx="517" cy="462"/>
                  <a:chOff x="1810" y="2073"/>
                  <a:chExt cx="517" cy="462"/>
                </a:xfrm>
              </p:grpSpPr>
              <p:sp>
                <p:nvSpPr>
                  <p:cNvPr id="19689" name="Freeform 498"/>
                  <p:cNvSpPr>
                    <a:spLocks/>
                  </p:cNvSpPr>
                  <p:nvPr/>
                </p:nvSpPr>
                <p:spPr bwMode="auto">
                  <a:xfrm>
                    <a:off x="1810" y="2073"/>
                    <a:ext cx="517" cy="462"/>
                  </a:xfrm>
                  <a:custGeom>
                    <a:avLst/>
                    <a:gdLst>
                      <a:gd name="T0" fmla="*/ 127 w 517"/>
                      <a:gd name="T1" fmla="*/ 0 h 462"/>
                      <a:gd name="T2" fmla="*/ 0 w 517"/>
                      <a:gd name="T3" fmla="*/ 169 h 462"/>
                      <a:gd name="T4" fmla="*/ 390 w 517"/>
                      <a:gd name="T5" fmla="*/ 462 h 462"/>
                      <a:gd name="T6" fmla="*/ 517 w 517"/>
                      <a:gd name="T7" fmla="*/ 294 h 462"/>
                      <a:gd name="T8" fmla="*/ 127 w 517"/>
                      <a:gd name="T9" fmla="*/ 0 h 462"/>
                      <a:gd name="T10" fmla="*/ 0 60000 65536"/>
                      <a:gd name="T11" fmla="*/ 0 60000 65536"/>
                      <a:gd name="T12" fmla="*/ 0 60000 65536"/>
                      <a:gd name="T13" fmla="*/ 0 60000 65536"/>
                      <a:gd name="T14" fmla="*/ 0 60000 65536"/>
                      <a:gd name="T15" fmla="*/ 0 w 517"/>
                      <a:gd name="T16" fmla="*/ 0 h 462"/>
                      <a:gd name="T17" fmla="*/ 517 w 517"/>
                      <a:gd name="T18" fmla="*/ 462 h 462"/>
                    </a:gdLst>
                    <a:ahLst/>
                    <a:cxnLst>
                      <a:cxn ang="T10">
                        <a:pos x="T0" y="T1"/>
                      </a:cxn>
                      <a:cxn ang="T11">
                        <a:pos x="T2" y="T3"/>
                      </a:cxn>
                      <a:cxn ang="T12">
                        <a:pos x="T4" y="T5"/>
                      </a:cxn>
                      <a:cxn ang="T13">
                        <a:pos x="T6" y="T7"/>
                      </a:cxn>
                      <a:cxn ang="T14">
                        <a:pos x="T8" y="T9"/>
                      </a:cxn>
                    </a:cxnLst>
                    <a:rect l="T15" t="T16" r="T17" b="T18"/>
                    <a:pathLst>
                      <a:path w="517" h="462">
                        <a:moveTo>
                          <a:pt x="127" y="0"/>
                        </a:moveTo>
                        <a:lnTo>
                          <a:pt x="0" y="169"/>
                        </a:lnTo>
                        <a:lnTo>
                          <a:pt x="390" y="462"/>
                        </a:lnTo>
                        <a:lnTo>
                          <a:pt x="517" y="294"/>
                        </a:lnTo>
                        <a:lnTo>
                          <a:pt x="127" y="0"/>
                        </a:lnTo>
                        <a:close/>
                      </a:path>
                    </a:pathLst>
                  </a:custGeom>
                  <a:solidFill>
                    <a:srgbClr val="F4F4F4"/>
                  </a:solidFill>
                  <a:ln w="9525">
                    <a:noFill/>
                    <a:round/>
                    <a:headEnd/>
                    <a:tailEnd/>
                  </a:ln>
                </p:spPr>
                <p:txBody>
                  <a:bodyPr/>
                  <a:lstStyle/>
                  <a:p>
                    <a:pPr eaLnBrk="0" hangingPunct="0"/>
                    <a:endParaRPr lang="en-US" b="0">
                      <a:solidFill>
                        <a:srgbClr val="000000"/>
                      </a:solidFill>
                      <a:latin typeface="Arial" charset="0"/>
                    </a:endParaRPr>
                  </a:p>
                </p:txBody>
              </p:sp>
              <p:sp>
                <p:nvSpPr>
                  <p:cNvPr id="19690" name="Freeform 499"/>
                  <p:cNvSpPr>
                    <a:spLocks/>
                  </p:cNvSpPr>
                  <p:nvPr/>
                </p:nvSpPr>
                <p:spPr bwMode="auto">
                  <a:xfrm>
                    <a:off x="1810" y="2073"/>
                    <a:ext cx="517" cy="462"/>
                  </a:xfrm>
                  <a:custGeom>
                    <a:avLst/>
                    <a:gdLst>
                      <a:gd name="T0" fmla="*/ 127 w 517"/>
                      <a:gd name="T1" fmla="*/ 0 h 462"/>
                      <a:gd name="T2" fmla="*/ 0 w 517"/>
                      <a:gd name="T3" fmla="*/ 169 h 462"/>
                      <a:gd name="T4" fmla="*/ 390 w 517"/>
                      <a:gd name="T5" fmla="*/ 462 h 462"/>
                      <a:gd name="T6" fmla="*/ 517 w 517"/>
                      <a:gd name="T7" fmla="*/ 294 h 462"/>
                      <a:gd name="T8" fmla="*/ 127 w 517"/>
                      <a:gd name="T9" fmla="*/ 0 h 462"/>
                      <a:gd name="T10" fmla="*/ 0 60000 65536"/>
                      <a:gd name="T11" fmla="*/ 0 60000 65536"/>
                      <a:gd name="T12" fmla="*/ 0 60000 65536"/>
                      <a:gd name="T13" fmla="*/ 0 60000 65536"/>
                      <a:gd name="T14" fmla="*/ 0 60000 65536"/>
                      <a:gd name="T15" fmla="*/ 0 w 517"/>
                      <a:gd name="T16" fmla="*/ 0 h 462"/>
                      <a:gd name="T17" fmla="*/ 517 w 517"/>
                      <a:gd name="T18" fmla="*/ 462 h 462"/>
                    </a:gdLst>
                    <a:ahLst/>
                    <a:cxnLst>
                      <a:cxn ang="T10">
                        <a:pos x="T0" y="T1"/>
                      </a:cxn>
                      <a:cxn ang="T11">
                        <a:pos x="T2" y="T3"/>
                      </a:cxn>
                      <a:cxn ang="T12">
                        <a:pos x="T4" y="T5"/>
                      </a:cxn>
                      <a:cxn ang="T13">
                        <a:pos x="T6" y="T7"/>
                      </a:cxn>
                      <a:cxn ang="T14">
                        <a:pos x="T8" y="T9"/>
                      </a:cxn>
                    </a:cxnLst>
                    <a:rect l="T15" t="T16" r="T17" b="T18"/>
                    <a:pathLst>
                      <a:path w="517" h="462">
                        <a:moveTo>
                          <a:pt x="127" y="0"/>
                        </a:moveTo>
                        <a:lnTo>
                          <a:pt x="0" y="169"/>
                        </a:lnTo>
                        <a:lnTo>
                          <a:pt x="390" y="462"/>
                        </a:lnTo>
                        <a:lnTo>
                          <a:pt x="517" y="294"/>
                        </a:lnTo>
                        <a:lnTo>
                          <a:pt x="127" y="0"/>
                        </a:lnTo>
                        <a:close/>
                      </a:path>
                    </a:pathLst>
                  </a:custGeom>
                  <a:noFill/>
                  <a:ln w="7938" cap="rnd">
                    <a:solidFill>
                      <a:srgbClr val="000000"/>
                    </a:solidFill>
                    <a:prstDash val="solid"/>
                    <a:miter lim="800000"/>
                    <a:headEnd/>
                    <a:tailEnd/>
                  </a:ln>
                </p:spPr>
                <p:txBody>
                  <a:bodyPr/>
                  <a:lstStyle/>
                  <a:p>
                    <a:pPr eaLnBrk="0" hangingPunct="0"/>
                    <a:endParaRPr lang="en-US" b="0">
                      <a:solidFill>
                        <a:srgbClr val="000000"/>
                      </a:solidFill>
                      <a:latin typeface="Arial" charset="0"/>
                    </a:endParaRPr>
                  </a:p>
                </p:txBody>
              </p:sp>
            </p:grpSp>
            <p:grpSp>
              <p:nvGrpSpPr>
                <p:cNvPr id="19527" name="Group 500"/>
                <p:cNvGrpSpPr>
                  <a:grpSpLocks/>
                </p:cNvGrpSpPr>
                <p:nvPr/>
              </p:nvGrpSpPr>
              <p:grpSpPr bwMode="auto">
                <a:xfrm>
                  <a:off x="2236" y="2363"/>
                  <a:ext cx="145" cy="162"/>
                  <a:chOff x="2236" y="2363"/>
                  <a:chExt cx="145" cy="162"/>
                </a:xfrm>
              </p:grpSpPr>
              <p:sp>
                <p:nvSpPr>
                  <p:cNvPr id="19687" name="Freeform 501"/>
                  <p:cNvSpPr>
                    <a:spLocks/>
                  </p:cNvSpPr>
                  <p:nvPr/>
                </p:nvSpPr>
                <p:spPr bwMode="auto">
                  <a:xfrm>
                    <a:off x="2236" y="2363"/>
                    <a:ext cx="145" cy="162"/>
                  </a:xfrm>
                  <a:custGeom>
                    <a:avLst/>
                    <a:gdLst>
                      <a:gd name="T0" fmla="*/ 92 w 145"/>
                      <a:gd name="T1" fmla="*/ 0 h 162"/>
                      <a:gd name="T2" fmla="*/ 0 w 145"/>
                      <a:gd name="T3" fmla="*/ 123 h 162"/>
                      <a:gd name="T4" fmla="*/ 53 w 145"/>
                      <a:gd name="T5" fmla="*/ 162 h 162"/>
                      <a:gd name="T6" fmla="*/ 145 w 145"/>
                      <a:gd name="T7" fmla="*/ 40 h 162"/>
                      <a:gd name="T8" fmla="*/ 92 w 145"/>
                      <a:gd name="T9" fmla="*/ 0 h 162"/>
                      <a:gd name="T10" fmla="*/ 0 60000 65536"/>
                      <a:gd name="T11" fmla="*/ 0 60000 65536"/>
                      <a:gd name="T12" fmla="*/ 0 60000 65536"/>
                      <a:gd name="T13" fmla="*/ 0 60000 65536"/>
                      <a:gd name="T14" fmla="*/ 0 60000 65536"/>
                      <a:gd name="T15" fmla="*/ 0 w 145"/>
                      <a:gd name="T16" fmla="*/ 0 h 162"/>
                      <a:gd name="T17" fmla="*/ 145 w 145"/>
                      <a:gd name="T18" fmla="*/ 162 h 162"/>
                    </a:gdLst>
                    <a:ahLst/>
                    <a:cxnLst>
                      <a:cxn ang="T10">
                        <a:pos x="T0" y="T1"/>
                      </a:cxn>
                      <a:cxn ang="T11">
                        <a:pos x="T2" y="T3"/>
                      </a:cxn>
                      <a:cxn ang="T12">
                        <a:pos x="T4" y="T5"/>
                      </a:cxn>
                      <a:cxn ang="T13">
                        <a:pos x="T6" y="T7"/>
                      </a:cxn>
                      <a:cxn ang="T14">
                        <a:pos x="T8" y="T9"/>
                      </a:cxn>
                    </a:cxnLst>
                    <a:rect l="T15" t="T16" r="T17" b="T18"/>
                    <a:pathLst>
                      <a:path w="145" h="162">
                        <a:moveTo>
                          <a:pt x="92" y="0"/>
                        </a:moveTo>
                        <a:lnTo>
                          <a:pt x="0" y="123"/>
                        </a:lnTo>
                        <a:lnTo>
                          <a:pt x="53" y="162"/>
                        </a:lnTo>
                        <a:lnTo>
                          <a:pt x="145" y="40"/>
                        </a:lnTo>
                        <a:lnTo>
                          <a:pt x="92" y="0"/>
                        </a:lnTo>
                        <a:close/>
                      </a:path>
                    </a:pathLst>
                  </a:custGeom>
                  <a:solidFill>
                    <a:srgbClr val="FFFFFF"/>
                  </a:solidFill>
                  <a:ln w="9525">
                    <a:noFill/>
                    <a:round/>
                    <a:headEnd/>
                    <a:tailEnd/>
                  </a:ln>
                </p:spPr>
                <p:txBody>
                  <a:bodyPr/>
                  <a:lstStyle/>
                  <a:p>
                    <a:pPr eaLnBrk="0" hangingPunct="0"/>
                    <a:endParaRPr lang="en-US" b="0">
                      <a:solidFill>
                        <a:srgbClr val="000000"/>
                      </a:solidFill>
                      <a:latin typeface="Arial" charset="0"/>
                    </a:endParaRPr>
                  </a:p>
                </p:txBody>
              </p:sp>
              <p:sp>
                <p:nvSpPr>
                  <p:cNvPr id="19688" name="Freeform 502"/>
                  <p:cNvSpPr>
                    <a:spLocks/>
                  </p:cNvSpPr>
                  <p:nvPr/>
                </p:nvSpPr>
                <p:spPr bwMode="auto">
                  <a:xfrm>
                    <a:off x="2236" y="2363"/>
                    <a:ext cx="145" cy="162"/>
                  </a:xfrm>
                  <a:custGeom>
                    <a:avLst/>
                    <a:gdLst>
                      <a:gd name="T0" fmla="*/ 92 w 145"/>
                      <a:gd name="T1" fmla="*/ 0 h 162"/>
                      <a:gd name="T2" fmla="*/ 0 w 145"/>
                      <a:gd name="T3" fmla="*/ 123 h 162"/>
                      <a:gd name="T4" fmla="*/ 53 w 145"/>
                      <a:gd name="T5" fmla="*/ 162 h 162"/>
                      <a:gd name="T6" fmla="*/ 145 w 145"/>
                      <a:gd name="T7" fmla="*/ 40 h 162"/>
                      <a:gd name="T8" fmla="*/ 92 w 145"/>
                      <a:gd name="T9" fmla="*/ 0 h 162"/>
                      <a:gd name="T10" fmla="*/ 0 60000 65536"/>
                      <a:gd name="T11" fmla="*/ 0 60000 65536"/>
                      <a:gd name="T12" fmla="*/ 0 60000 65536"/>
                      <a:gd name="T13" fmla="*/ 0 60000 65536"/>
                      <a:gd name="T14" fmla="*/ 0 60000 65536"/>
                      <a:gd name="T15" fmla="*/ 0 w 145"/>
                      <a:gd name="T16" fmla="*/ 0 h 162"/>
                      <a:gd name="T17" fmla="*/ 145 w 145"/>
                      <a:gd name="T18" fmla="*/ 162 h 162"/>
                    </a:gdLst>
                    <a:ahLst/>
                    <a:cxnLst>
                      <a:cxn ang="T10">
                        <a:pos x="T0" y="T1"/>
                      </a:cxn>
                      <a:cxn ang="T11">
                        <a:pos x="T2" y="T3"/>
                      </a:cxn>
                      <a:cxn ang="T12">
                        <a:pos x="T4" y="T5"/>
                      </a:cxn>
                      <a:cxn ang="T13">
                        <a:pos x="T6" y="T7"/>
                      </a:cxn>
                      <a:cxn ang="T14">
                        <a:pos x="T8" y="T9"/>
                      </a:cxn>
                    </a:cxnLst>
                    <a:rect l="T15" t="T16" r="T17" b="T18"/>
                    <a:pathLst>
                      <a:path w="145" h="162">
                        <a:moveTo>
                          <a:pt x="92" y="0"/>
                        </a:moveTo>
                        <a:lnTo>
                          <a:pt x="0" y="123"/>
                        </a:lnTo>
                        <a:lnTo>
                          <a:pt x="53" y="162"/>
                        </a:lnTo>
                        <a:lnTo>
                          <a:pt x="145" y="40"/>
                        </a:lnTo>
                        <a:lnTo>
                          <a:pt x="92" y="0"/>
                        </a:lnTo>
                        <a:close/>
                      </a:path>
                    </a:pathLst>
                  </a:custGeom>
                  <a:noFill/>
                  <a:ln w="7938" cap="rnd">
                    <a:solidFill>
                      <a:srgbClr val="000000"/>
                    </a:solidFill>
                    <a:prstDash val="solid"/>
                    <a:miter lim="800000"/>
                    <a:headEnd/>
                    <a:tailEnd/>
                  </a:ln>
                </p:spPr>
                <p:txBody>
                  <a:bodyPr/>
                  <a:lstStyle/>
                  <a:p>
                    <a:pPr eaLnBrk="0" hangingPunct="0"/>
                    <a:endParaRPr lang="en-US" b="0">
                      <a:solidFill>
                        <a:srgbClr val="000000"/>
                      </a:solidFill>
                      <a:latin typeface="Arial" charset="0"/>
                    </a:endParaRPr>
                  </a:p>
                </p:txBody>
              </p:sp>
            </p:grpSp>
            <p:grpSp>
              <p:nvGrpSpPr>
                <p:cNvPr id="19528" name="Group 503"/>
                <p:cNvGrpSpPr>
                  <a:grpSpLocks/>
                </p:cNvGrpSpPr>
                <p:nvPr/>
              </p:nvGrpSpPr>
              <p:grpSpPr bwMode="auto">
                <a:xfrm>
                  <a:off x="2479" y="1980"/>
                  <a:ext cx="164" cy="187"/>
                  <a:chOff x="2479" y="1980"/>
                  <a:chExt cx="164" cy="187"/>
                </a:xfrm>
              </p:grpSpPr>
              <p:sp>
                <p:nvSpPr>
                  <p:cNvPr id="19685" name="Freeform 504"/>
                  <p:cNvSpPr>
                    <a:spLocks/>
                  </p:cNvSpPr>
                  <p:nvPr/>
                </p:nvSpPr>
                <p:spPr bwMode="auto">
                  <a:xfrm>
                    <a:off x="2479" y="1980"/>
                    <a:ext cx="164" cy="187"/>
                  </a:xfrm>
                  <a:custGeom>
                    <a:avLst/>
                    <a:gdLst>
                      <a:gd name="T0" fmla="*/ 111 w 164"/>
                      <a:gd name="T1" fmla="*/ 0 h 187"/>
                      <a:gd name="T2" fmla="*/ 0 w 164"/>
                      <a:gd name="T3" fmla="*/ 147 h 187"/>
                      <a:gd name="T4" fmla="*/ 53 w 164"/>
                      <a:gd name="T5" fmla="*/ 187 h 187"/>
                      <a:gd name="T6" fmla="*/ 164 w 164"/>
                      <a:gd name="T7" fmla="*/ 40 h 187"/>
                      <a:gd name="T8" fmla="*/ 111 w 164"/>
                      <a:gd name="T9" fmla="*/ 0 h 187"/>
                      <a:gd name="T10" fmla="*/ 0 60000 65536"/>
                      <a:gd name="T11" fmla="*/ 0 60000 65536"/>
                      <a:gd name="T12" fmla="*/ 0 60000 65536"/>
                      <a:gd name="T13" fmla="*/ 0 60000 65536"/>
                      <a:gd name="T14" fmla="*/ 0 60000 65536"/>
                      <a:gd name="T15" fmla="*/ 0 w 164"/>
                      <a:gd name="T16" fmla="*/ 0 h 187"/>
                      <a:gd name="T17" fmla="*/ 164 w 164"/>
                      <a:gd name="T18" fmla="*/ 187 h 187"/>
                    </a:gdLst>
                    <a:ahLst/>
                    <a:cxnLst>
                      <a:cxn ang="T10">
                        <a:pos x="T0" y="T1"/>
                      </a:cxn>
                      <a:cxn ang="T11">
                        <a:pos x="T2" y="T3"/>
                      </a:cxn>
                      <a:cxn ang="T12">
                        <a:pos x="T4" y="T5"/>
                      </a:cxn>
                      <a:cxn ang="T13">
                        <a:pos x="T6" y="T7"/>
                      </a:cxn>
                      <a:cxn ang="T14">
                        <a:pos x="T8" y="T9"/>
                      </a:cxn>
                    </a:cxnLst>
                    <a:rect l="T15" t="T16" r="T17" b="T18"/>
                    <a:pathLst>
                      <a:path w="164" h="187">
                        <a:moveTo>
                          <a:pt x="111" y="0"/>
                        </a:moveTo>
                        <a:lnTo>
                          <a:pt x="0" y="147"/>
                        </a:lnTo>
                        <a:lnTo>
                          <a:pt x="53" y="187"/>
                        </a:lnTo>
                        <a:lnTo>
                          <a:pt x="164" y="40"/>
                        </a:lnTo>
                        <a:lnTo>
                          <a:pt x="111" y="0"/>
                        </a:lnTo>
                        <a:close/>
                      </a:path>
                    </a:pathLst>
                  </a:custGeom>
                  <a:solidFill>
                    <a:srgbClr val="FFFFFF"/>
                  </a:solidFill>
                  <a:ln w="9525">
                    <a:noFill/>
                    <a:round/>
                    <a:headEnd/>
                    <a:tailEnd/>
                  </a:ln>
                </p:spPr>
                <p:txBody>
                  <a:bodyPr/>
                  <a:lstStyle/>
                  <a:p>
                    <a:pPr eaLnBrk="0" hangingPunct="0"/>
                    <a:endParaRPr lang="en-US" b="0">
                      <a:solidFill>
                        <a:srgbClr val="000000"/>
                      </a:solidFill>
                      <a:latin typeface="Arial" charset="0"/>
                    </a:endParaRPr>
                  </a:p>
                </p:txBody>
              </p:sp>
              <p:sp>
                <p:nvSpPr>
                  <p:cNvPr id="19686" name="Freeform 505"/>
                  <p:cNvSpPr>
                    <a:spLocks/>
                  </p:cNvSpPr>
                  <p:nvPr/>
                </p:nvSpPr>
                <p:spPr bwMode="auto">
                  <a:xfrm>
                    <a:off x="2479" y="1980"/>
                    <a:ext cx="164" cy="187"/>
                  </a:xfrm>
                  <a:custGeom>
                    <a:avLst/>
                    <a:gdLst>
                      <a:gd name="T0" fmla="*/ 111 w 164"/>
                      <a:gd name="T1" fmla="*/ 0 h 187"/>
                      <a:gd name="T2" fmla="*/ 0 w 164"/>
                      <a:gd name="T3" fmla="*/ 147 h 187"/>
                      <a:gd name="T4" fmla="*/ 53 w 164"/>
                      <a:gd name="T5" fmla="*/ 187 h 187"/>
                      <a:gd name="T6" fmla="*/ 164 w 164"/>
                      <a:gd name="T7" fmla="*/ 40 h 187"/>
                      <a:gd name="T8" fmla="*/ 111 w 164"/>
                      <a:gd name="T9" fmla="*/ 0 h 187"/>
                      <a:gd name="T10" fmla="*/ 0 60000 65536"/>
                      <a:gd name="T11" fmla="*/ 0 60000 65536"/>
                      <a:gd name="T12" fmla="*/ 0 60000 65536"/>
                      <a:gd name="T13" fmla="*/ 0 60000 65536"/>
                      <a:gd name="T14" fmla="*/ 0 60000 65536"/>
                      <a:gd name="T15" fmla="*/ 0 w 164"/>
                      <a:gd name="T16" fmla="*/ 0 h 187"/>
                      <a:gd name="T17" fmla="*/ 164 w 164"/>
                      <a:gd name="T18" fmla="*/ 187 h 187"/>
                    </a:gdLst>
                    <a:ahLst/>
                    <a:cxnLst>
                      <a:cxn ang="T10">
                        <a:pos x="T0" y="T1"/>
                      </a:cxn>
                      <a:cxn ang="T11">
                        <a:pos x="T2" y="T3"/>
                      </a:cxn>
                      <a:cxn ang="T12">
                        <a:pos x="T4" y="T5"/>
                      </a:cxn>
                      <a:cxn ang="T13">
                        <a:pos x="T6" y="T7"/>
                      </a:cxn>
                      <a:cxn ang="T14">
                        <a:pos x="T8" y="T9"/>
                      </a:cxn>
                    </a:cxnLst>
                    <a:rect l="T15" t="T16" r="T17" b="T18"/>
                    <a:pathLst>
                      <a:path w="164" h="187">
                        <a:moveTo>
                          <a:pt x="111" y="0"/>
                        </a:moveTo>
                        <a:lnTo>
                          <a:pt x="0" y="147"/>
                        </a:lnTo>
                        <a:lnTo>
                          <a:pt x="53" y="187"/>
                        </a:lnTo>
                        <a:lnTo>
                          <a:pt x="164" y="40"/>
                        </a:lnTo>
                        <a:lnTo>
                          <a:pt x="111" y="0"/>
                        </a:lnTo>
                        <a:close/>
                      </a:path>
                    </a:pathLst>
                  </a:custGeom>
                  <a:noFill/>
                  <a:ln w="7938" cap="rnd">
                    <a:solidFill>
                      <a:srgbClr val="000000"/>
                    </a:solidFill>
                    <a:prstDash val="solid"/>
                    <a:miter lim="800000"/>
                    <a:headEnd/>
                    <a:tailEnd/>
                  </a:ln>
                </p:spPr>
                <p:txBody>
                  <a:bodyPr/>
                  <a:lstStyle/>
                  <a:p>
                    <a:pPr eaLnBrk="0" hangingPunct="0"/>
                    <a:endParaRPr lang="en-US" b="0">
                      <a:solidFill>
                        <a:srgbClr val="000000"/>
                      </a:solidFill>
                      <a:latin typeface="Arial" charset="0"/>
                    </a:endParaRPr>
                  </a:p>
                </p:txBody>
              </p:sp>
            </p:grpSp>
            <p:sp>
              <p:nvSpPr>
                <p:cNvPr id="19537" name="Line 506"/>
                <p:cNvSpPr>
                  <a:spLocks noChangeShapeType="1"/>
                </p:cNvSpPr>
                <p:nvPr/>
              </p:nvSpPr>
              <p:spPr bwMode="auto">
                <a:xfrm>
                  <a:off x="1832" y="1792"/>
                  <a:ext cx="708" cy="413"/>
                </a:xfrm>
                <a:prstGeom prst="line">
                  <a:avLst/>
                </a:prstGeom>
                <a:noFill/>
                <a:ln w="31750">
                  <a:solidFill>
                    <a:srgbClr val="000000"/>
                  </a:solidFill>
                  <a:round/>
                  <a:headEnd/>
                  <a:tailEnd/>
                </a:ln>
              </p:spPr>
              <p:txBody>
                <a:bodyPr/>
                <a:lstStyle/>
                <a:p>
                  <a:pPr eaLnBrk="0" hangingPunct="0"/>
                  <a:endParaRPr lang="en-US" b="0">
                    <a:solidFill>
                      <a:srgbClr val="000000"/>
                    </a:solidFill>
                    <a:latin typeface="Arial" charset="0"/>
                  </a:endParaRPr>
                </a:p>
              </p:txBody>
            </p:sp>
            <p:sp>
              <p:nvSpPr>
                <p:cNvPr id="19538" name="Line 507"/>
                <p:cNvSpPr>
                  <a:spLocks noChangeShapeType="1"/>
                </p:cNvSpPr>
                <p:nvPr/>
              </p:nvSpPr>
              <p:spPr bwMode="auto">
                <a:xfrm flipV="1">
                  <a:off x="2528" y="2163"/>
                  <a:ext cx="38" cy="42"/>
                </a:xfrm>
                <a:prstGeom prst="line">
                  <a:avLst/>
                </a:prstGeom>
                <a:noFill/>
                <a:ln w="31750">
                  <a:solidFill>
                    <a:srgbClr val="000000"/>
                  </a:solidFill>
                  <a:round/>
                  <a:headEnd/>
                  <a:tailEnd/>
                </a:ln>
              </p:spPr>
              <p:txBody>
                <a:bodyPr/>
                <a:lstStyle/>
                <a:p>
                  <a:pPr eaLnBrk="0" hangingPunct="0"/>
                  <a:endParaRPr lang="en-US" b="0">
                    <a:solidFill>
                      <a:srgbClr val="000000"/>
                    </a:solidFill>
                    <a:latin typeface="Arial" charset="0"/>
                  </a:endParaRPr>
                </a:p>
              </p:txBody>
            </p:sp>
            <p:sp>
              <p:nvSpPr>
                <p:cNvPr id="19539" name="Line 508"/>
                <p:cNvSpPr>
                  <a:spLocks noChangeShapeType="1"/>
                </p:cNvSpPr>
                <p:nvPr/>
              </p:nvSpPr>
              <p:spPr bwMode="auto">
                <a:xfrm>
                  <a:off x="2559" y="2167"/>
                  <a:ext cx="118" cy="45"/>
                </a:xfrm>
                <a:prstGeom prst="line">
                  <a:avLst/>
                </a:prstGeom>
                <a:noFill/>
                <a:ln w="31750">
                  <a:solidFill>
                    <a:srgbClr val="000000"/>
                  </a:solidFill>
                  <a:round/>
                  <a:headEnd/>
                  <a:tailEnd/>
                </a:ln>
              </p:spPr>
              <p:txBody>
                <a:bodyPr/>
                <a:lstStyle/>
                <a:p>
                  <a:pPr eaLnBrk="0" hangingPunct="0"/>
                  <a:endParaRPr lang="en-US" b="0">
                    <a:solidFill>
                      <a:srgbClr val="000000"/>
                    </a:solidFill>
                    <a:latin typeface="Arial" charset="0"/>
                  </a:endParaRPr>
                </a:p>
              </p:txBody>
            </p:sp>
            <p:sp>
              <p:nvSpPr>
                <p:cNvPr id="19540" name="Line 509"/>
                <p:cNvSpPr>
                  <a:spLocks noChangeShapeType="1"/>
                </p:cNvSpPr>
                <p:nvPr/>
              </p:nvSpPr>
              <p:spPr bwMode="auto">
                <a:xfrm flipV="1">
                  <a:off x="2669" y="2155"/>
                  <a:ext cx="42" cy="59"/>
                </a:xfrm>
                <a:prstGeom prst="line">
                  <a:avLst/>
                </a:prstGeom>
                <a:noFill/>
                <a:ln w="31750">
                  <a:solidFill>
                    <a:srgbClr val="000000"/>
                  </a:solidFill>
                  <a:round/>
                  <a:headEnd/>
                  <a:tailEnd/>
                </a:ln>
              </p:spPr>
              <p:txBody>
                <a:bodyPr/>
                <a:lstStyle/>
                <a:p>
                  <a:pPr eaLnBrk="0" hangingPunct="0"/>
                  <a:endParaRPr lang="en-US" b="0">
                    <a:solidFill>
                      <a:srgbClr val="000000"/>
                    </a:solidFill>
                    <a:latin typeface="Arial" charset="0"/>
                  </a:endParaRPr>
                </a:p>
              </p:txBody>
            </p:sp>
            <p:sp>
              <p:nvSpPr>
                <p:cNvPr id="19541" name="Line 510"/>
                <p:cNvSpPr>
                  <a:spLocks noChangeShapeType="1"/>
                </p:cNvSpPr>
                <p:nvPr/>
              </p:nvSpPr>
              <p:spPr bwMode="auto">
                <a:xfrm>
                  <a:off x="2711" y="2163"/>
                  <a:ext cx="736" cy="316"/>
                </a:xfrm>
                <a:prstGeom prst="line">
                  <a:avLst/>
                </a:prstGeom>
                <a:noFill/>
                <a:ln w="31750">
                  <a:solidFill>
                    <a:srgbClr val="000000"/>
                  </a:solidFill>
                  <a:round/>
                  <a:headEnd/>
                  <a:tailEnd/>
                </a:ln>
              </p:spPr>
              <p:txBody>
                <a:bodyPr/>
                <a:lstStyle/>
                <a:p>
                  <a:pPr eaLnBrk="0" hangingPunct="0"/>
                  <a:endParaRPr lang="en-US" b="0">
                    <a:solidFill>
                      <a:srgbClr val="000000"/>
                    </a:solidFill>
                    <a:latin typeface="Arial" charset="0"/>
                  </a:endParaRPr>
                </a:p>
              </p:txBody>
            </p:sp>
            <p:sp>
              <p:nvSpPr>
                <p:cNvPr id="19542" name="Line 511"/>
                <p:cNvSpPr>
                  <a:spLocks noChangeShapeType="1"/>
                </p:cNvSpPr>
                <p:nvPr/>
              </p:nvSpPr>
              <p:spPr bwMode="auto">
                <a:xfrm>
                  <a:off x="3447" y="2479"/>
                  <a:ext cx="825" cy="1"/>
                </a:xfrm>
                <a:prstGeom prst="line">
                  <a:avLst/>
                </a:prstGeom>
                <a:noFill/>
                <a:ln w="31750">
                  <a:solidFill>
                    <a:srgbClr val="000000"/>
                  </a:solidFill>
                  <a:round/>
                  <a:headEnd/>
                  <a:tailEnd/>
                </a:ln>
              </p:spPr>
              <p:txBody>
                <a:bodyPr/>
                <a:lstStyle/>
                <a:p>
                  <a:pPr eaLnBrk="0" hangingPunct="0"/>
                  <a:endParaRPr lang="en-US" b="0">
                    <a:solidFill>
                      <a:srgbClr val="000000"/>
                    </a:solidFill>
                    <a:latin typeface="Arial" charset="0"/>
                  </a:endParaRPr>
                </a:p>
              </p:txBody>
            </p:sp>
            <p:sp>
              <p:nvSpPr>
                <p:cNvPr id="19543" name="Line 512"/>
                <p:cNvSpPr>
                  <a:spLocks noChangeShapeType="1"/>
                </p:cNvSpPr>
                <p:nvPr/>
              </p:nvSpPr>
              <p:spPr bwMode="auto">
                <a:xfrm flipV="1">
                  <a:off x="4261" y="2333"/>
                  <a:ext cx="380" cy="146"/>
                </a:xfrm>
                <a:prstGeom prst="line">
                  <a:avLst/>
                </a:prstGeom>
                <a:noFill/>
                <a:ln w="31750">
                  <a:solidFill>
                    <a:srgbClr val="000000"/>
                  </a:solidFill>
                  <a:round/>
                  <a:headEnd/>
                  <a:tailEnd/>
                </a:ln>
              </p:spPr>
              <p:txBody>
                <a:bodyPr/>
                <a:lstStyle/>
                <a:p>
                  <a:pPr eaLnBrk="0" hangingPunct="0"/>
                  <a:endParaRPr lang="en-US" b="0">
                    <a:solidFill>
                      <a:srgbClr val="000000"/>
                    </a:solidFill>
                    <a:latin typeface="Arial" charset="0"/>
                  </a:endParaRPr>
                </a:p>
              </p:txBody>
            </p:sp>
            <p:sp>
              <p:nvSpPr>
                <p:cNvPr id="19544" name="Line 513"/>
                <p:cNvSpPr>
                  <a:spLocks noChangeShapeType="1"/>
                </p:cNvSpPr>
                <p:nvPr/>
              </p:nvSpPr>
              <p:spPr bwMode="auto">
                <a:xfrm>
                  <a:off x="4641" y="2333"/>
                  <a:ext cx="16" cy="29"/>
                </a:xfrm>
                <a:prstGeom prst="line">
                  <a:avLst/>
                </a:prstGeom>
                <a:noFill/>
                <a:ln w="31750">
                  <a:solidFill>
                    <a:srgbClr val="000000"/>
                  </a:solidFill>
                  <a:round/>
                  <a:headEnd/>
                  <a:tailEnd/>
                </a:ln>
              </p:spPr>
              <p:txBody>
                <a:bodyPr/>
                <a:lstStyle/>
                <a:p>
                  <a:pPr eaLnBrk="0" hangingPunct="0"/>
                  <a:endParaRPr lang="en-US" b="0">
                    <a:solidFill>
                      <a:srgbClr val="000000"/>
                    </a:solidFill>
                    <a:latin typeface="Arial" charset="0"/>
                  </a:endParaRPr>
                </a:p>
              </p:txBody>
            </p:sp>
            <p:sp>
              <p:nvSpPr>
                <p:cNvPr id="19545" name="Line 514"/>
                <p:cNvSpPr>
                  <a:spLocks noChangeShapeType="1"/>
                </p:cNvSpPr>
                <p:nvPr/>
              </p:nvSpPr>
              <p:spPr bwMode="auto">
                <a:xfrm flipV="1">
                  <a:off x="4657" y="2287"/>
                  <a:ext cx="106" cy="75"/>
                </a:xfrm>
                <a:prstGeom prst="line">
                  <a:avLst/>
                </a:prstGeom>
                <a:noFill/>
                <a:ln w="31750">
                  <a:solidFill>
                    <a:srgbClr val="000000"/>
                  </a:solidFill>
                  <a:round/>
                  <a:headEnd/>
                  <a:tailEnd/>
                </a:ln>
              </p:spPr>
              <p:txBody>
                <a:bodyPr/>
                <a:lstStyle/>
                <a:p>
                  <a:pPr eaLnBrk="0" hangingPunct="0"/>
                  <a:endParaRPr lang="en-US" b="0">
                    <a:solidFill>
                      <a:srgbClr val="000000"/>
                    </a:solidFill>
                    <a:latin typeface="Arial" charset="0"/>
                  </a:endParaRPr>
                </a:p>
              </p:txBody>
            </p:sp>
            <p:sp>
              <p:nvSpPr>
                <p:cNvPr id="19546" name="Line 515"/>
                <p:cNvSpPr>
                  <a:spLocks noChangeShapeType="1"/>
                </p:cNvSpPr>
                <p:nvPr/>
              </p:nvSpPr>
              <p:spPr bwMode="auto">
                <a:xfrm flipH="1">
                  <a:off x="4757" y="2402"/>
                  <a:ext cx="94" cy="77"/>
                </a:xfrm>
                <a:prstGeom prst="line">
                  <a:avLst/>
                </a:prstGeom>
                <a:noFill/>
                <a:ln w="31750">
                  <a:solidFill>
                    <a:srgbClr val="000000"/>
                  </a:solidFill>
                  <a:round/>
                  <a:headEnd/>
                  <a:tailEnd/>
                </a:ln>
              </p:spPr>
              <p:txBody>
                <a:bodyPr/>
                <a:lstStyle/>
                <a:p>
                  <a:pPr eaLnBrk="0" hangingPunct="0"/>
                  <a:endParaRPr lang="en-US" b="0">
                    <a:solidFill>
                      <a:srgbClr val="000000"/>
                    </a:solidFill>
                    <a:latin typeface="Arial" charset="0"/>
                  </a:endParaRPr>
                </a:p>
              </p:txBody>
            </p:sp>
            <p:sp>
              <p:nvSpPr>
                <p:cNvPr id="19547" name="Line 516"/>
                <p:cNvSpPr>
                  <a:spLocks noChangeShapeType="1"/>
                </p:cNvSpPr>
                <p:nvPr/>
              </p:nvSpPr>
              <p:spPr bwMode="auto">
                <a:xfrm>
                  <a:off x="4757" y="2479"/>
                  <a:ext cx="23" cy="42"/>
                </a:xfrm>
                <a:prstGeom prst="line">
                  <a:avLst/>
                </a:prstGeom>
                <a:noFill/>
                <a:ln w="31750">
                  <a:solidFill>
                    <a:srgbClr val="000000"/>
                  </a:solidFill>
                  <a:round/>
                  <a:headEnd/>
                  <a:tailEnd/>
                </a:ln>
              </p:spPr>
              <p:txBody>
                <a:bodyPr/>
                <a:lstStyle/>
                <a:p>
                  <a:pPr eaLnBrk="0" hangingPunct="0"/>
                  <a:endParaRPr lang="en-US" b="0">
                    <a:solidFill>
                      <a:srgbClr val="000000"/>
                    </a:solidFill>
                    <a:latin typeface="Arial" charset="0"/>
                  </a:endParaRPr>
                </a:p>
              </p:txBody>
            </p:sp>
            <p:sp>
              <p:nvSpPr>
                <p:cNvPr id="19548" name="Line 517"/>
                <p:cNvSpPr>
                  <a:spLocks noChangeShapeType="1"/>
                </p:cNvSpPr>
                <p:nvPr/>
              </p:nvSpPr>
              <p:spPr bwMode="auto">
                <a:xfrm flipH="1">
                  <a:off x="4308" y="2521"/>
                  <a:ext cx="472" cy="308"/>
                </a:xfrm>
                <a:prstGeom prst="line">
                  <a:avLst/>
                </a:prstGeom>
                <a:noFill/>
                <a:ln w="31750">
                  <a:solidFill>
                    <a:srgbClr val="000000"/>
                  </a:solidFill>
                  <a:round/>
                  <a:headEnd/>
                  <a:tailEnd/>
                </a:ln>
              </p:spPr>
              <p:txBody>
                <a:bodyPr/>
                <a:lstStyle/>
                <a:p>
                  <a:pPr eaLnBrk="0" hangingPunct="0"/>
                  <a:endParaRPr lang="en-US" b="0">
                    <a:solidFill>
                      <a:srgbClr val="000000"/>
                    </a:solidFill>
                    <a:latin typeface="Arial" charset="0"/>
                  </a:endParaRPr>
                </a:p>
              </p:txBody>
            </p:sp>
            <p:sp>
              <p:nvSpPr>
                <p:cNvPr id="19549" name="Line 518"/>
                <p:cNvSpPr>
                  <a:spLocks noChangeShapeType="1"/>
                </p:cNvSpPr>
                <p:nvPr/>
              </p:nvSpPr>
              <p:spPr bwMode="auto">
                <a:xfrm flipH="1">
                  <a:off x="3978" y="2829"/>
                  <a:ext cx="330" cy="115"/>
                </a:xfrm>
                <a:prstGeom prst="line">
                  <a:avLst/>
                </a:prstGeom>
                <a:noFill/>
                <a:ln w="31750">
                  <a:solidFill>
                    <a:srgbClr val="000000"/>
                  </a:solidFill>
                  <a:round/>
                  <a:headEnd/>
                  <a:tailEnd/>
                </a:ln>
              </p:spPr>
              <p:txBody>
                <a:bodyPr/>
                <a:lstStyle/>
                <a:p>
                  <a:pPr eaLnBrk="0" hangingPunct="0"/>
                  <a:endParaRPr lang="en-US" b="0">
                    <a:solidFill>
                      <a:srgbClr val="000000"/>
                    </a:solidFill>
                    <a:latin typeface="Arial" charset="0"/>
                  </a:endParaRPr>
                </a:p>
              </p:txBody>
            </p:sp>
            <p:sp>
              <p:nvSpPr>
                <p:cNvPr id="19550" name="Line 519"/>
                <p:cNvSpPr>
                  <a:spLocks noChangeShapeType="1"/>
                </p:cNvSpPr>
                <p:nvPr/>
              </p:nvSpPr>
              <p:spPr bwMode="auto">
                <a:xfrm flipH="1">
                  <a:off x="3238" y="2943"/>
                  <a:ext cx="740" cy="1"/>
                </a:xfrm>
                <a:prstGeom prst="line">
                  <a:avLst/>
                </a:prstGeom>
                <a:noFill/>
                <a:ln w="31750">
                  <a:solidFill>
                    <a:srgbClr val="000000"/>
                  </a:solidFill>
                  <a:round/>
                  <a:headEnd/>
                  <a:tailEnd/>
                </a:ln>
              </p:spPr>
              <p:txBody>
                <a:bodyPr/>
                <a:lstStyle/>
                <a:p>
                  <a:pPr eaLnBrk="0" hangingPunct="0"/>
                  <a:endParaRPr lang="en-US" b="0">
                    <a:solidFill>
                      <a:srgbClr val="000000"/>
                    </a:solidFill>
                    <a:latin typeface="Arial" charset="0"/>
                  </a:endParaRPr>
                </a:p>
              </p:txBody>
            </p:sp>
            <p:sp>
              <p:nvSpPr>
                <p:cNvPr id="19551" name="Line 520"/>
                <p:cNvSpPr>
                  <a:spLocks noChangeShapeType="1"/>
                </p:cNvSpPr>
                <p:nvPr/>
              </p:nvSpPr>
              <p:spPr bwMode="auto">
                <a:xfrm flipH="1" flipV="1">
                  <a:off x="2495" y="2636"/>
                  <a:ext cx="743" cy="307"/>
                </a:xfrm>
                <a:prstGeom prst="line">
                  <a:avLst/>
                </a:prstGeom>
                <a:noFill/>
                <a:ln w="31750">
                  <a:solidFill>
                    <a:srgbClr val="000000"/>
                  </a:solidFill>
                  <a:round/>
                  <a:headEnd/>
                  <a:tailEnd/>
                </a:ln>
              </p:spPr>
              <p:txBody>
                <a:bodyPr/>
                <a:lstStyle/>
                <a:p>
                  <a:pPr eaLnBrk="0" hangingPunct="0"/>
                  <a:endParaRPr lang="en-US" b="0">
                    <a:solidFill>
                      <a:srgbClr val="000000"/>
                    </a:solidFill>
                    <a:latin typeface="Arial" charset="0"/>
                  </a:endParaRPr>
                </a:p>
              </p:txBody>
            </p:sp>
            <p:sp>
              <p:nvSpPr>
                <p:cNvPr id="19552" name="Line 521"/>
                <p:cNvSpPr>
                  <a:spLocks noChangeShapeType="1"/>
                </p:cNvSpPr>
                <p:nvPr/>
              </p:nvSpPr>
              <p:spPr bwMode="auto">
                <a:xfrm flipV="1">
                  <a:off x="2496" y="2537"/>
                  <a:ext cx="37" cy="105"/>
                </a:xfrm>
                <a:prstGeom prst="line">
                  <a:avLst/>
                </a:prstGeom>
                <a:noFill/>
                <a:ln w="31750">
                  <a:solidFill>
                    <a:srgbClr val="000000"/>
                  </a:solidFill>
                  <a:round/>
                  <a:headEnd/>
                  <a:tailEnd/>
                </a:ln>
              </p:spPr>
              <p:txBody>
                <a:bodyPr/>
                <a:lstStyle/>
                <a:p>
                  <a:pPr eaLnBrk="0" hangingPunct="0"/>
                  <a:endParaRPr lang="en-US" b="0">
                    <a:solidFill>
                      <a:srgbClr val="000000"/>
                    </a:solidFill>
                    <a:latin typeface="Arial" charset="0"/>
                  </a:endParaRPr>
                </a:p>
              </p:txBody>
            </p:sp>
            <p:sp>
              <p:nvSpPr>
                <p:cNvPr id="19553" name="Line 522"/>
                <p:cNvSpPr>
                  <a:spLocks noChangeShapeType="1"/>
                </p:cNvSpPr>
                <p:nvPr/>
              </p:nvSpPr>
              <p:spPr bwMode="auto">
                <a:xfrm flipH="1" flipV="1">
                  <a:off x="1795" y="1826"/>
                  <a:ext cx="738" cy="721"/>
                </a:xfrm>
                <a:prstGeom prst="line">
                  <a:avLst/>
                </a:prstGeom>
                <a:noFill/>
                <a:ln w="31750">
                  <a:solidFill>
                    <a:srgbClr val="000000"/>
                  </a:solidFill>
                  <a:round/>
                  <a:headEnd/>
                  <a:tailEnd/>
                </a:ln>
              </p:spPr>
              <p:txBody>
                <a:bodyPr/>
                <a:lstStyle/>
                <a:p>
                  <a:pPr eaLnBrk="0" hangingPunct="0"/>
                  <a:endParaRPr lang="en-US" b="0">
                    <a:solidFill>
                      <a:srgbClr val="000000"/>
                    </a:solidFill>
                    <a:latin typeface="Arial" charset="0"/>
                  </a:endParaRPr>
                </a:p>
              </p:txBody>
            </p:sp>
            <p:sp>
              <p:nvSpPr>
                <p:cNvPr id="19554" name="Line 523"/>
                <p:cNvSpPr>
                  <a:spLocks noChangeShapeType="1"/>
                </p:cNvSpPr>
                <p:nvPr/>
              </p:nvSpPr>
              <p:spPr bwMode="auto">
                <a:xfrm>
                  <a:off x="4757" y="2273"/>
                  <a:ext cx="94" cy="129"/>
                </a:xfrm>
                <a:prstGeom prst="line">
                  <a:avLst/>
                </a:prstGeom>
                <a:noFill/>
                <a:ln w="11113">
                  <a:solidFill>
                    <a:srgbClr val="000000"/>
                  </a:solidFill>
                  <a:round/>
                  <a:headEnd/>
                  <a:tailEnd/>
                </a:ln>
              </p:spPr>
              <p:txBody>
                <a:bodyPr/>
                <a:lstStyle/>
                <a:p>
                  <a:pPr eaLnBrk="0" hangingPunct="0"/>
                  <a:endParaRPr lang="en-US" b="0">
                    <a:solidFill>
                      <a:srgbClr val="000000"/>
                    </a:solidFill>
                    <a:latin typeface="Arial" charset="0"/>
                  </a:endParaRPr>
                </a:p>
              </p:txBody>
            </p:sp>
            <p:grpSp>
              <p:nvGrpSpPr>
                <p:cNvPr id="19529" name="Group 524"/>
                <p:cNvGrpSpPr>
                  <a:grpSpLocks/>
                </p:cNvGrpSpPr>
                <p:nvPr/>
              </p:nvGrpSpPr>
              <p:grpSpPr bwMode="auto">
                <a:xfrm>
                  <a:off x="3699" y="2959"/>
                  <a:ext cx="718" cy="673"/>
                  <a:chOff x="3699" y="2959"/>
                  <a:chExt cx="718" cy="673"/>
                </a:xfrm>
              </p:grpSpPr>
              <p:sp>
                <p:nvSpPr>
                  <p:cNvPr id="19683" name="Rectangle 525"/>
                  <p:cNvSpPr>
                    <a:spLocks noChangeArrowheads="1"/>
                  </p:cNvSpPr>
                  <p:nvPr/>
                </p:nvSpPr>
                <p:spPr bwMode="auto">
                  <a:xfrm>
                    <a:off x="3699" y="2959"/>
                    <a:ext cx="718" cy="673"/>
                  </a:xfrm>
                  <a:prstGeom prst="rect">
                    <a:avLst/>
                  </a:prstGeom>
                  <a:solidFill>
                    <a:srgbClr val="F4F4F4"/>
                  </a:solidFill>
                  <a:ln w="9525">
                    <a:noFill/>
                    <a:miter lim="800000"/>
                    <a:headEnd/>
                    <a:tailEnd/>
                  </a:ln>
                </p:spPr>
                <p:txBody>
                  <a:bodyPr/>
                  <a:lstStyle/>
                  <a:p>
                    <a:pPr eaLnBrk="0" hangingPunct="0"/>
                    <a:endParaRPr lang="en-US" b="0">
                      <a:solidFill>
                        <a:srgbClr val="000000"/>
                      </a:solidFill>
                      <a:latin typeface="Arial" charset="0"/>
                    </a:endParaRPr>
                  </a:p>
                </p:txBody>
              </p:sp>
              <p:sp>
                <p:nvSpPr>
                  <p:cNvPr id="19684" name="Rectangle 526"/>
                  <p:cNvSpPr>
                    <a:spLocks noChangeArrowheads="1"/>
                  </p:cNvSpPr>
                  <p:nvPr/>
                </p:nvSpPr>
                <p:spPr bwMode="auto">
                  <a:xfrm>
                    <a:off x="3699" y="2959"/>
                    <a:ext cx="718" cy="673"/>
                  </a:xfrm>
                  <a:prstGeom prst="rect">
                    <a:avLst/>
                  </a:prstGeom>
                  <a:noFill/>
                  <a:ln w="7938" cap="rnd">
                    <a:solidFill>
                      <a:srgbClr val="000000"/>
                    </a:solidFill>
                    <a:miter lim="800000"/>
                    <a:headEnd/>
                    <a:tailEnd/>
                  </a:ln>
                </p:spPr>
                <p:txBody>
                  <a:bodyPr/>
                  <a:lstStyle/>
                  <a:p>
                    <a:pPr eaLnBrk="0" hangingPunct="0"/>
                    <a:endParaRPr lang="en-US" b="0">
                      <a:solidFill>
                        <a:srgbClr val="000000"/>
                      </a:solidFill>
                      <a:latin typeface="Arial" charset="0"/>
                    </a:endParaRPr>
                  </a:p>
                </p:txBody>
              </p:sp>
            </p:grpSp>
            <p:grpSp>
              <p:nvGrpSpPr>
                <p:cNvPr id="19530" name="Group 527"/>
                <p:cNvGrpSpPr>
                  <a:grpSpLocks/>
                </p:cNvGrpSpPr>
                <p:nvPr/>
              </p:nvGrpSpPr>
              <p:grpSpPr bwMode="auto">
                <a:xfrm>
                  <a:off x="3615" y="2959"/>
                  <a:ext cx="84" cy="252"/>
                  <a:chOff x="3615" y="2959"/>
                  <a:chExt cx="84" cy="252"/>
                </a:xfrm>
              </p:grpSpPr>
              <p:sp>
                <p:nvSpPr>
                  <p:cNvPr id="19681" name="Rectangle 528"/>
                  <p:cNvSpPr>
                    <a:spLocks noChangeArrowheads="1"/>
                  </p:cNvSpPr>
                  <p:nvPr/>
                </p:nvSpPr>
                <p:spPr bwMode="auto">
                  <a:xfrm>
                    <a:off x="3615" y="2959"/>
                    <a:ext cx="84" cy="252"/>
                  </a:xfrm>
                  <a:prstGeom prst="rect">
                    <a:avLst/>
                  </a:prstGeom>
                  <a:solidFill>
                    <a:srgbClr val="FFFFFF"/>
                  </a:solidFill>
                  <a:ln w="9525">
                    <a:noFill/>
                    <a:miter lim="800000"/>
                    <a:headEnd/>
                    <a:tailEnd/>
                  </a:ln>
                </p:spPr>
                <p:txBody>
                  <a:bodyPr/>
                  <a:lstStyle/>
                  <a:p>
                    <a:pPr eaLnBrk="0" hangingPunct="0"/>
                    <a:endParaRPr lang="en-US" b="0">
                      <a:solidFill>
                        <a:srgbClr val="000000"/>
                      </a:solidFill>
                      <a:latin typeface="Arial" charset="0"/>
                    </a:endParaRPr>
                  </a:p>
                </p:txBody>
              </p:sp>
              <p:sp>
                <p:nvSpPr>
                  <p:cNvPr id="19682" name="Rectangle 529"/>
                  <p:cNvSpPr>
                    <a:spLocks noChangeArrowheads="1"/>
                  </p:cNvSpPr>
                  <p:nvPr/>
                </p:nvSpPr>
                <p:spPr bwMode="auto">
                  <a:xfrm>
                    <a:off x="3615" y="2959"/>
                    <a:ext cx="84" cy="252"/>
                  </a:xfrm>
                  <a:prstGeom prst="rect">
                    <a:avLst/>
                  </a:prstGeom>
                  <a:noFill/>
                  <a:ln w="7938" cap="rnd">
                    <a:solidFill>
                      <a:srgbClr val="000000"/>
                    </a:solidFill>
                    <a:miter lim="800000"/>
                    <a:headEnd/>
                    <a:tailEnd/>
                  </a:ln>
                </p:spPr>
                <p:txBody>
                  <a:bodyPr/>
                  <a:lstStyle/>
                  <a:p>
                    <a:pPr eaLnBrk="0" hangingPunct="0"/>
                    <a:endParaRPr lang="en-US" b="0">
                      <a:solidFill>
                        <a:srgbClr val="000000"/>
                      </a:solidFill>
                      <a:latin typeface="Arial" charset="0"/>
                    </a:endParaRPr>
                  </a:p>
                </p:txBody>
              </p:sp>
            </p:grpSp>
            <p:grpSp>
              <p:nvGrpSpPr>
                <p:cNvPr id="19531" name="Group 530"/>
                <p:cNvGrpSpPr>
                  <a:grpSpLocks/>
                </p:cNvGrpSpPr>
                <p:nvPr/>
              </p:nvGrpSpPr>
              <p:grpSpPr bwMode="auto">
                <a:xfrm>
                  <a:off x="4417" y="2959"/>
                  <a:ext cx="124" cy="253"/>
                  <a:chOff x="4417" y="2959"/>
                  <a:chExt cx="124" cy="253"/>
                </a:xfrm>
              </p:grpSpPr>
              <p:sp>
                <p:nvSpPr>
                  <p:cNvPr id="19679" name="Rectangle 531"/>
                  <p:cNvSpPr>
                    <a:spLocks noChangeArrowheads="1"/>
                  </p:cNvSpPr>
                  <p:nvPr/>
                </p:nvSpPr>
                <p:spPr bwMode="auto">
                  <a:xfrm>
                    <a:off x="4417" y="2959"/>
                    <a:ext cx="124" cy="253"/>
                  </a:xfrm>
                  <a:prstGeom prst="rect">
                    <a:avLst/>
                  </a:prstGeom>
                  <a:solidFill>
                    <a:srgbClr val="FFFFFF"/>
                  </a:solidFill>
                  <a:ln w="9525">
                    <a:noFill/>
                    <a:miter lim="800000"/>
                    <a:headEnd/>
                    <a:tailEnd/>
                  </a:ln>
                </p:spPr>
                <p:txBody>
                  <a:bodyPr/>
                  <a:lstStyle/>
                  <a:p>
                    <a:pPr eaLnBrk="0" hangingPunct="0"/>
                    <a:endParaRPr lang="en-US" b="0">
                      <a:solidFill>
                        <a:srgbClr val="000000"/>
                      </a:solidFill>
                      <a:latin typeface="Arial" charset="0"/>
                    </a:endParaRPr>
                  </a:p>
                </p:txBody>
              </p:sp>
              <p:sp>
                <p:nvSpPr>
                  <p:cNvPr id="19680" name="Rectangle 532"/>
                  <p:cNvSpPr>
                    <a:spLocks noChangeArrowheads="1"/>
                  </p:cNvSpPr>
                  <p:nvPr/>
                </p:nvSpPr>
                <p:spPr bwMode="auto">
                  <a:xfrm>
                    <a:off x="4417" y="2959"/>
                    <a:ext cx="124" cy="253"/>
                  </a:xfrm>
                  <a:prstGeom prst="rect">
                    <a:avLst/>
                  </a:prstGeom>
                  <a:noFill/>
                  <a:ln w="7938" cap="rnd">
                    <a:solidFill>
                      <a:srgbClr val="000000"/>
                    </a:solidFill>
                    <a:miter lim="800000"/>
                    <a:headEnd/>
                    <a:tailEnd/>
                  </a:ln>
                </p:spPr>
                <p:txBody>
                  <a:bodyPr/>
                  <a:lstStyle/>
                  <a:p>
                    <a:pPr eaLnBrk="0" hangingPunct="0"/>
                    <a:endParaRPr lang="en-US" b="0">
                      <a:solidFill>
                        <a:srgbClr val="000000"/>
                      </a:solidFill>
                      <a:latin typeface="Arial" charset="0"/>
                    </a:endParaRPr>
                  </a:p>
                </p:txBody>
              </p:sp>
            </p:grpSp>
            <p:grpSp>
              <p:nvGrpSpPr>
                <p:cNvPr id="19532" name="Group 533"/>
                <p:cNvGrpSpPr>
                  <a:grpSpLocks/>
                </p:cNvGrpSpPr>
                <p:nvPr/>
              </p:nvGrpSpPr>
              <p:grpSpPr bwMode="auto">
                <a:xfrm>
                  <a:off x="1801" y="1938"/>
                  <a:ext cx="110" cy="94"/>
                  <a:chOff x="1801" y="1938"/>
                  <a:chExt cx="110" cy="94"/>
                </a:xfrm>
              </p:grpSpPr>
              <p:sp>
                <p:nvSpPr>
                  <p:cNvPr id="19677" name="Freeform 534"/>
                  <p:cNvSpPr>
                    <a:spLocks/>
                  </p:cNvSpPr>
                  <p:nvPr/>
                </p:nvSpPr>
                <p:spPr bwMode="auto">
                  <a:xfrm>
                    <a:off x="1801" y="1938"/>
                    <a:ext cx="110" cy="94"/>
                  </a:xfrm>
                  <a:custGeom>
                    <a:avLst/>
                    <a:gdLst>
                      <a:gd name="T0" fmla="*/ 110 w 110"/>
                      <a:gd name="T1" fmla="*/ 57 h 94"/>
                      <a:gd name="T2" fmla="*/ 86 w 110"/>
                      <a:gd name="T3" fmla="*/ 0 h 94"/>
                      <a:gd name="T4" fmla="*/ 0 w 110"/>
                      <a:gd name="T5" fmla="*/ 37 h 94"/>
                      <a:gd name="T6" fmla="*/ 25 w 110"/>
                      <a:gd name="T7" fmla="*/ 94 h 94"/>
                      <a:gd name="T8" fmla="*/ 110 w 110"/>
                      <a:gd name="T9" fmla="*/ 57 h 94"/>
                      <a:gd name="T10" fmla="*/ 0 60000 65536"/>
                      <a:gd name="T11" fmla="*/ 0 60000 65536"/>
                      <a:gd name="T12" fmla="*/ 0 60000 65536"/>
                      <a:gd name="T13" fmla="*/ 0 60000 65536"/>
                      <a:gd name="T14" fmla="*/ 0 60000 65536"/>
                      <a:gd name="T15" fmla="*/ 0 w 110"/>
                      <a:gd name="T16" fmla="*/ 0 h 94"/>
                      <a:gd name="T17" fmla="*/ 110 w 110"/>
                      <a:gd name="T18" fmla="*/ 94 h 94"/>
                    </a:gdLst>
                    <a:ahLst/>
                    <a:cxnLst>
                      <a:cxn ang="T10">
                        <a:pos x="T0" y="T1"/>
                      </a:cxn>
                      <a:cxn ang="T11">
                        <a:pos x="T2" y="T3"/>
                      </a:cxn>
                      <a:cxn ang="T12">
                        <a:pos x="T4" y="T5"/>
                      </a:cxn>
                      <a:cxn ang="T13">
                        <a:pos x="T6" y="T7"/>
                      </a:cxn>
                      <a:cxn ang="T14">
                        <a:pos x="T8" y="T9"/>
                      </a:cxn>
                    </a:cxnLst>
                    <a:rect l="T15" t="T16" r="T17" b="T18"/>
                    <a:pathLst>
                      <a:path w="110" h="94">
                        <a:moveTo>
                          <a:pt x="110" y="57"/>
                        </a:moveTo>
                        <a:lnTo>
                          <a:pt x="86" y="0"/>
                        </a:lnTo>
                        <a:lnTo>
                          <a:pt x="0" y="37"/>
                        </a:lnTo>
                        <a:lnTo>
                          <a:pt x="25" y="94"/>
                        </a:lnTo>
                        <a:lnTo>
                          <a:pt x="110" y="57"/>
                        </a:lnTo>
                        <a:close/>
                      </a:path>
                    </a:pathLst>
                  </a:custGeom>
                  <a:solidFill>
                    <a:srgbClr val="FFFFFF"/>
                  </a:solidFill>
                  <a:ln w="9525">
                    <a:noFill/>
                    <a:round/>
                    <a:headEnd/>
                    <a:tailEnd/>
                  </a:ln>
                </p:spPr>
                <p:txBody>
                  <a:bodyPr/>
                  <a:lstStyle/>
                  <a:p>
                    <a:pPr eaLnBrk="0" hangingPunct="0"/>
                    <a:endParaRPr lang="en-US" b="0">
                      <a:solidFill>
                        <a:srgbClr val="000000"/>
                      </a:solidFill>
                      <a:latin typeface="Arial" charset="0"/>
                    </a:endParaRPr>
                  </a:p>
                </p:txBody>
              </p:sp>
              <p:sp>
                <p:nvSpPr>
                  <p:cNvPr id="19678" name="Freeform 535"/>
                  <p:cNvSpPr>
                    <a:spLocks/>
                  </p:cNvSpPr>
                  <p:nvPr/>
                </p:nvSpPr>
                <p:spPr bwMode="auto">
                  <a:xfrm>
                    <a:off x="1801" y="1938"/>
                    <a:ext cx="110" cy="94"/>
                  </a:xfrm>
                  <a:custGeom>
                    <a:avLst/>
                    <a:gdLst>
                      <a:gd name="T0" fmla="*/ 110 w 110"/>
                      <a:gd name="T1" fmla="*/ 57 h 94"/>
                      <a:gd name="T2" fmla="*/ 86 w 110"/>
                      <a:gd name="T3" fmla="*/ 0 h 94"/>
                      <a:gd name="T4" fmla="*/ 0 w 110"/>
                      <a:gd name="T5" fmla="*/ 37 h 94"/>
                      <a:gd name="T6" fmla="*/ 25 w 110"/>
                      <a:gd name="T7" fmla="*/ 94 h 94"/>
                      <a:gd name="T8" fmla="*/ 110 w 110"/>
                      <a:gd name="T9" fmla="*/ 57 h 94"/>
                      <a:gd name="T10" fmla="*/ 0 60000 65536"/>
                      <a:gd name="T11" fmla="*/ 0 60000 65536"/>
                      <a:gd name="T12" fmla="*/ 0 60000 65536"/>
                      <a:gd name="T13" fmla="*/ 0 60000 65536"/>
                      <a:gd name="T14" fmla="*/ 0 60000 65536"/>
                      <a:gd name="T15" fmla="*/ 0 w 110"/>
                      <a:gd name="T16" fmla="*/ 0 h 94"/>
                      <a:gd name="T17" fmla="*/ 110 w 110"/>
                      <a:gd name="T18" fmla="*/ 94 h 94"/>
                    </a:gdLst>
                    <a:ahLst/>
                    <a:cxnLst>
                      <a:cxn ang="T10">
                        <a:pos x="T0" y="T1"/>
                      </a:cxn>
                      <a:cxn ang="T11">
                        <a:pos x="T2" y="T3"/>
                      </a:cxn>
                      <a:cxn ang="T12">
                        <a:pos x="T4" y="T5"/>
                      </a:cxn>
                      <a:cxn ang="T13">
                        <a:pos x="T6" y="T7"/>
                      </a:cxn>
                      <a:cxn ang="T14">
                        <a:pos x="T8" y="T9"/>
                      </a:cxn>
                    </a:cxnLst>
                    <a:rect l="T15" t="T16" r="T17" b="T18"/>
                    <a:pathLst>
                      <a:path w="110" h="94">
                        <a:moveTo>
                          <a:pt x="110" y="57"/>
                        </a:moveTo>
                        <a:lnTo>
                          <a:pt x="86" y="0"/>
                        </a:lnTo>
                        <a:lnTo>
                          <a:pt x="0" y="37"/>
                        </a:lnTo>
                        <a:lnTo>
                          <a:pt x="25" y="94"/>
                        </a:lnTo>
                        <a:lnTo>
                          <a:pt x="110" y="57"/>
                        </a:lnTo>
                        <a:close/>
                      </a:path>
                    </a:pathLst>
                  </a:custGeom>
                  <a:noFill/>
                  <a:ln w="7938" cap="rnd">
                    <a:solidFill>
                      <a:srgbClr val="000000"/>
                    </a:solidFill>
                    <a:prstDash val="solid"/>
                    <a:miter lim="800000"/>
                    <a:headEnd/>
                    <a:tailEnd/>
                  </a:ln>
                </p:spPr>
                <p:txBody>
                  <a:bodyPr/>
                  <a:lstStyle/>
                  <a:p>
                    <a:pPr eaLnBrk="0" hangingPunct="0"/>
                    <a:endParaRPr lang="en-US" b="0">
                      <a:solidFill>
                        <a:srgbClr val="000000"/>
                      </a:solidFill>
                      <a:latin typeface="Arial" charset="0"/>
                    </a:endParaRPr>
                  </a:p>
                </p:txBody>
              </p:sp>
            </p:grpSp>
            <p:grpSp>
              <p:nvGrpSpPr>
                <p:cNvPr id="19533" name="Group 536"/>
                <p:cNvGrpSpPr>
                  <a:grpSpLocks/>
                </p:cNvGrpSpPr>
                <p:nvPr/>
              </p:nvGrpSpPr>
              <p:grpSpPr bwMode="auto">
                <a:xfrm>
                  <a:off x="1961" y="1738"/>
                  <a:ext cx="67" cy="96"/>
                  <a:chOff x="1961" y="1738"/>
                  <a:chExt cx="67" cy="96"/>
                </a:xfrm>
              </p:grpSpPr>
              <p:sp>
                <p:nvSpPr>
                  <p:cNvPr id="19675" name="Freeform 537"/>
                  <p:cNvSpPr>
                    <a:spLocks/>
                  </p:cNvSpPr>
                  <p:nvPr/>
                </p:nvSpPr>
                <p:spPr bwMode="auto">
                  <a:xfrm>
                    <a:off x="1961" y="1738"/>
                    <a:ext cx="67" cy="96"/>
                  </a:xfrm>
                  <a:custGeom>
                    <a:avLst/>
                    <a:gdLst>
                      <a:gd name="T0" fmla="*/ 62 w 67"/>
                      <a:gd name="T1" fmla="*/ 0 h 96"/>
                      <a:gd name="T2" fmla="*/ 0 w 67"/>
                      <a:gd name="T3" fmla="*/ 3 h 96"/>
                      <a:gd name="T4" fmla="*/ 5 w 67"/>
                      <a:gd name="T5" fmla="*/ 96 h 96"/>
                      <a:gd name="T6" fmla="*/ 67 w 67"/>
                      <a:gd name="T7" fmla="*/ 93 h 96"/>
                      <a:gd name="T8" fmla="*/ 62 w 67"/>
                      <a:gd name="T9" fmla="*/ 0 h 96"/>
                      <a:gd name="T10" fmla="*/ 0 60000 65536"/>
                      <a:gd name="T11" fmla="*/ 0 60000 65536"/>
                      <a:gd name="T12" fmla="*/ 0 60000 65536"/>
                      <a:gd name="T13" fmla="*/ 0 60000 65536"/>
                      <a:gd name="T14" fmla="*/ 0 60000 65536"/>
                      <a:gd name="T15" fmla="*/ 0 w 67"/>
                      <a:gd name="T16" fmla="*/ 0 h 96"/>
                      <a:gd name="T17" fmla="*/ 67 w 67"/>
                      <a:gd name="T18" fmla="*/ 96 h 96"/>
                    </a:gdLst>
                    <a:ahLst/>
                    <a:cxnLst>
                      <a:cxn ang="T10">
                        <a:pos x="T0" y="T1"/>
                      </a:cxn>
                      <a:cxn ang="T11">
                        <a:pos x="T2" y="T3"/>
                      </a:cxn>
                      <a:cxn ang="T12">
                        <a:pos x="T4" y="T5"/>
                      </a:cxn>
                      <a:cxn ang="T13">
                        <a:pos x="T6" y="T7"/>
                      </a:cxn>
                      <a:cxn ang="T14">
                        <a:pos x="T8" y="T9"/>
                      </a:cxn>
                    </a:cxnLst>
                    <a:rect l="T15" t="T16" r="T17" b="T18"/>
                    <a:pathLst>
                      <a:path w="67" h="96">
                        <a:moveTo>
                          <a:pt x="62" y="0"/>
                        </a:moveTo>
                        <a:lnTo>
                          <a:pt x="0" y="3"/>
                        </a:lnTo>
                        <a:lnTo>
                          <a:pt x="5" y="96"/>
                        </a:lnTo>
                        <a:lnTo>
                          <a:pt x="67" y="93"/>
                        </a:lnTo>
                        <a:lnTo>
                          <a:pt x="62" y="0"/>
                        </a:lnTo>
                        <a:close/>
                      </a:path>
                    </a:pathLst>
                  </a:custGeom>
                  <a:solidFill>
                    <a:srgbClr val="FFFFFF"/>
                  </a:solidFill>
                  <a:ln w="9525">
                    <a:noFill/>
                    <a:round/>
                    <a:headEnd/>
                    <a:tailEnd/>
                  </a:ln>
                </p:spPr>
                <p:txBody>
                  <a:bodyPr/>
                  <a:lstStyle/>
                  <a:p>
                    <a:pPr eaLnBrk="0" hangingPunct="0"/>
                    <a:endParaRPr lang="en-US" b="0">
                      <a:solidFill>
                        <a:srgbClr val="000000"/>
                      </a:solidFill>
                      <a:latin typeface="Arial" charset="0"/>
                    </a:endParaRPr>
                  </a:p>
                </p:txBody>
              </p:sp>
              <p:sp>
                <p:nvSpPr>
                  <p:cNvPr id="19676" name="Freeform 538"/>
                  <p:cNvSpPr>
                    <a:spLocks/>
                  </p:cNvSpPr>
                  <p:nvPr/>
                </p:nvSpPr>
                <p:spPr bwMode="auto">
                  <a:xfrm>
                    <a:off x="1961" y="1738"/>
                    <a:ext cx="67" cy="96"/>
                  </a:xfrm>
                  <a:custGeom>
                    <a:avLst/>
                    <a:gdLst>
                      <a:gd name="T0" fmla="*/ 62 w 67"/>
                      <a:gd name="T1" fmla="*/ 0 h 96"/>
                      <a:gd name="T2" fmla="*/ 0 w 67"/>
                      <a:gd name="T3" fmla="*/ 3 h 96"/>
                      <a:gd name="T4" fmla="*/ 5 w 67"/>
                      <a:gd name="T5" fmla="*/ 96 h 96"/>
                      <a:gd name="T6" fmla="*/ 67 w 67"/>
                      <a:gd name="T7" fmla="*/ 93 h 96"/>
                      <a:gd name="T8" fmla="*/ 62 w 67"/>
                      <a:gd name="T9" fmla="*/ 0 h 96"/>
                      <a:gd name="T10" fmla="*/ 0 60000 65536"/>
                      <a:gd name="T11" fmla="*/ 0 60000 65536"/>
                      <a:gd name="T12" fmla="*/ 0 60000 65536"/>
                      <a:gd name="T13" fmla="*/ 0 60000 65536"/>
                      <a:gd name="T14" fmla="*/ 0 60000 65536"/>
                      <a:gd name="T15" fmla="*/ 0 w 67"/>
                      <a:gd name="T16" fmla="*/ 0 h 96"/>
                      <a:gd name="T17" fmla="*/ 67 w 67"/>
                      <a:gd name="T18" fmla="*/ 96 h 96"/>
                    </a:gdLst>
                    <a:ahLst/>
                    <a:cxnLst>
                      <a:cxn ang="T10">
                        <a:pos x="T0" y="T1"/>
                      </a:cxn>
                      <a:cxn ang="T11">
                        <a:pos x="T2" y="T3"/>
                      </a:cxn>
                      <a:cxn ang="T12">
                        <a:pos x="T4" y="T5"/>
                      </a:cxn>
                      <a:cxn ang="T13">
                        <a:pos x="T6" y="T7"/>
                      </a:cxn>
                      <a:cxn ang="T14">
                        <a:pos x="T8" y="T9"/>
                      </a:cxn>
                    </a:cxnLst>
                    <a:rect l="T15" t="T16" r="T17" b="T18"/>
                    <a:pathLst>
                      <a:path w="67" h="96">
                        <a:moveTo>
                          <a:pt x="62" y="0"/>
                        </a:moveTo>
                        <a:lnTo>
                          <a:pt x="0" y="3"/>
                        </a:lnTo>
                        <a:lnTo>
                          <a:pt x="5" y="96"/>
                        </a:lnTo>
                        <a:lnTo>
                          <a:pt x="67" y="93"/>
                        </a:lnTo>
                        <a:lnTo>
                          <a:pt x="62" y="0"/>
                        </a:lnTo>
                        <a:close/>
                      </a:path>
                    </a:pathLst>
                  </a:custGeom>
                  <a:noFill/>
                  <a:ln w="7938" cap="rnd">
                    <a:solidFill>
                      <a:srgbClr val="000000"/>
                    </a:solidFill>
                    <a:prstDash val="solid"/>
                    <a:miter lim="800000"/>
                    <a:headEnd/>
                    <a:tailEnd/>
                  </a:ln>
                </p:spPr>
                <p:txBody>
                  <a:bodyPr/>
                  <a:lstStyle/>
                  <a:p>
                    <a:pPr eaLnBrk="0" hangingPunct="0"/>
                    <a:endParaRPr lang="en-US" b="0">
                      <a:solidFill>
                        <a:srgbClr val="000000"/>
                      </a:solidFill>
                      <a:latin typeface="Arial" charset="0"/>
                    </a:endParaRPr>
                  </a:p>
                </p:txBody>
              </p:sp>
            </p:grpSp>
            <p:sp>
              <p:nvSpPr>
                <p:cNvPr id="19560" name="Line 539"/>
                <p:cNvSpPr>
                  <a:spLocks noChangeShapeType="1"/>
                </p:cNvSpPr>
                <p:nvPr/>
              </p:nvSpPr>
              <p:spPr bwMode="auto">
                <a:xfrm flipH="1" flipV="1">
                  <a:off x="1795" y="1826"/>
                  <a:ext cx="56" cy="128"/>
                </a:xfrm>
                <a:prstGeom prst="line">
                  <a:avLst/>
                </a:prstGeom>
                <a:noFill/>
                <a:ln w="7938" cap="rnd">
                  <a:solidFill>
                    <a:srgbClr val="000000"/>
                  </a:solidFill>
                  <a:round/>
                  <a:headEnd/>
                  <a:tailEnd/>
                </a:ln>
              </p:spPr>
              <p:txBody>
                <a:bodyPr/>
                <a:lstStyle/>
                <a:p>
                  <a:pPr eaLnBrk="0" hangingPunct="0"/>
                  <a:endParaRPr lang="en-US" b="0">
                    <a:solidFill>
                      <a:srgbClr val="000000"/>
                    </a:solidFill>
                    <a:latin typeface="Arial" charset="0"/>
                  </a:endParaRPr>
                </a:p>
              </p:txBody>
            </p:sp>
            <p:sp>
              <p:nvSpPr>
                <p:cNvPr id="19561" name="Line 540"/>
                <p:cNvSpPr>
                  <a:spLocks noChangeShapeType="1"/>
                </p:cNvSpPr>
                <p:nvPr/>
              </p:nvSpPr>
              <p:spPr bwMode="auto">
                <a:xfrm flipH="1" flipV="1">
                  <a:off x="1776" y="1836"/>
                  <a:ext cx="56" cy="128"/>
                </a:xfrm>
                <a:prstGeom prst="line">
                  <a:avLst/>
                </a:prstGeom>
                <a:noFill/>
                <a:ln w="7938" cap="rnd">
                  <a:solidFill>
                    <a:srgbClr val="000000"/>
                  </a:solidFill>
                  <a:round/>
                  <a:headEnd/>
                  <a:tailEnd/>
                </a:ln>
              </p:spPr>
              <p:txBody>
                <a:bodyPr/>
                <a:lstStyle/>
                <a:p>
                  <a:pPr eaLnBrk="0" hangingPunct="0"/>
                  <a:endParaRPr lang="en-US" b="0">
                    <a:solidFill>
                      <a:srgbClr val="000000"/>
                    </a:solidFill>
                    <a:latin typeface="Arial" charset="0"/>
                  </a:endParaRPr>
                </a:p>
              </p:txBody>
            </p:sp>
            <p:sp>
              <p:nvSpPr>
                <p:cNvPr id="19562" name="Line 541"/>
                <p:cNvSpPr>
                  <a:spLocks noChangeShapeType="1"/>
                </p:cNvSpPr>
                <p:nvPr/>
              </p:nvSpPr>
              <p:spPr bwMode="auto">
                <a:xfrm flipH="1">
                  <a:off x="1832" y="1792"/>
                  <a:ext cx="131" cy="1"/>
                </a:xfrm>
                <a:prstGeom prst="line">
                  <a:avLst/>
                </a:prstGeom>
                <a:noFill/>
                <a:ln w="7938" cap="rnd">
                  <a:solidFill>
                    <a:srgbClr val="000000"/>
                  </a:solidFill>
                  <a:round/>
                  <a:headEnd/>
                  <a:tailEnd/>
                </a:ln>
              </p:spPr>
              <p:txBody>
                <a:bodyPr/>
                <a:lstStyle/>
                <a:p>
                  <a:pPr eaLnBrk="0" hangingPunct="0"/>
                  <a:endParaRPr lang="en-US" b="0">
                    <a:solidFill>
                      <a:srgbClr val="000000"/>
                    </a:solidFill>
                    <a:latin typeface="Arial" charset="0"/>
                  </a:endParaRPr>
                </a:p>
              </p:txBody>
            </p:sp>
            <p:sp>
              <p:nvSpPr>
                <p:cNvPr id="19563" name="Line 542"/>
                <p:cNvSpPr>
                  <a:spLocks noChangeShapeType="1"/>
                </p:cNvSpPr>
                <p:nvPr/>
              </p:nvSpPr>
              <p:spPr bwMode="auto">
                <a:xfrm flipH="1">
                  <a:off x="1832" y="1772"/>
                  <a:ext cx="131" cy="1"/>
                </a:xfrm>
                <a:prstGeom prst="line">
                  <a:avLst/>
                </a:prstGeom>
                <a:noFill/>
                <a:ln w="7938" cap="rnd">
                  <a:solidFill>
                    <a:srgbClr val="000000"/>
                  </a:solidFill>
                  <a:round/>
                  <a:headEnd/>
                  <a:tailEnd/>
                </a:ln>
              </p:spPr>
              <p:txBody>
                <a:bodyPr/>
                <a:lstStyle/>
                <a:p>
                  <a:pPr eaLnBrk="0" hangingPunct="0"/>
                  <a:endParaRPr lang="en-US" b="0">
                    <a:solidFill>
                      <a:srgbClr val="000000"/>
                    </a:solidFill>
                    <a:latin typeface="Arial" charset="0"/>
                  </a:endParaRPr>
                </a:p>
              </p:txBody>
            </p:sp>
            <p:sp>
              <p:nvSpPr>
                <p:cNvPr id="19564" name="Freeform 543"/>
                <p:cNvSpPr>
                  <a:spLocks/>
                </p:cNvSpPr>
                <p:nvPr/>
              </p:nvSpPr>
              <p:spPr bwMode="auto">
                <a:xfrm>
                  <a:off x="2552" y="2338"/>
                  <a:ext cx="895" cy="194"/>
                </a:xfrm>
                <a:custGeom>
                  <a:avLst/>
                  <a:gdLst>
                    <a:gd name="T0" fmla="*/ 0 w 895"/>
                    <a:gd name="T1" fmla="*/ 0 h 194"/>
                    <a:gd name="T2" fmla="*/ 146 w 895"/>
                    <a:gd name="T3" fmla="*/ 86 h 194"/>
                    <a:gd name="T4" fmla="*/ 362 w 895"/>
                    <a:gd name="T5" fmla="*/ 159 h 194"/>
                    <a:gd name="T6" fmla="*/ 619 w 895"/>
                    <a:gd name="T7" fmla="*/ 192 h 194"/>
                    <a:gd name="T8" fmla="*/ 895 w 895"/>
                    <a:gd name="T9" fmla="*/ 149 h 194"/>
                    <a:gd name="T10" fmla="*/ 0 60000 65536"/>
                    <a:gd name="T11" fmla="*/ 0 60000 65536"/>
                    <a:gd name="T12" fmla="*/ 0 60000 65536"/>
                    <a:gd name="T13" fmla="*/ 0 60000 65536"/>
                    <a:gd name="T14" fmla="*/ 0 60000 65536"/>
                    <a:gd name="T15" fmla="*/ 0 w 895"/>
                    <a:gd name="T16" fmla="*/ 0 h 194"/>
                    <a:gd name="T17" fmla="*/ 895 w 895"/>
                    <a:gd name="T18" fmla="*/ 194 h 194"/>
                  </a:gdLst>
                  <a:ahLst/>
                  <a:cxnLst>
                    <a:cxn ang="T10">
                      <a:pos x="T0" y="T1"/>
                    </a:cxn>
                    <a:cxn ang="T11">
                      <a:pos x="T2" y="T3"/>
                    </a:cxn>
                    <a:cxn ang="T12">
                      <a:pos x="T4" y="T5"/>
                    </a:cxn>
                    <a:cxn ang="T13">
                      <a:pos x="T6" y="T7"/>
                    </a:cxn>
                    <a:cxn ang="T14">
                      <a:pos x="T8" y="T9"/>
                    </a:cxn>
                  </a:cxnLst>
                  <a:rect l="T15" t="T16" r="T17" b="T18"/>
                  <a:pathLst>
                    <a:path w="895" h="194">
                      <a:moveTo>
                        <a:pt x="0" y="0"/>
                      </a:moveTo>
                      <a:cubicBezTo>
                        <a:pt x="24" y="15"/>
                        <a:pt x="86" y="60"/>
                        <a:pt x="146" y="86"/>
                      </a:cubicBezTo>
                      <a:cubicBezTo>
                        <a:pt x="206" y="113"/>
                        <a:pt x="284" y="142"/>
                        <a:pt x="362" y="159"/>
                      </a:cubicBezTo>
                      <a:cubicBezTo>
                        <a:pt x="441" y="177"/>
                        <a:pt x="530" y="194"/>
                        <a:pt x="619" y="192"/>
                      </a:cubicBezTo>
                      <a:cubicBezTo>
                        <a:pt x="707" y="190"/>
                        <a:pt x="837" y="158"/>
                        <a:pt x="895" y="149"/>
                      </a:cubicBezTo>
                    </a:path>
                  </a:pathLst>
                </a:custGeom>
                <a:noFill/>
                <a:ln w="42863" cap="flat">
                  <a:solidFill>
                    <a:srgbClr val="003366"/>
                  </a:solidFill>
                  <a:prstDash val="solid"/>
                  <a:round/>
                  <a:headEnd/>
                  <a:tailEnd/>
                </a:ln>
              </p:spPr>
              <p:txBody>
                <a:bodyPr/>
                <a:lstStyle/>
                <a:p>
                  <a:pPr eaLnBrk="0" hangingPunct="0"/>
                  <a:endParaRPr lang="en-US" b="0">
                    <a:solidFill>
                      <a:srgbClr val="000000"/>
                    </a:solidFill>
                    <a:latin typeface="Arial" charset="0"/>
                  </a:endParaRPr>
                </a:p>
              </p:txBody>
            </p:sp>
            <p:sp>
              <p:nvSpPr>
                <p:cNvPr id="19565" name="Line 544"/>
                <p:cNvSpPr>
                  <a:spLocks noChangeShapeType="1"/>
                </p:cNvSpPr>
                <p:nvPr/>
              </p:nvSpPr>
              <p:spPr bwMode="auto">
                <a:xfrm flipH="1" flipV="1">
                  <a:off x="1811" y="1809"/>
                  <a:ext cx="743" cy="532"/>
                </a:xfrm>
                <a:prstGeom prst="line">
                  <a:avLst/>
                </a:prstGeom>
                <a:noFill/>
                <a:ln w="42863">
                  <a:solidFill>
                    <a:srgbClr val="003366"/>
                  </a:solidFill>
                  <a:round/>
                  <a:headEnd/>
                  <a:tailEnd/>
                </a:ln>
              </p:spPr>
              <p:txBody>
                <a:bodyPr/>
                <a:lstStyle/>
                <a:p>
                  <a:pPr eaLnBrk="0" hangingPunct="0"/>
                  <a:endParaRPr lang="en-US" b="0">
                    <a:solidFill>
                      <a:srgbClr val="000000"/>
                    </a:solidFill>
                    <a:latin typeface="Arial" charset="0"/>
                  </a:endParaRPr>
                </a:p>
              </p:txBody>
            </p:sp>
            <p:grpSp>
              <p:nvGrpSpPr>
                <p:cNvPr id="19534" name="Group 545"/>
                <p:cNvGrpSpPr>
                  <a:grpSpLocks/>
                </p:cNvGrpSpPr>
                <p:nvPr/>
              </p:nvGrpSpPr>
              <p:grpSpPr bwMode="auto">
                <a:xfrm>
                  <a:off x="1545" y="1607"/>
                  <a:ext cx="199" cy="151"/>
                  <a:chOff x="1545" y="1607"/>
                  <a:chExt cx="199" cy="151"/>
                </a:xfrm>
              </p:grpSpPr>
              <p:sp>
                <p:nvSpPr>
                  <p:cNvPr id="19673" name="Freeform 546"/>
                  <p:cNvSpPr>
                    <a:spLocks/>
                  </p:cNvSpPr>
                  <p:nvPr/>
                </p:nvSpPr>
                <p:spPr bwMode="auto">
                  <a:xfrm>
                    <a:off x="1545" y="1607"/>
                    <a:ext cx="199" cy="151"/>
                  </a:xfrm>
                  <a:custGeom>
                    <a:avLst/>
                    <a:gdLst>
                      <a:gd name="T0" fmla="*/ 86 w 199"/>
                      <a:gd name="T1" fmla="*/ 148 h 151"/>
                      <a:gd name="T2" fmla="*/ 109 w 199"/>
                      <a:gd name="T3" fmla="*/ 115 h 151"/>
                      <a:gd name="T4" fmla="*/ 0 w 199"/>
                      <a:gd name="T5" fmla="*/ 37 h 151"/>
                      <a:gd name="T6" fmla="*/ 27 w 199"/>
                      <a:gd name="T7" fmla="*/ 0 h 151"/>
                      <a:gd name="T8" fmla="*/ 136 w 199"/>
                      <a:gd name="T9" fmla="*/ 78 h 151"/>
                      <a:gd name="T10" fmla="*/ 159 w 199"/>
                      <a:gd name="T11" fmla="*/ 45 h 151"/>
                      <a:gd name="T12" fmla="*/ 199 w 199"/>
                      <a:gd name="T13" fmla="*/ 151 h 151"/>
                      <a:gd name="T14" fmla="*/ 86 w 199"/>
                      <a:gd name="T15" fmla="*/ 148 h 151"/>
                      <a:gd name="T16" fmla="*/ 0 60000 65536"/>
                      <a:gd name="T17" fmla="*/ 0 60000 65536"/>
                      <a:gd name="T18" fmla="*/ 0 60000 65536"/>
                      <a:gd name="T19" fmla="*/ 0 60000 65536"/>
                      <a:gd name="T20" fmla="*/ 0 60000 65536"/>
                      <a:gd name="T21" fmla="*/ 0 60000 65536"/>
                      <a:gd name="T22" fmla="*/ 0 60000 65536"/>
                      <a:gd name="T23" fmla="*/ 0 60000 65536"/>
                      <a:gd name="T24" fmla="*/ 0 w 199"/>
                      <a:gd name="T25" fmla="*/ 0 h 151"/>
                      <a:gd name="T26" fmla="*/ 199 w 199"/>
                      <a:gd name="T27" fmla="*/ 151 h 15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9" h="151">
                        <a:moveTo>
                          <a:pt x="86" y="148"/>
                        </a:moveTo>
                        <a:lnTo>
                          <a:pt x="109" y="115"/>
                        </a:lnTo>
                        <a:lnTo>
                          <a:pt x="0" y="37"/>
                        </a:lnTo>
                        <a:lnTo>
                          <a:pt x="27" y="0"/>
                        </a:lnTo>
                        <a:lnTo>
                          <a:pt x="136" y="78"/>
                        </a:lnTo>
                        <a:lnTo>
                          <a:pt x="159" y="45"/>
                        </a:lnTo>
                        <a:lnTo>
                          <a:pt x="199" y="151"/>
                        </a:lnTo>
                        <a:lnTo>
                          <a:pt x="86" y="148"/>
                        </a:lnTo>
                        <a:close/>
                      </a:path>
                    </a:pathLst>
                  </a:custGeom>
                  <a:solidFill>
                    <a:srgbClr val="E9F4FF"/>
                  </a:solidFill>
                  <a:ln w="9525">
                    <a:noFill/>
                    <a:round/>
                    <a:headEnd/>
                    <a:tailEnd/>
                  </a:ln>
                </p:spPr>
                <p:txBody>
                  <a:bodyPr/>
                  <a:lstStyle/>
                  <a:p>
                    <a:pPr eaLnBrk="0" hangingPunct="0"/>
                    <a:endParaRPr lang="en-US" b="0">
                      <a:solidFill>
                        <a:srgbClr val="000000"/>
                      </a:solidFill>
                      <a:latin typeface="Arial" charset="0"/>
                    </a:endParaRPr>
                  </a:p>
                </p:txBody>
              </p:sp>
              <p:sp>
                <p:nvSpPr>
                  <p:cNvPr id="19674" name="Freeform 547"/>
                  <p:cNvSpPr>
                    <a:spLocks/>
                  </p:cNvSpPr>
                  <p:nvPr/>
                </p:nvSpPr>
                <p:spPr bwMode="auto">
                  <a:xfrm>
                    <a:off x="1545" y="1607"/>
                    <a:ext cx="199" cy="151"/>
                  </a:xfrm>
                  <a:custGeom>
                    <a:avLst/>
                    <a:gdLst>
                      <a:gd name="T0" fmla="*/ 86 w 199"/>
                      <a:gd name="T1" fmla="*/ 148 h 151"/>
                      <a:gd name="T2" fmla="*/ 109 w 199"/>
                      <a:gd name="T3" fmla="*/ 115 h 151"/>
                      <a:gd name="T4" fmla="*/ 0 w 199"/>
                      <a:gd name="T5" fmla="*/ 37 h 151"/>
                      <a:gd name="T6" fmla="*/ 27 w 199"/>
                      <a:gd name="T7" fmla="*/ 0 h 151"/>
                      <a:gd name="T8" fmla="*/ 136 w 199"/>
                      <a:gd name="T9" fmla="*/ 78 h 151"/>
                      <a:gd name="T10" fmla="*/ 159 w 199"/>
                      <a:gd name="T11" fmla="*/ 45 h 151"/>
                      <a:gd name="T12" fmla="*/ 199 w 199"/>
                      <a:gd name="T13" fmla="*/ 151 h 151"/>
                      <a:gd name="T14" fmla="*/ 86 w 199"/>
                      <a:gd name="T15" fmla="*/ 148 h 151"/>
                      <a:gd name="T16" fmla="*/ 0 60000 65536"/>
                      <a:gd name="T17" fmla="*/ 0 60000 65536"/>
                      <a:gd name="T18" fmla="*/ 0 60000 65536"/>
                      <a:gd name="T19" fmla="*/ 0 60000 65536"/>
                      <a:gd name="T20" fmla="*/ 0 60000 65536"/>
                      <a:gd name="T21" fmla="*/ 0 60000 65536"/>
                      <a:gd name="T22" fmla="*/ 0 60000 65536"/>
                      <a:gd name="T23" fmla="*/ 0 60000 65536"/>
                      <a:gd name="T24" fmla="*/ 0 w 199"/>
                      <a:gd name="T25" fmla="*/ 0 h 151"/>
                      <a:gd name="T26" fmla="*/ 199 w 199"/>
                      <a:gd name="T27" fmla="*/ 151 h 15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9" h="151">
                        <a:moveTo>
                          <a:pt x="86" y="148"/>
                        </a:moveTo>
                        <a:lnTo>
                          <a:pt x="109" y="115"/>
                        </a:lnTo>
                        <a:lnTo>
                          <a:pt x="0" y="37"/>
                        </a:lnTo>
                        <a:lnTo>
                          <a:pt x="27" y="0"/>
                        </a:lnTo>
                        <a:lnTo>
                          <a:pt x="136" y="78"/>
                        </a:lnTo>
                        <a:lnTo>
                          <a:pt x="159" y="45"/>
                        </a:lnTo>
                        <a:lnTo>
                          <a:pt x="199" y="151"/>
                        </a:lnTo>
                        <a:lnTo>
                          <a:pt x="86" y="148"/>
                        </a:lnTo>
                        <a:close/>
                      </a:path>
                    </a:pathLst>
                  </a:custGeom>
                  <a:noFill/>
                  <a:ln w="7938" cap="rnd">
                    <a:solidFill>
                      <a:srgbClr val="003366"/>
                    </a:solidFill>
                    <a:prstDash val="solid"/>
                    <a:round/>
                    <a:headEnd/>
                    <a:tailEnd/>
                  </a:ln>
                </p:spPr>
                <p:txBody>
                  <a:bodyPr/>
                  <a:lstStyle/>
                  <a:p>
                    <a:pPr eaLnBrk="0" hangingPunct="0"/>
                    <a:endParaRPr lang="en-US" b="0">
                      <a:solidFill>
                        <a:srgbClr val="000000"/>
                      </a:solidFill>
                      <a:latin typeface="Arial" charset="0"/>
                    </a:endParaRPr>
                  </a:p>
                </p:txBody>
              </p:sp>
            </p:grpSp>
            <p:sp>
              <p:nvSpPr>
                <p:cNvPr id="19567" name="Freeform 548"/>
                <p:cNvSpPr>
                  <a:spLocks/>
                </p:cNvSpPr>
                <p:nvPr/>
              </p:nvSpPr>
              <p:spPr bwMode="auto">
                <a:xfrm>
                  <a:off x="1813" y="1809"/>
                  <a:ext cx="2985" cy="945"/>
                </a:xfrm>
                <a:custGeom>
                  <a:avLst/>
                  <a:gdLst>
                    <a:gd name="T0" fmla="*/ 0 w 2985"/>
                    <a:gd name="T1" fmla="*/ 0 h 945"/>
                    <a:gd name="T2" fmla="*/ 462 w 2985"/>
                    <a:gd name="T3" fmla="*/ 334 h 945"/>
                    <a:gd name="T4" fmla="*/ 979 w 2985"/>
                    <a:gd name="T5" fmla="*/ 678 h 945"/>
                    <a:gd name="T6" fmla="*/ 1461 w 2985"/>
                    <a:gd name="T7" fmla="*/ 851 h 945"/>
                    <a:gd name="T8" fmla="*/ 1733 w 2985"/>
                    <a:gd name="T9" fmla="*/ 913 h 945"/>
                    <a:gd name="T10" fmla="*/ 2020 w 2985"/>
                    <a:gd name="T11" fmla="*/ 942 h 945"/>
                    <a:gd name="T12" fmla="*/ 2214 w 2985"/>
                    <a:gd name="T13" fmla="*/ 927 h 945"/>
                    <a:gd name="T14" fmla="*/ 2501 w 2985"/>
                    <a:gd name="T15" fmla="*/ 832 h 945"/>
                    <a:gd name="T16" fmla="*/ 2717 w 2985"/>
                    <a:gd name="T17" fmla="*/ 719 h 945"/>
                    <a:gd name="T18" fmla="*/ 2985 w 2985"/>
                    <a:gd name="T19" fmla="*/ 538 h 94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985"/>
                    <a:gd name="T31" fmla="*/ 0 h 945"/>
                    <a:gd name="T32" fmla="*/ 2985 w 2985"/>
                    <a:gd name="T33" fmla="*/ 945 h 94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985" h="945">
                      <a:moveTo>
                        <a:pt x="0" y="0"/>
                      </a:moveTo>
                      <a:cubicBezTo>
                        <a:pt x="77" y="56"/>
                        <a:pt x="299" y="221"/>
                        <a:pt x="462" y="334"/>
                      </a:cubicBezTo>
                      <a:cubicBezTo>
                        <a:pt x="625" y="447"/>
                        <a:pt x="812" y="592"/>
                        <a:pt x="979" y="678"/>
                      </a:cubicBezTo>
                      <a:cubicBezTo>
                        <a:pt x="1146" y="764"/>
                        <a:pt x="1335" y="811"/>
                        <a:pt x="1461" y="851"/>
                      </a:cubicBezTo>
                      <a:cubicBezTo>
                        <a:pt x="1587" y="890"/>
                        <a:pt x="1640" y="898"/>
                        <a:pt x="1733" y="913"/>
                      </a:cubicBezTo>
                      <a:cubicBezTo>
                        <a:pt x="1826" y="929"/>
                        <a:pt x="1940" y="940"/>
                        <a:pt x="2020" y="942"/>
                      </a:cubicBezTo>
                      <a:cubicBezTo>
                        <a:pt x="2100" y="945"/>
                        <a:pt x="2134" y="945"/>
                        <a:pt x="2214" y="927"/>
                      </a:cubicBezTo>
                      <a:cubicBezTo>
                        <a:pt x="2294" y="908"/>
                        <a:pt x="2417" y="867"/>
                        <a:pt x="2501" y="832"/>
                      </a:cubicBezTo>
                      <a:cubicBezTo>
                        <a:pt x="2584" y="798"/>
                        <a:pt x="2636" y="767"/>
                        <a:pt x="2717" y="719"/>
                      </a:cubicBezTo>
                      <a:cubicBezTo>
                        <a:pt x="2797" y="670"/>
                        <a:pt x="2929" y="576"/>
                        <a:pt x="2985" y="538"/>
                      </a:cubicBezTo>
                    </a:path>
                  </a:pathLst>
                </a:custGeom>
                <a:noFill/>
                <a:ln w="26988" cap="flat">
                  <a:solidFill>
                    <a:srgbClr val="FF0000"/>
                  </a:solidFill>
                  <a:prstDash val="solid"/>
                  <a:round/>
                  <a:headEnd/>
                  <a:tailEnd/>
                </a:ln>
              </p:spPr>
              <p:txBody>
                <a:bodyPr/>
                <a:lstStyle/>
                <a:p>
                  <a:pPr eaLnBrk="0" hangingPunct="0"/>
                  <a:endParaRPr lang="en-US" b="0">
                    <a:solidFill>
                      <a:srgbClr val="000000"/>
                    </a:solidFill>
                    <a:latin typeface="Arial" charset="0"/>
                  </a:endParaRPr>
                </a:p>
              </p:txBody>
            </p:sp>
            <p:sp>
              <p:nvSpPr>
                <p:cNvPr id="19568" name="Line 549"/>
                <p:cNvSpPr>
                  <a:spLocks noChangeShapeType="1"/>
                </p:cNvSpPr>
                <p:nvPr/>
              </p:nvSpPr>
              <p:spPr bwMode="auto">
                <a:xfrm flipH="1">
                  <a:off x="1732" y="1733"/>
                  <a:ext cx="85" cy="117"/>
                </a:xfrm>
                <a:prstGeom prst="line">
                  <a:avLst/>
                </a:prstGeom>
                <a:noFill/>
                <a:ln w="4763" cap="rnd">
                  <a:solidFill>
                    <a:srgbClr val="003366"/>
                  </a:solidFill>
                  <a:round/>
                  <a:headEnd/>
                  <a:tailEnd/>
                </a:ln>
              </p:spPr>
              <p:txBody>
                <a:bodyPr/>
                <a:lstStyle/>
                <a:p>
                  <a:pPr eaLnBrk="0" hangingPunct="0"/>
                  <a:endParaRPr lang="en-US" b="0">
                    <a:solidFill>
                      <a:srgbClr val="000000"/>
                    </a:solidFill>
                    <a:latin typeface="Arial" charset="0"/>
                  </a:endParaRPr>
                </a:p>
              </p:txBody>
            </p:sp>
            <p:sp>
              <p:nvSpPr>
                <p:cNvPr id="19569" name="Line 550"/>
                <p:cNvSpPr>
                  <a:spLocks noChangeShapeType="1"/>
                </p:cNvSpPr>
                <p:nvPr/>
              </p:nvSpPr>
              <p:spPr bwMode="auto">
                <a:xfrm flipH="1">
                  <a:off x="1731" y="1808"/>
                  <a:ext cx="32" cy="43"/>
                </a:xfrm>
                <a:prstGeom prst="line">
                  <a:avLst/>
                </a:prstGeom>
                <a:noFill/>
                <a:ln w="22225">
                  <a:solidFill>
                    <a:srgbClr val="003366"/>
                  </a:solidFill>
                  <a:round/>
                  <a:headEnd/>
                  <a:tailEnd/>
                </a:ln>
              </p:spPr>
              <p:txBody>
                <a:bodyPr/>
                <a:lstStyle/>
                <a:p>
                  <a:pPr eaLnBrk="0" hangingPunct="0"/>
                  <a:endParaRPr lang="en-US" b="0">
                    <a:solidFill>
                      <a:srgbClr val="000000"/>
                    </a:solidFill>
                    <a:latin typeface="Arial" charset="0"/>
                  </a:endParaRPr>
                </a:p>
              </p:txBody>
            </p:sp>
            <p:sp>
              <p:nvSpPr>
                <p:cNvPr id="19570" name="Line 551"/>
                <p:cNvSpPr>
                  <a:spLocks noChangeShapeType="1"/>
                </p:cNvSpPr>
                <p:nvPr/>
              </p:nvSpPr>
              <p:spPr bwMode="auto">
                <a:xfrm flipH="1">
                  <a:off x="1809" y="1700"/>
                  <a:ext cx="31" cy="44"/>
                </a:xfrm>
                <a:prstGeom prst="line">
                  <a:avLst/>
                </a:prstGeom>
                <a:noFill/>
                <a:ln w="22225">
                  <a:solidFill>
                    <a:srgbClr val="003366"/>
                  </a:solidFill>
                  <a:round/>
                  <a:headEnd/>
                  <a:tailEnd/>
                </a:ln>
              </p:spPr>
              <p:txBody>
                <a:bodyPr/>
                <a:lstStyle/>
                <a:p>
                  <a:pPr eaLnBrk="0" hangingPunct="0"/>
                  <a:endParaRPr lang="en-US" b="0">
                    <a:solidFill>
                      <a:srgbClr val="000000"/>
                    </a:solidFill>
                    <a:latin typeface="Arial" charset="0"/>
                  </a:endParaRPr>
                </a:p>
              </p:txBody>
            </p:sp>
            <p:grpSp>
              <p:nvGrpSpPr>
                <p:cNvPr id="19535" name="Group 552"/>
                <p:cNvGrpSpPr>
                  <a:grpSpLocks/>
                </p:cNvGrpSpPr>
                <p:nvPr/>
              </p:nvGrpSpPr>
              <p:grpSpPr bwMode="auto">
                <a:xfrm>
                  <a:off x="4860" y="2213"/>
                  <a:ext cx="121" cy="97"/>
                  <a:chOff x="4860" y="2213"/>
                  <a:chExt cx="121" cy="97"/>
                </a:xfrm>
              </p:grpSpPr>
              <p:sp>
                <p:nvSpPr>
                  <p:cNvPr id="19671" name="Freeform 553"/>
                  <p:cNvSpPr>
                    <a:spLocks/>
                  </p:cNvSpPr>
                  <p:nvPr/>
                </p:nvSpPr>
                <p:spPr bwMode="auto">
                  <a:xfrm>
                    <a:off x="4860" y="2213"/>
                    <a:ext cx="121" cy="97"/>
                  </a:xfrm>
                  <a:custGeom>
                    <a:avLst/>
                    <a:gdLst>
                      <a:gd name="T0" fmla="*/ 97 w 121"/>
                      <a:gd name="T1" fmla="*/ 80 h 97"/>
                      <a:gd name="T2" fmla="*/ 80 w 121"/>
                      <a:gd name="T3" fmla="*/ 55 h 97"/>
                      <a:gd name="T4" fmla="*/ 21 w 121"/>
                      <a:gd name="T5" fmla="*/ 97 h 97"/>
                      <a:gd name="T6" fmla="*/ 0 w 121"/>
                      <a:gd name="T7" fmla="*/ 66 h 97"/>
                      <a:gd name="T8" fmla="*/ 58 w 121"/>
                      <a:gd name="T9" fmla="*/ 24 h 97"/>
                      <a:gd name="T10" fmla="*/ 41 w 121"/>
                      <a:gd name="T11" fmla="*/ 0 h 97"/>
                      <a:gd name="T12" fmla="*/ 121 w 121"/>
                      <a:gd name="T13" fmla="*/ 4 h 97"/>
                      <a:gd name="T14" fmla="*/ 97 w 121"/>
                      <a:gd name="T15" fmla="*/ 80 h 97"/>
                      <a:gd name="T16" fmla="*/ 0 60000 65536"/>
                      <a:gd name="T17" fmla="*/ 0 60000 65536"/>
                      <a:gd name="T18" fmla="*/ 0 60000 65536"/>
                      <a:gd name="T19" fmla="*/ 0 60000 65536"/>
                      <a:gd name="T20" fmla="*/ 0 60000 65536"/>
                      <a:gd name="T21" fmla="*/ 0 60000 65536"/>
                      <a:gd name="T22" fmla="*/ 0 60000 65536"/>
                      <a:gd name="T23" fmla="*/ 0 60000 65536"/>
                      <a:gd name="T24" fmla="*/ 0 w 121"/>
                      <a:gd name="T25" fmla="*/ 0 h 97"/>
                      <a:gd name="T26" fmla="*/ 121 w 121"/>
                      <a:gd name="T27" fmla="*/ 97 h 9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1" h="97">
                        <a:moveTo>
                          <a:pt x="97" y="80"/>
                        </a:moveTo>
                        <a:lnTo>
                          <a:pt x="80" y="55"/>
                        </a:lnTo>
                        <a:lnTo>
                          <a:pt x="21" y="97"/>
                        </a:lnTo>
                        <a:lnTo>
                          <a:pt x="0" y="66"/>
                        </a:lnTo>
                        <a:lnTo>
                          <a:pt x="58" y="24"/>
                        </a:lnTo>
                        <a:lnTo>
                          <a:pt x="41" y="0"/>
                        </a:lnTo>
                        <a:lnTo>
                          <a:pt x="121" y="4"/>
                        </a:lnTo>
                        <a:lnTo>
                          <a:pt x="97" y="80"/>
                        </a:lnTo>
                        <a:close/>
                      </a:path>
                    </a:pathLst>
                  </a:custGeom>
                  <a:solidFill>
                    <a:srgbClr val="FFF5F5"/>
                  </a:solidFill>
                  <a:ln w="9525">
                    <a:noFill/>
                    <a:round/>
                    <a:headEnd/>
                    <a:tailEnd/>
                  </a:ln>
                </p:spPr>
                <p:txBody>
                  <a:bodyPr/>
                  <a:lstStyle/>
                  <a:p>
                    <a:pPr eaLnBrk="0" hangingPunct="0"/>
                    <a:endParaRPr lang="en-US" b="0">
                      <a:solidFill>
                        <a:srgbClr val="000000"/>
                      </a:solidFill>
                      <a:latin typeface="Arial" charset="0"/>
                    </a:endParaRPr>
                  </a:p>
                </p:txBody>
              </p:sp>
              <p:sp>
                <p:nvSpPr>
                  <p:cNvPr id="19672" name="Freeform 554"/>
                  <p:cNvSpPr>
                    <a:spLocks/>
                  </p:cNvSpPr>
                  <p:nvPr/>
                </p:nvSpPr>
                <p:spPr bwMode="auto">
                  <a:xfrm>
                    <a:off x="4860" y="2213"/>
                    <a:ext cx="121" cy="97"/>
                  </a:xfrm>
                  <a:custGeom>
                    <a:avLst/>
                    <a:gdLst>
                      <a:gd name="T0" fmla="*/ 97 w 121"/>
                      <a:gd name="T1" fmla="*/ 80 h 97"/>
                      <a:gd name="T2" fmla="*/ 80 w 121"/>
                      <a:gd name="T3" fmla="*/ 55 h 97"/>
                      <a:gd name="T4" fmla="*/ 21 w 121"/>
                      <a:gd name="T5" fmla="*/ 97 h 97"/>
                      <a:gd name="T6" fmla="*/ 0 w 121"/>
                      <a:gd name="T7" fmla="*/ 66 h 97"/>
                      <a:gd name="T8" fmla="*/ 58 w 121"/>
                      <a:gd name="T9" fmla="*/ 24 h 97"/>
                      <a:gd name="T10" fmla="*/ 41 w 121"/>
                      <a:gd name="T11" fmla="*/ 0 h 97"/>
                      <a:gd name="T12" fmla="*/ 121 w 121"/>
                      <a:gd name="T13" fmla="*/ 4 h 97"/>
                      <a:gd name="T14" fmla="*/ 97 w 121"/>
                      <a:gd name="T15" fmla="*/ 80 h 97"/>
                      <a:gd name="T16" fmla="*/ 0 60000 65536"/>
                      <a:gd name="T17" fmla="*/ 0 60000 65536"/>
                      <a:gd name="T18" fmla="*/ 0 60000 65536"/>
                      <a:gd name="T19" fmla="*/ 0 60000 65536"/>
                      <a:gd name="T20" fmla="*/ 0 60000 65536"/>
                      <a:gd name="T21" fmla="*/ 0 60000 65536"/>
                      <a:gd name="T22" fmla="*/ 0 60000 65536"/>
                      <a:gd name="T23" fmla="*/ 0 60000 65536"/>
                      <a:gd name="T24" fmla="*/ 0 w 121"/>
                      <a:gd name="T25" fmla="*/ 0 h 97"/>
                      <a:gd name="T26" fmla="*/ 121 w 121"/>
                      <a:gd name="T27" fmla="*/ 97 h 9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1" h="97">
                        <a:moveTo>
                          <a:pt x="97" y="80"/>
                        </a:moveTo>
                        <a:lnTo>
                          <a:pt x="80" y="55"/>
                        </a:lnTo>
                        <a:lnTo>
                          <a:pt x="21" y="97"/>
                        </a:lnTo>
                        <a:lnTo>
                          <a:pt x="0" y="66"/>
                        </a:lnTo>
                        <a:lnTo>
                          <a:pt x="58" y="24"/>
                        </a:lnTo>
                        <a:lnTo>
                          <a:pt x="41" y="0"/>
                        </a:lnTo>
                        <a:lnTo>
                          <a:pt x="121" y="4"/>
                        </a:lnTo>
                        <a:lnTo>
                          <a:pt x="97" y="80"/>
                        </a:lnTo>
                        <a:close/>
                      </a:path>
                    </a:pathLst>
                  </a:custGeom>
                  <a:noFill/>
                  <a:ln w="7938" cap="rnd">
                    <a:solidFill>
                      <a:srgbClr val="FF0000"/>
                    </a:solidFill>
                    <a:prstDash val="solid"/>
                    <a:round/>
                    <a:headEnd/>
                    <a:tailEnd/>
                  </a:ln>
                </p:spPr>
                <p:txBody>
                  <a:bodyPr/>
                  <a:lstStyle/>
                  <a:p>
                    <a:pPr eaLnBrk="0" hangingPunct="0"/>
                    <a:endParaRPr lang="en-US" b="0">
                      <a:solidFill>
                        <a:srgbClr val="000000"/>
                      </a:solidFill>
                      <a:latin typeface="Arial" charset="0"/>
                    </a:endParaRPr>
                  </a:p>
                </p:txBody>
              </p:sp>
            </p:grpSp>
            <p:sp>
              <p:nvSpPr>
                <p:cNvPr id="19572" name="Rectangle 555"/>
                <p:cNvSpPr>
                  <a:spLocks noChangeArrowheads="1"/>
                </p:cNvSpPr>
                <p:nvPr/>
              </p:nvSpPr>
              <p:spPr bwMode="auto">
                <a:xfrm>
                  <a:off x="3238" y="2479"/>
                  <a:ext cx="740" cy="456"/>
                </a:xfrm>
                <a:prstGeom prst="rect">
                  <a:avLst/>
                </a:prstGeom>
                <a:solidFill>
                  <a:srgbClr val="FFFFE9"/>
                </a:solidFill>
                <a:ln w="9525">
                  <a:noFill/>
                  <a:miter lim="800000"/>
                  <a:headEnd/>
                  <a:tailEnd/>
                </a:ln>
              </p:spPr>
              <p:txBody>
                <a:bodyPr/>
                <a:lstStyle/>
                <a:p>
                  <a:pPr eaLnBrk="0" hangingPunct="0"/>
                  <a:endParaRPr lang="en-US" b="0">
                    <a:solidFill>
                      <a:srgbClr val="000000"/>
                    </a:solidFill>
                    <a:latin typeface="Arial" charset="0"/>
                  </a:endParaRPr>
                </a:p>
              </p:txBody>
            </p:sp>
            <p:sp>
              <p:nvSpPr>
                <p:cNvPr id="19573" name="Freeform 556"/>
                <p:cNvSpPr>
                  <a:spLocks/>
                </p:cNvSpPr>
                <p:nvPr/>
              </p:nvSpPr>
              <p:spPr bwMode="auto">
                <a:xfrm>
                  <a:off x="4660" y="2287"/>
                  <a:ext cx="196" cy="200"/>
                </a:xfrm>
                <a:custGeom>
                  <a:avLst/>
                  <a:gdLst>
                    <a:gd name="T0" fmla="*/ 0 w 196"/>
                    <a:gd name="T1" fmla="*/ 78 h 200"/>
                    <a:gd name="T2" fmla="*/ 89 w 196"/>
                    <a:gd name="T3" fmla="*/ 200 h 200"/>
                    <a:gd name="T4" fmla="*/ 196 w 196"/>
                    <a:gd name="T5" fmla="*/ 121 h 200"/>
                    <a:gd name="T6" fmla="*/ 107 w 196"/>
                    <a:gd name="T7" fmla="*/ 0 h 200"/>
                    <a:gd name="T8" fmla="*/ 0 w 196"/>
                    <a:gd name="T9" fmla="*/ 78 h 200"/>
                    <a:gd name="T10" fmla="*/ 0 60000 65536"/>
                    <a:gd name="T11" fmla="*/ 0 60000 65536"/>
                    <a:gd name="T12" fmla="*/ 0 60000 65536"/>
                    <a:gd name="T13" fmla="*/ 0 60000 65536"/>
                    <a:gd name="T14" fmla="*/ 0 60000 65536"/>
                    <a:gd name="T15" fmla="*/ 0 w 196"/>
                    <a:gd name="T16" fmla="*/ 0 h 200"/>
                    <a:gd name="T17" fmla="*/ 196 w 196"/>
                    <a:gd name="T18" fmla="*/ 200 h 200"/>
                  </a:gdLst>
                  <a:ahLst/>
                  <a:cxnLst>
                    <a:cxn ang="T10">
                      <a:pos x="T0" y="T1"/>
                    </a:cxn>
                    <a:cxn ang="T11">
                      <a:pos x="T2" y="T3"/>
                    </a:cxn>
                    <a:cxn ang="T12">
                      <a:pos x="T4" y="T5"/>
                    </a:cxn>
                    <a:cxn ang="T13">
                      <a:pos x="T6" y="T7"/>
                    </a:cxn>
                    <a:cxn ang="T14">
                      <a:pos x="T8" y="T9"/>
                    </a:cxn>
                  </a:cxnLst>
                  <a:rect l="T15" t="T16" r="T17" b="T18"/>
                  <a:pathLst>
                    <a:path w="196" h="200">
                      <a:moveTo>
                        <a:pt x="0" y="78"/>
                      </a:moveTo>
                      <a:lnTo>
                        <a:pt x="89" y="200"/>
                      </a:lnTo>
                      <a:lnTo>
                        <a:pt x="196" y="121"/>
                      </a:lnTo>
                      <a:lnTo>
                        <a:pt x="107" y="0"/>
                      </a:lnTo>
                      <a:lnTo>
                        <a:pt x="0" y="78"/>
                      </a:lnTo>
                      <a:close/>
                    </a:path>
                  </a:pathLst>
                </a:custGeom>
                <a:solidFill>
                  <a:srgbClr val="FFFFE9"/>
                </a:solidFill>
                <a:ln w="9525">
                  <a:noFill/>
                  <a:round/>
                  <a:headEnd/>
                  <a:tailEnd/>
                </a:ln>
              </p:spPr>
              <p:txBody>
                <a:bodyPr/>
                <a:lstStyle/>
                <a:p>
                  <a:pPr eaLnBrk="0" hangingPunct="0"/>
                  <a:endParaRPr lang="en-US" b="0">
                    <a:solidFill>
                      <a:srgbClr val="000000"/>
                    </a:solidFill>
                    <a:latin typeface="Arial" charset="0"/>
                  </a:endParaRPr>
                </a:p>
              </p:txBody>
            </p:sp>
            <p:sp>
              <p:nvSpPr>
                <p:cNvPr id="19574" name="Freeform 557"/>
                <p:cNvSpPr>
                  <a:spLocks/>
                </p:cNvSpPr>
                <p:nvPr/>
              </p:nvSpPr>
              <p:spPr bwMode="auto">
                <a:xfrm>
                  <a:off x="4579" y="2341"/>
                  <a:ext cx="197" cy="220"/>
                </a:xfrm>
                <a:custGeom>
                  <a:avLst/>
                  <a:gdLst>
                    <a:gd name="T0" fmla="*/ 0 w 197"/>
                    <a:gd name="T1" fmla="*/ 56 h 220"/>
                    <a:gd name="T2" fmla="*/ 119 w 197"/>
                    <a:gd name="T3" fmla="*/ 220 h 220"/>
                    <a:gd name="T4" fmla="*/ 197 w 197"/>
                    <a:gd name="T5" fmla="*/ 164 h 220"/>
                    <a:gd name="T6" fmla="*/ 77 w 197"/>
                    <a:gd name="T7" fmla="*/ 0 h 220"/>
                    <a:gd name="T8" fmla="*/ 0 w 197"/>
                    <a:gd name="T9" fmla="*/ 56 h 220"/>
                    <a:gd name="T10" fmla="*/ 0 60000 65536"/>
                    <a:gd name="T11" fmla="*/ 0 60000 65536"/>
                    <a:gd name="T12" fmla="*/ 0 60000 65536"/>
                    <a:gd name="T13" fmla="*/ 0 60000 65536"/>
                    <a:gd name="T14" fmla="*/ 0 60000 65536"/>
                    <a:gd name="T15" fmla="*/ 0 w 197"/>
                    <a:gd name="T16" fmla="*/ 0 h 220"/>
                    <a:gd name="T17" fmla="*/ 197 w 197"/>
                    <a:gd name="T18" fmla="*/ 220 h 220"/>
                  </a:gdLst>
                  <a:ahLst/>
                  <a:cxnLst>
                    <a:cxn ang="T10">
                      <a:pos x="T0" y="T1"/>
                    </a:cxn>
                    <a:cxn ang="T11">
                      <a:pos x="T2" y="T3"/>
                    </a:cxn>
                    <a:cxn ang="T12">
                      <a:pos x="T4" y="T5"/>
                    </a:cxn>
                    <a:cxn ang="T13">
                      <a:pos x="T6" y="T7"/>
                    </a:cxn>
                    <a:cxn ang="T14">
                      <a:pos x="T8" y="T9"/>
                    </a:cxn>
                  </a:cxnLst>
                  <a:rect l="T15" t="T16" r="T17" b="T18"/>
                  <a:pathLst>
                    <a:path w="197" h="220">
                      <a:moveTo>
                        <a:pt x="0" y="56"/>
                      </a:moveTo>
                      <a:lnTo>
                        <a:pt x="119" y="220"/>
                      </a:lnTo>
                      <a:lnTo>
                        <a:pt x="197" y="164"/>
                      </a:lnTo>
                      <a:lnTo>
                        <a:pt x="77" y="0"/>
                      </a:lnTo>
                      <a:lnTo>
                        <a:pt x="0" y="56"/>
                      </a:lnTo>
                      <a:close/>
                    </a:path>
                  </a:pathLst>
                </a:custGeom>
                <a:solidFill>
                  <a:srgbClr val="FFFFE9"/>
                </a:solidFill>
                <a:ln w="9525">
                  <a:noFill/>
                  <a:round/>
                  <a:headEnd/>
                  <a:tailEnd/>
                </a:ln>
              </p:spPr>
              <p:txBody>
                <a:bodyPr/>
                <a:lstStyle/>
                <a:p>
                  <a:pPr eaLnBrk="0" hangingPunct="0"/>
                  <a:endParaRPr lang="en-US" b="0">
                    <a:solidFill>
                      <a:srgbClr val="000000"/>
                    </a:solidFill>
                    <a:latin typeface="Arial" charset="0"/>
                  </a:endParaRPr>
                </a:p>
              </p:txBody>
            </p:sp>
            <p:sp>
              <p:nvSpPr>
                <p:cNvPr id="19575" name="Freeform 558"/>
                <p:cNvSpPr>
                  <a:spLocks/>
                </p:cNvSpPr>
                <p:nvPr/>
              </p:nvSpPr>
              <p:spPr bwMode="auto">
                <a:xfrm>
                  <a:off x="4170" y="2327"/>
                  <a:ext cx="579" cy="491"/>
                </a:xfrm>
                <a:custGeom>
                  <a:avLst/>
                  <a:gdLst>
                    <a:gd name="T0" fmla="*/ 158 w 579"/>
                    <a:gd name="T1" fmla="*/ 491 h 491"/>
                    <a:gd name="T2" fmla="*/ 579 w 579"/>
                    <a:gd name="T3" fmla="*/ 212 h 491"/>
                    <a:gd name="T4" fmla="*/ 466 w 579"/>
                    <a:gd name="T5" fmla="*/ 0 h 491"/>
                    <a:gd name="T6" fmla="*/ 0 w 579"/>
                    <a:gd name="T7" fmla="*/ 194 h 491"/>
                    <a:gd name="T8" fmla="*/ 158 w 579"/>
                    <a:gd name="T9" fmla="*/ 491 h 491"/>
                    <a:gd name="T10" fmla="*/ 0 60000 65536"/>
                    <a:gd name="T11" fmla="*/ 0 60000 65536"/>
                    <a:gd name="T12" fmla="*/ 0 60000 65536"/>
                    <a:gd name="T13" fmla="*/ 0 60000 65536"/>
                    <a:gd name="T14" fmla="*/ 0 60000 65536"/>
                    <a:gd name="T15" fmla="*/ 0 w 579"/>
                    <a:gd name="T16" fmla="*/ 0 h 491"/>
                    <a:gd name="T17" fmla="*/ 579 w 579"/>
                    <a:gd name="T18" fmla="*/ 491 h 491"/>
                  </a:gdLst>
                  <a:ahLst/>
                  <a:cxnLst>
                    <a:cxn ang="T10">
                      <a:pos x="T0" y="T1"/>
                    </a:cxn>
                    <a:cxn ang="T11">
                      <a:pos x="T2" y="T3"/>
                    </a:cxn>
                    <a:cxn ang="T12">
                      <a:pos x="T4" y="T5"/>
                    </a:cxn>
                    <a:cxn ang="T13">
                      <a:pos x="T6" y="T7"/>
                    </a:cxn>
                    <a:cxn ang="T14">
                      <a:pos x="T8" y="T9"/>
                    </a:cxn>
                  </a:cxnLst>
                  <a:rect l="T15" t="T16" r="T17" b="T18"/>
                  <a:pathLst>
                    <a:path w="579" h="491">
                      <a:moveTo>
                        <a:pt x="158" y="491"/>
                      </a:moveTo>
                      <a:lnTo>
                        <a:pt x="579" y="212"/>
                      </a:lnTo>
                      <a:lnTo>
                        <a:pt x="466" y="0"/>
                      </a:lnTo>
                      <a:lnTo>
                        <a:pt x="0" y="194"/>
                      </a:lnTo>
                      <a:lnTo>
                        <a:pt x="158" y="491"/>
                      </a:lnTo>
                      <a:close/>
                    </a:path>
                  </a:pathLst>
                </a:custGeom>
                <a:solidFill>
                  <a:srgbClr val="FFFFE9"/>
                </a:solidFill>
                <a:ln w="9525">
                  <a:noFill/>
                  <a:round/>
                  <a:headEnd/>
                  <a:tailEnd/>
                </a:ln>
              </p:spPr>
              <p:txBody>
                <a:bodyPr/>
                <a:lstStyle/>
                <a:p>
                  <a:pPr eaLnBrk="0" hangingPunct="0"/>
                  <a:endParaRPr lang="en-US" b="0">
                    <a:solidFill>
                      <a:srgbClr val="000000"/>
                    </a:solidFill>
                    <a:latin typeface="Arial" charset="0"/>
                  </a:endParaRPr>
                </a:p>
              </p:txBody>
            </p:sp>
            <p:sp>
              <p:nvSpPr>
                <p:cNvPr id="19576" name="Freeform 559"/>
                <p:cNvSpPr>
                  <a:spLocks/>
                </p:cNvSpPr>
                <p:nvPr/>
              </p:nvSpPr>
              <p:spPr bwMode="auto">
                <a:xfrm>
                  <a:off x="3871" y="2479"/>
                  <a:ext cx="463" cy="470"/>
                </a:xfrm>
                <a:custGeom>
                  <a:avLst/>
                  <a:gdLst>
                    <a:gd name="T0" fmla="*/ 86 w 463"/>
                    <a:gd name="T1" fmla="*/ 470 h 470"/>
                    <a:gd name="T2" fmla="*/ 463 w 463"/>
                    <a:gd name="T3" fmla="*/ 331 h 470"/>
                    <a:gd name="T4" fmla="*/ 402 w 463"/>
                    <a:gd name="T5" fmla="*/ 0 h 470"/>
                    <a:gd name="T6" fmla="*/ 0 w 463"/>
                    <a:gd name="T7" fmla="*/ 5 h 470"/>
                    <a:gd name="T8" fmla="*/ 86 w 463"/>
                    <a:gd name="T9" fmla="*/ 470 h 470"/>
                    <a:gd name="T10" fmla="*/ 0 60000 65536"/>
                    <a:gd name="T11" fmla="*/ 0 60000 65536"/>
                    <a:gd name="T12" fmla="*/ 0 60000 65536"/>
                    <a:gd name="T13" fmla="*/ 0 60000 65536"/>
                    <a:gd name="T14" fmla="*/ 0 60000 65536"/>
                    <a:gd name="T15" fmla="*/ 0 w 463"/>
                    <a:gd name="T16" fmla="*/ 0 h 470"/>
                    <a:gd name="T17" fmla="*/ 463 w 463"/>
                    <a:gd name="T18" fmla="*/ 470 h 470"/>
                  </a:gdLst>
                  <a:ahLst/>
                  <a:cxnLst>
                    <a:cxn ang="T10">
                      <a:pos x="T0" y="T1"/>
                    </a:cxn>
                    <a:cxn ang="T11">
                      <a:pos x="T2" y="T3"/>
                    </a:cxn>
                    <a:cxn ang="T12">
                      <a:pos x="T4" y="T5"/>
                    </a:cxn>
                    <a:cxn ang="T13">
                      <a:pos x="T6" y="T7"/>
                    </a:cxn>
                    <a:cxn ang="T14">
                      <a:pos x="T8" y="T9"/>
                    </a:cxn>
                  </a:cxnLst>
                  <a:rect l="T15" t="T16" r="T17" b="T18"/>
                  <a:pathLst>
                    <a:path w="463" h="470">
                      <a:moveTo>
                        <a:pt x="86" y="470"/>
                      </a:moveTo>
                      <a:lnTo>
                        <a:pt x="463" y="331"/>
                      </a:lnTo>
                      <a:lnTo>
                        <a:pt x="402" y="0"/>
                      </a:lnTo>
                      <a:lnTo>
                        <a:pt x="0" y="5"/>
                      </a:lnTo>
                      <a:lnTo>
                        <a:pt x="86" y="470"/>
                      </a:lnTo>
                      <a:close/>
                    </a:path>
                  </a:pathLst>
                </a:custGeom>
                <a:solidFill>
                  <a:srgbClr val="FFFFE9"/>
                </a:solidFill>
                <a:ln w="9525">
                  <a:noFill/>
                  <a:round/>
                  <a:headEnd/>
                  <a:tailEnd/>
                </a:ln>
              </p:spPr>
              <p:txBody>
                <a:bodyPr/>
                <a:lstStyle/>
                <a:p>
                  <a:pPr eaLnBrk="0" hangingPunct="0"/>
                  <a:endParaRPr lang="en-US" b="0">
                    <a:solidFill>
                      <a:srgbClr val="000000"/>
                    </a:solidFill>
                    <a:latin typeface="Arial" charset="0"/>
                  </a:endParaRPr>
                </a:p>
              </p:txBody>
            </p:sp>
            <p:sp>
              <p:nvSpPr>
                <p:cNvPr id="19577" name="Freeform 560"/>
                <p:cNvSpPr>
                  <a:spLocks/>
                </p:cNvSpPr>
                <p:nvPr/>
              </p:nvSpPr>
              <p:spPr bwMode="auto">
                <a:xfrm>
                  <a:off x="1806" y="1802"/>
                  <a:ext cx="738" cy="603"/>
                </a:xfrm>
                <a:custGeom>
                  <a:avLst/>
                  <a:gdLst>
                    <a:gd name="T0" fmla="*/ 738 w 738"/>
                    <a:gd name="T1" fmla="*/ 407 h 603"/>
                    <a:gd name="T2" fmla="*/ 18 w 738"/>
                    <a:gd name="T3" fmla="*/ 0 h 603"/>
                    <a:gd name="T4" fmla="*/ 0 w 738"/>
                    <a:gd name="T5" fmla="*/ 24 h 603"/>
                    <a:gd name="T6" fmla="*/ 590 w 738"/>
                    <a:gd name="T7" fmla="*/ 603 h 603"/>
                    <a:gd name="T8" fmla="*/ 738 w 738"/>
                    <a:gd name="T9" fmla="*/ 407 h 603"/>
                    <a:gd name="T10" fmla="*/ 0 60000 65536"/>
                    <a:gd name="T11" fmla="*/ 0 60000 65536"/>
                    <a:gd name="T12" fmla="*/ 0 60000 65536"/>
                    <a:gd name="T13" fmla="*/ 0 60000 65536"/>
                    <a:gd name="T14" fmla="*/ 0 60000 65536"/>
                    <a:gd name="T15" fmla="*/ 0 w 738"/>
                    <a:gd name="T16" fmla="*/ 0 h 603"/>
                    <a:gd name="T17" fmla="*/ 738 w 738"/>
                    <a:gd name="T18" fmla="*/ 603 h 603"/>
                  </a:gdLst>
                  <a:ahLst/>
                  <a:cxnLst>
                    <a:cxn ang="T10">
                      <a:pos x="T0" y="T1"/>
                    </a:cxn>
                    <a:cxn ang="T11">
                      <a:pos x="T2" y="T3"/>
                    </a:cxn>
                    <a:cxn ang="T12">
                      <a:pos x="T4" y="T5"/>
                    </a:cxn>
                    <a:cxn ang="T13">
                      <a:pos x="T6" y="T7"/>
                    </a:cxn>
                    <a:cxn ang="T14">
                      <a:pos x="T8" y="T9"/>
                    </a:cxn>
                  </a:cxnLst>
                  <a:rect l="T15" t="T16" r="T17" b="T18"/>
                  <a:pathLst>
                    <a:path w="738" h="603">
                      <a:moveTo>
                        <a:pt x="738" y="407"/>
                      </a:moveTo>
                      <a:lnTo>
                        <a:pt x="18" y="0"/>
                      </a:lnTo>
                      <a:lnTo>
                        <a:pt x="0" y="24"/>
                      </a:lnTo>
                      <a:lnTo>
                        <a:pt x="590" y="603"/>
                      </a:lnTo>
                      <a:lnTo>
                        <a:pt x="738" y="407"/>
                      </a:lnTo>
                      <a:close/>
                    </a:path>
                  </a:pathLst>
                </a:custGeom>
                <a:solidFill>
                  <a:srgbClr val="FFFFE9"/>
                </a:solidFill>
                <a:ln w="9525">
                  <a:noFill/>
                  <a:round/>
                  <a:headEnd/>
                  <a:tailEnd/>
                </a:ln>
              </p:spPr>
              <p:txBody>
                <a:bodyPr/>
                <a:lstStyle/>
                <a:p>
                  <a:pPr eaLnBrk="0" hangingPunct="0"/>
                  <a:endParaRPr lang="en-US" b="0">
                    <a:solidFill>
                      <a:srgbClr val="000000"/>
                    </a:solidFill>
                    <a:latin typeface="Arial" charset="0"/>
                  </a:endParaRPr>
                </a:p>
              </p:txBody>
            </p:sp>
            <p:sp>
              <p:nvSpPr>
                <p:cNvPr id="19578" name="Freeform 561"/>
                <p:cNvSpPr>
                  <a:spLocks/>
                </p:cNvSpPr>
                <p:nvPr/>
              </p:nvSpPr>
              <p:spPr bwMode="auto">
                <a:xfrm>
                  <a:off x="2397" y="2171"/>
                  <a:ext cx="367" cy="395"/>
                </a:xfrm>
                <a:custGeom>
                  <a:avLst/>
                  <a:gdLst>
                    <a:gd name="T0" fmla="*/ 367 w 367"/>
                    <a:gd name="T1" fmla="*/ 86 h 395"/>
                    <a:gd name="T2" fmla="*/ 155 w 367"/>
                    <a:gd name="T3" fmla="*/ 0 h 395"/>
                    <a:gd name="T4" fmla="*/ 0 w 367"/>
                    <a:gd name="T5" fmla="*/ 232 h 395"/>
                    <a:gd name="T6" fmla="*/ 161 w 367"/>
                    <a:gd name="T7" fmla="*/ 395 h 395"/>
                    <a:gd name="T8" fmla="*/ 367 w 367"/>
                    <a:gd name="T9" fmla="*/ 86 h 395"/>
                    <a:gd name="T10" fmla="*/ 0 60000 65536"/>
                    <a:gd name="T11" fmla="*/ 0 60000 65536"/>
                    <a:gd name="T12" fmla="*/ 0 60000 65536"/>
                    <a:gd name="T13" fmla="*/ 0 60000 65536"/>
                    <a:gd name="T14" fmla="*/ 0 60000 65536"/>
                    <a:gd name="T15" fmla="*/ 0 w 367"/>
                    <a:gd name="T16" fmla="*/ 0 h 395"/>
                    <a:gd name="T17" fmla="*/ 367 w 367"/>
                    <a:gd name="T18" fmla="*/ 395 h 395"/>
                  </a:gdLst>
                  <a:ahLst/>
                  <a:cxnLst>
                    <a:cxn ang="T10">
                      <a:pos x="T0" y="T1"/>
                    </a:cxn>
                    <a:cxn ang="T11">
                      <a:pos x="T2" y="T3"/>
                    </a:cxn>
                    <a:cxn ang="T12">
                      <a:pos x="T4" y="T5"/>
                    </a:cxn>
                    <a:cxn ang="T13">
                      <a:pos x="T6" y="T7"/>
                    </a:cxn>
                    <a:cxn ang="T14">
                      <a:pos x="T8" y="T9"/>
                    </a:cxn>
                  </a:cxnLst>
                  <a:rect l="T15" t="T16" r="T17" b="T18"/>
                  <a:pathLst>
                    <a:path w="367" h="395">
                      <a:moveTo>
                        <a:pt x="367" y="86"/>
                      </a:moveTo>
                      <a:lnTo>
                        <a:pt x="155" y="0"/>
                      </a:lnTo>
                      <a:lnTo>
                        <a:pt x="0" y="232"/>
                      </a:lnTo>
                      <a:lnTo>
                        <a:pt x="161" y="395"/>
                      </a:lnTo>
                      <a:lnTo>
                        <a:pt x="367" y="86"/>
                      </a:lnTo>
                      <a:close/>
                    </a:path>
                  </a:pathLst>
                </a:custGeom>
                <a:solidFill>
                  <a:srgbClr val="FFFFE9"/>
                </a:solidFill>
                <a:ln w="9525">
                  <a:noFill/>
                  <a:round/>
                  <a:headEnd/>
                  <a:tailEnd/>
                </a:ln>
              </p:spPr>
              <p:txBody>
                <a:bodyPr/>
                <a:lstStyle/>
                <a:p>
                  <a:pPr eaLnBrk="0" hangingPunct="0"/>
                  <a:endParaRPr lang="en-US" b="0">
                    <a:solidFill>
                      <a:srgbClr val="000000"/>
                    </a:solidFill>
                    <a:latin typeface="Arial" charset="0"/>
                  </a:endParaRPr>
                </a:p>
              </p:txBody>
            </p:sp>
            <p:sp>
              <p:nvSpPr>
                <p:cNvPr id="19579" name="Freeform 562"/>
                <p:cNvSpPr>
                  <a:spLocks/>
                </p:cNvSpPr>
                <p:nvPr/>
              </p:nvSpPr>
              <p:spPr bwMode="auto">
                <a:xfrm>
                  <a:off x="2498" y="2166"/>
                  <a:ext cx="943" cy="778"/>
                </a:xfrm>
                <a:custGeom>
                  <a:avLst/>
                  <a:gdLst>
                    <a:gd name="T0" fmla="*/ 192 w 943"/>
                    <a:gd name="T1" fmla="*/ 0 h 778"/>
                    <a:gd name="T2" fmla="*/ 0 w 943"/>
                    <a:gd name="T3" fmla="*/ 473 h 778"/>
                    <a:gd name="T4" fmla="*/ 751 w 943"/>
                    <a:gd name="T5" fmla="*/ 778 h 778"/>
                    <a:gd name="T6" fmla="*/ 943 w 943"/>
                    <a:gd name="T7" fmla="*/ 305 h 778"/>
                    <a:gd name="T8" fmla="*/ 192 w 943"/>
                    <a:gd name="T9" fmla="*/ 0 h 778"/>
                    <a:gd name="T10" fmla="*/ 0 60000 65536"/>
                    <a:gd name="T11" fmla="*/ 0 60000 65536"/>
                    <a:gd name="T12" fmla="*/ 0 60000 65536"/>
                    <a:gd name="T13" fmla="*/ 0 60000 65536"/>
                    <a:gd name="T14" fmla="*/ 0 60000 65536"/>
                    <a:gd name="T15" fmla="*/ 0 w 943"/>
                    <a:gd name="T16" fmla="*/ 0 h 778"/>
                    <a:gd name="T17" fmla="*/ 943 w 943"/>
                    <a:gd name="T18" fmla="*/ 778 h 778"/>
                  </a:gdLst>
                  <a:ahLst/>
                  <a:cxnLst>
                    <a:cxn ang="T10">
                      <a:pos x="T0" y="T1"/>
                    </a:cxn>
                    <a:cxn ang="T11">
                      <a:pos x="T2" y="T3"/>
                    </a:cxn>
                    <a:cxn ang="T12">
                      <a:pos x="T4" y="T5"/>
                    </a:cxn>
                    <a:cxn ang="T13">
                      <a:pos x="T6" y="T7"/>
                    </a:cxn>
                    <a:cxn ang="T14">
                      <a:pos x="T8" y="T9"/>
                    </a:cxn>
                  </a:cxnLst>
                  <a:rect l="T15" t="T16" r="T17" b="T18"/>
                  <a:pathLst>
                    <a:path w="943" h="778">
                      <a:moveTo>
                        <a:pt x="192" y="0"/>
                      </a:moveTo>
                      <a:lnTo>
                        <a:pt x="0" y="473"/>
                      </a:lnTo>
                      <a:lnTo>
                        <a:pt x="751" y="778"/>
                      </a:lnTo>
                      <a:lnTo>
                        <a:pt x="943" y="305"/>
                      </a:lnTo>
                      <a:lnTo>
                        <a:pt x="192" y="0"/>
                      </a:lnTo>
                      <a:close/>
                    </a:path>
                  </a:pathLst>
                </a:custGeom>
                <a:solidFill>
                  <a:srgbClr val="FFFFE9"/>
                </a:solidFill>
                <a:ln w="9525">
                  <a:noFill/>
                  <a:round/>
                  <a:headEnd/>
                  <a:tailEnd/>
                </a:ln>
              </p:spPr>
              <p:txBody>
                <a:bodyPr/>
                <a:lstStyle/>
                <a:p>
                  <a:pPr eaLnBrk="0" hangingPunct="0"/>
                  <a:endParaRPr lang="en-US" b="0">
                    <a:solidFill>
                      <a:srgbClr val="000000"/>
                    </a:solidFill>
                    <a:latin typeface="Arial" charset="0"/>
                  </a:endParaRPr>
                </a:p>
              </p:txBody>
            </p:sp>
            <p:grpSp>
              <p:nvGrpSpPr>
                <p:cNvPr id="19536" name="Group 563"/>
                <p:cNvGrpSpPr>
                  <a:grpSpLocks/>
                </p:cNvGrpSpPr>
                <p:nvPr/>
              </p:nvGrpSpPr>
              <p:grpSpPr bwMode="auto">
                <a:xfrm>
                  <a:off x="3699" y="1702"/>
                  <a:ext cx="718" cy="674"/>
                  <a:chOff x="3699" y="1702"/>
                  <a:chExt cx="718" cy="674"/>
                </a:xfrm>
              </p:grpSpPr>
              <p:sp>
                <p:nvSpPr>
                  <p:cNvPr id="19669" name="Rectangle 564"/>
                  <p:cNvSpPr>
                    <a:spLocks noChangeArrowheads="1"/>
                  </p:cNvSpPr>
                  <p:nvPr/>
                </p:nvSpPr>
                <p:spPr bwMode="auto">
                  <a:xfrm>
                    <a:off x="3699" y="1702"/>
                    <a:ext cx="718" cy="674"/>
                  </a:xfrm>
                  <a:prstGeom prst="rect">
                    <a:avLst/>
                  </a:prstGeom>
                  <a:solidFill>
                    <a:srgbClr val="F4F4F4"/>
                  </a:solidFill>
                  <a:ln w="9525">
                    <a:noFill/>
                    <a:miter lim="800000"/>
                    <a:headEnd/>
                    <a:tailEnd/>
                  </a:ln>
                </p:spPr>
                <p:txBody>
                  <a:bodyPr/>
                  <a:lstStyle/>
                  <a:p>
                    <a:pPr eaLnBrk="0" hangingPunct="0"/>
                    <a:endParaRPr lang="en-US" b="0">
                      <a:solidFill>
                        <a:srgbClr val="000000"/>
                      </a:solidFill>
                      <a:latin typeface="Arial" charset="0"/>
                    </a:endParaRPr>
                  </a:p>
                </p:txBody>
              </p:sp>
              <p:sp>
                <p:nvSpPr>
                  <p:cNvPr id="19670" name="Rectangle 565"/>
                  <p:cNvSpPr>
                    <a:spLocks noChangeArrowheads="1"/>
                  </p:cNvSpPr>
                  <p:nvPr/>
                </p:nvSpPr>
                <p:spPr bwMode="auto">
                  <a:xfrm>
                    <a:off x="3699" y="1702"/>
                    <a:ext cx="718" cy="674"/>
                  </a:xfrm>
                  <a:prstGeom prst="rect">
                    <a:avLst/>
                  </a:prstGeom>
                  <a:noFill/>
                  <a:ln w="7938" cap="rnd">
                    <a:solidFill>
                      <a:srgbClr val="000000"/>
                    </a:solidFill>
                    <a:miter lim="800000"/>
                    <a:headEnd/>
                    <a:tailEnd/>
                  </a:ln>
                </p:spPr>
                <p:txBody>
                  <a:bodyPr/>
                  <a:lstStyle/>
                  <a:p>
                    <a:pPr eaLnBrk="0" hangingPunct="0"/>
                    <a:endParaRPr lang="en-US" b="0">
                      <a:solidFill>
                        <a:srgbClr val="000000"/>
                      </a:solidFill>
                      <a:latin typeface="Arial" charset="0"/>
                    </a:endParaRPr>
                  </a:p>
                </p:txBody>
              </p:sp>
            </p:grpSp>
            <p:grpSp>
              <p:nvGrpSpPr>
                <p:cNvPr id="19555" name="Group 566"/>
                <p:cNvGrpSpPr>
                  <a:grpSpLocks/>
                </p:cNvGrpSpPr>
                <p:nvPr/>
              </p:nvGrpSpPr>
              <p:grpSpPr bwMode="auto">
                <a:xfrm>
                  <a:off x="3615" y="2123"/>
                  <a:ext cx="84" cy="253"/>
                  <a:chOff x="3615" y="2123"/>
                  <a:chExt cx="84" cy="253"/>
                </a:xfrm>
              </p:grpSpPr>
              <p:sp>
                <p:nvSpPr>
                  <p:cNvPr id="19667" name="Rectangle 567"/>
                  <p:cNvSpPr>
                    <a:spLocks noChangeArrowheads="1"/>
                  </p:cNvSpPr>
                  <p:nvPr/>
                </p:nvSpPr>
                <p:spPr bwMode="auto">
                  <a:xfrm>
                    <a:off x="3615" y="2123"/>
                    <a:ext cx="84" cy="253"/>
                  </a:xfrm>
                  <a:prstGeom prst="rect">
                    <a:avLst/>
                  </a:prstGeom>
                  <a:solidFill>
                    <a:srgbClr val="FFFFFF"/>
                  </a:solidFill>
                  <a:ln w="9525">
                    <a:noFill/>
                    <a:miter lim="800000"/>
                    <a:headEnd/>
                    <a:tailEnd/>
                  </a:ln>
                </p:spPr>
                <p:txBody>
                  <a:bodyPr/>
                  <a:lstStyle/>
                  <a:p>
                    <a:pPr eaLnBrk="0" hangingPunct="0"/>
                    <a:endParaRPr lang="en-US" b="0">
                      <a:solidFill>
                        <a:srgbClr val="000000"/>
                      </a:solidFill>
                      <a:latin typeface="Arial" charset="0"/>
                    </a:endParaRPr>
                  </a:p>
                </p:txBody>
              </p:sp>
              <p:sp>
                <p:nvSpPr>
                  <p:cNvPr id="19668" name="Rectangle 568"/>
                  <p:cNvSpPr>
                    <a:spLocks noChangeArrowheads="1"/>
                  </p:cNvSpPr>
                  <p:nvPr/>
                </p:nvSpPr>
                <p:spPr bwMode="auto">
                  <a:xfrm>
                    <a:off x="3615" y="2123"/>
                    <a:ext cx="84" cy="253"/>
                  </a:xfrm>
                  <a:prstGeom prst="rect">
                    <a:avLst/>
                  </a:prstGeom>
                  <a:noFill/>
                  <a:ln w="7938" cap="rnd">
                    <a:solidFill>
                      <a:srgbClr val="000000"/>
                    </a:solidFill>
                    <a:miter lim="800000"/>
                    <a:headEnd/>
                    <a:tailEnd/>
                  </a:ln>
                </p:spPr>
                <p:txBody>
                  <a:bodyPr/>
                  <a:lstStyle/>
                  <a:p>
                    <a:pPr eaLnBrk="0" hangingPunct="0"/>
                    <a:endParaRPr lang="en-US" b="0">
                      <a:solidFill>
                        <a:srgbClr val="000000"/>
                      </a:solidFill>
                      <a:latin typeface="Arial" charset="0"/>
                    </a:endParaRPr>
                  </a:p>
                </p:txBody>
              </p:sp>
            </p:grpSp>
            <p:grpSp>
              <p:nvGrpSpPr>
                <p:cNvPr id="19556" name="Group 569"/>
                <p:cNvGrpSpPr>
                  <a:grpSpLocks/>
                </p:cNvGrpSpPr>
                <p:nvPr/>
              </p:nvGrpSpPr>
              <p:grpSpPr bwMode="auto">
                <a:xfrm>
                  <a:off x="4417" y="2123"/>
                  <a:ext cx="124" cy="253"/>
                  <a:chOff x="4417" y="2123"/>
                  <a:chExt cx="124" cy="253"/>
                </a:xfrm>
              </p:grpSpPr>
              <p:sp>
                <p:nvSpPr>
                  <p:cNvPr id="19665" name="Rectangle 570"/>
                  <p:cNvSpPr>
                    <a:spLocks noChangeArrowheads="1"/>
                  </p:cNvSpPr>
                  <p:nvPr/>
                </p:nvSpPr>
                <p:spPr bwMode="auto">
                  <a:xfrm>
                    <a:off x="4417" y="2123"/>
                    <a:ext cx="124" cy="253"/>
                  </a:xfrm>
                  <a:prstGeom prst="rect">
                    <a:avLst/>
                  </a:prstGeom>
                  <a:solidFill>
                    <a:srgbClr val="FFFFFF"/>
                  </a:solidFill>
                  <a:ln w="9525">
                    <a:noFill/>
                    <a:miter lim="800000"/>
                    <a:headEnd/>
                    <a:tailEnd/>
                  </a:ln>
                </p:spPr>
                <p:txBody>
                  <a:bodyPr/>
                  <a:lstStyle/>
                  <a:p>
                    <a:pPr eaLnBrk="0" hangingPunct="0"/>
                    <a:endParaRPr lang="en-US" b="0">
                      <a:solidFill>
                        <a:srgbClr val="000000"/>
                      </a:solidFill>
                      <a:latin typeface="Arial" charset="0"/>
                    </a:endParaRPr>
                  </a:p>
                </p:txBody>
              </p:sp>
              <p:sp>
                <p:nvSpPr>
                  <p:cNvPr id="19666" name="Rectangle 571"/>
                  <p:cNvSpPr>
                    <a:spLocks noChangeArrowheads="1"/>
                  </p:cNvSpPr>
                  <p:nvPr/>
                </p:nvSpPr>
                <p:spPr bwMode="auto">
                  <a:xfrm>
                    <a:off x="4417" y="2123"/>
                    <a:ext cx="124" cy="253"/>
                  </a:xfrm>
                  <a:prstGeom prst="rect">
                    <a:avLst/>
                  </a:prstGeom>
                  <a:noFill/>
                  <a:ln w="7938" cap="rnd">
                    <a:solidFill>
                      <a:srgbClr val="000000"/>
                    </a:solidFill>
                    <a:miter lim="800000"/>
                    <a:headEnd/>
                    <a:tailEnd/>
                  </a:ln>
                </p:spPr>
                <p:txBody>
                  <a:bodyPr/>
                  <a:lstStyle/>
                  <a:p>
                    <a:pPr eaLnBrk="0" hangingPunct="0"/>
                    <a:endParaRPr lang="en-US" b="0">
                      <a:solidFill>
                        <a:srgbClr val="000000"/>
                      </a:solidFill>
                      <a:latin typeface="Arial" charset="0"/>
                    </a:endParaRPr>
                  </a:p>
                </p:txBody>
              </p:sp>
            </p:grpSp>
            <p:grpSp>
              <p:nvGrpSpPr>
                <p:cNvPr id="19557" name="Group 572"/>
                <p:cNvGrpSpPr>
                  <a:grpSpLocks/>
                </p:cNvGrpSpPr>
                <p:nvPr/>
              </p:nvGrpSpPr>
              <p:grpSpPr bwMode="auto">
                <a:xfrm>
                  <a:off x="2730" y="1637"/>
                  <a:ext cx="872" cy="797"/>
                  <a:chOff x="2730" y="1637"/>
                  <a:chExt cx="872" cy="797"/>
                </a:xfrm>
              </p:grpSpPr>
              <p:sp>
                <p:nvSpPr>
                  <p:cNvPr id="19663" name="Freeform 573"/>
                  <p:cNvSpPr>
                    <a:spLocks/>
                  </p:cNvSpPr>
                  <p:nvPr/>
                </p:nvSpPr>
                <p:spPr bwMode="auto">
                  <a:xfrm>
                    <a:off x="2730" y="1637"/>
                    <a:ext cx="872" cy="797"/>
                  </a:xfrm>
                  <a:custGeom>
                    <a:avLst/>
                    <a:gdLst>
                      <a:gd name="T0" fmla="*/ 220 w 872"/>
                      <a:gd name="T1" fmla="*/ 0 h 797"/>
                      <a:gd name="T2" fmla="*/ 0 w 872"/>
                      <a:gd name="T3" fmla="*/ 523 h 797"/>
                      <a:gd name="T4" fmla="*/ 651 w 872"/>
                      <a:gd name="T5" fmla="*/ 797 h 797"/>
                      <a:gd name="T6" fmla="*/ 872 w 872"/>
                      <a:gd name="T7" fmla="*/ 275 h 797"/>
                      <a:gd name="T8" fmla="*/ 220 w 872"/>
                      <a:gd name="T9" fmla="*/ 0 h 797"/>
                      <a:gd name="T10" fmla="*/ 0 60000 65536"/>
                      <a:gd name="T11" fmla="*/ 0 60000 65536"/>
                      <a:gd name="T12" fmla="*/ 0 60000 65536"/>
                      <a:gd name="T13" fmla="*/ 0 60000 65536"/>
                      <a:gd name="T14" fmla="*/ 0 60000 65536"/>
                      <a:gd name="T15" fmla="*/ 0 w 872"/>
                      <a:gd name="T16" fmla="*/ 0 h 797"/>
                      <a:gd name="T17" fmla="*/ 872 w 872"/>
                      <a:gd name="T18" fmla="*/ 797 h 797"/>
                    </a:gdLst>
                    <a:ahLst/>
                    <a:cxnLst>
                      <a:cxn ang="T10">
                        <a:pos x="T0" y="T1"/>
                      </a:cxn>
                      <a:cxn ang="T11">
                        <a:pos x="T2" y="T3"/>
                      </a:cxn>
                      <a:cxn ang="T12">
                        <a:pos x="T4" y="T5"/>
                      </a:cxn>
                      <a:cxn ang="T13">
                        <a:pos x="T6" y="T7"/>
                      </a:cxn>
                      <a:cxn ang="T14">
                        <a:pos x="T8" y="T9"/>
                      </a:cxn>
                    </a:cxnLst>
                    <a:rect l="T15" t="T16" r="T17" b="T18"/>
                    <a:pathLst>
                      <a:path w="872" h="797">
                        <a:moveTo>
                          <a:pt x="220" y="0"/>
                        </a:moveTo>
                        <a:lnTo>
                          <a:pt x="0" y="523"/>
                        </a:lnTo>
                        <a:lnTo>
                          <a:pt x="651" y="797"/>
                        </a:lnTo>
                        <a:lnTo>
                          <a:pt x="872" y="275"/>
                        </a:lnTo>
                        <a:lnTo>
                          <a:pt x="220" y="0"/>
                        </a:lnTo>
                        <a:close/>
                      </a:path>
                    </a:pathLst>
                  </a:custGeom>
                  <a:solidFill>
                    <a:srgbClr val="F4F4F4"/>
                  </a:solidFill>
                  <a:ln w="9525">
                    <a:noFill/>
                    <a:round/>
                    <a:headEnd/>
                    <a:tailEnd/>
                  </a:ln>
                </p:spPr>
                <p:txBody>
                  <a:bodyPr/>
                  <a:lstStyle/>
                  <a:p>
                    <a:pPr eaLnBrk="0" hangingPunct="0"/>
                    <a:endParaRPr lang="en-US" b="0">
                      <a:solidFill>
                        <a:srgbClr val="000000"/>
                      </a:solidFill>
                      <a:latin typeface="Arial" charset="0"/>
                    </a:endParaRPr>
                  </a:p>
                </p:txBody>
              </p:sp>
              <p:sp>
                <p:nvSpPr>
                  <p:cNvPr id="19664" name="Freeform 574"/>
                  <p:cNvSpPr>
                    <a:spLocks/>
                  </p:cNvSpPr>
                  <p:nvPr/>
                </p:nvSpPr>
                <p:spPr bwMode="auto">
                  <a:xfrm>
                    <a:off x="2730" y="1637"/>
                    <a:ext cx="872" cy="797"/>
                  </a:xfrm>
                  <a:custGeom>
                    <a:avLst/>
                    <a:gdLst>
                      <a:gd name="T0" fmla="*/ 220 w 872"/>
                      <a:gd name="T1" fmla="*/ 0 h 797"/>
                      <a:gd name="T2" fmla="*/ 0 w 872"/>
                      <a:gd name="T3" fmla="*/ 523 h 797"/>
                      <a:gd name="T4" fmla="*/ 651 w 872"/>
                      <a:gd name="T5" fmla="*/ 797 h 797"/>
                      <a:gd name="T6" fmla="*/ 872 w 872"/>
                      <a:gd name="T7" fmla="*/ 275 h 797"/>
                      <a:gd name="T8" fmla="*/ 220 w 872"/>
                      <a:gd name="T9" fmla="*/ 0 h 797"/>
                      <a:gd name="T10" fmla="*/ 0 60000 65536"/>
                      <a:gd name="T11" fmla="*/ 0 60000 65536"/>
                      <a:gd name="T12" fmla="*/ 0 60000 65536"/>
                      <a:gd name="T13" fmla="*/ 0 60000 65536"/>
                      <a:gd name="T14" fmla="*/ 0 60000 65536"/>
                      <a:gd name="T15" fmla="*/ 0 w 872"/>
                      <a:gd name="T16" fmla="*/ 0 h 797"/>
                      <a:gd name="T17" fmla="*/ 872 w 872"/>
                      <a:gd name="T18" fmla="*/ 797 h 797"/>
                    </a:gdLst>
                    <a:ahLst/>
                    <a:cxnLst>
                      <a:cxn ang="T10">
                        <a:pos x="T0" y="T1"/>
                      </a:cxn>
                      <a:cxn ang="T11">
                        <a:pos x="T2" y="T3"/>
                      </a:cxn>
                      <a:cxn ang="T12">
                        <a:pos x="T4" y="T5"/>
                      </a:cxn>
                      <a:cxn ang="T13">
                        <a:pos x="T6" y="T7"/>
                      </a:cxn>
                      <a:cxn ang="T14">
                        <a:pos x="T8" y="T9"/>
                      </a:cxn>
                    </a:cxnLst>
                    <a:rect l="T15" t="T16" r="T17" b="T18"/>
                    <a:pathLst>
                      <a:path w="872" h="797">
                        <a:moveTo>
                          <a:pt x="220" y="0"/>
                        </a:moveTo>
                        <a:lnTo>
                          <a:pt x="0" y="523"/>
                        </a:lnTo>
                        <a:lnTo>
                          <a:pt x="651" y="797"/>
                        </a:lnTo>
                        <a:lnTo>
                          <a:pt x="872" y="275"/>
                        </a:lnTo>
                        <a:lnTo>
                          <a:pt x="220" y="0"/>
                        </a:lnTo>
                        <a:close/>
                      </a:path>
                    </a:pathLst>
                  </a:custGeom>
                  <a:noFill/>
                  <a:ln w="7938" cap="rnd">
                    <a:solidFill>
                      <a:srgbClr val="000000"/>
                    </a:solidFill>
                    <a:prstDash val="solid"/>
                    <a:miter lim="800000"/>
                    <a:headEnd/>
                    <a:tailEnd/>
                  </a:ln>
                </p:spPr>
                <p:txBody>
                  <a:bodyPr/>
                  <a:lstStyle/>
                  <a:p>
                    <a:pPr eaLnBrk="0" hangingPunct="0"/>
                    <a:endParaRPr lang="en-US" b="0">
                      <a:solidFill>
                        <a:srgbClr val="000000"/>
                      </a:solidFill>
                      <a:latin typeface="Arial" charset="0"/>
                    </a:endParaRPr>
                  </a:p>
                </p:txBody>
              </p:sp>
            </p:grpSp>
            <p:grpSp>
              <p:nvGrpSpPr>
                <p:cNvPr id="19558" name="Group 575"/>
                <p:cNvGrpSpPr>
                  <a:grpSpLocks/>
                </p:cNvGrpSpPr>
                <p:nvPr/>
              </p:nvGrpSpPr>
              <p:grpSpPr bwMode="auto">
                <a:xfrm>
                  <a:off x="2189" y="2786"/>
                  <a:ext cx="939" cy="955"/>
                  <a:chOff x="2189" y="2786"/>
                  <a:chExt cx="939" cy="955"/>
                </a:xfrm>
              </p:grpSpPr>
              <p:sp>
                <p:nvSpPr>
                  <p:cNvPr id="19661" name="Freeform 576"/>
                  <p:cNvSpPr>
                    <a:spLocks/>
                  </p:cNvSpPr>
                  <p:nvPr/>
                </p:nvSpPr>
                <p:spPr bwMode="auto">
                  <a:xfrm>
                    <a:off x="2189" y="2786"/>
                    <a:ext cx="939" cy="955"/>
                  </a:xfrm>
                  <a:custGeom>
                    <a:avLst/>
                    <a:gdLst>
                      <a:gd name="T0" fmla="*/ 287 w 939"/>
                      <a:gd name="T1" fmla="*/ 0 h 955"/>
                      <a:gd name="T2" fmla="*/ 0 w 939"/>
                      <a:gd name="T3" fmla="*/ 680 h 955"/>
                      <a:gd name="T4" fmla="*/ 652 w 939"/>
                      <a:gd name="T5" fmla="*/ 955 h 955"/>
                      <a:gd name="T6" fmla="*/ 939 w 939"/>
                      <a:gd name="T7" fmla="*/ 274 h 955"/>
                      <a:gd name="T8" fmla="*/ 287 w 939"/>
                      <a:gd name="T9" fmla="*/ 0 h 955"/>
                      <a:gd name="T10" fmla="*/ 0 60000 65536"/>
                      <a:gd name="T11" fmla="*/ 0 60000 65536"/>
                      <a:gd name="T12" fmla="*/ 0 60000 65536"/>
                      <a:gd name="T13" fmla="*/ 0 60000 65536"/>
                      <a:gd name="T14" fmla="*/ 0 60000 65536"/>
                      <a:gd name="T15" fmla="*/ 0 w 939"/>
                      <a:gd name="T16" fmla="*/ 0 h 955"/>
                      <a:gd name="T17" fmla="*/ 939 w 939"/>
                      <a:gd name="T18" fmla="*/ 955 h 955"/>
                    </a:gdLst>
                    <a:ahLst/>
                    <a:cxnLst>
                      <a:cxn ang="T10">
                        <a:pos x="T0" y="T1"/>
                      </a:cxn>
                      <a:cxn ang="T11">
                        <a:pos x="T2" y="T3"/>
                      </a:cxn>
                      <a:cxn ang="T12">
                        <a:pos x="T4" y="T5"/>
                      </a:cxn>
                      <a:cxn ang="T13">
                        <a:pos x="T6" y="T7"/>
                      </a:cxn>
                      <a:cxn ang="T14">
                        <a:pos x="T8" y="T9"/>
                      </a:cxn>
                    </a:cxnLst>
                    <a:rect l="T15" t="T16" r="T17" b="T18"/>
                    <a:pathLst>
                      <a:path w="939" h="955">
                        <a:moveTo>
                          <a:pt x="287" y="0"/>
                        </a:moveTo>
                        <a:lnTo>
                          <a:pt x="0" y="680"/>
                        </a:lnTo>
                        <a:lnTo>
                          <a:pt x="652" y="955"/>
                        </a:lnTo>
                        <a:lnTo>
                          <a:pt x="939" y="274"/>
                        </a:lnTo>
                        <a:lnTo>
                          <a:pt x="287" y="0"/>
                        </a:lnTo>
                        <a:close/>
                      </a:path>
                    </a:pathLst>
                  </a:custGeom>
                  <a:solidFill>
                    <a:srgbClr val="F4F4F4"/>
                  </a:solidFill>
                  <a:ln w="9525">
                    <a:noFill/>
                    <a:round/>
                    <a:headEnd/>
                    <a:tailEnd/>
                  </a:ln>
                </p:spPr>
                <p:txBody>
                  <a:bodyPr/>
                  <a:lstStyle/>
                  <a:p>
                    <a:pPr eaLnBrk="0" hangingPunct="0"/>
                    <a:endParaRPr lang="en-US" b="0">
                      <a:solidFill>
                        <a:srgbClr val="000000"/>
                      </a:solidFill>
                      <a:latin typeface="Arial" charset="0"/>
                    </a:endParaRPr>
                  </a:p>
                </p:txBody>
              </p:sp>
              <p:sp>
                <p:nvSpPr>
                  <p:cNvPr id="19662" name="Freeform 577"/>
                  <p:cNvSpPr>
                    <a:spLocks/>
                  </p:cNvSpPr>
                  <p:nvPr/>
                </p:nvSpPr>
                <p:spPr bwMode="auto">
                  <a:xfrm>
                    <a:off x="2189" y="2786"/>
                    <a:ext cx="939" cy="955"/>
                  </a:xfrm>
                  <a:custGeom>
                    <a:avLst/>
                    <a:gdLst>
                      <a:gd name="T0" fmla="*/ 287 w 939"/>
                      <a:gd name="T1" fmla="*/ 0 h 955"/>
                      <a:gd name="T2" fmla="*/ 0 w 939"/>
                      <a:gd name="T3" fmla="*/ 680 h 955"/>
                      <a:gd name="T4" fmla="*/ 652 w 939"/>
                      <a:gd name="T5" fmla="*/ 955 h 955"/>
                      <a:gd name="T6" fmla="*/ 939 w 939"/>
                      <a:gd name="T7" fmla="*/ 274 h 955"/>
                      <a:gd name="T8" fmla="*/ 287 w 939"/>
                      <a:gd name="T9" fmla="*/ 0 h 955"/>
                      <a:gd name="T10" fmla="*/ 0 60000 65536"/>
                      <a:gd name="T11" fmla="*/ 0 60000 65536"/>
                      <a:gd name="T12" fmla="*/ 0 60000 65536"/>
                      <a:gd name="T13" fmla="*/ 0 60000 65536"/>
                      <a:gd name="T14" fmla="*/ 0 60000 65536"/>
                      <a:gd name="T15" fmla="*/ 0 w 939"/>
                      <a:gd name="T16" fmla="*/ 0 h 955"/>
                      <a:gd name="T17" fmla="*/ 939 w 939"/>
                      <a:gd name="T18" fmla="*/ 955 h 955"/>
                    </a:gdLst>
                    <a:ahLst/>
                    <a:cxnLst>
                      <a:cxn ang="T10">
                        <a:pos x="T0" y="T1"/>
                      </a:cxn>
                      <a:cxn ang="T11">
                        <a:pos x="T2" y="T3"/>
                      </a:cxn>
                      <a:cxn ang="T12">
                        <a:pos x="T4" y="T5"/>
                      </a:cxn>
                      <a:cxn ang="T13">
                        <a:pos x="T6" y="T7"/>
                      </a:cxn>
                      <a:cxn ang="T14">
                        <a:pos x="T8" y="T9"/>
                      </a:cxn>
                    </a:cxnLst>
                    <a:rect l="T15" t="T16" r="T17" b="T18"/>
                    <a:pathLst>
                      <a:path w="939" h="955">
                        <a:moveTo>
                          <a:pt x="287" y="0"/>
                        </a:moveTo>
                        <a:lnTo>
                          <a:pt x="0" y="680"/>
                        </a:lnTo>
                        <a:lnTo>
                          <a:pt x="652" y="955"/>
                        </a:lnTo>
                        <a:lnTo>
                          <a:pt x="939" y="274"/>
                        </a:lnTo>
                        <a:lnTo>
                          <a:pt x="287" y="0"/>
                        </a:lnTo>
                        <a:close/>
                      </a:path>
                    </a:pathLst>
                  </a:custGeom>
                  <a:noFill/>
                  <a:ln w="7938" cap="rnd">
                    <a:solidFill>
                      <a:srgbClr val="000000"/>
                    </a:solidFill>
                    <a:prstDash val="solid"/>
                    <a:miter lim="800000"/>
                    <a:headEnd/>
                    <a:tailEnd/>
                  </a:ln>
                </p:spPr>
                <p:txBody>
                  <a:bodyPr/>
                  <a:lstStyle/>
                  <a:p>
                    <a:pPr eaLnBrk="0" hangingPunct="0"/>
                    <a:endParaRPr lang="en-US" b="0">
                      <a:solidFill>
                        <a:srgbClr val="000000"/>
                      </a:solidFill>
                      <a:latin typeface="Arial" charset="0"/>
                    </a:endParaRPr>
                  </a:p>
                </p:txBody>
              </p:sp>
            </p:grpSp>
            <p:grpSp>
              <p:nvGrpSpPr>
                <p:cNvPr id="19559" name="Group 578"/>
                <p:cNvGrpSpPr>
                  <a:grpSpLocks/>
                </p:cNvGrpSpPr>
                <p:nvPr/>
              </p:nvGrpSpPr>
              <p:grpSpPr bwMode="auto">
                <a:xfrm>
                  <a:off x="2284" y="2743"/>
                  <a:ext cx="197" cy="274"/>
                  <a:chOff x="2284" y="2743"/>
                  <a:chExt cx="197" cy="274"/>
                </a:xfrm>
              </p:grpSpPr>
              <p:sp>
                <p:nvSpPr>
                  <p:cNvPr id="19659" name="Freeform 579"/>
                  <p:cNvSpPr>
                    <a:spLocks/>
                  </p:cNvSpPr>
                  <p:nvPr/>
                </p:nvSpPr>
                <p:spPr bwMode="auto">
                  <a:xfrm>
                    <a:off x="2284" y="2743"/>
                    <a:ext cx="197" cy="274"/>
                  </a:xfrm>
                  <a:custGeom>
                    <a:avLst/>
                    <a:gdLst>
                      <a:gd name="T0" fmla="*/ 98 w 197"/>
                      <a:gd name="T1" fmla="*/ 0 h 274"/>
                      <a:gd name="T2" fmla="*/ 0 w 197"/>
                      <a:gd name="T3" fmla="*/ 232 h 274"/>
                      <a:gd name="T4" fmla="*/ 99 w 197"/>
                      <a:gd name="T5" fmla="*/ 274 h 274"/>
                      <a:gd name="T6" fmla="*/ 197 w 197"/>
                      <a:gd name="T7" fmla="*/ 42 h 274"/>
                      <a:gd name="T8" fmla="*/ 98 w 197"/>
                      <a:gd name="T9" fmla="*/ 0 h 274"/>
                      <a:gd name="T10" fmla="*/ 0 60000 65536"/>
                      <a:gd name="T11" fmla="*/ 0 60000 65536"/>
                      <a:gd name="T12" fmla="*/ 0 60000 65536"/>
                      <a:gd name="T13" fmla="*/ 0 60000 65536"/>
                      <a:gd name="T14" fmla="*/ 0 60000 65536"/>
                      <a:gd name="T15" fmla="*/ 0 w 197"/>
                      <a:gd name="T16" fmla="*/ 0 h 274"/>
                      <a:gd name="T17" fmla="*/ 197 w 197"/>
                      <a:gd name="T18" fmla="*/ 274 h 274"/>
                    </a:gdLst>
                    <a:ahLst/>
                    <a:cxnLst>
                      <a:cxn ang="T10">
                        <a:pos x="T0" y="T1"/>
                      </a:cxn>
                      <a:cxn ang="T11">
                        <a:pos x="T2" y="T3"/>
                      </a:cxn>
                      <a:cxn ang="T12">
                        <a:pos x="T4" y="T5"/>
                      </a:cxn>
                      <a:cxn ang="T13">
                        <a:pos x="T6" y="T7"/>
                      </a:cxn>
                      <a:cxn ang="T14">
                        <a:pos x="T8" y="T9"/>
                      </a:cxn>
                    </a:cxnLst>
                    <a:rect l="T15" t="T16" r="T17" b="T18"/>
                    <a:pathLst>
                      <a:path w="197" h="274">
                        <a:moveTo>
                          <a:pt x="98" y="0"/>
                        </a:moveTo>
                        <a:lnTo>
                          <a:pt x="0" y="232"/>
                        </a:lnTo>
                        <a:lnTo>
                          <a:pt x="99" y="274"/>
                        </a:lnTo>
                        <a:lnTo>
                          <a:pt x="197" y="42"/>
                        </a:lnTo>
                        <a:lnTo>
                          <a:pt x="98" y="0"/>
                        </a:lnTo>
                        <a:close/>
                      </a:path>
                    </a:pathLst>
                  </a:custGeom>
                  <a:solidFill>
                    <a:srgbClr val="FFFFFF"/>
                  </a:solidFill>
                  <a:ln w="9525">
                    <a:noFill/>
                    <a:round/>
                    <a:headEnd/>
                    <a:tailEnd/>
                  </a:ln>
                </p:spPr>
                <p:txBody>
                  <a:bodyPr/>
                  <a:lstStyle/>
                  <a:p>
                    <a:pPr eaLnBrk="0" hangingPunct="0"/>
                    <a:endParaRPr lang="en-US" b="0">
                      <a:solidFill>
                        <a:srgbClr val="000000"/>
                      </a:solidFill>
                      <a:latin typeface="Arial" charset="0"/>
                    </a:endParaRPr>
                  </a:p>
                </p:txBody>
              </p:sp>
              <p:sp>
                <p:nvSpPr>
                  <p:cNvPr id="19660" name="Freeform 580"/>
                  <p:cNvSpPr>
                    <a:spLocks/>
                  </p:cNvSpPr>
                  <p:nvPr/>
                </p:nvSpPr>
                <p:spPr bwMode="auto">
                  <a:xfrm>
                    <a:off x="2284" y="2743"/>
                    <a:ext cx="197" cy="274"/>
                  </a:xfrm>
                  <a:custGeom>
                    <a:avLst/>
                    <a:gdLst>
                      <a:gd name="T0" fmla="*/ 98 w 197"/>
                      <a:gd name="T1" fmla="*/ 0 h 274"/>
                      <a:gd name="T2" fmla="*/ 0 w 197"/>
                      <a:gd name="T3" fmla="*/ 232 h 274"/>
                      <a:gd name="T4" fmla="*/ 99 w 197"/>
                      <a:gd name="T5" fmla="*/ 274 h 274"/>
                      <a:gd name="T6" fmla="*/ 197 w 197"/>
                      <a:gd name="T7" fmla="*/ 42 h 274"/>
                      <a:gd name="T8" fmla="*/ 98 w 197"/>
                      <a:gd name="T9" fmla="*/ 0 h 274"/>
                      <a:gd name="T10" fmla="*/ 0 60000 65536"/>
                      <a:gd name="T11" fmla="*/ 0 60000 65536"/>
                      <a:gd name="T12" fmla="*/ 0 60000 65536"/>
                      <a:gd name="T13" fmla="*/ 0 60000 65536"/>
                      <a:gd name="T14" fmla="*/ 0 60000 65536"/>
                      <a:gd name="T15" fmla="*/ 0 w 197"/>
                      <a:gd name="T16" fmla="*/ 0 h 274"/>
                      <a:gd name="T17" fmla="*/ 197 w 197"/>
                      <a:gd name="T18" fmla="*/ 274 h 274"/>
                    </a:gdLst>
                    <a:ahLst/>
                    <a:cxnLst>
                      <a:cxn ang="T10">
                        <a:pos x="T0" y="T1"/>
                      </a:cxn>
                      <a:cxn ang="T11">
                        <a:pos x="T2" y="T3"/>
                      </a:cxn>
                      <a:cxn ang="T12">
                        <a:pos x="T4" y="T5"/>
                      </a:cxn>
                      <a:cxn ang="T13">
                        <a:pos x="T6" y="T7"/>
                      </a:cxn>
                      <a:cxn ang="T14">
                        <a:pos x="T8" y="T9"/>
                      </a:cxn>
                    </a:cxnLst>
                    <a:rect l="T15" t="T16" r="T17" b="T18"/>
                    <a:pathLst>
                      <a:path w="197" h="274">
                        <a:moveTo>
                          <a:pt x="98" y="0"/>
                        </a:moveTo>
                        <a:lnTo>
                          <a:pt x="0" y="232"/>
                        </a:lnTo>
                        <a:lnTo>
                          <a:pt x="99" y="274"/>
                        </a:lnTo>
                        <a:lnTo>
                          <a:pt x="197" y="42"/>
                        </a:lnTo>
                        <a:lnTo>
                          <a:pt x="98" y="0"/>
                        </a:lnTo>
                        <a:close/>
                      </a:path>
                    </a:pathLst>
                  </a:custGeom>
                  <a:noFill/>
                  <a:ln w="7938" cap="rnd">
                    <a:solidFill>
                      <a:srgbClr val="000000"/>
                    </a:solidFill>
                    <a:prstDash val="solid"/>
                    <a:miter lim="800000"/>
                    <a:headEnd/>
                    <a:tailEnd/>
                  </a:ln>
                </p:spPr>
                <p:txBody>
                  <a:bodyPr/>
                  <a:lstStyle/>
                  <a:p>
                    <a:pPr eaLnBrk="0" hangingPunct="0"/>
                    <a:endParaRPr lang="en-US" b="0">
                      <a:solidFill>
                        <a:srgbClr val="000000"/>
                      </a:solidFill>
                      <a:latin typeface="Arial" charset="0"/>
                    </a:endParaRPr>
                  </a:p>
                </p:txBody>
              </p:sp>
            </p:grpSp>
            <p:grpSp>
              <p:nvGrpSpPr>
                <p:cNvPr id="19566" name="Group 581"/>
                <p:cNvGrpSpPr>
                  <a:grpSpLocks/>
                </p:cNvGrpSpPr>
                <p:nvPr/>
              </p:nvGrpSpPr>
              <p:grpSpPr bwMode="auto">
                <a:xfrm>
                  <a:off x="3028" y="3060"/>
                  <a:ext cx="198" cy="274"/>
                  <a:chOff x="3028" y="3060"/>
                  <a:chExt cx="198" cy="274"/>
                </a:xfrm>
              </p:grpSpPr>
              <p:sp>
                <p:nvSpPr>
                  <p:cNvPr id="19657" name="Freeform 582"/>
                  <p:cNvSpPr>
                    <a:spLocks/>
                  </p:cNvSpPr>
                  <p:nvPr/>
                </p:nvSpPr>
                <p:spPr bwMode="auto">
                  <a:xfrm>
                    <a:off x="3028" y="3060"/>
                    <a:ext cx="198" cy="274"/>
                  </a:xfrm>
                  <a:custGeom>
                    <a:avLst/>
                    <a:gdLst>
                      <a:gd name="T0" fmla="*/ 98 w 198"/>
                      <a:gd name="T1" fmla="*/ 0 h 274"/>
                      <a:gd name="T2" fmla="*/ 0 w 198"/>
                      <a:gd name="T3" fmla="*/ 232 h 274"/>
                      <a:gd name="T4" fmla="*/ 100 w 198"/>
                      <a:gd name="T5" fmla="*/ 274 h 274"/>
                      <a:gd name="T6" fmla="*/ 198 w 198"/>
                      <a:gd name="T7" fmla="*/ 42 h 274"/>
                      <a:gd name="T8" fmla="*/ 98 w 198"/>
                      <a:gd name="T9" fmla="*/ 0 h 274"/>
                      <a:gd name="T10" fmla="*/ 0 60000 65536"/>
                      <a:gd name="T11" fmla="*/ 0 60000 65536"/>
                      <a:gd name="T12" fmla="*/ 0 60000 65536"/>
                      <a:gd name="T13" fmla="*/ 0 60000 65536"/>
                      <a:gd name="T14" fmla="*/ 0 60000 65536"/>
                      <a:gd name="T15" fmla="*/ 0 w 198"/>
                      <a:gd name="T16" fmla="*/ 0 h 274"/>
                      <a:gd name="T17" fmla="*/ 198 w 198"/>
                      <a:gd name="T18" fmla="*/ 274 h 274"/>
                    </a:gdLst>
                    <a:ahLst/>
                    <a:cxnLst>
                      <a:cxn ang="T10">
                        <a:pos x="T0" y="T1"/>
                      </a:cxn>
                      <a:cxn ang="T11">
                        <a:pos x="T2" y="T3"/>
                      </a:cxn>
                      <a:cxn ang="T12">
                        <a:pos x="T4" y="T5"/>
                      </a:cxn>
                      <a:cxn ang="T13">
                        <a:pos x="T6" y="T7"/>
                      </a:cxn>
                      <a:cxn ang="T14">
                        <a:pos x="T8" y="T9"/>
                      </a:cxn>
                    </a:cxnLst>
                    <a:rect l="T15" t="T16" r="T17" b="T18"/>
                    <a:pathLst>
                      <a:path w="198" h="274">
                        <a:moveTo>
                          <a:pt x="98" y="0"/>
                        </a:moveTo>
                        <a:lnTo>
                          <a:pt x="0" y="232"/>
                        </a:lnTo>
                        <a:lnTo>
                          <a:pt x="100" y="274"/>
                        </a:lnTo>
                        <a:lnTo>
                          <a:pt x="198" y="42"/>
                        </a:lnTo>
                        <a:lnTo>
                          <a:pt x="98" y="0"/>
                        </a:lnTo>
                        <a:close/>
                      </a:path>
                    </a:pathLst>
                  </a:custGeom>
                  <a:solidFill>
                    <a:srgbClr val="FFFFFF"/>
                  </a:solidFill>
                  <a:ln w="9525">
                    <a:noFill/>
                    <a:round/>
                    <a:headEnd/>
                    <a:tailEnd/>
                  </a:ln>
                </p:spPr>
                <p:txBody>
                  <a:bodyPr/>
                  <a:lstStyle/>
                  <a:p>
                    <a:pPr eaLnBrk="0" hangingPunct="0"/>
                    <a:endParaRPr lang="en-US" b="0">
                      <a:solidFill>
                        <a:srgbClr val="000000"/>
                      </a:solidFill>
                      <a:latin typeface="Arial" charset="0"/>
                    </a:endParaRPr>
                  </a:p>
                </p:txBody>
              </p:sp>
              <p:sp>
                <p:nvSpPr>
                  <p:cNvPr id="19658" name="Freeform 583"/>
                  <p:cNvSpPr>
                    <a:spLocks/>
                  </p:cNvSpPr>
                  <p:nvPr/>
                </p:nvSpPr>
                <p:spPr bwMode="auto">
                  <a:xfrm>
                    <a:off x="3028" y="3060"/>
                    <a:ext cx="198" cy="274"/>
                  </a:xfrm>
                  <a:custGeom>
                    <a:avLst/>
                    <a:gdLst>
                      <a:gd name="T0" fmla="*/ 98 w 198"/>
                      <a:gd name="T1" fmla="*/ 0 h 274"/>
                      <a:gd name="T2" fmla="*/ 0 w 198"/>
                      <a:gd name="T3" fmla="*/ 232 h 274"/>
                      <a:gd name="T4" fmla="*/ 100 w 198"/>
                      <a:gd name="T5" fmla="*/ 274 h 274"/>
                      <a:gd name="T6" fmla="*/ 198 w 198"/>
                      <a:gd name="T7" fmla="*/ 42 h 274"/>
                      <a:gd name="T8" fmla="*/ 98 w 198"/>
                      <a:gd name="T9" fmla="*/ 0 h 274"/>
                      <a:gd name="T10" fmla="*/ 0 60000 65536"/>
                      <a:gd name="T11" fmla="*/ 0 60000 65536"/>
                      <a:gd name="T12" fmla="*/ 0 60000 65536"/>
                      <a:gd name="T13" fmla="*/ 0 60000 65536"/>
                      <a:gd name="T14" fmla="*/ 0 60000 65536"/>
                      <a:gd name="T15" fmla="*/ 0 w 198"/>
                      <a:gd name="T16" fmla="*/ 0 h 274"/>
                      <a:gd name="T17" fmla="*/ 198 w 198"/>
                      <a:gd name="T18" fmla="*/ 274 h 274"/>
                    </a:gdLst>
                    <a:ahLst/>
                    <a:cxnLst>
                      <a:cxn ang="T10">
                        <a:pos x="T0" y="T1"/>
                      </a:cxn>
                      <a:cxn ang="T11">
                        <a:pos x="T2" y="T3"/>
                      </a:cxn>
                      <a:cxn ang="T12">
                        <a:pos x="T4" y="T5"/>
                      </a:cxn>
                      <a:cxn ang="T13">
                        <a:pos x="T6" y="T7"/>
                      </a:cxn>
                      <a:cxn ang="T14">
                        <a:pos x="T8" y="T9"/>
                      </a:cxn>
                    </a:cxnLst>
                    <a:rect l="T15" t="T16" r="T17" b="T18"/>
                    <a:pathLst>
                      <a:path w="198" h="274">
                        <a:moveTo>
                          <a:pt x="98" y="0"/>
                        </a:moveTo>
                        <a:lnTo>
                          <a:pt x="0" y="232"/>
                        </a:lnTo>
                        <a:lnTo>
                          <a:pt x="100" y="274"/>
                        </a:lnTo>
                        <a:lnTo>
                          <a:pt x="198" y="42"/>
                        </a:lnTo>
                        <a:lnTo>
                          <a:pt x="98" y="0"/>
                        </a:lnTo>
                        <a:close/>
                      </a:path>
                    </a:pathLst>
                  </a:custGeom>
                  <a:noFill/>
                  <a:ln w="7938" cap="rnd">
                    <a:solidFill>
                      <a:srgbClr val="000000"/>
                    </a:solidFill>
                    <a:prstDash val="solid"/>
                    <a:miter lim="800000"/>
                    <a:headEnd/>
                    <a:tailEnd/>
                  </a:ln>
                </p:spPr>
                <p:txBody>
                  <a:bodyPr/>
                  <a:lstStyle/>
                  <a:p>
                    <a:pPr eaLnBrk="0" hangingPunct="0"/>
                    <a:endParaRPr lang="en-US" b="0">
                      <a:solidFill>
                        <a:srgbClr val="000000"/>
                      </a:solidFill>
                      <a:latin typeface="Arial" charset="0"/>
                    </a:endParaRPr>
                  </a:p>
                </p:txBody>
              </p:sp>
            </p:grpSp>
            <p:grpSp>
              <p:nvGrpSpPr>
                <p:cNvPr id="19571" name="Group 584"/>
                <p:cNvGrpSpPr>
                  <a:grpSpLocks/>
                </p:cNvGrpSpPr>
                <p:nvPr/>
              </p:nvGrpSpPr>
              <p:grpSpPr bwMode="auto">
                <a:xfrm>
                  <a:off x="3381" y="2286"/>
                  <a:ext cx="130" cy="176"/>
                  <a:chOff x="3381" y="2286"/>
                  <a:chExt cx="130" cy="176"/>
                </a:xfrm>
              </p:grpSpPr>
              <p:sp>
                <p:nvSpPr>
                  <p:cNvPr id="19655" name="Freeform 585"/>
                  <p:cNvSpPr>
                    <a:spLocks/>
                  </p:cNvSpPr>
                  <p:nvPr/>
                </p:nvSpPr>
                <p:spPr bwMode="auto">
                  <a:xfrm>
                    <a:off x="3381" y="2286"/>
                    <a:ext cx="130" cy="176"/>
                  </a:xfrm>
                  <a:custGeom>
                    <a:avLst/>
                    <a:gdLst>
                      <a:gd name="T0" fmla="*/ 62 w 130"/>
                      <a:gd name="T1" fmla="*/ 0 h 176"/>
                      <a:gd name="T2" fmla="*/ 0 w 130"/>
                      <a:gd name="T3" fmla="*/ 148 h 176"/>
                      <a:gd name="T4" fmla="*/ 68 w 130"/>
                      <a:gd name="T5" fmla="*/ 176 h 176"/>
                      <a:gd name="T6" fmla="*/ 130 w 130"/>
                      <a:gd name="T7" fmla="*/ 29 h 176"/>
                      <a:gd name="T8" fmla="*/ 62 w 130"/>
                      <a:gd name="T9" fmla="*/ 0 h 176"/>
                      <a:gd name="T10" fmla="*/ 0 60000 65536"/>
                      <a:gd name="T11" fmla="*/ 0 60000 65536"/>
                      <a:gd name="T12" fmla="*/ 0 60000 65536"/>
                      <a:gd name="T13" fmla="*/ 0 60000 65536"/>
                      <a:gd name="T14" fmla="*/ 0 60000 65536"/>
                      <a:gd name="T15" fmla="*/ 0 w 130"/>
                      <a:gd name="T16" fmla="*/ 0 h 176"/>
                      <a:gd name="T17" fmla="*/ 130 w 130"/>
                      <a:gd name="T18" fmla="*/ 176 h 176"/>
                    </a:gdLst>
                    <a:ahLst/>
                    <a:cxnLst>
                      <a:cxn ang="T10">
                        <a:pos x="T0" y="T1"/>
                      </a:cxn>
                      <a:cxn ang="T11">
                        <a:pos x="T2" y="T3"/>
                      </a:cxn>
                      <a:cxn ang="T12">
                        <a:pos x="T4" y="T5"/>
                      </a:cxn>
                      <a:cxn ang="T13">
                        <a:pos x="T6" y="T7"/>
                      </a:cxn>
                      <a:cxn ang="T14">
                        <a:pos x="T8" y="T9"/>
                      </a:cxn>
                    </a:cxnLst>
                    <a:rect l="T15" t="T16" r="T17" b="T18"/>
                    <a:pathLst>
                      <a:path w="130" h="176">
                        <a:moveTo>
                          <a:pt x="62" y="0"/>
                        </a:moveTo>
                        <a:lnTo>
                          <a:pt x="0" y="148"/>
                        </a:lnTo>
                        <a:lnTo>
                          <a:pt x="68" y="176"/>
                        </a:lnTo>
                        <a:lnTo>
                          <a:pt x="130" y="29"/>
                        </a:lnTo>
                        <a:lnTo>
                          <a:pt x="62" y="0"/>
                        </a:lnTo>
                        <a:close/>
                      </a:path>
                    </a:pathLst>
                  </a:custGeom>
                  <a:solidFill>
                    <a:srgbClr val="FFFFFF"/>
                  </a:solidFill>
                  <a:ln w="9525">
                    <a:noFill/>
                    <a:round/>
                    <a:headEnd/>
                    <a:tailEnd/>
                  </a:ln>
                </p:spPr>
                <p:txBody>
                  <a:bodyPr/>
                  <a:lstStyle/>
                  <a:p>
                    <a:pPr eaLnBrk="0" hangingPunct="0"/>
                    <a:endParaRPr lang="en-US" b="0">
                      <a:solidFill>
                        <a:srgbClr val="000000"/>
                      </a:solidFill>
                      <a:latin typeface="Arial" charset="0"/>
                    </a:endParaRPr>
                  </a:p>
                </p:txBody>
              </p:sp>
              <p:sp>
                <p:nvSpPr>
                  <p:cNvPr id="19656" name="Freeform 586"/>
                  <p:cNvSpPr>
                    <a:spLocks/>
                  </p:cNvSpPr>
                  <p:nvPr/>
                </p:nvSpPr>
                <p:spPr bwMode="auto">
                  <a:xfrm>
                    <a:off x="3381" y="2286"/>
                    <a:ext cx="130" cy="176"/>
                  </a:xfrm>
                  <a:custGeom>
                    <a:avLst/>
                    <a:gdLst>
                      <a:gd name="T0" fmla="*/ 62 w 130"/>
                      <a:gd name="T1" fmla="*/ 0 h 176"/>
                      <a:gd name="T2" fmla="*/ 0 w 130"/>
                      <a:gd name="T3" fmla="*/ 148 h 176"/>
                      <a:gd name="T4" fmla="*/ 68 w 130"/>
                      <a:gd name="T5" fmla="*/ 176 h 176"/>
                      <a:gd name="T6" fmla="*/ 130 w 130"/>
                      <a:gd name="T7" fmla="*/ 29 h 176"/>
                      <a:gd name="T8" fmla="*/ 62 w 130"/>
                      <a:gd name="T9" fmla="*/ 0 h 176"/>
                      <a:gd name="T10" fmla="*/ 0 60000 65536"/>
                      <a:gd name="T11" fmla="*/ 0 60000 65536"/>
                      <a:gd name="T12" fmla="*/ 0 60000 65536"/>
                      <a:gd name="T13" fmla="*/ 0 60000 65536"/>
                      <a:gd name="T14" fmla="*/ 0 60000 65536"/>
                      <a:gd name="T15" fmla="*/ 0 w 130"/>
                      <a:gd name="T16" fmla="*/ 0 h 176"/>
                      <a:gd name="T17" fmla="*/ 130 w 130"/>
                      <a:gd name="T18" fmla="*/ 176 h 176"/>
                    </a:gdLst>
                    <a:ahLst/>
                    <a:cxnLst>
                      <a:cxn ang="T10">
                        <a:pos x="T0" y="T1"/>
                      </a:cxn>
                      <a:cxn ang="T11">
                        <a:pos x="T2" y="T3"/>
                      </a:cxn>
                      <a:cxn ang="T12">
                        <a:pos x="T4" y="T5"/>
                      </a:cxn>
                      <a:cxn ang="T13">
                        <a:pos x="T6" y="T7"/>
                      </a:cxn>
                      <a:cxn ang="T14">
                        <a:pos x="T8" y="T9"/>
                      </a:cxn>
                    </a:cxnLst>
                    <a:rect l="T15" t="T16" r="T17" b="T18"/>
                    <a:pathLst>
                      <a:path w="130" h="176">
                        <a:moveTo>
                          <a:pt x="62" y="0"/>
                        </a:moveTo>
                        <a:lnTo>
                          <a:pt x="0" y="148"/>
                        </a:lnTo>
                        <a:lnTo>
                          <a:pt x="68" y="176"/>
                        </a:lnTo>
                        <a:lnTo>
                          <a:pt x="130" y="29"/>
                        </a:lnTo>
                        <a:lnTo>
                          <a:pt x="62" y="0"/>
                        </a:lnTo>
                        <a:close/>
                      </a:path>
                    </a:pathLst>
                  </a:custGeom>
                  <a:noFill/>
                  <a:ln w="7938" cap="rnd">
                    <a:solidFill>
                      <a:srgbClr val="000000"/>
                    </a:solidFill>
                    <a:prstDash val="solid"/>
                    <a:miter lim="800000"/>
                    <a:headEnd/>
                    <a:tailEnd/>
                  </a:ln>
                </p:spPr>
                <p:txBody>
                  <a:bodyPr/>
                  <a:lstStyle/>
                  <a:p>
                    <a:pPr eaLnBrk="0" hangingPunct="0"/>
                    <a:endParaRPr lang="en-US" b="0">
                      <a:solidFill>
                        <a:srgbClr val="000000"/>
                      </a:solidFill>
                      <a:latin typeface="Arial" charset="0"/>
                    </a:endParaRPr>
                  </a:p>
                </p:txBody>
              </p:sp>
            </p:grpSp>
            <p:grpSp>
              <p:nvGrpSpPr>
                <p:cNvPr id="19580" name="Group 587"/>
                <p:cNvGrpSpPr>
                  <a:grpSpLocks/>
                </p:cNvGrpSpPr>
                <p:nvPr/>
              </p:nvGrpSpPr>
              <p:grpSpPr bwMode="auto">
                <a:xfrm>
                  <a:off x="2648" y="2002"/>
                  <a:ext cx="123" cy="156"/>
                  <a:chOff x="2648" y="2002"/>
                  <a:chExt cx="123" cy="156"/>
                </a:xfrm>
              </p:grpSpPr>
              <p:sp>
                <p:nvSpPr>
                  <p:cNvPr id="19653" name="Freeform 588"/>
                  <p:cNvSpPr>
                    <a:spLocks/>
                  </p:cNvSpPr>
                  <p:nvPr/>
                </p:nvSpPr>
                <p:spPr bwMode="auto">
                  <a:xfrm>
                    <a:off x="2648" y="2002"/>
                    <a:ext cx="123" cy="156"/>
                  </a:xfrm>
                  <a:custGeom>
                    <a:avLst/>
                    <a:gdLst>
                      <a:gd name="T0" fmla="*/ 54 w 123"/>
                      <a:gd name="T1" fmla="*/ 0 h 156"/>
                      <a:gd name="T2" fmla="*/ 0 w 123"/>
                      <a:gd name="T3" fmla="*/ 127 h 156"/>
                      <a:gd name="T4" fmla="*/ 70 w 123"/>
                      <a:gd name="T5" fmla="*/ 156 h 156"/>
                      <a:gd name="T6" fmla="*/ 123 w 123"/>
                      <a:gd name="T7" fmla="*/ 29 h 156"/>
                      <a:gd name="T8" fmla="*/ 54 w 123"/>
                      <a:gd name="T9" fmla="*/ 0 h 156"/>
                      <a:gd name="T10" fmla="*/ 0 60000 65536"/>
                      <a:gd name="T11" fmla="*/ 0 60000 65536"/>
                      <a:gd name="T12" fmla="*/ 0 60000 65536"/>
                      <a:gd name="T13" fmla="*/ 0 60000 65536"/>
                      <a:gd name="T14" fmla="*/ 0 60000 65536"/>
                      <a:gd name="T15" fmla="*/ 0 w 123"/>
                      <a:gd name="T16" fmla="*/ 0 h 156"/>
                      <a:gd name="T17" fmla="*/ 123 w 123"/>
                      <a:gd name="T18" fmla="*/ 156 h 156"/>
                    </a:gdLst>
                    <a:ahLst/>
                    <a:cxnLst>
                      <a:cxn ang="T10">
                        <a:pos x="T0" y="T1"/>
                      </a:cxn>
                      <a:cxn ang="T11">
                        <a:pos x="T2" y="T3"/>
                      </a:cxn>
                      <a:cxn ang="T12">
                        <a:pos x="T4" y="T5"/>
                      </a:cxn>
                      <a:cxn ang="T13">
                        <a:pos x="T6" y="T7"/>
                      </a:cxn>
                      <a:cxn ang="T14">
                        <a:pos x="T8" y="T9"/>
                      </a:cxn>
                    </a:cxnLst>
                    <a:rect l="T15" t="T16" r="T17" b="T18"/>
                    <a:pathLst>
                      <a:path w="123" h="156">
                        <a:moveTo>
                          <a:pt x="54" y="0"/>
                        </a:moveTo>
                        <a:lnTo>
                          <a:pt x="0" y="127"/>
                        </a:lnTo>
                        <a:lnTo>
                          <a:pt x="70" y="156"/>
                        </a:lnTo>
                        <a:lnTo>
                          <a:pt x="123" y="29"/>
                        </a:lnTo>
                        <a:lnTo>
                          <a:pt x="54" y="0"/>
                        </a:lnTo>
                        <a:close/>
                      </a:path>
                    </a:pathLst>
                  </a:custGeom>
                  <a:solidFill>
                    <a:srgbClr val="FFFFFF"/>
                  </a:solidFill>
                  <a:ln w="9525">
                    <a:noFill/>
                    <a:round/>
                    <a:headEnd/>
                    <a:tailEnd/>
                  </a:ln>
                </p:spPr>
                <p:txBody>
                  <a:bodyPr/>
                  <a:lstStyle/>
                  <a:p>
                    <a:pPr eaLnBrk="0" hangingPunct="0"/>
                    <a:endParaRPr lang="en-US" b="0">
                      <a:solidFill>
                        <a:srgbClr val="000000"/>
                      </a:solidFill>
                      <a:latin typeface="Arial" charset="0"/>
                    </a:endParaRPr>
                  </a:p>
                </p:txBody>
              </p:sp>
              <p:sp>
                <p:nvSpPr>
                  <p:cNvPr id="19654" name="Freeform 589"/>
                  <p:cNvSpPr>
                    <a:spLocks/>
                  </p:cNvSpPr>
                  <p:nvPr/>
                </p:nvSpPr>
                <p:spPr bwMode="auto">
                  <a:xfrm>
                    <a:off x="2648" y="2002"/>
                    <a:ext cx="123" cy="156"/>
                  </a:xfrm>
                  <a:custGeom>
                    <a:avLst/>
                    <a:gdLst>
                      <a:gd name="T0" fmla="*/ 54 w 123"/>
                      <a:gd name="T1" fmla="*/ 0 h 156"/>
                      <a:gd name="T2" fmla="*/ 0 w 123"/>
                      <a:gd name="T3" fmla="*/ 127 h 156"/>
                      <a:gd name="T4" fmla="*/ 70 w 123"/>
                      <a:gd name="T5" fmla="*/ 156 h 156"/>
                      <a:gd name="T6" fmla="*/ 123 w 123"/>
                      <a:gd name="T7" fmla="*/ 29 h 156"/>
                      <a:gd name="T8" fmla="*/ 54 w 123"/>
                      <a:gd name="T9" fmla="*/ 0 h 156"/>
                      <a:gd name="T10" fmla="*/ 0 60000 65536"/>
                      <a:gd name="T11" fmla="*/ 0 60000 65536"/>
                      <a:gd name="T12" fmla="*/ 0 60000 65536"/>
                      <a:gd name="T13" fmla="*/ 0 60000 65536"/>
                      <a:gd name="T14" fmla="*/ 0 60000 65536"/>
                      <a:gd name="T15" fmla="*/ 0 w 123"/>
                      <a:gd name="T16" fmla="*/ 0 h 156"/>
                      <a:gd name="T17" fmla="*/ 123 w 123"/>
                      <a:gd name="T18" fmla="*/ 156 h 156"/>
                    </a:gdLst>
                    <a:ahLst/>
                    <a:cxnLst>
                      <a:cxn ang="T10">
                        <a:pos x="T0" y="T1"/>
                      </a:cxn>
                      <a:cxn ang="T11">
                        <a:pos x="T2" y="T3"/>
                      </a:cxn>
                      <a:cxn ang="T12">
                        <a:pos x="T4" y="T5"/>
                      </a:cxn>
                      <a:cxn ang="T13">
                        <a:pos x="T6" y="T7"/>
                      </a:cxn>
                      <a:cxn ang="T14">
                        <a:pos x="T8" y="T9"/>
                      </a:cxn>
                    </a:cxnLst>
                    <a:rect l="T15" t="T16" r="T17" b="T18"/>
                    <a:pathLst>
                      <a:path w="123" h="156">
                        <a:moveTo>
                          <a:pt x="54" y="0"/>
                        </a:moveTo>
                        <a:lnTo>
                          <a:pt x="0" y="127"/>
                        </a:lnTo>
                        <a:lnTo>
                          <a:pt x="70" y="156"/>
                        </a:lnTo>
                        <a:lnTo>
                          <a:pt x="123" y="29"/>
                        </a:lnTo>
                        <a:lnTo>
                          <a:pt x="54" y="0"/>
                        </a:lnTo>
                        <a:close/>
                      </a:path>
                    </a:pathLst>
                  </a:custGeom>
                  <a:noFill/>
                  <a:ln w="7938" cap="rnd">
                    <a:solidFill>
                      <a:srgbClr val="000000"/>
                    </a:solidFill>
                    <a:prstDash val="solid"/>
                    <a:miter lim="800000"/>
                    <a:headEnd/>
                    <a:tailEnd/>
                  </a:ln>
                </p:spPr>
                <p:txBody>
                  <a:bodyPr/>
                  <a:lstStyle/>
                  <a:p>
                    <a:pPr eaLnBrk="0" hangingPunct="0"/>
                    <a:endParaRPr lang="en-US" b="0">
                      <a:solidFill>
                        <a:srgbClr val="000000"/>
                      </a:solidFill>
                      <a:latin typeface="Arial" charset="0"/>
                    </a:endParaRPr>
                  </a:p>
                </p:txBody>
              </p:sp>
            </p:grpSp>
            <p:grpSp>
              <p:nvGrpSpPr>
                <p:cNvPr id="19581" name="Group 590"/>
                <p:cNvGrpSpPr>
                  <a:grpSpLocks/>
                </p:cNvGrpSpPr>
                <p:nvPr/>
              </p:nvGrpSpPr>
              <p:grpSpPr bwMode="auto">
                <a:xfrm>
                  <a:off x="2088" y="1666"/>
                  <a:ext cx="517" cy="462"/>
                  <a:chOff x="2088" y="1666"/>
                  <a:chExt cx="517" cy="462"/>
                </a:xfrm>
              </p:grpSpPr>
              <p:sp>
                <p:nvSpPr>
                  <p:cNvPr id="19651" name="Freeform 591"/>
                  <p:cNvSpPr>
                    <a:spLocks/>
                  </p:cNvSpPr>
                  <p:nvPr/>
                </p:nvSpPr>
                <p:spPr bwMode="auto">
                  <a:xfrm>
                    <a:off x="2088" y="1666"/>
                    <a:ext cx="517" cy="462"/>
                  </a:xfrm>
                  <a:custGeom>
                    <a:avLst/>
                    <a:gdLst>
                      <a:gd name="T0" fmla="*/ 127 w 517"/>
                      <a:gd name="T1" fmla="*/ 0 h 462"/>
                      <a:gd name="T2" fmla="*/ 0 w 517"/>
                      <a:gd name="T3" fmla="*/ 169 h 462"/>
                      <a:gd name="T4" fmla="*/ 391 w 517"/>
                      <a:gd name="T5" fmla="*/ 462 h 462"/>
                      <a:gd name="T6" fmla="*/ 517 w 517"/>
                      <a:gd name="T7" fmla="*/ 294 h 462"/>
                      <a:gd name="T8" fmla="*/ 127 w 517"/>
                      <a:gd name="T9" fmla="*/ 0 h 462"/>
                      <a:gd name="T10" fmla="*/ 0 60000 65536"/>
                      <a:gd name="T11" fmla="*/ 0 60000 65536"/>
                      <a:gd name="T12" fmla="*/ 0 60000 65536"/>
                      <a:gd name="T13" fmla="*/ 0 60000 65536"/>
                      <a:gd name="T14" fmla="*/ 0 60000 65536"/>
                      <a:gd name="T15" fmla="*/ 0 w 517"/>
                      <a:gd name="T16" fmla="*/ 0 h 462"/>
                      <a:gd name="T17" fmla="*/ 517 w 517"/>
                      <a:gd name="T18" fmla="*/ 462 h 462"/>
                    </a:gdLst>
                    <a:ahLst/>
                    <a:cxnLst>
                      <a:cxn ang="T10">
                        <a:pos x="T0" y="T1"/>
                      </a:cxn>
                      <a:cxn ang="T11">
                        <a:pos x="T2" y="T3"/>
                      </a:cxn>
                      <a:cxn ang="T12">
                        <a:pos x="T4" y="T5"/>
                      </a:cxn>
                      <a:cxn ang="T13">
                        <a:pos x="T6" y="T7"/>
                      </a:cxn>
                      <a:cxn ang="T14">
                        <a:pos x="T8" y="T9"/>
                      </a:cxn>
                    </a:cxnLst>
                    <a:rect l="T15" t="T16" r="T17" b="T18"/>
                    <a:pathLst>
                      <a:path w="517" h="462">
                        <a:moveTo>
                          <a:pt x="127" y="0"/>
                        </a:moveTo>
                        <a:lnTo>
                          <a:pt x="0" y="169"/>
                        </a:lnTo>
                        <a:lnTo>
                          <a:pt x="391" y="462"/>
                        </a:lnTo>
                        <a:lnTo>
                          <a:pt x="517" y="294"/>
                        </a:lnTo>
                        <a:lnTo>
                          <a:pt x="127" y="0"/>
                        </a:lnTo>
                        <a:close/>
                      </a:path>
                    </a:pathLst>
                  </a:custGeom>
                  <a:solidFill>
                    <a:srgbClr val="F4F4F4"/>
                  </a:solidFill>
                  <a:ln w="9525">
                    <a:noFill/>
                    <a:round/>
                    <a:headEnd/>
                    <a:tailEnd/>
                  </a:ln>
                </p:spPr>
                <p:txBody>
                  <a:bodyPr/>
                  <a:lstStyle/>
                  <a:p>
                    <a:pPr eaLnBrk="0" hangingPunct="0"/>
                    <a:endParaRPr lang="en-US" b="0">
                      <a:solidFill>
                        <a:srgbClr val="000000"/>
                      </a:solidFill>
                      <a:latin typeface="Arial" charset="0"/>
                    </a:endParaRPr>
                  </a:p>
                </p:txBody>
              </p:sp>
              <p:sp>
                <p:nvSpPr>
                  <p:cNvPr id="19652" name="Freeform 592"/>
                  <p:cNvSpPr>
                    <a:spLocks/>
                  </p:cNvSpPr>
                  <p:nvPr/>
                </p:nvSpPr>
                <p:spPr bwMode="auto">
                  <a:xfrm>
                    <a:off x="2088" y="1666"/>
                    <a:ext cx="517" cy="462"/>
                  </a:xfrm>
                  <a:custGeom>
                    <a:avLst/>
                    <a:gdLst>
                      <a:gd name="T0" fmla="*/ 127 w 517"/>
                      <a:gd name="T1" fmla="*/ 0 h 462"/>
                      <a:gd name="T2" fmla="*/ 0 w 517"/>
                      <a:gd name="T3" fmla="*/ 169 h 462"/>
                      <a:gd name="T4" fmla="*/ 391 w 517"/>
                      <a:gd name="T5" fmla="*/ 462 h 462"/>
                      <a:gd name="T6" fmla="*/ 517 w 517"/>
                      <a:gd name="T7" fmla="*/ 294 h 462"/>
                      <a:gd name="T8" fmla="*/ 127 w 517"/>
                      <a:gd name="T9" fmla="*/ 0 h 462"/>
                      <a:gd name="T10" fmla="*/ 0 60000 65536"/>
                      <a:gd name="T11" fmla="*/ 0 60000 65536"/>
                      <a:gd name="T12" fmla="*/ 0 60000 65536"/>
                      <a:gd name="T13" fmla="*/ 0 60000 65536"/>
                      <a:gd name="T14" fmla="*/ 0 60000 65536"/>
                      <a:gd name="T15" fmla="*/ 0 w 517"/>
                      <a:gd name="T16" fmla="*/ 0 h 462"/>
                      <a:gd name="T17" fmla="*/ 517 w 517"/>
                      <a:gd name="T18" fmla="*/ 462 h 462"/>
                    </a:gdLst>
                    <a:ahLst/>
                    <a:cxnLst>
                      <a:cxn ang="T10">
                        <a:pos x="T0" y="T1"/>
                      </a:cxn>
                      <a:cxn ang="T11">
                        <a:pos x="T2" y="T3"/>
                      </a:cxn>
                      <a:cxn ang="T12">
                        <a:pos x="T4" y="T5"/>
                      </a:cxn>
                      <a:cxn ang="T13">
                        <a:pos x="T6" y="T7"/>
                      </a:cxn>
                      <a:cxn ang="T14">
                        <a:pos x="T8" y="T9"/>
                      </a:cxn>
                    </a:cxnLst>
                    <a:rect l="T15" t="T16" r="T17" b="T18"/>
                    <a:pathLst>
                      <a:path w="517" h="462">
                        <a:moveTo>
                          <a:pt x="127" y="0"/>
                        </a:moveTo>
                        <a:lnTo>
                          <a:pt x="0" y="169"/>
                        </a:lnTo>
                        <a:lnTo>
                          <a:pt x="391" y="462"/>
                        </a:lnTo>
                        <a:lnTo>
                          <a:pt x="517" y="294"/>
                        </a:lnTo>
                        <a:lnTo>
                          <a:pt x="127" y="0"/>
                        </a:lnTo>
                        <a:close/>
                      </a:path>
                    </a:pathLst>
                  </a:custGeom>
                  <a:noFill/>
                  <a:ln w="7938" cap="rnd">
                    <a:solidFill>
                      <a:srgbClr val="000000"/>
                    </a:solidFill>
                    <a:prstDash val="solid"/>
                    <a:miter lim="800000"/>
                    <a:headEnd/>
                    <a:tailEnd/>
                  </a:ln>
                </p:spPr>
                <p:txBody>
                  <a:bodyPr/>
                  <a:lstStyle/>
                  <a:p>
                    <a:pPr eaLnBrk="0" hangingPunct="0"/>
                    <a:endParaRPr lang="en-US" b="0">
                      <a:solidFill>
                        <a:srgbClr val="000000"/>
                      </a:solidFill>
                      <a:latin typeface="Arial" charset="0"/>
                    </a:endParaRPr>
                  </a:p>
                </p:txBody>
              </p:sp>
            </p:grpSp>
            <p:grpSp>
              <p:nvGrpSpPr>
                <p:cNvPr id="19582" name="Group 593"/>
                <p:cNvGrpSpPr>
                  <a:grpSpLocks/>
                </p:cNvGrpSpPr>
                <p:nvPr/>
              </p:nvGrpSpPr>
              <p:grpSpPr bwMode="auto">
                <a:xfrm>
                  <a:off x="2035" y="1652"/>
                  <a:ext cx="142" cy="169"/>
                  <a:chOff x="2035" y="1652"/>
                  <a:chExt cx="142" cy="169"/>
                </a:xfrm>
              </p:grpSpPr>
              <p:sp>
                <p:nvSpPr>
                  <p:cNvPr id="19649" name="Freeform 594"/>
                  <p:cNvSpPr>
                    <a:spLocks/>
                  </p:cNvSpPr>
                  <p:nvPr/>
                </p:nvSpPr>
                <p:spPr bwMode="auto">
                  <a:xfrm>
                    <a:off x="2035" y="1652"/>
                    <a:ext cx="142" cy="169"/>
                  </a:xfrm>
                  <a:custGeom>
                    <a:avLst/>
                    <a:gdLst>
                      <a:gd name="T0" fmla="*/ 108 w 142"/>
                      <a:gd name="T1" fmla="*/ 0 h 169"/>
                      <a:gd name="T2" fmla="*/ 0 w 142"/>
                      <a:gd name="T3" fmla="*/ 143 h 169"/>
                      <a:gd name="T4" fmla="*/ 34 w 142"/>
                      <a:gd name="T5" fmla="*/ 169 h 169"/>
                      <a:gd name="T6" fmla="*/ 142 w 142"/>
                      <a:gd name="T7" fmla="*/ 25 h 169"/>
                      <a:gd name="T8" fmla="*/ 108 w 142"/>
                      <a:gd name="T9" fmla="*/ 0 h 169"/>
                      <a:gd name="T10" fmla="*/ 0 60000 65536"/>
                      <a:gd name="T11" fmla="*/ 0 60000 65536"/>
                      <a:gd name="T12" fmla="*/ 0 60000 65536"/>
                      <a:gd name="T13" fmla="*/ 0 60000 65536"/>
                      <a:gd name="T14" fmla="*/ 0 60000 65536"/>
                      <a:gd name="T15" fmla="*/ 0 w 142"/>
                      <a:gd name="T16" fmla="*/ 0 h 169"/>
                      <a:gd name="T17" fmla="*/ 142 w 142"/>
                      <a:gd name="T18" fmla="*/ 169 h 169"/>
                    </a:gdLst>
                    <a:ahLst/>
                    <a:cxnLst>
                      <a:cxn ang="T10">
                        <a:pos x="T0" y="T1"/>
                      </a:cxn>
                      <a:cxn ang="T11">
                        <a:pos x="T2" y="T3"/>
                      </a:cxn>
                      <a:cxn ang="T12">
                        <a:pos x="T4" y="T5"/>
                      </a:cxn>
                      <a:cxn ang="T13">
                        <a:pos x="T6" y="T7"/>
                      </a:cxn>
                      <a:cxn ang="T14">
                        <a:pos x="T8" y="T9"/>
                      </a:cxn>
                    </a:cxnLst>
                    <a:rect l="T15" t="T16" r="T17" b="T18"/>
                    <a:pathLst>
                      <a:path w="142" h="169">
                        <a:moveTo>
                          <a:pt x="108" y="0"/>
                        </a:moveTo>
                        <a:lnTo>
                          <a:pt x="0" y="143"/>
                        </a:lnTo>
                        <a:lnTo>
                          <a:pt x="34" y="169"/>
                        </a:lnTo>
                        <a:lnTo>
                          <a:pt x="142" y="25"/>
                        </a:lnTo>
                        <a:lnTo>
                          <a:pt x="108" y="0"/>
                        </a:lnTo>
                        <a:close/>
                      </a:path>
                    </a:pathLst>
                  </a:custGeom>
                  <a:solidFill>
                    <a:srgbClr val="FFFFFF"/>
                  </a:solidFill>
                  <a:ln w="9525">
                    <a:noFill/>
                    <a:round/>
                    <a:headEnd/>
                    <a:tailEnd/>
                  </a:ln>
                </p:spPr>
                <p:txBody>
                  <a:bodyPr/>
                  <a:lstStyle/>
                  <a:p>
                    <a:pPr eaLnBrk="0" hangingPunct="0"/>
                    <a:endParaRPr lang="en-US" b="0">
                      <a:solidFill>
                        <a:srgbClr val="000000"/>
                      </a:solidFill>
                      <a:latin typeface="Arial" charset="0"/>
                    </a:endParaRPr>
                  </a:p>
                </p:txBody>
              </p:sp>
              <p:sp>
                <p:nvSpPr>
                  <p:cNvPr id="19650" name="Freeform 595"/>
                  <p:cNvSpPr>
                    <a:spLocks/>
                  </p:cNvSpPr>
                  <p:nvPr/>
                </p:nvSpPr>
                <p:spPr bwMode="auto">
                  <a:xfrm>
                    <a:off x="2035" y="1652"/>
                    <a:ext cx="142" cy="169"/>
                  </a:xfrm>
                  <a:custGeom>
                    <a:avLst/>
                    <a:gdLst>
                      <a:gd name="T0" fmla="*/ 108 w 142"/>
                      <a:gd name="T1" fmla="*/ 0 h 169"/>
                      <a:gd name="T2" fmla="*/ 0 w 142"/>
                      <a:gd name="T3" fmla="*/ 143 h 169"/>
                      <a:gd name="T4" fmla="*/ 34 w 142"/>
                      <a:gd name="T5" fmla="*/ 169 h 169"/>
                      <a:gd name="T6" fmla="*/ 142 w 142"/>
                      <a:gd name="T7" fmla="*/ 25 h 169"/>
                      <a:gd name="T8" fmla="*/ 108 w 142"/>
                      <a:gd name="T9" fmla="*/ 0 h 169"/>
                      <a:gd name="T10" fmla="*/ 0 60000 65536"/>
                      <a:gd name="T11" fmla="*/ 0 60000 65536"/>
                      <a:gd name="T12" fmla="*/ 0 60000 65536"/>
                      <a:gd name="T13" fmla="*/ 0 60000 65536"/>
                      <a:gd name="T14" fmla="*/ 0 60000 65536"/>
                      <a:gd name="T15" fmla="*/ 0 w 142"/>
                      <a:gd name="T16" fmla="*/ 0 h 169"/>
                      <a:gd name="T17" fmla="*/ 142 w 142"/>
                      <a:gd name="T18" fmla="*/ 169 h 169"/>
                    </a:gdLst>
                    <a:ahLst/>
                    <a:cxnLst>
                      <a:cxn ang="T10">
                        <a:pos x="T0" y="T1"/>
                      </a:cxn>
                      <a:cxn ang="T11">
                        <a:pos x="T2" y="T3"/>
                      </a:cxn>
                      <a:cxn ang="T12">
                        <a:pos x="T4" y="T5"/>
                      </a:cxn>
                      <a:cxn ang="T13">
                        <a:pos x="T6" y="T7"/>
                      </a:cxn>
                      <a:cxn ang="T14">
                        <a:pos x="T8" y="T9"/>
                      </a:cxn>
                    </a:cxnLst>
                    <a:rect l="T15" t="T16" r="T17" b="T18"/>
                    <a:pathLst>
                      <a:path w="142" h="169">
                        <a:moveTo>
                          <a:pt x="108" y="0"/>
                        </a:moveTo>
                        <a:lnTo>
                          <a:pt x="0" y="143"/>
                        </a:lnTo>
                        <a:lnTo>
                          <a:pt x="34" y="169"/>
                        </a:lnTo>
                        <a:lnTo>
                          <a:pt x="142" y="25"/>
                        </a:lnTo>
                        <a:lnTo>
                          <a:pt x="108" y="0"/>
                        </a:lnTo>
                        <a:close/>
                      </a:path>
                    </a:pathLst>
                  </a:custGeom>
                  <a:noFill/>
                  <a:ln w="7938" cap="rnd">
                    <a:solidFill>
                      <a:srgbClr val="000000"/>
                    </a:solidFill>
                    <a:prstDash val="solid"/>
                    <a:miter lim="800000"/>
                    <a:headEnd/>
                    <a:tailEnd/>
                  </a:ln>
                </p:spPr>
                <p:txBody>
                  <a:bodyPr/>
                  <a:lstStyle/>
                  <a:p>
                    <a:pPr eaLnBrk="0" hangingPunct="0"/>
                    <a:endParaRPr lang="en-US" b="0">
                      <a:solidFill>
                        <a:srgbClr val="000000"/>
                      </a:solidFill>
                      <a:latin typeface="Arial" charset="0"/>
                    </a:endParaRPr>
                  </a:p>
                </p:txBody>
              </p:sp>
            </p:grpSp>
            <p:grpSp>
              <p:nvGrpSpPr>
                <p:cNvPr id="19583" name="Group 596"/>
                <p:cNvGrpSpPr>
                  <a:grpSpLocks/>
                </p:cNvGrpSpPr>
                <p:nvPr/>
              </p:nvGrpSpPr>
              <p:grpSpPr bwMode="auto">
                <a:xfrm>
                  <a:off x="1774" y="2016"/>
                  <a:ext cx="142" cy="170"/>
                  <a:chOff x="1774" y="2016"/>
                  <a:chExt cx="142" cy="170"/>
                </a:xfrm>
              </p:grpSpPr>
              <p:sp>
                <p:nvSpPr>
                  <p:cNvPr id="19647" name="Freeform 597"/>
                  <p:cNvSpPr>
                    <a:spLocks/>
                  </p:cNvSpPr>
                  <p:nvPr/>
                </p:nvSpPr>
                <p:spPr bwMode="auto">
                  <a:xfrm>
                    <a:off x="1774" y="2016"/>
                    <a:ext cx="142" cy="170"/>
                  </a:xfrm>
                  <a:custGeom>
                    <a:avLst/>
                    <a:gdLst>
                      <a:gd name="T0" fmla="*/ 108 w 142"/>
                      <a:gd name="T1" fmla="*/ 0 h 170"/>
                      <a:gd name="T2" fmla="*/ 0 w 142"/>
                      <a:gd name="T3" fmla="*/ 143 h 170"/>
                      <a:gd name="T4" fmla="*/ 35 w 142"/>
                      <a:gd name="T5" fmla="*/ 170 h 170"/>
                      <a:gd name="T6" fmla="*/ 142 w 142"/>
                      <a:gd name="T7" fmla="*/ 26 h 170"/>
                      <a:gd name="T8" fmla="*/ 108 w 142"/>
                      <a:gd name="T9" fmla="*/ 0 h 170"/>
                      <a:gd name="T10" fmla="*/ 0 60000 65536"/>
                      <a:gd name="T11" fmla="*/ 0 60000 65536"/>
                      <a:gd name="T12" fmla="*/ 0 60000 65536"/>
                      <a:gd name="T13" fmla="*/ 0 60000 65536"/>
                      <a:gd name="T14" fmla="*/ 0 60000 65536"/>
                      <a:gd name="T15" fmla="*/ 0 w 142"/>
                      <a:gd name="T16" fmla="*/ 0 h 170"/>
                      <a:gd name="T17" fmla="*/ 142 w 142"/>
                      <a:gd name="T18" fmla="*/ 170 h 170"/>
                    </a:gdLst>
                    <a:ahLst/>
                    <a:cxnLst>
                      <a:cxn ang="T10">
                        <a:pos x="T0" y="T1"/>
                      </a:cxn>
                      <a:cxn ang="T11">
                        <a:pos x="T2" y="T3"/>
                      </a:cxn>
                      <a:cxn ang="T12">
                        <a:pos x="T4" y="T5"/>
                      </a:cxn>
                      <a:cxn ang="T13">
                        <a:pos x="T6" y="T7"/>
                      </a:cxn>
                      <a:cxn ang="T14">
                        <a:pos x="T8" y="T9"/>
                      </a:cxn>
                    </a:cxnLst>
                    <a:rect l="T15" t="T16" r="T17" b="T18"/>
                    <a:pathLst>
                      <a:path w="142" h="170">
                        <a:moveTo>
                          <a:pt x="108" y="0"/>
                        </a:moveTo>
                        <a:lnTo>
                          <a:pt x="0" y="143"/>
                        </a:lnTo>
                        <a:lnTo>
                          <a:pt x="35" y="170"/>
                        </a:lnTo>
                        <a:lnTo>
                          <a:pt x="142" y="26"/>
                        </a:lnTo>
                        <a:lnTo>
                          <a:pt x="108" y="0"/>
                        </a:lnTo>
                        <a:close/>
                      </a:path>
                    </a:pathLst>
                  </a:custGeom>
                  <a:solidFill>
                    <a:srgbClr val="FFFFFF"/>
                  </a:solidFill>
                  <a:ln w="9525">
                    <a:noFill/>
                    <a:round/>
                    <a:headEnd/>
                    <a:tailEnd/>
                  </a:ln>
                </p:spPr>
                <p:txBody>
                  <a:bodyPr/>
                  <a:lstStyle/>
                  <a:p>
                    <a:pPr eaLnBrk="0" hangingPunct="0"/>
                    <a:endParaRPr lang="en-US" b="0">
                      <a:solidFill>
                        <a:srgbClr val="000000"/>
                      </a:solidFill>
                      <a:latin typeface="Arial" charset="0"/>
                    </a:endParaRPr>
                  </a:p>
                </p:txBody>
              </p:sp>
              <p:sp>
                <p:nvSpPr>
                  <p:cNvPr id="19648" name="Freeform 598"/>
                  <p:cNvSpPr>
                    <a:spLocks/>
                  </p:cNvSpPr>
                  <p:nvPr/>
                </p:nvSpPr>
                <p:spPr bwMode="auto">
                  <a:xfrm>
                    <a:off x="1774" y="2016"/>
                    <a:ext cx="142" cy="170"/>
                  </a:xfrm>
                  <a:custGeom>
                    <a:avLst/>
                    <a:gdLst>
                      <a:gd name="T0" fmla="*/ 108 w 142"/>
                      <a:gd name="T1" fmla="*/ 0 h 170"/>
                      <a:gd name="T2" fmla="*/ 0 w 142"/>
                      <a:gd name="T3" fmla="*/ 143 h 170"/>
                      <a:gd name="T4" fmla="*/ 35 w 142"/>
                      <a:gd name="T5" fmla="*/ 170 h 170"/>
                      <a:gd name="T6" fmla="*/ 142 w 142"/>
                      <a:gd name="T7" fmla="*/ 26 h 170"/>
                      <a:gd name="T8" fmla="*/ 108 w 142"/>
                      <a:gd name="T9" fmla="*/ 0 h 170"/>
                      <a:gd name="T10" fmla="*/ 0 60000 65536"/>
                      <a:gd name="T11" fmla="*/ 0 60000 65536"/>
                      <a:gd name="T12" fmla="*/ 0 60000 65536"/>
                      <a:gd name="T13" fmla="*/ 0 60000 65536"/>
                      <a:gd name="T14" fmla="*/ 0 60000 65536"/>
                      <a:gd name="T15" fmla="*/ 0 w 142"/>
                      <a:gd name="T16" fmla="*/ 0 h 170"/>
                      <a:gd name="T17" fmla="*/ 142 w 142"/>
                      <a:gd name="T18" fmla="*/ 170 h 170"/>
                    </a:gdLst>
                    <a:ahLst/>
                    <a:cxnLst>
                      <a:cxn ang="T10">
                        <a:pos x="T0" y="T1"/>
                      </a:cxn>
                      <a:cxn ang="T11">
                        <a:pos x="T2" y="T3"/>
                      </a:cxn>
                      <a:cxn ang="T12">
                        <a:pos x="T4" y="T5"/>
                      </a:cxn>
                      <a:cxn ang="T13">
                        <a:pos x="T6" y="T7"/>
                      </a:cxn>
                      <a:cxn ang="T14">
                        <a:pos x="T8" y="T9"/>
                      </a:cxn>
                    </a:cxnLst>
                    <a:rect l="T15" t="T16" r="T17" b="T18"/>
                    <a:pathLst>
                      <a:path w="142" h="170">
                        <a:moveTo>
                          <a:pt x="108" y="0"/>
                        </a:moveTo>
                        <a:lnTo>
                          <a:pt x="0" y="143"/>
                        </a:lnTo>
                        <a:lnTo>
                          <a:pt x="35" y="170"/>
                        </a:lnTo>
                        <a:lnTo>
                          <a:pt x="142" y="26"/>
                        </a:lnTo>
                        <a:lnTo>
                          <a:pt x="108" y="0"/>
                        </a:lnTo>
                        <a:close/>
                      </a:path>
                    </a:pathLst>
                  </a:custGeom>
                  <a:noFill/>
                  <a:ln w="7938" cap="rnd">
                    <a:solidFill>
                      <a:srgbClr val="000000"/>
                    </a:solidFill>
                    <a:prstDash val="solid"/>
                    <a:miter lim="800000"/>
                    <a:headEnd/>
                    <a:tailEnd/>
                  </a:ln>
                </p:spPr>
                <p:txBody>
                  <a:bodyPr/>
                  <a:lstStyle/>
                  <a:p>
                    <a:pPr eaLnBrk="0" hangingPunct="0"/>
                    <a:endParaRPr lang="en-US" b="0">
                      <a:solidFill>
                        <a:srgbClr val="000000"/>
                      </a:solidFill>
                      <a:latin typeface="Arial" charset="0"/>
                    </a:endParaRPr>
                  </a:p>
                </p:txBody>
              </p:sp>
            </p:grpSp>
            <p:grpSp>
              <p:nvGrpSpPr>
                <p:cNvPr id="19584" name="Group 599"/>
                <p:cNvGrpSpPr>
                  <a:grpSpLocks/>
                </p:cNvGrpSpPr>
                <p:nvPr/>
              </p:nvGrpSpPr>
              <p:grpSpPr bwMode="auto">
                <a:xfrm>
                  <a:off x="1810" y="2073"/>
                  <a:ext cx="517" cy="462"/>
                  <a:chOff x="1810" y="2073"/>
                  <a:chExt cx="517" cy="462"/>
                </a:xfrm>
              </p:grpSpPr>
              <p:sp>
                <p:nvSpPr>
                  <p:cNvPr id="19645" name="Freeform 600"/>
                  <p:cNvSpPr>
                    <a:spLocks/>
                  </p:cNvSpPr>
                  <p:nvPr/>
                </p:nvSpPr>
                <p:spPr bwMode="auto">
                  <a:xfrm>
                    <a:off x="1810" y="2073"/>
                    <a:ext cx="517" cy="462"/>
                  </a:xfrm>
                  <a:custGeom>
                    <a:avLst/>
                    <a:gdLst>
                      <a:gd name="T0" fmla="*/ 127 w 517"/>
                      <a:gd name="T1" fmla="*/ 0 h 462"/>
                      <a:gd name="T2" fmla="*/ 0 w 517"/>
                      <a:gd name="T3" fmla="*/ 169 h 462"/>
                      <a:gd name="T4" fmla="*/ 390 w 517"/>
                      <a:gd name="T5" fmla="*/ 462 h 462"/>
                      <a:gd name="T6" fmla="*/ 517 w 517"/>
                      <a:gd name="T7" fmla="*/ 294 h 462"/>
                      <a:gd name="T8" fmla="*/ 127 w 517"/>
                      <a:gd name="T9" fmla="*/ 0 h 462"/>
                      <a:gd name="T10" fmla="*/ 0 60000 65536"/>
                      <a:gd name="T11" fmla="*/ 0 60000 65536"/>
                      <a:gd name="T12" fmla="*/ 0 60000 65536"/>
                      <a:gd name="T13" fmla="*/ 0 60000 65536"/>
                      <a:gd name="T14" fmla="*/ 0 60000 65536"/>
                      <a:gd name="T15" fmla="*/ 0 w 517"/>
                      <a:gd name="T16" fmla="*/ 0 h 462"/>
                      <a:gd name="T17" fmla="*/ 517 w 517"/>
                      <a:gd name="T18" fmla="*/ 462 h 462"/>
                    </a:gdLst>
                    <a:ahLst/>
                    <a:cxnLst>
                      <a:cxn ang="T10">
                        <a:pos x="T0" y="T1"/>
                      </a:cxn>
                      <a:cxn ang="T11">
                        <a:pos x="T2" y="T3"/>
                      </a:cxn>
                      <a:cxn ang="T12">
                        <a:pos x="T4" y="T5"/>
                      </a:cxn>
                      <a:cxn ang="T13">
                        <a:pos x="T6" y="T7"/>
                      </a:cxn>
                      <a:cxn ang="T14">
                        <a:pos x="T8" y="T9"/>
                      </a:cxn>
                    </a:cxnLst>
                    <a:rect l="T15" t="T16" r="T17" b="T18"/>
                    <a:pathLst>
                      <a:path w="517" h="462">
                        <a:moveTo>
                          <a:pt x="127" y="0"/>
                        </a:moveTo>
                        <a:lnTo>
                          <a:pt x="0" y="169"/>
                        </a:lnTo>
                        <a:lnTo>
                          <a:pt x="390" y="462"/>
                        </a:lnTo>
                        <a:lnTo>
                          <a:pt x="517" y="294"/>
                        </a:lnTo>
                        <a:lnTo>
                          <a:pt x="127" y="0"/>
                        </a:lnTo>
                        <a:close/>
                      </a:path>
                    </a:pathLst>
                  </a:custGeom>
                  <a:solidFill>
                    <a:srgbClr val="F4F4F4"/>
                  </a:solidFill>
                  <a:ln w="9525">
                    <a:noFill/>
                    <a:round/>
                    <a:headEnd/>
                    <a:tailEnd/>
                  </a:ln>
                </p:spPr>
                <p:txBody>
                  <a:bodyPr/>
                  <a:lstStyle/>
                  <a:p>
                    <a:pPr eaLnBrk="0" hangingPunct="0"/>
                    <a:endParaRPr lang="en-US" b="0">
                      <a:solidFill>
                        <a:srgbClr val="000000"/>
                      </a:solidFill>
                      <a:latin typeface="Arial" charset="0"/>
                    </a:endParaRPr>
                  </a:p>
                </p:txBody>
              </p:sp>
              <p:sp>
                <p:nvSpPr>
                  <p:cNvPr id="19646" name="Freeform 601"/>
                  <p:cNvSpPr>
                    <a:spLocks/>
                  </p:cNvSpPr>
                  <p:nvPr/>
                </p:nvSpPr>
                <p:spPr bwMode="auto">
                  <a:xfrm>
                    <a:off x="1810" y="2073"/>
                    <a:ext cx="517" cy="462"/>
                  </a:xfrm>
                  <a:custGeom>
                    <a:avLst/>
                    <a:gdLst>
                      <a:gd name="T0" fmla="*/ 127 w 517"/>
                      <a:gd name="T1" fmla="*/ 0 h 462"/>
                      <a:gd name="T2" fmla="*/ 0 w 517"/>
                      <a:gd name="T3" fmla="*/ 169 h 462"/>
                      <a:gd name="T4" fmla="*/ 390 w 517"/>
                      <a:gd name="T5" fmla="*/ 462 h 462"/>
                      <a:gd name="T6" fmla="*/ 517 w 517"/>
                      <a:gd name="T7" fmla="*/ 294 h 462"/>
                      <a:gd name="T8" fmla="*/ 127 w 517"/>
                      <a:gd name="T9" fmla="*/ 0 h 462"/>
                      <a:gd name="T10" fmla="*/ 0 60000 65536"/>
                      <a:gd name="T11" fmla="*/ 0 60000 65536"/>
                      <a:gd name="T12" fmla="*/ 0 60000 65536"/>
                      <a:gd name="T13" fmla="*/ 0 60000 65536"/>
                      <a:gd name="T14" fmla="*/ 0 60000 65536"/>
                      <a:gd name="T15" fmla="*/ 0 w 517"/>
                      <a:gd name="T16" fmla="*/ 0 h 462"/>
                      <a:gd name="T17" fmla="*/ 517 w 517"/>
                      <a:gd name="T18" fmla="*/ 462 h 462"/>
                    </a:gdLst>
                    <a:ahLst/>
                    <a:cxnLst>
                      <a:cxn ang="T10">
                        <a:pos x="T0" y="T1"/>
                      </a:cxn>
                      <a:cxn ang="T11">
                        <a:pos x="T2" y="T3"/>
                      </a:cxn>
                      <a:cxn ang="T12">
                        <a:pos x="T4" y="T5"/>
                      </a:cxn>
                      <a:cxn ang="T13">
                        <a:pos x="T6" y="T7"/>
                      </a:cxn>
                      <a:cxn ang="T14">
                        <a:pos x="T8" y="T9"/>
                      </a:cxn>
                    </a:cxnLst>
                    <a:rect l="T15" t="T16" r="T17" b="T18"/>
                    <a:pathLst>
                      <a:path w="517" h="462">
                        <a:moveTo>
                          <a:pt x="127" y="0"/>
                        </a:moveTo>
                        <a:lnTo>
                          <a:pt x="0" y="169"/>
                        </a:lnTo>
                        <a:lnTo>
                          <a:pt x="390" y="462"/>
                        </a:lnTo>
                        <a:lnTo>
                          <a:pt x="517" y="294"/>
                        </a:lnTo>
                        <a:lnTo>
                          <a:pt x="127" y="0"/>
                        </a:lnTo>
                        <a:close/>
                      </a:path>
                    </a:pathLst>
                  </a:custGeom>
                  <a:noFill/>
                  <a:ln w="7938" cap="rnd">
                    <a:solidFill>
                      <a:srgbClr val="000000"/>
                    </a:solidFill>
                    <a:prstDash val="solid"/>
                    <a:miter lim="800000"/>
                    <a:headEnd/>
                    <a:tailEnd/>
                  </a:ln>
                </p:spPr>
                <p:txBody>
                  <a:bodyPr/>
                  <a:lstStyle/>
                  <a:p>
                    <a:pPr eaLnBrk="0" hangingPunct="0"/>
                    <a:endParaRPr lang="en-US" b="0">
                      <a:solidFill>
                        <a:srgbClr val="000000"/>
                      </a:solidFill>
                      <a:latin typeface="Arial" charset="0"/>
                    </a:endParaRPr>
                  </a:p>
                </p:txBody>
              </p:sp>
            </p:grpSp>
            <p:grpSp>
              <p:nvGrpSpPr>
                <p:cNvPr id="19585" name="Group 602"/>
                <p:cNvGrpSpPr>
                  <a:grpSpLocks/>
                </p:cNvGrpSpPr>
                <p:nvPr/>
              </p:nvGrpSpPr>
              <p:grpSpPr bwMode="auto">
                <a:xfrm>
                  <a:off x="2236" y="2363"/>
                  <a:ext cx="145" cy="162"/>
                  <a:chOff x="2236" y="2363"/>
                  <a:chExt cx="145" cy="162"/>
                </a:xfrm>
              </p:grpSpPr>
              <p:sp>
                <p:nvSpPr>
                  <p:cNvPr id="19643" name="Freeform 603"/>
                  <p:cNvSpPr>
                    <a:spLocks/>
                  </p:cNvSpPr>
                  <p:nvPr/>
                </p:nvSpPr>
                <p:spPr bwMode="auto">
                  <a:xfrm>
                    <a:off x="2236" y="2363"/>
                    <a:ext cx="145" cy="162"/>
                  </a:xfrm>
                  <a:custGeom>
                    <a:avLst/>
                    <a:gdLst>
                      <a:gd name="T0" fmla="*/ 92 w 145"/>
                      <a:gd name="T1" fmla="*/ 0 h 162"/>
                      <a:gd name="T2" fmla="*/ 0 w 145"/>
                      <a:gd name="T3" fmla="*/ 123 h 162"/>
                      <a:gd name="T4" fmla="*/ 53 w 145"/>
                      <a:gd name="T5" fmla="*/ 162 h 162"/>
                      <a:gd name="T6" fmla="*/ 145 w 145"/>
                      <a:gd name="T7" fmla="*/ 40 h 162"/>
                      <a:gd name="T8" fmla="*/ 92 w 145"/>
                      <a:gd name="T9" fmla="*/ 0 h 162"/>
                      <a:gd name="T10" fmla="*/ 0 60000 65536"/>
                      <a:gd name="T11" fmla="*/ 0 60000 65536"/>
                      <a:gd name="T12" fmla="*/ 0 60000 65536"/>
                      <a:gd name="T13" fmla="*/ 0 60000 65536"/>
                      <a:gd name="T14" fmla="*/ 0 60000 65536"/>
                      <a:gd name="T15" fmla="*/ 0 w 145"/>
                      <a:gd name="T16" fmla="*/ 0 h 162"/>
                      <a:gd name="T17" fmla="*/ 145 w 145"/>
                      <a:gd name="T18" fmla="*/ 162 h 162"/>
                    </a:gdLst>
                    <a:ahLst/>
                    <a:cxnLst>
                      <a:cxn ang="T10">
                        <a:pos x="T0" y="T1"/>
                      </a:cxn>
                      <a:cxn ang="T11">
                        <a:pos x="T2" y="T3"/>
                      </a:cxn>
                      <a:cxn ang="T12">
                        <a:pos x="T4" y="T5"/>
                      </a:cxn>
                      <a:cxn ang="T13">
                        <a:pos x="T6" y="T7"/>
                      </a:cxn>
                      <a:cxn ang="T14">
                        <a:pos x="T8" y="T9"/>
                      </a:cxn>
                    </a:cxnLst>
                    <a:rect l="T15" t="T16" r="T17" b="T18"/>
                    <a:pathLst>
                      <a:path w="145" h="162">
                        <a:moveTo>
                          <a:pt x="92" y="0"/>
                        </a:moveTo>
                        <a:lnTo>
                          <a:pt x="0" y="123"/>
                        </a:lnTo>
                        <a:lnTo>
                          <a:pt x="53" y="162"/>
                        </a:lnTo>
                        <a:lnTo>
                          <a:pt x="145" y="40"/>
                        </a:lnTo>
                        <a:lnTo>
                          <a:pt x="92" y="0"/>
                        </a:lnTo>
                        <a:close/>
                      </a:path>
                    </a:pathLst>
                  </a:custGeom>
                  <a:solidFill>
                    <a:srgbClr val="FFFFFF"/>
                  </a:solidFill>
                  <a:ln w="9525">
                    <a:noFill/>
                    <a:round/>
                    <a:headEnd/>
                    <a:tailEnd/>
                  </a:ln>
                </p:spPr>
                <p:txBody>
                  <a:bodyPr/>
                  <a:lstStyle/>
                  <a:p>
                    <a:pPr eaLnBrk="0" hangingPunct="0"/>
                    <a:endParaRPr lang="en-US" b="0">
                      <a:solidFill>
                        <a:srgbClr val="000000"/>
                      </a:solidFill>
                      <a:latin typeface="Arial" charset="0"/>
                    </a:endParaRPr>
                  </a:p>
                </p:txBody>
              </p:sp>
              <p:sp>
                <p:nvSpPr>
                  <p:cNvPr id="19644" name="Freeform 604"/>
                  <p:cNvSpPr>
                    <a:spLocks/>
                  </p:cNvSpPr>
                  <p:nvPr/>
                </p:nvSpPr>
                <p:spPr bwMode="auto">
                  <a:xfrm>
                    <a:off x="2236" y="2363"/>
                    <a:ext cx="145" cy="162"/>
                  </a:xfrm>
                  <a:custGeom>
                    <a:avLst/>
                    <a:gdLst>
                      <a:gd name="T0" fmla="*/ 92 w 145"/>
                      <a:gd name="T1" fmla="*/ 0 h 162"/>
                      <a:gd name="T2" fmla="*/ 0 w 145"/>
                      <a:gd name="T3" fmla="*/ 123 h 162"/>
                      <a:gd name="T4" fmla="*/ 53 w 145"/>
                      <a:gd name="T5" fmla="*/ 162 h 162"/>
                      <a:gd name="T6" fmla="*/ 145 w 145"/>
                      <a:gd name="T7" fmla="*/ 40 h 162"/>
                      <a:gd name="T8" fmla="*/ 92 w 145"/>
                      <a:gd name="T9" fmla="*/ 0 h 162"/>
                      <a:gd name="T10" fmla="*/ 0 60000 65536"/>
                      <a:gd name="T11" fmla="*/ 0 60000 65536"/>
                      <a:gd name="T12" fmla="*/ 0 60000 65536"/>
                      <a:gd name="T13" fmla="*/ 0 60000 65536"/>
                      <a:gd name="T14" fmla="*/ 0 60000 65536"/>
                      <a:gd name="T15" fmla="*/ 0 w 145"/>
                      <a:gd name="T16" fmla="*/ 0 h 162"/>
                      <a:gd name="T17" fmla="*/ 145 w 145"/>
                      <a:gd name="T18" fmla="*/ 162 h 162"/>
                    </a:gdLst>
                    <a:ahLst/>
                    <a:cxnLst>
                      <a:cxn ang="T10">
                        <a:pos x="T0" y="T1"/>
                      </a:cxn>
                      <a:cxn ang="T11">
                        <a:pos x="T2" y="T3"/>
                      </a:cxn>
                      <a:cxn ang="T12">
                        <a:pos x="T4" y="T5"/>
                      </a:cxn>
                      <a:cxn ang="T13">
                        <a:pos x="T6" y="T7"/>
                      </a:cxn>
                      <a:cxn ang="T14">
                        <a:pos x="T8" y="T9"/>
                      </a:cxn>
                    </a:cxnLst>
                    <a:rect l="T15" t="T16" r="T17" b="T18"/>
                    <a:pathLst>
                      <a:path w="145" h="162">
                        <a:moveTo>
                          <a:pt x="92" y="0"/>
                        </a:moveTo>
                        <a:lnTo>
                          <a:pt x="0" y="123"/>
                        </a:lnTo>
                        <a:lnTo>
                          <a:pt x="53" y="162"/>
                        </a:lnTo>
                        <a:lnTo>
                          <a:pt x="145" y="40"/>
                        </a:lnTo>
                        <a:lnTo>
                          <a:pt x="92" y="0"/>
                        </a:lnTo>
                        <a:close/>
                      </a:path>
                    </a:pathLst>
                  </a:custGeom>
                  <a:noFill/>
                  <a:ln w="7938" cap="rnd">
                    <a:solidFill>
                      <a:srgbClr val="000000"/>
                    </a:solidFill>
                    <a:prstDash val="solid"/>
                    <a:miter lim="800000"/>
                    <a:headEnd/>
                    <a:tailEnd/>
                  </a:ln>
                </p:spPr>
                <p:txBody>
                  <a:bodyPr/>
                  <a:lstStyle/>
                  <a:p>
                    <a:pPr eaLnBrk="0" hangingPunct="0"/>
                    <a:endParaRPr lang="en-US" b="0">
                      <a:solidFill>
                        <a:srgbClr val="000000"/>
                      </a:solidFill>
                      <a:latin typeface="Arial" charset="0"/>
                    </a:endParaRPr>
                  </a:p>
                </p:txBody>
              </p:sp>
            </p:grpSp>
            <p:grpSp>
              <p:nvGrpSpPr>
                <p:cNvPr id="19586" name="Group 605"/>
                <p:cNvGrpSpPr>
                  <a:grpSpLocks/>
                </p:cNvGrpSpPr>
                <p:nvPr/>
              </p:nvGrpSpPr>
              <p:grpSpPr bwMode="auto">
                <a:xfrm>
                  <a:off x="2479" y="1980"/>
                  <a:ext cx="164" cy="187"/>
                  <a:chOff x="2479" y="1980"/>
                  <a:chExt cx="164" cy="187"/>
                </a:xfrm>
              </p:grpSpPr>
              <p:sp>
                <p:nvSpPr>
                  <p:cNvPr id="19641" name="Freeform 606"/>
                  <p:cNvSpPr>
                    <a:spLocks/>
                  </p:cNvSpPr>
                  <p:nvPr/>
                </p:nvSpPr>
                <p:spPr bwMode="auto">
                  <a:xfrm>
                    <a:off x="2479" y="1980"/>
                    <a:ext cx="164" cy="187"/>
                  </a:xfrm>
                  <a:custGeom>
                    <a:avLst/>
                    <a:gdLst>
                      <a:gd name="T0" fmla="*/ 111 w 164"/>
                      <a:gd name="T1" fmla="*/ 0 h 187"/>
                      <a:gd name="T2" fmla="*/ 0 w 164"/>
                      <a:gd name="T3" fmla="*/ 147 h 187"/>
                      <a:gd name="T4" fmla="*/ 53 w 164"/>
                      <a:gd name="T5" fmla="*/ 187 h 187"/>
                      <a:gd name="T6" fmla="*/ 164 w 164"/>
                      <a:gd name="T7" fmla="*/ 40 h 187"/>
                      <a:gd name="T8" fmla="*/ 111 w 164"/>
                      <a:gd name="T9" fmla="*/ 0 h 187"/>
                      <a:gd name="T10" fmla="*/ 0 60000 65536"/>
                      <a:gd name="T11" fmla="*/ 0 60000 65536"/>
                      <a:gd name="T12" fmla="*/ 0 60000 65536"/>
                      <a:gd name="T13" fmla="*/ 0 60000 65536"/>
                      <a:gd name="T14" fmla="*/ 0 60000 65536"/>
                      <a:gd name="T15" fmla="*/ 0 w 164"/>
                      <a:gd name="T16" fmla="*/ 0 h 187"/>
                      <a:gd name="T17" fmla="*/ 164 w 164"/>
                      <a:gd name="T18" fmla="*/ 187 h 187"/>
                    </a:gdLst>
                    <a:ahLst/>
                    <a:cxnLst>
                      <a:cxn ang="T10">
                        <a:pos x="T0" y="T1"/>
                      </a:cxn>
                      <a:cxn ang="T11">
                        <a:pos x="T2" y="T3"/>
                      </a:cxn>
                      <a:cxn ang="T12">
                        <a:pos x="T4" y="T5"/>
                      </a:cxn>
                      <a:cxn ang="T13">
                        <a:pos x="T6" y="T7"/>
                      </a:cxn>
                      <a:cxn ang="T14">
                        <a:pos x="T8" y="T9"/>
                      </a:cxn>
                    </a:cxnLst>
                    <a:rect l="T15" t="T16" r="T17" b="T18"/>
                    <a:pathLst>
                      <a:path w="164" h="187">
                        <a:moveTo>
                          <a:pt x="111" y="0"/>
                        </a:moveTo>
                        <a:lnTo>
                          <a:pt x="0" y="147"/>
                        </a:lnTo>
                        <a:lnTo>
                          <a:pt x="53" y="187"/>
                        </a:lnTo>
                        <a:lnTo>
                          <a:pt x="164" y="40"/>
                        </a:lnTo>
                        <a:lnTo>
                          <a:pt x="111" y="0"/>
                        </a:lnTo>
                        <a:close/>
                      </a:path>
                    </a:pathLst>
                  </a:custGeom>
                  <a:solidFill>
                    <a:srgbClr val="FFFFFF"/>
                  </a:solidFill>
                  <a:ln w="9525">
                    <a:noFill/>
                    <a:round/>
                    <a:headEnd/>
                    <a:tailEnd/>
                  </a:ln>
                </p:spPr>
                <p:txBody>
                  <a:bodyPr/>
                  <a:lstStyle/>
                  <a:p>
                    <a:pPr eaLnBrk="0" hangingPunct="0"/>
                    <a:endParaRPr lang="en-US" b="0">
                      <a:solidFill>
                        <a:srgbClr val="000000"/>
                      </a:solidFill>
                      <a:latin typeface="Arial" charset="0"/>
                    </a:endParaRPr>
                  </a:p>
                </p:txBody>
              </p:sp>
              <p:sp>
                <p:nvSpPr>
                  <p:cNvPr id="19642" name="Freeform 607"/>
                  <p:cNvSpPr>
                    <a:spLocks/>
                  </p:cNvSpPr>
                  <p:nvPr/>
                </p:nvSpPr>
                <p:spPr bwMode="auto">
                  <a:xfrm>
                    <a:off x="2479" y="1980"/>
                    <a:ext cx="164" cy="187"/>
                  </a:xfrm>
                  <a:custGeom>
                    <a:avLst/>
                    <a:gdLst>
                      <a:gd name="T0" fmla="*/ 111 w 164"/>
                      <a:gd name="T1" fmla="*/ 0 h 187"/>
                      <a:gd name="T2" fmla="*/ 0 w 164"/>
                      <a:gd name="T3" fmla="*/ 147 h 187"/>
                      <a:gd name="T4" fmla="*/ 53 w 164"/>
                      <a:gd name="T5" fmla="*/ 187 h 187"/>
                      <a:gd name="T6" fmla="*/ 164 w 164"/>
                      <a:gd name="T7" fmla="*/ 40 h 187"/>
                      <a:gd name="T8" fmla="*/ 111 w 164"/>
                      <a:gd name="T9" fmla="*/ 0 h 187"/>
                      <a:gd name="T10" fmla="*/ 0 60000 65536"/>
                      <a:gd name="T11" fmla="*/ 0 60000 65536"/>
                      <a:gd name="T12" fmla="*/ 0 60000 65536"/>
                      <a:gd name="T13" fmla="*/ 0 60000 65536"/>
                      <a:gd name="T14" fmla="*/ 0 60000 65536"/>
                      <a:gd name="T15" fmla="*/ 0 w 164"/>
                      <a:gd name="T16" fmla="*/ 0 h 187"/>
                      <a:gd name="T17" fmla="*/ 164 w 164"/>
                      <a:gd name="T18" fmla="*/ 187 h 187"/>
                    </a:gdLst>
                    <a:ahLst/>
                    <a:cxnLst>
                      <a:cxn ang="T10">
                        <a:pos x="T0" y="T1"/>
                      </a:cxn>
                      <a:cxn ang="T11">
                        <a:pos x="T2" y="T3"/>
                      </a:cxn>
                      <a:cxn ang="T12">
                        <a:pos x="T4" y="T5"/>
                      </a:cxn>
                      <a:cxn ang="T13">
                        <a:pos x="T6" y="T7"/>
                      </a:cxn>
                      <a:cxn ang="T14">
                        <a:pos x="T8" y="T9"/>
                      </a:cxn>
                    </a:cxnLst>
                    <a:rect l="T15" t="T16" r="T17" b="T18"/>
                    <a:pathLst>
                      <a:path w="164" h="187">
                        <a:moveTo>
                          <a:pt x="111" y="0"/>
                        </a:moveTo>
                        <a:lnTo>
                          <a:pt x="0" y="147"/>
                        </a:lnTo>
                        <a:lnTo>
                          <a:pt x="53" y="187"/>
                        </a:lnTo>
                        <a:lnTo>
                          <a:pt x="164" y="40"/>
                        </a:lnTo>
                        <a:lnTo>
                          <a:pt x="111" y="0"/>
                        </a:lnTo>
                        <a:close/>
                      </a:path>
                    </a:pathLst>
                  </a:custGeom>
                  <a:noFill/>
                  <a:ln w="7938" cap="rnd">
                    <a:solidFill>
                      <a:srgbClr val="000000"/>
                    </a:solidFill>
                    <a:prstDash val="solid"/>
                    <a:miter lim="800000"/>
                    <a:headEnd/>
                    <a:tailEnd/>
                  </a:ln>
                </p:spPr>
                <p:txBody>
                  <a:bodyPr/>
                  <a:lstStyle/>
                  <a:p>
                    <a:pPr eaLnBrk="0" hangingPunct="0"/>
                    <a:endParaRPr lang="en-US" b="0">
                      <a:solidFill>
                        <a:srgbClr val="000000"/>
                      </a:solidFill>
                      <a:latin typeface="Arial" charset="0"/>
                    </a:endParaRPr>
                  </a:p>
                </p:txBody>
              </p:sp>
            </p:grpSp>
            <p:sp>
              <p:nvSpPr>
                <p:cNvPr id="19595" name="Line 608"/>
                <p:cNvSpPr>
                  <a:spLocks noChangeShapeType="1"/>
                </p:cNvSpPr>
                <p:nvPr/>
              </p:nvSpPr>
              <p:spPr bwMode="auto">
                <a:xfrm>
                  <a:off x="1832" y="1792"/>
                  <a:ext cx="708" cy="413"/>
                </a:xfrm>
                <a:prstGeom prst="line">
                  <a:avLst/>
                </a:prstGeom>
                <a:noFill/>
                <a:ln w="31750">
                  <a:solidFill>
                    <a:srgbClr val="000000"/>
                  </a:solidFill>
                  <a:round/>
                  <a:headEnd/>
                  <a:tailEnd/>
                </a:ln>
              </p:spPr>
              <p:txBody>
                <a:bodyPr/>
                <a:lstStyle/>
                <a:p>
                  <a:pPr eaLnBrk="0" hangingPunct="0"/>
                  <a:endParaRPr lang="en-US" b="0">
                    <a:solidFill>
                      <a:srgbClr val="000000"/>
                    </a:solidFill>
                    <a:latin typeface="Arial" charset="0"/>
                  </a:endParaRPr>
                </a:p>
              </p:txBody>
            </p:sp>
            <p:sp>
              <p:nvSpPr>
                <p:cNvPr id="19596" name="Line 609"/>
                <p:cNvSpPr>
                  <a:spLocks noChangeShapeType="1"/>
                </p:cNvSpPr>
                <p:nvPr/>
              </p:nvSpPr>
              <p:spPr bwMode="auto">
                <a:xfrm flipV="1">
                  <a:off x="2528" y="2163"/>
                  <a:ext cx="38" cy="42"/>
                </a:xfrm>
                <a:prstGeom prst="line">
                  <a:avLst/>
                </a:prstGeom>
                <a:noFill/>
                <a:ln w="31750">
                  <a:solidFill>
                    <a:srgbClr val="000000"/>
                  </a:solidFill>
                  <a:round/>
                  <a:headEnd/>
                  <a:tailEnd/>
                </a:ln>
              </p:spPr>
              <p:txBody>
                <a:bodyPr/>
                <a:lstStyle/>
                <a:p>
                  <a:pPr eaLnBrk="0" hangingPunct="0"/>
                  <a:endParaRPr lang="en-US" b="0">
                    <a:solidFill>
                      <a:srgbClr val="000000"/>
                    </a:solidFill>
                    <a:latin typeface="Arial" charset="0"/>
                  </a:endParaRPr>
                </a:p>
              </p:txBody>
            </p:sp>
            <p:sp>
              <p:nvSpPr>
                <p:cNvPr id="19597" name="Line 610"/>
                <p:cNvSpPr>
                  <a:spLocks noChangeShapeType="1"/>
                </p:cNvSpPr>
                <p:nvPr/>
              </p:nvSpPr>
              <p:spPr bwMode="auto">
                <a:xfrm>
                  <a:off x="2559" y="2167"/>
                  <a:ext cx="118" cy="45"/>
                </a:xfrm>
                <a:prstGeom prst="line">
                  <a:avLst/>
                </a:prstGeom>
                <a:noFill/>
                <a:ln w="31750">
                  <a:solidFill>
                    <a:srgbClr val="000000"/>
                  </a:solidFill>
                  <a:round/>
                  <a:headEnd/>
                  <a:tailEnd/>
                </a:ln>
              </p:spPr>
              <p:txBody>
                <a:bodyPr/>
                <a:lstStyle/>
                <a:p>
                  <a:pPr eaLnBrk="0" hangingPunct="0"/>
                  <a:endParaRPr lang="en-US" b="0">
                    <a:solidFill>
                      <a:srgbClr val="000000"/>
                    </a:solidFill>
                    <a:latin typeface="Arial" charset="0"/>
                  </a:endParaRPr>
                </a:p>
              </p:txBody>
            </p:sp>
            <p:sp>
              <p:nvSpPr>
                <p:cNvPr id="19598" name="Line 611"/>
                <p:cNvSpPr>
                  <a:spLocks noChangeShapeType="1"/>
                </p:cNvSpPr>
                <p:nvPr/>
              </p:nvSpPr>
              <p:spPr bwMode="auto">
                <a:xfrm flipV="1">
                  <a:off x="2669" y="2155"/>
                  <a:ext cx="42" cy="59"/>
                </a:xfrm>
                <a:prstGeom prst="line">
                  <a:avLst/>
                </a:prstGeom>
                <a:noFill/>
                <a:ln w="31750">
                  <a:solidFill>
                    <a:srgbClr val="000000"/>
                  </a:solidFill>
                  <a:round/>
                  <a:headEnd/>
                  <a:tailEnd/>
                </a:ln>
              </p:spPr>
              <p:txBody>
                <a:bodyPr/>
                <a:lstStyle/>
                <a:p>
                  <a:pPr eaLnBrk="0" hangingPunct="0"/>
                  <a:endParaRPr lang="en-US" b="0">
                    <a:solidFill>
                      <a:srgbClr val="000000"/>
                    </a:solidFill>
                    <a:latin typeface="Arial" charset="0"/>
                  </a:endParaRPr>
                </a:p>
              </p:txBody>
            </p:sp>
            <p:sp>
              <p:nvSpPr>
                <p:cNvPr id="19599" name="Line 612"/>
                <p:cNvSpPr>
                  <a:spLocks noChangeShapeType="1"/>
                </p:cNvSpPr>
                <p:nvPr/>
              </p:nvSpPr>
              <p:spPr bwMode="auto">
                <a:xfrm>
                  <a:off x="2711" y="2163"/>
                  <a:ext cx="736" cy="316"/>
                </a:xfrm>
                <a:prstGeom prst="line">
                  <a:avLst/>
                </a:prstGeom>
                <a:noFill/>
                <a:ln w="31750">
                  <a:solidFill>
                    <a:srgbClr val="000000"/>
                  </a:solidFill>
                  <a:round/>
                  <a:headEnd/>
                  <a:tailEnd/>
                </a:ln>
              </p:spPr>
              <p:txBody>
                <a:bodyPr/>
                <a:lstStyle/>
                <a:p>
                  <a:pPr eaLnBrk="0" hangingPunct="0"/>
                  <a:endParaRPr lang="en-US" b="0">
                    <a:solidFill>
                      <a:srgbClr val="000000"/>
                    </a:solidFill>
                    <a:latin typeface="Arial" charset="0"/>
                  </a:endParaRPr>
                </a:p>
              </p:txBody>
            </p:sp>
            <p:sp>
              <p:nvSpPr>
                <p:cNvPr id="19600" name="Line 613"/>
                <p:cNvSpPr>
                  <a:spLocks noChangeShapeType="1"/>
                </p:cNvSpPr>
                <p:nvPr/>
              </p:nvSpPr>
              <p:spPr bwMode="auto">
                <a:xfrm>
                  <a:off x="3447" y="2479"/>
                  <a:ext cx="825" cy="1"/>
                </a:xfrm>
                <a:prstGeom prst="line">
                  <a:avLst/>
                </a:prstGeom>
                <a:noFill/>
                <a:ln w="31750">
                  <a:solidFill>
                    <a:srgbClr val="000000"/>
                  </a:solidFill>
                  <a:round/>
                  <a:headEnd/>
                  <a:tailEnd/>
                </a:ln>
              </p:spPr>
              <p:txBody>
                <a:bodyPr/>
                <a:lstStyle/>
                <a:p>
                  <a:pPr eaLnBrk="0" hangingPunct="0"/>
                  <a:endParaRPr lang="en-US" b="0">
                    <a:solidFill>
                      <a:srgbClr val="000000"/>
                    </a:solidFill>
                    <a:latin typeface="Arial" charset="0"/>
                  </a:endParaRPr>
                </a:p>
              </p:txBody>
            </p:sp>
            <p:sp>
              <p:nvSpPr>
                <p:cNvPr id="19601" name="Line 614"/>
                <p:cNvSpPr>
                  <a:spLocks noChangeShapeType="1"/>
                </p:cNvSpPr>
                <p:nvPr/>
              </p:nvSpPr>
              <p:spPr bwMode="auto">
                <a:xfrm flipV="1">
                  <a:off x="4261" y="2333"/>
                  <a:ext cx="380" cy="146"/>
                </a:xfrm>
                <a:prstGeom prst="line">
                  <a:avLst/>
                </a:prstGeom>
                <a:noFill/>
                <a:ln w="31750">
                  <a:solidFill>
                    <a:srgbClr val="000000"/>
                  </a:solidFill>
                  <a:round/>
                  <a:headEnd/>
                  <a:tailEnd/>
                </a:ln>
              </p:spPr>
              <p:txBody>
                <a:bodyPr/>
                <a:lstStyle/>
                <a:p>
                  <a:pPr eaLnBrk="0" hangingPunct="0"/>
                  <a:endParaRPr lang="en-US" b="0">
                    <a:solidFill>
                      <a:srgbClr val="000000"/>
                    </a:solidFill>
                    <a:latin typeface="Arial" charset="0"/>
                  </a:endParaRPr>
                </a:p>
              </p:txBody>
            </p:sp>
            <p:sp>
              <p:nvSpPr>
                <p:cNvPr id="19602" name="Line 615"/>
                <p:cNvSpPr>
                  <a:spLocks noChangeShapeType="1"/>
                </p:cNvSpPr>
                <p:nvPr/>
              </p:nvSpPr>
              <p:spPr bwMode="auto">
                <a:xfrm>
                  <a:off x="4641" y="2333"/>
                  <a:ext cx="16" cy="29"/>
                </a:xfrm>
                <a:prstGeom prst="line">
                  <a:avLst/>
                </a:prstGeom>
                <a:noFill/>
                <a:ln w="31750">
                  <a:solidFill>
                    <a:srgbClr val="000000"/>
                  </a:solidFill>
                  <a:round/>
                  <a:headEnd/>
                  <a:tailEnd/>
                </a:ln>
              </p:spPr>
              <p:txBody>
                <a:bodyPr/>
                <a:lstStyle/>
                <a:p>
                  <a:pPr eaLnBrk="0" hangingPunct="0"/>
                  <a:endParaRPr lang="en-US" b="0">
                    <a:solidFill>
                      <a:srgbClr val="000000"/>
                    </a:solidFill>
                    <a:latin typeface="Arial" charset="0"/>
                  </a:endParaRPr>
                </a:p>
              </p:txBody>
            </p:sp>
            <p:sp>
              <p:nvSpPr>
                <p:cNvPr id="19603" name="Line 616"/>
                <p:cNvSpPr>
                  <a:spLocks noChangeShapeType="1"/>
                </p:cNvSpPr>
                <p:nvPr/>
              </p:nvSpPr>
              <p:spPr bwMode="auto">
                <a:xfrm flipV="1">
                  <a:off x="4657" y="2287"/>
                  <a:ext cx="106" cy="75"/>
                </a:xfrm>
                <a:prstGeom prst="line">
                  <a:avLst/>
                </a:prstGeom>
                <a:noFill/>
                <a:ln w="31750">
                  <a:solidFill>
                    <a:srgbClr val="000000"/>
                  </a:solidFill>
                  <a:round/>
                  <a:headEnd/>
                  <a:tailEnd/>
                </a:ln>
              </p:spPr>
              <p:txBody>
                <a:bodyPr/>
                <a:lstStyle/>
                <a:p>
                  <a:pPr eaLnBrk="0" hangingPunct="0"/>
                  <a:endParaRPr lang="en-US" b="0">
                    <a:solidFill>
                      <a:srgbClr val="000000"/>
                    </a:solidFill>
                    <a:latin typeface="Arial" charset="0"/>
                  </a:endParaRPr>
                </a:p>
              </p:txBody>
            </p:sp>
            <p:sp>
              <p:nvSpPr>
                <p:cNvPr id="19604" name="Line 617"/>
                <p:cNvSpPr>
                  <a:spLocks noChangeShapeType="1"/>
                </p:cNvSpPr>
                <p:nvPr/>
              </p:nvSpPr>
              <p:spPr bwMode="auto">
                <a:xfrm flipH="1">
                  <a:off x="4757" y="2402"/>
                  <a:ext cx="94" cy="77"/>
                </a:xfrm>
                <a:prstGeom prst="line">
                  <a:avLst/>
                </a:prstGeom>
                <a:noFill/>
                <a:ln w="31750">
                  <a:solidFill>
                    <a:srgbClr val="000000"/>
                  </a:solidFill>
                  <a:round/>
                  <a:headEnd/>
                  <a:tailEnd/>
                </a:ln>
              </p:spPr>
              <p:txBody>
                <a:bodyPr/>
                <a:lstStyle/>
                <a:p>
                  <a:pPr eaLnBrk="0" hangingPunct="0"/>
                  <a:endParaRPr lang="en-US" b="0">
                    <a:solidFill>
                      <a:srgbClr val="000000"/>
                    </a:solidFill>
                    <a:latin typeface="Arial" charset="0"/>
                  </a:endParaRPr>
                </a:p>
              </p:txBody>
            </p:sp>
            <p:sp>
              <p:nvSpPr>
                <p:cNvPr id="19605" name="Line 618"/>
                <p:cNvSpPr>
                  <a:spLocks noChangeShapeType="1"/>
                </p:cNvSpPr>
                <p:nvPr/>
              </p:nvSpPr>
              <p:spPr bwMode="auto">
                <a:xfrm>
                  <a:off x="4757" y="2479"/>
                  <a:ext cx="23" cy="42"/>
                </a:xfrm>
                <a:prstGeom prst="line">
                  <a:avLst/>
                </a:prstGeom>
                <a:noFill/>
                <a:ln w="31750">
                  <a:solidFill>
                    <a:srgbClr val="000000"/>
                  </a:solidFill>
                  <a:round/>
                  <a:headEnd/>
                  <a:tailEnd/>
                </a:ln>
              </p:spPr>
              <p:txBody>
                <a:bodyPr/>
                <a:lstStyle/>
                <a:p>
                  <a:pPr eaLnBrk="0" hangingPunct="0"/>
                  <a:endParaRPr lang="en-US" b="0">
                    <a:solidFill>
                      <a:srgbClr val="000000"/>
                    </a:solidFill>
                    <a:latin typeface="Arial" charset="0"/>
                  </a:endParaRPr>
                </a:p>
              </p:txBody>
            </p:sp>
            <p:sp>
              <p:nvSpPr>
                <p:cNvPr id="19606" name="Line 619"/>
                <p:cNvSpPr>
                  <a:spLocks noChangeShapeType="1"/>
                </p:cNvSpPr>
                <p:nvPr/>
              </p:nvSpPr>
              <p:spPr bwMode="auto">
                <a:xfrm flipH="1">
                  <a:off x="4308" y="2521"/>
                  <a:ext cx="472" cy="308"/>
                </a:xfrm>
                <a:prstGeom prst="line">
                  <a:avLst/>
                </a:prstGeom>
                <a:noFill/>
                <a:ln w="31750">
                  <a:solidFill>
                    <a:srgbClr val="000000"/>
                  </a:solidFill>
                  <a:round/>
                  <a:headEnd/>
                  <a:tailEnd/>
                </a:ln>
              </p:spPr>
              <p:txBody>
                <a:bodyPr/>
                <a:lstStyle/>
                <a:p>
                  <a:pPr eaLnBrk="0" hangingPunct="0"/>
                  <a:endParaRPr lang="en-US" b="0">
                    <a:solidFill>
                      <a:srgbClr val="000000"/>
                    </a:solidFill>
                    <a:latin typeface="Arial" charset="0"/>
                  </a:endParaRPr>
                </a:p>
              </p:txBody>
            </p:sp>
            <p:sp>
              <p:nvSpPr>
                <p:cNvPr id="19607" name="Line 620"/>
                <p:cNvSpPr>
                  <a:spLocks noChangeShapeType="1"/>
                </p:cNvSpPr>
                <p:nvPr/>
              </p:nvSpPr>
              <p:spPr bwMode="auto">
                <a:xfrm flipH="1">
                  <a:off x="3978" y="2829"/>
                  <a:ext cx="330" cy="115"/>
                </a:xfrm>
                <a:prstGeom prst="line">
                  <a:avLst/>
                </a:prstGeom>
                <a:noFill/>
                <a:ln w="31750">
                  <a:solidFill>
                    <a:srgbClr val="000000"/>
                  </a:solidFill>
                  <a:round/>
                  <a:headEnd/>
                  <a:tailEnd/>
                </a:ln>
              </p:spPr>
              <p:txBody>
                <a:bodyPr/>
                <a:lstStyle/>
                <a:p>
                  <a:pPr eaLnBrk="0" hangingPunct="0"/>
                  <a:endParaRPr lang="en-US" b="0">
                    <a:solidFill>
                      <a:srgbClr val="000000"/>
                    </a:solidFill>
                    <a:latin typeface="Arial" charset="0"/>
                  </a:endParaRPr>
                </a:p>
              </p:txBody>
            </p:sp>
            <p:sp>
              <p:nvSpPr>
                <p:cNvPr id="19608" name="Line 621"/>
                <p:cNvSpPr>
                  <a:spLocks noChangeShapeType="1"/>
                </p:cNvSpPr>
                <p:nvPr/>
              </p:nvSpPr>
              <p:spPr bwMode="auto">
                <a:xfrm flipH="1">
                  <a:off x="3238" y="2943"/>
                  <a:ext cx="740" cy="1"/>
                </a:xfrm>
                <a:prstGeom prst="line">
                  <a:avLst/>
                </a:prstGeom>
                <a:noFill/>
                <a:ln w="31750">
                  <a:solidFill>
                    <a:srgbClr val="000000"/>
                  </a:solidFill>
                  <a:round/>
                  <a:headEnd/>
                  <a:tailEnd/>
                </a:ln>
              </p:spPr>
              <p:txBody>
                <a:bodyPr/>
                <a:lstStyle/>
                <a:p>
                  <a:pPr eaLnBrk="0" hangingPunct="0"/>
                  <a:endParaRPr lang="en-US" b="0">
                    <a:solidFill>
                      <a:srgbClr val="000000"/>
                    </a:solidFill>
                    <a:latin typeface="Arial" charset="0"/>
                  </a:endParaRPr>
                </a:p>
              </p:txBody>
            </p:sp>
            <p:sp>
              <p:nvSpPr>
                <p:cNvPr id="19609" name="Line 622"/>
                <p:cNvSpPr>
                  <a:spLocks noChangeShapeType="1"/>
                </p:cNvSpPr>
                <p:nvPr/>
              </p:nvSpPr>
              <p:spPr bwMode="auto">
                <a:xfrm flipH="1" flipV="1">
                  <a:off x="2495" y="2636"/>
                  <a:ext cx="743" cy="307"/>
                </a:xfrm>
                <a:prstGeom prst="line">
                  <a:avLst/>
                </a:prstGeom>
                <a:noFill/>
                <a:ln w="31750">
                  <a:solidFill>
                    <a:srgbClr val="000000"/>
                  </a:solidFill>
                  <a:round/>
                  <a:headEnd/>
                  <a:tailEnd/>
                </a:ln>
              </p:spPr>
              <p:txBody>
                <a:bodyPr/>
                <a:lstStyle/>
                <a:p>
                  <a:pPr eaLnBrk="0" hangingPunct="0"/>
                  <a:endParaRPr lang="en-US" b="0">
                    <a:solidFill>
                      <a:srgbClr val="000000"/>
                    </a:solidFill>
                    <a:latin typeface="Arial" charset="0"/>
                  </a:endParaRPr>
                </a:p>
              </p:txBody>
            </p:sp>
            <p:sp>
              <p:nvSpPr>
                <p:cNvPr id="19610" name="Line 623"/>
                <p:cNvSpPr>
                  <a:spLocks noChangeShapeType="1"/>
                </p:cNvSpPr>
                <p:nvPr/>
              </p:nvSpPr>
              <p:spPr bwMode="auto">
                <a:xfrm flipV="1">
                  <a:off x="2496" y="2537"/>
                  <a:ext cx="37" cy="105"/>
                </a:xfrm>
                <a:prstGeom prst="line">
                  <a:avLst/>
                </a:prstGeom>
                <a:noFill/>
                <a:ln w="31750">
                  <a:solidFill>
                    <a:srgbClr val="000000"/>
                  </a:solidFill>
                  <a:round/>
                  <a:headEnd/>
                  <a:tailEnd/>
                </a:ln>
              </p:spPr>
              <p:txBody>
                <a:bodyPr/>
                <a:lstStyle/>
                <a:p>
                  <a:pPr eaLnBrk="0" hangingPunct="0"/>
                  <a:endParaRPr lang="en-US" b="0">
                    <a:solidFill>
                      <a:srgbClr val="000000"/>
                    </a:solidFill>
                    <a:latin typeface="Arial" charset="0"/>
                  </a:endParaRPr>
                </a:p>
              </p:txBody>
            </p:sp>
            <p:sp>
              <p:nvSpPr>
                <p:cNvPr id="19611" name="Line 624"/>
                <p:cNvSpPr>
                  <a:spLocks noChangeShapeType="1"/>
                </p:cNvSpPr>
                <p:nvPr/>
              </p:nvSpPr>
              <p:spPr bwMode="auto">
                <a:xfrm flipH="1" flipV="1">
                  <a:off x="1795" y="1826"/>
                  <a:ext cx="738" cy="721"/>
                </a:xfrm>
                <a:prstGeom prst="line">
                  <a:avLst/>
                </a:prstGeom>
                <a:noFill/>
                <a:ln w="31750">
                  <a:solidFill>
                    <a:srgbClr val="000000"/>
                  </a:solidFill>
                  <a:round/>
                  <a:headEnd/>
                  <a:tailEnd/>
                </a:ln>
              </p:spPr>
              <p:txBody>
                <a:bodyPr/>
                <a:lstStyle/>
                <a:p>
                  <a:pPr eaLnBrk="0" hangingPunct="0"/>
                  <a:endParaRPr lang="en-US" b="0">
                    <a:solidFill>
                      <a:srgbClr val="000000"/>
                    </a:solidFill>
                    <a:latin typeface="Arial" charset="0"/>
                  </a:endParaRPr>
                </a:p>
              </p:txBody>
            </p:sp>
            <p:sp>
              <p:nvSpPr>
                <p:cNvPr id="19612" name="Line 625"/>
                <p:cNvSpPr>
                  <a:spLocks noChangeShapeType="1"/>
                </p:cNvSpPr>
                <p:nvPr/>
              </p:nvSpPr>
              <p:spPr bwMode="auto">
                <a:xfrm>
                  <a:off x="4757" y="2273"/>
                  <a:ext cx="94" cy="129"/>
                </a:xfrm>
                <a:prstGeom prst="line">
                  <a:avLst/>
                </a:prstGeom>
                <a:noFill/>
                <a:ln w="11113">
                  <a:solidFill>
                    <a:srgbClr val="000000"/>
                  </a:solidFill>
                  <a:round/>
                  <a:headEnd/>
                  <a:tailEnd/>
                </a:ln>
              </p:spPr>
              <p:txBody>
                <a:bodyPr/>
                <a:lstStyle/>
                <a:p>
                  <a:pPr eaLnBrk="0" hangingPunct="0"/>
                  <a:endParaRPr lang="en-US" b="0">
                    <a:solidFill>
                      <a:srgbClr val="000000"/>
                    </a:solidFill>
                    <a:latin typeface="Arial" charset="0"/>
                  </a:endParaRPr>
                </a:p>
              </p:txBody>
            </p:sp>
            <p:grpSp>
              <p:nvGrpSpPr>
                <p:cNvPr id="19587" name="Group 626"/>
                <p:cNvGrpSpPr>
                  <a:grpSpLocks/>
                </p:cNvGrpSpPr>
                <p:nvPr/>
              </p:nvGrpSpPr>
              <p:grpSpPr bwMode="auto">
                <a:xfrm>
                  <a:off x="3699" y="2959"/>
                  <a:ext cx="718" cy="673"/>
                  <a:chOff x="3699" y="2959"/>
                  <a:chExt cx="718" cy="673"/>
                </a:xfrm>
              </p:grpSpPr>
              <p:sp>
                <p:nvSpPr>
                  <p:cNvPr id="19639" name="Rectangle 627"/>
                  <p:cNvSpPr>
                    <a:spLocks noChangeArrowheads="1"/>
                  </p:cNvSpPr>
                  <p:nvPr/>
                </p:nvSpPr>
                <p:spPr bwMode="auto">
                  <a:xfrm>
                    <a:off x="3699" y="2959"/>
                    <a:ext cx="718" cy="673"/>
                  </a:xfrm>
                  <a:prstGeom prst="rect">
                    <a:avLst/>
                  </a:prstGeom>
                  <a:solidFill>
                    <a:srgbClr val="F4F4F4"/>
                  </a:solidFill>
                  <a:ln w="9525">
                    <a:noFill/>
                    <a:miter lim="800000"/>
                    <a:headEnd/>
                    <a:tailEnd/>
                  </a:ln>
                </p:spPr>
                <p:txBody>
                  <a:bodyPr/>
                  <a:lstStyle/>
                  <a:p>
                    <a:pPr eaLnBrk="0" hangingPunct="0"/>
                    <a:endParaRPr lang="en-US" b="0">
                      <a:solidFill>
                        <a:srgbClr val="000000"/>
                      </a:solidFill>
                      <a:latin typeface="Arial" charset="0"/>
                    </a:endParaRPr>
                  </a:p>
                </p:txBody>
              </p:sp>
              <p:sp>
                <p:nvSpPr>
                  <p:cNvPr id="19640" name="Rectangle 628"/>
                  <p:cNvSpPr>
                    <a:spLocks noChangeArrowheads="1"/>
                  </p:cNvSpPr>
                  <p:nvPr/>
                </p:nvSpPr>
                <p:spPr bwMode="auto">
                  <a:xfrm>
                    <a:off x="3699" y="2959"/>
                    <a:ext cx="718" cy="673"/>
                  </a:xfrm>
                  <a:prstGeom prst="rect">
                    <a:avLst/>
                  </a:prstGeom>
                  <a:noFill/>
                  <a:ln w="7938" cap="rnd">
                    <a:solidFill>
                      <a:srgbClr val="000000"/>
                    </a:solidFill>
                    <a:miter lim="800000"/>
                    <a:headEnd/>
                    <a:tailEnd/>
                  </a:ln>
                </p:spPr>
                <p:txBody>
                  <a:bodyPr/>
                  <a:lstStyle/>
                  <a:p>
                    <a:pPr eaLnBrk="0" hangingPunct="0"/>
                    <a:endParaRPr lang="en-US" b="0">
                      <a:solidFill>
                        <a:srgbClr val="000000"/>
                      </a:solidFill>
                      <a:latin typeface="Arial" charset="0"/>
                    </a:endParaRPr>
                  </a:p>
                </p:txBody>
              </p:sp>
            </p:grpSp>
            <p:grpSp>
              <p:nvGrpSpPr>
                <p:cNvPr id="19588" name="Group 629"/>
                <p:cNvGrpSpPr>
                  <a:grpSpLocks/>
                </p:cNvGrpSpPr>
                <p:nvPr/>
              </p:nvGrpSpPr>
              <p:grpSpPr bwMode="auto">
                <a:xfrm>
                  <a:off x="3615" y="2959"/>
                  <a:ext cx="84" cy="252"/>
                  <a:chOff x="3615" y="2959"/>
                  <a:chExt cx="84" cy="252"/>
                </a:xfrm>
              </p:grpSpPr>
              <p:sp>
                <p:nvSpPr>
                  <p:cNvPr id="19637" name="Rectangle 630"/>
                  <p:cNvSpPr>
                    <a:spLocks noChangeArrowheads="1"/>
                  </p:cNvSpPr>
                  <p:nvPr/>
                </p:nvSpPr>
                <p:spPr bwMode="auto">
                  <a:xfrm>
                    <a:off x="3615" y="2959"/>
                    <a:ext cx="84" cy="252"/>
                  </a:xfrm>
                  <a:prstGeom prst="rect">
                    <a:avLst/>
                  </a:prstGeom>
                  <a:solidFill>
                    <a:srgbClr val="FFFFFF"/>
                  </a:solidFill>
                  <a:ln w="9525">
                    <a:noFill/>
                    <a:miter lim="800000"/>
                    <a:headEnd/>
                    <a:tailEnd/>
                  </a:ln>
                </p:spPr>
                <p:txBody>
                  <a:bodyPr/>
                  <a:lstStyle/>
                  <a:p>
                    <a:pPr eaLnBrk="0" hangingPunct="0"/>
                    <a:endParaRPr lang="en-US" b="0">
                      <a:solidFill>
                        <a:srgbClr val="000000"/>
                      </a:solidFill>
                      <a:latin typeface="Arial" charset="0"/>
                    </a:endParaRPr>
                  </a:p>
                </p:txBody>
              </p:sp>
              <p:sp>
                <p:nvSpPr>
                  <p:cNvPr id="19638" name="Rectangle 631"/>
                  <p:cNvSpPr>
                    <a:spLocks noChangeArrowheads="1"/>
                  </p:cNvSpPr>
                  <p:nvPr/>
                </p:nvSpPr>
                <p:spPr bwMode="auto">
                  <a:xfrm>
                    <a:off x="3615" y="2959"/>
                    <a:ext cx="84" cy="252"/>
                  </a:xfrm>
                  <a:prstGeom prst="rect">
                    <a:avLst/>
                  </a:prstGeom>
                  <a:noFill/>
                  <a:ln w="7938" cap="rnd">
                    <a:solidFill>
                      <a:srgbClr val="000000"/>
                    </a:solidFill>
                    <a:miter lim="800000"/>
                    <a:headEnd/>
                    <a:tailEnd/>
                  </a:ln>
                </p:spPr>
                <p:txBody>
                  <a:bodyPr/>
                  <a:lstStyle/>
                  <a:p>
                    <a:pPr eaLnBrk="0" hangingPunct="0"/>
                    <a:endParaRPr lang="en-US" b="0">
                      <a:solidFill>
                        <a:srgbClr val="000000"/>
                      </a:solidFill>
                      <a:latin typeface="Arial" charset="0"/>
                    </a:endParaRPr>
                  </a:p>
                </p:txBody>
              </p:sp>
            </p:grpSp>
            <p:grpSp>
              <p:nvGrpSpPr>
                <p:cNvPr id="19589" name="Group 632"/>
                <p:cNvGrpSpPr>
                  <a:grpSpLocks/>
                </p:cNvGrpSpPr>
                <p:nvPr/>
              </p:nvGrpSpPr>
              <p:grpSpPr bwMode="auto">
                <a:xfrm>
                  <a:off x="4417" y="2959"/>
                  <a:ext cx="124" cy="253"/>
                  <a:chOff x="4417" y="2959"/>
                  <a:chExt cx="124" cy="253"/>
                </a:xfrm>
              </p:grpSpPr>
              <p:sp>
                <p:nvSpPr>
                  <p:cNvPr id="19635" name="Rectangle 633"/>
                  <p:cNvSpPr>
                    <a:spLocks noChangeArrowheads="1"/>
                  </p:cNvSpPr>
                  <p:nvPr/>
                </p:nvSpPr>
                <p:spPr bwMode="auto">
                  <a:xfrm>
                    <a:off x="4417" y="2959"/>
                    <a:ext cx="124" cy="253"/>
                  </a:xfrm>
                  <a:prstGeom prst="rect">
                    <a:avLst/>
                  </a:prstGeom>
                  <a:solidFill>
                    <a:srgbClr val="FFFFFF"/>
                  </a:solidFill>
                  <a:ln w="9525">
                    <a:noFill/>
                    <a:miter lim="800000"/>
                    <a:headEnd/>
                    <a:tailEnd/>
                  </a:ln>
                </p:spPr>
                <p:txBody>
                  <a:bodyPr/>
                  <a:lstStyle/>
                  <a:p>
                    <a:pPr eaLnBrk="0" hangingPunct="0"/>
                    <a:endParaRPr lang="en-US" b="0">
                      <a:solidFill>
                        <a:srgbClr val="000000"/>
                      </a:solidFill>
                      <a:latin typeface="Arial" charset="0"/>
                    </a:endParaRPr>
                  </a:p>
                </p:txBody>
              </p:sp>
              <p:sp>
                <p:nvSpPr>
                  <p:cNvPr id="19636" name="Rectangle 634"/>
                  <p:cNvSpPr>
                    <a:spLocks noChangeArrowheads="1"/>
                  </p:cNvSpPr>
                  <p:nvPr/>
                </p:nvSpPr>
                <p:spPr bwMode="auto">
                  <a:xfrm>
                    <a:off x="4417" y="2959"/>
                    <a:ext cx="124" cy="253"/>
                  </a:xfrm>
                  <a:prstGeom prst="rect">
                    <a:avLst/>
                  </a:prstGeom>
                  <a:noFill/>
                  <a:ln w="7938" cap="rnd">
                    <a:solidFill>
                      <a:srgbClr val="000000"/>
                    </a:solidFill>
                    <a:miter lim="800000"/>
                    <a:headEnd/>
                    <a:tailEnd/>
                  </a:ln>
                </p:spPr>
                <p:txBody>
                  <a:bodyPr/>
                  <a:lstStyle/>
                  <a:p>
                    <a:pPr eaLnBrk="0" hangingPunct="0"/>
                    <a:endParaRPr lang="en-US" b="0">
                      <a:solidFill>
                        <a:srgbClr val="000000"/>
                      </a:solidFill>
                      <a:latin typeface="Arial" charset="0"/>
                    </a:endParaRPr>
                  </a:p>
                </p:txBody>
              </p:sp>
            </p:grpSp>
            <p:grpSp>
              <p:nvGrpSpPr>
                <p:cNvPr id="19590" name="Group 635"/>
                <p:cNvGrpSpPr>
                  <a:grpSpLocks/>
                </p:cNvGrpSpPr>
                <p:nvPr/>
              </p:nvGrpSpPr>
              <p:grpSpPr bwMode="auto">
                <a:xfrm>
                  <a:off x="1801" y="1938"/>
                  <a:ext cx="110" cy="94"/>
                  <a:chOff x="1801" y="1938"/>
                  <a:chExt cx="110" cy="94"/>
                </a:xfrm>
              </p:grpSpPr>
              <p:sp>
                <p:nvSpPr>
                  <p:cNvPr id="19633" name="Freeform 636"/>
                  <p:cNvSpPr>
                    <a:spLocks/>
                  </p:cNvSpPr>
                  <p:nvPr/>
                </p:nvSpPr>
                <p:spPr bwMode="auto">
                  <a:xfrm>
                    <a:off x="1801" y="1938"/>
                    <a:ext cx="110" cy="94"/>
                  </a:xfrm>
                  <a:custGeom>
                    <a:avLst/>
                    <a:gdLst>
                      <a:gd name="T0" fmla="*/ 110 w 110"/>
                      <a:gd name="T1" fmla="*/ 57 h 94"/>
                      <a:gd name="T2" fmla="*/ 86 w 110"/>
                      <a:gd name="T3" fmla="*/ 0 h 94"/>
                      <a:gd name="T4" fmla="*/ 0 w 110"/>
                      <a:gd name="T5" fmla="*/ 37 h 94"/>
                      <a:gd name="T6" fmla="*/ 25 w 110"/>
                      <a:gd name="T7" fmla="*/ 94 h 94"/>
                      <a:gd name="T8" fmla="*/ 110 w 110"/>
                      <a:gd name="T9" fmla="*/ 57 h 94"/>
                      <a:gd name="T10" fmla="*/ 0 60000 65536"/>
                      <a:gd name="T11" fmla="*/ 0 60000 65536"/>
                      <a:gd name="T12" fmla="*/ 0 60000 65536"/>
                      <a:gd name="T13" fmla="*/ 0 60000 65536"/>
                      <a:gd name="T14" fmla="*/ 0 60000 65536"/>
                      <a:gd name="T15" fmla="*/ 0 w 110"/>
                      <a:gd name="T16" fmla="*/ 0 h 94"/>
                      <a:gd name="T17" fmla="*/ 110 w 110"/>
                      <a:gd name="T18" fmla="*/ 94 h 94"/>
                    </a:gdLst>
                    <a:ahLst/>
                    <a:cxnLst>
                      <a:cxn ang="T10">
                        <a:pos x="T0" y="T1"/>
                      </a:cxn>
                      <a:cxn ang="T11">
                        <a:pos x="T2" y="T3"/>
                      </a:cxn>
                      <a:cxn ang="T12">
                        <a:pos x="T4" y="T5"/>
                      </a:cxn>
                      <a:cxn ang="T13">
                        <a:pos x="T6" y="T7"/>
                      </a:cxn>
                      <a:cxn ang="T14">
                        <a:pos x="T8" y="T9"/>
                      </a:cxn>
                    </a:cxnLst>
                    <a:rect l="T15" t="T16" r="T17" b="T18"/>
                    <a:pathLst>
                      <a:path w="110" h="94">
                        <a:moveTo>
                          <a:pt x="110" y="57"/>
                        </a:moveTo>
                        <a:lnTo>
                          <a:pt x="86" y="0"/>
                        </a:lnTo>
                        <a:lnTo>
                          <a:pt x="0" y="37"/>
                        </a:lnTo>
                        <a:lnTo>
                          <a:pt x="25" y="94"/>
                        </a:lnTo>
                        <a:lnTo>
                          <a:pt x="110" y="57"/>
                        </a:lnTo>
                        <a:close/>
                      </a:path>
                    </a:pathLst>
                  </a:custGeom>
                  <a:solidFill>
                    <a:srgbClr val="FFFFFF"/>
                  </a:solidFill>
                  <a:ln w="9525">
                    <a:noFill/>
                    <a:round/>
                    <a:headEnd/>
                    <a:tailEnd/>
                  </a:ln>
                </p:spPr>
                <p:txBody>
                  <a:bodyPr/>
                  <a:lstStyle/>
                  <a:p>
                    <a:pPr eaLnBrk="0" hangingPunct="0"/>
                    <a:endParaRPr lang="en-US" b="0">
                      <a:solidFill>
                        <a:srgbClr val="000000"/>
                      </a:solidFill>
                      <a:latin typeface="Arial" charset="0"/>
                    </a:endParaRPr>
                  </a:p>
                </p:txBody>
              </p:sp>
              <p:sp>
                <p:nvSpPr>
                  <p:cNvPr id="19634" name="Freeform 637"/>
                  <p:cNvSpPr>
                    <a:spLocks/>
                  </p:cNvSpPr>
                  <p:nvPr/>
                </p:nvSpPr>
                <p:spPr bwMode="auto">
                  <a:xfrm>
                    <a:off x="1801" y="1938"/>
                    <a:ext cx="110" cy="94"/>
                  </a:xfrm>
                  <a:custGeom>
                    <a:avLst/>
                    <a:gdLst>
                      <a:gd name="T0" fmla="*/ 110 w 110"/>
                      <a:gd name="T1" fmla="*/ 57 h 94"/>
                      <a:gd name="T2" fmla="*/ 86 w 110"/>
                      <a:gd name="T3" fmla="*/ 0 h 94"/>
                      <a:gd name="T4" fmla="*/ 0 w 110"/>
                      <a:gd name="T5" fmla="*/ 37 h 94"/>
                      <a:gd name="T6" fmla="*/ 25 w 110"/>
                      <a:gd name="T7" fmla="*/ 94 h 94"/>
                      <a:gd name="T8" fmla="*/ 110 w 110"/>
                      <a:gd name="T9" fmla="*/ 57 h 94"/>
                      <a:gd name="T10" fmla="*/ 0 60000 65536"/>
                      <a:gd name="T11" fmla="*/ 0 60000 65536"/>
                      <a:gd name="T12" fmla="*/ 0 60000 65536"/>
                      <a:gd name="T13" fmla="*/ 0 60000 65536"/>
                      <a:gd name="T14" fmla="*/ 0 60000 65536"/>
                      <a:gd name="T15" fmla="*/ 0 w 110"/>
                      <a:gd name="T16" fmla="*/ 0 h 94"/>
                      <a:gd name="T17" fmla="*/ 110 w 110"/>
                      <a:gd name="T18" fmla="*/ 94 h 94"/>
                    </a:gdLst>
                    <a:ahLst/>
                    <a:cxnLst>
                      <a:cxn ang="T10">
                        <a:pos x="T0" y="T1"/>
                      </a:cxn>
                      <a:cxn ang="T11">
                        <a:pos x="T2" y="T3"/>
                      </a:cxn>
                      <a:cxn ang="T12">
                        <a:pos x="T4" y="T5"/>
                      </a:cxn>
                      <a:cxn ang="T13">
                        <a:pos x="T6" y="T7"/>
                      </a:cxn>
                      <a:cxn ang="T14">
                        <a:pos x="T8" y="T9"/>
                      </a:cxn>
                    </a:cxnLst>
                    <a:rect l="T15" t="T16" r="T17" b="T18"/>
                    <a:pathLst>
                      <a:path w="110" h="94">
                        <a:moveTo>
                          <a:pt x="110" y="57"/>
                        </a:moveTo>
                        <a:lnTo>
                          <a:pt x="86" y="0"/>
                        </a:lnTo>
                        <a:lnTo>
                          <a:pt x="0" y="37"/>
                        </a:lnTo>
                        <a:lnTo>
                          <a:pt x="25" y="94"/>
                        </a:lnTo>
                        <a:lnTo>
                          <a:pt x="110" y="57"/>
                        </a:lnTo>
                        <a:close/>
                      </a:path>
                    </a:pathLst>
                  </a:custGeom>
                  <a:noFill/>
                  <a:ln w="7938" cap="rnd">
                    <a:solidFill>
                      <a:srgbClr val="000000"/>
                    </a:solidFill>
                    <a:prstDash val="solid"/>
                    <a:miter lim="800000"/>
                    <a:headEnd/>
                    <a:tailEnd/>
                  </a:ln>
                </p:spPr>
                <p:txBody>
                  <a:bodyPr/>
                  <a:lstStyle/>
                  <a:p>
                    <a:pPr eaLnBrk="0" hangingPunct="0"/>
                    <a:endParaRPr lang="en-US" b="0">
                      <a:solidFill>
                        <a:srgbClr val="000000"/>
                      </a:solidFill>
                      <a:latin typeface="Arial" charset="0"/>
                    </a:endParaRPr>
                  </a:p>
                </p:txBody>
              </p:sp>
            </p:grpSp>
            <p:grpSp>
              <p:nvGrpSpPr>
                <p:cNvPr id="19591" name="Group 638"/>
                <p:cNvGrpSpPr>
                  <a:grpSpLocks/>
                </p:cNvGrpSpPr>
                <p:nvPr/>
              </p:nvGrpSpPr>
              <p:grpSpPr bwMode="auto">
                <a:xfrm>
                  <a:off x="1961" y="1738"/>
                  <a:ext cx="67" cy="96"/>
                  <a:chOff x="1961" y="1738"/>
                  <a:chExt cx="67" cy="96"/>
                </a:xfrm>
              </p:grpSpPr>
              <p:sp>
                <p:nvSpPr>
                  <p:cNvPr id="19631" name="Freeform 639"/>
                  <p:cNvSpPr>
                    <a:spLocks/>
                  </p:cNvSpPr>
                  <p:nvPr/>
                </p:nvSpPr>
                <p:spPr bwMode="auto">
                  <a:xfrm>
                    <a:off x="1961" y="1738"/>
                    <a:ext cx="67" cy="96"/>
                  </a:xfrm>
                  <a:custGeom>
                    <a:avLst/>
                    <a:gdLst>
                      <a:gd name="T0" fmla="*/ 62 w 67"/>
                      <a:gd name="T1" fmla="*/ 0 h 96"/>
                      <a:gd name="T2" fmla="*/ 0 w 67"/>
                      <a:gd name="T3" fmla="*/ 3 h 96"/>
                      <a:gd name="T4" fmla="*/ 5 w 67"/>
                      <a:gd name="T5" fmla="*/ 96 h 96"/>
                      <a:gd name="T6" fmla="*/ 67 w 67"/>
                      <a:gd name="T7" fmla="*/ 93 h 96"/>
                      <a:gd name="T8" fmla="*/ 62 w 67"/>
                      <a:gd name="T9" fmla="*/ 0 h 96"/>
                      <a:gd name="T10" fmla="*/ 0 60000 65536"/>
                      <a:gd name="T11" fmla="*/ 0 60000 65536"/>
                      <a:gd name="T12" fmla="*/ 0 60000 65536"/>
                      <a:gd name="T13" fmla="*/ 0 60000 65536"/>
                      <a:gd name="T14" fmla="*/ 0 60000 65536"/>
                      <a:gd name="T15" fmla="*/ 0 w 67"/>
                      <a:gd name="T16" fmla="*/ 0 h 96"/>
                      <a:gd name="T17" fmla="*/ 67 w 67"/>
                      <a:gd name="T18" fmla="*/ 96 h 96"/>
                    </a:gdLst>
                    <a:ahLst/>
                    <a:cxnLst>
                      <a:cxn ang="T10">
                        <a:pos x="T0" y="T1"/>
                      </a:cxn>
                      <a:cxn ang="T11">
                        <a:pos x="T2" y="T3"/>
                      </a:cxn>
                      <a:cxn ang="T12">
                        <a:pos x="T4" y="T5"/>
                      </a:cxn>
                      <a:cxn ang="T13">
                        <a:pos x="T6" y="T7"/>
                      </a:cxn>
                      <a:cxn ang="T14">
                        <a:pos x="T8" y="T9"/>
                      </a:cxn>
                    </a:cxnLst>
                    <a:rect l="T15" t="T16" r="T17" b="T18"/>
                    <a:pathLst>
                      <a:path w="67" h="96">
                        <a:moveTo>
                          <a:pt x="62" y="0"/>
                        </a:moveTo>
                        <a:lnTo>
                          <a:pt x="0" y="3"/>
                        </a:lnTo>
                        <a:lnTo>
                          <a:pt x="5" y="96"/>
                        </a:lnTo>
                        <a:lnTo>
                          <a:pt x="67" y="93"/>
                        </a:lnTo>
                        <a:lnTo>
                          <a:pt x="62" y="0"/>
                        </a:lnTo>
                        <a:close/>
                      </a:path>
                    </a:pathLst>
                  </a:custGeom>
                  <a:solidFill>
                    <a:srgbClr val="FFFFFF"/>
                  </a:solidFill>
                  <a:ln w="9525">
                    <a:noFill/>
                    <a:round/>
                    <a:headEnd/>
                    <a:tailEnd/>
                  </a:ln>
                </p:spPr>
                <p:txBody>
                  <a:bodyPr/>
                  <a:lstStyle/>
                  <a:p>
                    <a:pPr eaLnBrk="0" hangingPunct="0"/>
                    <a:endParaRPr lang="en-US" b="0">
                      <a:solidFill>
                        <a:srgbClr val="000000"/>
                      </a:solidFill>
                      <a:latin typeface="Arial" charset="0"/>
                    </a:endParaRPr>
                  </a:p>
                </p:txBody>
              </p:sp>
              <p:sp>
                <p:nvSpPr>
                  <p:cNvPr id="19632" name="Freeform 640"/>
                  <p:cNvSpPr>
                    <a:spLocks/>
                  </p:cNvSpPr>
                  <p:nvPr/>
                </p:nvSpPr>
                <p:spPr bwMode="auto">
                  <a:xfrm>
                    <a:off x="1961" y="1738"/>
                    <a:ext cx="67" cy="96"/>
                  </a:xfrm>
                  <a:custGeom>
                    <a:avLst/>
                    <a:gdLst>
                      <a:gd name="T0" fmla="*/ 62 w 67"/>
                      <a:gd name="T1" fmla="*/ 0 h 96"/>
                      <a:gd name="T2" fmla="*/ 0 w 67"/>
                      <a:gd name="T3" fmla="*/ 3 h 96"/>
                      <a:gd name="T4" fmla="*/ 5 w 67"/>
                      <a:gd name="T5" fmla="*/ 96 h 96"/>
                      <a:gd name="T6" fmla="*/ 67 w 67"/>
                      <a:gd name="T7" fmla="*/ 93 h 96"/>
                      <a:gd name="T8" fmla="*/ 62 w 67"/>
                      <a:gd name="T9" fmla="*/ 0 h 96"/>
                      <a:gd name="T10" fmla="*/ 0 60000 65536"/>
                      <a:gd name="T11" fmla="*/ 0 60000 65536"/>
                      <a:gd name="T12" fmla="*/ 0 60000 65536"/>
                      <a:gd name="T13" fmla="*/ 0 60000 65536"/>
                      <a:gd name="T14" fmla="*/ 0 60000 65536"/>
                      <a:gd name="T15" fmla="*/ 0 w 67"/>
                      <a:gd name="T16" fmla="*/ 0 h 96"/>
                      <a:gd name="T17" fmla="*/ 67 w 67"/>
                      <a:gd name="T18" fmla="*/ 96 h 96"/>
                    </a:gdLst>
                    <a:ahLst/>
                    <a:cxnLst>
                      <a:cxn ang="T10">
                        <a:pos x="T0" y="T1"/>
                      </a:cxn>
                      <a:cxn ang="T11">
                        <a:pos x="T2" y="T3"/>
                      </a:cxn>
                      <a:cxn ang="T12">
                        <a:pos x="T4" y="T5"/>
                      </a:cxn>
                      <a:cxn ang="T13">
                        <a:pos x="T6" y="T7"/>
                      </a:cxn>
                      <a:cxn ang="T14">
                        <a:pos x="T8" y="T9"/>
                      </a:cxn>
                    </a:cxnLst>
                    <a:rect l="T15" t="T16" r="T17" b="T18"/>
                    <a:pathLst>
                      <a:path w="67" h="96">
                        <a:moveTo>
                          <a:pt x="62" y="0"/>
                        </a:moveTo>
                        <a:lnTo>
                          <a:pt x="0" y="3"/>
                        </a:lnTo>
                        <a:lnTo>
                          <a:pt x="5" y="96"/>
                        </a:lnTo>
                        <a:lnTo>
                          <a:pt x="67" y="93"/>
                        </a:lnTo>
                        <a:lnTo>
                          <a:pt x="62" y="0"/>
                        </a:lnTo>
                        <a:close/>
                      </a:path>
                    </a:pathLst>
                  </a:custGeom>
                  <a:noFill/>
                  <a:ln w="7938" cap="rnd">
                    <a:solidFill>
                      <a:srgbClr val="000000"/>
                    </a:solidFill>
                    <a:prstDash val="solid"/>
                    <a:miter lim="800000"/>
                    <a:headEnd/>
                    <a:tailEnd/>
                  </a:ln>
                </p:spPr>
                <p:txBody>
                  <a:bodyPr/>
                  <a:lstStyle/>
                  <a:p>
                    <a:pPr eaLnBrk="0" hangingPunct="0"/>
                    <a:endParaRPr lang="en-US" b="0">
                      <a:solidFill>
                        <a:srgbClr val="000000"/>
                      </a:solidFill>
                      <a:latin typeface="Arial" charset="0"/>
                    </a:endParaRPr>
                  </a:p>
                </p:txBody>
              </p:sp>
            </p:grpSp>
            <p:sp>
              <p:nvSpPr>
                <p:cNvPr id="19618" name="Line 641"/>
                <p:cNvSpPr>
                  <a:spLocks noChangeShapeType="1"/>
                </p:cNvSpPr>
                <p:nvPr/>
              </p:nvSpPr>
              <p:spPr bwMode="auto">
                <a:xfrm flipH="1" flipV="1">
                  <a:off x="1795" y="1826"/>
                  <a:ext cx="56" cy="128"/>
                </a:xfrm>
                <a:prstGeom prst="line">
                  <a:avLst/>
                </a:prstGeom>
                <a:noFill/>
                <a:ln w="7938" cap="rnd">
                  <a:solidFill>
                    <a:srgbClr val="000000"/>
                  </a:solidFill>
                  <a:round/>
                  <a:headEnd/>
                  <a:tailEnd/>
                </a:ln>
              </p:spPr>
              <p:txBody>
                <a:bodyPr/>
                <a:lstStyle/>
                <a:p>
                  <a:pPr eaLnBrk="0" hangingPunct="0"/>
                  <a:endParaRPr lang="en-US" b="0">
                    <a:solidFill>
                      <a:srgbClr val="000000"/>
                    </a:solidFill>
                    <a:latin typeface="Arial" charset="0"/>
                  </a:endParaRPr>
                </a:p>
              </p:txBody>
            </p:sp>
            <p:sp>
              <p:nvSpPr>
                <p:cNvPr id="19619" name="Line 642"/>
                <p:cNvSpPr>
                  <a:spLocks noChangeShapeType="1"/>
                </p:cNvSpPr>
                <p:nvPr/>
              </p:nvSpPr>
              <p:spPr bwMode="auto">
                <a:xfrm flipH="1" flipV="1">
                  <a:off x="1776" y="1836"/>
                  <a:ext cx="56" cy="128"/>
                </a:xfrm>
                <a:prstGeom prst="line">
                  <a:avLst/>
                </a:prstGeom>
                <a:noFill/>
                <a:ln w="7938" cap="rnd">
                  <a:solidFill>
                    <a:srgbClr val="000000"/>
                  </a:solidFill>
                  <a:round/>
                  <a:headEnd/>
                  <a:tailEnd/>
                </a:ln>
              </p:spPr>
              <p:txBody>
                <a:bodyPr/>
                <a:lstStyle/>
                <a:p>
                  <a:pPr eaLnBrk="0" hangingPunct="0"/>
                  <a:endParaRPr lang="en-US" b="0">
                    <a:solidFill>
                      <a:srgbClr val="000000"/>
                    </a:solidFill>
                    <a:latin typeface="Arial" charset="0"/>
                  </a:endParaRPr>
                </a:p>
              </p:txBody>
            </p:sp>
            <p:sp>
              <p:nvSpPr>
                <p:cNvPr id="19620" name="Line 643"/>
                <p:cNvSpPr>
                  <a:spLocks noChangeShapeType="1"/>
                </p:cNvSpPr>
                <p:nvPr/>
              </p:nvSpPr>
              <p:spPr bwMode="auto">
                <a:xfrm flipH="1">
                  <a:off x="1832" y="1792"/>
                  <a:ext cx="131" cy="1"/>
                </a:xfrm>
                <a:prstGeom prst="line">
                  <a:avLst/>
                </a:prstGeom>
                <a:noFill/>
                <a:ln w="7938" cap="rnd">
                  <a:solidFill>
                    <a:srgbClr val="000000"/>
                  </a:solidFill>
                  <a:round/>
                  <a:headEnd/>
                  <a:tailEnd/>
                </a:ln>
              </p:spPr>
              <p:txBody>
                <a:bodyPr/>
                <a:lstStyle/>
                <a:p>
                  <a:pPr eaLnBrk="0" hangingPunct="0"/>
                  <a:endParaRPr lang="en-US" b="0">
                    <a:solidFill>
                      <a:srgbClr val="000000"/>
                    </a:solidFill>
                    <a:latin typeface="Arial" charset="0"/>
                  </a:endParaRPr>
                </a:p>
              </p:txBody>
            </p:sp>
            <p:sp>
              <p:nvSpPr>
                <p:cNvPr id="19621" name="Line 644"/>
                <p:cNvSpPr>
                  <a:spLocks noChangeShapeType="1"/>
                </p:cNvSpPr>
                <p:nvPr/>
              </p:nvSpPr>
              <p:spPr bwMode="auto">
                <a:xfrm flipH="1">
                  <a:off x="1832" y="1772"/>
                  <a:ext cx="131" cy="1"/>
                </a:xfrm>
                <a:prstGeom prst="line">
                  <a:avLst/>
                </a:prstGeom>
                <a:noFill/>
                <a:ln w="7938" cap="rnd">
                  <a:solidFill>
                    <a:srgbClr val="000000"/>
                  </a:solidFill>
                  <a:round/>
                  <a:headEnd/>
                  <a:tailEnd/>
                </a:ln>
              </p:spPr>
              <p:txBody>
                <a:bodyPr/>
                <a:lstStyle/>
                <a:p>
                  <a:pPr eaLnBrk="0" hangingPunct="0"/>
                  <a:endParaRPr lang="en-US" b="0">
                    <a:solidFill>
                      <a:srgbClr val="000000"/>
                    </a:solidFill>
                    <a:latin typeface="Arial" charset="0"/>
                  </a:endParaRPr>
                </a:p>
              </p:txBody>
            </p:sp>
            <p:sp>
              <p:nvSpPr>
                <p:cNvPr id="19622" name="Freeform 645"/>
                <p:cNvSpPr>
                  <a:spLocks/>
                </p:cNvSpPr>
                <p:nvPr/>
              </p:nvSpPr>
              <p:spPr bwMode="auto">
                <a:xfrm>
                  <a:off x="2552" y="2338"/>
                  <a:ext cx="895" cy="194"/>
                </a:xfrm>
                <a:custGeom>
                  <a:avLst/>
                  <a:gdLst>
                    <a:gd name="T0" fmla="*/ 0 w 895"/>
                    <a:gd name="T1" fmla="*/ 0 h 194"/>
                    <a:gd name="T2" fmla="*/ 146 w 895"/>
                    <a:gd name="T3" fmla="*/ 86 h 194"/>
                    <a:gd name="T4" fmla="*/ 362 w 895"/>
                    <a:gd name="T5" fmla="*/ 159 h 194"/>
                    <a:gd name="T6" fmla="*/ 619 w 895"/>
                    <a:gd name="T7" fmla="*/ 192 h 194"/>
                    <a:gd name="T8" fmla="*/ 895 w 895"/>
                    <a:gd name="T9" fmla="*/ 149 h 194"/>
                    <a:gd name="T10" fmla="*/ 0 60000 65536"/>
                    <a:gd name="T11" fmla="*/ 0 60000 65536"/>
                    <a:gd name="T12" fmla="*/ 0 60000 65536"/>
                    <a:gd name="T13" fmla="*/ 0 60000 65536"/>
                    <a:gd name="T14" fmla="*/ 0 60000 65536"/>
                    <a:gd name="T15" fmla="*/ 0 w 895"/>
                    <a:gd name="T16" fmla="*/ 0 h 194"/>
                    <a:gd name="T17" fmla="*/ 895 w 895"/>
                    <a:gd name="T18" fmla="*/ 194 h 194"/>
                  </a:gdLst>
                  <a:ahLst/>
                  <a:cxnLst>
                    <a:cxn ang="T10">
                      <a:pos x="T0" y="T1"/>
                    </a:cxn>
                    <a:cxn ang="T11">
                      <a:pos x="T2" y="T3"/>
                    </a:cxn>
                    <a:cxn ang="T12">
                      <a:pos x="T4" y="T5"/>
                    </a:cxn>
                    <a:cxn ang="T13">
                      <a:pos x="T6" y="T7"/>
                    </a:cxn>
                    <a:cxn ang="T14">
                      <a:pos x="T8" y="T9"/>
                    </a:cxn>
                  </a:cxnLst>
                  <a:rect l="T15" t="T16" r="T17" b="T18"/>
                  <a:pathLst>
                    <a:path w="895" h="194">
                      <a:moveTo>
                        <a:pt x="0" y="0"/>
                      </a:moveTo>
                      <a:cubicBezTo>
                        <a:pt x="24" y="15"/>
                        <a:pt x="86" y="60"/>
                        <a:pt x="146" y="86"/>
                      </a:cubicBezTo>
                      <a:cubicBezTo>
                        <a:pt x="206" y="113"/>
                        <a:pt x="284" y="142"/>
                        <a:pt x="362" y="159"/>
                      </a:cubicBezTo>
                      <a:cubicBezTo>
                        <a:pt x="441" y="177"/>
                        <a:pt x="530" y="194"/>
                        <a:pt x="619" y="192"/>
                      </a:cubicBezTo>
                      <a:cubicBezTo>
                        <a:pt x="707" y="190"/>
                        <a:pt x="837" y="158"/>
                        <a:pt x="895" y="149"/>
                      </a:cubicBezTo>
                    </a:path>
                  </a:pathLst>
                </a:custGeom>
                <a:noFill/>
                <a:ln w="42863" cap="flat">
                  <a:solidFill>
                    <a:srgbClr val="003366"/>
                  </a:solidFill>
                  <a:prstDash val="solid"/>
                  <a:round/>
                  <a:headEnd/>
                  <a:tailEnd/>
                </a:ln>
              </p:spPr>
              <p:txBody>
                <a:bodyPr/>
                <a:lstStyle/>
                <a:p>
                  <a:pPr eaLnBrk="0" hangingPunct="0"/>
                  <a:endParaRPr lang="en-US" b="0">
                    <a:solidFill>
                      <a:srgbClr val="000000"/>
                    </a:solidFill>
                    <a:latin typeface="Arial" charset="0"/>
                  </a:endParaRPr>
                </a:p>
              </p:txBody>
            </p:sp>
            <p:sp>
              <p:nvSpPr>
                <p:cNvPr id="19623" name="Line 646"/>
                <p:cNvSpPr>
                  <a:spLocks noChangeShapeType="1"/>
                </p:cNvSpPr>
                <p:nvPr/>
              </p:nvSpPr>
              <p:spPr bwMode="auto">
                <a:xfrm flipH="1" flipV="1">
                  <a:off x="1811" y="1809"/>
                  <a:ext cx="743" cy="532"/>
                </a:xfrm>
                <a:prstGeom prst="line">
                  <a:avLst/>
                </a:prstGeom>
                <a:noFill/>
                <a:ln w="42863">
                  <a:solidFill>
                    <a:srgbClr val="003366"/>
                  </a:solidFill>
                  <a:round/>
                  <a:headEnd/>
                  <a:tailEnd/>
                </a:ln>
              </p:spPr>
              <p:txBody>
                <a:bodyPr/>
                <a:lstStyle/>
                <a:p>
                  <a:pPr eaLnBrk="0" hangingPunct="0"/>
                  <a:endParaRPr lang="en-US" b="0">
                    <a:solidFill>
                      <a:srgbClr val="000000"/>
                    </a:solidFill>
                    <a:latin typeface="Arial" charset="0"/>
                  </a:endParaRPr>
                </a:p>
              </p:txBody>
            </p:sp>
            <p:grpSp>
              <p:nvGrpSpPr>
                <p:cNvPr id="19592" name="Group 647"/>
                <p:cNvGrpSpPr>
                  <a:grpSpLocks/>
                </p:cNvGrpSpPr>
                <p:nvPr/>
              </p:nvGrpSpPr>
              <p:grpSpPr bwMode="auto">
                <a:xfrm>
                  <a:off x="1545" y="1607"/>
                  <a:ext cx="199" cy="151"/>
                  <a:chOff x="1545" y="1607"/>
                  <a:chExt cx="199" cy="151"/>
                </a:xfrm>
              </p:grpSpPr>
              <p:sp>
                <p:nvSpPr>
                  <p:cNvPr id="19629" name="Freeform 648"/>
                  <p:cNvSpPr>
                    <a:spLocks/>
                  </p:cNvSpPr>
                  <p:nvPr/>
                </p:nvSpPr>
                <p:spPr bwMode="auto">
                  <a:xfrm>
                    <a:off x="1545" y="1607"/>
                    <a:ext cx="199" cy="151"/>
                  </a:xfrm>
                  <a:custGeom>
                    <a:avLst/>
                    <a:gdLst>
                      <a:gd name="T0" fmla="*/ 86 w 199"/>
                      <a:gd name="T1" fmla="*/ 148 h 151"/>
                      <a:gd name="T2" fmla="*/ 109 w 199"/>
                      <a:gd name="T3" fmla="*/ 115 h 151"/>
                      <a:gd name="T4" fmla="*/ 0 w 199"/>
                      <a:gd name="T5" fmla="*/ 37 h 151"/>
                      <a:gd name="T6" fmla="*/ 27 w 199"/>
                      <a:gd name="T7" fmla="*/ 0 h 151"/>
                      <a:gd name="T8" fmla="*/ 136 w 199"/>
                      <a:gd name="T9" fmla="*/ 78 h 151"/>
                      <a:gd name="T10" fmla="*/ 159 w 199"/>
                      <a:gd name="T11" fmla="*/ 45 h 151"/>
                      <a:gd name="T12" fmla="*/ 199 w 199"/>
                      <a:gd name="T13" fmla="*/ 151 h 151"/>
                      <a:gd name="T14" fmla="*/ 86 w 199"/>
                      <a:gd name="T15" fmla="*/ 148 h 151"/>
                      <a:gd name="T16" fmla="*/ 0 60000 65536"/>
                      <a:gd name="T17" fmla="*/ 0 60000 65536"/>
                      <a:gd name="T18" fmla="*/ 0 60000 65536"/>
                      <a:gd name="T19" fmla="*/ 0 60000 65536"/>
                      <a:gd name="T20" fmla="*/ 0 60000 65536"/>
                      <a:gd name="T21" fmla="*/ 0 60000 65536"/>
                      <a:gd name="T22" fmla="*/ 0 60000 65536"/>
                      <a:gd name="T23" fmla="*/ 0 60000 65536"/>
                      <a:gd name="T24" fmla="*/ 0 w 199"/>
                      <a:gd name="T25" fmla="*/ 0 h 151"/>
                      <a:gd name="T26" fmla="*/ 199 w 199"/>
                      <a:gd name="T27" fmla="*/ 151 h 15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9" h="151">
                        <a:moveTo>
                          <a:pt x="86" y="148"/>
                        </a:moveTo>
                        <a:lnTo>
                          <a:pt x="109" y="115"/>
                        </a:lnTo>
                        <a:lnTo>
                          <a:pt x="0" y="37"/>
                        </a:lnTo>
                        <a:lnTo>
                          <a:pt x="27" y="0"/>
                        </a:lnTo>
                        <a:lnTo>
                          <a:pt x="136" y="78"/>
                        </a:lnTo>
                        <a:lnTo>
                          <a:pt x="159" y="45"/>
                        </a:lnTo>
                        <a:lnTo>
                          <a:pt x="199" y="151"/>
                        </a:lnTo>
                        <a:lnTo>
                          <a:pt x="86" y="148"/>
                        </a:lnTo>
                        <a:close/>
                      </a:path>
                    </a:pathLst>
                  </a:custGeom>
                  <a:solidFill>
                    <a:srgbClr val="E9F4FF"/>
                  </a:solidFill>
                  <a:ln w="9525">
                    <a:noFill/>
                    <a:round/>
                    <a:headEnd/>
                    <a:tailEnd/>
                  </a:ln>
                </p:spPr>
                <p:txBody>
                  <a:bodyPr/>
                  <a:lstStyle/>
                  <a:p>
                    <a:pPr eaLnBrk="0" hangingPunct="0"/>
                    <a:endParaRPr lang="en-US" b="0">
                      <a:solidFill>
                        <a:srgbClr val="000000"/>
                      </a:solidFill>
                      <a:latin typeface="Arial" charset="0"/>
                    </a:endParaRPr>
                  </a:p>
                </p:txBody>
              </p:sp>
              <p:sp>
                <p:nvSpPr>
                  <p:cNvPr id="19630" name="Freeform 649"/>
                  <p:cNvSpPr>
                    <a:spLocks/>
                  </p:cNvSpPr>
                  <p:nvPr/>
                </p:nvSpPr>
                <p:spPr bwMode="auto">
                  <a:xfrm>
                    <a:off x="1545" y="1607"/>
                    <a:ext cx="199" cy="151"/>
                  </a:xfrm>
                  <a:custGeom>
                    <a:avLst/>
                    <a:gdLst>
                      <a:gd name="T0" fmla="*/ 86 w 199"/>
                      <a:gd name="T1" fmla="*/ 148 h 151"/>
                      <a:gd name="T2" fmla="*/ 109 w 199"/>
                      <a:gd name="T3" fmla="*/ 115 h 151"/>
                      <a:gd name="T4" fmla="*/ 0 w 199"/>
                      <a:gd name="T5" fmla="*/ 37 h 151"/>
                      <a:gd name="T6" fmla="*/ 27 w 199"/>
                      <a:gd name="T7" fmla="*/ 0 h 151"/>
                      <a:gd name="T8" fmla="*/ 136 w 199"/>
                      <a:gd name="T9" fmla="*/ 78 h 151"/>
                      <a:gd name="T10" fmla="*/ 159 w 199"/>
                      <a:gd name="T11" fmla="*/ 45 h 151"/>
                      <a:gd name="T12" fmla="*/ 199 w 199"/>
                      <a:gd name="T13" fmla="*/ 151 h 151"/>
                      <a:gd name="T14" fmla="*/ 86 w 199"/>
                      <a:gd name="T15" fmla="*/ 148 h 151"/>
                      <a:gd name="T16" fmla="*/ 0 60000 65536"/>
                      <a:gd name="T17" fmla="*/ 0 60000 65536"/>
                      <a:gd name="T18" fmla="*/ 0 60000 65536"/>
                      <a:gd name="T19" fmla="*/ 0 60000 65536"/>
                      <a:gd name="T20" fmla="*/ 0 60000 65536"/>
                      <a:gd name="T21" fmla="*/ 0 60000 65536"/>
                      <a:gd name="T22" fmla="*/ 0 60000 65536"/>
                      <a:gd name="T23" fmla="*/ 0 60000 65536"/>
                      <a:gd name="T24" fmla="*/ 0 w 199"/>
                      <a:gd name="T25" fmla="*/ 0 h 151"/>
                      <a:gd name="T26" fmla="*/ 199 w 199"/>
                      <a:gd name="T27" fmla="*/ 151 h 15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9" h="151">
                        <a:moveTo>
                          <a:pt x="86" y="148"/>
                        </a:moveTo>
                        <a:lnTo>
                          <a:pt x="109" y="115"/>
                        </a:lnTo>
                        <a:lnTo>
                          <a:pt x="0" y="37"/>
                        </a:lnTo>
                        <a:lnTo>
                          <a:pt x="27" y="0"/>
                        </a:lnTo>
                        <a:lnTo>
                          <a:pt x="136" y="78"/>
                        </a:lnTo>
                        <a:lnTo>
                          <a:pt x="159" y="45"/>
                        </a:lnTo>
                        <a:lnTo>
                          <a:pt x="199" y="151"/>
                        </a:lnTo>
                        <a:lnTo>
                          <a:pt x="86" y="148"/>
                        </a:lnTo>
                        <a:close/>
                      </a:path>
                    </a:pathLst>
                  </a:custGeom>
                  <a:noFill/>
                  <a:ln w="7938" cap="rnd">
                    <a:solidFill>
                      <a:srgbClr val="003366"/>
                    </a:solidFill>
                    <a:prstDash val="solid"/>
                    <a:round/>
                    <a:headEnd/>
                    <a:tailEnd/>
                  </a:ln>
                </p:spPr>
                <p:txBody>
                  <a:bodyPr/>
                  <a:lstStyle/>
                  <a:p>
                    <a:pPr eaLnBrk="0" hangingPunct="0"/>
                    <a:endParaRPr lang="en-US" b="0">
                      <a:solidFill>
                        <a:srgbClr val="000000"/>
                      </a:solidFill>
                      <a:latin typeface="Arial" charset="0"/>
                    </a:endParaRPr>
                  </a:p>
                </p:txBody>
              </p:sp>
            </p:grpSp>
            <p:sp>
              <p:nvSpPr>
                <p:cNvPr id="19625" name="Freeform 650"/>
                <p:cNvSpPr>
                  <a:spLocks/>
                </p:cNvSpPr>
                <p:nvPr/>
              </p:nvSpPr>
              <p:spPr bwMode="auto">
                <a:xfrm>
                  <a:off x="1813" y="1809"/>
                  <a:ext cx="2985" cy="945"/>
                </a:xfrm>
                <a:custGeom>
                  <a:avLst/>
                  <a:gdLst>
                    <a:gd name="T0" fmla="*/ 0 w 2985"/>
                    <a:gd name="T1" fmla="*/ 0 h 945"/>
                    <a:gd name="T2" fmla="*/ 462 w 2985"/>
                    <a:gd name="T3" fmla="*/ 334 h 945"/>
                    <a:gd name="T4" fmla="*/ 979 w 2985"/>
                    <a:gd name="T5" fmla="*/ 678 h 945"/>
                    <a:gd name="T6" fmla="*/ 1461 w 2985"/>
                    <a:gd name="T7" fmla="*/ 851 h 945"/>
                    <a:gd name="T8" fmla="*/ 1733 w 2985"/>
                    <a:gd name="T9" fmla="*/ 913 h 945"/>
                    <a:gd name="T10" fmla="*/ 2020 w 2985"/>
                    <a:gd name="T11" fmla="*/ 942 h 945"/>
                    <a:gd name="T12" fmla="*/ 2214 w 2985"/>
                    <a:gd name="T13" fmla="*/ 927 h 945"/>
                    <a:gd name="T14" fmla="*/ 2501 w 2985"/>
                    <a:gd name="T15" fmla="*/ 832 h 945"/>
                    <a:gd name="T16" fmla="*/ 2717 w 2985"/>
                    <a:gd name="T17" fmla="*/ 719 h 945"/>
                    <a:gd name="T18" fmla="*/ 2985 w 2985"/>
                    <a:gd name="T19" fmla="*/ 538 h 94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985"/>
                    <a:gd name="T31" fmla="*/ 0 h 945"/>
                    <a:gd name="T32" fmla="*/ 2985 w 2985"/>
                    <a:gd name="T33" fmla="*/ 945 h 94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985" h="945">
                      <a:moveTo>
                        <a:pt x="0" y="0"/>
                      </a:moveTo>
                      <a:cubicBezTo>
                        <a:pt x="77" y="56"/>
                        <a:pt x="299" y="221"/>
                        <a:pt x="462" y="334"/>
                      </a:cubicBezTo>
                      <a:cubicBezTo>
                        <a:pt x="625" y="447"/>
                        <a:pt x="812" y="592"/>
                        <a:pt x="979" y="678"/>
                      </a:cubicBezTo>
                      <a:cubicBezTo>
                        <a:pt x="1146" y="764"/>
                        <a:pt x="1335" y="811"/>
                        <a:pt x="1461" y="851"/>
                      </a:cubicBezTo>
                      <a:cubicBezTo>
                        <a:pt x="1587" y="890"/>
                        <a:pt x="1640" y="898"/>
                        <a:pt x="1733" y="913"/>
                      </a:cubicBezTo>
                      <a:cubicBezTo>
                        <a:pt x="1826" y="929"/>
                        <a:pt x="1940" y="940"/>
                        <a:pt x="2020" y="942"/>
                      </a:cubicBezTo>
                      <a:cubicBezTo>
                        <a:pt x="2100" y="945"/>
                        <a:pt x="2134" y="945"/>
                        <a:pt x="2214" y="927"/>
                      </a:cubicBezTo>
                      <a:cubicBezTo>
                        <a:pt x="2294" y="908"/>
                        <a:pt x="2417" y="867"/>
                        <a:pt x="2501" y="832"/>
                      </a:cubicBezTo>
                      <a:cubicBezTo>
                        <a:pt x="2584" y="798"/>
                        <a:pt x="2636" y="767"/>
                        <a:pt x="2717" y="719"/>
                      </a:cubicBezTo>
                      <a:cubicBezTo>
                        <a:pt x="2797" y="670"/>
                        <a:pt x="2929" y="576"/>
                        <a:pt x="2985" y="538"/>
                      </a:cubicBezTo>
                    </a:path>
                  </a:pathLst>
                </a:custGeom>
                <a:noFill/>
                <a:ln w="26988" cap="flat">
                  <a:solidFill>
                    <a:srgbClr val="FF0000"/>
                  </a:solidFill>
                  <a:prstDash val="solid"/>
                  <a:round/>
                  <a:headEnd/>
                  <a:tailEnd/>
                </a:ln>
              </p:spPr>
              <p:txBody>
                <a:bodyPr/>
                <a:lstStyle/>
                <a:p>
                  <a:pPr eaLnBrk="0" hangingPunct="0"/>
                  <a:endParaRPr lang="en-US" b="0">
                    <a:solidFill>
                      <a:srgbClr val="000000"/>
                    </a:solidFill>
                    <a:latin typeface="Arial" charset="0"/>
                  </a:endParaRPr>
                </a:p>
              </p:txBody>
            </p:sp>
            <p:sp>
              <p:nvSpPr>
                <p:cNvPr id="19626" name="Line 651"/>
                <p:cNvSpPr>
                  <a:spLocks noChangeShapeType="1"/>
                </p:cNvSpPr>
                <p:nvPr/>
              </p:nvSpPr>
              <p:spPr bwMode="auto">
                <a:xfrm flipH="1">
                  <a:off x="1732" y="1733"/>
                  <a:ext cx="85" cy="117"/>
                </a:xfrm>
                <a:prstGeom prst="line">
                  <a:avLst/>
                </a:prstGeom>
                <a:noFill/>
                <a:ln w="4763" cap="rnd">
                  <a:solidFill>
                    <a:srgbClr val="003366"/>
                  </a:solidFill>
                  <a:round/>
                  <a:headEnd/>
                  <a:tailEnd/>
                </a:ln>
              </p:spPr>
              <p:txBody>
                <a:bodyPr/>
                <a:lstStyle/>
                <a:p>
                  <a:pPr eaLnBrk="0" hangingPunct="0"/>
                  <a:endParaRPr lang="en-US" b="0">
                    <a:solidFill>
                      <a:srgbClr val="000000"/>
                    </a:solidFill>
                    <a:latin typeface="Arial" charset="0"/>
                  </a:endParaRPr>
                </a:p>
              </p:txBody>
            </p:sp>
            <p:sp>
              <p:nvSpPr>
                <p:cNvPr id="19627" name="Line 652"/>
                <p:cNvSpPr>
                  <a:spLocks noChangeShapeType="1"/>
                </p:cNvSpPr>
                <p:nvPr/>
              </p:nvSpPr>
              <p:spPr bwMode="auto">
                <a:xfrm flipH="1">
                  <a:off x="1731" y="1808"/>
                  <a:ext cx="32" cy="43"/>
                </a:xfrm>
                <a:prstGeom prst="line">
                  <a:avLst/>
                </a:prstGeom>
                <a:noFill/>
                <a:ln w="22225">
                  <a:solidFill>
                    <a:srgbClr val="003366"/>
                  </a:solidFill>
                  <a:round/>
                  <a:headEnd/>
                  <a:tailEnd/>
                </a:ln>
              </p:spPr>
              <p:txBody>
                <a:bodyPr/>
                <a:lstStyle/>
                <a:p>
                  <a:pPr eaLnBrk="0" hangingPunct="0"/>
                  <a:endParaRPr lang="en-US" b="0">
                    <a:solidFill>
                      <a:srgbClr val="000000"/>
                    </a:solidFill>
                    <a:latin typeface="Arial" charset="0"/>
                  </a:endParaRPr>
                </a:p>
              </p:txBody>
            </p:sp>
            <p:sp>
              <p:nvSpPr>
                <p:cNvPr id="19628" name="Line 653"/>
                <p:cNvSpPr>
                  <a:spLocks noChangeShapeType="1"/>
                </p:cNvSpPr>
                <p:nvPr/>
              </p:nvSpPr>
              <p:spPr bwMode="auto">
                <a:xfrm flipH="1">
                  <a:off x="1809" y="1700"/>
                  <a:ext cx="31" cy="44"/>
                </a:xfrm>
                <a:prstGeom prst="line">
                  <a:avLst/>
                </a:prstGeom>
                <a:noFill/>
                <a:ln w="22225">
                  <a:solidFill>
                    <a:srgbClr val="003366"/>
                  </a:solidFill>
                  <a:round/>
                  <a:headEnd/>
                  <a:tailEnd/>
                </a:ln>
              </p:spPr>
              <p:txBody>
                <a:bodyPr/>
                <a:lstStyle/>
                <a:p>
                  <a:pPr eaLnBrk="0" hangingPunct="0"/>
                  <a:endParaRPr lang="en-US" b="0">
                    <a:solidFill>
                      <a:srgbClr val="000000"/>
                    </a:solidFill>
                    <a:latin typeface="Arial" charset="0"/>
                  </a:endParaRPr>
                </a:p>
              </p:txBody>
            </p:sp>
          </p:grpSp>
          <p:sp>
            <p:nvSpPr>
              <p:cNvPr id="19474" name="Rectangle 654"/>
              <p:cNvSpPr>
                <a:spLocks noChangeArrowheads="1"/>
              </p:cNvSpPr>
              <p:nvPr/>
            </p:nvSpPr>
            <p:spPr bwMode="auto">
              <a:xfrm>
                <a:off x="1166" y="2521"/>
                <a:ext cx="752" cy="346"/>
              </a:xfrm>
              <a:prstGeom prst="rect">
                <a:avLst/>
              </a:prstGeom>
              <a:noFill/>
              <a:ln w="9525">
                <a:noFill/>
                <a:miter lim="800000"/>
                <a:headEnd/>
                <a:tailEnd/>
              </a:ln>
            </p:spPr>
            <p:txBody>
              <a:bodyPr wrap="none" lIns="0" tIns="0" rIns="0" bIns="0">
                <a:spAutoFit/>
              </a:bodyPr>
              <a:lstStyle/>
              <a:p>
                <a:pPr eaLnBrk="0" hangingPunct="0"/>
                <a:r>
                  <a:rPr lang="en-US" sz="1800" b="0">
                    <a:solidFill>
                      <a:srgbClr val="000000"/>
                    </a:solidFill>
                    <a:latin typeface="Arial" pitchFamily="34" charset="0"/>
                  </a:rPr>
                  <a:t>Quadrupole</a:t>
                </a:r>
              </a:p>
              <a:p>
                <a:pPr eaLnBrk="0" hangingPunct="0"/>
                <a:r>
                  <a:rPr lang="en-US" sz="1800" b="0">
                    <a:solidFill>
                      <a:srgbClr val="000000"/>
                    </a:solidFill>
                    <a:latin typeface="Arial" pitchFamily="34" charset="0"/>
                  </a:rPr>
                  <a:t>Magnet</a:t>
                </a:r>
              </a:p>
            </p:txBody>
          </p:sp>
          <p:sp>
            <p:nvSpPr>
              <p:cNvPr id="19475" name="Rectangle 655"/>
              <p:cNvSpPr>
                <a:spLocks noChangeArrowheads="1"/>
              </p:cNvSpPr>
              <p:nvPr/>
            </p:nvSpPr>
            <p:spPr bwMode="auto">
              <a:xfrm>
                <a:off x="2389" y="3006"/>
                <a:ext cx="600" cy="519"/>
              </a:xfrm>
              <a:prstGeom prst="rect">
                <a:avLst/>
              </a:prstGeom>
              <a:noFill/>
              <a:ln w="9525">
                <a:noFill/>
                <a:miter lim="800000"/>
                <a:headEnd/>
                <a:tailEnd/>
              </a:ln>
            </p:spPr>
            <p:txBody>
              <a:bodyPr wrap="none" lIns="0" tIns="0" rIns="0" bIns="0">
                <a:spAutoFit/>
              </a:bodyPr>
              <a:lstStyle/>
              <a:p>
                <a:pPr algn="ctr" eaLnBrk="0" hangingPunct="0"/>
                <a:r>
                  <a:rPr lang="en-US" sz="1800" b="0">
                    <a:solidFill>
                      <a:srgbClr val="000000"/>
                    </a:solidFill>
                    <a:latin typeface="Arial" pitchFamily="34" charset="0"/>
                  </a:rPr>
                  <a:t>Gradient-</a:t>
                </a:r>
              </a:p>
              <a:p>
                <a:pPr algn="ctr" eaLnBrk="0" hangingPunct="0"/>
                <a:r>
                  <a:rPr lang="en-US" sz="1800" b="0">
                    <a:solidFill>
                      <a:srgbClr val="000000"/>
                    </a:solidFill>
                    <a:latin typeface="Arial" pitchFamily="34" charset="0"/>
                  </a:rPr>
                  <a:t>Field</a:t>
                </a:r>
              </a:p>
              <a:p>
                <a:pPr algn="ctr" eaLnBrk="0" hangingPunct="0"/>
                <a:r>
                  <a:rPr lang="en-US" sz="1800" b="0">
                    <a:solidFill>
                      <a:srgbClr val="000000"/>
                    </a:solidFill>
                    <a:latin typeface="Arial" pitchFamily="34" charset="0"/>
                  </a:rPr>
                  <a:t>Magnet</a:t>
                </a:r>
              </a:p>
            </p:txBody>
          </p:sp>
          <p:sp>
            <p:nvSpPr>
              <p:cNvPr id="19476" name="Rectangle 656"/>
              <p:cNvSpPr>
                <a:spLocks noChangeArrowheads="1"/>
              </p:cNvSpPr>
              <p:nvPr/>
            </p:nvSpPr>
            <p:spPr bwMode="auto">
              <a:xfrm>
                <a:off x="3772" y="3033"/>
                <a:ext cx="600" cy="519"/>
              </a:xfrm>
              <a:prstGeom prst="rect">
                <a:avLst/>
              </a:prstGeom>
              <a:noFill/>
              <a:ln w="9525">
                <a:noFill/>
                <a:miter lim="800000"/>
                <a:headEnd/>
                <a:tailEnd/>
              </a:ln>
            </p:spPr>
            <p:txBody>
              <a:bodyPr wrap="none" lIns="0" tIns="0" rIns="0" bIns="0">
                <a:spAutoFit/>
              </a:bodyPr>
              <a:lstStyle/>
              <a:p>
                <a:pPr eaLnBrk="0" hangingPunct="0"/>
                <a:r>
                  <a:rPr lang="en-US" sz="1800" b="0">
                    <a:solidFill>
                      <a:srgbClr val="000000"/>
                    </a:solidFill>
                    <a:latin typeface="Arial" pitchFamily="34" charset="0"/>
                  </a:rPr>
                  <a:t>Flat-Field</a:t>
                </a:r>
              </a:p>
              <a:p>
                <a:pPr eaLnBrk="0" hangingPunct="0"/>
                <a:r>
                  <a:rPr lang="en-US" sz="1800" b="0">
                    <a:solidFill>
                      <a:srgbClr val="000000"/>
                    </a:solidFill>
                    <a:latin typeface="Arial" pitchFamily="34" charset="0"/>
                  </a:rPr>
                  <a:t>Dipole</a:t>
                </a:r>
              </a:p>
              <a:p>
                <a:pPr eaLnBrk="0" hangingPunct="0"/>
                <a:r>
                  <a:rPr lang="en-US" sz="1800" b="0">
                    <a:solidFill>
                      <a:srgbClr val="000000"/>
                    </a:solidFill>
                    <a:latin typeface="Arial" pitchFamily="34" charset="0"/>
                  </a:rPr>
                  <a:t>Magnet</a:t>
                </a:r>
              </a:p>
            </p:txBody>
          </p:sp>
          <p:grpSp>
            <p:nvGrpSpPr>
              <p:cNvPr id="19593" name="Group 657"/>
              <p:cNvGrpSpPr>
                <a:grpSpLocks/>
              </p:cNvGrpSpPr>
              <p:nvPr/>
            </p:nvGrpSpPr>
            <p:grpSpPr bwMode="auto">
              <a:xfrm>
                <a:off x="339" y="688"/>
                <a:ext cx="336" cy="336"/>
                <a:chOff x="339" y="688"/>
                <a:chExt cx="336" cy="336"/>
              </a:xfrm>
            </p:grpSpPr>
            <p:sp>
              <p:nvSpPr>
                <p:cNvPr id="19511" name="Freeform 658"/>
                <p:cNvSpPr>
                  <a:spLocks/>
                </p:cNvSpPr>
                <p:nvPr/>
              </p:nvSpPr>
              <p:spPr bwMode="auto">
                <a:xfrm>
                  <a:off x="339" y="688"/>
                  <a:ext cx="336" cy="336"/>
                </a:xfrm>
                <a:custGeom>
                  <a:avLst/>
                  <a:gdLst>
                    <a:gd name="T0" fmla="*/ 142 w 336"/>
                    <a:gd name="T1" fmla="*/ 0 h 336"/>
                    <a:gd name="T2" fmla="*/ 0 w 336"/>
                    <a:gd name="T3" fmla="*/ 194 h 336"/>
                    <a:gd name="T4" fmla="*/ 194 w 336"/>
                    <a:gd name="T5" fmla="*/ 336 h 336"/>
                    <a:gd name="T6" fmla="*/ 336 w 336"/>
                    <a:gd name="T7" fmla="*/ 142 h 336"/>
                    <a:gd name="T8" fmla="*/ 142 w 336"/>
                    <a:gd name="T9" fmla="*/ 0 h 336"/>
                    <a:gd name="T10" fmla="*/ 0 60000 65536"/>
                    <a:gd name="T11" fmla="*/ 0 60000 65536"/>
                    <a:gd name="T12" fmla="*/ 0 60000 65536"/>
                    <a:gd name="T13" fmla="*/ 0 60000 65536"/>
                    <a:gd name="T14" fmla="*/ 0 60000 65536"/>
                    <a:gd name="T15" fmla="*/ 0 w 336"/>
                    <a:gd name="T16" fmla="*/ 0 h 336"/>
                    <a:gd name="T17" fmla="*/ 336 w 336"/>
                    <a:gd name="T18" fmla="*/ 336 h 336"/>
                  </a:gdLst>
                  <a:ahLst/>
                  <a:cxnLst>
                    <a:cxn ang="T10">
                      <a:pos x="T0" y="T1"/>
                    </a:cxn>
                    <a:cxn ang="T11">
                      <a:pos x="T2" y="T3"/>
                    </a:cxn>
                    <a:cxn ang="T12">
                      <a:pos x="T4" y="T5"/>
                    </a:cxn>
                    <a:cxn ang="T13">
                      <a:pos x="T6" y="T7"/>
                    </a:cxn>
                    <a:cxn ang="T14">
                      <a:pos x="T8" y="T9"/>
                    </a:cxn>
                  </a:cxnLst>
                  <a:rect l="T15" t="T16" r="T17" b="T18"/>
                  <a:pathLst>
                    <a:path w="336" h="336">
                      <a:moveTo>
                        <a:pt x="142" y="0"/>
                      </a:moveTo>
                      <a:lnTo>
                        <a:pt x="0" y="194"/>
                      </a:lnTo>
                      <a:lnTo>
                        <a:pt x="194" y="336"/>
                      </a:lnTo>
                      <a:lnTo>
                        <a:pt x="336" y="142"/>
                      </a:lnTo>
                      <a:lnTo>
                        <a:pt x="142" y="0"/>
                      </a:lnTo>
                      <a:close/>
                    </a:path>
                  </a:pathLst>
                </a:custGeom>
                <a:solidFill>
                  <a:srgbClr val="01D4CF"/>
                </a:solidFill>
                <a:ln w="9525">
                  <a:noFill/>
                  <a:round/>
                  <a:headEnd/>
                  <a:tailEnd/>
                </a:ln>
              </p:spPr>
              <p:txBody>
                <a:bodyPr/>
                <a:lstStyle/>
                <a:p>
                  <a:pPr eaLnBrk="0" hangingPunct="0"/>
                  <a:endParaRPr lang="en-US" b="0">
                    <a:solidFill>
                      <a:srgbClr val="000000"/>
                    </a:solidFill>
                    <a:latin typeface="Arial" charset="0"/>
                  </a:endParaRPr>
                </a:p>
              </p:txBody>
            </p:sp>
            <p:sp>
              <p:nvSpPr>
                <p:cNvPr id="19512" name="Freeform 659"/>
                <p:cNvSpPr>
                  <a:spLocks/>
                </p:cNvSpPr>
                <p:nvPr/>
              </p:nvSpPr>
              <p:spPr bwMode="auto">
                <a:xfrm>
                  <a:off x="339" y="688"/>
                  <a:ext cx="336" cy="336"/>
                </a:xfrm>
                <a:custGeom>
                  <a:avLst/>
                  <a:gdLst>
                    <a:gd name="T0" fmla="*/ 142 w 336"/>
                    <a:gd name="T1" fmla="*/ 0 h 336"/>
                    <a:gd name="T2" fmla="*/ 0 w 336"/>
                    <a:gd name="T3" fmla="*/ 194 h 336"/>
                    <a:gd name="T4" fmla="*/ 194 w 336"/>
                    <a:gd name="T5" fmla="*/ 336 h 336"/>
                    <a:gd name="T6" fmla="*/ 336 w 336"/>
                    <a:gd name="T7" fmla="*/ 142 h 336"/>
                    <a:gd name="T8" fmla="*/ 142 w 336"/>
                    <a:gd name="T9" fmla="*/ 0 h 336"/>
                    <a:gd name="T10" fmla="*/ 0 60000 65536"/>
                    <a:gd name="T11" fmla="*/ 0 60000 65536"/>
                    <a:gd name="T12" fmla="*/ 0 60000 65536"/>
                    <a:gd name="T13" fmla="*/ 0 60000 65536"/>
                    <a:gd name="T14" fmla="*/ 0 60000 65536"/>
                    <a:gd name="T15" fmla="*/ 0 w 336"/>
                    <a:gd name="T16" fmla="*/ 0 h 336"/>
                    <a:gd name="T17" fmla="*/ 336 w 336"/>
                    <a:gd name="T18" fmla="*/ 336 h 336"/>
                  </a:gdLst>
                  <a:ahLst/>
                  <a:cxnLst>
                    <a:cxn ang="T10">
                      <a:pos x="T0" y="T1"/>
                    </a:cxn>
                    <a:cxn ang="T11">
                      <a:pos x="T2" y="T3"/>
                    </a:cxn>
                    <a:cxn ang="T12">
                      <a:pos x="T4" y="T5"/>
                    </a:cxn>
                    <a:cxn ang="T13">
                      <a:pos x="T6" y="T7"/>
                    </a:cxn>
                    <a:cxn ang="T14">
                      <a:pos x="T8" y="T9"/>
                    </a:cxn>
                  </a:cxnLst>
                  <a:rect l="T15" t="T16" r="T17" b="T18"/>
                  <a:pathLst>
                    <a:path w="336" h="336">
                      <a:moveTo>
                        <a:pt x="142" y="0"/>
                      </a:moveTo>
                      <a:lnTo>
                        <a:pt x="0" y="194"/>
                      </a:lnTo>
                      <a:lnTo>
                        <a:pt x="194" y="336"/>
                      </a:lnTo>
                      <a:lnTo>
                        <a:pt x="336" y="142"/>
                      </a:lnTo>
                      <a:lnTo>
                        <a:pt x="142" y="0"/>
                      </a:lnTo>
                      <a:close/>
                    </a:path>
                  </a:pathLst>
                </a:custGeom>
                <a:noFill/>
                <a:ln w="12700" cap="rnd">
                  <a:solidFill>
                    <a:srgbClr val="000000"/>
                  </a:solidFill>
                  <a:prstDash val="solid"/>
                  <a:miter lim="800000"/>
                  <a:headEnd/>
                  <a:tailEnd/>
                </a:ln>
              </p:spPr>
              <p:txBody>
                <a:bodyPr/>
                <a:lstStyle/>
                <a:p>
                  <a:pPr eaLnBrk="0" hangingPunct="0"/>
                  <a:endParaRPr lang="en-US" b="0">
                    <a:solidFill>
                      <a:srgbClr val="000000"/>
                    </a:solidFill>
                    <a:latin typeface="Arial" charset="0"/>
                  </a:endParaRPr>
                </a:p>
              </p:txBody>
            </p:sp>
          </p:grpSp>
          <p:grpSp>
            <p:nvGrpSpPr>
              <p:cNvPr id="19594" name="Group 660"/>
              <p:cNvGrpSpPr>
                <a:grpSpLocks/>
              </p:cNvGrpSpPr>
              <p:nvPr/>
            </p:nvGrpSpPr>
            <p:grpSpPr bwMode="auto">
              <a:xfrm>
                <a:off x="531" y="832"/>
                <a:ext cx="336" cy="336"/>
                <a:chOff x="531" y="832"/>
                <a:chExt cx="336" cy="336"/>
              </a:xfrm>
            </p:grpSpPr>
            <p:sp>
              <p:nvSpPr>
                <p:cNvPr id="19509" name="Freeform 661"/>
                <p:cNvSpPr>
                  <a:spLocks/>
                </p:cNvSpPr>
                <p:nvPr/>
              </p:nvSpPr>
              <p:spPr bwMode="auto">
                <a:xfrm>
                  <a:off x="531" y="832"/>
                  <a:ext cx="336" cy="336"/>
                </a:xfrm>
                <a:custGeom>
                  <a:avLst/>
                  <a:gdLst>
                    <a:gd name="T0" fmla="*/ 142 w 336"/>
                    <a:gd name="T1" fmla="*/ 0 h 336"/>
                    <a:gd name="T2" fmla="*/ 0 w 336"/>
                    <a:gd name="T3" fmla="*/ 194 h 336"/>
                    <a:gd name="T4" fmla="*/ 194 w 336"/>
                    <a:gd name="T5" fmla="*/ 336 h 336"/>
                    <a:gd name="T6" fmla="*/ 336 w 336"/>
                    <a:gd name="T7" fmla="*/ 142 h 336"/>
                    <a:gd name="T8" fmla="*/ 142 w 336"/>
                    <a:gd name="T9" fmla="*/ 0 h 336"/>
                    <a:gd name="T10" fmla="*/ 0 60000 65536"/>
                    <a:gd name="T11" fmla="*/ 0 60000 65536"/>
                    <a:gd name="T12" fmla="*/ 0 60000 65536"/>
                    <a:gd name="T13" fmla="*/ 0 60000 65536"/>
                    <a:gd name="T14" fmla="*/ 0 60000 65536"/>
                    <a:gd name="T15" fmla="*/ 0 w 336"/>
                    <a:gd name="T16" fmla="*/ 0 h 336"/>
                    <a:gd name="T17" fmla="*/ 336 w 336"/>
                    <a:gd name="T18" fmla="*/ 336 h 336"/>
                  </a:gdLst>
                  <a:ahLst/>
                  <a:cxnLst>
                    <a:cxn ang="T10">
                      <a:pos x="T0" y="T1"/>
                    </a:cxn>
                    <a:cxn ang="T11">
                      <a:pos x="T2" y="T3"/>
                    </a:cxn>
                    <a:cxn ang="T12">
                      <a:pos x="T4" y="T5"/>
                    </a:cxn>
                    <a:cxn ang="T13">
                      <a:pos x="T6" y="T7"/>
                    </a:cxn>
                    <a:cxn ang="T14">
                      <a:pos x="T8" y="T9"/>
                    </a:cxn>
                  </a:cxnLst>
                  <a:rect l="T15" t="T16" r="T17" b="T18"/>
                  <a:pathLst>
                    <a:path w="336" h="336">
                      <a:moveTo>
                        <a:pt x="142" y="0"/>
                      </a:moveTo>
                      <a:lnTo>
                        <a:pt x="0" y="194"/>
                      </a:lnTo>
                      <a:lnTo>
                        <a:pt x="194" y="336"/>
                      </a:lnTo>
                      <a:lnTo>
                        <a:pt x="336" y="142"/>
                      </a:lnTo>
                      <a:lnTo>
                        <a:pt x="142" y="0"/>
                      </a:lnTo>
                      <a:close/>
                    </a:path>
                  </a:pathLst>
                </a:custGeom>
                <a:solidFill>
                  <a:srgbClr val="01D4CF"/>
                </a:solidFill>
                <a:ln w="9525">
                  <a:noFill/>
                  <a:round/>
                  <a:headEnd/>
                  <a:tailEnd/>
                </a:ln>
              </p:spPr>
              <p:txBody>
                <a:bodyPr/>
                <a:lstStyle/>
                <a:p>
                  <a:pPr eaLnBrk="0" hangingPunct="0"/>
                  <a:endParaRPr lang="en-US" b="0">
                    <a:solidFill>
                      <a:srgbClr val="000000"/>
                    </a:solidFill>
                    <a:latin typeface="Arial" charset="0"/>
                  </a:endParaRPr>
                </a:p>
              </p:txBody>
            </p:sp>
            <p:sp>
              <p:nvSpPr>
                <p:cNvPr id="19510" name="Freeform 662"/>
                <p:cNvSpPr>
                  <a:spLocks/>
                </p:cNvSpPr>
                <p:nvPr/>
              </p:nvSpPr>
              <p:spPr bwMode="auto">
                <a:xfrm>
                  <a:off x="531" y="832"/>
                  <a:ext cx="336" cy="336"/>
                </a:xfrm>
                <a:custGeom>
                  <a:avLst/>
                  <a:gdLst>
                    <a:gd name="T0" fmla="*/ 142 w 336"/>
                    <a:gd name="T1" fmla="*/ 0 h 336"/>
                    <a:gd name="T2" fmla="*/ 0 w 336"/>
                    <a:gd name="T3" fmla="*/ 194 h 336"/>
                    <a:gd name="T4" fmla="*/ 194 w 336"/>
                    <a:gd name="T5" fmla="*/ 336 h 336"/>
                    <a:gd name="T6" fmla="*/ 336 w 336"/>
                    <a:gd name="T7" fmla="*/ 142 h 336"/>
                    <a:gd name="T8" fmla="*/ 142 w 336"/>
                    <a:gd name="T9" fmla="*/ 0 h 336"/>
                    <a:gd name="T10" fmla="*/ 0 60000 65536"/>
                    <a:gd name="T11" fmla="*/ 0 60000 65536"/>
                    <a:gd name="T12" fmla="*/ 0 60000 65536"/>
                    <a:gd name="T13" fmla="*/ 0 60000 65536"/>
                    <a:gd name="T14" fmla="*/ 0 60000 65536"/>
                    <a:gd name="T15" fmla="*/ 0 w 336"/>
                    <a:gd name="T16" fmla="*/ 0 h 336"/>
                    <a:gd name="T17" fmla="*/ 336 w 336"/>
                    <a:gd name="T18" fmla="*/ 336 h 336"/>
                  </a:gdLst>
                  <a:ahLst/>
                  <a:cxnLst>
                    <a:cxn ang="T10">
                      <a:pos x="T0" y="T1"/>
                    </a:cxn>
                    <a:cxn ang="T11">
                      <a:pos x="T2" y="T3"/>
                    </a:cxn>
                    <a:cxn ang="T12">
                      <a:pos x="T4" y="T5"/>
                    </a:cxn>
                    <a:cxn ang="T13">
                      <a:pos x="T6" y="T7"/>
                    </a:cxn>
                    <a:cxn ang="T14">
                      <a:pos x="T8" y="T9"/>
                    </a:cxn>
                  </a:cxnLst>
                  <a:rect l="T15" t="T16" r="T17" b="T18"/>
                  <a:pathLst>
                    <a:path w="336" h="336">
                      <a:moveTo>
                        <a:pt x="142" y="0"/>
                      </a:moveTo>
                      <a:lnTo>
                        <a:pt x="0" y="194"/>
                      </a:lnTo>
                      <a:lnTo>
                        <a:pt x="194" y="336"/>
                      </a:lnTo>
                      <a:lnTo>
                        <a:pt x="336" y="142"/>
                      </a:lnTo>
                      <a:lnTo>
                        <a:pt x="142" y="0"/>
                      </a:lnTo>
                      <a:close/>
                    </a:path>
                  </a:pathLst>
                </a:custGeom>
                <a:noFill/>
                <a:ln w="12700" cap="rnd">
                  <a:solidFill>
                    <a:srgbClr val="000000"/>
                  </a:solidFill>
                  <a:prstDash val="solid"/>
                  <a:miter lim="800000"/>
                  <a:headEnd/>
                  <a:tailEnd/>
                </a:ln>
              </p:spPr>
              <p:txBody>
                <a:bodyPr/>
                <a:lstStyle/>
                <a:p>
                  <a:pPr eaLnBrk="0" hangingPunct="0"/>
                  <a:endParaRPr lang="en-US" b="0">
                    <a:solidFill>
                      <a:srgbClr val="000000"/>
                    </a:solidFill>
                    <a:latin typeface="Arial" charset="0"/>
                  </a:endParaRPr>
                </a:p>
              </p:txBody>
            </p:sp>
          </p:grpSp>
          <p:grpSp>
            <p:nvGrpSpPr>
              <p:cNvPr id="19613" name="Group 663"/>
              <p:cNvGrpSpPr>
                <a:grpSpLocks/>
              </p:cNvGrpSpPr>
              <p:nvPr/>
            </p:nvGrpSpPr>
            <p:grpSpPr bwMode="auto">
              <a:xfrm>
                <a:off x="723" y="976"/>
                <a:ext cx="336" cy="336"/>
                <a:chOff x="723" y="976"/>
                <a:chExt cx="336" cy="336"/>
              </a:xfrm>
            </p:grpSpPr>
            <p:sp>
              <p:nvSpPr>
                <p:cNvPr id="19507" name="Freeform 664"/>
                <p:cNvSpPr>
                  <a:spLocks/>
                </p:cNvSpPr>
                <p:nvPr/>
              </p:nvSpPr>
              <p:spPr bwMode="auto">
                <a:xfrm>
                  <a:off x="723" y="976"/>
                  <a:ext cx="336" cy="336"/>
                </a:xfrm>
                <a:custGeom>
                  <a:avLst/>
                  <a:gdLst>
                    <a:gd name="T0" fmla="*/ 142 w 336"/>
                    <a:gd name="T1" fmla="*/ 0 h 336"/>
                    <a:gd name="T2" fmla="*/ 0 w 336"/>
                    <a:gd name="T3" fmla="*/ 194 h 336"/>
                    <a:gd name="T4" fmla="*/ 194 w 336"/>
                    <a:gd name="T5" fmla="*/ 336 h 336"/>
                    <a:gd name="T6" fmla="*/ 336 w 336"/>
                    <a:gd name="T7" fmla="*/ 142 h 336"/>
                    <a:gd name="T8" fmla="*/ 142 w 336"/>
                    <a:gd name="T9" fmla="*/ 0 h 336"/>
                    <a:gd name="T10" fmla="*/ 0 60000 65536"/>
                    <a:gd name="T11" fmla="*/ 0 60000 65536"/>
                    <a:gd name="T12" fmla="*/ 0 60000 65536"/>
                    <a:gd name="T13" fmla="*/ 0 60000 65536"/>
                    <a:gd name="T14" fmla="*/ 0 60000 65536"/>
                    <a:gd name="T15" fmla="*/ 0 w 336"/>
                    <a:gd name="T16" fmla="*/ 0 h 336"/>
                    <a:gd name="T17" fmla="*/ 336 w 336"/>
                    <a:gd name="T18" fmla="*/ 336 h 336"/>
                  </a:gdLst>
                  <a:ahLst/>
                  <a:cxnLst>
                    <a:cxn ang="T10">
                      <a:pos x="T0" y="T1"/>
                    </a:cxn>
                    <a:cxn ang="T11">
                      <a:pos x="T2" y="T3"/>
                    </a:cxn>
                    <a:cxn ang="T12">
                      <a:pos x="T4" y="T5"/>
                    </a:cxn>
                    <a:cxn ang="T13">
                      <a:pos x="T6" y="T7"/>
                    </a:cxn>
                    <a:cxn ang="T14">
                      <a:pos x="T8" y="T9"/>
                    </a:cxn>
                  </a:cxnLst>
                  <a:rect l="T15" t="T16" r="T17" b="T18"/>
                  <a:pathLst>
                    <a:path w="336" h="336">
                      <a:moveTo>
                        <a:pt x="142" y="0"/>
                      </a:moveTo>
                      <a:lnTo>
                        <a:pt x="0" y="194"/>
                      </a:lnTo>
                      <a:lnTo>
                        <a:pt x="194" y="336"/>
                      </a:lnTo>
                      <a:lnTo>
                        <a:pt x="336" y="142"/>
                      </a:lnTo>
                      <a:lnTo>
                        <a:pt x="142" y="0"/>
                      </a:lnTo>
                      <a:close/>
                    </a:path>
                  </a:pathLst>
                </a:custGeom>
                <a:solidFill>
                  <a:srgbClr val="01D4CF"/>
                </a:solidFill>
                <a:ln w="9525">
                  <a:noFill/>
                  <a:round/>
                  <a:headEnd/>
                  <a:tailEnd/>
                </a:ln>
              </p:spPr>
              <p:txBody>
                <a:bodyPr/>
                <a:lstStyle/>
                <a:p>
                  <a:pPr eaLnBrk="0" hangingPunct="0"/>
                  <a:endParaRPr lang="en-US" b="0">
                    <a:solidFill>
                      <a:srgbClr val="000000"/>
                    </a:solidFill>
                    <a:latin typeface="Arial" charset="0"/>
                  </a:endParaRPr>
                </a:p>
              </p:txBody>
            </p:sp>
            <p:sp>
              <p:nvSpPr>
                <p:cNvPr id="19508" name="Freeform 665"/>
                <p:cNvSpPr>
                  <a:spLocks/>
                </p:cNvSpPr>
                <p:nvPr/>
              </p:nvSpPr>
              <p:spPr bwMode="auto">
                <a:xfrm>
                  <a:off x="723" y="976"/>
                  <a:ext cx="336" cy="336"/>
                </a:xfrm>
                <a:custGeom>
                  <a:avLst/>
                  <a:gdLst>
                    <a:gd name="T0" fmla="*/ 142 w 336"/>
                    <a:gd name="T1" fmla="*/ 0 h 336"/>
                    <a:gd name="T2" fmla="*/ 0 w 336"/>
                    <a:gd name="T3" fmla="*/ 194 h 336"/>
                    <a:gd name="T4" fmla="*/ 194 w 336"/>
                    <a:gd name="T5" fmla="*/ 336 h 336"/>
                    <a:gd name="T6" fmla="*/ 336 w 336"/>
                    <a:gd name="T7" fmla="*/ 142 h 336"/>
                    <a:gd name="T8" fmla="*/ 142 w 336"/>
                    <a:gd name="T9" fmla="*/ 0 h 336"/>
                    <a:gd name="T10" fmla="*/ 0 60000 65536"/>
                    <a:gd name="T11" fmla="*/ 0 60000 65536"/>
                    <a:gd name="T12" fmla="*/ 0 60000 65536"/>
                    <a:gd name="T13" fmla="*/ 0 60000 65536"/>
                    <a:gd name="T14" fmla="*/ 0 60000 65536"/>
                    <a:gd name="T15" fmla="*/ 0 w 336"/>
                    <a:gd name="T16" fmla="*/ 0 h 336"/>
                    <a:gd name="T17" fmla="*/ 336 w 336"/>
                    <a:gd name="T18" fmla="*/ 336 h 336"/>
                  </a:gdLst>
                  <a:ahLst/>
                  <a:cxnLst>
                    <a:cxn ang="T10">
                      <a:pos x="T0" y="T1"/>
                    </a:cxn>
                    <a:cxn ang="T11">
                      <a:pos x="T2" y="T3"/>
                    </a:cxn>
                    <a:cxn ang="T12">
                      <a:pos x="T4" y="T5"/>
                    </a:cxn>
                    <a:cxn ang="T13">
                      <a:pos x="T6" y="T7"/>
                    </a:cxn>
                    <a:cxn ang="T14">
                      <a:pos x="T8" y="T9"/>
                    </a:cxn>
                  </a:cxnLst>
                  <a:rect l="T15" t="T16" r="T17" b="T18"/>
                  <a:pathLst>
                    <a:path w="336" h="336">
                      <a:moveTo>
                        <a:pt x="142" y="0"/>
                      </a:moveTo>
                      <a:lnTo>
                        <a:pt x="0" y="194"/>
                      </a:lnTo>
                      <a:lnTo>
                        <a:pt x="194" y="336"/>
                      </a:lnTo>
                      <a:lnTo>
                        <a:pt x="336" y="142"/>
                      </a:lnTo>
                      <a:lnTo>
                        <a:pt x="142" y="0"/>
                      </a:lnTo>
                      <a:close/>
                    </a:path>
                  </a:pathLst>
                </a:custGeom>
                <a:noFill/>
                <a:ln w="12700" cap="rnd">
                  <a:solidFill>
                    <a:srgbClr val="000000"/>
                  </a:solidFill>
                  <a:prstDash val="solid"/>
                  <a:miter lim="800000"/>
                  <a:headEnd/>
                  <a:tailEnd/>
                </a:ln>
              </p:spPr>
              <p:txBody>
                <a:bodyPr/>
                <a:lstStyle/>
                <a:p>
                  <a:pPr eaLnBrk="0" hangingPunct="0"/>
                  <a:endParaRPr lang="en-US" b="0">
                    <a:solidFill>
                      <a:srgbClr val="000000"/>
                    </a:solidFill>
                    <a:latin typeface="Arial" charset="0"/>
                  </a:endParaRPr>
                </a:p>
              </p:txBody>
            </p:sp>
          </p:grpSp>
          <p:grpSp>
            <p:nvGrpSpPr>
              <p:cNvPr id="19614" name="Group 666"/>
              <p:cNvGrpSpPr>
                <a:grpSpLocks/>
              </p:cNvGrpSpPr>
              <p:nvPr/>
            </p:nvGrpSpPr>
            <p:grpSpPr bwMode="auto">
              <a:xfrm>
                <a:off x="339" y="688"/>
                <a:ext cx="336" cy="336"/>
                <a:chOff x="339" y="688"/>
                <a:chExt cx="336" cy="336"/>
              </a:xfrm>
            </p:grpSpPr>
            <p:sp>
              <p:nvSpPr>
                <p:cNvPr id="19505" name="Freeform 667"/>
                <p:cNvSpPr>
                  <a:spLocks/>
                </p:cNvSpPr>
                <p:nvPr/>
              </p:nvSpPr>
              <p:spPr bwMode="auto">
                <a:xfrm>
                  <a:off x="339" y="688"/>
                  <a:ext cx="336" cy="336"/>
                </a:xfrm>
                <a:custGeom>
                  <a:avLst/>
                  <a:gdLst>
                    <a:gd name="T0" fmla="*/ 142 w 336"/>
                    <a:gd name="T1" fmla="*/ 0 h 336"/>
                    <a:gd name="T2" fmla="*/ 0 w 336"/>
                    <a:gd name="T3" fmla="*/ 194 h 336"/>
                    <a:gd name="T4" fmla="*/ 194 w 336"/>
                    <a:gd name="T5" fmla="*/ 336 h 336"/>
                    <a:gd name="T6" fmla="*/ 336 w 336"/>
                    <a:gd name="T7" fmla="*/ 142 h 336"/>
                    <a:gd name="T8" fmla="*/ 142 w 336"/>
                    <a:gd name="T9" fmla="*/ 0 h 336"/>
                    <a:gd name="T10" fmla="*/ 0 60000 65536"/>
                    <a:gd name="T11" fmla="*/ 0 60000 65536"/>
                    <a:gd name="T12" fmla="*/ 0 60000 65536"/>
                    <a:gd name="T13" fmla="*/ 0 60000 65536"/>
                    <a:gd name="T14" fmla="*/ 0 60000 65536"/>
                    <a:gd name="T15" fmla="*/ 0 w 336"/>
                    <a:gd name="T16" fmla="*/ 0 h 336"/>
                    <a:gd name="T17" fmla="*/ 336 w 336"/>
                    <a:gd name="T18" fmla="*/ 336 h 336"/>
                  </a:gdLst>
                  <a:ahLst/>
                  <a:cxnLst>
                    <a:cxn ang="T10">
                      <a:pos x="T0" y="T1"/>
                    </a:cxn>
                    <a:cxn ang="T11">
                      <a:pos x="T2" y="T3"/>
                    </a:cxn>
                    <a:cxn ang="T12">
                      <a:pos x="T4" y="T5"/>
                    </a:cxn>
                    <a:cxn ang="T13">
                      <a:pos x="T6" y="T7"/>
                    </a:cxn>
                    <a:cxn ang="T14">
                      <a:pos x="T8" y="T9"/>
                    </a:cxn>
                  </a:cxnLst>
                  <a:rect l="T15" t="T16" r="T17" b="T18"/>
                  <a:pathLst>
                    <a:path w="336" h="336">
                      <a:moveTo>
                        <a:pt x="142" y="0"/>
                      </a:moveTo>
                      <a:lnTo>
                        <a:pt x="0" y="194"/>
                      </a:lnTo>
                      <a:lnTo>
                        <a:pt x="194" y="336"/>
                      </a:lnTo>
                      <a:lnTo>
                        <a:pt x="336" y="142"/>
                      </a:lnTo>
                      <a:lnTo>
                        <a:pt x="142" y="0"/>
                      </a:lnTo>
                      <a:close/>
                    </a:path>
                  </a:pathLst>
                </a:custGeom>
                <a:solidFill>
                  <a:srgbClr val="01D4CF"/>
                </a:solidFill>
                <a:ln w="9525">
                  <a:noFill/>
                  <a:round/>
                  <a:headEnd/>
                  <a:tailEnd/>
                </a:ln>
              </p:spPr>
              <p:txBody>
                <a:bodyPr/>
                <a:lstStyle/>
                <a:p>
                  <a:pPr eaLnBrk="0" hangingPunct="0"/>
                  <a:endParaRPr lang="en-US" b="0">
                    <a:solidFill>
                      <a:srgbClr val="000000"/>
                    </a:solidFill>
                    <a:latin typeface="Arial" charset="0"/>
                  </a:endParaRPr>
                </a:p>
              </p:txBody>
            </p:sp>
            <p:sp>
              <p:nvSpPr>
                <p:cNvPr id="19506" name="Freeform 668"/>
                <p:cNvSpPr>
                  <a:spLocks/>
                </p:cNvSpPr>
                <p:nvPr/>
              </p:nvSpPr>
              <p:spPr bwMode="auto">
                <a:xfrm>
                  <a:off x="339" y="688"/>
                  <a:ext cx="336" cy="336"/>
                </a:xfrm>
                <a:custGeom>
                  <a:avLst/>
                  <a:gdLst>
                    <a:gd name="T0" fmla="*/ 142 w 336"/>
                    <a:gd name="T1" fmla="*/ 0 h 336"/>
                    <a:gd name="T2" fmla="*/ 0 w 336"/>
                    <a:gd name="T3" fmla="*/ 194 h 336"/>
                    <a:gd name="T4" fmla="*/ 194 w 336"/>
                    <a:gd name="T5" fmla="*/ 336 h 336"/>
                    <a:gd name="T6" fmla="*/ 336 w 336"/>
                    <a:gd name="T7" fmla="*/ 142 h 336"/>
                    <a:gd name="T8" fmla="*/ 142 w 336"/>
                    <a:gd name="T9" fmla="*/ 0 h 336"/>
                    <a:gd name="T10" fmla="*/ 0 60000 65536"/>
                    <a:gd name="T11" fmla="*/ 0 60000 65536"/>
                    <a:gd name="T12" fmla="*/ 0 60000 65536"/>
                    <a:gd name="T13" fmla="*/ 0 60000 65536"/>
                    <a:gd name="T14" fmla="*/ 0 60000 65536"/>
                    <a:gd name="T15" fmla="*/ 0 w 336"/>
                    <a:gd name="T16" fmla="*/ 0 h 336"/>
                    <a:gd name="T17" fmla="*/ 336 w 336"/>
                    <a:gd name="T18" fmla="*/ 336 h 336"/>
                  </a:gdLst>
                  <a:ahLst/>
                  <a:cxnLst>
                    <a:cxn ang="T10">
                      <a:pos x="T0" y="T1"/>
                    </a:cxn>
                    <a:cxn ang="T11">
                      <a:pos x="T2" y="T3"/>
                    </a:cxn>
                    <a:cxn ang="T12">
                      <a:pos x="T4" y="T5"/>
                    </a:cxn>
                    <a:cxn ang="T13">
                      <a:pos x="T6" y="T7"/>
                    </a:cxn>
                    <a:cxn ang="T14">
                      <a:pos x="T8" y="T9"/>
                    </a:cxn>
                  </a:cxnLst>
                  <a:rect l="T15" t="T16" r="T17" b="T18"/>
                  <a:pathLst>
                    <a:path w="336" h="336">
                      <a:moveTo>
                        <a:pt x="142" y="0"/>
                      </a:moveTo>
                      <a:lnTo>
                        <a:pt x="0" y="194"/>
                      </a:lnTo>
                      <a:lnTo>
                        <a:pt x="194" y="336"/>
                      </a:lnTo>
                      <a:lnTo>
                        <a:pt x="336" y="142"/>
                      </a:lnTo>
                      <a:lnTo>
                        <a:pt x="142" y="0"/>
                      </a:lnTo>
                      <a:close/>
                    </a:path>
                  </a:pathLst>
                </a:custGeom>
                <a:noFill/>
                <a:ln w="12700" cap="rnd">
                  <a:solidFill>
                    <a:srgbClr val="000000"/>
                  </a:solidFill>
                  <a:prstDash val="solid"/>
                  <a:miter lim="800000"/>
                  <a:headEnd/>
                  <a:tailEnd/>
                </a:ln>
              </p:spPr>
              <p:txBody>
                <a:bodyPr/>
                <a:lstStyle/>
                <a:p>
                  <a:pPr eaLnBrk="0" hangingPunct="0"/>
                  <a:endParaRPr lang="en-US" b="0">
                    <a:solidFill>
                      <a:srgbClr val="000000"/>
                    </a:solidFill>
                    <a:latin typeface="Arial" charset="0"/>
                  </a:endParaRPr>
                </a:p>
              </p:txBody>
            </p:sp>
          </p:grpSp>
          <p:grpSp>
            <p:nvGrpSpPr>
              <p:cNvPr id="19615" name="Group 669"/>
              <p:cNvGrpSpPr>
                <a:grpSpLocks/>
              </p:cNvGrpSpPr>
              <p:nvPr/>
            </p:nvGrpSpPr>
            <p:grpSpPr bwMode="auto">
              <a:xfrm>
                <a:off x="531" y="832"/>
                <a:ext cx="336" cy="336"/>
                <a:chOff x="531" y="832"/>
                <a:chExt cx="336" cy="336"/>
              </a:xfrm>
            </p:grpSpPr>
            <p:sp>
              <p:nvSpPr>
                <p:cNvPr id="19503" name="Freeform 670"/>
                <p:cNvSpPr>
                  <a:spLocks/>
                </p:cNvSpPr>
                <p:nvPr/>
              </p:nvSpPr>
              <p:spPr bwMode="auto">
                <a:xfrm>
                  <a:off x="531" y="832"/>
                  <a:ext cx="336" cy="336"/>
                </a:xfrm>
                <a:custGeom>
                  <a:avLst/>
                  <a:gdLst>
                    <a:gd name="T0" fmla="*/ 142 w 336"/>
                    <a:gd name="T1" fmla="*/ 0 h 336"/>
                    <a:gd name="T2" fmla="*/ 0 w 336"/>
                    <a:gd name="T3" fmla="*/ 194 h 336"/>
                    <a:gd name="T4" fmla="*/ 194 w 336"/>
                    <a:gd name="T5" fmla="*/ 336 h 336"/>
                    <a:gd name="T6" fmla="*/ 336 w 336"/>
                    <a:gd name="T7" fmla="*/ 142 h 336"/>
                    <a:gd name="T8" fmla="*/ 142 w 336"/>
                    <a:gd name="T9" fmla="*/ 0 h 336"/>
                    <a:gd name="T10" fmla="*/ 0 60000 65536"/>
                    <a:gd name="T11" fmla="*/ 0 60000 65536"/>
                    <a:gd name="T12" fmla="*/ 0 60000 65536"/>
                    <a:gd name="T13" fmla="*/ 0 60000 65536"/>
                    <a:gd name="T14" fmla="*/ 0 60000 65536"/>
                    <a:gd name="T15" fmla="*/ 0 w 336"/>
                    <a:gd name="T16" fmla="*/ 0 h 336"/>
                    <a:gd name="T17" fmla="*/ 336 w 336"/>
                    <a:gd name="T18" fmla="*/ 336 h 336"/>
                  </a:gdLst>
                  <a:ahLst/>
                  <a:cxnLst>
                    <a:cxn ang="T10">
                      <a:pos x="T0" y="T1"/>
                    </a:cxn>
                    <a:cxn ang="T11">
                      <a:pos x="T2" y="T3"/>
                    </a:cxn>
                    <a:cxn ang="T12">
                      <a:pos x="T4" y="T5"/>
                    </a:cxn>
                    <a:cxn ang="T13">
                      <a:pos x="T6" y="T7"/>
                    </a:cxn>
                    <a:cxn ang="T14">
                      <a:pos x="T8" y="T9"/>
                    </a:cxn>
                  </a:cxnLst>
                  <a:rect l="T15" t="T16" r="T17" b="T18"/>
                  <a:pathLst>
                    <a:path w="336" h="336">
                      <a:moveTo>
                        <a:pt x="142" y="0"/>
                      </a:moveTo>
                      <a:lnTo>
                        <a:pt x="0" y="194"/>
                      </a:lnTo>
                      <a:lnTo>
                        <a:pt x="194" y="336"/>
                      </a:lnTo>
                      <a:lnTo>
                        <a:pt x="336" y="142"/>
                      </a:lnTo>
                      <a:lnTo>
                        <a:pt x="142" y="0"/>
                      </a:lnTo>
                      <a:close/>
                    </a:path>
                  </a:pathLst>
                </a:custGeom>
                <a:solidFill>
                  <a:srgbClr val="01D4CF"/>
                </a:solidFill>
                <a:ln w="9525">
                  <a:noFill/>
                  <a:round/>
                  <a:headEnd/>
                  <a:tailEnd/>
                </a:ln>
              </p:spPr>
              <p:txBody>
                <a:bodyPr/>
                <a:lstStyle/>
                <a:p>
                  <a:pPr eaLnBrk="0" hangingPunct="0"/>
                  <a:endParaRPr lang="en-US" b="0">
                    <a:solidFill>
                      <a:srgbClr val="000000"/>
                    </a:solidFill>
                    <a:latin typeface="Arial" charset="0"/>
                  </a:endParaRPr>
                </a:p>
              </p:txBody>
            </p:sp>
            <p:sp>
              <p:nvSpPr>
                <p:cNvPr id="19504" name="Freeform 671"/>
                <p:cNvSpPr>
                  <a:spLocks/>
                </p:cNvSpPr>
                <p:nvPr/>
              </p:nvSpPr>
              <p:spPr bwMode="auto">
                <a:xfrm>
                  <a:off x="531" y="832"/>
                  <a:ext cx="336" cy="336"/>
                </a:xfrm>
                <a:custGeom>
                  <a:avLst/>
                  <a:gdLst>
                    <a:gd name="T0" fmla="*/ 142 w 336"/>
                    <a:gd name="T1" fmla="*/ 0 h 336"/>
                    <a:gd name="T2" fmla="*/ 0 w 336"/>
                    <a:gd name="T3" fmla="*/ 194 h 336"/>
                    <a:gd name="T4" fmla="*/ 194 w 336"/>
                    <a:gd name="T5" fmla="*/ 336 h 336"/>
                    <a:gd name="T6" fmla="*/ 336 w 336"/>
                    <a:gd name="T7" fmla="*/ 142 h 336"/>
                    <a:gd name="T8" fmla="*/ 142 w 336"/>
                    <a:gd name="T9" fmla="*/ 0 h 336"/>
                    <a:gd name="T10" fmla="*/ 0 60000 65536"/>
                    <a:gd name="T11" fmla="*/ 0 60000 65536"/>
                    <a:gd name="T12" fmla="*/ 0 60000 65536"/>
                    <a:gd name="T13" fmla="*/ 0 60000 65536"/>
                    <a:gd name="T14" fmla="*/ 0 60000 65536"/>
                    <a:gd name="T15" fmla="*/ 0 w 336"/>
                    <a:gd name="T16" fmla="*/ 0 h 336"/>
                    <a:gd name="T17" fmla="*/ 336 w 336"/>
                    <a:gd name="T18" fmla="*/ 336 h 336"/>
                  </a:gdLst>
                  <a:ahLst/>
                  <a:cxnLst>
                    <a:cxn ang="T10">
                      <a:pos x="T0" y="T1"/>
                    </a:cxn>
                    <a:cxn ang="T11">
                      <a:pos x="T2" y="T3"/>
                    </a:cxn>
                    <a:cxn ang="T12">
                      <a:pos x="T4" y="T5"/>
                    </a:cxn>
                    <a:cxn ang="T13">
                      <a:pos x="T6" y="T7"/>
                    </a:cxn>
                    <a:cxn ang="T14">
                      <a:pos x="T8" y="T9"/>
                    </a:cxn>
                  </a:cxnLst>
                  <a:rect l="T15" t="T16" r="T17" b="T18"/>
                  <a:pathLst>
                    <a:path w="336" h="336">
                      <a:moveTo>
                        <a:pt x="142" y="0"/>
                      </a:moveTo>
                      <a:lnTo>
                        <a:pt x="0" y="194"/>
                      </a:lnTo>
                      <a:lnTo>
                        <a:pt x="194" y="336"/>
                      </a:lnTo>
                      <a:lnTo>
                        <a:pt x="336" y="142"/>
                      </a:lnTo>
                      <a:lnTo>
                        <a:pt x="142" y="0"/>
                      </a:lnTo>
                      <a:close/>
                    </a:path>
                  </a:pathLst>
                </a:custGeom>
                <a:noFill/>
                <a:ln w="12700" cap="rnd">
                  <a:solidFill>
                    <a:srgbClr val="000000"/>
                  </a:solidFill>
                  <a:prstDash val="solid"/>
                  <a:miter lim="800000"/>
                  <a:headEnd/>
                  <a:tailEnd/>
                </a:ln>
              </p:spPr>
              <p:txBody>
                <a:bodyPr/>
                <a:lstStyle/>
                <a:p>
                  <a:pPr eaLnBrk="0" hangingPunct="0"/>
                  <a:endParaRPr lang="en-US" b="0">
                    <a:solidFill>
                      <a:srgbClr val="000000"/>
                    </a:solidFill>
                    <a:latin typeface="Arial" charset="0"/>
                  </a:endParaRPr>
                </a:p>
              </p:txBody>
            </p:sp>
          </p:grpSp>
          <p:grpSp>
            <p:nvGrpSpPr>
              <p:cNvPr id="19616" name="Group 672"/>
              <p:cNvGrpSpPr>
                <a:grpSpLocks/>
              </p:cNvGrpSpPr>
              <p:nvPr/>
            </p:nvGrpSpPr>
            <p:grpSpPr bwMode="auto">
              <a:xfrm>
                <a:off x="723" y="976"/>
                <a:ext cx="336" cy="336"/>
                <a:chOff x="723" y="976"/>
                <a:chExt cx="336" cy="336"/>
              </a:xfrm>
            </p:grpSpPr>
            <p:sp>
              <p:nvSpPr>
                <p:cNvPr id="19501" name="Freeform 673"/>
                <p:cNvSpPr>
                  <a:spLocks/>
                </p:cNvSpPr>
                <p:nvPr/>
              </p:nvSpPr>
              <p:spPr bwMode="auto">
                <a:xfrm>
                  <a:off x="723" y="976"/>
                  <a:ext cx="336" cy="336"/>
                </a:xfrm>
                <a:custGeom>
                  <a:avLst/>
                  <a:gdLst>
                    <a:gd name="T0" fmla="*/ 142 w 336"/>
                    <a:gd name="T1" fmla="*/ 0 h 336"/>
                    <a:gd name="T2" fmla="*/ 0 w 336"/>
                    <a:gd name="T3" fmla="*/ 194 h 336"/>
                    <a:gd name="T4" fmla="*/ 194 w 336"/>
                    <a:gd name="T5" fmla="*/ 336 h 336"/>
                    <a:gd name="T6" fmla="*/ 336 w 336"/>
                    <a:gd name="T7" fmla="*/ 142 h 336"/>
                    <a:gd name="T8" fmla="*/ 142 w 336"/>
                    <a:gd name="T9" fmla="*/ 0 h 336"/>
                    <a:gd name="T10" fmla="*/ 0 60000 65536"/>
                    <a:gd name="T11" fmla="*/ 0 60000 65536"/>
                    <a:gd name="T12" fmla="*/ 0 60000 65536"/>
                    <a:gd name="T13" fmla="*/ 0 60000 65536"/>
                    <a:gd name="T14" fmla="*/ 0 60000 65536"/>
                    <a:gd name="T15" fmla="*/ 0 w 336"/>
                    <a:gd name="T16" fmla="*/ 0 h 336"/>
                    <a:gd name="T17" fmla="*/ 336 w 336"/>
                    <a:gd name="T18" fmla="*/ 336 h 336"/>
                  </a:gdLst>
                  <a:ahLst/>
                  <a:cxnLst>
                    <a:cxn ang="T10">
                      <a:pos x="T0" y="T1"/>
                    </a:cxn>
                    <a:cxn ang="T11">
                      <a:pos x="T2" y="T3"/>
                    </a:cxn>
                    <a:cxn ang="T12">
                      <a:pos x="T4" y="T5"/>
                    </a:cxn>
                    <a:cxn ang="T13">
                      <a:pos x="T6" y="T7"/>
                    </a:cxn>
                    <a:cxn ang="T14">
                      <a:pos x="T8" y="T9"/>
                    </a:cxn>
                  </a:cxnLst>
                  <a:rect l="T15" t="T16" r="T17" b="T18"/>
                  <a:pathLst>
                    <a:path w="336" h="336">
                      <a:moveTo>
                        <a:pt x="142" y="0"/>
                      </a:moveTo>
                      <a:lnTo>
                        <a:pt x="0" y="194"/>
                      </a:lnTo>
                      <a:lnTo>
                        <a:pt x="194" y="336"/>
                      </a:lnTo>
                      <a:lnTo>
                        <a:pt x="336" y="142"/>
                      </a:lnTo>
                      <a:lnTo>
                        <a:pt x="142" y="0"/>
                      </a:lnTo>
                      <a:close/>
                    </a:path>
                  </a:pathLst>
                </a:custGeom>
                <a:solidFill>
                  <a:srgbClr val="01D4CF"/>
                </a:solidFill>
                <a:ln w="9525">
                  <a:noFill/>
                  <a:round/>
                  <a:headEnd/>
                  <a:tailEnd/>
                </a:ln>
              </p:spPr>
              <p:txBody>
                <a:bodyPr/>
                <a:lstStyle/>
                <a:p>
                  <a:pPr eaLnBrk="0" hangingPunct="0"/>
                  <a:endParaRPr lang="en-US" b="0">
                    <a:solidFill>
                      <a:srgbClr val="000000"/>
                    </a:solidFill>
                    <a:latin typeface="Arial" charset="0"/>
                  </a:endParaRPr>
                </a:p>
              </p:txBody>
            </p:sp>
            <p:sp>
              <p:nvSpPr>
                <p:cNvPr id="19502" name="Freeform 674"/>
                <p:cNvSpPr>
                  <a:spLocks/>
                </p:cNvSpPr>
                <p:nvPr/>
              </p:nvSpPr>
              <p:spPr bwMode="auto">
                <a:xfrm>
                  <a:off x="723" y="976"/>
                  <a:ext cx="336" cy="336"/>
                </a:xfrm>
                <a:custGeom>
                  <a:avLst/>
                  <a:gdLst>
                    <a:gd name="T0" fmla="*/ 142 w 336"/>
                    <a:gd name="T1" fmla="*/ 0 h 336"/>
                    <a:gd name="T2" fmla="*/ 0 w 336"/>
                    <a:gd name="T3" fmla="*/ 194 h 336"/>
                    <a:gd name="T4" fmla="*/ 194 w 336"/>
                    <a:gd name="T5" fmla="*/ 336 h 336"/>
                    <a:gd name="T6" fmla="*/ 336 w 336"/>
                    <a:gd name="T7" fmla="*/ 142 h 336"/>
                    <a:gd name="T8" fmla="*/ 142 w 336"/>
                    <a:gd name="T9" fmla="*/ 0 h 336"/>
                    <a:gd name="T10" fmla="*/ 0 60000 65536"/>
                    <a:gd name="T11" fmla="*/ 0 60000 65536"/>
                    <a:gd name="T12" fmla="*/ 0 60000 65536"/>
                    <a:gd name="T13" fmla="*/ 0 60000 65536"/>
                    <a:gd name="T14" fmla="*/ 0 60000 65536"/>
                    <a:gd name="T15" fmla="*/ 0 w 336"/>
                    <a:gd name="T16" fmla="*/ 0 h 336"/>
                    <a:gd name="T17" fmla="*/ 336 w 336"/>
                    <a:gd name="T18" fmla="*/ 336 h 336"/>
                  </a:gdLst>
                  <a:ahLst/>
                  <a:cxnLst>
                    <a:cxn ang="T10">
                      <a:pos x="T0" y="T1"/>
                    </a:cxn>
                    <a:cxn ang="T11">
                      <a:pos x="T2" y="T3"/>
                    </a:cxn>
                    <a:cxn ang="T12">
                      <a:pos x="T4" y="T5"/>
                    </a:cxn>
                    <a:cxn ang="T13">
                      <a:pos x="T6" y="T7"/>
                    </a:cxn>
                    <a:cxn ang="T14">
                      <a:pos x="T8" y="T9"/>
                    </a:cxn>
                  </a:cxnLst>
                  <a:rect l="T15" t="T16" r="T17" b="T18"/>
                  <a:pathLst>
                    <a:path w="336" h="336">
                      <a:moveTo>
                        <a:pt x="142" y="0"/>
                      </a:moveTo>
                      <a:lnTo>
                        <a:pt x="0" y="194"/>
                      </a:lnTo>
                      <a:lnTo>
                        <a:pt x="194" y="336"/>
                      </a:lnTo>
                      <a:lnTo>
                        <a:pt x="336" y="142"/>
                      </a:lnTo>
                      <a:lnTo>
                        <a:pt x="142" y="0"/>
                      </a:lnTo>
                      <a:close/>
                    </a:path>
                  </a:pathLst>
                </a:custGeom>
                <a:noFill/>
                <a:ln w="12700" cap="rnd">
                  <a:solidFill>
                    <a:srgbClr val="000000"/>
                  </a:solidFill>
                  <a:prstDash val="solid"/>
                  <a:miter lim="800000"/>
                  <a:headEnd/>
                  <a:tailEnd/>
                </a:ln>
              </p:spPr>
              <p:txBody>
                <a:bodyPr/>
                <a:lstStyle/>
                <a:p>
                  <a:pPr eaLnBrk="0" hangingPunct="0"/>
                  <a:endParaRPr lang="en-US" b="0">
                    <a:solidFill>
                      <a:srgbClr val="000000"/>
                    </a:solidFill>
                    <a:latin typeface="Arial" charset="0"/>
                  </a:endParaRPr>
                </a:p>
              </p:txBody>
            </p:sp>
          </p:grpSp>
          <p:sp>
            <p:nvSpPr>
              <p:cNvPr id="19483" name="Rectangle 675"/>
              <p:cNvSpPr>
                <a:spLocks noChangeArrowheads="1"/>
              </p:cNvSpPr>
              <p:nvPr/>
            </p:nvSpPr>
            <p:spPr bwMode="auto">
              <a:xfrm>
                <a:off x="805" y="672"/>
                <a:ext cx="1192" cy="173"/>
              </a:xfrm>
              <a:prstGeom prst="rect">
                <a:avLst/>
              </a:prstGeom>
              <a:noFill/>
              <a:ln w="9525">
                <a:noFill/>
                <a:miter lim="800000"/>
                <a:headEnd/>
                <a:tailEnd/>
              </a:ln>
            </p:spPr>
            <p:txBody>
              <a:bodyPr wrap="none" lIns="0" tIns="0" rIns="0" bIns="0">
                <a:spAutoFit/>
              </a:bodyPr>
              <a:lstStyle/>
              <a:p>
                <a:pPr eaLnBrk="0" hangingPunct="0"/>
                <a:r>
                  <a:rPr lang="en-US" sz="1800" b="0">
                    <a:solidFill>
                      <a:srgbClr val="000000"/>
                    </a:solidFill>
                    <a:latin typeface="Arial" pitchFamily="34" charset="0"/>
                  </a:rPr>
                  <a:t>Quadrupole Triplet</a:t>
                </a:r>
              </a:p>
            </p:txBody>
          </p:sp>
          <p:sp>
            <p:nvSpPr>
              <p:cNvPr id="19484" name="Rectangle 676"/>
              <p:cNvSpPr>
                <a:spLocks noChangeArrowheads="1"/>
              </p:cNvSpPr>
              <p:nvPr/>
            </p:nvSpPr>
            <p:spPr bwMode="auto">
              <a:xfrm>
                <a:off x="1437" y="1312"/>
                <a:ext cx="736" cy="173"/>
              </a:xfrm>
              <a:prstGeom prst="rect">
                <a:avLst/>
              </a:prstGeom>
              <a:noFill/>
              <a:ln w="9525">
                <a:noFill/>
                <a:miter lim="800000"/>
                <a:headEnd/>
                <a:tailEnd/>
              </a:ln>
            </p:spPr>
            <p:txBody>
              <a:bodyPr wrap="none" lIns="0" tIns="0" rIns="0" bIns="0">
                <a:spAutoFit/>
              </a:bodyPr>
              <a:lstStyle/>
              <a:p>
                <a:pPr algn="ctr" eaLnBrk="0" hangingPunct="0"/>
                <a:r>
                  <a:rPr lang="en-US" sz="1800" b="0">
                    <a:solidFill>
                      <a:srgbClr val="000000"/>
                    </a:solidFill>
                    <a:latin typeface="Arial" pitchFamily="34" charset="0"/>
                  </a:rPr>
                  <a:t>        Target</a:t>
                </a:r>
              </a:p>
            </p:txBody>
          </p:sp>
          <p:grpSp>
            <p:nvGrpSpPr>
              <p:cNvPr id="19617" name="Group 677"/>
              <p:cNvGrpSpPr>
                <a:grpSpLocks/>
              </p:cNvGrpSpPr>
              <p:nvPr/>
            </p:nvGrpSpPr>
            <p:grpSpPr bwMode="auto">
              <a:xfrm>
                <a:off x="4869" y="1810"/>
                <a:ext cx="540" cy="540"/>
                <a:chOff x="4869" y="1810"/>
                <a:chExt cx="540" cy="540"/>
              </a:xfrm>
            </p:grpSpPr>
            <p:sp>
              <p:nvSpPr>
                <p:cNvPr id="19499" name="Freeform 678"/>
                <p:cNvSpPr>
                  <a:spLocks/>
                </p:cNvSpPr>
                <p:nvPr/>
              </p:nvSpPr>
              <p:spPr bwMode="auto">
                <a:xfrm>
                  <a:off x="4869" y="1810"/>
                  <a:ext cx="540" cy="540"/>
                </a:xfrm>
                <a:custGeom>
                  <a:avLst/>
                  <a:gdLst>
                    <a:gd name="T0" fmla="*/ 301 w 540"/>
                    <a:gd name="T1" fmla="*/ 0 h 540"/>
                    <a:gd name="T2" fmla="*/ 0 w 540"/>
                    <a:gd name="T3" fmla="*/ 239 h 540"/>
                    <a:gd name="T4" fmla="*/ 239 w 540"/>
                    <a:gd name="T5" fmla="*/ 540 h 540"/>
                    <a:gd name="T6" fmla="*/ 540 w 540"/>
                    <a:gd name="T7" fmla="*/ 301 h 540"/>
                    <a:gd name="T8" fmla="*/ 301 w 540"/>
                    <a:gd name="T9" fmla="*/ 0 h 540"/>
                    <a:gd name="T10" fmla="*/ 0 60000 65536"/>
                    <a:gd name="T11" fmla="*/ 0 60000 65536"/>
                    <a:gd name="T12" fmla="*/ 0 60000 65536"/>
                    <a:gd name="T13" fmla="*/ 0 60000 65536"/>
                    <a:gd name="T14" fmla="*/ 0 60000 65536"/>
                    <a:gd name="T15" fmla="*/ 0 w 540"/>
                    <a:gd name="T16" fmla="*/ 0 h 540"/>
                    <a:gd name="T17" fmla="*/ 540 w 540"/>
                    <a:gd name="T18" fmla="*/ 540 h 540"/>
                  </a:gdLst>
                  <a:ahLst/>
                  <a:cxnLst>
                    <a:cxn ang="T10">
                      <a:pos x="T0" y="T1"/>
                    </a:cxn>
                    <a:cxn ang="T11">
                      <a:pos x="T2" y="T3"/>
                    </a:cxn>
                    <a:cxn ang="T12">
                      <a:pos x="T4" y="T5"/>
                    </a:cxn>
                    <a:cxn ang="T13">
                      <a:pos x="T6" y="T7"/>
                    </a:cxn>
                    <a:cxn ang="T14">
                      <a:pos x="T8" y="T9"/>
                    </a:cxn>
                  </a:cxnLst>
                  <a:rect l="T15" t="T16" r="T17" b="T18"/>
                  <a:pathLst>
                    <a:path w="540" h="540">
                      <a:moveTo>
                        <a:pt x="301" y="0"/>
                      </a:moveTo>
                      <a:lnTo>
                        <a:pt x="0" y="239"/>
                      </a:lnTo>
                      <a:lnTo>
                        <a:pt x="239" y="540"/>
                      </a:lnTo>
                      <a:lnTo>
                        <a:pt x="540" y="301"/>
                      </a:lnTo>
                      <a:lnTo>
                        <a:pt x="301" y="0"/>
                      </a:lnTo>
                      <a:close/>
                    </a:path>
                  </a:pathLst>
                </a:custGeom>
                <a:solidFill>
                  <a:srgbClr val="FFFF99"/>
                </a:solidFill>
                <a:ln w="9525">
                  <a:noFill/>
                  <a:round/>
                  <a:headEnd/>
                  <a:tailEnd/>
                </a:ln>
              </p:spPr>
              <p:txBody>
                <a:bodyPr/>
                <a:lstStyle/>
                <a:p>
                  <a:pPr eaLnBrk="0" hangingPunct="0"/>
                  <a:endParaRPr lang="en-US" b="0">
                    <a:solidFill>
                      <a:srgbClr val="000000"/>
                    </a:solidFill>
                    <a:latin typeface="Arial" charset="0"/>
                  </a:endParaRPr>
                </a:p>
              </p:txBody>
            </p:sp>
            <p:sp>
              <p:nvSpPr>
                <p:cNvPr id="19500" name="Freeform 679"/>
                <p:cNvSpPr>
                  <a:spLocks/>
                </p:cNvSpPr>
                <p:nvPr/>
              </p:nvSpPr>
              <p:spPr bwMode="auto">
                <a:xfrm>
                  <a:off x="4869" y="1810"/>
                  <a:ext cx="540" cy="540"/>
                </a:xfrm>
                <a:custGeom>
                  <a:avLst/>
                  <a:gdLst>
                    <a:gd name="T0" fmla="*/ 301 w 540"/>
                    <a:gd name="T1" fmla="*/ 0 h 540"/>
                    <a:gd name="T2" fmla="*/ 0 w 540"/>
                    <a:gd name="T3" fmla="*/ 239 h 540"/>
                    <a:gd name="T4" fmla="*/ 239 w 540"/>
                    <a:gd name="T5" fmla="*/ 540 h 540"/>
                    <a:gd name="T6" fmla="*/ 540 w 540"/>
                    <a:gd name="T7" fmla="*/ 301 h 540"/>
                    <a:gd name="T8" fmla="*/ 301 w 540"/>
                    <a:gd name="T9" fmla="*/ 0 h 540"/>
                    <a:gd name="T10" fmla="*/ 0 60000 65536"/>
                    <a:gd name="T11" fmla="*/ 0 60000 65536"/>
                    <a:gd name="T12" fmla="*/ 0 60000 65536"/>
                    <a:gd name="T13" fmla="*/ 0 60000 65536"/>
                    <a:gd name="T14" fmla="*/ 0 60000 65536"/>
                    <a:gd name="T15" fmla="*/ 0 w 540"/>
                    <a:gd name="T16" fmla="*/ 0 h 540"/>
                    <a:gd name="T17" fmla="*/ 540 w 540"/>
                    <a:gd name="T18" fmla="*/ 540 h 540"/>
                  </a:gdLst>
                  <a:ahLst/>
                  <a:cxnLst>
                    <a:cxn ang="T10">
                      <a:pos x="T0" y="T1"/>
                    </a:cxn>
                    <a:cxn ang="T11">
                      <a:pos x="T2" y="T3"/>
                    </a:cxn>
                    <a:cxn ang="T12">
                      <a:pos x="T4" y="T5"/>
                    </a:cxn>
                    <a:cxn ang="T13">
                      <a:pos x="T6" y="T7"/>
                    </a:cxn>
                    <a:cxn ang="T14">
                      <a:pos x="T8" y="T9"/>
                    </a:cxn>
                  </a:cxnLst>
                  <a:rect l="T15" t="T16" r="T17" b="T18"/>
                  <a:pathLst>
                    <a:path w="540" h="540">
                      <a:moveTo>
                        <a:pt x="301" y="0"/>
                      </a:moveTo>
                      <a:lnTo>
                        <a:pt x="0" y="239"/>
                      </a:lnTo>
                      <a:lnTo>
                        <a:pt x="239" y="540"/>
                      </a:lnTo>
                      <a:lnTo>
                        <a:pt x="540" y="301"/>
                      </a:lnTo>
                      <a:lnTo>
                        <a:pt x="301" y="0"/>
                      </a:lnTo>
                      <a:close/>
                    </a:path>
                  </a:pathLst>
                </a:custGeom>
                <a:noFill/>
                <a:ln w="12700" cap="rnd">
                  <a:solidFill>
                    <a:srgbClr val="000000"/>
                  </a:solidFill>
                  <a:prstDash val="solid"/>
                  <a:miter lim="800000"/>
                  <a:headEnd/>
                  <a:tailEnd/>
                </a:ln>
              </p:spPr>
              <p:txBody>
                <a:bodyPr/>
                <a:lstStyle/>
                <a:p>
                  <a:pPr eaLnBrk="0" hangingPunct="0"/>
                  <a:endParaRPr lang="en-US" b="0">
                    <a:solidFill>
                      <a:srgbClr val="000000"/>
                    </a:solidFill>
                    <a:latin typeface="Arial" charset="0"/>
                  </a:endParaRPr>
                </a:p>
              </p:txBody>
            </p:sp>
          </p:grpSp>
          <p:grpSp>
            <p:nvGrpSpPr>
              <p:cNvPr id="19624" name="Group 680"/>
              <p:cNvGrpSpPr>
                <a:grpSpLocks/>
              </p:cNvGrpSpPr>
              <p:nvPr/>
            </p:nvGrpSpPr>
            <p:grpSpPr bwMode="auto">
              <a:xfrm>
                <a:off x="4869" y="1810"/>
                <a:ext cx="540" cy="540"/>
                <a:chOff x="4869" y="1810"/>
                <a:chExt cx="540" cy="540"/>
              </a:xfrm>
            </p:grpSpPr>
            <p:sp>
              <p:nvSpPr>
                <p:cNvPr id="19497" name="Freeform 681"/>
                <p:cNvSpPr>
                  <a:spLocks/>
                </p:cNvSpPr>
                <p:nvPr/>
              </p:nvSpPr>
              <p:spPr bwMode="auto">
                <a:xfrm>
                  <a:off x="4869" y="1810"/>
                  <a:ext cx="540" cy="540"/>
                </a:xfrm>
                <a:custGeom>
                  <a:avLst/>
                  <a:gdLst>
                    <a:gd name="T0" fmla="*/ 301 w 540"/>
                    <a:gd name="T1" fmla="*/ 0 h 540"/>
                    <a:gd name="T2" fmla="*/ 0 w 540"/>
                    <a:gd name="T3" fmla="*/ 239 h 540"/>
                    <a:gd name="T4" fmla="*/ 239 w 540"/>
                    <a:gd name="T5" fmla="*/ 540 h 540"/>
                    <a:gd name="T6" fmla="*/ 540 w 540"/>
                    <a:gd name="T7" fmla="*/ 301 h 540"/>
                    <a:gd name="T8" fmla="*/ 301 w 540"/>
                    <a:gd name="T9" fmla="*/ 0 h 540"/>
                    <a:gd name="T10" fmla="*/ 0 60000 65536"/>
                    <a:gd name="T11" fmla="*/ 0 60000 65536"/>
                    <a:gd name="T12" fmla="*/ 0 60000 65536"/>
                    <a:gd name="T13" fmla="*/ 0 60000 65536"/>
                    <a:gd name="T14" fmla="*/ 0 60000 65536"/>
                    <a:gd name="T15" fmla="*/ 0 w 540"/>
                    <a:gd name="T16" fmla="*/ 0 h 540"/>
                    <a:gd name="T17" fmla="*/ 540 w 540"/>
                    <a:gd name="T18" fmla="*/ 540 h 540"/>
                  </a:gdLst>
                  <a:ahLst/>
                  <a:cxnLst>
                    <a:cxn ang="T10">
                      <a:pos x="T0" y="T1"/>
                    </a:cxn>
                    <a:cxn ang="T11">
                      <a:pos x="T2" y="T3"/>
                    </a:cxn>
                    <a:cxn ang="T12">
                      <a:pos x="T4" y="T5"/>
                    </a:cxn>
                    <a:cxn ang="T13">
                      <a:pos x="T6" y="T7"/>
                    </a:cxn>
                    <a:cxn ang="T14">
                      <a:pos x="T8" y="T9"/>
                    </a:cxn>
                  </a:cxnLst>
                  <a:rect l="T15" t="T16" r="T17" b="T18"/>
                  <a:pathLst>
                    <a:path w="540" h="540">
                      <a:moveTo>
                        <a:pt x="301" y="0"/>
                      </a:moveTo>
                      <a:lnTo>
                        <a:pt x="0" y="239"/>
                      </a:lnTo>
                      <a:lnTo>
                        <a:pt x="239" y="540"/>
                      </a:lnTo>
                      <a:lnTo>
                        <a:pt x="540" y="301"/>
                      </a:lnTo>
                      <a:lnTo>
                        <a:pt x="301" y="0"/>
                      </a:lnTo>
                      <a:close/>
                    </a:path>
                  </a:pathLst>
                </a:custGeom>
                <a:solidFill>
                  <a:srgbClr val="FFFF99"/>
                </a:solidFill>
                <a:ln w="9525">
                  <a:noFill/>
                  <a:round/>
                  <a:headEnd/>
                  <a:tailEnd/>
                </a:ln>
              </p:spPr>
              <p:txBody>
                <a:bodyPr/>
                <a:lstStyle/>
                <a:p>
                  <a:pPr eaLnBrk="0" hangingPunct="0"/>
                  <a:endParaRPr lang="en-US" b="0">
                    <a:solidFill>
                      <a:srgbClr val="000000"/>
                    </a:solidFill>
                    <a:latin typeface="Arial" charset="0"/>
                  </a:endParaRPr>
                </a:p>
              </p:txBody>
            </p:sp>
            <p:sp>
              <p:nvSpPr>
                <p:cNvPr id="19498" name="Freeform 682"/>
                <p:cNvSpPr>
                  <a:spLocks/>
                </p:cNvSpPr>
                <p:nvPr/>
              </p:nvSpPr>
              <p:spPr bwMode="auto">
                <a:xfrm>
                  <a:off x="4869" y="1810"/>
                  <a:ext cx="540" cy="540"/>
                </a:xfrm>
                <a:custGeom>
                  <a:avLst/>
                  <a:gdLst>
                    <a:gd name="T0" fmla="*/ 301 w 540"/>
                    <a:gd name="T1" fmla="*/ 0 h 540"/>
                    <a:gd name="T2" fmla="*/ 0 w 540"/>
                    <a:gd name="T3" fmla="*/ 239 h 540"/>
                    <a:gd name="T4" fmla="*/ 239 w 540"/>
                    <a:gd name="T5" fmla="*/ 540 h 540"/>
                    <a:gd name="T6" fmla="*/ 540 w 540"/>
                    <a:gd name="T7" fmla="*/ 301 h 540"/>
                    <a:gd name="T8" fmla="*/ 301 w 540"/>
                    <a:gd name="T9" fmla="*/ 0 h 540"/>
                    <a:gd name="T10" fmla="*/ 0 60000 65536"/>
                    <a:gd name="T11" fmla="*/ 0 60000 65536"/>
                    <a:gd name="T12" fmla="*/ 0 60000 65536"/>
                    <a:gd name="T13" fmla="*/ 0 60000 65536"/>
                    <a:gd name="T14" fmla="*/ 0 60000 65536"/>
                    <a:gd name="T15" fmla="*/ 0 w 540"/>
                    <a:gd name="T16" fmla="*/ 0 h 540"/>
                    <a:gd name="T17" fmla="*/ 540 w 540"/>
                    <a:gd name="T18" fmla="*/ 540 h 540"/>
                  </a:gdLst>
                  <a:ahLst/>
                  <a:cxnLst>
                    <a:cxn ang="T10">
                      <a:pos x="T0" y="T1"/>
                    </a:cxn>
                    <a:cxn ang="T11">
                      <a:pos x="T2" y="T3"/>
                    </a:cxn>
                    <a:cxn ang="T12">
                      <a:pos x="T4" y="T5"/>
                    </a:cxn>
                    <a:cxn ang="T13">
                      <a:pos x="T6" y="T7"/>
                    </a:cxn>
                    <a:cxn ang="T14">
                      <a:pos x="T8" y="T9"/>
                    </a:cxn>
                  </a:cxnLst>
                  <a:rect l="T15" t="T16" r="T17" b="T18"/>
                  <a:pathLst>
                    <a:path w="540" h="540">
                      <a:moveTo>
                        <a:pt x="301" y="0"/>
                      </a:moveTo>
                      <a:lnTo>
                        <a:pt x="0" y="239"/>
                      </a:lnTo>
                      <a:lnTo>
                        <a:pt x="239" y="540"/>
                      </a:lnTo>
                      <a:lnTo>
                        <a:pt x="540" y="301"/>
                      </a:lnTo>
                      <a:lnTo>
                        <a:pt x="301" y="0"/>
                      </a:lnTo>
                      <a:close/>
                    </a:path>
                  </a:pathLst>
                </a:custGeom>
                <a:noFill/>
                <a:ln w="12700" cap="rnd">
                  <a:solidFill>
                    <a:srgbClr val="000000"/>
                  </a:solidFill>
                  <a:prstDash val="solid"/>
                  <a:miter lim="800000"/>
                  <a:headEnd/>
                  <a:tailEnd/>
                </a:ln>
              </p:spPr>
              <p:txBody>
                <a:bodyPr/>
                <a:lstStyle/>
                <a:p>
                  <a:pPr eaLnBrk="0" hangingPunct="0"/>
                  <a:endParaRPr lang="en-US" b="0">
                    <a:solidFill>
                      <a:srgbClr val="000000"/>
                    </a:solidFill>
                    <a:latin typeface="Arial" charset="0"/>
                  </a:endParaRPr>
                </a:p>
              </p:txBody>
            </p:sp>
          </p:grpSp>
          <p:sp>
            <p:nvSpPr>
              <p:cNvPr id="19488" name="Rectangle 684"/>
              <p:cNvSpPr>
                <a:spLocks noChangeArrowheads="1"/>
              </p:cNvSpPr>
              <p:nvPr/>
            </p:nvSpPr>
            <p:spPr bwMode="auto">
              <a:xfrm>
                <a:off x="2445" y="872"/>
                <a:ext cx="1056" cy="173"/>
              </a:xfrm>
              <a:prstGeom prst="rect">
                <a:avLst/>
              </a:prstGeom>
              <a:noFill/>
              <a:ln w="9525">
                <a:noFill/>
                <a:miter lim="800000"/>
                <a:headEnd/>
                <a:tailEnd/>
              </a:ln>
            </p:spPr>
            <p:txBody>
              <a:bodyPr wrap="none" lIns="0" tIns="0" rIns="0" bIns="0">
                <a:spAutoFit/>
              </a:bodyPr>
              <a:lstStyle/>
              <a:p>
                <a:pPr eaLnBrk="0" hangingPunct="0"/>
                <a:r>
                  <a:rPr lang="en-US" sz="1800" b="0">
                    <a:solidFill>
                      <a:srgbClr val="000000"/>
                    </a:solidFill>
                    <a:latin typeface="Arial" pitchFamily="34" charset="0"/>
                  </a:rPr>
                  <a:t>Beam Trajectory</a:t>
                </a:r>
              </a:p>
            </p:txBody>
          </p:sp>
          <p:sp>
            <p:nvSpPr>
              <p:cNvPr id="19489" name="Rectangle 685"/>
              <p:cNvSpPr>
                <a:spLocks noChangeArrowheads="1"/>
              </p:cNvSpPr>
              <p:nvPr/>
            </p:nvSpPr>
            <p:spPr bwMode="auto">
              <a:xfrm>
                <a:off x="3833" y="808"/>
                <a:ext cx="1296" cy="346"/>
              </a:xfrm>
              <a:prstGeom prst="rect">
                <a:avLst/>
              </a:prstGeom>
              <a:noFill/>
              <a:ln w="9525">
                <a:noFill/>
                <a:miter lim="800000"/>
                <a:headEnd/>
                <a:tailEnd/>
              </a:ln>
            </p:spPr>
            <p:txBody>
              <a:bodyPr wrap="none" lIns="0" tIns="0" rIns="0" bIns="0">
                <a:spAutoFit/>
              </a:bodyPr>
              <a:lstStyle/>
              <a:p>
                <a:pPr eaLnBrk="0" hangingPunct="0"/>
                <a:r>
                  <a:rPr lang="en-US" sz="1800" b="0">
                    <a:solidFill>
                      <a:srgbClr val="000000"/>
                    </a:solidFill>
                    <a:latin typeface="Arial" pitchFamily="34" charset="0"/>
                  </a:rPr>
                  <a:t>Trajectory of</a:t>
                </a:r>
              </a:p>
              <a:p>
                <a:pPr eaLnBrk="0" hangingPunct="0"/>
                <a:r>
                  <a:rPr lang="en-US" sz="1800" b="0">
                    <a:solidFill>
                      <a:srgbClr val="000000"/>
                    </a:solidFill>
                    <a:latin typeface="Arial" pitchFamily="34" charset="0"/>
                  </a:rPr>
                  <a:t>Separated Nuclides </a:t>
                </a:r>
              </a:p>
            </p:txBody>
          </p:sp>
          <p:sp>
            <p:nvSpPr>
              <p:cNvPr id="19490" name="Freeform 686"/>
              <p:cNvSpPr>
                <a:spLocks noEditPoints="1"/>
              </p:cNvSpPr>
              <p:nvPr/>
            </p:nvSpPr>
            <p:spPr bwMode="auto">
              <a:xfrm>
                <a:off x="2862" y="1060"/>
                <a:ext cx="119" cy="1404"/>
              </a:xfrm>
              <a:custGeom>
                <a:avLst/>
                <a:gdLst>
                  <a:gd name="T0" fmla="*/ 989 w 990"/>
                  <a:gd name="T1" fmla="*/ 27 h 11700"/>
                  <a:gd name="T2" fmla="*/ 220 w 990"/>
                  <a:gd name="T3" fmla="*/ 11370 h 11700"/>
                  <a:gd name="T4" fmla="*/ 193 w 990"/>
                  <a:gd name="T5" fmla="*/ 11393 h 11700"/>
                  <a:gd name="T6" fmla="*/ 170 w 990"/>
                  <a:gd name="T7" fmla="*/ 11366 h 11700"/>
                  <a:gd name="T8" fmla="*/ 939 w 990"/>
                  <a:gd name="T9" fmla="*/ 24 h 11700"/>
                  <a:gd name="T10" fmla="*/ 966 w 990"/>
                  <a:gd name="T11" fmla="*/ 1 h 11700"/>
                  <a:gd name="T12" fmla="*/ 989 w 990"/>
                  <a:gd name="T13" fmla="*/ 27 h 11700"/>
                  <a:gd name="T14" fmla="*/ 399 w 990"/>
                  <a:gd name="T15" fmla="*/ 11315 h 11700"/>
                  <a:gd name="T16" fmla="*/ 172 w 990"/>
                  <a:gd name="T17" fmla="*/ 11700 h 11700"/>
                  <a:gd name="T18" fmla="*/ 0 w 990"/>
                  <a:gd name="T19" fmla="*/ 11288 h 11700"/>
                  <a:gd name="T20" fmla="*/ 399 w 990"/>
                  <a:gd name="T21" fmla="*/ 11315 h 117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990"/>
                  <a:gd name="T34" fmla="*/ 0 h 11700"/>
                  <a:gd name="T35" fmla="*/ 990 w 990"/>
                  <a:gd name="T36" fmla="*/ 11700 h 1170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990" h="11700">
                    <a:moveTo>
                      <a:pt x="989" y="27"/>
                    </a:moveTo>
                    <a:lnTo>
                      <a:pt x="220" y="11370"/>
                    </a:lnTo>
                    <a:cubicBezTo>
                      <a:pt x="219" y="11383"/>
                      <a:pt x="207" y="11394"/>
                      <a:pt x="193" y="11393"/>
                    </a:cubicBezTo>
                    <a:cubicBezTo>
                      <a:pt x="180" y="11392"/>
                      <a:pt x="169" y="11380"/>
                      <a:pt x="170" y="11366"/>
                    </a:cubicBezTo>
                    <a:lnTo>
                      <a:pt x="939" y="24"/>
                    </a:lnTo>
                    <a:cubicBezTo>
                      <a:pt x="940" y="10"/>
                      <a:pt x="952" y="0"/>
                      <a:pt x="966" y="1"/>
                    </a:cubicBezTo>
                    <a:cubicBezTo>
                      <a:pt x="980" y="1"/>
                      <a:pt x="990" y="13"/>
                      <a:pt x="989" y="27"/>
                    </a:cubicBezTo>
                    <a:close/>
                    <a:moveTo>
                      <a:pt x="399" y="11315"/>
                    </a:moveTo>
                    <a:lnTo>
                      <a:pt x="172" y="11700"/>
                    </a:lnTo>
                    <a:lnTo>
                      <a:pt x="0" y="11288"/>
                    </a:lnTo>
                    <a:lnTo>
                      <a:pt x="399" y="11315"/>
                    </a:lnTo>
                    <a:close/>
                  </a:path>
                </a:pathLst>
              </a:custGeom>
              <a:solidFill>
                <a:srgbClr val="000000"/>
              </a:solidFill>
              <a:ln w="1588" cap="flat">
                <a:solidFill>
                  <a:srgbClr val="000000"/>
                </a:solidFill>
                <a:prstDash val="solid"/>
                <a:bevel/>
                <a:headEnd/>
                <a:tailEnd/>
              </a:ln>
            </p:spPr>
            <p:txBody>
              <a:bodyPr/>
              <a:lstStyle/>
              <a:p>
                <a:pPr eaLnBrk="0" hangingPunct="0"/>
                <a:endParaRPr lang="en-US" b="0">
                  <a:solidFill>
                    <a:srgbClr val="000000"/>
                  </a:solidFill>
                  <a:latin typeface="Arial" charset="0"/>
                </a:endParaRPr>
              </a:p>
            </p:txBody>
          </p:sp>
          <p:sp>
            <p:nvSpPr>
              <p:cNvPr id="19491" name="Freeform 687"/>
              <p:cNvSpPr>
                <a:spLocks noEditPoints="1"/>
              </p:cNvSpPr>
              <p:nvPr/>
            </p:nvSpPr>
            <p:spPr bwMode="auto">
              <a:xfrm>
                <a:off x="3675" y="1218"/>
                <a:ext cx="191" cy="1486"/>
              </a:xfrm>
              <a:custGeom>
                <a:avLst/>
                <a:gdLst>
                  <a:gd name="T0" fmla="*/ 1595 w 1597"/>
                  <a:gd name="T1" fmla="*/ 29 h 12384"/>
                  <a:gd name="T2" fmla="*/ 216 w 1597"/>
                  <a:gd name="T3" fmla="*/ 12056 h 12384"/>
                  <a:gd name="T4" fmla="*/ 189 w 1597"/>
                  <a:gd name="T5" fmla="*/ 12078 h 12384"/>
                  <a:gd name="T6" fmla="*/ 167 w 1597"/>
                  <a:gd name="T7" fmla="*/ 12050 h 12384"/>
                  <a:gd name="T8" fmla="*/ 1545 w 1597"/>
                  <a:gd name="T9" fmla="*/ 23 h 12384"/>
                  <a:gd name="T10" fmla="*/ 1573 w 1597"/>
                  <a:gd name="T11" fmla="*/ 1 h 12384"/>
                  <a:gd name="T12" fmla="*/ 1595 w 1597"/>
                  <a:gd name="T13" fmla="*/ 29 h 12384"/>
                  <a:gd name="T14" fmla="*/ 398 w 1597"/>
                  <a:gd name="T15" fmla="*/ 12010 h 12384"/>
                  <a:gd name="T16" fmla="*/ 153 w 1597"/>
                  <a:gd name="T17" fmla="*/ 12384 h 12384"/>
                  <a:gd name="T18" fmla="*/ 0 w 1597"/>
                  <a:gd name="T19" fmla="*/ 11964 h 12384"/>
                  <a:gd name="T20" fmla="*/ 398 w 1597"/>
                  <a:gd name="T21" fmla="*/ 12010 h 1238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597"/>
                  <a:gd name="T34" fmla="*/ 0 h 12384"/>
                  <a:gd name="T35" fmla="*/ 1597 w 1597"/>
                  <a:gd name="T36" fmla="*/ 12384 h 1238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597" h="12384">
                    <a:moveTo>
                      <a:pt x="1595" y="29"/>
                    </a:moveTo>
                    <a:lnTo>
                      <a:pt x="216" y="12056"/>
                    </a:lnTo>
                    <a:cubicBezTo>
                      <a:pt x="215" y="12070"/>
                      <a:pt x="202" y="12080"/>
                      <a:pt x="189" y="12078"/>
                    </a:cubicBezTo>
                    <a:cubicBezTo>
                      <a:pt x="175" y="12077"/>
                      <a:pt x="165" y="12064"/>
                      <a:pt x="167" y="12050"/>
                    </a:cubicBezTo>
                    <a:lnTo>
                      <a:pt x="1545" y="23"/>
                    </a:lnTo>
                    <a:cubicBezTo>
                      <a:pt x="1547" y="10"/>
                      <a:pt x="1559" y="0"/>
                      <a:pt x="1573" y="1"/>
                    </a:cubicBezTo>
                    <a:cubicBezTo>
                      <a:pt x="1587" y="3"/>
                      <a:pt x="1597" y="15"/>
                      <a:pt x="1595" y="29"/>
                    </a:cubicBezTo>
                    <a:close/>
                    <a:moveTo>
                      <a:pt x="398" y="12010"/>
                    </a:moveTo>
                    <a:lnTo>
                      <a:pt x="153" y="12384"/>
                    </a:lnTo>
                    <a:lnTo>
                      <a:pt x="0" y="11964"/>
                    </a:lnTo>
                    <a:lnTo>
                      <a:pt x="398" y="12010"/>
                    </a:lnTo>
                    <a:close/>
                  </a:path>
                </a:pathLst>
              </a:custGeom>
              <a:solidFill>
                <a:srgbClr val="000000"/>
              </a:solidFill>
              <a:ln w="1588" cap="flat">
                <a:solidFill>
                  <a:srgbClr val="000000"/>
                </a:solidFill>
                <a:prstDash val="solid"/>
                <a:bevel/>
                <a:headEnd/>
                <a:tailEnd/>
              </a:ln>
            </p:spPr>
            <p:txBody>
              <a:bodyPr/>
              <a:lstStyle/>
              <a:p>
                <a:pPr eaLnBrk="0" hangingPunct="0"/>
                <a:endParaRPr lang="en-US" b="0">
                  <a:solidFill>
                    <a:srgbClr val="000000"/>
                  </a:solidFill>
                  <a:latin typeface="Arial" charset="0"/>
                </a:endParaRPr>
              </a:p>
            </p:txBody>
          </p:sp>
          <p:grpSp>
            <p:nvGrpSpPr>
              <p:cNvPr id="19717" name="Group 688"/>
              <p:cNvGrpSpPr>
                <a:grpSpLocks/>
              </p:cNvGrpSpPr>
              <p:nvPr/>
            </p:nvGrpSpPr>
            <p:grpSpPr bwMode="auto">
              <a:xfrm>
                <a:off x="4922" y="1874"/>
                <a:ext cx="428" cy="428"/>
                <a:chOff x="4922" y="1874"/>
                <a:chExt cx="428" cy="428"/>
              </a:xfrm>
            </p:grpSpPr>
            <p:pic>
              <p:nvPicPr>
                <p:cNvPr id="19495" name="Picture 689"/>
                <p:cNvPicPr>
                  <a:picLocks noChangeAspect="1" noChangeArrowheads="1"/>
                </p:cNvPicPr>
                <p:nvPr/>
              </p:nvPicPr>
              <p:blipFill>
                <a:blip r:embed="rId4" cstate="print"/>
                <a:srcRect/>
                <a:stretch>
                  <a:fillRect/>
                </a:stretch>
              </p:blipFill>
              <p:spPr bwMode="auto">
                <a:xfrm>
                  <a:off x="4922" y="1874"/>
                  <a:ext cx="428" cy="428"/>
                </a:xfrm>
                <a:prstGeom prst="rect">
                  <a:avLst/>
                </a:prstGeom>
                <a:noFill/>
                <a:ln w="9525">
                  <a:noFill/>
                  <a:miter lim="800000"/>
                  <a:headEnd/>
                  <a:tailEnd/>
                </a:ln>
              </p:spPr>
            </p:pic>
            <p:pic>
              <p:nvPicPr>
                <p:cNvPr id="19496" name="Picture 690"/>
                <p:cNvPicPr>
                  <a:picLocks noChangeAspect="1" noChangeArrowheads="1"/>
                </p:cNvPicPr>
                <p:nvPr/>
              </p:nvPicPr>
              <p:blipFill>
                <a:blip r:embed="rId5" cstate="print"/>
                <a:srcRect/>
                <a:stretch>
                  <a:fillRect/>
                </a:stretch>
              </p:blipFill>
              <p:spPr bwMode="auto">
                <a:xfrm>
                  <a:off x="4922" y="1874"/>
                  <a:ext cx="428" cy="428"/>
                </a:xfrm>
                <a:prstGeom prst="rect">
                  <a:avLst/>
                </a:prstGeom>
                <a:noFill/>
                <a:ln w="9525">
                  <a:noFill/>
                  <a:miter lim="800000"/>
                  <a:headEnd/>
                  <a:tailEnd/>
                </a:ln>
              </p:spPr>
            </p:pic>
          </p:grpSp>
          <p:sp>
            <p:nvSpPr>
              <p:cNvPr id="19493" name="Freeform 691"/>
              <p:cNvSpPr>
                <a:spLocks noEditPoints="1"/>
              </p:cNvSpPr>
              <p:nvPr/>
            </p:nvSpPr>
            <p:spPr bwMode="auto">
              <a:xfrm>
                <a:off x="1875" y="1550"/>
                <a:ext cx="51" cy="98"/>
              </a:xfrm>
              <a:custGeom>
                <a:avLst/>
                <a:gdLst>
                  <a:gd name="T0" fmla="*/ 51 w 51"/>
                  <a:gd name="T1" fmla="*/ 4 h 98"/>
                  <a:gd name="T2" fmla="*/ 21 w 51"/>
                  <a:gd name="T3" fmla="*/ 64 h 98"/>
                  <a:gd name="T4" fmla="*/ 14 w 51"/>
                  <a:gd name="T5" fmla="*/ 60 h 98"/>
                  <a:gd name="T6" fmla="*/ 44 w 51"/>
                  <a:gd name="T7" fmla="*/ 0 h 98"/>
                  <a:gd name="T8" fmla="*/ 51 w 51"/>
                  <a:gd name="T9" fmla="*/ 4 h 98"/>
                  <a:gd name="T10" fmla="*/ 43 w 51"/>
                  <a:gd name="T11" fmla="*/ 66 h 98"/>
                  <a:gd name="T12" fmla="*/ 0 w 51"/>
                  <a:gd name="T13" fmla="*/ 98 h 98"/>
                  <a:gd name="T14" fmla="*/ 0 w 51"/>
                  <a:gd name="T15" fmla="*/ 44 h 98"/>
                  <a:gd name="T16" fmla="*/ 43 w 51"/>
                  <a:gd name="T17" fmla="*/ 66 h 9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1"/>
                  <a:gd name="T28" fmla="*/ 0 h 98"/>
                  <a:gd name="T29" fmla="*/ 51 w 51"/>
                  <a:gd name="T30" fmla="*/ 98 h 9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1" h="98">
                    <a:moveTo>
                      <a:pt x="51" y="4"/>
                    </a:moveTo>
                    <a:lnTo>
                      <a:pt x="21" y="64"/>
                    </a:lnTo>
                    <a:lnTo>
                      <a:pt x="14" y="60"/>
                    </a:lnTo>
                    <a:lnTo>
                      <a:pt x="44" y="0"/>
                    </a:lnTo>
                    <a:lnTo>
                      <a:pt x="51" y="4"/>
                    </a:lnTo>
                    <a:close/>
                    <a:moveTo>
                      <a:pt x="43" y="66"/>
                    </a:moveTo>
                    <a:lnTo>
                      <a:pt x="0" y="98"/>
                    </a:lnTo>
                    <a:lnTo>
                      <a:pt x="0" y="44"/>
                    </a:lnTo>
                    <a:lnTo>
                      <a:pt x="43" y="66"/>
                    </a:lnTo>
                    <a:close/>
                  </a:path>
                </a:pathLst>
              </a:custGeom>
              <a:solidFill>
                <a:srgbClr val="000000"/>
              </a:solidFill>
              <a:ln w="1588" cap="flat">
                <a:solidFill>
                  <a:srgbClr val="000000"/>
                </a:solidFill>
                <a:prstDash val="solid"/>
                <a:bevel/>
                <a:headEnd/>
                <a:tailEnd/>
              </a:ln>
            </p:spPr>
            <p:txBody>
              <a:bodyPr/>
              <a:lstStyle/>
              <a:p>
                <a:pPr eaLnBrk="0" hangingPunct="0"/>
                <a:endParaRPr lang="en-US" b="0">
                  <a:solidFill>
                    <a:srgbClr val="000000"/>
                  </a:solidFill>
                  <a:latin typeface="Arial" charset="0"/>
                </a:endParaRPr>
              </a:p>
            </p:txBody>
          </p:sp>
          <p:sp>
            <p:nvSpPr>
              <p:cNvPr id="19494" name="Freeform 692"/>
              <p:cNvSpPr>
                <a:spLocks noEditPoints="1"/>
              </p:cNvSpPr>
              <p:nvPr/>
            </p:nvSpPr>
            <p:spPr bwMode="auto">
              <a:xfrm flipH="1" flipV="1">
                <a:off x="1822" y="2344"/>
                <a:ext cx="85" cy="206"/>
              </a:xfrm>
              <a:custGeom>
                <a:avLst/>
                <a:gdLst>
                  <a:gd name="T0" fmla="*/ 51 w 51"/>
                  <a:gd name="T1" fmla="*/ 4 h 98"/>
                  <a:gd name="T2" fmla="*/ 21 w 51"/>
                  <a:gd name="T3" fmla="*/ 64 h 98"/>
                  <a:gd name="T4" fmla="*/ 14 w 51"/>
                  <a:gd name="T5" fmla="*/ 60 h 98"/>
                  <a:gd name="T6" fmla="*/ 44 w 51"/>
                  <a:gd name="T7" fmla="*/ 0 h 98"/>
                  <a:gd name="T8" fmla="*/ 51 w 51"/>
                  <a:gd name="T9" fmla="*/ 4 h 98"/>
                  <a:gd name="T10" fmla="*/ 43 w 51"/>
                  <a:gd name="T11" fmla="*/ 66 h 98"/>
                  <a:gd name="T12" fmla="*/ 0 w 51"/>
                  <a:gd name="T13" fmla="*/ 98 h 98"/>
                  <a:gd name="T14" fmla="*/ 0 w 51"/>
                  <a:gd name="T15" fmla="*/ 44 h 98"/>
                  <a:gd name="T16" fmla="*/ 43 w 51"/>
                  <a:gd name="T17" fmla="*/ 66 h 9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1"/>
                  <a:gd name="T28" fmla="*/ 0 h 98"/>
                  <a:gd name="T29" fmla="*/ 51 w 51"/>
                  <a:gd name="T30" fmla="*/ 98 h 9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1" h="98">
                    <a:moveTo>
                      <a:pt x="51" y="4"/>
                    </a:moveTo>
                    <a:lnTo>
                      <a:pt x="21" y="64"/>
                    </a:lnTo>
                    <a:lnTo>
                      <a:pt x="14" y="60"/>
                    </a:lnTo>
                    <a:lnTo>
                      <a:pt x="44" y="0"/>
                    </a:lnTo>
                    <a:lnTo>
                      <a:pt x="51" y="4"/>
                    </a:lnTo>
                    <a:close/>
                    <a:moveTo>
                      <a:pt x="43" y="66"/>
                    </a:moveTo>
                    <a:lnTo>
                      <a:pt x="0" y="98"/>
                    </a:lnTo>
                    <a:lnTo>
                      <a:pt x="0" y="44"/>
                    </a:lnTo>
                    <a:lnTo>
                      <a:pt x="43" y="66"/>
                    </a:lnTo>
                    <a:close/>
                  </a:path>
                </a:pathLst>
              </a:custGeom>
              <a:solidFill>
                <a:srgbClr val="000000"/>
              </a:solidFill>
              <a:ln w="1588" cap="flat">
                <a:solidFill>
                  <a:srgbClr val="000000"/>
                </a:solidFill>
                <a:prstDash val="solid"/>
                <a:bevel/>
                <a:headEnd/>
                <a:tailEnd/>
              </a:ln>
            </p:spPr>
            <p:txBody>
              <a:bodyPr/>
              <a:lstStyle/>
              <a:p>
                <a:pPr eaLnBrk="0" hangingPunct="0"/>
                <a:endParaRPr lang="en-US" b="0">
                  <a:solidFill>
                    <a:srgbClr val="000000"/>
                  </a:solidFill>
                  <a:latin typeface="Arial" charset="0"/>
                </a:endParaRPr>
              </a:p>
            </p:txBody>
          </p:sp>
        </p:grpSp>
      </p:grpSp>
    </p:spTree>
    <p:custDataLst>
      <p:tags r:id="rId1"/>
    </p:custData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r>
              <a:rPr lang="en-US" b="1" dirty="0" smtClean="0">
                <a:solidFill>
                  <a:schemeClr val="tx1"/>
                </a:solidFill>
                <a:latin typeface="+mn-lt"/>
                <a:cs typeface="Arial" pitchFamily="34" charset="0"/>
              </a:rPr>
              <a:t>Pre-separation Using the BGS</a:t>
            </a:r>
          </a:p>
        </p:txBody>
      </p:sp>
      <p:sp>
        <p:nvSpPr>
          <p:cNvPr id="2" name="Content Placeholder 1"/>
          <p:cNvSpPr>
            <a:spLocks noGrp="1"/>
          </p:cNvSpPr>
          <p:nvPr>
            <p:ph idx="1"/>
          </p:nvPr>
        </p:nvSpPr>
        <p:spPr/>
        <p:txBody>
          <a:bodyPr/>
          <a:lstStyle/>
          <a:p>
            <a:endParaRPr lang="en-US"/>
          </a:p>
        </p:txBody>
      </p:sp>
      <p:pic>
        <p:nvPicPr>
          <p:cNvPr id="348163" name="Picture 3" descr="BGS"/>
          <p:cNvPicPr>
            <a:picLocks noChangeAspect="1" noChangeArrowheads="1"/>
          </p:cNvPicPr>
          <p:nvPr/>
        </p:nvPicPr>
        <p:blipFill>
          <a:blip r:embed="rId3" cstate="print"/>
          <a:srcRect/>
          <a:stretch>
            <a:fillRect/>
          </a:stretch>
        </p:blipFill>
        <p:spPr bwMode="auto">
          <a:xfrm>
            <a:off x="152400" y="2590800"/>
            <a:ext cx="6172200" cy="4106862"/>
          </a:xfrm>
          <a:prstGeom prst="rect">
            <a:avLst/>
          </a:prstGeom>
          <a:noFill/>
          <a:ln w="9525">
            <a:noFill/>
            <a:miter lim="800000"/>
            <a:headEnd/>
            <a:tailEnd/>
          </a:ln>
        </p:spPr>
      </p:pic>
      <p:sp>
        <p:nvSpPr>
          <p:cNvPr id="348164" name="Rectangle 4"/>
          <p:cNvSpPr>
            <a:spLocks noChangeArrowheads="1"/>
          </p:cNvSpPr>
          <p:nvPr/>
        </p:nvSpPr>
        <p:spPr bwMode="auto">
          <a:xfrm>
            <a:off x="0" y="868740"/>
            <a:ext cx="9144000" cy="1569660"/>
          </a:xfrm>
          <a:prstGeom prst="rect">
            <a:avLst/>
          </a:prstGeom>
          <a:noFill/>
          <a:ln w="9525">
            <a:noFill/>
            <a:miter lim="800000"/>
            <a:headEnd/>
            <a:tailEnd/>
          </a:ln>
          <a:effectLst/>
        </p:spPr>
        <p:txBody>
          <a:bodyPr>
            <a:spAutoFit/>
          </a:bodyPr>
          <a:lstStyle/>
          <a:p>
            <a:pPr eaLnBrk="0" hangingPunct="0">
              <a:defRPr/>
            </a:pPr>
            <a:r>
              <a:rPr lang="en-US" dirty="0">
                <a:solidFill>
                  <a:srgbClr val="FF0000"/>
                </a:solidFill>
                <a:latin typeface="Calibri" pitchFamily="34" charset="0"/>
                <a:cs typeface="Calibri" pitchFamily="34" charset="0"/>
              </a:rPr>
              <a:t>BGS is a superior TAN separator</a:t>
            </a:r>
          </a:p>
          <a:p>
            <a:pPr eaLnBrk="0" hangingPunct="0">
              <a:defRPr/>
            </a:pPr>
            <a:r>
              <a:rPr lang="en-US" dirty="0">
                <a:solidFill>
                  <a:srgbClr val="000000"/>
                </a:solidFill>
                <a:latin typeface="Calibri" pitchFamily="34" charset="0"/>
                <a:cs typeface="Calibri" pitchFamily="34" charset="0"/>
              </a:rPr>
              <a:t>large angular acceptance (W=45msr) gives </a:t>
            </a:r>
            <a:r>
              <a:rPr lang="en-US" dirty="0">
                <a:solidFill>
                  <a:srgbClr val="FF0000"/>
                </a:solidFill>
                <a:latin typeface="Calibri" pitchFamily="34" charset="0"/>
                <a:cs typeface="Calibri" pitchFamily="34" charset="0"/>
              </a:rPr>
              <a:t>higher efficiency</a:t>
            </a:r>
          </a:p>
          <a:p>
            <a:pPr eaLnBrk="0" hangingPunct="0">
              <a:defRPr/>
            </a:pPr>
            <a:r>
              <a:rPr lang="en-US" dirty="0">
                <a:solidFill>
                  <a:srgbClr val="000000"/>
                </a:solidFill>
                <a:latin typeface="Calibri" pitchFamily="34" charset="0"/>
                <a:cs typeface="Calibri" pitchFamily="34" charset="0"/>
              </a:rPr>
              <a:t>large bend angle (70º) gives superior separation; </a:t>
            </a:r>
            <a:r>
              <a:rPr lang="en-US" dirty="0">
                <a:solidFill>
                  <a:srgbClr val="FF0000"/>
                </a:solidFill>
                <a:latin typeface="Calibri" pitchFamily="34" charset="0"/>
                <a:cs typeface="Calibri" pitchFamily="34" charset="0"/>
              </a:rPr>
              <a:t>best rejection of beam and transfer products</a:t>
            </a:r>
          </a:p>
        </p:txBody>
      </p:sp>
      <p:sp>
        <p:nvSpPr>
          <p:cNvPr id="348166" name="Text Box 6"/>
          <p:cNvSpPr txBox="1">
            <a:spLocks noChangeArrowheads="1"/>
          </p:cNvSpPr>
          <p:nvPr/>
        </p:nvSpPr>
        <p:spPr bwMode="auto">
          <a:xfrm>
            <a:off x="6477000" y="2895600"/>
            <a:ext cx="2667000" cy="2616101"/>
          </a:xfrm>
          <a:prstGeom prst="rect">
            <a:avLst/>
          </a:prstGeom>
          <a:noFill/>
          <a:ln w="9525">
            <a:noFill/>
            <a:miter lim="800000"/>
            <a:headEnd/>
            <a:tailEnd/>
          </a:ln>
          <a:effectLst/>
        </p:spPr>
        <p:txBody>
          <a:bodyPr wrap="square">
            <a:spAutoFit/>
          </a:bodyPr>
          <a:lstStyle/>
          <a:p>
            <a:pPr eaLnBrk="0" hangingPunct="0">
              <a:defRPr/>
            </a:pPr>
            <a:r>
              <a:rPr lang="en-US" dirty="0">
                <a:solidFill>
                  <a:srgbClr val="FF0000"/>
                </a:solidFill>
                <a:latin typeface="+mn-lt"/>
              </a:rPr>
              <a:t>Beam intensity, target thickness, and efficiency give </a:t>
            </a:r>
            <a:r>
              <a:rPr lang="en-US" u="sng" dirty="0" smtClean="0">
                <a:solidFill>
                  <a:srgbClr val="FF0000"/>
                </a:solidFill>
                <a:latin typeface="+mn-lt"/>
              </a:rPr>
              <a:t>one </a:t>
            </a:r>
            <a:r>
              <a:rPr lang="en-US" u="sng" dirty="0">
                <a:solidFill>
                  <a:srgbClr val="FF0000"/>
                </a:solidFill>
                <a:latin typeface="+mn-lt"/>
              </a:rPr>
              <a:t>event/(</a:t>
            </a:r>
            <a:r>
              <a:rPr lang="en-US" u="sng" dirty="0" err="1">
                <a:solidFill>
                  <a:srgbClr val="FF0000"/>
                </a:solidFill>
                <a:latin typeface="+mn-lt"/>
              </a:rPr>
              <a:t>picobarn</a:t>
            </a:r>
            <a:r>
              <a:rPr lang="en-US" u="sng" dirty="0">
                <a:solidFill>
                  <a:srgbClr val="FF0000"/>
                </a:solidFill>
                <a:latin typeface="+mn-lt"/>
                <a:cs typeface="Arial" pitchFamily="34" charset="0"/>
              </a:rPr>
              <a:t>·</a:t>
            </a:r>
            <a:r>
              <a:rPr lang="en-US" u="sng" dirty="0">
                <a:solidFill>
                  <a:srgbClr val="FF0000"/>
                </a:solidFill>
                <a:latin typeface="+mn-lt"/>
              </a:rPr>
              <a:t> 7 day week)</a:t>
            </a:r>
          </a:p>
          <a:p>
            <a:pPr eaLnBrk="0" hangingPunct="0">
              <a:defRPr/>
            </a:pPr>
            <a:endParaRPr lang="en-US" sz="2000" b="0" dirty="0">
              <a:solidFill>
                <a:srgbClr val="000000"/>
              </a:solidFill>
              <a:latin typeface="Arial" pitchFamily="34" charset="0"/>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3859" name="Picture 3" descr="UF4TargetWheel"/>
          <p:cNvPicPr>
            <a:picLocks noChangeAspect="1" noChangeArrowheads="1"/>
          </p:cNvPicPr>
          <p:nvPr/>
        </p:nvPicPr>
        <p:blipFill>
          <a:blip r:embed="rId2">
            <a:extLst>
              <a:ext uri="{28A0092B-C50C-407E-A947-70E740481C1C}">
                <a14:useLocalDpi xmlns:a14="http://schemas.microsoft.com/office/drawing/2010/main" val="0"/>
              </a:ext>
            </a:extLst>
          </a:blip>
          <a:srcRect l="5594" b="10327"/>
          <a:stretch>
            <a:fillRect/>
          </a:stretch>
        </p:blipFill>
        <p:spPr bwMode="auto">
          <a:xfrm>
            <a:off x="879475" y="1273175"/>
            <a:ext cx="7594600" cy="5411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59" name="Rectangle 4"/>
          <p:cNvSpPr>
            <a:spLocks noGrp="1" noChangeArrowheads="1"/>
          </p:cNvSpPr>
          <p:nvPr>
            <p:ph type="title"/>
          </p:nvPr>
        </p:nvSpPr>
        <p:spPr/>
        <p:txBody>
          <a:bodyPr/>
          <a:lstStyle/>
          <a:p>
            <a:r>
              <a:rPr lang="en-US" sz="3600" dirty="0" smtClean="0">
                <a:solidFill>
                  <a:schemeClr val="tx1"/>
                </a:solidFill>
                <a:latin typeface="+mn-lt"/>
              </a:rPr>
              <a:t>BGS Target Wheel</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338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3161" name="Picture 697" descr="DSCN00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1225" y="984250"/>
            <a:ext cx="7239000" cy="542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5" name="Rectangle 4"/>
          <p:cNvSpPr>
            <a:spLocks noGrp="1" noChangeArrowheads="1"/>
          </p:cNvSpPr>
          <p:nvPr>
            <p:ph type="title"/>
          </p:nvPr>
        </p:nvSpPr>
        <p:spPr/>
        <p:txBody>
          <a:bodyPr/>
          <a:lstStyle/>
          <a:p>
            <a:r>
              <a:rPr lang="en-US" sz="3600" dirty="0" smtClean="0">
                <a:solidFill>
                  <a:schemeClr val="tx1"/>
                </a:solidFill>
                <a:latin typeface="Calibri" pitchFamily="34" charset="0"/>
                <a:cs typeface="Calibri" pitchFamily="34" charset="0"/>
              </a:rPr>
              <a:t>BGS Detector Array</a:t>
            </a:r>
          </a:p>
        </p:txBody>
      </p:sp>
      <p:pic>
        <p:nvPicPr>
          <p:cNvPr id="703160" name="Picture 696" descr="Detector Box"/>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1825" y="1016000"/>
            <a:ext cx="5340350" cy="544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3162" name="Text Box 698"/>
          <p:cNvSpPr txBox="1">
            <a:spLocks noChangeArrowheads="1"/>
          </p:cNvSpPr>
          <p:nvPr/>
        </p:nvSpPr>
        <p:spPr bwMode="auto">
          <a:xfrm>
            <a:off x="1063625" y="5191125"/>
            <a:ext cx="2282825" cy="1603375"/>
          </a:xfrm>
          <a:prstGeom prst="rect">
            <a:avLst/>
          </a:prstGeom>
          <a:solidFill>
            <a:srgbClr val="FFFFFF">
              <a:alpha val="59999"/>
            </a:srgbClr>
          </a:solidFill>
          <a:ln w="50800">
            <a:solidFill>
              <a:srgbClr val="000080"/>
            </a:solidFill>
            <a:miter lim="800000"/>
            <a:headEnd/>
            <a:tailEnd/>
          </a:ln>
        </p:spPr>
        <p:txBody>
          <a:bodyPr wrap="none"/>
          <a:lstStyle>
            <a:lvl1pPr eaLnBrk="0" hangingPunct="0">
              <a:defRPr sz="4000" b="1">
                <a:solidFill>
                  <a:srgbClr val="000099"/>
                </a:solidFill>
                <a:latin typeface="Times New Roman" pitchFamily="18" charset="0"/>
              </a:defRPr>
            </a:lvl1pPr>
            <a:lvl2pPr marL="742950" indent="-285750" eaLnBrk="0" hangingPunct="0">
              <a:defRPr sz="4000" b="1">
                <a:solidFill>
                  <a:srgbClr val="000099"/>
                </a:solidFill>
                <a:latin typeface="Times New Roman" pitchFamily="18" charset="0"/>
              </a:defRPr>
            </a:lvl2pPr>
            <a:lvl3pPr marL="1143000" indent="-228600" eaLnBrk="0" hangingPunct="0">
              <a:defRPr sz="4000" b="1">
                <a:solidFill>
                  <a:srgbClr val="000099"/>
                </a:solidFill>
                <a:latin typeface="Times New Roman" pitchFamily="18" charset="0"/>
              </a:defRPr>
            </a:lvl3pPr>
            <a:lvl4pPr marL="1600200" indent="-228600" eaLnBrk="0" hangingPunct="0">
              <a:defRPr sz="4000" b="1">
                <a:solidFill>
                  <a:srgbClr val="000099"/>
                </a:solidFill>
                <a:latin typeface="Times New Roman" pitchFamily="18" charset="0"/>
              </a:defRPr>
            </a:lvl4pPr>
            <a:lvl5pPr marL="2057400" indent="-228600" eaLnBrk="0" hangingPunct="0">
              <a:defRPr sz="4000" b="1">
                <a:solidFill>
                  <a:srgbClr val="000099"/>
                </a:solidFill>
                <a:latin typeface="Times New Roman" pitchFamily="18" charset="0"/>
              </a:defRPr>
            </a:lvl5pPr>
            <a:lvl6pPr marL="2514600" indent="-228600" eaLnBrk="0" fontAlgn="base" hangingPunct="0">
              <a:spcBef>
                <a:spcPct val="0"/>
              </a:spcBef>
              <a:spcAft>
                <a:spcPct val="0"/>
              </a:spcAft>
              <a:defRPr sz="4000" b="1">
                <a:solidFill>
                  <a:srgbClr val="000099"/>
                </a:solidFill>
                <a:latin typeface="Times New Roman" pitchFamily="18" charset="0"/>
              </a:defRPr>
            </a:lvl6pPr>
            <a:lvl7pPr marL="2971800" indent="-228600" eaLnBrk="0" fontAlgn="base" hangingPunct="0">
              <a:spcBef>
                <a:spcPct val="0"/>
              </a:spcBef>
              <a:spcAft>
                <a:spcPct val="0"/>
              </a:spcAft>
              <a:defRPr sz="4000" b="1">
                <a:solidFill>
                  <a:srgbClr val="000099"/>
                </a:solidFill>
                <a:latin typeface="Times New Roman" pitchFamily="18" charset="0"/>
              </a:defRPr>
            </a:lvl7pPr>
            <a:lvl8pPr marL="3429000" indent="-228600" eaLnBrk="0" fontAlgn="base" hangingPunct="0">
              <a:spcBef>
                <a:spcPct val="0"/>
              </a:spcBef>
              <a:spcAft>
                <a:spcPct val="0"/>
              </a:spcAft>
              <a:defRPr sz="4000" b="1">
                <a:solidFill>
                  <a:srgbClr val="000099"/>
                </a:solidFill>
                <a:latin typeface="Times New Roman" pitchFamily="18" charset="0"/>
              </a:defRPr>
            </a:lvl8pPr>
            <a:lvl9pPr marL="3886200" indent="-228600" eaLnBrk="0" fontAlgn="base" hangingPunct="0">
              <a:spcBef>
                <a:spcPct val="0"/>
              </a:spcBef>
              <a:spcAft>
                <a:spcPct val="0"/>
              </a:spcAft>
              <a:defRPr sz="4000" b="1">
                <a:solidFill>
                  <a:srgbClr val="000099"/>
                </a:solidFill>
                <a:latin typeface="Times New Roman" pitchFamily="18" charset="0"/>
              </a:defRPr>
            </a:lvl9pPr>
          </a:lstStyle>
          <a:p>
            <a:pPr algn="ctr" eaLnBrk="1" hangingPunct="1"/>
            <a:r>
              <a:rPr lang="en-US" sz="2400" dirty="0" err="1" smtClean="0">
                <a:solidFill>
                  <a:schemeClr val="tx1"/>
                </a:solidFill>
                <a:latin typeface="Arial Black" pitchFamily="34" charset="0"/>
                <a:cs typeface="Arial" pitchFamily="34" charset="0"/>
              </a:rPr>
              <a:t>Multiwire</a:t>
            </a:r>
            <a:endParaRPr lang="en-US" sz="2400" dirty="0" smtClean="0">
              <a:solidFill>
                <a:schemeClr val="tx1"/>
              </a:solidFill>
              <a:latin typeface="Arial Black" pitchFamily="34" charset="0"/>
              <a:cs typeface="Arial" pitchFamily="34" charset="0"/>
            </a:endParaRPr>
          </a:p>
          <a:p>
            <a:pPr algn="ctr" eaLnBrk="1" hangingPunct="1"/>
            <a:r>
              <a:rPr lang="en-US" sz="2400" dirty="0" smtClean="0">
                <a:solidFill>
                  <a:schemeClr val="tx1"/>
                </a:solidFill>
                <a:latin typeface="Arial Black" pitchFamily="34" charset="0"/>
                <a:cs typeface="Arial" pitchFamily="34" charset="0"/>
              </a:rPr>
              <a:t>Proportional</a:t>
            </a:r>
          </a:p>
          <a:p>
            <a:pPr algn="ctr" eaLnBrk="1" hangingPunct="1"/>
            <a:r>
              <a:rPr lang="en-US" sz="2400" dirty="0" smtClean="0">
                <a:solidFill>
                  <a:schemeClr val="tx1"/>
                </a:solidFill>
                <a:latin typeface="Arial Black" pitchFamily="34" charset="0"/>
                <a:cs typeface="Arial" pitchFamily="34" charset="0"/>
              </a:rPr>
              <a:t>Counter</a:t>
            </a:r>
          </a:p>
          <a:p>
            <a:pPr algn="ctr" eaLnBrk="1" hangingPunct="1"/>
            <a:r>
              <a:rPr lang="en-US" sz="2400" dirty="0" smtClean="0">
                <a:solidFill>
                  <a:schemeClr val="tx1"/>
                </a:solidFill>
                <a:latin typeface="Arial Black" pitchFamily="34" charset="0"/>
                <a:cs typeface="Arial" pitchFamily="34" charset="0"/>
              </a:rPr>
              <a:t>(MWPC</a:t>
            </a:r>
            <a:r>
              <a:rPr lang="en-US" sz="2400" dirty="0" smtClean="0">
                <a:solidFill>
                  <a:srgbClr val="000080"/>
                </a:solidFill>
                <a:latin typeface="Arial Black" pitchFamily="34" charset="0"/>
                <a:cs typeface="Arial" pitchFamily="34" charset="0"/>
              </a:rPr>
              <a:t>)</a:t>
            </a:r>
          </a:p>
        </p:txBody>
      </p:sp>
      <p:sp>
        <p:nvSpPr>
          <p:cNvPr id="703163" name="Text Box 699"/>
          <p:cNvSpPr txBox="1">
            <a:spLocks noChangeArrowheads="1"/>
          </p:cNvSpPr>
          <p:nvPr/>
        </p:nvSpPr>
        <p:spPr bwMode="auto">
          <a:xfrm>
            <a:off x="5402263" y="5191125"/>
            <a:ext cx="2138362" cy="1527175"/>
          </a:xfrm>
          <a:prstGeom prst="rect">
            <a:avLst/>
          </a:prstGeom>
          <a:solidFill>
            <a:srgbClr val="FFFFFF">
              <a:alpha val="59999"/>
            </a:srgbClr>
          </a:solidFill>
          <a:ln w="50800">
            <a:solidFill>
              <a:srgbClr val="000080"/>
            </a:solidFill>
            <a:miter lim="800000"/>
            <a:headEnd/>
            <a:tailEnd/>
          </a:ln>
        </p:spPr>
        <p:txBody>
          <a:bodyPr wrap="none" anchor="ctr" anchorCtr="1"/>
          <a:lstStyle>
            <a:lvl1pPr eaLnBrk="0" hangingPunct="0">
              <a:defRPr sz="4000" b="1">
                <a:solidFill>
                  <a:srgbClr val="000099"/>
                </a:solidFill>
                <a:latin typeface="Times New Roman" pitchFamily="18" charset="0"/>
              </a:defRPr>
            </a:lvl1pPr>
            <a:lvl2pPr marL="742950" indent="-285750" eaLnBrk="0" hangingPunct="0">
              <a:defRPr sz="4000" b="1">
                <a:solidFill>
                  <a:srgbClr val="000099"/>
                </a:solidFill>
                <a:latin typeface="Times New Roman" pitchFamily="18" charset="0"/>
              </a:defRPr>
            </a:lvl2pPr>
            <a:lvl3pPr marL="1143000" indent="-228600" eaLnBrk="0" hangingPunct="0">
              <a:defRPr sz="4000" b="1">
                <a:solidFill>
                  <a:srgbClr val="000099"/>
                </a:solidFill>
                <a:latin typeface="Times New Roman" pitchFamily="18" charset="0"/>
              </a:defRPr>
            </a:lvl3pPr>
            <a:lvl4pPr marL="1600200" indent="-228600" eaLnBrk="0" hangingPunct="0">
              <a:defRPr sz="4000" b="1">
                <a:solidFill>
                  <a:srgbClr val="000099"/>
                </a:solidFill>
                <a:latin typeface="Times New Roman" pitchFamily="18" charset="0"/>
              </a:defRPr>
            </a:lvl4pPr>
            <a:lvl5pPr marL="2057400" indent="-228600" eaLnBrk="0" hangingPunct="0">
              <a:defRPr sz="4000" b="1">
                <a:solidFill>
                  <a:srgbClr val="000099"/>
                </a:solidFill>
                <a:latin typeface="Times New Roman" pitchFamily="18" charset="0"/>
              </a:defRPr>
            </a:lvl5pPr>
            <a:lvl6pPr marL="2514600" indent="-228600" eaLnBrk="0" fontAlgn="base" hangingPunct="0">
              <a:spcBef>
                <a:spcPct val="0"/>
              </a:spcBef>
              <a:spcAft>
                <a:spcPct val="0"/>
              </a:spcAft>
              <a:defRPr sz="4000" b="1">
                <a:solidFill>
                  <a:srgbClr val="000099"/>
                </a:solidFill>
                <a:latin typeface="Times New Roman" pitchFamily="18" charset="0"/>
              </a:defRPr>
            </a:lvl6pPr>
            <a:lvl7pPr marL="2971800" indent="-228600" eaLnBrk="0" fontAlgn="base" hangingPunct="0">
              <a:spcBef>
                <a:spcPct val="0"/>
              </a:spcBef>
              <a:spcAft>
                <a:spcPct val="0"/>
              </a:spcAft>
              <a:defRPr sz="4000" b="1">
                <a:solidFill>
                  <a:srgbClr val="000099"/>
                </a:solidFill>
                <a:latin typeface="Times New Roman" pitchFamily="18" charset="0"/>
              </a:defRPr>
            </a:lvl7pPr>
            <a:lvl8pPr marL="3429000" indent="-228600" eaLnBrk="0" fontAlgn="base" hangingPunct="0">
              <a:spcBef>
                <a:spcPct val="0"/>
              </a:spcBef>
              <a:spcAft>
                <a:spcPct val="0"/>
              </a:spcAft>
              <a:defRPr sz="4000" b="1">
                <a:solidFill>
                  <a:srgbClr val="000099"/>
                </a:solidFill>
                <a:latin typeface="Times New Roman" pitchFamily="18" charset="0"/>
              </a:defRPr>
            </a:lvl8pPr>
            <a:lvl9pPr marL="3886200" indent="-228600" eaLnBrk="0" fontAlgn="base" hangingPunct="0">
              <a:spcBef>
                <a:spcPct val="0"/>
              </a:spcBef>
              <a:spcAft>
                <a:spcPct val="0"/>
              </a:spcAft>
              <a:defRPr sz="4000" b="1">
                <a:solidFill>
                  <a:srgbClr val="000099"/>
                </a:solidFill>
                <a:latin typeface="Times New Roman" pitchFamily="18" charset="0"/>
              </a:defRPr>
            </a:lvl9pPr>
          </a:lstStyle>
          <a:p>
            <a:pPr algn="ctr" eaLnBrk="1" hangingPunct="1"/>
            <a:r>
              <a:rPr lang="en-US" sz="3200" dirty="0" smtClean="0">
                <a:solidFill>
                  <a:schemeClr val="tx1"/>
                </a:solidFill>
                <a:latin typeface="Arial" pitchFamily="34" charset="0"/>
                <a:cs typeface="Arial" pitchFamily="34" charset="0"/>
              </a:rPr>
              <a:t>Focal</a:t>
            </a:r>
          </a:p>
          <a:p>
            <a:pPr algn="ctr" eaLnBrk="1" hangingPunct="1"/>
            <a:r>
              <a:rPr lang="en-US" sz="3200" dirty="0" smtClean="0">
                <a:solidFill>
                  <a:schemeClr val="tx1"/>
                </a:solidFill>
                <a:latin typeface="Arial" pitchFamily="34" charset="0"/>
                <a:cs typeface="Arial" pitchFamily="34" charset="0"/>
              </a:rPr>
              <a:t>Plane</a:t>
            </a:r>
          </a:p>
          <a:p>
            <a:pPr algn="ctr" eaLnBrk="1" hangingPunct="1"/>
            <a:r>
              <a:rPr lang="en-US" sz="3200" dirty="0" smtClean="0">
                <a:solidFill>
                  <a:schemeClr val="tx1"/>
                </a:solidFill>
                <a:latin typeface="Arial" pitchFamily="34" charset="0"/>
                <a:cs typeface="Arial" pitchFamily="34" charset="0"/>
              </a:rPr>
              <a:t>Detector</a:t>
            </a:r>
          </a:p>
        </p:txBody>
      </p:sp>
      <p:grpSp>
        <p:nvGrpSpPr>
          <p:cNvPr id="2" name="Group 700"/>
          <p:cNvGrpSpPr>
            <a:grpSpLocks/>
          </p:cNvGrpSpPr>
          <p:nvPr/>
        </p:nvGrpSpPr>
        <p:grpSpPr bwMode="auto">
          <a:xfrm>
            <a:off x="987425" y="3330575"/>
            <a:ext cx="4343400" cy="1238250"/>
            <a:chOff x="384" y="2042"/>
            <a:chExt cx="2736" cy="780"/>
          </a:xfrm>
        </p:grpSpPr>
        <p:sp>
          <p:nvSpPr>
            <p:cNvPr id="44040" name="Line 701"/>
            <p:cNvSpPr>
              <a:spLocks noChangeShapeType="1"/>
            </p:cNvSpPr>
            <p:nvPr/>
          </p:nvSpPr>
          <p:spPr bwMode="auto">
            <a:xfrm>
              <a:off x="384" y="2448"/>
              <a:ext cx="2736" cy="0"/>
            </a:xfrm>
            <a:prstGeom prst="line">
              <a:avLst/>
            </a:prstGeom>
            <a:noFill/>
            <a:ln w="2032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sz="4000" smtClean="0">
                <a:solidFill>
                  <a:srgbClr val="000099"/>
                </a:solidFill>
              </a:endParaRPr>
            </a:p>
          </p:txBody>
        </p:sp>
        <p:sp>
          <p:nvSpPr>
            <p:cNvPr id="44041" name="Text Box 702"/>
            <p:cNvSpPr txBox="1">
              <a:spLocks noChangeArrowheads="1"/>
            </p:cNvSpPr>
            <p:nvPr/>
          </p:nvSpPr>
          <p:spPr bwMode="auto">
            <a:xfrm>
              <a:off x="634" y="2042"/>
              <a:ext cx="1717" cy="780"/>
            </a:xfrm>
            <a:prstGeom prst="rect">
              <a:avLst/>
            </a:prstGeom>
            <a:solidFill>
              <a:srgbClr val="FFFFFF">
                <a:alpha val="59999"/>
              </a:srgbClr>
            </a:solidFill>
            <a:ln w="50800">
              <a:solidFill>
                <a:srgbClr val="FF0000"/>
              </a:solidFill>
              <a:miter lim="800000"/>
              <a:headEnd/>
              <a:tailEnd/>
            </a:ln>
          </p:spPr>
          <p:txBody>
            <a:bodyPr wrap="none" anchor="ctr" anchorCtr="1">
              <a:spAutoFit/>
            </a:bodyPr>
            <a:lstStyle>
              <a:lvl1pPr eaLnBrk="0" hangingPunct="0">
                <a:defRPr sz="4000" b="1">
                  <a:solidFill>
                    <a:srgbClr val="000099"/>
                  </a:solidFill>
                  <a:latin typeface="Times New Roman" pitchFamily="18" charset="0"/>
                </a:defRPr>
              </a:lvl1pPr>
              <a:lvl2pPr marL="742950" indent="-285750" eaLnBrk="0" hangingPunct="0">
                <a:defRPr sz="4000" b="1">
                  <a:solidFill>
                    <a:srgbClr val="000099"/>
                  </a:solidFill>
                  <a:latin typeface="Times New Roman" pitchFamily="18" charset="0"/>
                </a:defRPr>
              </a:lvl2pPr>
              <a:lvl3pPr marL="1143000" indent="-228600" eaLnBrk="0" hangingPunct="0">
                <a:defRPr sz="4000" b="1">
                  <a:solidFill>
                    <a:srgbClr val="000099"/>
                  </a:solidFill>
                  <a:latin typeface="Times New Roman" pitchFamily="18" charset="0"/>
                </a:defRPr>
              </a:lvl3pPr>
              <a:lvl4pPr marL="1600200" indent="-228600" eaLnBrk="0" hangingPunct="0">
                <a:defRPr sz="4000" b="1">
                  <a:solidFill>
                    <a:srgbClr val="000099"/>
                  </a:solidFill>
                  <a:latin typeface="Times New Roman" pitchFamily="18" charset="0"/>
                </a:defRPr>
              </a:lvl4pPr>
              <a:lvl5pPr marL="2057400" indent="-228600" eaLnBrk="0" hangingPunct="0">
                <a:defRPr sz="4000" b="1">
                  <a:solidFill>
                    <a:srgbClr val="000099"/>
                  </a:solidFill>
                  <a:latin typeface="Times New Roman" pitchFamily="18" charset="0"/>
                </a:defRPr>
              </a:lvl5pPr>
              <a:lvl6pPr marL="2514600" indent="-228600" eaLnBrk="0" fontAlgn="base" hangingPunct="0">
                <a:spcBef>
                  <a:spcPct val="0"/>
                </a:spcBef>
                <a:spcAft>
                  <a:spcPct val="0"/>
                </a:spcAft>
                <a:defRPr sz="4000" b="1">
                  <a:solidFill>
                    <a:srgbClr val="000099"/>
                  </a:solidFill>
                  <a:latin typeface="Times New Roman" pitchFamily="18" charset="0"/>
                </a:defRPr>
              </a:lvl6pPr>
              <a:lvl7pPr marL="2971800" indent="-228600" eaLnBrk="0" fontAlgn="base" hangingPunct="0">
                <a:spcBef>
                  <a:spcPct val="0"/>
                </a:spcBef>
                <a:spcAft>
                  <a:spcPct val="0"/>
                </a:spcAft>
                <a:defRPr sz="4000" b="1">
                  <a:solidFill>
                    <a:srgbClr val="000099"/>
                  </a:solidFill>
                  <a:latin typeface="Times New Roman" pitchFamily="18" charset="0"/>
                </a:defRPr>
              </a:lvl7pPr>
              <a:lvl8pPr marL="3429000" indent="-228600" eaLnBrk="0" fontAlgn="base" hangingPunct="0">
                <a:spcBef>
                  <a:spcPct val="0"/>
                </a:spcBef>
                <a:spcAft>
                  <a:spcPct val="0"/>
                </a:spcAft>
                <a:defRPr sz="4000" b="1">
                  <a:solidFill>
                    <a:srgbClr val="000099"/>
                  </a:solidFill>
                  <a:latin typeface="Times New Roman" pitchFamily="18" charset="0"/>
                </a:defRPr>
              </a:lvl8pPr>
              <a:lvl9pPr marL="3886200" indent="-228600" eaLnBrk="0" fontAlgn="base" hangingPunct="0">
                <a:spcBef>
                  <a:spcPct val="0"/>
                </a:spcBef>
                <a:spcAft>
                  <a:spcPct val="0"/>
                </a:spcAft>
                <a:defRPr sz="4000" b="1">
                  <a:solidFill>
                    <a:srgbClr val="000099"/>
                  </a:solidFill>
                  <a:latin typeface="Times New Roman" pitchFamily="18" charset="0"/>
                </a:defRPr>
              </a:lvl9pPr>
            </a:lstStyle>
            <a:p>
              <a:pPr algn="ctr" eaLnBrk="1" hangingPunct="1"/>
              <a:r>
                <a:rPr lang="en-US" sz="2400" smtClean="0">
                  <a:solidFill>
                    <a:srgbClr val="FF0000"/>
                  </a:solidFill>
                  <a:latin typeface="Arial" pitchFamily="34" charset="0"/>
                  <a:cs typeface="Arial" pitchFamily="34" charset="0"/>
                </a:rPr>
                <a:t>Nuclear Reaction</a:t>
              </a:r>
            </a:p>
            <a:p>
              <a:pPr algn="ctr" eaLnBrk="1" hangingPunct="1"/>
              <a:endParaRPr lang="en-US" sz="2400" smtClean="0">
                <a:solidFill>
                  <a:srgbClr val="FF0000"/>
                </a:solidFill>
                <a:latin typeface="Arial" pitchFamily="34" charset="0"/>
                <a:cs typeface="Arial" pitchFamily="34" charset="0"/>
              </a:endParaRPr>
            </a:p>
            <a:p>
              <a:pPr algn="ctr" eaLnBrk="1" hangingPunct="1"/>
              <a:r>
                <a:rPr lang="en-US" sz="2400" smtClean="0">
                  <a:solidFill>
                    <a:srgbClr val="FF0000"/>
                  </a:solidFill>
                  <a:latin typeface="Arial" pitchFamily="34" charset="0"/>
                  <a:cs typeface="Arial" pitchFamily="34" charset="0"/>
                </a:rPr>
                <a:t>Products</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0316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8"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703163"/>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703162"/>
                                        </p:tgtEl>
                                        <p:attrNameLst>
                                          <p:attrName>style.visibility</p:attrName>
                                        </p:attrNameLst>
                                      </p:cBhvr>
                                      <p:to>
                                        <p:strVal val="visible"/>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1" presetClass="entr" presetSubtype="0" fill="hold" nodeType="clickEffect">
                                  <p:stCondLst>
                                    <p:cond delay="0"/>
                                  </p:stCondLst>
                                  <p:childTnLst>
                                    <p:set>
                                      <p:cBhvr>
                                        <p:cTn id="21" dur="1" fill="hold">
                                          <p:stCondLst>
                                            <p:cond delay="0"/>
                                          </p:stCondLst>
                                        </p:cTn>
                                        <p:tgtEl>
                                          <p:spTgt spid="703160"/>
                                        </p:tgtEl>
                                        <p:attrNameLst>
                                          <p:attrName>style.visibility</p:attrName>
                                        </p:attrNameLst>
                                      </p:cBhvr>
                                      <p:to>
                                        <p:strVal val="visible"/>
                                      </p:to>
                                    </p:set>
                                  </p:childTnLst>
                                </p:cTn>
                              </p:par>
                              <p:par>
                                <p:cTn id="22" presetID="1" presetClass="exit" presetSubtype="0" fill="hold" nodeType="withEffect">
                                  <p:stCondLst>
                                    <p:cond delay="0"/>
                                  </p:stCondLst>
                                  <p:childTnLst>
                                    <p:set>
                                      <p:cBhvr>
                                        <p:cTn id="23" dur="1" fill="hold">
                                          <p:stCondLst>
                                            <p:cond delay="0"/>
                                          </p:stCondLst>
                                        </p:cTn>
                                        <p:tgtEl>
                                          <p:spTgt spid="703161"/>
                                        </p:tgtEl>
                                        <p:attrNameLst>
                                          <p:attrName>style.visibility</p:attrName>
                                        </p:attrNameLst>
                                      </p:cBhvr>
                                      <p:to>
                                        <p:strVal val="hidden"/>
                                      </p:to>
                                    </p:set>
                                  </p:childTnLst>
                                </p:cTn>
                              </p:par>
                              <p:par>
                                <p:cTn id="24" presetID="1" presetClass="exit" presetSubtype="0" fill="hold" grpId="1" nodeType="withEffect">
                                  <p:stCondLst>
                                    <p:cond delay="0"/>
                                  </p:stCondLst>
                                  <p:childTnLst>
                                    <p:set>
                                      <p:cBhvr>
                                        <p:cTn id="25" dur="1" fill="hold">
                                          <p:stCondLst>
                                            <p:cond delay="0"/>
                                          </p:stCondLst>
                                        </p:cTn>
                                        <p:tgtEl>
                                          <p:spTgt spid="703163"/>
                                        </p:tgtEl>
                                        <p:attrNameLst>
                                          <p:attrName>style.visibility</p:attrName>
                                        </p:attrNameLst>
                                      </p:cBhvr>
                                      <p:to>
                                        <p:strVal val="hidden"/>
                                      </p:to>
                                    </p:set>
                                  </p:childTnLst>
                                </p:cTn>
                              </p:par>
                              <p:par>
                                <p:cTn id="26" presetID="1" presetClass="exit" presetSubtype="0" fill="hold" grpId="1" nodeType="withEffect">
                                  <p:stCondLst>
                                    <p:cond delay="0"/>
                                  </p:stCondLst>
                                  <p:childTnLst>
                                    <p:set>
                                      <p:cBhvr>
                                        <p:cTn id="27" dur="1" fill="hold">
                                          <p:stCondLst>
                                            <p:cond delay="0"/>
                                          </p:stCondLst>
                                        </p:cTn>
                                        <p:tgtEl>
                                          <p:spTgt spid="703162"/>
                                        </p:tgtEl>
                                        <p:attrNameLst>
                                          <p:attrName>style.visibility</p:attrName>
                                        </p:attrNameLst>
                                      </p:cBhvr>
                                      <p:to>
                                        <p:strVal val="hidden"/>
                                      </p:to>
                                    </p:set>
                                  </p:childTnLst>
                                </p:cTn>
                              </p:par>
                              <p:par>
                                <p:cTn id="28" presetID="1" presetClass="exit" presetSubtype="0" fill="hold" nodeType="withEffect">
                                  <p:stCondLst>
                                    <p:cond delay="0"/>
                                  </p:stCondLst>
                                  <p:childTnLst>
                                    <p:set>
                                      <p:cBhvr>
                                        <p:cTn id="29" dur="1" fill="hold">
                                          <p:stCondLst>
                                            <p:cond delay="0"/>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3162" grpId="0" animBg="1"/>
      <p:bldP spid="703162" grpId="1" animBg="1"/>
      <p:bldP spid="703163" grpId="0" animBg="1"/>
      <p:bldP spid="703163"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2" descr="mendel1"/>
          <p:cNvPicPr>
            <a:picLocks noChangeAspect="1" noChangeArrowheads="1"/>
          </p:cNvPicPr>
          <p:nvPr/>
        </p:nvPicPr>
        <p:blipFill>
          <a:blip r:embed="rId3" cstate="print"/>
          <a:srcRect/>
          <a:stretch>
            <a:fillRect/>
          </a:stretch>
        </p:blipFill>
        <p:spPr bwMode="auto">
          <a:xfrm>
            <a:off x="-95250" y="0"/>
            <a:ext cx="4819650" cy="6827837"/>
          </a:xfrm>
          <a:prstGeom prst="rect">
            <a:avLst/>
          </a:prstGeom>
          <a:noFill/>
          <a:ln w="9525">
            <a:noFill/>
            <a:miter lim="800000"/>
            <a:headEnd/>
            <a:tailEnd/>
          </a:ln>
        </p:spPr>
      </p:pic>
      <p:pic>
        <p:nvPicPr>
          <p:cNvPr id="7173" name="Picture 3" descr="images2"/>
          <p:cNvPicPr>
            <a:picLocks noChangeAspect="1" noChangeArrowheads="1"/>
          </p:cNvPicPr>
          <p:nvPr/>
        </p:nvPicPr>
        <p:blipFill>
          <a:blip r:embed="rId4" cstate="print"/>
          <a:srcRect/>
          <a:stretch>
            <a:fillRect/>
          </a:stretch>
        </p:blipFill>
        <p:spPr bwMode="auto">
          <a:xfrm>
            <a:off x="5477795" y="38100"/>
            <a:ext cx="2828005" cy="3405981"/>
          </a:xfrm>
          <a:prstGeom prst="rect">
            <a:avLst/>
          </a:prstGeom>
          <a:noFill/>
          <a:ln w="9525">
            <a:noFill/>
            <a:miter lim="800000"/>
            <a:headEnd/>
            <a:tailEnd/>
          </a:ln>
        </p:spPr>
      </p:pic>
      <p:sp>
        <p:nvSpPr>
          <p:cNvPr id="163844" name="Text Box 4"/>
          <p:cNvSpPr txBox="1">
            <a:spLocks noChangeArrowheads="1"/>
          </p:cNvSpPr>
          <p:nvPr/>
        </p:nvSpPr>
        <p:spPr bwMode="auto">
          <a:xfrm>
            <a:off x="4692650" y="3776663"/>
            <a:ext cx="4527550" cy="2246769"/>
          </a:xfrm>
          <a:prstGeom prst="rect">
            <a:avLst/>
          </a:prstGeom>
          <a:noFill/>
          <a:ln w="38100">
            <a:noFill/>
            <a:miter lim="800000"/>
            <a:headEnd/>
            <a:tailEnd/>
          </a:ln>
          <a:effectLst/>
        </p:spPr>
        <p:txBody>
          <a:bodyPr>
            <a:spAutoFit/>
          </a:bodyPr>
          <a:lstStyle/>
          <a:p>
            <a:pPr eaLnBrk="1" hangingPunct="1">
              <a:defRPr/>
            </a:pPr>
            <a:r>
              <a:rPr kumimoji="0" lang="en-US" sz="2800" b="1" dirty="0" err="1">
                <a:solidFill>
                  <a:schemeClr val="tx1"/>
                </a:solidFill>
                <a:latin typeface="+mn-lt"/>
              </a:rPr>
              <a:t>Dimitri</a:t>
            </a:r>
            <a:r>
              <a:rPr kumimoji="0" lang="en-US" sz="2800" b="1" dirty="0">
                <a:solidFill>
                  <a:schemeClr val="tx1"/>
                </a:solidFill>
                <a:latin typeface="+mn-lt"/>
              </a:rPr>
              <a:t> </a:t>
            </a:r>
            <a:r>
              <a:rPr kumimoji="0" lang="en-US" sz="2800" b="1" dirty="0" err="1">
                <a:solidFill>
                  <a:schemeClr val="tx1"/>
                </a:solidFill>
                <a:latin typeface="+mn-lt"/>
              </a:rPr>
              <a:t>Ivanovich</a:t>
            </a:r>
            <a:r>
              <a:rPr kumimoji="0" lang="en-US" sz="2800" b="1" dirty="0">
                <a:solidFill>
                  <a:schemeClr val="tx1"/>
                </a:solidFill>
                <a:latin typeface="+mn-lt"/>
              </a:rPr>
              <a:t> Mendeleev</a:t>
            </a:r>
          </a:p>
          <a:p>
            <a:pPr eaLnBrk="1" hangingPunct="1">
              <a:defRPr/>
            </a:pPr>
            <a:r>
              <a:rPr kumimoji="0" lang="en-US" sz="2800" dirty="0">
                <a:solidFill>
                  <a:schemeClr val="tx1"/>
                </a:solidFill>
                <a:latin typeface="+mn-lt"/>
              </a:rPr>
              <a:t>Professor of Chemistry </a:t>
            </a:r>
          </a:p>
          <a:p>
            <a:pPr eaLnBrk="1" hangingPunct="1">
              <a:defRPr/>
            </a:pPr>
            <a:r>
              <a:rPr kumimoji="0" lang="en-US" sz="2800" dirty="0">
                <a:solidFill>
                  <a:schemeClr val="tx1"/>
                </a:solidFill>
                <a:latin typeface="+mn-lt"/>
              </a:rPr>
              <a:t>St. Petersburg University</a:t>
            </a:r>
          </a:p>
          <a:p>
            <a:pPr eaLnBrk="1" hangingPunct="1">
              <a:defRPr/>
            </a:pPr>
            <a:r>
              <a:rPr kumimoji="0" lang="en-US" sz="2800" b="1" dirty="0">
                <a:solidFill>
                  <a:schemeClr val="tx1"/>
                </a:solidFill>
                <a:latin typeface="+mn-lt"/>
              </a:rPr>
              <a:t>Founder of the Modern Periodic Table (1869)</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ext Box 2"/>
          <p:cNvSpPr txBox="1">
            <a:spLocks noChangeArrowheads="1"/>
          </p:cNvSpPr>
          <p:nvPr/>
        </p:nvSpPr>
        <p:spPr bwMode="auto">
          <a:xfrm>
            <a:off x="609600" y="115669"/>
            <a:ext cx="7696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000" b="1">
                <a:solidFill>
                  <a:srgbClr val="000099"/>
                </a:solidFill>
                <a:latin typeface="Times New Roman" pitchFamily="18" charset="0"/>
              </a:defRPr>
            </a:lvl1pPr>
            <a:lvl2pPr marL="742950" indent="-285750" eaLnBrk="0" hangingPunct="0">
              <a:defRPr sz="4000" b="1">
                <a:solidFill>
                  <a:srgbClr val="000099"/>
                </a:solidFill>
                <a:latin typeface="Times New Roman" pitchFamily="18" charset="0"/>
              </a:defRPr>
            </a:lvl2pPr>
            <a:lvl3pPr marL="1143000" indent="-228600" eaLnBrk="0" hangingPunct="0">
              <a:defRPr sz="4000" b="1">
                <a:solidFill>
                  <a:srgbClr val="000099"/>
                </a:solidFill>
                <a:latin typeface="Times New Roman" pitchFamily="18" charset="0"/>
              </a:defRPr>
            </a:lvl3pPr>
            <a:lvl4pPr marL="1600200" indent="-228600" eaLnBrk="0" hangingPunct="0">
              <a:defRPr sz="4000" b="1">
                <a:solidFill>
                  <a:srgbClr val="000099"/>
                </a:solidFill>
                <a:latin typeface="Times New Roman" pitchFamily="18" charset="0"/>
              </a:defRPr>
            </a:lvl4pPr>
            <a:lvl5pPr marL="2057400" indent="-228600" eaLnBrk="0" hangingPunct="0">
              <a:defRPr sz="4000" b="1">
                <a:solidFill>
                  <a:srgbClr val="000099"/>
                </a:solidFill>
                <a:latin typeface="Times New Roman" pitchFamily="18" charset="0"/>
              </a:defRPr>
            </a:lvl5pPr>
            <a:lvl6pPr marL="2514600" indent="-228600" eaLnBrk="0" fontAlgn="base" hangingPunct="0">
              <a:spcBef>
                <a:spcPct val="0"/>
              </a:spcBef>
              <a:spcAft>
                <a:spcPct val="0"/>
              </a:spcAft>
              <a:defRPr sz="4000" b="1">
                <a:solidFill>
                  <a:srgbClr val="000099"/>
                </a:solidFill>
                <a:latin typeface="Times New Roman" pitchFamily="18" charset="0"/>
              </a:defRPr>
            </a:lvl6pPr>
            <a:lvl7pPr marL="2971800" indent="-228600" eaLnBrk="0" fontAlgn="base" hangingPunct="0">
              <a:spcBef>
                <a:spcPct val="0"/>
              </a:spcBef>
              <a:spcAft>
                <a:spcPct val="0"/>
              </a:spcAft>
              <a:defRPr sz="4000" b="1">
                <a:solidFill>
                  <a:srgbClr val="000099"/>
                </a:solidFill>
                <a:latin typeface="Times New Roman" pitchFamily="18" charset="0"/>
              </a:defRPr>
            </a:lvl7pPr>
            <a:lvl8pPr marL="3429000" indent="-228600" eaLnBrk="0" fontAlgn="base" hangingPunct="0">
              <a:spcBef>
                <a:spcPct val="0"/>
              </a:spcBef>
              <a:spcAft>
                <a:spcPct val="0"/>
              </a:spcAft>
              <a:defRPr sz="4000" b="1">
                <a:solidFill>
                  <a:srgbClr val="000099"/>
                </a:solidFill>
                <a:latin typeface="Times New Roman" pitchFamily="18" charset="0"/>
              </a:defRPr>
            </a:lvl8pPr>
            <a:lvl9pPr marL="3886200" indent="-228600" eaLnBrk="0" fontAlgn="base" hangingPunct="0">
              <a:spcBef>
                <a:spcPct val="0"/>
              </a:spcBef>
              <a:spcAft>
                <a:spcPct val="0"/>
              </a:spcAft>
              <a:defRPr sz="4000" b="1">
                <a:solidFill>
                  <a:srgbClr val="000099"/>
                </a:solidFill>
                <a:latin typeface="Times New Roman" pitchFamily="18" charset="0"/>
              </a:defRPr>
            </a:lvl9pPr>
          </a:lstStyle>
          <a:p>
            <a:pPr algn="ctr" eaLnBrk="1" hangingPunct="1"/>
            <a:r>
              <a:rPr lang="en-US" sz="3600" baseline="30000" dirty="0" smtClean="0">
                <a:solidFill>
                  <a:schemeClr val="tx1"/>
                </a:solidFill>
                <a:latin typeface="Calibri" pitchFamily="34" charset="0"/>
                <a:cs typeface="Calibri" pitchFamily="34" charset="0"/>
              </a:rPr>
              <a:t>242</a:t>
            </a:r>
            <a:r>
              <a:rPr lang="en-US" sz="3600" dirty="0" smtClean="0">
                <a:solidFill>
                  <a:schemeClr val="tx1"/>
                </a:solidFill>
                <a:latin typeface="Calibri" pitchFamily="34" charset="0"/>
                <a:cs typeface="Calibri" pitchFamily="34" charset="0"/>
              </a:rPr>
              <a:t>Pu Experiments at the BGS</a:t>
            </a:r>
            <a:endParaRPr lang="en-US" sz="3600" baseline="30000" dirty="0" smtClean="0">
              <a:solidFill>
                <a:schemeClr val="tx1"/>
              </a:solidFill>
              <a:latin typeface="Calibri" pitchFamily="34" charset="0"/>
              <a:cs typeface="Calibri" pitchFamily="34" charset="0"/>
            </a:endParaRPr>
          </a:p>
        </p:txBody>
      </p:sp>
      <p:pic>
        <p:nvPicPr>
          <p:cNvPr id="812036" name="Picture 4" descr="glovebox"/>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996950"/>
            <a:ext cx="6096000" cy="4572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2042" name="Rectangle 10"/>
          <p:cNvSpPr>
            <a:spLocks noChangeArrowheads="1"/>
          </p:cNvSpPr>
          <p:nvPr/>
        </p:nvSpPr>
        <p:spPr bwMode="auto">
          <a:xfrm>
            <a:off x="0" y="5832157"/>
            <a:ext cx="9144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p>
            <a:pPr algn="ctr"/>
            <a:r>
              <a:rPr lang="en-US" sz="2800" dirty="0" smtClean="0">
                <a:latin typeface="Calibri" pitchFamily="34" charset="0"/>
                <a:cs typeface="Calibri" pitchFamily="34" charset="0"/>
              </a:rPr>
              <a:t>BGS upgrade: Radioactivity Containment Facility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8120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3"/>
          <p:cNvSpPr>
            <a:spLocks noGrp="1"/>
          </p:cNvSpPr>
          <p:nvPr>
            <p:ph type="title" idx="4294967295"/>
          </p:nvPr>
        </p:nvSpPr>
        <p:spPr>
          <a:xfrm>
            <a:off x="847725" y="100013"/>
            <a:ext cx="7459663" cy="722312"/>
          </a:xfrm>
        </p:spPr>
        <p:txBody>
          <a:bodyPr/>
          <a:lstStyle/>
          <a:p>
            <a:r>
              <a:rPr lang="en-US" dirty="0" smtClean="0">
                <a:solidFill>
                  <a:schemeClr val="tx1"/>
                </a:solidFill>
                <a:latin typeface="Calibri" pitchFamily="34" charset="0"/>
                <a:cs typeface="Calibri" pitchFamily="34" charset="0"/>
              </a:rPr>
              <a:t>Independent Verification of </a:t>
            </a:r>
            <a:br>
              <a:rPr lang="en-US" dirty="0" smtClean="0">
                <a:solidFill>
                  <a:schemeClr val="tx1"/>
                </a:solidFill>
                <a:latin typeface="Calibri" pitchFamily="34" charset="0"/>
                <a:cs typeface="Calibri" pitchFamily="34" charset="0"/>
              </a:rPr>
            </a:br>
            <a:r>
              <a:rPr lang="en-US" dirty="0" smtClean="0">
                <a:solidFill>
                  <a:schemeClr val="tx1"/>
                </a:solidFill>
                <a:latin typeface="Calibri" pitchFamily="34" charset="0"/>
                <a:cs typeface="Calibri" pitchFamily="34" charset="0"/>
              </a:rPr>
              <a:t>Element 114 Production</a:t>
            </a:r>
          </a:p>
        </p:txBody>
      </p:sp>
      <p:pic>
        <p:nvPicPr>
          <p:cNvPr id="776198" name="Picture 2" descr="C:\Users\Liv\Documents\LivJobb\verdensDill\MARC\talk\chainsColo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1050" y="1185863"/>
            <a:ext cx="6162675"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2"/>
          <p:cNvGrpSpPr>
            <a:grpSpLocks/>
          </p:cNvGrpSpPr>
          <p:nvPr/>
        </p:nvGrpSpPr>
        <p:grpSpPr bwMode="auto">
          <a:xfrm>
            <a:off x="4038600" y="4533900"/>
            <a:ext cx="4572000" cy="671513"/>
            <a:chOff x="4038600" y="5562600"/>
            <a:chExt cx="4572000" cy="671513"/>
          </a:xfrm>
        </p:grpSpPr>
        <p:sp>
          <p:nvSpPr>
            <p:cNvPr id="56328" name="TextBox 10"/>
            <p:cNvSpPr txBox="1">
              <a:spLocks noChangeArrowheads="1"/>
            </p:cNvSpPr>
            <p:nvPr/>
          </p:nvSpPr>
          <p:spPr bwMode="auto">
            <a:xfrm>
              <a:off x="6781800" y="5562600"/>
              <a:ext cx="685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000" b="1">
                  <a:solidFill>
                    <a:srgbClr val="000099"/>
                  </a:solidFill>
                  <a:latin typeface="Times New Roman" pitchFamily="18" charset="0"/>
                </a:defRPr>
              </a:lvl1pPr>
              <a:lvl2pPr marL="742950" indent="-285750" eaLnBrk="0" hangingPunct="0">
                <a:defRPr sz="4000" b="1">
                  <a:solidFill>
                    <a:srgbClr val="000099"/>
                  </a:solidFill>
                  <a:latin typeface="Times New Roman" pitchFamily="18" charset="0"/>
                </a:defRPr>
              </a:lvl2pPr>
              <a:lvl3pPr marL="1143000" indent="-228600" eaLnBrk="0" hangingPunct="0">
                <a:defRPr sz="4000" b="1">
                  <a:solidFill>
                    <a:srgbClr val="000099"/>
                  </a:solidFill>
                  <a:latin typeface="Times New Roman" pitchFamily="18" charset="0"/>
                </a:defRPr>
              </a:lvl3pPr>
              <a:lvl4pPr marL="1600200" indent="-228600" eaLnBrk="0" hangingPunct="0">
                <a:defRPr sz="4000" b="1">
                  <a:solidFill>
                    <a:srgbClr val="000099"/>
                  </a:solidFill>
                  <a:latin typeface="Times New Roman" pitchFamily="18" charset="0"/>
                </a:defRPr>
              </a:lvl4pPr>
              <a:lvl5pPr marL="2057400" indent="-228600" eaLnBrk="0" hangingPunct="0">
                <a:defRPr sz="4000" b="1">
                  <a:solidFill>
                    <a:srgbClr val="000099"/>
                  </a:solidFill>
                  <a:latin typeface="Times New Roman" pitchFamily="18" charset="0"/>
                </a:defRPr>
              </a:lvl5pPr>
              <a:lvl6pPr marL="2514600" indent="-228600" eaLnBrk="0" fontAlgn="base" hangingPunct="0">
                <a:spcBef>
                  <a:spcPct val="0"/>
                </a:spcBef>
                <a:spcAft>
                  <a:spcPct val="0"/>
                </a:spcAft>
                <a:defRPr sz="4000" b="1">
                  <a:solidFill>
                    <a:srgbClr val="000099"/>
                  </a:solidFill>
                  <a:latin typeface="Times New Roman" pitchFamily="18" charset="0"/>
                </a:defRPr>
              </a:lvl6pPr>
              <a:lvl7pPr marL="2971800" indent="-228600" eaLnBrk="0" fontAlgn="base" hangingPunct="0">
                <a:spcBef>
                  <a:spcPct val="0"/>
                </a:spcBef>
                <a:spcAft>
                  <a:spcPct val="0"/>
                </a:spcAft>
                <a:defRPr sz="4000" b="1">
                  <a:solidFill>
                    <a:srgbClr val="000099"/>
                  </a:solidFill>
                  <a:latin typeface="Times New Roman" pitchFamily="18" charset="0"/>
                </a:defRPr>
              </a:lvl7pPr>
              <a:lvl8pPr marL="3429000" indent="-228600" eaLnBrk="0" fontAlgn="base" hangingPunct="0">
                <a:spcBef>
                  <a:spcPct val="0"/>
                </a:spcBef>
                <a:spcAft>
                  <a:spcPct val="0"/>
                </a:spcAft>
                <a:defRPr sz="4000" b="1">
                  <a:solidFill>
                    <a:srgbClr val="000099"/>
                  </a:solidFill>
                  <a:latin typeface="Times New Roman" pitchFamily="18" charset="0"/>
                </a:defRPr>
              </a:lvl8pPr>
              <a:lvl9pPr marL="3886200" indent="-228600" eaLnBrk="0" fontAlgn="base" hangingPunct="0">
                <a:spcBef>
                  <a:spcPct val="0"/>
                </a:spcBef>
                <a:spcAft>
                  <a:spcPct val="0"/>
                </a:spcAft>
                <a:defRPr sz="4000" b="1">
                  <a:solidFill>
                    <a:srgbClr val="000099"/>
                  </a:solidFill>
                  <a:latin typeface="Times New Roman" pitchFamily="18" charset="0"/>
                </a:defRPr>
              </a:lvl9pPr>
            </a:lstStyle>
            <a:p>
              <a:pPr eaLnBrk="1" hangingPunct="1"/>
              <a:r>
                <a:rPr lang="en-US" sz="1800" b="0" smtClean="0">
                  <a:solidFill>
                    <a:srgbClr val="000000"/>
                  </a:solidFill>
                  <a:latin typeface="Calibri" pitchFamily="34" charset="0"/>
                  <a:cs typeface="Arial" pitchFamily="34" charset="0"/>
                </a:rPr>
                <a:t>+3.2</a:t>
              </a:r>
            </a:p>
          </p:txBody>
        </p:sp>
        <p:sp>
          <p:nvSpPr>
            <p:cNvPr id="56329" name="TextBox 11"/>
            <p:cNvSpPr txBox="1">
              <a:spLocks noChangeArrowheads="1"/>
            </p:cNvSpPr>
            <p:nvPr/>
          </p:nvSpPr>
          <p:spPr bwMode="auto">
            <a:xfrm>
              <a:off x="6781800" y="5867400"/>
              <a:ext cx="685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000" b="1">
                  <a:solidFill>
                    <a:srgbClr val="000099"/>
                  </a:solidFill>
                  <a:latin typeface="Times New Roman" pitchFamily="18" charset="0"/>
                </a:defRPr>
              </a:lvl1pPr>
              <a:lvl2pPr marL="742950" indent="-285750" eaLnBrk="0" hangingPunct="0">
                <a:defRPr sz="4000" b="1">
                  <a:solidFill>
                    <a:srgbClr val="000099"/>
                  </a:solidFill>
                  <a:latin typeface="Times New Roman" pitchFamily="18" charset="0"/>
                </a:defRPr>
              </a:lvl2pPr>
              <a:lvl3pPr marL="1143000" indent="-228600" eaLnBrk="0" hangingPunct="0">
                <a:defRPr sz="4000" b="1">
                  <a:solidFill>
                    <a:srgbClr val="000099"/>
                  </a:solidFill>
                  <a:latin typeface="Times New Roman" pitchFamily="18" charset="0"/>
                </a:defRPr>
              </a:lvl3pPr>
              <a:lvl4pPr marL="1600200" indent="-228600" eaLnBrk="0" hangingPunct="0">
                <a:defRPr sz="4000" b="1">
                  <a:solidFill>
                    <a:srgbClr val="000099"/>
                  </a:solidFill>
                  <a:latin typeface="Times New Roman" pitchFamily="18" charset="0"/>
                </a:defRPr>
              </a:lvl4pPr>
              <a:lvl5pPr marL="2057400" indent="-228600" eaLnBrk="0" hangingPunct="0">
                <a:defRPr sz="4000" b="1">
                  <a:solidFill>
                    <a:srgbClr val="000099"/>
                  </a:solidFill>
                  <a:latin typeface="Times New Roman" pitchFamily="18" charset="0"/>
                </a:defRPr>
              </a:lvl5pPr>
              <a:lvl6pPr marL="2514600" indent="-228600" eaLnBrk="0" fontAlgn="base" hangingPunct="0">
                <a:spcBef>
                  <a:spcPct val="0"/>
                </a:spcBef>
                <a:spcAft>
                  <a:spcPct val="0"/>
                </a:spcAft>
                <a:defRPr sz="4000" b="1">
                  <a:solidFill>
                    <a:srgbClr val="000099"/>
                  </a:solidFill>
                  <a:latin typeface="Times New Roman" pitchFamily="18" charset="0"/>
                </a:defRPr>
              </a:lvl6pPr>
              <a:lvl7pPr marL="2971800" indent="-228600" eaLnBrk="0" fontAlgn="base" hangingPunct="0">
                <a:spcBef>
                  <a:spcPct val="0"/>
                </a:spcBef>
                <a:spcAft>
                  <a:spcPct val="0"/>
                </a:spcAft>
                <a:defRPr sz="4000" b="1">
                  <a:solidFill>
                    <a:srgbClr val="000099"/>
                  </a:solidFill>
                  <a:latin typeface="Times New Roman" pitchFamily="18" charset="0"/>
                </a:defRPr>
              </a:lvl7pPr>
              <a:lvl8pPr marL="3429000" indent="-228600" eaLnBrk="0" fontAlgn="base" hangingPunct="0">
                <a:spcBef>
                  <a:spcPct val="0"/>
                </a:spcBef>
                <a:spcAft>
                  <a:spcPct val="0"/>
                </a:spcAft>
                <a:defRPr sz="4000" b="1">
                  <a:solidFill>
                    <a:srgbClr val="000099"/>
                  </a:solidFill>
                  <a:latin typeface="Times New Roman" pitchFamily="18" charset="0"/>
                </a:defRPr>
              </a:lvl8pPr>
              <a:lvl9pPr marL="3886200" indent="-228600" eaLnBrk="0" fontAlgn="base" hangingPunct="0">
                <a:spcBef>
                  <a:spcPct val="0"/>
                </a:spcBef>
                <a:spcAft>
                  <a:spcPct val="0"/>
                </a:spcAft>
                <a:defRPr sz="4000" b="1">
                  <a:solidFill>
                    <a:srgbClr val="000099"/>
                  </a:solidFill>
                  <a:latin typeface="Times New Roman" pitchFamily="18" charset="0"/>
                </a:defRPr>
              </a:lvl9pPr>
            </a:lstStyle>
            <a:p>
              <a:pPr eaLnBrk="1" hangingPunct="1"/>
              <a:r>
                <a:rPr lang="en-US" sz="1800" b="0" smtClean="0">
                  <a:solidFill>
                    <a:srgbClr val="000000"/>
                  </a:solidFill>
                  <a:latin typeface="Calibri" pitchFamily="34" charset="0"/>
                  <a:cs typeface="Arial" pitchFamily="34" charset="0"/>
                </a:rPr>
                <a:t>-1.2</a:t>
              </a:r>
            </a:p>
          </p:txBody>
        </p:sp>
        <p:sp>
          <p:nvSpPr>
            <p:cNvPr id="56330" name="TextBox 7"/>
            <p:cNvSpPr txBox="1">
              <a:spLocks noChangeArrowheads="1"/>
            </p:cNvSpPr>
            <p:nvPr/>
          </p:nvSpPr>
          <p:spPr bwMode="auto">
            <a:xfrm>
              <a:off x="4038600" y="5648325"/>
              <a:ext cx="4572000" cy="523220"/>
            </a:xfrm>
            <a:prstGeom prst="rect">
              <a:avLst/>
            </a:prstGeom>
            <a:noFill/>
            <a:ln w="31750">
              <a:solidFill>
                <a:srgbClr val="003399"/>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4000" b="1">
                  <a:solidFill>
                    <a:srgbClr val="000099"/>
                  </a:solidFill>
                  <a:latin typeface="Times New Roman" pitchFamily="18" charset="0"/>
                </a:defRPr>
              </a:lvl1pPr>
              <a:lvl2pPr marL="742950" indent="-285750" eaLnBrk="0" hangingPunct="0">
                <a:defRPr sz="4000" b="1">
                  <a:solidFill>
                    <a:srgbClr val="000099"/>
                  </a:solidFill>
                  <a:latin typeface="Times New Roman" pitchFamily="18" charset="0"/>
                </a:defRPr>
              </a:lvl2pPr>
              <a:lvl3pPr marL="1143000" indent="-228600" eaLnBrk="0" hangingPunct="0">
                <a:defRPr sz="4000" b="1">
                  <a:solidFill>
                    <a:srgbClr val="000099"/>
                  </a:solidFill>
                  <a:latin typeface="Times New Roman" pitchFamily="18" charset="0"/>
                </a:defRPr>
              </a:lvl3pPr>
              <a:lvl4pPr marL="1600200" indent="-228600" eaLnBrk="0" hangingPunct="0">
                <a:defRPr sz="4000" b="1">
                  <a:solidFill>
                    <a:srgbClr val="000099"/>
                  </a:solidFill>
                  <a:latin typeface="Times New Roman" pitchFamily="18" charset="0"/>
                </a:defRPr>
              </a:lvl4pPr>
              <a:lvl5pPr marL="2057400" indent="-228600" eaLnBrk="0" hangingPunct="0">
                <a:defRPr sz="4000" b="1">
                  <a:solidFill>
                    <a:srgbClr val="000099"/>
                  </a:solidFill>
                  <a:latin typeface="Times New Roman" pitchFamily="18" charset="0"/>
                </a:defRPr>
              </a:lvl5pPr>
              <a:lvl6pPr marL="2514600" indent="-228600" eaLnBrk="0" fontAlgn="base" hangingPunct="0">
                <a:spcBef>
                  <a:spcPct val="0"/>
                </a:spcBef>
                <a:spcAft>
                  <a:spcPct val="0"/>
                </a:spcAft>
                <a:defRPr sz="4000" b="1">
                  <a:solidFill>
                    <a:srgbClr val="000099"/>
                  </a:solidFill>
                  <a:latin typeface="Times New Roman" pitchFamily="18" charset="0"/>
                </a:defRPr>
              </a:lvl6pPr>
              <a:lvl7pPr marL="2971800" indent="-228600" eaLnBrk="0" fontAlgn="base" hangingPunct="0">
                <a:spcBef>
                  <a:spcPct val="0"/>
                </a:spcBef>
                <a:spcAft>
                  <a:spcPct val="0"/>
                </a:spcAft>
                <a:defRPr sz="4000" b="1">
                  <a:solidFill>
                    <a:srgbClr val="000099"/>
                  </a:solidFill>
                  <a:latin typeface="Times New Roman" pitchFamily="18" charset="0"/>
                </a:defRPr>
              </a:lvl7pPr>
              <a:lvl8pPr marL="3429000" indent="-228600" eaLnBrk="0" fontAlgn="base" hangingPunct="0">
                <a:spcBef>
                  <a:spcPct val="0"/>
                </a:spcBef>
                <a:spcAft>
                  <a:spcPct val="0"/>
                </a:spcAft>
                <a:defRPr sz="4000" b="1">
                  <a:solidFill>
                    <a:srgbClr val="000099"/>
                  </a:solidFill>
                  <a:latin typeface="Times New Roman" pitchFamily="18" charset="0"/>
                </a:defRPr>
              </a:lvl8pPr>
              <a:lvl9pPr marL="3886200" indent="-228600" eaLnBrk="0" fontAlgn="base" hangingPunct="0">
                <a:spcBef>
                  <a:spcPct val="0"/>
                </a:spcBef>
                <a:spcAft>
                  <a:spcPct val="0"/>
                </a:spcAft>
                <a:defRPr sz="4000" b="1">
                  <a:solidFill>
                    <a:srgbClr val="000099"/>
                  </a:solidFill>
                  <a:latin typeface="Times New Roman" pitchFamily="18" charset="0"/>
                </a:defRPr>
              </a:lvl9pPr>
            </a:lstStyle>
            <a:p>
              <a:pPr eaLnBrk="1" hangingPunct="1"/>
              <a:r>
                <a:rPr lang="en-US" sz="2800" dirty="0" smtClean="0">
                  <a:solidFill>
                    <a:srgbClr val="000000"/>
                  </a:solidFill>
                  <a:latin typeface="Calibri" pitchFamily="34" charset="0"/>
                  <a:cs typeface="Calibri" pitchFamily="34" charset="0"/>
                </a:rPr>
                <a:t>s(</a:t>
              </a:r>
              <a:r>
                <a:rPr lang="en-US" sz="2800" i="1" dirty="0" smtClean="0">
                  <a:solidFill>
                    <a:srgbClr val="000000"/>
                  </a:solidFill>
                  <a:latin typeface="Calibri" pitchFamily="34" charset="0"/>
                  <a:cs typeface="Calibri" pitchFamily="34" charset="0"/>
                </a:rPr>
                <a:t>3n</a:t>
              </a:r>
              <a:r>
                <a:rPr lang="en-US" sz="2800" dirty="0" smtClean="0">
                  <a:solidFill>
                    <a:srgbClr val="000000"/>
                  </a:solidFill>
                  <a:latin typeface="Calibri" pitchFamily="34" charset="0"/>
                  <a:cs typeface="Calibri" pitchFamily="34" charset="0"/>
                </a:rPr>
                <a:t>) = s(</a:t>
              </a:r>
              <a:r>
                <a:rPr lang="en-US" sz="2800" i="1" dirty="0" smtClean="0">
                  <a:solidFill>
                    <a:srgbClr val="000000"/>
                  </a:solidFill>
                  <a:latin typeface="Calibri" pitchFamily="34" charset="0"/>
                  <a:cs typeface="Calibri" pitchFamily="34" charset="0"/>
                </a:rPr>
                <a:t>4n</a:t>
              </a:r>
              <a:r>
                <a:rPr lang="en-US" sz="2800" dirty="0" smtClean="0">
                  <a:solidFill>
                    <a:srgbClr val="000000"/>
                  </a:solidFill>
                  <a:latin typeface="Calibri" pitchFamily="34" charset="0"/>
                  <a:cs typeface="Calibri" pitchFamily="34" charset="0"/>
                </a:rPr>
                <a:t>) = 1.4       </a:t>
              </a:r>
              <a:r>
                <a:rPr lang="en-US" sz="2800" dirty="0" err="1" smtClean="0">
                  <a:solidFill>
                    <a:srgbClr val="000000"/>
                  </a:solidFill>
                  <a:latin typeface="Calibri" pitchFamily="34" charset="0"/>
                  <a:cs typeface="Calibri" pitchFamily="34" charset="0"/>
                </a:rPr>
                <a:t>pb</a:t>
              </a:r>
              <a:endParaRPr lang="en-US" sz="2800" baseline="-25000" dirty="0" smtClean="0">
                <a:solidFill>
                  <a:srgbClr val="000000"/>
                </a:solidFill>
                <a:latin typeface="Calibri" pitchFamily="34" charset="0"/>
                <a:cs typeface="Calibri" pitchFamily="34" charset="0"/>
              </a:endParaRPr>
            </a:p>
          </p:txBody>
        </p:sp>
      </p:grpSp>
      <p:sp>
        <p:nvSpPr>
          <p:cNvPr id="776203" name="Text Box 11"/>
          <p:cNvSpPr txBox="1">
            <a:spLocks noChangeArrowheads="1"/>
          </p:cNvSpPr>
          <p:nvPr/>
        </p:nvSpPr>
        <p:spPr bwMode="auto">
          <a:xfrm>
            <a:off x="0" y="5732463"/>
            <a:ext cx="894873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sz="4000" b="1">
                <a:solidFill>
                  <a:srgbClr val="000099"/>
                </a:solidFill>
                <a:latin typeface="Times New Roman" pitchFamily="18" charset="0"/>
              </a:defRPr>
            </a:lvl1pPr>
            <a:lvl2pPr marL="742950" indent="-285750" eaLnBrk="0" hangingPunct="0">
              <a:defRPr sz="4000" b="1">
                <a:solidFill>
                  <a:srgbClr val="000099"/>
                </a:solidFill>
                <a:latin typeface="Times New Roman" pitchFamily="18" charset="0"/>
              </a:defRPr>
            </a:lvl2pPr>
            <a:lvl3pPr marL="1143000" indent="-228600" eaLnBrk="0" hangingPunct="0">
              <a:defRPr sz="4000" b="1">
                <a:solidFill>
                  <a:srgbClr val="000099"/>
                </a:solidFill>
                <a:latin typeface="Times New Roman" pitchFamily="18" charset="0"/>
              </a:defRPr>
            </a:lvl3pPr>
            <a:lvl4pPr marL="1600200" indent="-228600" eaLnBrk="0" hangingPunct="0">
              <a:defRPr sz="4000" b="1">
                <a:solidFill>
                  <a:srgbClr val="000099"/>
                </a:solidFill>
                <a:latin typeface="Times New Roman" pitchFamily="18" charset="0"/>
              </a:defRPr>
            </a:lvl4pPr>
            <a:lvl5pPr marL="2057400" indent="-228600" eaLnBrk="0" hangingPunct="0">
              <a:defRPr sz="4000" b="1">
                <a:solidFill>
                  <a:srgbClr val="000099"/>
                </a:solidFill>
                <a:latin typeface="Times New Roman" pitchFamily="18" charset="0"/>
              </a:defRPr>
            </a:lvl5pPr>
            <a:lvl6pPr marL="2514600" indent="-228600" eaLnBrk="0" fontAlgn="base" hangingPunct="0">
              <a:spcBef>
                <a:spcPct val="0"/>
              </a:spcBef>
              <a:spcAft>
                <a:spcPct val="0"/>
              </a:spcAft>
              <a:defRPr sz="4000" b="1">
                <a:solidFill>
                  <a:srgbClr val="000099"/>
                </a:solidFill>
                <a:latin typeface="Times New Roman" pitchFamily="18" charset="0"/>
              </a:defRPr>
            </a:lvl6pPr>
            <a:lvl7pPr marL="2971800" indent="-228600" eaLnBrk="0" fontAlgn="base" hangingPunct="0">
              <a:spcBef>
                <a:spcPct val="0"/>
              </a:spcBef>
              <a:spcAft>
                <a:spcPct val="0"/>
              </a:spcAft>
              <a:defRPr sz="4000" b="1">
                <a:solidFill>
                  <a:srgbClr val="000099"/>
                </a:solidFill>
                <a:latin typeface="Times New Roman" pitchFamily="18" charset="0"/>
              </a:defRPr>
            </a:lvl7pPr>
            <a:lvl8pPr marL="3429000" indent="-228600" eaLnBrk="0" fontAlgn="base" hangingPunct="0">
              <a:spcBef>
                <a:spcPct val="0"/>
              </a:spcBef>
              <a:spcAft>
                <a:spcPct val="0"/>
              </a:spcAft>
              <a:defRPr sz="4000" b="1">
                <a:solidFill>
                  <a:srgbClr val="000099"/>
                </a:solidFill>
                <a:latin typeface="Times New Roman" pitchFamily="18" charset="0"/>
              </a:defRPr>
            </a:lvl8pPr>
            <a:lvl9pPr marL="3886200" indent="-228600" eaLnBrk="0" fontAlgn="base" hangingPunct="0">
              <a:spcBef>
                <a:spcPct val="0"/>
              </a:spcBef>
              <a:spcAft>
                <a:spcPct val="0"/>
              </a:spcAft>
              <a:defRPr sz="4000" b="1">
                <a:solidFill>
                  <a:srgbClr val="000099"/>
                </a:solidFill>
                <a:latin typeface="Times New Roman" pitchFamily="18" charset="0"/>
              </a:defRPr>
            </a:lvl9pPr>
          </a:lstStyle>
          <a:p>
            <a:pPr eaLnBrk="1" hangingPunct="1"/>
            <a:r>
              <a:rPr lang="en-US" sz="1600" i="1" dirty="0" smtClean="0">
                <a:solidFill>
                  <a:srgbClr val="CC0000"/>
                </a:solidFill>
                <a:latin typeface="Calibri" pitchFamily="34" charset="0"/>
                <a:cs typeface="Calibri" pitchFamily="34" charset="0"/>
              </a:rPr>
              <a:t>L. </a:t>
            </a:r>
            <a:r>
              <a:rPr lang="en-US" sz="1600" i="1" dirty="0" err="1" smtClean="0">
                <a:solidFill>
                  <a:srgbClr val="CC0000"/>
                </a:solidFill>
                <a:latin typeface="Calibri" pitchFamily="34" charset="0"/>
                <a:cs typeface="Calibri" pitchFamily="34" charset="0"/>
              </a:rPr>
              <a:t>Stavsetra</a:t>
            </a:r>
            <a:r>
              <a:rPr lang="en-US" sz="1600" i="1" dirty="0" smtClean="0">
                <a:solidFill>
                  <a:srgbClr val="CC0000"/>
                </a:solidFill>
                <a:latin typeface="Calibri" pitchFamily="34" charset="0"/>
                <a:cs typeface="Calibri" pitchFamily="34" charset="0"/>
              </a:rPr>
              <a:t>, K. E. </a:t>
            </a:r>
            <a:r>
              <a:rPr lang="en-US" sz="1600" i="1" dirty="0" err="1" smtClean="0">
                <a:solidFill>
                  <a:srgbClr val="CC0000"/>
                </a:solidFill>
                <a:latin typeface="Calibri" pitchFamily="34" charset="0"/>
                <a:cs typeface="Calibri" pitchFamily="34" charset="0"/>
              </a:rPr>
              <a:t>Gregorich</a:t>
            </a:r>
            <a:r>
              <a:rPr lang="en-US" sz="1600" i="1" dirty="0" smtClean="0">
                <a:solidFill>
                  <a:srgbClr val="CC0000"/>
                </a:solidFill>
                <a:latin typeface="Calibri" pitchFamily="34" charset="0"/>
                <a:cs typeface="Calibri" pitchFamily="34" charset="0"/>
              </a:rPr>
              <a:t>, J. Dvorak, P.A. Ellison, I. </a:t>
            </a:r>
            <a:r>
              <a:rPr lang="en-US" sz="1600" i="1" dirty="0" err="1" smtClean="0">
                <a:solidFill>
                  <a:srgbClr val="CC0000"/>
                </a:solidFill>
                <a:latin typeface="Calibri" pitchFamily="34" charset="0"/>
                <a:cs typeface="Calibri" pitchFamily="34" charset="0"/>
              </a:rPr>
              <a:t>Dragojević</a:t>
            </a:r>
            <a:r>
              <a:rPr lang="en-US" sz="1600" i="1" dirty="0" smtClean="0">
                <a:solidFill>
                  <a:srgbClr val="CC0000"/>
                </a:solidFill>
                <a:latin typeface="Calibri" pitchFamily="34" charset="0"/>
                <a:cs typeface="Calibri" pitchFamily="34" charset="0"/>
              </a:rPr>
              <a:t>, M.A. Garcia, H. </a:t>
            </a:r>
            <a:r>
              <a:rPr lang="en-US" sz="1600" i="1" dirty="0" err="1" smtClean="0">
                <a:solidFill>
                  <a:srgbClr val="CC0000"/>
                </a:solidFill>
                <a:latin typeface="Calibri" pitchFamily="34" charset="0"/>
                <a:cs typeface="Calibri" pitchFamily="34" charset="0"/>
              </a:rPr>
              <a:t>Nitsche</a:t>
            </a:r>
            <a:r>
              <a:rPr lang="en-US" sz="1600" i="1" dirty="0" smtClean="0">
                <a:solidFill>
                  <a:srgbClr val="CC0000"/>
                </a:solidFill>
                <a:latin typeface="Calibri" pitchFamily="34" charset="0"/>
                <a:cs typeface="Calibri" pitchFamily="34" charset="0"/>
              </a:rPr>
              <a:t>,  Independent verification of element 114 production in the </a:t>
            </a:r>
            <a:r>
              <a:rPr lang="en-US" sz="1600" i="1" baseline="30000" dirty="0" smtClean="0">
                <a:solidFill>
                  <a:srgbClr val="CC0000"/>
                </a:solidFill>
                <a:latin typeface="Calibri" pitchFamily="34" charset="0"/>
                <a:cs typeface="Calibri" pitchFamily="34" charset="0"/>
              </a:rPr>
              <a:t>48</a:t>
            </a:r>
            <a:r>
              <a:rPr lang="en-US" sz="1600" i="1" dirty="0" smtClean="0">
                <a:solidFill>
                  <a:srgbClr val="CC0000"/>
                </a:solidFill>
                <a:latin typeface="Calibri" pitchFamily="34" charset="0"/>
                <a:cs typeface="Calibri" pitchFamily="34" charset="0"/>
              </a:rPr>
              <a:t>Ca + </a:t>
            </a:r>
            <a:r>
              <a:rPr lang="en-US" sz="1600" i="1" baseline="30000" dirty="0" smtClean="0">
                <a:solidFill>
                  <a:srgbClr val="CC0000"/>
                </a:solidFill>
                <a:latin typeface="Calibri" pitchFamily="34" charset="0"/>
                <a:cs typeface="Calibri" pitchFamily="34" charset="0"/>
              </a:rPr>
              <a:t>242</a:t>
            </a:r>
            <a:r>
              <a:rPr lang="en-US" sz="1600" i="1" dirty="0" smtClean="0">
                <a:solidFill>
                  <a:srgbClr val="CC0000"/>
                </a:solidFill>
                <a:latin typeface="Calibri" pitchFamily="34" charset="0"/>
                <a:cs typeface="Calibri" pitchFamily="34" charset="0"/>
              </a:rPr>
              <a:t>Pu reaction. Phys. Rev. </a:t>
            </a:r>
            <a:r>
              <a:rPr lang="en-US" sz="1600" i="1" dirty="0" err="1" smtClean="0">
                <a:solidFill>
                  <a:srgbClr val="CC0000"/>
                </a:solidFill>
                <a:latin typeface="Calibri" pitchFamily="34" charset="0"/>
                <a:cs typeface="Calibri" pitchFamily="34" charset="0"/>
              </a:rPr>
              <a:t>Lett</a:t>
            </a:r>
            <a:r>
              <a:rPr lang="en-US" sz="1600" i="1" dirty="0" smtClean="0">
                <a:solidFill>
                  <a:srgbClr val="CC0000"/>
                </a:solidFill>
                <a:latin typeface="Calibri" pitchFamily="34" charset="0"/>
                <a:cs typeface="Calibri" pitchFamily="34" charset="0"/>
              </a:rPr>
              <a:t>., 103, 132502, 2009</a:t>
            </a:r>
            <a:r>
              <a:rPr lang="en-US" sz="1600" i="1" dirty="0" smtClean="0">
                <a:solidFill>
                  <a:srgbClr val="CC0000"/>
                </a:solidFill>
                <a:latin typeface="Arial" pitchFamily="34" charset="0"/>
                <a:cs typeface="Arial" pitchFamily="34" charset="0"/>
              </a:rPr>
              <a:t> </a:t>
            </a:r>
            <a:endParaRPr lang="en-US" sz="1400" dirty="0" smtClean="0">
              <a:solidFill>
                <a:srgbClr val="000000"/>
              </a:solidFill>
              <a:cs typeface="Arial" pitchFamily="34" charset="0"/>
            </a:endParaRPr>
          </a:p>
        </p:txBody>
      </p:sp>
      <p:sp>
        <p:nvSpPr>
          <p:cNvPr id="56326" name="Text Box 12"/>
          <p:cNvSpPr txBox="1">
            <a:spLocks noChangeArrowheads="1"/>
          </p:cNvSpPr>
          <p:nvPr/>
        </p:nvSpPr>
        <p:spPr bwMode="auto">
          <a:xfrm>
            <a:off x="3267075" y="1057275"/>
            <a:ext cx="5876925" cy="461963"/>
          </a:xfrm>
          <a:prstGeom prst="rect">
            <a:avLst/>
          </a:prstGeom>
          <a:noFill/>
          <a:ln w="31750">
            <a:solidFill>
              <a:srgbClr val="003399"/>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4000" b="1">
                <a:solidFill>
                  <a:srgbClr val="000099"/>
                </a:solidFill>
                <a:latin typeface="Times New Roman" pitchFamily="18" charset="0"/>
              </a:defRPr>
            </a:lvl1pPr>
            <a:lvl2pPr marL="742950" indent="-285750" eaLnBrk="0" hangingPunct="0">
              <a:defRPr sz="4000" b="1">
                <a:solidFill>
                  <a:srgbClr val="000099"/>
                </a:solidFill>
                <a:latin typeface="Times New Roman" pitchFamily="18" charset="0"/>
              </a:defRPr>
            </a:lvl2pPr>
            <a:lvl3pPr marL="1143000" indent="-228600" eaLnBrk="0" hangingPunct="0">
              <a:defRPr sz="4000" b="1">
                <a:solidFill>
                  <a:srgbClr val="000099"/>
                </a:solidFill>
                <a:latin typeface="Times New Roman" pitchFamily="18" charset="0"/>
              </a:defRPr>
            </a:lvl3pPr>
            <a:lvl4pPr marL="1600200" indent="-228600" eaLnBrk="0" hangingPunct="0">
              <a:defRPr sz="4000" b="1">
                <a:solidFill>
                  <a:srgbClr val="000099"/>
                </a:solidFill>
                <a:latin typeface="Times New Roman" pitchFamily="18" charset="0"/>
              </a:defRPr>
            </a:lvl4pPr>
            <a:lvl5pPr marL="2057400" indent="-228600" eaLnBrk="0" hangingPunct="0">
              <a:defRPr sz="4000" b="1">
                <a:solidFill>
                  <a:srgbClr val="000099"/>
                </a:solidFill>
                <a:latin typeface="Times New Roman" pitchFamily="18" charset="0"/>
              </a:defRPr>
            </a:lvl5pPr>
            <a:lvl6pPr marL="2514600" indent="-228600" eaLnBrk="0" fontAlgn="base" hangingPunct="0">
              <a:spcBef>
                <a:spcPct val="0"/>
              </a:spcBef>
              <a:spcAft>
                <a:spcPct val="0"/>
              </a:spcAft>
              <a:defRPr sz="4000" b="1">
                <a:solidFill>
                  <a:srgbClr val="000099"/>
                </a:solidFill>
                <a:latin typeface="Times New Roman" pitchFamily="18" charset="0"/>
              </a:defRPr>
            </a:lvl6pPr>
            <a:lvl7pPr marL="2971800" indent="-228600" eaLnBrk="0" fontAlgn="base" hangingPunct="0">
              <a:spcBef>
                <a:spcPct val="0"/>
              </a:spcBef>
              <a:spcAft>
                <a:spcPct val="0"/>
              </a:spcAft>
              <a:defRPr sz="4000" b="1">
                <a:solidFill>
                  <a:srgbClr val="000099"/>
                </a:solidFill>
                <a:latin typeface="Times New Roman" pitchFamily="18" charset="0"/>
              </a:defRPr>
            </a:lvl7pPr>
            <a:lvl8pPr marL="3429000" indent="-228600" eaLnBrk="0" fontAlgn="base" hangingPunct="0">
              <a:spcBef>
                <a:spcPct val="0"/>
              </a:spcBef>
              <a:spcAft>
                <a:spcPct val="0"/>
              </a:spcAft>
              <a:defRPr sz="4000" b="1">
                <a:solidFill>
                  <a:srgbClr val="000099"/>
                </a:solidFill>
                <a:latin typeface="Times New Roman" pitchFamily="18" charset="0"/>
              </a:defRPr>
            </a:lvl8pPr>
            <a:lvl9pPr marL="3886200" indent="-228600" eaLnBrk="0" fontAlgn="base" hangingPunct="0">
              <a:spcBef>
                <a:spcPct val="0"/>
              </a:spcBef>
              <a:spcAft>
                <a:spcPct val="0"/>
              </a:spcAft>
              <a:defRPr sz="4000" b="1">
                <a:solidFill>
                  <a:srgbClr val="000099"/>
                </a:solidFill>
                <a:latin typeface="Times New Roman" pitchFamily="18" charset="0"/>
              </a:defRPr>
            </a:lvl9pPr>
          </a:lstStyle>
          <a:p>
            <a:pPr eaLnBrk="1" hangingPunct="1"/>
            <a:r>
              <a:rPr lang="en-US" sz="2400" baseline="30000" dirty="0" smtClean="0">
                <a:solidFill>
                  <a:schemeClr val="tx1"/>
                </a:solidFill>
                <a:latin typeface="Calibri" pitchFamily="34" charset="0"/>
                <a:cs typeface="Calibri" pitchFamily="34" charset="0"/>
              </a:rPr>
              <a:t>242</a:t>
            </a:r>
            <a:r>
              <a:rPr lang="en-US" sz="2400" dirty="0" smtClean="0">
                <a:solidFill>
                  <a:schemeClr val="tx1"/>
                </a:solidFill>
                <a:latin typeface="Calibri" pitchFamily="34" charset="0"/>
                <a:cs typeface="Calibri" pitchFamily="34" charset="0"/>
              </a:rPr>
              <a:t>Pu(</a:t>
            </a:r>
            <a:r>
              <a:rPr lang="en-US" sz="2400" baseline="30000" dirty="0" smtClean="0">
                <a:solidFill>
                  <a:schemeClr val="tx1"/>
                </a:solidFill>
                <a:latin typeface="Calibri" pitchFamily="34" charset="0"/>
                <a:cs typeface="Calibri" pitchFamily="34" charset="0"/>
              </a:rPr>
              <a:t>48</a:t>
            </a:r>
            <a:r>
              <a:rPr lang="en-US" sz="2400" dirty="0" smtClean="0">
                <a:solidFill>
                  <a:schemeClr val="tx1"/>
                </a:solidFill>
                <a:latin typeface="Calibri" pitchFamily="34" charset="0"/>
                <a:cs typeface="Calibri" pitchFamily="34" charset="0"/>
              </a:rPr>
              <a:t>Ca,3,4</a:t>
            </a:r>
            <a:r>
              <a:rPr lang="en-US" sz="2400" i="1" dirty="0" smtClean="0">
                <a:solidFill>
                  <a:schemeClr val="tx1"/>
                </a:solidFill>
                <a:latin typeface="Calibri" pitchFamily="34" charset="0"/>
                <a:cs typeface="Calibri" pitchFamily="34" charset="0"/>
              </a:rPr>
              <a:t>n</a:t>
            </a:r>
            <a:r>
              <a:rPr lang="en-US" sz="2400" dirty="0" smtClean="0">
                <a:solidFill>
                  <a:schemeClr val="tx1"/>
                </a:solidFill>
                <a:latin typeface="Calibri" pitchFamily="34" charset="0"/>
                <a:cs typeface="Calibri" pitchFamily="34" charset="0"/>
              </a:rPr>
              <a:t>)</a:t>
            </a:r>
            <a:r>
              <a:rPr lang="en-US" sz="2400" baseline="30000" dirty="0" smtClean="0">
                <a:solidFill>
                  <a:schemeClr val="tx1"/>
                </a:solidFill>
                <a:latin typeface="Calibri" pitchFamily="34" charset="0"/>
                <a:cs typeface="Calibri" pitchFamily="34" charset="0"/>
              </a:rPr>
              <a:t>287, 286</a:t>
            </a:r>
            <a:r>
              <a:rPr lang="en-US" sz="2400" dirty="0" smtClean="0">
                <a:solidFill>
                  <a:schemeClr val="tx1"/>
                </a:solidFill>
                <a:latin typeface="Calibri" pitchFamily="34" charset="0"/>
                <a:cs typeface="Calibri" pitchFamily="34" charset="0"/>
              </a:rPr>
              <a:t>114, (244 MeV cot)</a:t>
            </a:r>
            <a:r>
              <a:rPr lang="en-US" sz="2400" dirty="0" smtClean="0">
                <a:solidFill>
                  <a:schemeClr val="tx1"/>
                </a:solidFill>
                <a:latin typeface="Arial" pitchFamily="34" charset="0"/>
                <a:cs typeface="Arial" pitchFamily="34" charset="0"/>
              </a:rPr>
              <a:t> </a:t>
            </a:r>
          </a:p>
        </p:txBody>
      </p:sp>
      <p:sp>
        <p:nvSpPr>
          <p:cNvPr id="776205" name="Text Box 13"/>
          <p:cNvSpPr txBox="1">
            <a:spLocks noChangeArrowheads="1"/>
          </p:cNvSpPr>
          <p:nvPr/>
        </p:nvSpPr>
        <p:spPr bwMode="auto">
          <a:xfrm>
            <a:off x="3252788" y="5205413"/>
            <a:ext cx="4045018" cy="492443"/>
          </a:xfrm>
          <a:prstGeom prst="rect">
            <a:avLst/>
          </a:prstGeom>
          <a:noFill/>
          <a:ln w="34925">
            <a:solidFill>
              <a:srgbClr val="003399"/>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4000" b="1">
                <a:solidFill>
                  <a:srgbClr val="000099"/>
                </a:solidFill>
                <a:latin typeface="Times New Roman" pitchFamily="18" charset="0"/>
              </a:defRPr>
            </a:lvl1pPr>
            <a:lvl2pPr marL="742950" indent="-285750" eaLnBrk="0" hangingPunct="0">
              <a:defRPr sz="4000" b="1">
                <a:solidFill>
                  <a:srgbClr val="000099"/>
                </a:solidFill>
                <a:latin typeface="Times New Roman" pitchFamily="18" charset="0"/>
              </a:defRPr>
            </a:lvl2pPr>
            <a:lvl3pPr marL="1143000" indent="-228600" eaLnBrk="0" hangingPunct="0">
              <a:defRPr sz="4000" b="1">
                <a:solidFill>
                  <a:srgbClr val="000099"/>
                </a:solidFill>
                <a:latin typeface="Times New Roman" pitchFamily="18" charset="0"/>
              </a:defRPr>
            </a:lvl3pPr>
            <a:lvl4pPr marL="1600200" indent="-228600" eaLnBrk="0" hangingPunct="0">
              <a:defRPr sz="4000" b="1">
                <a:solidFill>
                  <a:srgbClr val="000099"/>
                </a:solidFill>
                <a:latin typeface="Times New Roman" pitchFamily="18" charset="0"/>
              </a:defRPr>
            </a:lvl4pPr>
            <a:lvl5pPr marL="2057400" indent="-228600" eaLnBrk="0" hangingPunct="0">
              <a:defRPr sz="4000" b="1">
                <a:solidFill>
                  <a:srgbClr val="000099"/>
                </a:solidFill>
                <a:latin typeface="Times New Roman" pitchFamily="18" charset="0"/>
              </a:defRPr>
            </a:lvl5pPr>
            <a:lvl6pPr marL="2514600" indent="-228600" eaLnBrk="0" fontAlgn="base" hangingPunct="0">
              <a:spcBef>
                <a:spcPct val="0"/>
              </a:spcBef>
              <a:spcAft>
                <a:spcPct val="0"/>
              </a:spcAft>
              <a:defRPr sz="4000" b="1">
                <a:solidFill>
                  <a:srgbClr val="000099"/>
                </a:solidFill>
                <a:latin typeface="Times New Roman" pitchFamily="18" charset="0"/>
              </a:defRPr>
            </a:lvl6pPr>
            <a:lvl7pPr marL="2971800" indent="-228600" eaLnBrk="0" fontAlgn="base" hangingPunct="0">
              <a:spcBef>
                <a:spcPct val="0"/>
              </a:spcBef>
              <a:spcAft>
                <a:spcPct val="0"/>
              </a:spcAft>
              <a:defRPr sz="4000" b="1">
                <a:solidFill>
                  <a:srgbClr val="000099"/>
                </a:solidFill>
                <a:latin typeface="Times New Roman" pitchFamily="18" charset="0"/>
              </a:defRPr>
            </a:lvl7pPr>
            <a:lvl8pPr marL="3429000" indent="-228600" eaLnBrk="0" fontAlgn="base" hangingPunct="0">
              <a:spcBef>
                <a:spcPct val="0"/>
              </a:spcBef>
              <a:spcAft>
                <a:spcPct val="0"/>
              </a:spcAft>
              <a:defRPr sz="4000" b="1">
                <a:solidFill>
                  <a:srgbClr val="000099"/>
                </a:solidFill>
                <a:latin typeface="Times New Roman" pitchFamily="18" charset="0"/>
              </a:defRPr>
            </a:lvl8pPr>
            <a:lvl9pPr marL="3886200" indent="-228600" eaLnBrk="0" fontAlgn="base" hangingPunct="0">
              <a:spcBef>
                <a:spcPct val="0"/>
              </a:spcBef>
              <a:spcAft>
                <a:spcPct val="0"/>
              </a:spcAft>
              <a:defRPr sz="4000" b="1">
                <a:solidFill>
                  <a:srgbClr val="000099"/>
                </a:solidFill>
                <a:latin typeface="Times New Roman" pitchFamily="18" charset="0"/>
              </a:defRPr>
            </a:lvl9pPr>
          </a:lstStyle>
          <a:p>
            <a:pPr eaLnBrk="1" hangingPunct="1"/>
            <a:r>
              <a:rPr lang="en-US" sz="2600" dirty="0" smtClean="0">
                <a:solidFill>
                  <a:srgbClr val="000000"/>
                </a:solidFill>
                <a:latin typeface="Calibri" pitchFamily="34" charset="0"/>
                <a:cs typeface="Calibri" pitchFamily="34" charset="0"/>
              </a:rPr>
              <a:t>2 decay chains + 2 SF events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7619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7620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77620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620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62113"/>
            <a:ext cx="9144000" cy="318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354"/>
          <p:cNvSpPr>
            <a:spLocks noChangeArrowheads="1"/>
          </p:cNvSpPr>
          <p:nvPr/>
        </p:nvSpPr>
        <p:spPr bwMode="auto">
          <a:xfrm>
            <a:off x="3124200" y="3962400"/>
            <a:ext cx="457200" cy="457200"/>
          </a:xfrm>
          <a:prstGeom prst="rect">
            <a:avLst/>
          </a:prstGeom>
          <a:solidFill>
            <a:srgbClr val="00FFFF"/>
          </a:solidFill>
          <a:ln w="9525" algn="ctr">
            <a:solidFill>
              <a:schemeClr val="tx1"/>
            </a:solidFill>
            <a:round/>
            <a:headEnd/>
            <a:tailEnd/>
          </a:ln>
        </p:spPr>
        <p:txBody>
          <a:bodyPr lIns="45720" rIns="45720" bIns="0" anchorCtr="1"/>
          <a:lstStyle/>
          <a:p>
            <a:pPr algn="ctr" defTabSz="2663825"/>
            <a:r>
              <a:rPr lang="en-US" sz="1800" b="0" smtClean="0">
                <a:solidFill>
                  <a:srgbClr val="000000"/>
                </a:solidFill>
                <a:latin typeface="Calibri" pitchFamily="34" charset="0"/>
              </a:rPr>
              <a:t>108</a:t>
            </a:r>
          </a:p>
        </p:txBody>
      </p:sp>
      <p:sp>
        <p:nvSpPr>
          <p:cNvPr id="58371" name="Rectangle 354"/>
          <p:cNvSpPr>
            <a:spLocks noChangeArrowheads="1"/>
          </p:cNvSpPr>
          <p:nvPr/>
        </p:nvSpPr>
        <p:spPr bwMode="auto">
          <a:xfrm>
            <a:off x="4038600" y="3048000"/>
            <a:ext cx="457200" cy="457200"/>
          </a:xfrm>
          <a:prstGeom prst="rect">
            <a:avLst/>
          </a:prstGeom>
          <a:solidFill>
            <a:srgbClr val="00FFFF"/>
          </a:solidFill>
          <a:ln w="9525" algn="ctr">
            <a:solidFill>
              <a:schemeClr val="tx1"/>
            </a:solidFill>
            <a:round/>
            <a:headEnd/>
            <a:tailEnd/>
          </a:ln>
        </p:spPr>
        <p:txBody>
          <a:bodyPr lIns="45720" rIns="45720" bIns="0" anchorCtr="1"/>
          <a:lstStyle/>
          <a:p>
            <a:pPr algn="ctr" defTabSz="2663825"/>
            <a:r>
              <a:rPr lang="en-US" sz="1800" b="0" smtClean="0">
                <a:solidFill>
                  <a:srgbClr val="000000"/>
                </a:solidFill>
                <a:latin typeface="Calibri" pitchFamily="34" charset="0"/>
              </a:rPr>
              <a:t>110</a:t>
            </a:r>
          </a:p>
        </p:txBody>
      </p:sp>
      <p:sp>
        <p:nvSpPr>
          <p:cNvPr id="58372" name="Rectangle 354"/>
          <p:cNvSpPr>
            <a:spLocks noChangeArrowheads="1"/>
          </p:cNvSpPr>
          <p:nvPr/>
        </p:nvSpPr>
        <p:spPr bwMode="auto">
          <a:xfrm>
            <a:off x="4953000" y="2133600"/>
            <a:ext cx="457200" cy="457200"/>
          </a:xfrm>
          <a:prstGeom prst="rect">
            <a:avLst/>
          </a:prstGeom>
          <a:solidFill>
            <a:srgbClr val="00FFFF"/>
          </a:solidFill>
          <a:ln w="9525" algn="ctr">
            <a:solidFill>
              <a:schemeClr val="tx1"/>
            </a:solidFill>
            <a:round/>
            <a:headEnd/>
            <a:tailEnd/>
          </a:ln>
        </p:spPr>
        <p:txBody>
          <a:bodyPr lIns="45720" rIns="45720" bIns="0" anchorCtr="1"/>
          <a:lstStyle/>
          <a:p>
            <a:pPr algn="ctr" defTabSz="2663825"/>
            <a:r>
              <a:rPr lang="en-US" sz="1800" b="0" smtClean="0">
                <a:solidFill>
                  <a:srgbClr val="000000"/>
                </a:solidFill>
                <a:latin typeface="Calibri" pitchFamily="34" charset="0"/>
              </a:rPr>
              <a:t>112</a:t>
            </a:r>
          </a:p>
        </p:txBody>
      </p:sp>
      <p:sp>
        <p:nvSpPr>
          <p:cNvPr id="58373" name="Rectangle 354"/>
          <p:cNvSpPr>
            <a:spLocks noChangeArrowheads="1"/>
          </p:cNvSpPr>
          <p:nvPr/>
        </p:nvSpPr>
        <p:spPr bwMode="auto">
          <a:xfrm>
            <a:off x="5867400" y="1219200"/>
            <a:ext cx="457200" cy="457200"/>
          </a:xfrm>
          <a:prstGeom prst="rect">
            <a:avLst/>
          </a:prstGeom>
          <a:solidFill>
            <a:srgbClr val="00FFFF"/>
          </a:solidFill>
          <a:ln w="9525" algn="ctr">
            <a:solidFill>
              <a:schemeClr val="tx1"/>
            </a:solidFill>
            <a:round/>
            <a:headEnd/>
            <a:tailEnd/>
          </a:ln>
        </p:spPr>
        <p:txBody>
          <a:bodyPr lIns="45720" rIns="45720" bIns="0" anchorCtr="1"/>
          <a:lstStyle/>
          <a:p>
            <a:pPr algn="ctr" defTabSz="2663825"/>
            <a:r>
              <a:rPr lang="en-US" sz="1800" b="0" smtClean="0">
                <a:solidFill>
                  <a:srgbClr val="000000"/>
                </a:solidFill>
                <a:latin typeface="Calibri" pitchFamily="34" charset="0"/>
              </a:rPr>
              <a:t>114</a:t>
            </a:r>
          </a:p>
        </p:txBody>
      </p:sp>
      <p:sp>
        <p:nvSpPr>
          <p:cNvPr id="58374" name="Rectangle 354"/>
          <p:cNvSpPr>
            <a:spLocks noChangeArrowheads="1"/>
          </p:cNvSpPr>
          <p:nvPr/>
        </p:nvSpPr>
        <p:spPr bwMode="auto">
          <a:xfrm>
            <a:off x="1295400" y="5791200"/>
            <a:ext cx="457200" cy="457200"/>
          </a:xfrm>
          <a:prstGeom prst="rect">
            <a:avLst/>
          </a:prstGeom>
          <a:solidFill>
            <a:srgbClr val="00FFFF"/>
          </a:solidFill>
          <a:ln w="9525" algn="ctr">
            <a:solidFill>
              <a:schemeClr val="tx1"/>
            </a:solidFill>
            <a:round/>
            <a:headEnd/>
            <a:tailEnd/>
          </a:ln>
        </p:spPr>
        <p:txBody>
          <a:bodyPr lIns="45720" rIns="45720" bIns="0" anchorCtr="1"/>
          <a:lstStyle/>
          <a:p>
            <a:pPr algn="ctr" defTabSz="2663825"/>
            <a:r>
              <a:rPr lang="en-US" sz="1800" b="0" smtClean="0">
                <a:solidFill>
                  <a:srgbClr val="000000"/>
                </a:solidFill>
                <a:latin typeface="Calibri" pitchFamily="34" charset="0"/>
              </a:rPr>
              <a:t>104</a:t>
            </a:r>
          </a:p>
        </p:txBody>
      </p:sp>
      <p:sp>
        <p:nvSpPr>
          <p:cNvPr id="58375" name="Rectangle 354"/>
          <p:cNvSpPr>
            <a:spLocks noChangeArrowheads="1"/>
          </p:cNvSpPr>
          <p:nvPr/>
        </p:nvSpPr>
        <p:spPr bwMode="auto">
          <a:xfrm>
            <a:off x="2209800" y="4876800"/>
            <a:ext cx="457200" cy="457200"/>
          </a:xfrm>
          <a:prstGeom prst="rect">
            <a:avLst/>
          </a:prstGeom>
          <a:solidFill>
            <a:srgbClr val="00FFFF"/>
          </a:solidFill>
          <a:ln w="9525" algn="ctr">
            <a:solidFill>
              <a:schemeClr val="tx1"/>
            </a:solidFill>
            <a:round/>
            <a:headEnd/>
            <a:tailEnd/>
          </a:ln>
        </p:spPr>
        <p:txBody>
          <a:bodyPr lIns="45720" rIns="45720" bIns="0" anchorCtr="1"/>
          <a:lstStyle/>
          <a:p>
            <a:pPr algn="ctr" defTabSz="2663825"/>
            <a:r>
              <a:rPr lang="en-US" sz="1800" b="0" smtClean="0">
                <a:solidFill>
                  <a:srgbClr val="000000"/>
                </a:solidFill>
                <a:latin typeface="Calibri" pitchFamily="34" charset="0"/>
              </a:rPr>
              <a:t>106</a:t>
            </a:r>
          </a:p>
        </p:txBody>
      </p:sp>
      <p:grpSp>
        <p:nvGrpSpPr>
          <p:cNvPr id="58376" name="Group 8"/>
          <p:cNvGrpSpPr>
            <a:grpSpLocks/>
          </p:cNvGrpSpPr>
          <p:nvPr/>
        </p:nvGrpSpPr>
        <p:grpSpPr bwMode="auto">
          <a:xfrm>
            <a:off x="5867400" y="1219200"/>
            <a:ext cx="3200400" cy="3429000"/>
            <a:chOff x="3360" y="768"/>
            <a:chExt cx="2016" cy="2160"/>
          </a:xfrm>
        </p:grpSpPr>
        <p:sp>
          <p:nvSpPr>
            <p:cNvPr id="58381" name="Rectangle 321"/>
            <p:cNvSpPr>
              <a:spLocks noChangeArrowheads="1"/>
            </p:cNvSpPr>
            <p:nvPr/>
          </p:nvSpPr>
          <p:spPr bwMode="auto">
            <a:xfrm>
              <a:off x="3936" y="1920"/>
              <a:ext cx="288" cy="288"/>
            </a:xfrm>
            <a:prstGeom prst="rect">
              <a:avLst/>
            </a:prstGeom>
            <a:solidFill>
              <a:srgbClr val="00FF00"/>
            </a:solidFill>
            <a:ln w="9525" algn="ctr">
              <a:solidFill>
                <a:schemeClr val="tx1"/>
              </a:solidFill>
              <a:round/>
              <a:headEnd/>
              <a:tailEnd/>
            </a:ln>
          </p:spPr>
          <p:txBody>
            <a:bodyPr lIns="45720" rIns="45720" bIns="0"/>
            <a:lstStyle/>
            <a:p>
              <a:pPr algn="ctr" defTabSz="2663825"/>
              <a:endParaRPr lang="en-US" sz="700" b="0" smtClean="0">
                <a:solidFill>
                  <a:srgbClr val="000000"/>
                </a:solidFill>
                <a:latin typeface="Calibri" pitchFamily="34" charset="0"/>
              </a:endParaRPr>
            </a:p>
          </p:txBody>
        </p:sp>
        <p:sp>
          <p:nvSpPr>
            <p:cNvPr id="58382" name="Rectangle 299"/>
            <p:cNvSpPr>
              <a:spLocks noChangeArrowheads="1"/>
            </p:cNvSpPr>
            <p:nvPr/>
          </p:nvSpPr>
          <p:spPr bwMode="auto">
            <a:xfrm>
              <a:off x="5088" y="768"/>
              <a:ext cx="288" cy="288"/>
            </a:xfrm>
            <a:prstGeom prst="rect">
              <a:avLst/>
            </a:prstGeom>
            <a:solidFill>
              <a:srgbClr val="FFFF00"/>
            </a:solidFill>
            <a:ln w="9525" algn="ctr">
              <a:solidFill>
                <a:schemeClr val="tx1"/>
              </a:solidFill>
              <a:round/>
              <a:headEnd/>
              <a:tailEnd/>
            </a:ln>
          </p:spPr>
          <p:txBody>
            <a:bodyPr lIns="45720" rIns="45720" bIns="0"/>
            <a:lstStyle/>
            <a:p>
              <a:pPr algn="ctr" defTabSz="2663825"/>
              <a:r>
                <a:rPr lang="en-US" sz="1100" b="0" baseline="30000" smtClean="0">
                  <a:solidFill>
                    <a:srgbClr val="000000"/>
                  </a:solidFill>
                  <a:latin typeface="Calibri" pitchFamily="34" charset="0"/>
                </a:rPr>
                <a:t>289</a:t>
              </a:r>
              <a:r>
                <a:rPr lang="en-US" sz="1100" b="0" smtClean="0">
                  <a:solidFill>
                    <a:srgbClr val="000000"/>
                  </a:solidFill>
                  <a:latin typeface="Calibri" pitchFamily="34" charset="0"/>
                </a:rPr>
                <a:t>114</a:t>
              </a:r>
            </a:p>
            <a:p>
              <a:pPr algn="ctr" defTabSz="2663825"/>
              <a:r>
                <a:rPr lang="en-US" sz="1100" b="0" smtClean="0">
                  <a:solidFill>
                    <a:srgbClr val="000000"/>
                  </a:solidFill>
                  <a:latin typeface="Calibri" pitchFamily="34" charset="0"/>
                </a:rPr>
                <a:t>2.70 s</a:t>
              </a:r>
            </a:p>
          </p:txBody>
        </p:sp>
        <p:sp>
          <p:nvSpPr>
            <p:cNvPr id="58383" name="Rectangle 300"/>
            <p:cNvSpPr>
              <a:spLocks noChangeArrowheads="1"/>
            </p:cNvSpPr>
            <p:nvPr/>
          </p:nvSpPr>
          <p:spPr bwMode="auto">
            <a:xfrm>
              <a:off x="4752" y="768"/>
              <a:ext cx="288" cy="288"/>
            </a:xfrm>
            <a:prstGeom prst="rect">
              <a:avLst/>
            </a:prstGeom>
            <a:solidFill>
              <a:srgbClr val="FFFF00"/>
            </a:solidFill>
            <a:ln w="9525" algn="ctr">
              <a:solidFill>
                <a:schemeClr val="tx1"/>
              </a:solidFill>
              <a:round/>
              <a:headEnd/>
              <a:tailEnd/>
            </a:ln>
          </p:spPr>
          <p:txBody>
            <a:bodyPr lIns="45720" rIns="45720" bIns="0"/>
            <a:lstStyle/>
            <a:p>
              <a:pPr algn="ctr" defTabSz="2663825"/>
              <a:r>
                <a:rPr lang="en-US" sz="1100" b="0" baseline="30000" smtClean="0">
                  <a:solidFill>
                    <a:srgbClr val="000000"/>
                  </a:solidFill>
                  <a:latin typeface="Calibri" pitchFamily="34" charset="0"/>
                </a:rPr>
                <a:t>288</a:t>
              </a:r>
              <a:r>
                <a:rPr lang="en-US" sz="1100" b="0" smtClean="0">
                  <a:solidFill>
                    <a:srgbClr val="000000"/>
                  </a:solidFill>
                  <a:latin typeface="Calibri" pitchFamily="34" charset="0"/>
                </a:rPr>
                <a:t>114</a:t>
              </a:r>
            </a:p>
            <a:p>
              <a:pPr algn="ctr" defTabSz="2663825"/>
              <a:r>
                <a:rPr lang="en-US" sz="1100" b="0" smtClean="0">
                  <a:solidFill>
                    <a:srgbClr val="000000"/>
                  </a:solidFill>
                  <a:latin typeface="Calibri" pitchFamily="34" charset="0"/>
                </a:rPr>
                <a:t>0.80 s</a:t>
              </a:r>
            </a:p>
          </p:txBody>
        </p:sp>
        <p:sp>
          <p:nvSpPr>
            <p:cNvPr id="58384" name="Rectangle 307"/>
            <p:cNvSpPr>
              <a:spLocks noChangeArrowheads="1"/>
            </p:cNvSpPr>
            <p:nvPr/>
          </p:nvSpPr>
          <p:spPr bwMode="auto">
            <a:xfrm>
              <a:off x="4176" y="1344"/>
              <a:ext cx="288" cy="288"/>
            </a:xfrm>
            <a:prstGeom prst="rect">
              <a:avLst/>
            </a:prstGeom>
            <a:solidFill>
              <a:srgbClr val="00FF00"/>
            </a:solidFill>
            <a:ln w="9525" algn="ctr">
              <a:solidFill>
                <a:schemeClr val="tx1"/>
              </a:solidFill>
              <a:round/>
              <a:headEnd/>
              <a:tailEnd/>
            </a:ln>
          </p:spPr>
          <p:txBody>
            <a:bodyPr lIns="45720" rIns="45720" bIns="0"/>
            <a:lstStyle/>
            <a:p>
              <a:pPr algn="ctr" defTabSz="2663825"/>
              <a:r>
                <a:rPr lang="en-US" sz="1200" b="0" baseline="30000" smtClean="0">
                  <a:solidFill>
                    <a:srgbClr val="000000"/>
                  </a:solidFill>
                  <a:latin typeface="Calibri" pitchFamily="34" charset="0"/>
                </a:rPr>
                <a:t>284</a:t>
              </a:r>
              <a:r>
                <a:rPr lang="en-US" sz="1200" b="0" smtClean="0">
                  <a:solidFill>
                    <a:srgbClr val="000000"/>
                  </a:solidFill>
                  <a:latin typeface="Calibri" pitchFamily="34" charset="0"/>
                </a:rPr>
                <a:t>Cn</a:t>
              </a:r>
            </a:p>
            <a:p>
              <a:pPr algn="ctr" defTabSz="2663825"/>
              <a:r>
                <a:rPr lang="en-US" sz="1100" b="0" smtClean="0">
                  <a:solidFill>
                    <a:srgbClr val="000000"/>
                  </a:solidFill>
                  <a:latin typeface="Calibri" pitchFamily="34" charset="0"/>
                </a:rPr>
                <a:t>0.10 s</a:t>
              </a:r>
            </a:p>
          </p:txBody>
        </p:sp>
        <p:sp>
          <p:nvSpPr>
            <p:cNvPr id="58385" name="Rectangle 309"/>
            <p:cNvSpPr>
              <a:spLocks noChangeArrowheads="1"/>
            </p:cNvSpPr>
            <p:nvPr/>
          </p:nvSpPr>
          <p:spPr bwMode="auto">
            <a:xfrm>
              <a:off x="4512" y="1344"/>
              <a:ext cx="288" cy="288"/>
            </a:xfrm>
            <a:prstGeom prst="rect">
              <a:avLst/>
            </a:prstGeom>
            <a:solidFill>
              <a:srgbClr val="FFFF00"/>
            </a:solidFill>
            <a:ln w="9525" algn="ctr">
              <a:solidFill>
                <a:schemeClr val="tx1"/>
              </a:solidFill>
              <a:round/>
              <a:headEnd/>
              <a:tailEnd/>
            </a:ln>
          </p:spPr>
          <p:txBody>
            <a:bodyPr lIns="45720" rIns="45720" bIns="0"/>
            <a:lstStyle/>
            <a:p>
              <a:pPr algn="ctr" defTabSz="2663825"/>
              <a:r>
                <a:rPr lang="en-US" sz="1200" b="0" baseline="30000" smtClean="0">
                  <a:solidFill>
                    <a:srgbClr val="000000"/>
                  </a:solidFill>
                  <a:latin typeface="Calibri" pitchFamily="34" charset="0"/>
                </a:rPr>
                <a:t>285</a:t>
              </a:r>
              <a:r>
                <a:rPr lang="en-US" sz="1200" b="0" smtClean="0">
                  <a:solidFill>
                    <a:srgbClr val="000000"/>
                  </a:solidFill>
                  <a:latin typeface="Calibri" pitchFamily="34" charset="0"/>
                </a:rPr>
                <a:t>Cn</a:t>
              </a:r>
            </a:p>
            <a:p>
              <a:pPr algn="ctr" defTabSz="2663825"/>
              <a:r>
                <a:rPr lang="en-US" sz="1000" b="0" smtClean="0">
                  <a:solidFill>
                    <a:srgbClr val="000000"/>
                  </a:solidFill>
                  <a:latin typeface="Calibri" pitchFamily="34" charset="0"/>
                </a:rPr>
                <a:t>33.5 s</a:t>
              </a:r>
            </a:p>
          </p:txBody>
        </p:sp>
        <p:sp>
          <p:nvSpPr>
            <p:cNvPr id="58386" name="Rectangle 131"/>
            <p:cNvSpPr>
              <a:spLocks noChangeArrowheads="1"/>
            </p:cNvSpPr>
            <p:nvPr/>
          </p:nvSpPr>
          <p:spPr bwMode="auto">
            <a:xfrm>
              <a:off x="3360" y="2496"/>
              <a:ext cx="288" cy="288"/>
            </a:xfrm>
            <a:prstGeom prst="rect">
              <a:avLst/>
            </a:prstGeom>
            <a:solidFill>
              <a:srgbClr val="00FF00"/>
            </a:solidFill>
            <a:ln w="9525" algn="ctr">
              <a:solidFill>
                <a:schemeClr val="tx1"/>
              </a:solidFill>
              <a:round/>
              <a:headEnd/>
              <a:tailEnd/>
            </a:ln>
          </p:spPr>
          <p:txBody>
            <a:bodyPr lIns="45720" rIns="45720" bIns="0"/>
            <a:lstStyle/>
            <a:p>
              <a:pPr algn="ctr" defTabSz="2663825"/>
              <a:r>
                <a:rPr lang="en-US" sz="1200" b="0" baseline="30000" smtClean="0">
                  <a:solidFill>
                    <a:srgbClr val="000000"/>
                  </a:solidFill>
                  <a:latin typeface="Calibri" pitchFamily="34" charset="0"/>
                </a:rPr>
                <a:t>277</a:t>
              </a:r>
              <a:r>
                <a:rPr lang="en-US" sz="1200" b="0" smtClean="0">
                  <a:solidFill>
                    <a:srgbClr val="000000"/>
                  </a:solidFill>
                  <a:latin typeface="Calibri" pitchFamily="34" charset="0"/>
                </a:rPr>
                <a:t>Hs</a:t>
              </a:r>
            </a:p>
            <a:p>
              <a:pPr algn="ctr" defTabSz="2663825"/>
              <a:r>
                <a:rPr lang="en-US" sz="1200" b="0" smtClean="0">
                  <a:solidFill>
                    <a:srgbClr val="000000"/>
                  </a:solidFill>
                  <a:latin typeface="Calibri" pitchFamily="34" charset="0"/>
                </a:rPr>
                <a:t>3 ms</a:t>
              </a:r>
            </a:p>
          </p:txBody>
        </p:sp>
        <p:sp>
          <p:nvSpPr>
            <p:cNvPr id="39" name="Right Triangle 322"/>
            <p:cNvSpPr>
              <a:spLocks noChangeArrowheads="1"/>
            </p:cNvSpPr>
            <p:nvPr/>
          </p:nvSpPr>
          <p:spPr bwMode="auto">
            <a:xfrm flipH="1">
              <a:off x="4080" y="2058"/>
              <a:ext cx="143" cy="149"/>
            </a:xfrm>
            <a:prstGeom prst="rtTriangle">
              <a:avLst/>
            </a:prstGeom>
            <a:solidFill>
              <a:srgbClr val="FFFF00"/>
            </a:solidFill>
            <a:ln w="9525" algn="ctr">
              <a:noFill/>
              <a:round/>
              <a:headEnd/>
              <a:tailEnd/>
            </a:ln>
          </p:spPr>
          <p:txBody>
            <a:bodyPr lIns="45720" rIns="45720" bIns="0">
              <a:normAutofit fontScale="32500" lnSpcReduction="20000"/>
            </a:bodyPr>
            <a:lstStyle/>
            <a:p>
              <a:pPr defTabSz="2663825" fontAlgn="auto">
                <a:spcBef>
                  <a:spcPts val="0"/>
                </a:spcBef>
                <a:spcAft>
                  <a:spcPts val="0"/>
                </a:spcAft>
                <a:defRPr/>
              </a:pPr>
              <a:endParaRPr lang="en-US" sz="700" b="0">
                <a:solidFill>
                  <a:srgbClr val="000000"/>
                </a:solidFill>
                <a:latin typeface="Arial"/>
              </a:endParaRPr>
            </a:p>
          </p:txBody>
        </p:sp>
        <p:sp>
          <p:nvSpPr>
            <p:cNvPr id="58388" name="Rectangle 323"/>
            <p:cNvSpPr>
              <a:spLocks noChangeArrowheads="1"/>
            </p:cNvSpPr>
            <p:nvPr/>
          </p:nvSpPr>
          <p:spPr bwMode="auto">
            <a:xfrm>
              <a:off x="3936" y="1920"/>
              <a:ext cx="288" cy="288"/>
            </a:xfrm>
            <a:prstGeom prst="rect">
              <a:avLst/>
            </a:prstGeom>
            <a:noFill/>
            <a:ln w="952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lIns="45720" rIns="45720" bIns="0"/>
            <a:lstStyle/>
            <a:p>
              <a:pPr algn="ctr" defTabSz="2663825"/>
              <a:r>
                <a:rPr lang="en-US" sz="1200" b="0" baseline="30000" smtClean="0">
                  <a:solidFill>
                    <a:srgbClr val="000000"/>
                  </a:solidFill>
                  <a:latin typeface="Calibri" pitchFamily="34" charset="0"/>
                </a:rPr>
                <a:t>281</a:t>
              </a:r>
              <a:r>
                <a:rPr lang="en-US" sz="1200" b="0" smtClean="0">
                  <a:solidFill>
                    <a:srgbClr val="000000"/>
                  </a:solidFill>
                  <a:latin typeface="Calibri" pitchFamily="34" charset="0"/>
                </a:rPr>
                <a:t>Ds</a:t>
              </a:r>
            </a:p>
            <a:p>
              <a:pPr algn="ctr" defTabSz="2663825"/>
              <a:r>
                <a:rPr lang="en-US" sz="1200" b="0" smtClean="0">
                  <a:solidFill>
                    <a:srgbClr val="000000"/>
                  </a:solidFill>
                  <a:latin typeface="Calibri" pitchFamily="34" charset="0"/>
                </a:rPr>
                <a:t>9.6 s</a:t>
              </a:r>
            </a:p>
          </p:txBody>
        </p:sp>
        <p:sp>
          <p:nvSpPr>
            <p:cNvPr id="58389" name="Line 17"/>
            <p:cNvSpPr>
              <a:spLocks noChangeShapeType="1"/>
            </p:cNvSpPr>
            <p:nvPr/>
          </p:nvSpPr>
          <p:spPr bwMode="auto">
            <a:xfrm flipH="1">
              <a:off x="4224" y="1632"/>
              <a:ext cx="288" cy="28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z="4000" smtClean="0">
                <a:solidFill>
                  <a:srgbClr val="000099"/>
                </a:solidFill>
              </a:endParaRPr>
            </a:p>
          </p:txBody>
        </p:sp>
        <p:sp>
          <p:nvSpPr>
            <p:cNvPr id="58390" name="Line 18"/>
            <p:cNvSpPr>
              <a:spLocks noChangeShapeType="1"/>
            </p:cNvSpPr>
            <p:nvPr/>
          </p:nvSpPr>
          <p:spPr bwMode="auto">
            <a:xfrm flipH="1">
              <a:off x="4464" y="1056"/>
              <a:ext cx="288" cy="28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z="4000" smtClean="0">
                <a:solidFill>
                  <a:srgbClr val="000099"/>
                </a:solidFill>
              </a:endParaRPr>
            </a:p>
          </p:txBody>
        </p:sp>
        <p:sp>
          <p:nvSpPr>
            <p:cNvPr id="58391" name="Line 19"/>
            <p:cNvSpPr>
              <a:spLocks noChangeShapeType="1"/>
            </p:cNvSpPr>
            <p:nvPr/>
          </p:nvSpPr>
          <p:spPr bwMode="auto">
            <a:xfrm flipH="1">
              <a:off x="4800" y="1056"/>
              <a:ext cx="288" cy="28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z="4000" smtClean="0">
                <a:solidFill>
                  <a:srgbClr val="000099"/>
                </a:solidFill>
              </a:endParaRPr>
            </a:p>
          </p:txBody>
        </p:sp>
        <p:grpSp>
          <p:nvGrpSpPr>
            <p:cNvPr id="58392" name="Group 20"/>
            <p:cNvGrpSpPr>
              <a:grpSpLocks/>
            </p:cNvGrpSpPr>
            <p:nvPr/>
          </p:nvGrpSpPr>
          <p:grpSpPr bwMode="auto">
            <a:xfrm>
              <a:off x="3936" y="2208"/>
              <a:ext cx="288" cy="144"/>
              <a:chOff x="3264" y="3504"/>
              <a:chExt cx="288" cy="144"/>
            </a:xfrm>
          </p:grpSpPr>
          <p:sp>
            <p:nvSpPr>
              <p:cNvPr id="58400" name="Line 21"/>
              <p:cNvSpPr>
                <a:spLocks noChangeShapeType="1"/>
              </p:cNvSpPr>
              <p:nvPr/>
            </p:nvSpPr>
            <p:spPr bwMode="auto">
              <a:xfrm flipH="1">
                <a:off x="3264" y="3504"/>
                <a:ext cx="144" cy="144"/>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z="4000" smtClean="0">
                  <a:solidFill>
                    <a:srgbClr val="000099"/>
                  </a:solidFill>
                </a:endParaRPr>
              </a:p>
            </p:txBody>
          </p:sp>
          <p:sp>
            <p:nvSpPr>
              <p:cNvPr id="58401" name="Line 22"/>
              <p:cNvSpPr>
                <a:spLocks noChangeShapeType="1"/>
              </p:cNvSpPr>
              <p:nvPr/>
            </p:nvSpPr>
            <p:spPr bwMode="auto">
              <a:xfrm>
                <a:off x="3408" y="3504"/>
                <a:ext cx="144" cy="144"/>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z="4000" smtClean="0">
                  <a:solidFill>
                    <a:srgbClr val="000099"/>
                  </a:solidFill>
                </a:endParaRPr>
              </a:p>
            </p:txBody>
          </p:sp>
        </p:grpSp>
        <p:grpSp>
          <p:nvGrpSpPr>
            <p:cNvPr id="58393" name="Group 23"/>
            <p:cNvGrpSpPr>
              <a:grpSpLocks/>
            </p:cNvGrpSpPr>
            <p:nvPr/>
          </p:nvGrpSpPr>
          <p:grpSpPr bwMode="auto">
            <a:xfrm>
              <a:off x="3360" y="2784"/>
              <a:ext cx="288" cy="144"/>
              <a:chOff x="3264" y="3504"/>
              <a:chExt cx="288" cy="144"/>
            </a:xfrm>
          </p:grpSpPr>
          <p:sp>
            <p:nvSpPr>
              <p:cNvPr id="58398" name="Line 24"/>
              <p:cNvSpPr>
                <a:spLocks noChangeShapeType="1"/>
              </p:cNvSpPr>
              <p:nvPr/>
            </p:nvSpPr>
            <p:spPr bwMode="auto">
              <a:xfrm flipH="1">
                <a:off x="3264" y="3504"/>
                <a:ext cx="144" cy="144"/>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z="4000" smtClean="0">
                  <a:solidFill>
                    <a:srgbClr val="000099"/>
                  </a:solidFill>
                </a:endParaRPr>
              </a:p>
            </p:txBody>
          </p:sp>
          <p:sp>
            <p:nvSpPr>
              <p:cNvPr id="58399" name="Line 25"/>
              <p:cNvSpPr>
                <a:spLocks noChangeShapeType="1"/>
              </p:cNvSpPr>
              <p:nvPr/>
            </p:nvSpPr>
            <p:spPr bwMode="auto">
              <a:xfrm>
                <a:off x="3408" y="3504"/>
                <a:ext cx="144" cy="144"/>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z="4000" smtClean="0">
                  <a:solidFill>
                    <a:srgbClr val="000099"/>
                  </a:solidFill>
                </a:endParaRPr>
              </a:p>
            </p:txBody>
          </p:sp>
        </p:grpSp>
        <p:sp>
          <p:nvSpPr>
            <p:cNvPr id="58394" name="Line 26"/>
            <p:cNvSpPr>
              <a:spLocks noChangeShapeType="1"/>
            </p:cNvSpPr>
            <p:nvPr/>
          </p:nvSpPr>
          <p:spPr bwMode="auto">
            <a:xfrm flipH="1">
              <a:off x="3648" y="2208"/>
              <a:ext cx="288" cy="28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z="4000" smtClean="0">
                <a:solidFill>
                  <a:srgbClr val="000099"/>
                </a:solidFill>
              </a:endParaRPr>
            </a:p>
          </p:txBody>
        </p:sp>
        <p:grpSp>
          <p:nvGrpSpPr>
            <p:cNvPr id="58395" name="Group 27"/>
            <p:cNvGrpSpPr>
              <a:grpSpLocks/>
            </p:cNvGrpSpPr>
            <p:nvPr/>
          </p:nvGrpSpPr>
          <p:grpSpPr bwMode="auto">
            <a:xfrm>
              <a:off x="4176" y="1632"/>
              <a:ext cx="288" cy="144"/>
              <a:chOff x="3264" y="3504"/>
              <a:chExt cx="288" cy="144"/>
            </a:xfrm>
          </p:grpSpPr>
          <p:sp>
            <p:nvSpPr>
              <p:cNvPr id="58396" name="Line 28"/>
              <p:cNvSpPr>
                <a:spLocks noChangeShapeType="1"/>
              </p:cNvSpPr>
              <p:nvPr/>
            </p:nvSpPr>
            <p:spPr bwMode="auto">
              <a:xfrm flipH="1">
                <a:off x="3264" y="3504"/>
                <a:ext cx="144" cy="144"/>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z="4000" smtClean="0">
                  <a:solidFill>
                    <a:srgbClr val="000099"/>
                  </a:solidFill>
                </a:endParaRPr>
              </a:p>
            </p:txBody>
          </p:sp>
          <p:sp>
            <p:nvSpPr>
              <p:cNvPr id="58397" name="Line 29"/>
              <p:cNvSpPr>
                <a:spLocks noChangeShapeType="1"/>
              </p:cNvSpPr>
              <p:nvPr/>
            </p:nvSpPr>
            <p:spPr bwMode="auto">
              <a:xfrm>
                <a:off x="3408" y="3504"/>
                <a:ext cx="144" cy="144"/>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z="4000" smtClean="0">
                  <a:solidFill>
                    <a:srgbClr val="000099"/>
                  </a:solidFill>
                </a:endParaRPr>
              </a:p>
            </p:txBody>
          </p:sp>
        </p:grpSp>
      </p:grpSp>
      <p:sp>
        <p:nvSpPr>
          <p:cNvPr id="58377" name="Title 3"/>
          <p:cNvSpPr>
            <a:spLocks/>
          </p:cNvSpPr>
          <p:nvPr/>
        </p:nvSpPr>
        <p:spPr bwMode="auto">
          <a:xfrm>
            <a:off x="847725" y="100013"/>
            <a:ext cx="7459663" cy="72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0" hangingPunct="0">
              <a:lnSpc>
                <a:spcPct val="85000"/>
              </a:lnSpc>
            </a:pPr>
            <a:r>
              <a:rPr lang="en-US" sz="3600" dirty="0" smtClean="0">
                <a:latin typeface="Arial" pitchFamily="34" charset="0"/>
                <a:cs typeface="Arial" pitchFamily="34" charset="0"/>
              </a:rPr>
              <a:t>Element 114 Studies</a:t>
            </a:r>
          </a:p>
        </p:txBody>
      </p:sp>
      <p:sp>
        <p:nvSpPr>
          <p:cNvPr id="58378" name="Text Box 32"/>
          <p:cNvSpPr txBox="1">
            <a:spLocks noChangeArrowheads="1"/>
          </p:cNvSpPr>
          <p:nvPr/>
        </p:nvSpPr>
        <p:spPr bwMode="auto">
          <a:xfrm>
            <a:off x="304801" y="1001713"/>
            <a:ext cx="4572000"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000" b="1">
                <a:solidFill>
                  <a:srgbClr val="000099"/>
                </a:solidFill>
                <a:latin typeface="Times New Roman" pitchFamily="18" charset="0"/>
              </a:defRPr>
            </a:lvl1pPr>
            <a:lvl2pPr marL="742950" indent="-285750" eaLnBrk="0" hangingPunct="0">
              <a:defRPr sz="4000" b="1">
                <a:solidFill>
                  <a:srgbClr val="000099"/>
                </a:solidFill>
                <a:latin typeface="Times New Roman" pitchFamily="18" charset="0"/>
              </a:defRPr>
            </a:lvl2pPr>
            <a:lvl3pPr marL="1143000" indent="-228600" eaLnBrk="0" hangingPunct="0">
              <a:defRPr sz="4000" b="1">
                <a:solidFill>
                  <a:srgbClr val="000099"/>
                </a:solidFill>
                <a:latin typeface="Times New Roman" pitchFamily="18" charset="0"/>
              </a:defRPr>
            </a:lvl3pPr>
            <a:lvl4pPr marL="1600200" indent="-228600" eaLnBrk="0" hangingPunct="0">
              <a:defRPr sz="4000" b="1">
                <a:solidFill>
                  <a:srgbClr val="000099"/>
                </a:solidFill>
                <a:latin typeface="Times New Roman" pitchFamily="18" charset="0"/>
              </a:defRPr>
            </a:lvl4pPr>
            <a:lvl5pPr marL="2057400" indent="-228600" eaLnBrk="0" hangingPunct="0">
              <a:defRPr sz="4000" b="1">
                <a:solidFill>
                  <a:srgbClr val="000099"/>
                </a:solidFill>
                <a:latin typeface="Times New Roman" pitchFamily="18" charset="0"/>
              </a:defRPr>
            </a:lvl5pPr>
            <a:lvl6pPr marL="2514600" indent="-228600" eaLnBrk="0" fontAlgn="base" hangingPunct="0">
              <a:spcBef>
                <a:spcPct val="0"/>
              </a:spcBef>
              <a:spcAft>
                <a:spcPct val="0"/>
              </a:spcAft>
              <a:defRPr sz="4000" b="1">
                <a:solidFill>
                  <a:srgbClr val="000099"/>
                </a:solidFill>
                <a:latin typeface="Times New Roman" pitchFamily="18" charset="0"/>
              </a:defRPr>
            </a:lvl6pPr>
            <a:lvl7pPr marL="2971800" indent="-228600" eaLnBrk="0" fontAlgn="base" hangingPunct="0">
              <a:spcBef>
                <a:spcPct val="0"/>
              </a:spcBef>
              <a:spcAft>
                <a:spcPct val="0"/>
              </a:spcAft>
              <a:defRPr sz="4000" b="1">
                <a:solidFill>
                  <a:srgbClr val="000099"/>
                </a:solidFill>
                <a:latin typeface="Times New Roman" pitchFamily="18" charset="0"/>
              </a:defRPr>
            </a:lvl7pPr>
            <a:lvl8pPr marL="3429000" indent="-228600" eaLnBrk="0" fontAlgn="base" hangingPunct="0">
              <a:spcBef>
                <a:spcPct val="0"/>
              </a:spcBef>
              <a:spcAft>
                <a:spcPct val="0"/>
              </a:spcAft>
              <a:defRPr sz="4000" b="1">
                <a:solidFill>
                  <a:srgbClr val="000099"/>
                </a:solidFill>
                <a:latin typeface="Times New Roman" pitchFamily="18" charset="0"/>
              </a:defRPr>
            </a:lvl8pPr>
            <a:lvl9pPr marL="3886200" indent="-228600" eaLnBrk="0" fontAlgn="base" hangingPunct="0">
              <a:spcBef>
                <a:spcPct val="0"/>
              </a:spcBef>
              <a:spcAft>
                <a:spcPct val="0"/>
              </a:spcAft>
              <a:defRPr sz="4000" b="1">
                <a:solidFill>
                  <a:srgbClr val="000099"/>
                </a:solidFill>
                <a:latin typeface="Times New Roman" pitchFamily="18" charset="0"/>
              </a:defRPr>
            </a:lvl9pPr>
          </a:lstStyle>
          <a:p>
            <a:pPr eaLnBrk="1" hangingPunct="1">
              <a:spcBef>
                <a:spcPct val="50000"/>
              </a:spcBef>
            </a:pPr>
            <a:r>
              <a:rPr lang="en-US" sz="2800" dirty="0" smtClean="0">
                <a:solidFill>
                  <a:schemeClr val="tx1"/>
                </a:solidFill>
                <a:latin typeface="Calibri" pitchFamily="34" charset="0"/>
                <a:cs typeface="Calibri" pitchFamily="34" charset="0"/>
              </a:rPr>
              <a:t>Further investigations of element 114 with </a:t>
            </a:r>
            <a:r>
              <a:rPr lang="en-US" sz="2800" baseline="30000" dirty="0" smtClean="0">
                <a:solidFill>
                  <a:schemeClr val="tx1"/>
                </a:solidFill>
                <a:latin typeface="Calibri" pitchFamily="34" charset="0"/>
                <a:cs typeface="Calibri" pitchFamily="34" charset="0"/>
              </a:rPr>
              <a:t>48</a:t>
            </a:r>
            <a:r>
              <a:rPr lang="en-US" sz="2800" dirty="0" smtClean="0">
                <a:solidFill>
                  <a:schemeClr val="tx1"/>
                </a:solidFill>
                <a:latin typeface="Calibri" pitchFamily="34" charset="0"/>
                <a:cs typeface="Calibri" pitchFamily="34" charset="0"/>
              </a:rPr>
              <a:t>Ca(</a:t>
            </a:r>
            <a:r>
              <a:rPr lang="en-US" sz="2800" baseline="30000" dirty="0" smtClean="0">
                <a:solidFill>
                  <a:schemeClr val="tx1"/>
                </a:solidFill>
                <a:latin typeface="Calibri" pitchFamily="34" charset="0"/>
                <a:cs typeface="Calibri" pitchFamily="34" charset="0"/>
              </a:rPr>
              <a:t>244</a:t>
            </a:r>
            <a:r>
              <a:rPr lang="en-US" sz="2800" dirty="0" smtClean="0">
                <a:solidFill>
                  <a:schemeClr val="tx1"/>
                </a:solidFill>
                <a:latin typeface="Calibri" pitchFamily="34" charset="0"/>
                <a:cs typeface="Calibri" pitchFamily="34" charset="0"/>
              </a:rPr>
              <a:t>Pu,3-4n)</a:t>
            </a:r>
            <a:r>
              <a:rPr lang="en-US" sz="2800" baseline="30000" dirty="0" smtClean="0">
                <a:solidFill>
                  <a:schemeClr val="tx1"/>
                </a:solidFill>
                <a:latin typeface="Calibri" pitchFamily="34" charset="0"/>
                <a:cs typeface="Calibri" pitchFamily="34" charset="0"/>
              </a:rPr>
              <a:t>288-289</a:t>
            </a:r>
            <a:r>
              <a:rPr lang="en-US" sz="2800" dirty="0" smtClean="0">
                <a:solidFill>
                  <a:schemeClr val="tx1"/>
                </a:solidFill>
                <a:latin typeface="Calibri" pitchFamily="34" charset="0"/>
                <a:cs typeface="Calibri" pitchFamily="34" charset="0"/>
              </a:rPr>
              <a:t>114      at GSI using new separator TASCA</a:t>
            </a:r>
          </a:p>
        </p:txBody>
      </p:sp>
      <p:sp>
        <p:nvSpPr>
          <p:cNvPr id="58379" name="Rectangle 33"/>
          <p:cNvSpPr>
            <a:spLocks noChangeArrowheads="1"/>
          </p:cNvSpPr>
          <p:nvPr/>
        </p:nvSpPr>
        <p:spPr bwMode="auto">
          <a:xfrm>
            <a:off x="533400" y="4267200"/>
            <a:ext cx="2133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4000" smtClean="0">
              <a:solidFill>
                <a:srgbClr val="000099"/>
              </a:solidFill>
            </a:endParaRPr>
          </a:p>
        </p:txBody>
      </p:sp>
      <p:sp>
        <p:nvSpPr>
          <p:cNvPr id="35852" name="Text Box 34"/>
          <p:cNvSpPr txBox="1">
            <a:spLocks noChangeAspect="1" noChangeArrowheads="1"/>
          </p:cNvSpPr>
          <p:nvPr/>
        </p:nvSpPr>
        <p:spPr bwMode="auto">
          <a:xfrm>
            <a:off x="2759075" y="4343400"/>
            <a:ext cx="6384925" cy="3431709"/>
          </a:xfrm>
          <a:prstGeom prst="rect">
            <a:avLst/>
          </a:prstGeom>
          <a:noFill/>
          <a:ln w="9525">
            <a:noFill/>
            <a:miter lim="800000"/>
            <a:headEnd/>
            <a:tailEnd/>
          </a:ln>
        </p:spPr>
        <p:txBody>
          <a:bodyPr anchor="ctr">
            <a:spAutoFit/>
          </a:bodyPr>
          <a:lstStyle/>
          <a:p>
            <a:pPr marL="122238" indent="-122238">
              <a:spcBef>
                <a:spcPct val="50000"/>
              </a:spcBef>
              <a:buFontTx/>
              <a:buChar char="•"/>
              <a:defRPr/>
            </a:pPr>
            <a:r>
              <a:rPr lang="en-US" sz="2000" dirty="0">
                <a:latin typeface="Calibri" pitchFamily="34" charset="0"/>
                <a:cs typeface="Calibri" pitchFamily="34" charset="0"/>
              </a:rPr>
              <a:t>13 element E114 chains observed (9 for </a:t>
            </a:r>
            <a:r>
              <a:rPr lang="en-US" sz="2000" baseline="30000" dirty="0">
                <a:latin typeface="Calibri" pitchFamily="34" charset="0"/>
                <a:cs typeface="Calibri" pitchFamily="34" charset="0"/>
              </a:rPr>
              <a:t>288</a:t>
            </a:r>
            <a:r>
              <a:rPr lang="en-US" sz="2000" dirty="0">
                <a:latin typeface="Calibri" pitchFamily="34" charset="0"/>
                <a:cs typeface="Calibri" pitchFamily="34" charset="0"/>
              </a:rPr>
              <a:t>114 and 4 for  </a:t>
            </a:r>
            <a:r>
              <a:rPr lang="en-US" sz="2000" baseline="30000" dirty="0">
                <a:latin typeface="Calibri" pitchFamily="34" charset="0"/>
                <a:cs typeface="Calibri" pitchFamily="34" charset="0"/>
              </a:rPr>
              <a:t>289</a:t>
            </a:r>
            <a:r>
              <a:rPr lang="en-US" sz="2000" dirty="0">
                <a:latin typeface="Calibri" pitchFamily="34" charset="0"/>
                <a:cs typeface="Calibri" pitchFamily="34" charset="0"/>
              </a:rPr>
              <a:t>114)</a:t>
            </a:r>
          </a:p>
          <a:p>
            <a:pPr>
              <a:spcBef>
                <a:spcPct val="50000"/>
              </a:spcBef>
              <a:buFontTx/>
              <a:buChar char="•"/>
              <a:defRPr/>
            </a:pPr>
            <a:r>
              <a:rPr lang="en-US" sz="2000" dirty="0">
                <a:latin typeface="Calibri" pitchFamily="34" charset="0"/>
                <a:cs typeface="Calibri" pitchFamily="34" charset="0"/>
              </a:rPr>
              <a:t> Discovered new isotope </a:t>
            </a:r>
            <a:r>
              <a:rPr lang="en-US" sz="2000" baseline="30000" dirty="0">
                <a:latin typeface="Calibri" pitchFamily="34" charset="0"/>
                <a:cs typeface="Calibri" pitchFamily="34" charset="0"/>
              </a:rPr>
              <a:t>277</a:t>
            </a:r>
            <a:r>
              <a:rPr lang="en-US" sz="2000" dirty="0">
                <a:latin typeface="Calibri" pitchFamily="34" charset="0"/>
                <a:cs typeface="Calibri" pitchFamily="34" charset="0"/>
              </a:rPr>
              <a:t>Hs</a:t>
            </a:r>
          </a:p>
          <a:p>
            <a:pPr>
              <a:spcBef>
                <a:spcPct val="50000"/>
              </a:spcBef>
              <a:buFontTx/>
              <a:buChar char="•"/>
              <a:defRPr/>
            </a:pPr>
            <a:r>
              <a:rPr lang="en-US" sz="2000" dirty="0">
                <a:latin typeface="Calibri" pitchFamily="34" charset="0"/>
                <a:cs typeface="Calibri" pitchFamily="34" charset="0"/>
              </a:rPr>
              <a:t> Berkeley was a major contributor :</a:t>
            </a:r>
          </a:p>
          <a:p>
            <a:pPr>
              <a:lnSpc>
                <a:spcPct val="50000"/>
              </a:lnSpc>
              <a:spcBef>
                <a:spcPct val="50000"/>
              </a:spcBef>
              <a:defRPr/>
            </a:pPr>
            <a:r>
              <a:rPr lang="en-US" sz="2000" dirty="0">
                <a:latin typeface="Calibri" pitchFamily="34" charset="0"/>
                <a:cs typeface="Calibri" pitchFamily="34" charset="0"/>
              </a:rPr>
              <a:t>	Gas-filled separator design and modeling</a:t>
            </a:r>
          </a:p>
          <a:p>
            <a:pPr>
              <a:lnSpc>
                <a:spcPct val="50000"/>
              </a:lnSpc>
              <a:spcBef>
                <a:spcPct val="50000"/>
              </a:spcBef>
              <a:defRPr/>
            </a:pPr>
            <a:r>
              <a:rPr lang="en-US" sz="2000" dirty="0">
                <a:latin typeface="Calibri" pitchFamily="34" charset="0"/>
                <a:cs typeface="Calibri" pitchFamily="34" charset="0"/>
              </a:rPr>
              <a:t>	</a:t>
            </a:r>
            <a:r>
              <a:rPr lang="en-US" sz="2000" dirty="0" smtClean="0">
                <a:latin typeface="Calibri" pitchFamily="34" charset="0"/>
                <a:cs typeface="Calibri" pitchFamily="34" charset="0"/>
              </a:rPr>
              <a:t>Data analysis</a:t>
            </a:r>
          </a:p>
          <a:p>
            <a:pPr>
              <a:lnSpc>
                <a:spcPct val="50000"/>
              </a:lnSpc>
              <a:spcBef>
                <a:spcPct val="50000"/>
              </a:spcBef>
              <a:defRPr/>
            </a:pPr>
            <a:r>
              <a:rPr lang="en-US" sz="2000" dirty="0">
                <a:latin typeface="Calibri" pitchFamily="34" charset="0"/>
                <a:cs typeface="Calibri" pitchFamily="34" charset="0"/>
              </a:rPr>
              <a:t>	</a:t>
            </a:r>
            <a:r>
              <a:rPr lang="en-US" sz="2000" dirty="0" smtClean="0">
                <a:latin typeface="Calibri" pitchFamily="34" charset="0"/>
                <a:cs typeface="Calibri" pitchFamily="34" charset="0"/>
              </a:rPr>
              <a:t>Presence </a:t>
            </a:r>
            <a:r>
              <a:rPr lang="en-US" sz="2000" dirty="0">
                <a:latin typeface="Calibri" pitchFamily="34" charset="0"/>
                <a:cs typeface="Calibri" pitchFamily="34" charset="0"/>
              </a:rPr>
              <a:t>at experiment</a:t>
            </a:r>
          </a:p>
          <a:p>
            <a:pPr lvl="1">
              <a:spcBef>
                <a:spcPct val="50000"/>
              </a:spcBef>
              <a:buFontTx/>
              <a:buChar char="•"/>
              <a:defRPr/>
            </a:pPr>
            <a:endParaRPr lang="en-US" sz="2000" dirty="0">
              <a:solidFill>
                <a:srgbClr val="003399"/>
              </a:solidFill>
              <a:latin typeface="Calibri" pitchFamily="34" charset="0"/>
              <a:cs typeface="Calibri" pitchFamily="34" charset="0"/>
            </a:endParaRPr>
          </a:p>
          <a:p>
            <a:pPr>
              <a:spcBef>
                <a:spcPct val="50000"/>
              </a:spcBef>
              <a:buFontTx/>
              <a:buChar char="•"/>
              <a:defRPr/>
            </a:pPr>
            <a:endParaRPr lang="en-US" sz="1800" b="0" dirty="0">
              <a:solidFill>
                <a:srgbClr val="000000"/>
              </a:solidFill>
              <a:latin typeface="Arial" pitchFamily="34" charset="0"/>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314" name="Object 3"/>
          <p:cNvGraphicFramePr>
            <a:graphicFrameLocks noChangeAspect="1"/>
          </p:cNvGraphicFramePr>
          <p:nvPr/>
        </p:nvGraphicFramePr>
        <p:xfrm>
          <a:off x="792163" y="1120775"/>
          <a:ext cx="7529512" cy="5818188"/>
        </p:xfrm>
        <a:graphic>
          <a:graphicData uri="http://schemas.openxmlformats.org/presentationml/2006/ole">
            <mc:AlternateContent xmlns:mc="http://schemas.openxmlformats.org/markup-compatibility/2006">
              <mc:Choice xmlns:v="urn:schemas-microsoft-com:vml" Requires="v">
                <p:oleObj spid="_x0000_s12294" name="Acrobat Document" r:id="rId3" imgW="6034932" imgH="4663373" progId="AcroExch.Document.7">
                  <p:embed/>
                </p:oleObj>
              </mc:Choice>
              <mc:Fallback>
                <p:oleObj name="Acrobat Document" r:id="rId3" imgW="6034932" imgH="4663373" progId="AcroExch.Document.7">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2163" y="1120775"/>
                        <a:ext cx="7529512" cy="5818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6387" name="Title 3"/>
          <p:cNvSpPr>
            <a:spLocks/>
          </p:cNvSpPr>
          <p:nvPr/>
        </p:nvSpPr>
        <p:spPr bwMode="auto">
          <a:xfrm>
            <a:off x="847725" y="100013"/>
            <a:ext cx="7459663" cy="72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0" hangingPunct="0">
              <a:lnSpc>
                <a:spcPct val="85000"/>
              </a:lnSpc>
            </a:pPr>
            <a:r>
              <a:rPr lang="en-US" sz="3600" smtClean="0">
                <a:solidFill>
                  <a:srgbClr val="00279F"/>
                </a:solidFill>
                <a:latin typeface="Arial" pitchFamily="34" charset="0"/>
                <a:cs typeface="Arial" pitchFamily="34" charset="0"/>
              </a:rPr>
              <a:t>Element 114 Studies (4)</a:t>
            </a:r>
          </a:p>
        </p:txBody>
      </p:sp>
      <p:pic>
        <p:nvPicPr>
          <p:cNvPr id="5" name="Picture 4" descr="#190, Gates et al, First superheavy element experiments at the GSI recoil separator TASCA..,PHYSICAL REVIEW C 83, 054618, 2011.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9050" y="914400"/>
            <a:ext cx="9163050" cy="486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nodeType="clickEffect">
                                  <p:stCondLst>
                                    <p:cond delay="0"/>
                                  </p:stCondLst>
                                  <p:childTnLst>
                                    <p:set>
                                      <p:cBhvr>
                                        <p:cTn id="6" dur="1" fill="hold">
                                          <p:stCondLst>
                                            <p:cond delay="0"/>
                                          </p:stCondLst>
                                        </p:cTn>
                                        <p:tgtEl>
                                          <p:spTgt spid="13314"/>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84"/>
          <p:cNvGrpSpPr>
            <a:grpSpLocks/>
          </p:cNvGrpSpPr>
          <p:nvPr/>
        </p:nvGrpSpPr>
        <p:grpSpPr bwMode="auto">
          <a:xfrm>
            <a:off x="1341438" y="1219200"/>
            <a:ext cx="6080125" cy="5257800"/>
            <a:chOff x="1341120" y="1219200"/>
            <a:chExt cx="6080760" cy="5257800"/>
          </a:xfrm>
        </p:grpSpPr>
        <p:sp>
          <p:nvSpPr>
            <p:cNvPr id="60470" name="Rectangle 354"/>
            <p:cNvSpPr>
              <a:spLocks noChangeArrowheads="1"/>
            </p:cNvSpPr>
            <p:nvPr/>
          </p:nvSpPr>
          <p:spPr bwMode="auto">
            <a:xfrm>
              <a:off x="3169920" y="3916680"/>
              <a:ext cx="457200" cy="457200"/>
            </a:xfrm>
            <a:prstGeom prst="rect">
              <a:avLst/>
            </a:prstGeom>
            <a:solidFill>
              <a:srgbClr val="00FFFF"/>
            </a:solidFill>
            <a:ln w="9525" algn="ctr">
              <a:solidFill>
                <a:schemeClr val="tx1"/>
              </a:solidFill>
              <a:round/>
              <a:headEnd/>
              <a:tailEnd/>
            </a:ln>
          </p:spPr>
          <p:txBody>
            <a:bodyPr lIns="45720" rIns="45720" bIns="0" anchorCtr="1"/>
            <a:lstStyle/>
            <a:p>
              <a:pPr algn="ctr" defTabSz="2663825"/>
              <a:r>
                <a:rPr lang="en-US" sz="1800" b="0" smtClean="0">
                  <a:solidFill>
                    <a:srgbClr val="000000"/>
                  </a:solidFill>
                  <a:latin typeface="Calibri" pitchFamily="34" charset="0"/>
                </a:rPr>
                <a:t>108</a:t>
              </a:r>
            </a:p>
          </p:txBody>
        </p:sp>
        <p:sp>
          <p:nvSpPr>
            <p:cNvPr id="60471" name="Rectangle 354"/>
            <p:cNvSpPr>
              <a:spLocks noChangeArrowheads="1"/>
            </p:cNvSpPr>
            <p:nvPr/>
          </p:nvSpPr>
          <p:spPr bwMode="auto">
            <a:xfrm>
              <a:off x="4084320" y="3048000"/>
              <a:ext cx="457200" cy="457200"/>
            </a:xfrm>
            <a:prstGeom prst="rect">
              <a:avLst/>
            </a:prstGeom>
            <a:solidFill>
              <a:srgbClr val="00FFFF"/>
            </a:solidFill>
            <a:ln w="9525" algn="ctr">
              <a:solidFill>
                <a:schemeClr val="tx1"/>
              </a:solidFill>
              <a:round/>
              <a:headEnd/>
              <a:tailEnd/>
            </a:ln>
          </p:spPr>
          <p:txBody>
            <a:bodyPr lIns="45720" rIns="45720" bIns="0" anchorCtr="1"/>
            <a:lstStyle/>
            <a:p>
              <a:pPr algn="ctr" defTabSz="2663825"/>
              <a:r>
                <a:rPr lang="en-US" sz="1800" b="0" smtClean="0">
                  <a:solidFill>
                    <a:srgbClr val="000000"/>
                  </a:solidFill>
                  <a:latin typeface="Calibri" pitchFamily="34" charset="0"/>
                </a:rPr>
                <a:t>110</a:t>
              </a:r>
            </a:p>
          </p:txBody>
        </p:sp>
        <p:sp>
          <p:nvSpPr>
            <p:cNvPr id="60472" name="Rectangle 354"/>
            <p:cNvSpPr>
              <a:spLocks noChangeArrowheads="1"/>
            </p:cNvSpPr>
            <p:nvPr/>
          </p:nvSpPr>
          <p:spPr bwMode="auto">
            <a:xfrm>
              <a:off x="4907280" y="2133600"/>
              <a:ext cx="457200" cy="457200"/>
            </a:xfrm>
            <a:prstGeom prst="rect">
              <a:avLst/>
            </a:prstGeom>
            <a:solidFill>
              <a:srgbClr val="00FFFF"/>
            </a:solidFill>
            <a:ln w="9525" algn="ctr">
              <a:solidFill>
                <a:schemeClr val="tx1"/>
              </a:solidFill>
              <a:round/>
              <a:headEnd/>
              <a:tailEnd/>
            </a:ln>
          </p:spPr>
          <p:txBody>
            <a:bodyPr lIns="45720" rIns="45720" bIns="0" anchorCtr="1"/>
            <a:lstStyle/>
            <a:p>
              <a:pPr algn="ctr" defTabSz="2663825"/>
              <a:r>
                <a:rPr lang="en-US" sz="1800" b="0" smtClean="0">
                  <a:solidFill>
                    <a:srgbClr val="000000"/>
                  </a:solidFill>
                  <a:latin typeface="Calibri" pitchFamily="34" charset="0"/>
                </a:rPr>
                <a:t>112</a:t>
              </a:r>
            </a:p>
          </p:txBody>
        </p:sp>
        <p:sp>
          <p:nvSpPr>
            <p:cNvPr id="60473" name="Rectangle 354"/>
            <p:cNvSpPr>
              <a:spLocks noChangeArrowheads="1"/>
            </p:cNvSpPr>
            <p:nvPr/>
          </p:nvSpPr>
          <p:spPr bwMode="auto">
            <a:xfrm>
              <a:off x="5821680" y="1219200"/>
              <a:ext cx="457200" cy="457200"/>
            </a:xfrm>
            <a:prstGeom prst="rect">
              <a:avLst/>
            </a:prstGeom>
            <a:solidFill>
              <a:srgbClr val="00FFFF"/>
            </a:solidFill>
            <a:ln w="9525" algn="ctr">
              <a:solidFill>
                <a:schemeClr val="tx1"/>
              </a:solidFill>
              <a:round/>
              <a:headEnd/>
              <a:tailEnd/>
            </a:ln>
          </p:spPr>
          <p:txBody>
            <a:bodyPr lIns="45720" rIns="45720" bIns="0" anchorCtr="1"/>
            <a:lstStyle/>
            <a:p>
              <a:pPr algn="ctr" defTabSz="2663825"/>
              <a:r>
                <a:rPr lang="en-US" sz="1800" b="0" smtClean="0">
                  <a:solidFill>
                    <a:srgbClr val="000000"/>
                  </a:solidFill>
                  <a:latin typeface="Calibri" pitchFamily="34" charset="0"/>
                </a:rPr>
                <a:t>114</a:t>
              </a:r>
            </a:p>
          </p:txBody>
        </p:sp>
        <p:sp>
          <p:nvSpPr>
            <p:cNvPr id="60474" name="Rectangle 354"/>
            <p:cNvSpPr>
              <a:spLocks noChangeArrowheads="1"/>
            </p:cNvSpPr>
            <p:nvPr/>
          </p:nvSpPr>
          <p:spPr bwMode="auto">
            <a:xfrm>
              <a:off x="1341120" y="5745480"/>
              <a:ext cx="457200" cy="457200"/>
            </a:xfrm>
            <a:prstGeom prst="rect">
              <a:avLst/>
            </a:prstGeom>
            <a:solidFill>
              <a:srgbClr val="00FFFF"/>
            </a:solidFill>
            <a:ln w="9525" algn="ctr">
              <a:solidFill>
                <a:schemeClr val="tx1"/>
              </a:solidFill>
              <a:round/>
              <a:headEnd/>
              <a:tailEnd/>
            </a:ln>
          </p:spPr>
          <p:txBody>
            <a:bodyPr lIns="45720" rIns="45720" bIns="0" anchorCtr="1"/>
            <a:lstStyle/>
            <a:p>
              <a:pPr algn="ctr" defTabSz="2663825"/>
              <a:r>
                <a:rPr lang="en-US" sz="1800" b="0" smtClean="0">
                  <a:solidFill>
                    <a:srgbClr val="000000"/>
                  </a:solidFill>
                  <a:latin typeface="Calibri" pitchFamily="34" charset="0"/>
                </a:rPr>
                <a:t>104</a:t>
              </a:r>
            </a:p>
          </p:txBody>
        </p:sp>
        <p:sp>
          <p:nvSpPr>
            <p:cNvPr id="60475" name="Rectangle 354"/>
            <p:cNvSpPr>
              <a:spLocks noChangeArrowheads="1"/>
            </p:cNvSpPr>
            <p:nvPr/>
          </p:nvSpPr>
          <p:spPr bwMode="auto">
            <a:xfrm>
              <a:off x="2255520" y="4831080"/>
              <a:ext cx="457200" cy="457200"/>
            </a:xfrm>
            <a:prstGeom prst="rect">
              <a:avLst/>
            </a:prstGeom>
            <a:solidFill>
              <a:srgbClr val="00FFFF"/>
            </a:solidFill>
            <a:ln w="9525" algn="ctr">
              <a:solidFill>
                <a:schemeClr val="tx1"/>
              </a:solidFill>
              <a:round/>
              <a:headEnd/>
              <a:tailEnd/>
            </a:ln>
          </p:spPr>
          <p:txBody>
            <a:bodyPr lIns="45720" rIns="45720" bIns="0" anchorCtr="1"/>
            <a:lstStyle/>
            <a:p>
              <a:pPr algn="ctr" defTabSz="2663825"/>
              <a:r>
                <a:rPr lang="en-US" sz="1800" b="0" smtClean="0">
                  <a:solidFill>
                    <a:srgbClr val="000000"/>
                  </a:solidFill>
                  <a:latin typeface="Calibri" pitchFamily="34" charset="0"/>
                </a:rPr>
                <a:t>106</a:t>
              </a:r>
            </a:p>
          </p:txBody>
        </p:sp>
        <p:grpSp>
          <p:nvGrpSpPr>
            <p:cNvPr id="60476" name="Group 8"/>
            <p:cNvGrpSpPr>
              <a:grpSpLocks/>
            </p:cNvGrpSpPr>
            <p:nvPr/>
          </p:nvGrpSpPr>
          <p:grpSpPr bwMode="auto">
            <a:xfrm>
              <a:off x="1859280" y="1219200"/>
              <a:ext cx="5562600" cy="5257800"/>
              <a:chOff x="1200" y="768"/>
              <a:chExt cx="3504" cy="3312"/>
            </a:xfrm>
          </p:grpSpPr>
          <p:sp>
            <p:nvSpPr>
              <p:cNvPr id="60477" name="Rectangle 297"/>
              <p:cNvSpPr>
                <a:spLocks noChangeArrowheads="1"/>
              </p:cNvSpPr>
              <p:nvPr/>
            </p:nvSpPr>
            <p:spPr bwMode="auto">
              <a:xfrm>
                <a:off x="4416" y="768"/>
                <a:ext cx="288" cy="288"/>
              </a:xfrm>
              <a:prstGeom prst="rect">
                <a:avLst/>
              </a:prstGeom>
              <a:solidFill>
                <a:srgbClr val="FFFF00"/>
              </a:solidFill>
              <a:ln w="9525" algn="ctr">
                <a:solidFill>
                  <a:schemeClr val="tx1"/>
                </a:solidFill>
                <a:round/>
                <a:headEnd/>
                <a:tailEnd/>
              </a:ln>
            </p:spPr>
            <p:txBody>
              <a:bodyPr lIns="45720" rIns="45720" bIns="0"/>
              <a:lstStyle/>
              <a:p>
                <a:pPr algn="ctr" defTabSz="2663825"/>
                <a:endParaRPr lang="en-US" sz="700" b="0" smtClean="0">
                  <a:solidFill>
                    <a:srgbClr val="000000"/>
                  </a:solidFill>
                  <a:latin typeface="Calibri" pitchFamily="34" charset="0"/>
                </a:endParaRPr>
              </a:p>
            </p:txBody>
          </p:sp>
          <p:sp>
            <p:nvSpPr>
              <p:cNvPr id="22" name="Right Triangle 301"/>
              <p:cNvSpPr>
                <a:spLocks noChangeArrowheads="1"/>
              </p:cNvSpPr>
              <p:nvPr/>
            </p:nvSpPr>
            <p:spPr bwMode="auto">
              <a:xfrm flipH="1">
                <a:off x="4423" y="774"/>
                <a:ext cx="281" cy="281"/>
              </a:xfrm>
              <a:prstGeom prst="rtTriangle">
                <a:avLst/>
              </a:prstGeom>
              <a:solidFill>
                <a:srgbClr val="00FF00"/>
              </a:solidFill>
              <a:ln w="9525" algn="ctr">
                <a:noFill/>
                <a:round/>
                <a:headEnd/>
                <a:tailEnd/>
              </a:ln>
            </p:spPr>
            <p:txBody>
              <a:bodyPr lIns="45720" rIns="45720" bIns="0">
                <a:normAutofit lnSpcReduction="10000"/>
              </a:bodyPr>
              <a:lstStyle/>
              <a:p>
                <a:pPr defTabSz="2663825" fontAlgn="auto">
                  <a:spcBef>
                    <a:spcPts val="0"/>
                  </a:spcBef>
                  <a:spcAft>
                    <a:spcPts val="0"/>
                  </a:spcAft>
                  <a:defRPr/>
                </a:pPr>
                <a:endParaRPr lang="en-US" sz="700" b="0">
                  <a:solidFill>
                    <a:srgbClr val="000000"/>
                  </a:solidFill>
                  <a:latin typeface="Arial"/>
                </a:endParaRPr>
              </a:p>
            </p:txBody>
          </p:sp>
          <p:sp>
            <p:nvSpPr>
              <p:cNvPr id="60479" name="Rectangle 302"/>
              <p:cNvSpPr>
                <a:spLocks noChangeArrowheads="1"/>
              </p:cNvSpPr>
              <p:nvPr/>
            </p:nvSpPr>
            <p:spPr bwMode="auto">
              <a:xfrm>
                <a:off x="4416" y="768"/>
                <a:ext cx="288" cy="288"/>
              </a:xfrm>
              <a:prstGeom prst="rect">
                <a:avLst/>
              </a:prstGeom>
              <a:noFill/>
              <a:ln w="952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lIns="45720" rIns="45720" bIns="0"/>
              <a:lstStyle/>
              <a:p>
                <a:pPr algn="ctr" defTabSz="2663825"/>
                <a:r>
                  <a:rPr lang="en-US" sz="1100" b="0" baseline="30000" smtClean="0">
                    <a:solidFill>
                      <a:srgbClr val="000000"/>
                    </a:solidFill>
                    <a:latin typeface="Calibri" pitchFamily="34" charset="0"/>
                  </a:rPr>
                  <a:t>286</a:t>
                </a:r>
                <a:r>
                  <a:rPr lang="en-US" sz="1100" b="0" smtClean="0">
                    <a:solidFill>
                      <a:srgbClr val="000000"/>
                    </a:solidFill>
                    <a:latin typeface="Calibri" pitchFamily="34" charset="0"/>
                  </a:rPr>
                  <a:t>114</a:t>
                </a:r>
              </a:p>
              <a:p>
                <a:pPr algn="ctr" defTabSz="2663825"/>
                <a:r>
                  <a:rPr lang="en-US" sz="1100" b="0" smtClean="0">
                    <a:solidFill>
                      <a:srgbClr val="000000"/>
                    </a:solidFill>
                    <a:latin typeface="Calibri" pitchFamily="34" charset="0"/>
                  </a:rPr>
                  <a:t>0.12 s</a:t>
                </a:r>
              </a:p>
            </p:txBody>
          </p:sp>
          <p:sp>
            <p:nvSpPr>
              <p:cNvPr id="60480" name="Rectangle 306"/>
              <p:cNvSpPr>
                <a:spLocks noChangeArrowheads="1"/>
              </p:cNvSpPr>
              <p:nvPr/>
            </p:nvSpPr>
            <p:spPr bwMode="auto">
              <a:xfrm>
                <a:off x="3840" y="1344"/>
                <a:ext cx="288" cy="288"/>
              </a:xfrm>
              <a:prstGeom prst="rect">
                <a:avLst/>
              </a:prstGeom>
              <a:solidFill>
                <a:srgbClr val="00FF00"/>
              </a:solidFill>
              <a:ln w="9525" algn="ctr">
                <a:solidFill>
                  <a:schemeClr val="tx1"/>
                </a:solidFill>
                <a:round/>
                <a:headEnd/>
                <a:tailEnd/>
              </a:ln>
            </p:spPr>
            <p:txBody>
              <a:bodyPr lIns="45720" rIns="45720" bIns="0"/>
              <a:lstStyle/>
              <a:p>
                <a:pPr algn="ctr" defTabSz="2663825"/>
                <a:r>
                  <a:rPr lang="en-US" sz="1200" b="0" baseline="30000" smtClean="0">
                    <a:solidFill>
                      <a:srgbClr val="000000"/>
                    </a:solidFill>
                    <a:latin typeface="Calibri" pitchFamily="34" charset="0"/>
                  </a:rPr>
                  <a:t>282</a:t>
                </a:r>
                <a:r>
                  <a:rPr lang="en-US" sz="1200" b="0" smtClean="0">
                    <a:solidFill>
                      <a:srgbClr val="000000"/>
                    </a:solidFill>
                    <a:latin typeface="Calibri" pitchFamily="34" charset="0"/>
                  </a:rPr>
                  <a:t>Cn</a:t>
                </a:r>
              </a:p>
              <a:p>
                <a:pPr algn="ctr" defTabSz="2663825"/>
                <a:r>
                  <a:rPr lang="en-US" sz="1200" b="0" smtClean="0">
                    <a:solidFill>
                      <a:srgbClr val="000000"/>
                    </a:solidFill>
                    <a:latin typeface="Calibri" pitchFamily="34" charset="0"/>
                  </a:rPr>
                  <a:t>1 ms</a:t>
                </a:r>
              </a:p>
            </p:txBody>
          </p:sp>
          <p:sp>
            <p:nvSpPr>
              <p:cNvPr id="60481" name="Line 13"/>
              <p:cNvSpPr>
                <a:spLocks noChangeShapeType="1"/>
              </p:cNvSpPr>
              <p:nvPr/>
            </p:nvSpPr>
            <p:spPr bwMode="auto">
              <a:xfrm flipH="1">
                <a:off x="4128" y="1056"/>
                <a:ext cx="288" cy="28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z="4000" smtClean="0">
                  <a:solidFill>
                    <a:srgbClr val="000099"/>
                  </a:solidFill>
                </a:endParaRPr>
              </a:p>
            </p:txBody>
          </p:sp>
          <p:grpSp>
            <p:nvGrpSpPr>
              <p:cNvPr id="60482" name="Group 14"/>
              <p:cNvGrpSpPr>
                <a:grpSpLocks/>
              </p:cNvGrpSpPr>
              <p:nvPr/>
            </p:nvGrpSpPr>
            <p:grpSpPr bwMode="auto">
              <a:xfrm>
                <a:off x="3840" y="1632"/>
                <a:ext cx="288" cy="144"/>
                <a:chOff x="3264" y="3504"/>
                <a:chExt cx="288" cy="144"/>
              </a:xfrm>
            </p:grpSpPr>
            <p:sp>
              <p:nvSpPr>
                <p:cNvPr id="60498" name="Line 15"/>
                <p:cNvSpPr>
                  <a:spLocks noChangeShapeType="1"/>
                </p:cNvSpPr>
                <p:nvPr/>
              </p:nvSpPr>
              <p:spPr bwMode="auto">
                <a:xfrm flipH="1">
                  <a:off x="3264" y="3504"/>
                  <a:ext cx="144" cy="144"/>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z="4000" smtClean="0">
                    <a:solidFill>
                      <a:srgbClr val="000099"/>
                    </a:solidFill>
                  </a:endParaRPr>
                </a:p>
              </p:txBody>
            </p:sp>
            <p:sp>
              <p:nvSpPr>
                <p:cNvPr id="60499" name="Line 16"/>
                <p:cNvSpPr>
                  <a:spLocks noChangeShapeType="1"/>
                </p:cNvSpPr>
                <p:nvPr/>
              </p:nvSpPr>
              <p:spPr bwMode="auto">
                <a:xfrm>
                  <a:off x="3408" y="3504"/>
                  <a:ext cx="144" cy="144"/>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z="4000" smtClean="0">
                    <a:solidFill>
                      <a:srgbClr val="000099"/>
                    </a:solidFill>
                  </a:endParaRPr>
                </a:p>
              </p:txBody>
            </p:sp>
          </p:grpSp>
          <p:grpSp>
            <p:nvGrpSpPr>
              <p:cNvPr id="60483" name="Group 17"/>
              <p:cNvGrpSpPr>
                <a:grpSpLocks/>
              </p:cNvGrpSpPr>
              <p:nvPr/>
            </p:nvGrpSpPr>
            <p:grpSpPr bwMode="auto">
              <a:xfrm>
                <a:off x="1200" y="768"/>
                <a:ext cx="3168" cy="3312"/>
                <a:chOff x="864" y="768"/>
                <a:chExt cx="3168" cy="3312"/>
              </a:xfrm>
            </p:grpSpPr>
            <p:sp>
              <p:nvSpPr>
                <p:cNvPr id="60484" name="Rectangle 432"/>
                <p:cNvSpPr>
                  <a:spLocks noChangeArrowheads="1"/>
                </p:cNvSpPr>
                <p:nvPr/>
              </p:nvSpPr>
              <p:spPr bwMode="auto">
                <a:xfrm>
                  <a:off x="3744" y="768"/>
                  <a:ext cx="288" cy="288"/>
                </a:xfrm>
                <a:prstGeom prst="rect">
                  <a:avLst/>
                </a:prstGeom>
                <a:solidFill>
                  <a:srgbClr val="FFFF00"/>
                </a:solidFill>
                <a:ln w="9525" algn="ctr">
                  <a:solidFill>
                    <a:schemeClr val="tx1"/>
                  </a:solidFill>
                  <a:round/>
                  <a:headEnd/>
                  <a:tailEnd/>
                </a:ln>
              </p:spPr>
              <p:txBody>
                <a:bodyPr lIns="45720" rIns="45720" bIns="0"/>
                <a:lstStyle/>
                <a:p>
                  <a:pPr algn="ctr" defTabSz="2663825"/>
                  <a:r>
                    <a:rPr lang="en-US" sz="1100" b="0" baseline="30000" smtClean="0">
                      <a:solidFill>
                        <a:srgbClr val="000000"/>
                      </a:solidFill>
                      <a:latin typeface="Calibri" pitchFamily="34" charset="0"/>
                    </a:rPr>
                    <a:t>285</a:t>
                  </a:r>
                  <a:r>
                    <a:rPr lang="en-US" sz="1100" b="0" smtClean="0">
                      <a:solidFill>
                        <a:srgbClr val="000000"/>
                      </a:solidFill>
                      <a:latin typeface="Calibri" pitchFamily="34" charset="0"/>
                    </a:rPr>
                    <a:t>114</a:t>
                  </a:r>
                </a:p>
                <a:p>
                  <a:pPr algn="ctr" defTabSz="2663825"/>
                  <a:r>
                    <a:rPr lang="en-US" sz="1100" b="0" smtClean="0">
                      <a:solidFill>
                        <a:srgbClr val="000000"/>
                      </a:solidFill>
                      <a:latin typeface="Calibri" pitchFamily="34" charset="0"/>
                    </a:rPr>
                    <a:t>0.12 s</a:t>
                  </a:r>
                </a:p>
              </p:txBody>
            </p:sp>
            <p:sp>
              <p:nvSpPr>
                <p:cNvPr id="60485" name="Rectangle 433"/>
                <p:cNvSpPr>
                  <a:spLocks noChangeArrowheads="1"/>
                </p:cNvSpPr>
                <p:nvPr/>
              </p:nvSpPr>
              <p:spPr bwMode="auto">
                <a:xfrm>
                  <a:off x="3168" y="1344"/>
                  <a:ext cx="288" cy="288"/>
                </a:xfrm>
                <a:prstGeom prst="rect">
                  <a:avLst/>
                </a:prstGeom>
                <a:solidFill>
                  <a:srgbClr val="FFFF00"/>
                </a:solidFill>
                <a:ln w="9525" algn="ctr">
                  <a:solidFill>
                    <a:schemeClr val="tx1"/>
                  </a:solidFill>
                  <a:round/>
                  <a:headEnd/>
                  <a:tailEnd/>
                </a:ln>
              </p:spPr>
              <p:txBody>
                <a:bodyPr lIns="45720" rIns="45720" bIns="0"/>
                <a:lstStyle/>
                <a:p>
                  <a:pPr algn="ctr" defTabSz="2663825"/>
                  <a:r>
                    <a:rPr lang="en-US" sz="1200" b="0" baseline="30000" smtClean="0">
                      <a:solidFill>
                        <a:srgbClr val="000000"/>
                      </a:solidFill>
                      <a:latin typeface="Calibri" pitchFamily="34" charset="0"/>
                    </a:rPr>
                    <a:t>281</a:t>
                  </a:r>
                  <a:r>
                    <a:rPr lang="en-US" sz="1200" b="0" smtClean="0">
                      <a:solidFill>
                        <a:srgbClr val="000000"/>
                      </a:solidFill>
                      <a:latin typeface="Calibri" pitchFamily="34" charset="0"/>
                    </a:rPr>
                    <a:t>Cn</a:t>
                  </a:r>
                </a:p>
                <a:p>
                  <a:pPr algn="ctr" defTabSz="2663825"/>
                  <a:r>
                    <a:rPr lang="en-US" sz="1000" b="0" smtClean="0">
                      <a:solidFill>
                        <a:srgbClr val="000000"/>
                      </a:solidFill>
                      <a:latin typeface="Calibri" pitchFamily="34" charset="0"/>
                    </a:rPr>
                    <a:t>97 ms</a:t>
                  </a:r>
                </a:p>
              </p:txBody>
            </p:sp>
            <p:sp>
              <p:nvSpPr>
                <p:cNvPr id="60486" name="Rectangle 434"/>
                <p:cNvSpPr>
                  <a:spLocks noChangeArrowheads="1"/>
                </p:cNvSpPr>
                <p:nvPr/>
              </p:nvSpPr>
              <p:spPr bwMode="auto">
                <a:xfrm>
                  <a:off x="2592" y="1920"/>
                  <a:ext cx="288" cy="288"/>
                </a:xfrm>
                <a:prstGeom prst="rect">
                  <a:avLst/>
                </a:prstGeom>
                <a:solidFill>
                  <a:srgbClr val="FFFF00"/>
                </a:solidFill>
                <a:ln w="9525" algn="ctr">
                  <a:solidFill>
                    <a:schemeClr val="tx1"/>
                  </a:solidFill>
                  <a:round/>
                  <a:headEnd/>
                  <a:tailEnd/>
                </a:ln>
              </p:spPr>
              <p:txBody>
                <a:bodyPr lIns="45720" rIns="45720" bIns="0"/>
                <a:lstStyle/>
                <a:p>
                  <a:pPr algn="ctr" defTabSz="2663825"/>
                  <a:r>
                    <a:rPr lang="en-US" sz="1200" b="0" baseline="30000" smtClean="0">
                      <a:solidFill>
                        <a:srgbClr val="000000"/>
                      </a:solidFill>
                      <a:latin typeface="Calibri" pitchFamily="34" charset="0"/>
                    </a:rPr>
                    <a:t>277</a:t>
                  </a:r>
                  <a:r>
                    <a:rPr lang="en-US" sz="1200" b="0" smtClean="0">
                      <a:solidFill>
                        <a:srgbClr val="000000"/>
                      </a:solidFill>
                      <a:latin typeface="Calibri" pitchFamily="34" charset="0"/>
                    </a:rPr>
                    <a:t>Ds</a:t>
                  </a:r>
                </a:p>
                <a:p>
                  <a:pPr algn="ctr" defTabSz="2663825"/>
                  <a:r>
                    <a:rPr lang="en-US" sz="1000" b="0" smtClean="0">
                      <a:solidFill>
                        <a:srgbClr val="000000"/>
                      </a:solidFill>
                      <a:latin typeface="Calibri" pitchFamily="34" charset="0"/>
                    </a:rPr>
                    <a:t>5.7 ms</a:t>
                  </a:r>
                </a:p>
              </p:txBody>
            </p:sp>
            <p:sp>
              <p:nvSpPr>
                <p:cNvPr id="60487" name="Rectangle 435"/>
                <p:cNvSpPr>
                  <a:spLocks noChangeArrowheads="1"/>
                </p:cNvSpPr>
                <p:nvPr/>
              </p:nvSpPr>
              <p:spPr bwMode="auto">
                <a:xfrm>
                  <a:off x="2016" y="2496"/>
                  <a:ext cx="288" cy="288"/>
                </a:xfrm>
                <a:prstGeom prst="rect">
                  <a:avLst/>
                </a:prstGeom>
                <a:solidFill>
                  <a:srgbClr val="FFFF00"/>
                </a:solidFill>
                <a:ln w="9525" algn="ctr">
                  <a:solidFill>
                    <a:schemeClr val="tx1"/>
                  </a:solidFill>
                  <a:round/>
                  <a:headEnd/>
                  <a:tailEnd/>
                </a:ln>
              </p:spPr>
              <p:txBody>
                <a:bodyPr lIns="45720" rIns="45720" bIns="0"/>
                <a:lstStyle/>
                <a:p>
                  <a:pPr algn="ctr" defTabSz="2663825"/>
                  <a:r>
                    <a:rPr lang="en-US" sz="1200" b="0" baseline="30000" smtClean="0">
                      <a:solidFill>
                        <a:srgbClr val="000000"/>
                      </a:solidFill>
                      <a:latin typeface="Calibri" pitchFamily="34" charset="0"/>
                    </a:rPr>
                    <a:t>273</a:t>
                  </a:r>
                  <a:r>
                    <a:rPr lang="en-US" sz="1200" b="0" smtClean="0">
                      <a:solidFill>
                        <a:srgbClr val="000000"/>
                      </a:solidFill>
                      <a:latin typeface="Calibri" pitchFamily="34" charset="0"/>
                    </a:rPr>
                    <a:t>Hs</a:t>
                  </a:r>
                </a:p>
                <a:p>
                  <a:pPr algn="ctr" defTabSz="2663825"/>
                  <a:r>
                    <a:rPr lang="en-US" sz="1100" b="0" smtClean="0">
                      <a:solidFill>
                        <a:srgbClr val="000000"/>
                      </a:solidFill>
                      <a:latin typeface="Calibri" pitchFamily="34" charset="0"/>
                    </a:rPr>
                    <a:t>0.25 s</a:t>
                  </a:r>
                </a:p>
              </p:txBody>
            </p:sp>
            <p:sp>
              <p:nvSpPr>
                <p:cNvPr id="60488" name="Rectangle 436"/>
                <p:cNvSpPr>
                  <a:spLocks noChangeArrowheads="1"/>
                </p:cNvSpPr>
                <p:nvPr/>
              </p:nvSpPr>
              <p:spPr bwMode="auto">
                <a:xfrm>
                  <a:off x="1440" y="3072"/>
                  <a:ext cx="288" cy="288"/>
                </a:xfrm>
                <a:prstGeom prst="rect">
                  <a:avLst/>
                </a:prstGeom>
                <a:solidFill>
                  <a:srgbClr val="FFFF00"/>
                </a:solidFill>
                <a:ln w="9525" algn="ctr">
                  <a:solidFill>
                    <a:schemeClr val="tx1"/>
                  </a:solidFill>
                  <a:round/>
                  <a:headEnd/>
                  <a:tailEnd/>
                </a:ln>
              </p:spPr>
              <p:txBody>
                <a:bodyPr lIns="45720" rIns="45720" bIns="0"/>
                <a:lstStyle/>
                <a:p>
                  <a:pPr algn="ctr" defTabSz="2663825"/>
                  <a:r>
                    <a:rPr lang="en-US" sz="1200" b="0" baseline="30000" smtClean="0">
                      <a:solidFill>
                        <a:srgbClr val="000000"/>
                      </a:solidFill>
                      <a:latin typeface="Calibri" pitchFamily="34" charset="0"/>
                    </a:rPr>
                    <a:t>269</a:t>
                  </a:r>
                  <a:r>
                    <a:rPr lang="en-US" sz="1200" b="0" smtClean="0">
                      <a:solidFill>
                        <a:srgbClr val="000000"/>
                      </a:solidFill>
                      <a:latin typeface="Calibri" pitchFamily="34" charset="0"/>
                    </a:rPr>
                    <a:t>Sg</a:t>
                  </a:r>
                </a:p>
                <a:p>
                  <a:pPr algn="ctr" defTabSz="2663825"/>
                  <a:r>
                    <a:rPr lang="en-US" sz="1200" b="0" smtClean="0">
                      <a:solidFill>
                        <a:srgbClr val="000000"/>
                      </a:solidFill>
                      <a:latin typeface="Calibri" pitchFamily="34" charset="0"/>
                    </a:rPr>
                    <a:t>130 s</a:t>
                  </a:r>
                </a:p>
              </p:txBody>
            </p:sp>
            <p:sp>
              <p:nvSpPr>
                <p:cNvPr id="60489" name="Rectangle 437"/>
                <p:cNvSpPr>
                  <a:spLocks noChangeArrowheads="1"/>
                </p:cNvSpPr>
                <p:nvPr/>
              </p:nvSpPr>
              <p:spPr bwMode="auto">
                <a:xfrm>
                  <a:off x="864" y="3648"/>
                  <a:ext cx="288" cy="288"/>
                </a:xfrm>
                <a:prstGeom prst="rect">
                  <a:avLst/>
                </a:prstGeom>
                <a:solidFill>
                  <a:srgbClr val="00FF00"/>
                </a:solidFill>
                <a:ln w="9525" algn="ctr">
                  <a:solidFill>
                    <a:schemeClr val="tx1"/>
                  </a:solidFill>
                  <a:round/>
                  <a:headEnd/>
                  <a:tailEnd/>
                </a:ln>
              </p:spPr>
              <p:txBody>
                <a:bodyPr lIns="45720" rIns="45720" bIns="0"/>
                <a:lstStyle/>
                <a:p>
                  <a:pPr algn="ctr" defTabSz="2663825"/>
                  <a:r>
                    <a:rPr lang="en-US" sz="1200" b="0" baseline="30000" smtClean="0">
                      <a:solidFill>
                        <a:srgbClr val="000000"/>
                      </a:solidFill>
                      <a:latin typeface="Calibri" pitchFamily="34" charset="0"/>
                    </a:rPr>
                    <a:t>265</a:t>
                  </a:r>
                  <a:r>
                    <a:rPr lang="en-US" sz="1200" b="0" smtClean="0">
                      <a:solidFill>
                        <a:srgbClr val="000000"/>
                      </a:solidFill>
                      <a:latin typeface="Calibri" pitchFamily="34" charset="0"/>
                    </a:rPr>
                    <a:t>Rf</a:t>
                  </a:r>
                </a:p>
                <a:p>
                  <a:pPr algn="ctr" defTabSz="2663825"/>
                  <a:r>
                    <a:rPr lang="en-US" sz="1200" b="0" smtClean="0">
                      <a:solidFill>
                        <a:srgbClr val="000000"/>
                      </a:solidFill>
                      <a:latin typeface="Calibri" pitchFamily="34" charset="0"/>
                    </a:rPr>
                    <a:t>105 s</a:t>
                  </a:r>
                </a:p>
              </p:txBody>
            </p:sp>
            <p:sp>
              <p:nvSpPr>
                <p:cNvPr id="60490" name="Line 24"/>
                <p:cNvSpPr>
                  <a:spLocks noChangeShapeType="1"/>
                </p:cNvSpPr>
                <p:nvPr/>
              </p:nvSpPr>
              <p:spPr bwMode="auto">
                <a:xfrm flipH="1">
                  <a:off x="2880" y="1632"/>
                  <a:ext cx="288" cy="28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z="4000" smtClean="0">
                    <a:solidFill>
                      <a:srgbClr val="000099"/>
                    </a:solidFill>
                  </a:endParaRPr>
                </a:p>
              </p:txBody>
            </p:sp>
            <p:sp>
              <p:nvSpPr>
                <p:cNvPr id="60491" name="Line 25"/>
                <p:cNvSpPr>
                  <a:spLocks noChangeShapeType="1"/>
                </p:cNvSpPr>
                <p:nvPr/>
              </p:nvSpPr>
              <p:spPr bwMode="auto">
                <a:xfrm flipH="1">
                  <a:off x="2304" y="2208"/>
                  <a:ext cx="288" cy="28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z="4000" smtClean="0">
                    <a:solidFill>
                      <a:srgbClr val="000099"/>
                    </a:solidFill>
                  </a:endParaRPr>
                </a:p>
              </p:txBody>
            </p:sp>
            <p:sp>
              <p:nvSpPr>
                <p:cNvPr id="60492" name="Line 26"/>
                <p:cNvSpPr>
                  <a:spLocks noChangeShapeType="1"/>
                </p:cNvSpPr>
                <p:nvPr/>
              </p:nvSpPr>
              <p:spPr bwMode="auto">
                <a:xfrm flipH="1">
                  <a:off x="1728" y="2784"/>
                  <a:ext cx="288" cy="28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z="4000" smtClean="0">
                    <a:solidFill>
                      <a:srgbClr val="000099"/>
                    </a:solidFill>
                  </a:endParaRPr>
                </a:p>
              </p:txBody>
            </p:sp>
            <p:sp>
              <p:nvSpPr>
                <p:cNvPr id="60493" name="Line 27"/>
                <p:cNvSpPr>
                  <a:spLocks noChangeShapeType="1"/>
                </p:cNvSpPr>
                <p:nvPr/>
              </p:nvSpPr>
              <p:spPr bwMode="auto">
                <a:xfrm flipH="1">
                  <a:off x="1152" y="3360"/>
                  <a:ext cx="288" cy="28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z="4000" smtClean="0">
                    <a:solidFill>
                      <a:srgbClr val="000099"/>
                    </a:solidFill>
                  </a:endParaRPr>
                </a:p>
              </p:txBody>
            </p:sp>
            <p:sp>
              <p:nvSpPr>
                <p:cNvPr id="60494" name="Line 28"/>
                <p:cNvSpPr>
                  <a:spLocks noChangeShapeType="1"/>
                </p:cNvSpPr>
                <p:nvPr/>
              </p:nvSpPr>
              <p:spPr bwMode="auto">
                <a:xfrm flipH="1">
                  <a:off x="3456" y="1056"/>
                  <a:ext cx="288" cy="28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z="4000" smtClean="0">
                    <a:solidFill>
                      <a:srgbClr val="000099"/>
                    </a:solidFill>
                  </a:endParaRPr>
                </a:p>
              </p:txBody>
            </p:sp>
            <p:grpSp>
              <p:nvGrpSpPr>
                <p:cNvPr id="60495" name="Group 29"/>
                <p:cNvGrpSpPr>
                  <a:grpSpLocks/>
                </p:cNvGrpSpPr>
                <p:nvPr/>
              </p:nvGrpSpPr>
              <p:grpSpPr bwMode="auto">
                <a:xfrm>
                  <a:off x="864" y="3936"/>
                  <a:ext cx="288" cy="144"/>
                  <a:chOff x="3264" y="3504"/>
                  <a:chExt cx="288" cy="144"/>
                </a:xfrm>
              </p:grpSpPr>
              <p:sp>
                <p:nvSpPr>
                  <p:cNvPr id="60496" name="Line 30"/>
                  <p:cNvSpPr>
                    <a:spLocks noChangeShapeType="1"/>
                  </p:cNvSpPr>
                  <p:nvPr/>
                </p:nvSpPr>
                <p:spPr bwMode="auto">
                  <a:xfrm flipH="1">
                    <a:off x="3264" y="3504"/>
                    <a:ext cx="144" cy="144"/>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z="4000" smtClean="0">
                      <a:solidFill>
                        <a:srgbClr val="000099"/>
                      </a:solidFill>
                    </a:endParaRPr>
                  </a:p>
                </p:txBody>
              </p:sp>
              <p:sp>
                <p:nvSpPr>
                  <p:cNvPr id="60497" name="Line 31"/>
                  <p:cNvSpPr>
                    <a:spLocks noChangeShapeType="1"/>
                  </p:cNvSpPr>
                  <p:nvPr/>
                </p:nvSpPr>
                <p:spPr bwMode="auto">
                  <a:xfrm>
                    <a:off x="3408" y="3504"/>
                    <a:ext cx="144" cy="144"/>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z="4000" smtClean="0">
                      <a:solidFill>
                        <a:srgbClr val="000099"/>
                      </a:solidFill>
                    </a:endParaRPr>
                  </a:p>
                </p:txBody>
              </p:sp>
            </p:grpSp>
          </p:grpSp>
        </p:grpSp>
      </p:grpSp>
      <p:sp>
        <p:nvSpPr>
          <p:cNvPr id="60419" name="Title 3"/>
          <p:cNvSpPr>
            <a:spLocks/>
          </p:cNvSpPr>
          <p:nvPr/>
        </p:nvSpPr>
        <p:spPr bwMode="auto">
          <a:xfrm>
            <a:off x="847725" y="100013"/>
            <a:ext cx="7459663" cy="72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0" hangingPunct="0">
              <a:lnSpc>
                <a:spcPct val="85000"/>
              </a:lnSpc>
            </a:pPr>
            <a:r>
              <a:rPr lang="en-US" sz="3600" dirty="0" smtClean="0">
                <a:latin typeface="Calibri" pitchFamily="34" charset="0"/>
                <a:cs typeface="Calibri" pitchFamily="34" charset="0"/>
              </a:rPr>
              <a:t>Element 114 Studies</a:t>
            </a:r>
          </a:p>
        </p:txBody>
      </p:sp>
      <p:sp>
        <p:nvSpPr>
          <p:cNvPr id="60420" name="Text Box 35"/>
          <p:cNvSpPr txBox="1">
            <a:spLocks noChangeArrowheads="1"/>
          </p:cNvSpPr>
          <p:nvPr/>
        </p:nvSpPr>
        <p:spPr bwMode="auto">
          <a:xfrm>
            <a:off x="130175" y="1139825"/>
            <a:ext cx="4660900"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000" b="1">
                <a:solidFill>
                  <a:srgbClr val="000099"/>
                </a:solidFill>
                <a:latin typeface="Times New Roman" pitchFamily="18" charset="0"/>
              </a:defRPr>
            </a:lvl1pPr>
            <a:lvl2pPr marL="742950" indent="-285750" eaLnBrk="0" hangingPunct="0">
              <a:defRPr sz="4000" b="1">
                <a:solidFill>
                  <a:srgbClr val="000099"/>
                </a:solidFill>
                <a:latin typeface="Times New Roman" pitchFamily="18" charset="0"/>
              </a:defRPr>
            </a:lvl2pPr>
            <a:lvl3pPr marL="1143000" indent="-228600" eaLnBrk="0" hangingPunct="0">
              <a:defRPr sz="4000" b="1">
                <a:solidFill>
                  <a:srgbClr val="000099"/>
                </a:solidFill>
                <a:latin typeface="Times New Roman" pitchFamily="18" charset="0"/>
              </a:defRPr>
            </a:lvl3pPr>
            <a:lvl4pPr marL="1600200" indent="-228600" eaLnBrk="0" hangingPunct="0">
              <a:defRPr sz="4000" b="1">
                <a:solidFill>
                  <a:srgbClr val="000099"/>
                </a:solidFill>
                <a:latin typeface="Times New Roman" pitchFamily="18" charset="0"/>
              </a:defRPr>
            </a:lvl4pPr>
            <a:lvl5pPr marL="2057400" indent="-228600" eaLnBrk="0" hangingPunct="0">
              <a:defRPr sz="4000" b="1">
                <a:solidFill>
                  <a:srgbClr val="000099"/>
                </a:solidFill>
                <a:latin typeface="Times New Roman" pitchFamily="18" charset="0"/>
              </a:defRPr>
            </a:lvl5pPr>
            <a:lvl6pPr marL="2514600" indent="-228600" eaLnBrk="0" fontAlgn="base" hangingPunct="0">
              <a:spcBef>
                <a:spcPct val="0"/>
              </a:spcBef>
              <a:spcAft>
                <a:spcPct val="0"/>
              </a:spcAft>
              <a:defRPr sz="4000" b="1">
                <a:solidFill>
                  <a:srgbClr val="000099"/>
                </a:solidFill>
                <a:latin typeface="Times New Roman" pitchFamily="18" charset="0"/>
              </a:defRPr>
            </a:lvl6pPr>
            <a:lvl7pPr marL="2971800" indent="-228600" eaLnBrk="0" fontAlgn="base" hangingPunct="0">
              <a:spcBef>
                <a:spcPct val="0"/>
              </a:spcBef>
              <a:spcAft>
                <a:spcPct val="0"/>
              </a:spcAft>
              <a:defRPr sz="4000" b="1">
                <a:solidFill>
                  <a:srgbClr val="000099"/>
                </a:solidFill>
                <a:latin typeface="Times New Roman" pitchFamily="18" charset="0"/>
              </a:defRPr>
            </a:lvl7pPr>
            <a:lvl8pPr marL="3429000" indent="-228600" eaLnBrk="0" fontAlgn="base" hangingPunct="0">
              <a:spcBef>
                <a:spcPct val="0"/>
              </a:spcBef>
              <a:spcAft>
                <a:spcPct val="0"/>
              </a:spcAft>
              <a:defRPr sz="4000" b="1">
                <a:solidFill>
                  <a:srgbClr val="000099"/>
                </a:solidFill>
                <a:latin typeface="Times New Roman" pitchFamily="18" charset="0"/>
              </a:defRPr>
            </a:lvl8pPr>
            <a:lvl9pPr marL="3886200" indent="-228600" eaLnBrk="0" fontAlgn="base" hangingPunct="0">
              <a:spcBef>
                <a:spcPct val="0"/>
              </a:spcBef>
              <a:spcAft>
                <a:spcPct val="0"/>
              </a:spcAft>
              <a:defRPr sz="4000" b="1">
                <a:solidFill>
                  <a:srgbClr val="000099"/>
                </a:solidFill>
                <a:latin typeface="Times New Roman" pitchFamily="18" charset="0"/>
              </a:defRPr>
            </a:lvl9pPr>
          </a:lstStyle>
          <a:p>
            <a:pPr eaLnBrk="1" hangingPunct="1">
              <a:spcBef>
                <a:spcPct val="50000"/>
              </a:spcBef>
              <a:buFontTx/>
              <a:buChar char="•"/>
            </a:pPr>
            <a:r>
              <a:rPr lang="en-US" sz="2000" b="0" dirty="0" smtClean="0">
                <a:solidFill>
                  <a:srgbClr val="00279F"/>
                </a:solidFill>
                <a:latin typeface="Arial" pitchFamily="34" charset="0"/>
              </a:rPr>
              <a:t> </a:t>
            </a:r>
            <a:r>
              <a:rPr lang="en-US" sz="2800" dirty="0" smtClean="0">
                <a:solidFill>
                  <a:schemeClr val="tx1"/>
                </a:solidFill>
                <a:latin typeface="Calibri" pitchFamily="34" charset="0"/>
                <a:cs typeface="Calibri" pitchFamily="34" charset="0"/>
              </a:rPr>
              <a:t>Production of six new isotopes using       </a:t>
            </a:r>
            <a:r>
              <a:rPr lang="en-US" sz="2800" baseline="30000" dirty="0" smtClean="0">
                <a:solidFill>
                  <a:schemeClr val="tx1"/>
                </a:solidFill>
                <a:latin typeface="Calibri" pitchFamily="34" charset="0"/>
                <a:cs typeface="Calibri" pitchFamily="34" charset="0"/>
              </a:rPr>
              <a:t>48</a:t>
            </a:r>
            <a:r>
              <a:rPr lang="en-US" sz="2800" dirty="0" smtClean="0">
                <a:solidFill>
                  <a:schemeClr val="tx1"/>
                </a:solidFill>
                <a:latin typeface="Calibri" pitchFamily="34" charset="0"/>
                <a:cs typeface="Calibri" pitchFamily="34" charset="0"/>
              </a:rPr>
              <a:t>Ca(</a:t>
            </a:r>
            <a:r>
              <a:rPr lang="en-US" sz="2800" baseline="30000" dirty="0" smtClean="0">
                <a:solidFill>
                  <a:schemeClr val="tx1"/>
                </a:solidFill>
                <a:latin typeface="Calibri" pitchFamily="34" charset="0"/>
                <a:cs typeface="Calibri" pitchFamily="34" charset="0"/>
              </a:rPr>
              <a:t>242</a:t>
            </a:r>
            <a:r>
              <a:rPr lang="en-US" sz="2800" dirty="0" smtClean="0">
                <a:solidFill>
                  <a:schemeClr val="tx1"/>
                </a:solidFill>
                <a:latin typeface="Calibri" pitchFamily="34" charset="0"/>
                <a:cs typeface="Calibri" pitchFamily="34" charset="0"/>
              </a:rPr>
              <a:t>Pu,5-4n)</a:t>
            </a:r>
            <a:r>
              <a:rPr lang="en-US" sz="2800" baseline="30000" dirty="0" smtClean="0">
                <a:solidFill>
                  <a:schemeClr val="tx1"/>
                </a:solidFill>
                <a:latin typeface="Calibri" pitchFamily="34" charset="0"/>
                <a:cs typeface="Calibri" pitchFamily="34" charset="0"/>
              </a:rPr>
              <a:t>285, 286</a:t>
            </a:r>
            <a:r>
              <a:rPr lang="en-US" sz="2800" dirty="0" smtClean="0">
                <a:solidFill>
                  <a:schemeClr val="tx1"/>
                </a:solidFill>
                <a:latin typeface="Calibri" pitchFamily="34" charset="0"/>
                <a:cs typeface="Calibri" pitchFamily="34" charset="0"/>
              </a:rPr>
              <a:t>114 reaction at BGS</a:t>
            </a:r>
          </a:p>
        </p:txBody>
      </p:sp>
      <p:sp>
        <p:nvSpPr>
          <p:cNvPr id="60421" name="Rectangle 36"/>
          <p:cNvSpPr>
            <a:spLocks noChangeArrowheads="1"/>
          </p:cNvSpPr>
          <p:nvPr/>
        </p:nvSpPr>
        <p:spPr bwMode="auto">
          <a:xfrm>
            <a:off x="533400" y="4267200"/>
            <a:ext cx="2133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4000" smtClean="0">
              <a:solidFill>
                <a:srgbClr val="000099"/>
              </a:solidFill>
            </a:endParaRPr>
          </a:p>
        </p:txBody>
      </p:sp>
      <p:grpSp>
        <p:nvGrpSpPr>
          <p:cNvPr id="60422" name="Group 37"/>
          <p:cNvGrpSpPr>
            <a:grpSpLocks/>
          </p:cNvGrpSpPr>
          <p:nvPr/>
        </p:nvGrpSpPr>
        <p:grpSpPr bwMode="auto">
          <a:xfrm>
            <a:off x="4297363" y="1417638"/>
            <a:ext cx="4860925" cy="5135562"/>
            <a:chOff x="1345" y="720"/>
            <a:chExt cx="3062" cy="3235"/>
          </a:xfrm>
        </p:grpSpPr>
        <p:sp>
          <p:nvSpPr>
            <p:cNvPr id="60444" name="Rectangle 131"/>
            <p:cNvSpPr>
              <a:spLocks noChangeArrowheads="1"/>
            </p:cNvSpPr>
            <p:nvPr/>
          </p:nvSpPr>
          <p:spPr bwMode="auto">
            <a:xfrm>
              <a:off x="3702" y="720"/>
              <a:ext cx="288" cy="288"/>
            </a:xfrm>
            <a:prstGeom prst="rect">
              <a:avLst/>
            </a:prstGeom>
            <a:noFill/>
            <a:ln w="952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lIns="45720" rIns="45720" bIns="0"/>
            <a:lstStyle/>
            <a:p>
              <a:pPr algn="ctr" defTabSz="2663825"/>
              <a:r>
                <a:rPr lang="en-US" sz="1300" b="0" smtClean="0">
                  <a:solidFill>
                    <a:srgbClr val="000000"/>
                  </a:solidFill>
                  <a:latin typeface="Calibri" pitchFamily="34" charset="0"/>
                </a:rPr>
                <a:t>EVR</a:t>
              </a:r>
            </a:p>
            <a:p>
              <a:pPr algn="ctr" defTabSz="2663825"/>
              <a:r>
                <a:rPr lang="en-US" sz="700" b="0" smtClean="0">
                  <a:solidFill>
                    <a:srgbClr val="000000"/>
                  </a:solidFill>
                  <a:latin typeface="Calibri" pitchFamily="34" charset="0"/>
                </a:rPr>
                <a:t>16.0 MeV</a:t>
              </a:r>
            </a:p>
            <a:p>
              <a:pPr algn="ctr" defTabSz="2663825"/>
              <a:r>
                <a:rPr lang="en-US" sz="800" b="0" smtClean="0">
                  <a:solidFill>
                    <a:srgbClr val="000000"/>
                  </a:solidFill>
                  <a:latin typeface="Calibri" pitchFamily="34" charset="0"/>
                </a:rPr>
                <a:t>-1.0 mm</a:t>
              </a:r>
            </a:p>
          </p:txBody>
        </p:sp>
        <p:sp>
          <p:nvSpPr>
            <p:cNvPr id="60445" name="Rectangle 131"/>
            <p:cNvSpPr>
              <a:spLocks noChangeArrowheads="1"/>
            </p:cNvSpPr>
            <p:nvPr/>
          </p:nvSpPr>
          <p:spPr bwMode="auto">
            <a:xfrm>
              <a:off x="3990" y="720"/>
              <a:ext cx="288" cy="288"/>
            </a:xfrm>
            <a:prstGeom prst="rect">
              <a:avLst/>
            </a:prstGeom>
            <a:solidFill>
              <a:srgbClr val="FFFF00"/>
            </a:solidFill>
            <a:ln w="9525" algn="ctr">
              <a:solidFill>
                <a:schemeClr val="tx1"/>
              </a:solidFill>
              <a:round/>
              <a:headEnd/>
              <a:tailEnd/>
            </a:ln>
          </p:spPr>
          <p:txBody>
            <a:bodyPr lIns="45720" rIns="45720" bIns="0" anchor="ctr" anchorCtr="1"/>
            <a:lstStyle/>
            <a:p>
              <a:pPr algn="ctr" defTabSz="2663825"/>
              <a:r>
                <a:rPr lang="en-US" sz="1100" b="0" baseline="30000" smtClean="0">
                  <a:solidFill>
                    <a:srgbClr val="000000"/>
                  </a:solidFill>
                  <a:latin typeface="Calibri" pitchFamily="34" charset="0"/>
                </a:rPr>
                <a:t>285</a:t>
              </a:r>
              <a:r>
                <a:rPr lang="en-US" sz="1100" b="0" smtClean="0">
                  <a:solidFill>
                    <a:srgbClr val="000000"/>
                  </a:solidFill>
                  <a:latin typeface="Calibri" pitchFamily="34" charset="0"/>
                </a:rPr>
                <a:t>114</a:t>
              </a:r>
            </a:p>
          </p:txBody>
        </p:sp>
        <p:sp>
          <p:nvSpPr>
            <p:cNvPr id="60446" name="Rectangle 131"/>
            <p:cNvSpPr>
              <a:spLocks noChangeArrowheads="1"/>
            </p:cNvSpPr>
            <p:nvPr/>
          </p:nvSpPr>
          <p:spPr bwMode="auto">
            <a:xfrm>
              <a:off x="3475" y="1248"/>
              <a:ext cx="288" cy="288"/>
            </a:xfrm>
            <a:prstGeom prst="rect">
              <a:avLst/>
            </a:prstGeom>
            <a:solidFill>
              <a:srgbClr val="FFFF00"/>
            </a:solidFill>
            <a:ln w="9525" algn="ctr">
              <a:solidFill>
                <a:schemeClr val="tx1"/>
              </a:solidFill>
              <a:round/>
              <a:headEnd/>
              <a:tailEnd/>
            </a:ln>
          </p:spPr>
          <p:txBody>
            <a:bodyPr lIns="45720" rIns="45720" bIns="0" anchor="ctr" anchorCtr="1"/>
            <a:lstStyle/>
            <a:p>
              <a:pPr algn="ctr" defTabSz="2663825"/>
              <a:r>
                <a:rPr lang="en-US" sz="1300" b="0" baseline="30000" smtClean="0">
                  <a:solidFill>
                    <a:srgbClr val="000000"/>
                  </a:solidFill>
                  <a:latin typeface="Calibri" pitchFamily="34" charset="0"/>
                </a:rPr>
                <a:t>281</a:t>
              </a:r>
              <a:r>
                <a:rPr lang="en-US" sz="1300" b="0" smtClean="0">
                  <a:solidFill>
                    <a:srgbClr val="000000"/>
                  </a:solidFill>
                  <a:latin typeface="Calibri" pitchFamily="34" charset="0"/>
                </a:rPr>
                <a:t>Cn</a:t>
              </a:r>
            </a:p>
          </p:txBody>
        </p:sp>
        <p:sp>
          <p:nvSpPr>
            <p:cNvPr id="60447" name="Rectangle 131"/>
            <p:cNvSpPr>
              <a:spLocks noChangeArrowheads="1"/>
            </p:cNvSpPr>
            <p:nvPr/>
          </p:nvSpPr>
          <p:spPr bwMode="auto">
            <a:xfrm>
              <a:off x="2978" y="1776"/>
              <a:ext cx="288" cy="288"/>
            </a:xfrm>
            <a:prstGeom prst="rect">
              <a:avLst/>
            </a:prstGeom>
            <a:solidFill>
              <a:srgbClr val="FFFF00"/>
            </a:solidFill>
            <a:ln w="9525" algn="ctr">
              <a:solidFill>
                <a:schemeClr val="tx1"/>
              </a:solidFill>
              <a:round/>
              <a:headEnd/>
              <a:tailEnd/>
            </a:ln>
          </p:spPr>
          <p:txBody>
            <a:bodyPr lIns="45720" rIns="45720" bIns="0" anchor="ctr" anchorCtr="1"/>
            <a:lstStyle/>
            <a:p>
              <a:pPr algn="ctr" defTabSz="2663825"/>
              <a:r>
                <a:rPr lang="en-US" sz="1400" b="0" baseline="30000" smtClean="0">
                  <a:solidFill>
                    <a:srgbClr val="000000"/>
                  </a:solidFill>
                  <a:latin typeface="Calibri" pitchFamily="34" charset="0"/>
                </a:rPr>
                <a:t>277</a:t>
              </a:r>
              <a:r>
                <a:rPr lang="en-US" sz="1400" b="0" smtClean="0">
                  <a:solidFill>
                    <a:srgbClr val="000000"/>
                  </a:solidFill>
                  <a:latin typeface="Calibri" pitchFamily="34" charset="0"/>
                </a:rPr>
                <a:t>Ds</a:t>
              </a:r>
            </a:p>
          </p:txBody>
        </p:sp>
        <p:sp>
          <p:nvSpPr>
            <p:cNvPr id="60448" name="Rectangle 131"/>
            <p:cNvSpPr>
              <a:spLocks noChangeArrowheads="1"/>
            </p:cNvSpPr>
            <p:nvPr/>
          </p:nvSpPr>
          <p:spPr bwMode="auto">
            <a:xfrm>
              <a:off x="2458" y="2304"/>
              <a:ext cx="288" cy="288"/>
            </a:xfrm>
            <a:prstGeom prst="rect">
              <a:avLst/>
            </a:prstGeom>
            <a:solidFill>
              <a:srgbClr val="FFFF00"/>
            </a:solidFill>
            <a:ln w="9525" algn="ctr">
              <a:solidFill>
                <a:schemeClr val="tx1"/>
              </a:solidFill>
              <a:round/>
              <a:headEnd/>
              <a:tailEnd/>
            </a:ln>
          </p:spPr>
          <p:txBody>
            <a:bodyPr lIns="45720" rIns="45720" bIns="0" anchor="ctr" anchorCtr="1"/>
            <a:lstStyle/>
            <a:p>
              <a:pPr algn="ctr" defTabSz="2663825"/>
              <a:r>
                <a:rPr lang="en-US" sz="1400" b="0" baseline="30000" smtClean="0">
                  <a:solidFill>
                    <a:srgbClr val="000000"/>
                  </a:solidFill>
                  <a:latin typeface="Calibri" pitchFamily="34" charset="0"/>
                </a:rPr>
                <a:t>273</a:t>
              </a:r>
              <a:r>
                <a:rPr lang="en-US" sz="1400" b="0" smtClean="0">
                  <a:solidFill>
                    <a:srgbClr val="000000"/>
                  </a:solidFill>
                  <a:latin typeface="Calibri" pitchFamily="34" charset="0"/>
                </a:rPr>
                <a:t>Hs</a:t>
              </a:r>
            </a:p>
          </p:txBody>
        </p:sp>
        <p:sp>
          <p:nvSpPr>
            <p:cNvPr id="60449" name="Rectangle 131"/>
            <p:cNvSpPr>
              <a:spLocks noChangeArrowheads="1"/>
            </p:cNvSpPr>
            <p:nvPr/>
          </p:nvSpPr>
          <p:spPr bwMode="auto">
            <a:xfrm>
              <a:off x="1924" y="2832"/>
              <a:ext cx="288" cy="288"/>
            </a:xfrm>
            <a:prstGeom prst="rect">
              <a:avLst/>
            </a:prstGeom>
            <a:solidFill>
              <a:srgbClr val="FFFF00"/>
            </a:solidFill>
            <a:ln w="9525" algn="ctr">
              <a:solidFill>
                <a:schemeClr val="tx1"/>
              </a:solidFill>
              <a:round/>
              <a:headEnd/>
              <a:tailEnd/>
            </a:ln>
          </p:spPr>
          <p:txBody>
            <a:bodyPr lIns="45720" rIns="45720" bIns="0" anchor="ctr" anchorCtr="1"/>
            <a:lstStyle/>
            <a:p>
              <a:pPr algn="ctr" defTabSz="2663825"/>
              <a:r>
                <a:rPr lang="en-US" sz="1400" b="0" baseline="30000" smtClean="0">
                  <a:solidFill>
                    <a:srgbClr val="000000"/>
                  </a:solidFill>
                  <a:latin typeface="Calibri" pitchFamily="34" charset="0"/>
                </a:rPr>
                <a:t>269</a:t>
              </a:r>
              <a:r>
                <a:rPr lang="en-US" sz="1400" b="0" smtClean="0">
                  <a:solidFill>
                    <a:srgbClr val="000000"/>
                  </a:solidFill>
                  <a:latin typeface="Calibri" pitchFamily="34" charset="0"/>
                </a:rPr>
                <a:t>Sg</a:t>
              </a:r>
            </a:p>
          </p:txBody>
        </p:sp>
        <p:sp>
          <p:nvSpPr>
            <p:cNvPr id="60450" name="Line 44"/>
            <p:cNvSpPr>
              <a:spLocks noChangeShapeType="1"/>
            </p:cNvSpPr>
            <p:nvPr/>
          </p:nvSpPr>
          <p:spPr bwMode="auto">
            <a:xfrm flipH="1">
              <a:off x="1683" y="3120"/>
              <a:ext cx="240" cy="24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z="4000" smtClean="0">
                <a:solidFill>
                  <a:srgbClr val="000099"/>
                </a:solidFill>
              </a:endParaRPr>
            </a:p>
          </p:txBody>
        </p:sp>
        <p:sp>
          <p:nvSpPr>
            <p:cNvPr id="60451" name="Rectangle 131"/>
            <p:cNvSpPr>
              <a:spLocks noChangeArrowheads="1"/>
            </p:cNvSpPr>
            <p:nvPr/>
          </p:nvSpPr>
          <p:spPr bwMode="auto">
            <a:xfrm>
              <a:off x="1393" y="3360"/>
              <a:ext cx="288" cy="288"/>
            </a:xfrm>
            <a:prstGeom prst="rect">
              <a:avLst/>
            </a:prstGeom>
            <a:solidFill>
              <a:srgbClr val="339966"/>
            </a:solidFill>
            <a:ln w="9525" algn="ctr">
              <a:solidFill>
                <a:schemeClr val="tx1"/>
              </a:solidFill>
              <a:round/>
              <a:headEnd/>
              <a:tailEnd/>
            </a:ln>
          </p:spPr>
          <p:txBody>
            <a:bodyPr lIns="45720" rIns="45720" bIns="0" anchor="ctr" anchorCtr="1"/>
            <a:lstStyle/>
            <a:p>
              <a:pPr algn="ctr" defTabSz="2663825"/>
              <a:r>
                <a:rPr lang="en-US" sz="1400" b="0" baseline="30000" smtClean="0">
                  <a:solidFill>
                    <a:srgbClr val="000000"/>
                  </a:solidFill>
                  <a:latin typeface="Calibri" pitchFamily="34" charset="0"/>
                </a:rPr>
                <a:t>265</a:t>
              </a:r>
              <a:r>
                <a:rPr lang="en-US" sz="1400" b="0" smtClean="0">
                  <a:solidFill>
                    <a:srgbClr val="000000"/>
                  </a:solidFill>
                  <a:latin typeface="Calibri" pitchFamily="34" charset="0"/>
                </a:rPr>
                <a:t>Rf</a:t>
              </a:r>
            </a:p>
          </p:txBody>
        </p:sp>
        <p:sp>
          <p:nvSpPr>
            <p:cNvPr id="60452" name="Text Box 46"/>
            <p:cNvSpPr txBox="1">
              <a:spLocks noChangeArrowheads="1"/>
            </p:cNvSpPr>
            <p:nvPr/>
          </p:nvSpPr>
          <p:spPr bwMode="auto">
            <a:xfrm>
              <a:off x="3649" y="988"/>
              <a:ext cx="239"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4000" b="1">
                  <a:solidFill>
                    <a:srgbClr val="000099"/>
                  </a:solidFill>
                  <a:latin typeface="Times New Roman" pitchFamily="18" charset="0"/>
                </a:defRPr>
              </a:lvl1pPr>
              <a:lvl2pPr marL="742950" indent="-285750" eaLnBrk="0" hangingPunct="0">
                <a:defRPr sz="4000" b="1">
                  <a:solidFill>
                    <a:srgbClr val="000099"/>
                  </a:solidFill>
                  <a:latin typeface="Times New Roman" pitchFamily="18" charset="0"/>
                </a:defRPr>
              </a:lvl2pPr>
              <a:lvl3pPr marL="1143000" indent="-228600" eaLnBrk="0" hangingPunct="0">
                <a:defRPr sz="4000" b="1">
                  <a:solidFill>
                    <a:srgbClr val="000099"/>
                  </a:solidFill>
                  <a:latin typeface="Times New Roman" pitchFamily="18" charset="0"/>
                </a:defRPr>
              </a:lvl3pPr>
              <a:lvl4pPr marL="1600200" indent="-228600" eaLnBrk="0" hangingPunct="0">
                <a:defRPr sz="4000" b="1">
                  <a:solidFill>
                    <a:srgbClr val="000099"/>
                  </a:solidFill>
                  <a:latin typeface="Times New Roman" pitchFamily="18" charset="0"/>
                </a:defRPr>
              </a:lvl4pPr>
              <a:lvl5pPr marL="2057400" indent="-228600" eaLnBrk="0" hangingPunct="0">
                <a:defRPr sz="4000" b="1">
                  <a:solidFill>
                    <a:srgbClr val="000099"/>
                  </a:solidFill>
                  <a:latin typeface="Times New Roman" pitchFamily="18" charset="0"/>
                </a:defRPr>
              </a:lvl5pPr>
              <a:lvl6pPr marL="2514600" indent="-228600" eaLnBrk="0" fontAlgn="base" hangingPunct="0">
                <a:spcBef>
                  <a:spcPct val="0"/>
                </a:spcBef>
                <a:spcAft>
                  <a:spcPct val="0"/>
                </a:spcAft>
                <a:defRPr sz="4000" b="1">
                  <a:solidFill>
                    <a:srgbClr val="000099"/>
                  </a:solidFill>
                  <a:latin typeface="Times New Roman" pitchFamily="18" charset="0"/>
                </a:defRPr>
              </a:lvl6pPr>
              <a:lvl7pPr marL="2971800" indent="-228600" eaLnBrk="0" fontAlgn="base" hangingPunct="0">
                <a:spcBef>
                  <a:spcPct val="0"/>
                </a:spcBef>
                <a:spcAft>
                  <a:spcPct val="0"/>
                </a:spcAft>
                <a:defRPr sz="4000" b="1">
                  <a:solidFill>
                    <a:srgbClr val="000099"/>
                  </a:solidFill>
                  <a:latin typeface="Times New Roman" pitchFamily="18" charset="0"/>
                </a:defRPr>
              </a:lvl7pPr>
              <a:lvl8pPr marL="3429000" indent="-228600" eaLnBrk="0" fontAlgn="base" hangingPunct="0">
                <a:spcBef>
                  <a:spcPct val="0"/>
                </a:spcBef>
                <a:spcAft>
                  <a:spcPct val="0"/>
                </a:spcAft>
                <a:defRPr sz="4000" b="1">
                  <a:solidFill>
                    <a:srgbClr val="000099"/>
                  </a:solidFill>
                  <a:latin typeface="Times New Roman" pitchFamily="18" charset="0"/>
                </a:defRPr>
              </a:lvl8pPr>
              <a:lvl9pPr marL="3886200" indent="-228600" eaLnBrk="0" fontAlgn="base" hangingPunct="0">
                <a:spcBef>
                  <a:spcPct val="0"/>
                </a:spcBef>
                <a:spcAft>
                  <a:spcPct val="0"/>
                </a:spcAft>
                <a:defRPr sz="4000" b="1">
                  <a:solidFill>
                    <a:srgbClr val="000099"/>
                  </a:solidFill>
                  <a:latin typeface="Times New Roman" pitchFamily="18" charset="0"/>
                </a:defRPr>
              </a:lvl9pPr>
            </a:lstStyle>
            <a:p>
              <a:pPr eaLnBrk="1" hangingPunct="1"/>
              <a:r>
                <a:rPr lang="el-GR" sz="1600" b="0" smtClean="0">
                  <a:solidFill>
                    <a:srgbClr val="000000"/>
                  </a:solidFill>
                  <a:latin typeface="Arial" pitchFamily="34" charset="0"/>
                  <a:cs typeface="Arial" pitchFamily="34" charset="0"/>
                </a:rPr>
                <a:t>α</a:t>
              </a:r>
              <a:r>
                <a:rPr lang="en-US" sz="1600" b="0" baseline="-25000" smtClean="0">
                  <a:solidFill>
                    <a:srgbClr val="000000"/>
                  </a:solidFill>
                  <a:latin typeface="Arial" pitchFamily="34" charset="0"/>
                  <a:cs typeface="Arial" pitchFamily="34" charset="0"/>
                </a:rPr>
                <a:t>1</a:t>
              </a:r>
              <a:endParaRPr lang="el-GR" sz="1600" b="0" smtClean="0">
                <a:solidFill>
                  <a:srgbClr val="000000"/>
                </a:solidFill>
                <a:latin typeface="Arial" pitchFamily="34" charset="0"/>
                <a:cs typeface="Arial" pitchFamily="34" charset="0"/>
              </a:endParaRPr>
            </a:p>
          </p:txBody>
        </p:sp>
        <p:sp>
          <p:nvSpPr>
            <p:cNvPr id="60453" name="Text Box 47"/>
            <p:cNvSpPr txBox="1">
              <a:spLocks noChangeArrowheads="1"/>
            </p:cNvSpPr>
            <p:nvPr/>
          </p:nvSpPr>
          <p:spPr bwMode="auto">
            <a:xfrm>
              <a:off x="3121" y="1516"/>
              <a:ext cx="239"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4000" b="1">
                  <a:solidFill>
                    <a:srgbClr val="000099"/>
                  </a:solidFill>
                  <a:latin typeface="Times New Roman" pitchFamily="18" charset="0"/>
                </a:defRPr>
              </a:lvl1pPr>
              <a:lvl2pPr marL="742950" indent="-285750" eaLnBrk="0" hangingPunct="0">
                <a:defRPr sz="4000" b="1">
                  <a:solidFill>
                    <a:srgbClr val="000099"/>
                  </a:solidFill>
                  <a:latin typeface="Times New Roman" pitchFamily="18" charset="0"/>
                </a:defRPr>
              </a:lvl2pPr>
              <a:lvl3pPr marL="1143000" indent="-228600" eaLnBrk="0" hangingPunct="0">
                <a:defRPr sz="4000" b="1">
                  <a:solidFill>
                    <a:srgbClr val="000099"/>
                  </a:solidFill>
                  <a:latin typeface="Times New Roman" pitchFamily="18" charset="0"/>
                </a:defRPr>
              </a:lvl3pPr>
              <a:lvl4pPr marL="1600200" indent="-228600" eaLnBrk="0" hangingPunct="0">
                <a:defRPr sz="4000" b="1">
                  <a:solidFill>
                    <a:srgbClr val="000099"/>
                  </a:solidFill>
                  <a:latin typeface="Times New Roman" pitchFamily="18" charset="0"/>
                </a:defRPr>
              </a:lvl4pPr>
              <a:lvl5pPr marL="2057400" indent="-228600" eaLnBrk="0" hangingPunct="0">
                <a:defRPr sz="4000" b="1">
                  <a:solidFill>
                    <a:srgbClr val="000099"/>
                  </a:solidFill>
                  <a:latin typeface="Times New Roman" pitchFamily="18" charset="0"/>
                </a:defRPr>
              </a:lvl5pPr>
              <a:lvl6pPr marL="2514600" indent="-228600" eaLnBrk="0" fontAlgn="base" hangingPunct="0">
                <a:spcBef>
                  <a:spcPct val="0"/>
                </a:spcBef>
                <a:spcAft>
                  <a:spcPct val="0"/>
                </a:spcAft>
                <a:defRPr sz="4000" b="1">
                  <a:solidFill>
                    <a:srgbClr val="000099"/>
                  </a:solidFill>
                  <a:latin typeface="Times New Roman" pitchFamily="18" charset="0"/>
                </a:defRPr>
              </a:lvl6pPr>
              <a:lvl7pPr marL="2971800" indent="-228600" eaLnBrk="0" fontAlgn="base" hangingPunct="0">
                <a:spcBef>
                  <a:spcPct val="0"/>
                </a:spcBef>
                <a:spcAft>
                  <a:spcPct val="0"/>
                </a:spcAft>
                <a:defRPr sz="4000" b="1">
                  <a:solidFill>
                    <a:srgbClr val="000099"/>
                  </a:solidFill>
                  <a:latin typeface="Times New Roman" pitchFamily="18" charset="0"/>
                </a:defRPr>
              </a:lvl7pPr>
              <a:lvl8pPr marL="3429000" indent="-228600" eaLnBrk="0" fontAlgn="base" hangingPunct="0">
                <a:spcBef>
                  <a:spcPct val="0"/>
                </a:spcBef>
                <a:spcAft>
                  <a:spcPct val="0"/>
                </a:spcAft>
                <a:defRPr sz="4000" b="1">
                  <a:solidFill>
                    <a:srgbClr val="000099"/>
                  </a:solidFill>
                  <a:latin typeface="Times New Roman" pitchFamily="18" charset="0"/>
                </a:defRPr>
              </a:lvl8pPr>
              <a:lvl9pPr marL="3886200" indent="-228600" eaLnBrk="0" fontAlgn="base" hangingPunct="0">
                <a:spcBef>
                  <a:spcPct val="0"/>
                </a:spcBef>
                <a:spcAft>
                  <a:spcPct val="0"/>
                </a:spcAft>
                <a:defRPr sz="4000" b="1">
                  <a:solidFill>
                    <a:srgbClr val="000099"/>
                  </a:solidFill>
                  <a:latin typeface="Times New Roman" pitchFamily="18" charset="0"/>
                </a:defRPr>
              </a:lvl9pPr>
            </a:lstStyle>
            <a:p>
              <a:pPr eaLnBrk="1" hangingPunct="1"/>
              <a:r>
                <a:rPr lang="el-GR" sz="1600" b="0" smtClean="0">
                  <a:solidFill>
                    <a:srgbClr val="000000"/>
                  </a:solidFill>
                  <a:latin typeface="Arial" pitchFamily="34" charset="0"/>
                  <a:cs typeface="Arial" pitchFamily="34" charset="0"/>
                </a:rPr>
                <a:t>α</a:t>
              </a:r>
              <a:r>
                <a:rPr lang="en-US" sz="1600" b="0" baseline="-25000" smtClean="0">
                  <a:solidFill>
                    <a:srgbClr val="000000"/>
                  </a:solidFill>
                  <a:latin typeface="Arial" pitchFamily="34" charset="0"/>
                  <a:cs typeface="Arial" pitchFamily="34" charset="0"/>
                </a:rPr>
                <a:t>2</a:t>
              </a:r>
              <a:endParaRPr lang="el-GR" sz="1600" b="0" smtClean="0">
                <a:solidFill>
                  <a:srgbClr val="000000"/>
                </a:solidFill>
                <a:latin typeface="Arial" pitchFamily="34" charset="0"/>
                <a:cs typeface="Arial" pitchFamily="34" charset="0"/>
              </a:endParaRPr>
            </a:p>
          </p:txBody>
        </p:sp>
        <p:sp>
          <p:nvSpPr>
            <p:cNvPr id="60454" name="Text Box 48"/>
            <p:cNvSpPr txBox="1">
              <a:spLocks noChangeArrowheads="1"/>
            </p:cNvSpPr>
            <p:nvPr/>
          </p:nvSpPr>
          <p:spPr bwMode="auto">
            <a:xfrm>
              <a:off x="2641" y="2044"/>
              <a:ext cx="239"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4000" b="1">
                  <a:solidFill>
                    <a:srgbClr val="000099"/>
                  </a:solidFill>
                  <a:latin typeface="Times New Roman" pitchFamily="18" charset="0"/>
                </a:defRPr>
              </a:lvl1pPr>
              <a:lvl2pPr marL="742950" indent="-285750" eaLnBrk="0" hangingPunct="0">
                <a:defRPr sz="4000" b="1">
                  <a:solidFill>
                    <a:srgbClr val="000099"/>
                  </a:solidFill>
                  <a:latin typeface="Times New Roman" pitchFamily="18" charset="0"/>
                </a:defRPr>
              </a:lvl2pPr>
              <a:lvl3pPr marL="1143000" indent="-228600" eaLnBrk="0" hangingPunct="0">
                <a:defRPr sz="4000" b="1">
                  <a:solidFill>
                    <a:srgbClr val="000099"/>
                  </a:solidFill>
                  <a:latin typeface="Times New Roman" pitchFamily="18" charset="0"/>
                </a:defRPr>
              </a:lvl3pPr>
              <a:lvl4pPr marL="1600200" indent="-228600" eaLnBrk="0" hangingPunct="0">
                <a:defRPr sz="4000" b="1">
                  <a:solidFill>
                    <a:srgbClr val="000099"/>
                  </a:solidFill>
                  <a:latin typeface="Times New Roman" pitchFamily="18" charset="0"/>
                </a:defRPr>
              </a:lvl4pPr>
              <a:lvl5pPr marL="2057400" indent="-228600" eaLnBrk="0" hangingPunct="0">
                <a:defRPr sz="4000" b="1">
                  <a:solidFill>
                    <a:srgbClr val="000099"/>
                  </a:solidFill>
                  <a:latin typeface="Times New Roman" pitchFamily="18" charset="0"/>
                </a:defRPr>
              </a:lvl5pPr>
              <a:lvl6pPr marL="2514600" indent="-228600" eaLnBrk="0" fontAlgn="base" hangingPunct="0">
                <a:spcBef>
                  <a:spcPct val="0"/>
                </a:spcBef>
                <a:spcAft>
                  <a:spcPct val="0"/>
                </a:spcAft>
                <a:defRPr sz="4000" b="1">
                  <a:solidFill>
                    <a:srgbClr val="000099"/>
                  </a:solidFill>
                  <a:latin typeface="Times New Roman" pitchFamily="18" charset="0"/>
                </a:defRPr>
              </a:lvl6pPr>
              <a:lvl7pPr marL="2971800" indent="-228600" eaLnBrk="0" fontAlgn="base" hangingPunct="0">
                <a:spcBef>
                  <a:spcPct val="0"/>
                </a:spcBef>
                <a:spcAft>
                  <a:spcPct val="0"/>
                </a:spcAft>
                <a:defRPr sz="4000" b="1">
                  <a:solidFill>
                    <a:srgbClr val="000099"/>
                  </a:solidFill>
                  <a:latin typeface="Times New Roman" pitchFamily="18" charset="0"/>
                </a:defRPr>
              </a:lvl7pPr>
              <a:lvl8pPr marL="3429000" indent="-228600" eaLnBrk="0" fontAlgn="base" hangingPunct="0">
                <a:spcBef>
                  <a:spcPct val="0"/>
                </a:spcBef>
                <a:spcAft>
                  <a:spcPct val="0"/>
                </a:spcAft>
                <a:defRPr sz="4000" b="1">
                  <a:solidFill>
                    <a:srgbClr val="000099"/>
                  </a:solidFill>
                  <a:latin typeface="Times New Roman" pitchFamily="18" charset="0"/>
                </a:defRPr>
              </a:lvl8pPr>
              <a:lvl9pPr marL="3886200" indent="-228600" eaLnBrk="0" fontAlgn="base" hangingPunct="0">
                <a:spcBef>
                  <a:spcPct val="0"/>
                </a:spcBef>
                <a:spcAft>
                  <a:spcPct val="0"/>
                </a:spcAft>
                <a:defRPr sz="4000" b="1">
                  <a:solidFill>
                    <a:srgbClr val="000099"/>
                  </a:solidFill>
                  <a:latin typeface="Times New Roman" pitchFamily="18" charset="0"/>
                </a:defRPr>
              </a:lvl9pPr>
            </a:lstStyle>
            <a:p>
              <a:pPr eaLnBrk="1" hangingPunct="1"/>
              <a:r>
                <a:rPr lang="el-GR" sz="1600" b="0" smtClean="0">
                  <a:solidFill>
                    <a:srgbClr val="000000"/>
                  </a:solidFill>
                  <a:latin typeface="Arial" pitchFamily="34" charset="0"/>
                  <a:cs typeface="Arial" pitchFamily="34" charset="0"/>
                </a:rPr>
                <a:t>α</a:t>
              </a:r>
              <a:r>
                <a:rPr lang="en-US" sz="1600" b="0" baseline="-25000" smtClean="0">
                  <a:solidFill>
                    <a:srgbClr val="000000"/>
                  </a:solidFill>
                  <a:latin typeface="Arial" pitchFamily="34" charset="0"/>
                  <a:cs typeface="Arial" pitchFamily="34" charset="0"/>
                </a:rPr>
                <a:t>3</a:t>
              </a:r>
              <a:endParaRPr lang="el-GR" sz="1600" b="0" smtClean="0">
                <a:solidFill>
                  <a:srgbClr val="000000"/>
                </a:solidFill>
                <a:latin typeface="Arial" pitchFamily="34" charset="0"/>
                <a:cs typeface="Arial" pitchFamily="34" charset="0"/>
              </a:endParaRPr>
            </a:p>
          </p:txBody>
        </p:sp>
        <p:sp>
          <p:nvSpPr>
            <p:cNvPr id="60455" name="Text Box 49"/>
            <p:cNvSpPr txBox="1">
              <a:spLocks noChangeArrowheads="1"/>
            </p:cNvSpPr>
            <p:nvPr/>
          </p:nvSpPr>
          <p:spPr bwMode="auto">
            <a:xfrm>
              <a:off x="2112" y="2572"/>
              <a:ext cx="239"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4000" b="1">
                  <a:solidFill>
                    <a:srgbClr val="000099"/>
                  </a:solidFill>
                  <a:latin typeface="Times New Roman" pitchFamily="18" charset="0"/>
                </a:defRPr>
              </a:lvl1pPr>
              <a:lvl2pPr marL="742950" indent="-285750" eaLnBrk="0" hangingPunct="0">
                <a:defRPr sz="4000" b="1">
                  <a:solidFill>
                    <a:srgbClr val="000099"/>
                  </a:solidFill>
                  <a:latin typeface="Times New Roman" pitchFamily="18" charset="0"/>
                </a:defRPr>
              </a:lvl2pPr>
              <a:lvl3pPr marL="1143000" indent="-228600" eaLnBrk="0" hangingPunct="0">
                <a:defRPr sz="4000" b="1">
                  <a:solidFill>
                    <a:srgbClr val="000099"/>
                  </a:solidFill>
                  <a:latin typeface="Times New Roman" pitchFamily="18" charset="0"/>
                </a:defRPr>
              </a:lvl3pPr>
              <a:lvl4pPr marL="1600200" indent="-228600" eaLnBrk="0" hangingPunct="0">
                <a:defRPr sz="4000" b="1">
                  <a:solidFill>
                    <a:srgbClr val="000099"/>
                  </a:solidFill>
                  <a:latin typeface="Times New Roman" pitchFamily="18" charset="0"/>
                </a:defRPr>
              </a:lvl4pPr>
              <a:lvl5pPr marL="2057400" indent="-228600" eaLnBrk="0" hangingPunct="0">
                <a:defRPr sz="4000" b="1">
                  <a:solidFill>
                    <a:srgbClr val="000099"/>
                  </a:solidFill>
                  <a:latin typeface="Times New Roman" pitchFamily="18" charset="0"/>
                </a:defRPr>
              </a:lvl5pPr>
              <a:lvl6pPr marL="2514600" indent="-228600" eaLnBrk="0" fontAlgn="base" hangingPunct="0">
                <a:spcBef>
                  <a:spcPct val="0"/>
                </a:spcBef>
                <a:spcAft>
                  <a:spcPct val="0"/>
                </a:spcAft>
                <a:defRPr sz="4000" b="1">
                  <a:solidFill>
                    <a:srgbClr val="000099"/>
                  </a:solidFill>
                  <a:latin typeface="Times New Roman" pitchFamily="18" charset="0"/>
                </a:defRPr>
              </a:lvl6pPr>
              <a:lvl7pPr marL="2971800" indent="-228600" eaLnBrk="0" fontAlgn="base" hangingPunct="0">
                <a:spcBef>
                  <a:spcPct val="0"/>
                </a:spcBef>
                <a:spcAft>
                  <a:spcPct val="0"/>
                </a:spcAft>
                <a:defRPr sz="4000" b="1">
                  <a:solidFill>
                    <a:srgbClr val="000099"/>
                  </a:solidFill>
                  <a:latin typeface="Times New Roman" pitchFamily="18" charset="0"/>
                </a:defRPr>
              </a:lvl7pPr>
              <a:lvl8pPr marL="3429000" indent="-228600" eaLnBrk="0" fontAlgn="base" hangingPunct="0">
                <a:spcBef>
                  <a:spcPct val="0"/>
                </a:spcBef>
                <a:spcAft>
                  <a:spcPct val="0"/>
                </a:spcAft>
                <a:defRPr sz="4000" b="1">
                  <a:solidFill>
                    <a:srgbClr val="000099"/>
                  </a:solidFill>
                  <a:latin typeface="Times New Roman" pitchFamily="18" charset="0"/>
                </a:defRPr>
              </a:lvl8pPr>
              <a:lvl9pPr marL="3886200" indent="-228600" eaLnBrk="0" fontAlgn="base" hangingPunct="0">
                <a:spcBef>
                  <a:spcPct val="0"/>
                </a:spcBef>
                <a:spcAft>
                  <a:spcPct val="0"/>
                </a:spcAft>
                <a:defRPr sz="4000" b="1">
                  <a:solidFill>
                    <a:srgbClr val="000099"/>
                  </a:solidFill>
                  <a:latin typeface="Times New Roman" pitchFamily="18" charset="0"/>
                </a:defRPr>
              </a:lvl9pPr>
            </a:lstStyle>
            <a:p>
              <a:pPr eaLnBrk="1" hangingPunct="1"/>
              <a:r>
                <a:rPr lang="el-GR" sz="1600" b="0" smtClean="0">
                  <a:solidFill>
                    <a:srgbClr val="000000"/>
                  </a:solidFill>
                  <a:latin typeface="Arial" pitchFamily="34" charset="0"/>
                  <a:cs typeface="Arial" pitchFamily="34" charset="0"/>
                </a:rPr>
                <a:t>α</a:t>
              </a:r>
              <a:r>
                <a:rPr lang="en-US" sz="1600" b="0" baseline="-25000" smtClean="0">
                  <a:solidFill>
                    <a:srgbClr val="000000"/>
                  </a:solidFill>
                  <a:latin typeface="Arial" pitchFamily="34" charset="0"/>
                  <a:cs typeface="Arial" pitchFamily="34" charset="0"/>
                </a:rPr>
                <a:t>4</a:t>
              </a:r>
              <a:endParaRPr lang="el-GR" sz="1600" b="0" smtClean="0">
                <a:solidFill>
                  <a:srgbClr val="000000"/>
                </a:solidFill>
                <a:latin typeface="Arial" pitchFamily="34" charset="0"/>
                <a:cs typeface="Arial" pitchFamily="34" charset="0"/>
              </a:endParaRPr>
            </a:p>
          </p:txBody>
        </p:sp>
        <p:sp>
          <p:nvSpPr>
            <p:cNvPr id="60456" name="Text Box 50"/>
            <p:cNvSpPr txBox="1">
              <a:spLocks noChangeArrowheads="1"/>
            </p:cNvSpPr>
            <p:nvPr/>
          </p:nvSpPr>
          <p:spPr bwMode="auto">
            <a:xfrm>
              <a:off x="1555" y="3072"/>
              <a:ext cx="239"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4000" b="1">
                  <a:solidFill>
                    <a:srgbClr val="000099"/>
                  </a:solidFill>
                  <a:latin typeface="Times New Roman" pitchFamily="18" charset="0"/>
                </a:defRPr>
              </a:lvl1pPr>
              <a:lvl2pPr marL="742950" indent="-285750" eaLnBrk="0" hangingPunct="0">
                <a:defRPr sz="4000" b="1">
                  <a:solidFill>
                    <a:srgbClr val="000099"/>
                  </a:solidFill>
                  <a:latin typeface="Times New Roman" pitchFamily="18" charset="0"/>
                </a:defRPr>
              </a:lvl2pPr>
              <a:lvl3pPr marL="1143000" indent="-228600" eaLnBrk="0" hangingPunct="0">
                <a:defRPr sz="4000" b="1">
                  <a:solidFill>
                    <a:srgbClr val="000099"/>
                  </a:solidFill>
                  <a:latin typeface="Times New Roman" pitchFamily="18" charset="0"/>
                </a:defRPr>
              </a:lvl3pPr>
              <a:lvl4pPr marL="1600200" indent="-228600" eaLnBrk="0" hangingPunct="0">
                <a:defRPr sz="4000" b="1">
                  <a:solidFill>
                    <a:srgbClr val="000099"/>
                  </a:solidFill>
                  <a:latin typeface="Times New Roman" pitchFamily="18" charset="0"/>
                </a:defRPr>
              </a:lvl4pPr>
              <a:lvl5pPr marL="2057400" indent="-228600" eaLnBrk="0" hangingPunct="0">
                <a:defRPr sz="4000" b="1">
                  <a:solidFill>
                    <a:srgbClr val="000099"/>
                  </a:solidFill>
                  <a:latin typeface="Times New Roman" pitchFamily="18" charset="0"/>
                </a:defRPr>
              </a:lvl5pPr>
              <a:lvl6pPr marL="2514600" indent="-228600" eaLnBrk="0" fontAlgn="base" hangingPunct="0">
                <a:spcBef>
                  <a:spcPct val="0"/>
                </a:spcBef>
                <a:spcAft>
                  <a:spcPct val="0"/>
                </a:spcAft>
                <a:defRPr sz="4000" b="1">
                  <a:solidFill>
                    <a:srgbClr val="000099"/>
                  </a:solidFill>
                  <a:latin typeface="Times New Roman" pitchFamily="18" charset="0"/>
                </a:defRPr>
              </a:lvl6pPr>
              <a:lvl7pPr marL="2971800" indent="-228600" eaLnBrk="0" fontAlgn="base" hangingPunct="0">
                <a:spcBef>
                  <a:spcPct val="0"/>
                </a:spcBef>
                <a:spcAft>
                  <a:spcPct val="0"/>
                </a:spcAft>
                <a:defRPr sz="4000" b="1">
                  <a:solidFill>
                    <a:srgbClr val="000099"/>
                  </a:solidFill>
                  <a:latin typeface="Times New Roman" pitchFamily="18" charset="0"/>
                </a:defRPr>
              </a:lvl7pPr>
              <a:lvl8pPr marL="3429000" indent="-228600" eaLnBrk="0" fontAlgn="base" hangingPunct="0">
                <a:spcBef>
                  <a:spcPct val="0"/>
                </a:spcBef>
                <a:spcAft>
                  <a:spcPct val="0"/>
                </a:spcAft>
                <a:defRPr sz="4000" b="1">
                  <a:solidFill>
                    <a:srgbClr val="000099"/>
                  </a:solidFill>
                  <a:latin typeface="Times New Roman" pitchFamily="18" charset="0"/>
                </a:defRPr>
              </a:lvl8pPr>
              <a:lvl9pPr marL="3886200" indent="-228600" eaLnBrk="0" fontAlgn="base" hangingPunct="0">
                <a:spcBef>
                  <a:spcPct val="0"/>
                </a:spcBef>
                <a:spcAft>
                  <a:spcPct val="0"/>
                </a:spcAft>
                <a:defRPr sz="4000" b="1">
                  <a:solidFill>
                    <a:srgbClr val="000099"/>
                  </a:solidFill>
                  <a:latin typeface="Times New Roman" pitchFamily="18" charset="0"/>
                </a:defRPr>
              </a:lvl9pPr>
            </a:lstStyle>
            <a:p>
              <a:pPr eaLnBrk="1" hangingPunct="1"/>
              <a:r>
                <a:rPr lang="el-GR" sz="1600" b="0" smtClean="0">
                  <a:solidFill>
                    <a:srgbClr val="000000"/>
                  </a:solidFill>
                  <a:latin typeface="Arial" pitchFamily="34" charset="0"/>
                  <a:cs typeface="Arial" pitchFamily="34" charset="0"/>
                </a:rPr>
                <a:t>α</a:t>
              </a:r>
              <a:r>
                <a:rPr lang="en-US" sz="1600" b="0" baseline="-25000" smtClean="0">
                  <a:solidFill>
                    <a:srgbClr val="000000"/>
                  </a:solidFill>
                  <a:latin typeface="Arial" pitchFamily="34" charset="0"/>
                  <a:cs typeface="Arial" pitchFamily="34" charset="0"/>
                </a:rPr>
                <a:t>5</a:t>
              </a:r>
              <a:endParaRPr lang="el-GR" sz="1600" b="0" smtClean="0">
                <a:solidFill>
                  <a:srgbClr val="000000"/>
                </a:solidFill>
                <a:latin typeface="Arial" pitchFamily="34" charset="0"/>
                <a:cs typeface="Arial" pitchFamily="34" charset="0"/>
              </a:endParaRPr>
            </a:p>
          </p:txBody>
        </p:sp>
        <p:sp>
          <p:nvSpPr>
            <p:cNvPr id="60457" name="Text Box 51"/>
            <p:cNvSpPr txBox="1">
              <a:spLocks noChangeArrowheads="1"/>
            </p:cNvSpPr>
            <p:nvPr/>
          </p:nvSpPr>
          <p:spPr bwMode="auto">
            <a:xfrm>
              <a:off x="3911" y="930"/>
              <a:ext cx="496" cy="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4000" b="1">
                  <a:solidFill>
                    <a:srgbClr val="000099"/>
                  </a:solidFill>
                  <a:latin typeface="Times New Roman" pitchFamily="18" charset="0"/>
                </a:defRPr>
              </a:lvl1pPr>
              <a:lvl2pPr marL="742950" indent="-285750" eaLnBrk="0" hangingPunct="0">
                <a:defRPr sz="4000" b="1">
                  <a:solidFill>
                    <a:srgbClr val="000099"/>
                  </a:solidFill>
                  <a:latin typeface="Times New Roman" pitchFamily="18" charset="0"/>
                </a:defRPr>
              </a:lvl2pPr>
              <a:lvl3pPr marL="1143000" indent="-228600" eaLnBrk="0" hangingPunct="0">
                <a:defRPr sz="4000" b="1">
                  <a:solidFill>
                    <a:srgbClr val="000099"/>
                  </a:solidFill>
                  <a:latin typeface="Times New Roman" pitchFamily="18" charset="0"/>
                </a:defRPr>
              </a:lvl3pPr>
              <a:lvl4pPr marL="1600200" indent="-228600" eaLnBrk="0" hangingPunct="0">
                <a:defRPr sz="4000" b="1">
                  <a:solidFill>
                    <a:srgbClr val="000099"/>
                  </a:solidFill>
                  <a:latin typeface="Times New Roman" pitchFamily="18" charset="0"/>
                </a:defRPr>
              </a:lvl4pPr>
              <a:lvl5pPr marL="2057400" indent="-228600" eaLnBrk="0" hangingPunct="0">
                <a:defRPr sz="4000" b="1">
                  <a:solidFill>
                    <a:srgbClr val="000099"/>
                  </a:solidFill>
                  <a:latin typeface="Times New Roman" pitchFamily="18" charset="0"/>
                </a:defRPr>
              </a:lvl5pPr>
              <a:lvl6pPr marL="2514600" indent="-228600" eaLnBrk="0" fontAlgn="base" hangingPunct="0">
                <a:spcBef>
                  <a:spcPct val="0"/>
                </a:spcBef>
                <a:spcAft>
                  <a:spcPct val="0"/>
                </a:spcAft>
                <a:defRPr sz="4000" b="1">
                  <a:solidFill>
                    <a:srgbClr val="000099"/>
                  </a:solidFill>
                  <a:latin typeface="Times New Roman" pitchFamily="18" charset="0"/>
                </a:defRPr>
              </a:lvl6pPr>
              <a:lvl7pPr marL="2971800" indent="-228600" eaLnBrk="0" fontAlgn="base" hangingPunct="0">
                <a:spcBef>
                  <a:spcPct val="0"/>
                </a:spcBef>
                <a:spcAft>
                  <a:spcPct val="0"/>
                </a:spcAft>
                <a:defRPr sz="4000" b="1">
                  <a:solidFill>
                    <a:srgbClr val="000099"/>
                  </a:solidFill>
                  <a:latin typeface="Times New Roman" pitchFamily="18" charset="0"/>
                </a:defRPr>
              </a:lvl7pPr>
              <a:lvl8pPr marL="3429000" indent="-228600" eaLnBrk="0" fontAlgn="base" hangingPunct="0">
                <a:spcBef>
                  <a:spcPct val="0"/>
                </a:spcBef>
                <a:spcAft>
                  <a:spcPct val="0"/>
                </a:spcAft>
                <a:defRPr sz="4000" b="1">
                  <a:solidFill>
                    <a:srgbClr val="000099"/>
                  </a:solidFill>
                  <a:latin typeface="Times New Roman" pitchFamily="18" charset="0"/>
                </a:defRPr>
              </a:lvl8pPr>
              <a:lvl9pPr marL="3886200" indent="-228600" eaLnBrk="0" fontAlgn="base" hangingPunct="0">
                <a:spcBef>
                  <a:spcPct val="0"/>
                </a:spcBef>
                <a:spcAft>
                  <a:spcPct val="0"/>
                </a:spcAft>
                <a:defRPr sz="4000" b="1">
                  <a:solidFill>
                    <a:srgbClr val="000099"/>
                  </a:solidFill>
                  <a:latin typeface="Times New Roman" pitchFamily="18" charset="0"/>
                </a:defRPr>
              </a:lvl9pPr>
            </a:lstStyle>
            <a:p>
              <a:pPr eaLnBrk="1" hangingPunct="1"/>
              <a:r>
                <a:rPr lang="en-US" sz="1000" b="0" smtClean="0">
                  <a:solidFill>
                    <a:srgbClr val="000000"/>
                  </a:solidFill>
                  <a:latin typeface="Arial" pitchFamily="34" charset="0"/>
                </a:rPr>
                <a:t>1.62 MeV</a:t>
              </a:r>
              <a:r>
                <a:rPr lang="en-US" sz="1800" b="0" smtClean="0">
                  <a:solidFill>
                    <a:srgbClr val="000000"/>
                  </a:solidFill>
                  <a:latin typeface="Arial" pitchFamily="34" charset="0"/>
                </a:rPr>
                <a:t> </a:t>
              </a:r>
            </a:p>
            <a:p>
              <a:pPr eaLnBrk="1" hangingPunct="1"/>
              <a:r>
                <a:rPr lang="en-US" sz="800" b="0" smtClean="0">
                  <a:solidFill>
                    <a:srgbClr val="000000"/>
                  </a:solidFill>
                  <a:latin typeface="Arial" pitchFamily="34" charset="0"/>
                </a:rPr>
                <a:t>ESCAPE</a:t>
              </a:r>
            </a:p>
            <a:p>
              <a:pPr eaLnBrk="1" hangingPunct="1"/>
              <a:r>
                <a:rPr lang="en-US" sz="800" b="0" smtClean="0">
                  <a:solidFill>
                    <a:srgbClr val="000000"/>
                  </a:solidFill>
                  <a:latin typeface="Arial" pitchFamily="34" charset="0"/>
                </a:rPr>
                <a:t>0.181 s</a:t>
              </a:r>
            </a:p>
            <a:p>
              <a:pPr eaLnBrk="1" hangingPunct="1"/>
              <a:r>
                <a:rPr lang="en-US" sz="800" b="0" smtClean="0">
                  <a:solidFill>
                    <a:srgbClr val="000000"/>
                  </a:solidFill>
                  <a:latin typeface="Arial" pitchFamily="34" charset="0"/>
                </a:rPr>
                <a:t>1.2 mm</a:t>
              </a:r>
            </a:p>
          </p:txBody>
        </p:sp>
        <p:sp>
          <p:nvSpPr>
            <p:cNvPr id="60458" name="Text Box 52"/>
            <p:cNvSpPr txBox="1">
              <a:spLocks noChangeArrowheads="1"/>
            </p:cNvSpPr>
            <p:nvPr/>
          </p:nvSpPr>
          <p:spPr bwMode="auto">
            <a:xfrm>
              <a:off x="3377" y="1549"/>
              <a:ext cx="500" cy="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4000" b="1">
                  <a:solidFill>
                    <a:srgbClr val="000099"/>
                  </a:solidFill>
                  <a:latin typeface="Times New Roman" pitchFamily="18" charset="0"/>
                </a:defRPr>
              </a:lvl1pPr>
              <a:lvl2pPr marL="742950" indent="-285750" eaLnBrk="0" hangingPunct="0">
                <a:defRPr sz="4000" b="1">
                  <a:solidFill>
                    <a:srgbClr val="000099"/>
                  </a:solidFill>
                  <a:latin typeface="Times New Roman" pitchFamily="18" charset="0"/>
                </a:defRPr>
              </a:lvl2pPr>
              <a:lvl3pPr marL="1143000" indent="-228600" eaLnBrk="0" hangingPunct="0">
                <a:defRPr sz="4000" b="1">
                  <a:solidFill>
                    <a:srgbClr val="000099"/>
                  </a:solidFill>
                  <a:latin typeface="Times New Roman" pitchFamily="18" charset="0"/>
                </a:defRPr>
              </a:lvl3pPr>
              <a:lvl4pPr marL="1600200" indent="-228600" eaLnBrk="0" hangingPunct="0">
                <a:defRPr sz="4000" b="1">
                  <a:solidFill>
                    <a:srgbClr val="000099"/>
                  </a:solidFill>
                  <a:latin typeface="Times New Roman" pitchFamily="18" charset="0"/>
                </a:defRPr>
              </a:lvl4pPr>
              <a:lvl5pPr marL="2057400" indent="-228600" eaLnBrk="0" hangingPunct="0">
                <a:defRPr sz="4000" b="1">
                  <a:solidFill>
                    <a:srgbClr val="000099"/>
                  </a:solidFill>
                  <a:latin typeface="Times New Roman" pitchFamily="18" charset="0"/>
                </a:defRPr>
              </a:lvl5pPr>
              <a:lvl6pPr marL="2514600" indent="-228600" eaLnBrk="0" fontAlgn="base" hangingPunct="0">
                <a:spcBef>
                  <a:spcPct val="0"/>
                </a:spcBef>
                <a:spcAft>
                  <a:spcPct val="0"/>
                </a:spcAft>
                <a:defRPr sz="4000" b="1">
                  <a:solidFill>
                    <a:srgbClr val="000099"/>
                  </a:solidFill>
                  <a:latin typeface="Times New Roman" pitchFamily="18" charset="0"/>
                </a:defRPr>
              </a:lvl6pPr>
              <a:lvl7pPr marL="2971800" indent="-228600" eaLnBrk="0" fontAlgn="base" hangingPunct="0">
                <a:spcBef>
                  <a:spcPct val="0"/>
                </a:spcBef>
                <a:spcAft>
                  <a:spcPct val="0"/>
                </a:spcAft>
                <a:defRPr sz="4000" b="1">
                  <a:solidFill>
                    <a:srgbClr val="000099"/>
                  </a:solidFill>
                  <a:latin typeface="Times New Roman" pitchFamily="18" charset="0"/>
                </a:defRPr>
              </a:lvl7pPr>
              <a:lvl8pPr marL="3429000" indent="-228600" eaLnBrk="0" fontAlgn="base" hangingPunct="0">
                <a:spcBef>
                  <a:spcPct val="0"/>
                </a:spcBef>
                <a:spcAft>
                  <a:spcPct val="0"/>
                </a:spcAft>
                <a:defRPr sz="4000" b="1">
                  <a:solidFill>
                    <a:srgbClr val="000099"/>
                  </a:solidFill>
                  <a:latin typeface="Times New Roman" pitchFamily="18" charset="0"/>
                </a:defRPr>
              </a:lvl8pPr>
              <a:lvl9pPr marL="3886200" indent="-228600" eaLnBrk="0" fontAlgn="base" hangingPunct="0">
                <a:spcBef>
                  <a:spcPct val="0"/>
                </a:spcBef>
                <a:spcAft>
                  <a:spcPct val="0"/>
                </a:spcAft>
                <a:defRPr sz="4000" b="1">
                  <a:solidFill>
                    <a:srgbClr val="000099"/>
                  </a:solidFill>
                  <a:latin typeface="Times New Roman" pitchFamily="18" charset="0"/>
                </a:defRPr>
              </a:lvl9pPr>
            </a:lstStyle>
            <a:p>
              <a:pPr eaLnBrk="1" hangingPunct="1"/>
              <a:r>
                <a:rPr lang="en-US" sz="1000" b="0" smtClean="0">
                  <a:solidFill>
                    <a:srgbClr val="000000"/>
                  </a:solidFill>
                  <a:latin typeface="Arial" pitchFamily="34" charset="0"/>
                </a:rPr>
                <a:t>10.31 MeV</a:t>
              </a:r>
              <a:endParaRPr lang="en-US" sz="800" b="0" smtClean="0">
                <a:solidFill>
                  <a:srgbClr val="000000"/>
                </a:solidFill>
                <a:latin typeface="Arial" pitchFamily="34" charset="0"/>
              </a:endParaRPr>
            </a:p>
            <a:p>
              <a:pPr eaLnBrk="1" hangingPunct="1"/>
              <a:r>
                <a:rPr lang="en-US" sz="800" b="0" smtClean="0">
                  <a:solidFill>
                    <a:srgbClr val="000000"/>
                  </a:solidFill>
                  <a:latin typeface="Arial" pitchFamily="34" charset="0"/>
                </a:rPr>
                <a:t>0.140 s</a:t>
              </a:r>
            </a:p>
            <a:p>
              <a:pPr eaLnBrk="1" hangingPunct="1"/>
              <a:r>
                <a:rPr lang="en-US" sz="800" b="0" smtClean="0">
                  <a:solidFill>
                    <a:srgbClr val="000000"/>
                  </a:solidFill>
                  <a:latin typeface="Arial" pitchFamily="34" charset="0"/>
                </a:rPr>
                <a:t>-0.8 mm</a:t>
              </a:r>
            </a:p>
          </p:txBody>
        </p:sp>
        <p:sp>
          <p:nvSpPr>
            <p:cNvPr id="60459" name="Text Box 53"/>
            <p:cNvSpPr txBox="1">
              <a:spLocks noChangeArrowheads="1"/>
            </p:cNvSpPr>
            <p:nvPr/>
          </p:nvSpPr>
          <p:spPr bwMode="auto">
            <a:xfrm>
              <a:off x="2881" y="2064"/>
              <a:ext cx="500" cy="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4000" b="1">
                  <a:solidFill>
                    <a:srgbClr val="000099"/>
                  </a:solidFill>
                  <a:latin typeface="Times New Roman" pitchFamily="18" charset="0"/>
                </a:defRPr>
              </a:lvl1pPr>
              <a:lvl2pPr marL="742950" indent="-285750" eaLnBrk="0" hangingPunct="0">
                <a:defRPr sz="4000" b="1">
                  <a:solidFill>
                    <a:srgbClr val="000099"/>
                  </a:solidFill>
                  <a:latin typeface="Times New Roman" pitchFamily="18" charset="0"/>
                </a:defRPr>
              </a:lvl2pPr>
              <a:lvl3pPr marL="1143000" indent="-228600" eaLnBrk="0" hangingPunct="0">
                <a:defRPr sz="4000" b="1">
                  <a:solidFill>
                    <a:srgbClr val="000099"/>
                  </a:solidFill>
                  <a:latin typeface="Times New Roman" pitchFamily="18" charset="0"/>
                </a:defRPr>
              </a:lvl3pPr>
              <a:lvl4pPr marL="1600200" indent="-228600" eaLnBrk="0" hangingPunct="0">
                <a:defRPr sz="4000" b="1">
                  <a:solidFill>
                    <a:srgbClr val="000099"/>
                  </a:solidFill>
                  <a:latin typeface="Times New Roman" pitchFamily="18" charset="0"/>
                </a:defRPr>
              </a:lvl4pPr>
              <a:lvl5pPr marL="2057400" indent="-228600" eaLnBrk="0" hangingPunct="0">
                <a:defRPr sz="4000" b="1">
                  <a:solidFill>
                    <a:srgbClr val="000099"/>
                  </a:solidFill>
                  <a:latin typeface="Times New Roman" pitchFamily="18" charset="0"/>
                </a:defRPr>
              </a:lvl5pPr>
              <a:lvl6pPr marL="2514600" indent="-228600" eaLnBrk="0" fontAlgn="base" hangingPunct="0">
                <a:spcBef>
                  <a:spcPct val="0"/>
                </a:spcBef>
                <a:spcAft>
                  <a:spcPct val="0"/>
                </a:spcAft>
                <a:defRPr sz="4000" b="1">
                  <a:solidFill>
                    <a:srgbClr val="000099"/>
                  </a:solidFill>
                  <a:latin typeface="Times New Roman" pitchFamily="18" charset="0"/>
                </a:defRPr>
              </a:lvl6pPr>
              <a:lvl7pPr marL="2971800" indent="-228600" eaLnBrk="0" fontAlgn="base" hangingPunct="0">
                <a:spcBef>
                  <a:spcPct val="0"/>
                </a:spcBef>
                <a:spcAft>
                  <a:spcPct val="0"/>
                </a:spcAft>
                <a:defRPr sz="4000" b="1">
                  <a:solidFill>
                    <a:srgbClr val="000099"/>
                  </a:solidFill>
                  <a:latin typeface="Times New Roman" pitchFamily="18" charset="0"/>
                </a:defRPr>
              </a:lvl7pPr>
              <a:lvl8pPr marL="3429000" indent="-228600" eaLnBrk="0" fontAlgn="base" hangingPunct="0">
                <a:spcBef>
                  <a:spcPct val="0"/>
                </a:spcBef>
                <a:spcAft>
                  <a:spcPct val="0"/>
                </a:spcAft>
                <a:defRPr sz="4000" b="1">
                  <a:solidFill>
                    <a:srgbClr val="000099"/>
                  </a:solidFill>
                  <a:latin typeface="Times New Roman" pitchFamily="18" charset="0"/>
                </a:defRPr>
              </a:lvl8pPr>
              <a:lvl9pPr marL="3886200" indent="-228600" eaLnBrk="0" fontAlgn="base" hangingPunct="0">
                <a:spcBef>
                  <a:spcPct val="0"/>
                </a:spcBef>
                <a:spcAft>
                  <a:spcPct val="0"/>
                </a:spcAft>
                <a:defRPr sz="4000" b="1">
                  <a:solidFill>
                    <a:srgbClr val="000099"/>
                  </a:solidFill>
                  <a:latin typeface="Times New Roman" pitchFamily="18" charset="0"/>
                </a:defRPr>
              </a:lvl9pPr>
            </a:lstStyle>
            <a:p>
              <a:pPr eaLnBrk="1" hangingPunct="1"/>
              <a:r>
                <a:rPr lang="en-US" sz="1000" b="0" smtClean="0">
                  <a:solidFill>
                    <a:srgbClr val="000000"/>
                  </a:solidFill>
                  <a:latin typeface="Arial" pitchFamily="34" charset="0"/>
                </a:rPr>
                <a:t>10.57 MeV</a:t>
              </a:r>
              <a:endParaRPr lang="en-US" sz="800" b="0" smtClean="0">
                <a:solidFill>
                  <a:srgbClr val="000000"/>
                </a:solidFill>
                <a:latin typeface="Arial" pitchFamily="34" charset="0"/>
              </a:endParaRPr>
            </a:p>
            <a:p>
              <a:pPr eaLnBrk="1" hangingPunct="1"/>
              <a:r>
                <a:rPr lang="en-US" sz="800" b="0" smtClean="0">
                  <a:solidFill>
                    <a:srgbClr val="000000"/>
                  </a:solidFill>
                  <a:latin typeface="Arial" pitchFamily="34" charset="0"/>
                </a:rPr>
                <a:t>8 ms</a:t>
              </a:r>
            </a:p>
            <a:p>
              <a:pPr eaLnBrk="1" hangingPunct="1"/>
              <a:r>
                <a:rPr lang="en-US" sz="800" b="0" smtClean="0">
                  <a:solidFill>
                    <a:srgbClr val="000000"/>
                  </a:solidFill>
                  <a:latin typeface="Arial" pitchFamily="34" charset="0"/>
                </a:rPr>
                <a:t>-0.9 mm</a:t>
              </a:r>
            </a:p>
          </p:txBody>
        </p:sp>
        <p:sp>
          <p:nvSpPr>
            <p:cNvPr id="60460" name="Text Box 54"/>
            <p:cNvSpPr txBox="1">
              <a:spLocks noChangeArrowheads="1"/>
            </p:cNvSpPr>
            <p:nvPr/>
          </p:nvSpPr>
          <p:spPr bwMode="auto">
            <a:xfrm>
              <a:off x="2367" y="2592"/>
              <a:ext cx="456" cy="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4000" b="1">
                  <a:solidFill>
                    <a:srgbClr val="000099"/>
                  </a:solidFill>
                  <a:latin typeface="Times New Roman" pitchFamily="18" charset="0"/>
                </a:defRPr>
              </a:lvl1pPr>
              <a:lvl2pPr marL="742950" indent="-285750" eaLnBrk="0" hangingPunct="0">
                <a:defRPr sz="4000" b="1">
                  <a:solidFill>
                    <a:srgbClr val="000099"/>
                  </a:solidFill>
                  <a:latin typeface="Times New Roman" pitchFamily="18" charset="0"/>
                </a:defRPr>
              </a:lvl2pPr>
              <a:lvl3pPr marL="1143000" indent="-228600" eaLnBrk="0" hangingPunct="0">
                <a:defRPr sz="4000" b="1">
                  <a:solidFill>
                    <a:srgbClr val="000099"/>
                  </a:solidFill>
                  <a:latin typeface="Times New Roman" pitchFamily="18" charset="0"/>
                </a:defRPr>
              </a:lvl3pPr>
              <a:lvl4pPr marL="1600200" indent="-228600" eaLnBrk="0" hangingPunct="0">
                <a:defRPr sz="4000" b="1">
                  <a:solidFill>
                    <a:srgbClr val="000099"/>
                  </a:solidFill>
                  <a:latin typeface="Times New Roman" pitchFamily="18" charset="0"/>
                </a:defRPr>
              </a:lvl4pPr>
              <a:lvl5pPr marL="2057400" indent="-228600" eaLnBrk="0" hangingPunct="0">
                <a:defRPr sz="4000" b="1">
                  <a:solidFill>
                    <a:srgbClr val="000099"/>
                  </a:solidFill>
                  <a:latin typeface="Times New Roman" pitchFamily="18" charset="0"/>
                </a:defRPr>
              </a:lvl5pPr>
              <a:lvl6pPr marL="2514600" indent="-228600" eaLnBrk="0" fontAlgn="base" hangingPunct="0">
                <a:spcBef>
                  <a:spcPct val="0"/>
                </a:spcBef>
                <a:spcAft>
                  <a:spcPct val="0"/>
                </a:spcAft>
                <a:defRPr sz="4000" b="1">
                  <a:solidFill>
                    <a:srgbClr val="000099"/>
                  </a:solidFill>
                  <a:latin typeface="Times New Roman" pitchFamily="18" charset="0"/>
                </a:defRPr>
              </a:lvl6pPr>
              <a:lvl7pPr marL="2971800" indent="-228600" eaLnBrk="0" fontAlgn="base" hangingPunct="0">
                <a:spcBef>
                  <a:spcPct val="0"/>
                </a:spcBef>
                <a:spcAft>
                  <a:spcPct val="0"/>
                </a:spcAft>
                <a:defRPr sz="4000" b="1">
                  <a:solidFill>
                    <a:srgbClr val="000099"/>
                  </a:solidFill>
                  <a:latin typeface="Times New Roman" pitchFamily="18" charset="0"/>
                </a:defRPr>
              </a:lvl7pPr>
              <a:lvl8pPr marL="3429000" indent="-228600" eaLnBrk="0" fontAlgn="base" hangingPunct="0">
                <a:spcBef>
                  <a:spcPct val="0"/>
                </a:spcBef>
                <a:spcAft>
                  <a:spcPct val="0"/>
                </a:spcAft>
                <a:defRPr sz="4000" b="1">
                  <a:solidFill>
                    <a:srgbClr val="000099"/>
                  </a:solidFill>
                  <a:latin typeface="Times New Roman" pitchFamily="18" charset="0"/>
                </a:defRPr>
              </a:lvl8pPr>
              <a:lvl9pPr marL="3886200" indent="-228600" eaLnBrk="0" fontAlgn="base" hangingPunct="0">
                <a:spcBef>
                  <a:spcPct val="0"/>
                </a:spcBef>
                <a:spcAft>
                  <a:spcPct val="0"/>
                </a:spcAft>
                <a:defRPr sz="4000" b="1">
                  <a:solidFill>
                    <a:srgbClr val="000099"/>
                  </a:solidFill>
                  <a:latin typeface="Times New Roman" pitchFamily="18" charset="0"/>
                </a:defRPr>
              </a:lvl9pPr>
            </a:lstStyle>
            <a:p>
              <a:pPr eaLnBrk="1" hangingPunct="1"/>
              <a:r>
                <a:rPr lang="en-US" sz="1000" b="0" smtClean="0">
                  <a:solidFill>
                    <a:srgbClr val="000000"/>
                  </a:solidFill>
                  <a:latin typeface="Arial" pitchFamily="34" charset="0"/>
                </a:rPr>
                <a:t>9.59 MeV</a:t>
              </a:r>
              <a:endParaRPr lang="en-US" sz="800" b="0" smtClean="0">
                <a:solidFill>
                  <a:srgbClr val="000000"/>
                </a:solidFill>
                <a:latin typeface="Arial" pitchFamily="34" charset="0"/>
              </a:endParaRPr>
            </a:p>
            <a:p>
              <a:pPr eaLnBrk="1" hangingPunct="1"/>
              <a:r>
                <a:rPr lang="en-US" sz="800" b="0" smtClean="0">
                  <a:solidFill>
                    <a:srgbClr val="000000"/>
                  </a:solidFill>
                  <a:latin typeface="Arial" pitchFamily="34" charset="0"/>
                </a:rPr>
                <a:t>0.35 s</a:t>
              </a:r>
            </a:p>
            <a:p>
              <a:pPr eaLnBrk="1" hangingPunct="1"/>
              <a:r>
                <a:rPr lang="en-US" sz="800" b="0" smtClean="0">
                  <a:solidFill>
                    <a:srgbClr val="000000"/>
                  </a:solidFill>
                  <a:latin typeface="Arial" pitchFamily="34" charset="0"/>
                </a:rPr>
                <a:t>-0.9 mm</a:t>
              </a:r>
            </a:p>
          </p:txBody>
        </p:sp>
        <p:sp>
          <p:nvSpPr>
            <p:cNvPr id="60461" name="Text Box 55"/>
            <p:cNvSpPr txBox="1">
              <a:spLocks noChangeArrowheads="1"/>
            </p:cNvSpPr>
            <p:nvPr/>
          </p:nvSpPr>
          <p:spPr bwMode="auto">
            <a:xfrm>
              <a:off x="1845" y="3120"/>
              <a:ext cx="456" cy="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4000" b="1">
                  <a:solidFill>
                    <a:srgbClr val="000099"/>
                  </a:solidFill>
                  <a:latin typeface="Times New Roman" pitchFamily="18" charset="0"/>
                </a:defRPr>
              </a:lvl1pPr>
              <a:lvl2pPr marL="742950" indent="-285750" eaLnBrk="0" hangingPunct="0">
                <a:defRPr sz="4000" b="1">
                  <a:solidFill>
                    <a:srgbClr val="000099"/>
                  </a:solidFill>
                  <a:latin typeface="Times New Roman" pitchFamily="18" charset="0"/>
                </a:defRPr>
              </a:lvl2pPr>
              <a:lvl3pPr marL="1143000" indent="-228600" eaLnBrk="0" hangingPunct="0">
                <a:defRPr sz="4000" b="1">
                  <a:solidFill>
                    <a:srgbClr val="000099"/>
                  </a:solidFill>
                  <a:latin typeface="Times New Roman" pitchFamily="18" charset="0"/>
                </a:defRPr>
              </a:lvl3pPr>
              <a:lvl4pPr marL="1600200" indent="-228600" eaLnBrk="0" hangingPunct="0">
                <a:defRPr sz="4000" b="1">
                  <a:solidFill>
                    <a:srgbClr val="000099"/>
                  </a:solidFill>
                  <a:latin typeface="Times New Roman" pitchFamily="18" charset="0"/>
                </a:defRPr>
              </a:lvl4pPr>
              <a:lvl5pPr marL="2057400" indent="-228600" eaLnBrk="0" hangingPunct="0">
                <a:defRPr sz="4000" b="1">
                  <a:solidFill>
                    <a:srgbClr val="000099"/>
                  </a:solidFill>
                  <a:latin typeface="Times New Roman" pitchFamily="18" charset="0"/>
                </a:defRPr>
              </a:lvl5pPr>
              <a:lvl6pPr marL="2514600" indent="-228600" eaLnBrk="0" fontAlgn="base" hangingPunct="0">
                <a:spcBef>
                  <a:spcPct val="0"/>
                </a:spcBef>
                <a:spcAft>
                  <a:spcPct val="0"/>
                </a:spcAft>
                <a:defRPr sz="4000" b="1">
                  <a:solidFill>
                    <a:srgbClr val="000099"/>
                  </a:solidFill>
                  <a:latin typeface="Times New Roman" pitchFamily="18" charset="0"/>
                </a:defRPr>
              </a:lvl6pPr>
              <a:lvl7pPr marL="2971800" indent="-228600" eaLnBrk="0" fontAlgn="base" hangingPunct="0">
                <a:spcBef>
                  <a:spcPct val="0"/>
                </a:spcBef>
                <a:spcAft>
                  <a:spcPct val="0"/>
                </a:spcAft>
                <a:defRPr sz="4000" b="1">
                  <a:solidFill>
                    <a:srgbClr val="000099"/>
                  </a:solidFill>
                  <a:latin typeface="Times New Roman" pitchFamily="18" charset="0"/>
                </a:defRPr>
              </a:lvl7pPr>
              <a:lvl8pPr marL="3429000" indent="-228600" eaLnBrk="0" fontAlgn="base" hangingPunct="0">
                <a:spcBef>
                  <a:spcPct val="0"/>
                </a:spcBef>
                <a:spcAft>
                  <a:spcPct val="0"/>
                </a:spcAft>
                <a:defRPr sz="4000" b="1">
                  <a:solidFill>
                    <a:srgbClr val="000099"/>
                  </a:solidFill>
                  <a:latin typeface="Times New Roman" pitchFamily="18" charset="0"/>
                </a:defRPr>
              </a:lvl8pPr>
              <a:lvl9pPr marL="3886200" indent="-228600" eaLnBrk="0" fontAlgn="base" hangingPunct="0">
                <a:spcBef>
                  <a:spcPct val="0"/>
                </a:spcBef>
                <a:spcAft>
                  <a:spcPct val="0"/>
                </a:spcAft>
                <a:defRPr sz="4000" b="1">
                  <a:solidFill>
                    <a:srgbClr val="000099"/>
                  </a:solidFill>
                  <a:latin typeface="Times New Roman" pitchFamily="18" charset="0"/>
                </a:defRPr>
              </a:lvl9pPr>
            </a:lstStyle>
            <a:p>
              <a:pPr eaLnBrk="1" hangingPunct="1"/>
              <a:r>
                <a:rPr lang="en-US" sz="1000" b="0" smtClean="0">
                  <a:solidFill>
                    <a:srgbClr val="000000"/>
                  </a:solidFill>
                  <a:latin typeface="Arial" pitchFamily="34" charset="0"/>
                </a:rPr>
                <a:t>8.56 MeV</a:t>
              </a:r>
            </a:p>
            <a:p>
              <a:pPr eaLnBrk="1" hangingPunct="1"/>
              <a:r>
                <a:rPr lang="en-US" sz="800" b="0" smtClean="0">
                  <a:solidFill>
                    <a:srgbClr val="000000"/>
                  </a:solidFill>
                  <a:latin typeface="Arial" pitchFamily="34" charset="0"/>
                </a:rPr>
                <a:t>(0.79+7.82)</a:t>
              </a:r>
            </a:p>
            <a:p>
              <a:pPr eaLnBrk="1" hangingPunct="1"/>
              <a:r>
                <a:rPr lang="en-US" sz="800" b="0" smtClean="0">
                  <a:solidFill>
                    <a:srgbClr val="000000"/>
                  </a:solidFill>
                  <a:latin typeface="Arial" pitchFamily="34" charset="0"/>
                </a:rPr>
                <a:t>185 s</a:t>
              </a:r>
            </a:p>
            <a:p>
              <a:pPr eaLnBrk="1" hangingPunct="1"/>
              <a:r>
                <a:rPr lang="en-US" sz="800" b="0" smtClean="0">
                  <a:solidFill>
                    <a:srgbClr val="000000"/>
                  </a:solidFill>
                  <a:latin typeface="Arial" pitchFamily="34" charset="0"/>
                </a:rPr>
                <a:t>1.2 mm</a:t>
              </a:r>
            </a:p>
          </p:txBody>
        </p:sp>
        <p:sp>
          <p:nvSpPr>
            <p:cNvPr id="60462" name="Line 56"/>
            <p:cNvSpPr>
              <a:spLocks noChangeShapeType="1"/>
            </p:cNvSpPr>
            <p:nvPr/>
          </p:nvSpPr>
          <p:spPr bwMode="auto">
            <a:xfrm flipH="1">
              <a:off x="1345" y="3648"/>
              <a:ext cx="144" cy="144"/>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z="4000" smtClean="0">
                <a:solidFill>
                  <a:srgbClr val="000099"/>
                </a:solidFill>
              </a:endParaRPr>
            </a:p>
          </p:txBody>
        </p:sp>
        <p:sp>
          <p:nvSpPr>
            <p:cNvPr id="60463" name="Line 57"/>
            <p:cNvSpPr>
              <a:spLocks noChangeShapeType="1"/>
            </p:cNvSpPr>
            <p:nvPr/>
          </p:nvSpPr>
          <p:spPr bwMode="auto">
            <a:xfrm>
              <a:off x="1489" y="3648"/>
              <a:ext cx="144" cy="144"/>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z="4000" smtClean="0">
                <a:solidFill>
                  <a:srgbClr val="000099"/>
                </a:solidFill>
              </a:endParaRPr>
            </a:p>
          </p:txBody>
        </p:sp>
        <p:sp>
          <p:nvSpPr>
            <p:cNvPr id="60464" name="Text Box 58"/>
            <p:cNvSpPr txBox="1">
              <a:spLocks noChangeArrowheads="1"/>
            </p:cNvSpPr>
            <p:nvPr/>
          </p:nvSpPr>
          <p:spPr bwMode="auto">
            <a:xfrm>
              <a:off x="1369" y="3663"/>
              <a:ext cx="216"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4000" b="1">
                  <a:solidFill>
                    <a:srgbClr val="000099"/>
                  </a:solidFill>
                  <a:latin typeface="Times New Roman" pitchFamily="18" charset="0"/>
                </a:defRPr>
              </a:lvl1pPr>
              <a:lvl2pPr marL="742950" indent="-285750" eaLnBrk="0" hangingPunct="0">
                <a:defRPr sz="4000" b="1">
                  <a:solidFill>
                    <a:srgbClr val="000099"/>
                  </a:solidFill>
                  <a:latin typeface="Times New Roman" pitchFamily="18" charset="0"/>
                </a:defRPr>
              </a:lvl2pPr>
              <a:lvl3pPr marL="1143000" indent="-228600" eaLnBrk="0" hangingPunct="0">
                <a:defRPr sz="4000" b="1">
                  <a:solidFill>
                    <a:srgbClr val="000099"/>
                  </a:solidFill>
                  <a:latin typeface="Times New Roman" pitchFamily="18" charset="0"/>
                </a:defRPr>
              </a:lvl3pPr>
              <a:lvl4pPr marL="1600200" indent="-228600" eaLnBrk="0" hangingPunct="0">
                <a:defRPr sz="4000" b="1">
                  <a:solidFill>
                    <a:srgbClr val="000099"/>
                  </a:solidFill>
                  <a:latin typeface="Times New Roman" pitchFamily="18" charset="0"/>
                </a:defRPr>
              </a:lvl4pPr>
              <a:lvl5pPr marL="2057400" indent="-228600" eaLnBrk="0" hangingPunct="0">
                <a:defRPr sz="4000" b="1">
                  <a:solidFill>
                    <a:srgbClr val="000099"/>
                  </a:solidFill>
                  <a:latin typeface="Times New Roman" pitchFamily="18" charset="0"/>
                </a:defRPr>
              </a:lvl5pPr>
              <a:lvl6pPr marL="2514600" indent="-228600" eaLnBrk="0" fontAlgn="base" hangingPunct="0">
                <a:spcBef>
                  <a:spcPct val="0"/>
                </a:spcBef>
                <a:spcAft>
                  <a:spcPct val="0"/>
                </a:spcAft>
                <a:defRPr sz="4000" b="1">
                  <a:solidFill>
                    <a:srgbClr val="000099"/>
                  </a:solidFill>
                  <a:latin typeface="Times New Roman" pitchFamily="18" charset="0"/>
                </a:defRPr>
              </a:lvl6pPr>
              <a:lvl7pPr marL="2971800" indent="-228600" eaLnBrk="0" fontAlgn="base" hangingPunct="0">
                <a:spcBef>
                  <a:spcPct val="0"/>
                </a:spcBef>
                <a:spcAft>
                  <a:spcPct val="0"/>
                </a:spcAft>
                <a:defRPr sz="4000" b="1">
                  <a:solidFill>
                    <a:srgbClr val="000099"/>
                  </a:solidFill>
                  <a:latin typeface="Times New Roman" pitchFamily="18" charset="0"/>
                </a:defRPr>
              </a:lvl7pPr>
              <a:lvl8pPr marL="3429000" indent="-228600" eaLnBrk="0" fontAlgn="base" hangingPunct="0">
                <a:spcBef>
                  <a:spcPct val="0"/>
                </a:spcBef>
                <a:spcAft>
                  <a:spcPct val="0"/>
                </a:spcAft>
                <a:defRPr sz="4000" b="1">
                  <a:solidFill>
                    <a:srgbClr val="000099"/>
                  </a:solidFill>
                  <a:latin typeface="Times New Roman" pitchFamily="18" charset="0"/>
                </a:defRPr>
              </a:lvl8pPr>
              <a:lvl9pPr marL="3886200" indent="-228600" eaLnBrk="0" fontAlgn="base" hangingPunct="0">
                <a:spcBef>
                  <a:spcPct val="0"/>
                </a:spcBef>
                <a:spcAft>
                  <a:spcPct val="0"/>
                </a:spcAft>
                <a:defRPr sz="4000" b="1">
                  <a:solidFill>
                    <a:srgbClr val="000099"/>
                  </a:solidFill>
                  <a:latin typeface="Times New Roman" pitchFamily="18" charset="0"/>
                </a:defRPr>
              </a:lvl9pPr>
            </a:lstStyle>
            <a:p>
              <a:pPr eaLnBrk="1" hangingPunct="1"/>
              <a:r>
                <a:rPr lang="en-US" sz="1600" b="0" smtClean="0">
                  <a:solidFill>
                    <a:srgbClr val="000000"/>
                  </a:solidFill>
                  <a:latin typeface="Arial" pitchFamily="34" charset="0"/>
                </a:rPr>
                <a:t>sf</a:t>
              </a:r>
            </a:p>
          </p:txBody>
        </p:sp>
        <p:sp>
          <p:nvSpPr>
            <p:cNvPr id="60465" name="Text Box 59"/>
            <p:cNvSpPr txBox="1">
              <a:spLocks noChangeArrowheads="1"/>
            </p:cNvSpPr>
            <p:nvPr/>
          </p:nvSpPr>
          <p:spPr bwMode="auto">
            <a:xfrm>
              <a:off x="1633" y="3647"/>
              <a:ext cx="434" cy="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4000" b="1">
                  <a:solidFill>
                    <a:srgbClr val="000099"/>
                  </a:solidFill>
                  <a:latin typeface="Times New Roman" pitchFamily="18" charset="0"/>
                </a:defRPr>
              </a:lvl1pPr>
              <a:lvl2pPr marL="742950" indent="-285750" eaLnBrk="0" hangingPunct="0">
                <a:defRPr sz="4000" b="1">
                  <a:solidFill>
                    <a:srgbClr val="000099"/>
                  </a:solidFill>
                  <a:latin typeface="Times New Roman" pitchFamily="18" charset="0"/>
                </a:defRPr>
              </a:lvl2pPr>
              <a:lvl3pPr marL="1143000" indent="-228600" eaLnBrk="0" hangingPunct="0">
                <a:defRPr sz="4000" b="1">
                  <a:solidFill>
                    <a:srgbClr val="000099"/>
                  </a:solidFill>
                  <a:latin typeface="Times New Roman" pitchFamily="18" charset="0"/>
                </a:defRPr>
              </a:lvl3pPr>
              <a:lvl4pPr marL="1600200" indent="-228600" eaLnBrk="0" hangingPunct="0">
                <a:defRPr sz="4000" b="1">
                  <a:solidFill>
                    <a:srgbClr val="000099"/>
                  </a:solidFill>
                  <a:latin typeface="Times New Roman" pitchFamily="18" charset="0"/>
                </a:defRPr>
              </a:lvl4pPr>
              <a:lvl5pPr marL="2057400" indent="-228600" eaLnBrk="0" hangingPunct="0">
                <a:defRPr sz="4000" b="1">
                  <a:solidFill>
                    <a:srgbClr val="000099"/>
                  </a:solidFill>
                  <a:latin typeface="Times New Roman" pitchFamily="18" charset="0"/>
                </a:defRPr>
              </a:lvl5pPr>
              <a:lvl6pPr marL="2514600" indent="-228600" eaLnBrk="0" fontAlgn="base" hangingPunct="0">
                <a:spcBef>
                  <a:spcPct val="0"/>
                </a:spcBef>
                <a:spcAft>
                  <a:spcPct val="0"/>
                </a:spcAft>
                <a:defRPr sz="4000" b="1">
                  <a:solidFill>
                    <a:srgbClr val="000099"/>
                  </a:solidFill>
                  <a:latin typeface="Times New Roman" pitchFamily="18" charset="0"/>
                </a:defRPr>
              </a:lvl6pPr>
              <a:lvl7pPr marL="2971800" indent="-228600" eaLnBrk="0" fontAlgn="base" hangingPunct="0">
                <a:spcBef>
                  <a:spcPct val="0"/>
                </a:spcBef>
                <a:spcAft>
                  <a:spcPct val="0"/>
                </a:spcAft>
                <a:defRPr sz="4000" b="1">
                  <a:solidFill>
                    <a:srgbClr val="000099"/>
                  </a:solidFill>
                  <a:latin typeface="Times New Roman" pitchFamily="18" charset="0"/>
                </a:defRPr>
              </a:lvl7pPr>
              <a:lvl8pPr marL="3429000" indent="-228600" eaLnBrk="0" fontAlgn="base" hangingPunct="0">
                <a:spcBef>
                  <a:spcPct val="0"/>
                </a:spcBef>
                <a:spcAft>
                  <a:spcPct val="0"/>
                </a:spcAft>
                <a:defRPr sz="4000" b="1">
                  <a:solidFill>
                    <a:srgbClr val="000099"/>
                  </a:solidFill>
                  <a:latin typeface="Times New Roman" pitchFamily="18" charset="0"/>
                </a:defRPr>
              </a:lvl8pPr>
              <a:lvl9pPr marL="3886200" indent="-228600" eaLnBrk="0" fontAlgn="base" hangingPunct="0">
                <a:spcBef>
                  <a:spcPct val="0"/>
                </a:spcBef>
                <a:spcAft>
                  <a:spcPct val="0"/>
                </a:spcAft>
                <a:defRPr sz="4000" b="1">
                  <a:solidFill>
                    <a:srgbClr val="000099"/>
                  </a:solidFill>
                  <a:latin typeface="Times New Roman" pitchFamily="18" charset="0"/>
                </a:defRPr>
              </a:lvl9pPr>
            </a:lstStyle>
            <a:p>
              <a:pPr eaLnBrk="1" hangingPunct="1"/>
              <a:r>
                <a:rPr lang="en-US" sz="1000" b="0" smtClean="0">
                  <a:solidFill>
                    <a:srgbClr val="000000"/>
                  </a:solidFill>
                  <a:latin typeface="Arial" pitchFamily="34" charset="0"/>
                </a:rPr>
                <a:t>208 MeV</a:t>
              </a:r>
            </a:p>
            <a:p>
              <a:pPr eaLnBrk="1" hangingPunct="1"/>
              <a:r>
                <a:rPr lang="en-US" sz="800" b="0" smtClean="0">
                  <a:solidFill>
                    <a:srgbClr val="000000"/>
                  </a:solidFill>
                  <a:latin typeface="Arial" pitchFamily="34" charset="0"/>
                </a:rPr>
                <a:t>152 s</a:t>
              </a:r>
            </a:p>
            <a:p>
              <a:pPr eaLnBrk="1" hangingPunct="1"/>
              <a:r>
                <a:rPr lang="en-US" sz="800" b="0" smtClean="0">
                  <a:solidFill>
                    <a:srgbClr val="000000"/>
                  </a:solidFill>
                  <a:latin typeface="Arial" pitchFamily="34" charset="0"/>
                </a:rPr>
                <a:t>-1.1 mm</a:t>
              </a:r>
            </a:p>
          </p:txBody>
        </p:sp>
        <p:sp>
          <p:nvSpPr>
            <p:cNvPr id="60466" name="Line 60"/>
            <p:cNvSpPr>
              <a:spLocks noChangeShapeType="1"/>
            </p:cNvSpPr>
            <p:nvPr/>
          </p:nvSpPr>
          <p:spPr bwMode="auto">
            <a:xfrm flipH="1">
              <a:off x="2211" y="2592"/>
              <a:ext cx="240" cy="24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z="4000" smtClean="0">
                <a:solidFill>
                  <a:srgbClr val="000099"/>
                </a:solidFill>
              </a:endParaRPr>
            </a:p>
          </p:txBody>
        </p:sp>
        <p:sp>
          <p:nvSpPr>
            <p:cNvPr id="60467" name="Line 61"/>
            <p:cNvSpPr>
              <a:spLocks noChangeShapeType="1"/>
            </p:cNvSpPr>
            <p:nvPr/>
          </p:nvSpPr>
          <p:spPr bwMode="auto">
            <a:xfrm flipH="1">
              <a:off x="2739" y="2064"/>
              <a:ext cx="240" cy="24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z="4000" smtClean="0">
                <a:solidFill>
                  <a:srgbClr val="000099"/>
                </a:solidFill>
              </a:endParaRPr>
            </a:p>
          </p:txBody>
        </p:sp>
        <p:sp>
          <p:nvSpPr>
            <p:cNvPr id="60468" name="Line 62"/>
            <p:cNvSpPr>
              <a:spLocks noChangeShapeType="1"/>
            </p:cNvSpPr>
            <p:nvPr/>
          </p:nvSpPr>
          <p:spPr bwMode="auto">
            <a:xfrm flipH="1">
              <a:off x="3247" y="1536"/>
              <a:ext cx="240" cy="24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z="4000" smtClean="0">
                <a:solidFill>
                  <a:srgbClr val="000099"/>
                </a:solidFill>
              </a:endParaRPr>
            </a:p>
          </p:txBody>
        </p:sp>
        <p:sp>
          <p:nvSpPr>
            <p:cNvPr id="60469" name="Line 63"/>
            <p:cNvSpPr>
              <a:spLocks noChangeShapeType="1"/>
            </p:cNvSpPr>
            <p:nvPr/>
          </p:nvSpPr>
          <p:spPr bwMode="auto">
            <a:xfrm flipH="1">
              <a:off x="3756" y="1008"/>
              <a:ext cx="240" cy="24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z="4000" smtClean="0">
                <a:solidFill>
                  <a:srgbClr val="000099"/>
                </a:solidFill>
              </a:endParaRPr>
            </a:p>
          </p:txBody>
        </p:sp>
      </p:grpSp>
      <p:grpSp>
        <p:nvGrpSpPr>
          <p:cNvPr id="60423" name="Group 64"/>
          <p:cNvGrpSpPr>
            <a:grpSpLocks/>
          </p:cNvGrpSpPr>
          <p:nvPr/>
        </p:nvGrpSpPr>
        <p:grpSpPr bwMode="auto">
          <a:xfrm>
            <a:off x="7543800" y="3733800"/>
            <a:ext cx="1476375" cy="1793875"/>
            <a:chOff x="4350" y="1744"/>
            <a:chExt cx="930" cy="1130"/>
          </a:xfrm>
        </p:grpSpPr>
        <p:sp>
          <p:nvSpPr>
            <p:cNvPr id="60434" name="Rectangle 131"/>
            <p:cNvSpPr>
              <a:spLocks noChangeArrowheads="1"/>
            </p:cNvSpPr>
            <p:nvPr/>
          </p:nvSpPr>
          <p:spPr bwMode="auto">
            <a:xfrm>
              <a:off x="4590" y="1744"/>
              <a:ext cx="288" cy="288"/>
            </a:xfrm>
            <a:prstGeom prst="rect">
              <a:avLst/>
            </a:prstGeom>
            <a:noFill/>
            <a:ln w="952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lIns="45720" rIns="45720" bIns="0"/>
            <a:lstStyle/>
            <a:p>
              <a:pPr algn="ctr" defTabSz="2663825"/>
              <a:r>
                <a:rPr lang="en-US" sz="1300" b="0" smtClean="0">
                  <a:solidFill>
                    <a:srgbClr val="000000"/>
                  </a:solidFill>
                  <a:latin typeface="Calibri" pitchFamily="34" charset="0"/>
                </a:rPr>
                <a:t>EVR</a:t>
              </a:r>
            </a:p>
            <a:p>
              <a:pPr algn="ctr" defTabSz="2663825"/>
              <a:r>
                <a:rPr lang="en-US" sz="700" b="0" smtClean="0">
                  <a:solidFill>
                    <a:srgbClr val="000000"/>
                  </a:solidFill>
                  <a:latin typeface="Calibri" pitchFamily="34" charset="0"/>
                </a:rPr>
                <a:t>14.3 MeV</a:t>
              </a:r>
            </a:p>
            <a:p>
              <a:pPr algn="ctr" defTabSz="2663825"/>
              <a:r>
                <a:rPr lang="en-US" sz="700" b="0" smtClean="0">
                  <a:solidFill>
                    <a:srgbClr val="000000"/>
                  </a:solidFill>
                  <a:latin typeface="Calibri" pitchFamily="34" charset="0"/>
                </a:rPr>
                <a:t>-24.8 mm</a:t>
              </a:r>
            </a:p>
          </p:txBody>
        </p:sp>
        <p:sp>
          <p:nvSpPr>
            <p:cNvPr id="60435" name="Rectangle 131"/>
            <p:cNvSpPr>
              <a:spLocks noChangeArrowheads="1"/>
            </p:cNvSpPr>
            <p:nvPr/>
          </p:nvSpPr>
          <p:spPr bwMode="auto">
            <a:xfrm>
              <a:off x="4878" y="1744"/>
              <a:ext cx="288" cy="288"/>
            </a:xfrm>
            <a:prstGeom prst="rect">
              <a:avLst/>
            </a:prstGeom>
            <a:solidFill>
              <a:srgbClr val="FFFF00"/>
            </a:solidFill>
            <a:ln w="9525" algn="ctr">
              <a:solidFill>
                <a:schemeClr val="tx1"/>
              </a:solidFill>
              <a:round/>
              <a:headEnd/>
              <a:tailEnd/>
            </a:ln>
          </p:spPr>
          <p:txBody>
            <a:bodyPr lIns="45720" rIns="45720" bIns="0" anchor="ctr" anchorCtr="1"/>
            <a:lstStyle/>
            <a:p>
              <a:pPr algn="ctr" defTabSz="2663825"/>
              <a:r>
                <a:rPr lang="en-US" sz="1100" b="0" baseline="30000" smtClean="0">
                  <a:solidFill>
                    <a:srgbClr val="000000"/>
                  </a:solidFill>
                  <a:latin typeface="Calibri" pitchFamily="34" charset="0"/>
                </a:rPr>
                <a:t>286</a:t>
              </a:r>
              <a:r>
                <a:rPr lang="en-US" sz="1100" b="0" smtClean="0">
                  <a:solidFill>
                    <a:srgbClr val="000000"/>
                  </a:solidFill>
                  <a:latin typeface="Calibri" pitchFamily="34" charset="0"/>
                </a:rPr>
                <a:t>114</a:t>
              </a:r>
            </a:p>
          </p:txBody>
        </p:sp>
        <p:sp>
          <p:nvSpPr>
            <p:cNvPr id="60436" name="Line 67"/>
            <p:cNvSpPr>
              <a:spLocks noChangeShapeType="1"/>
            </p:cNvSpPr>
            <p:nvPr/>
          </p:nvSpPr>
          <p:spPr bwMode="auto">
            <a:xfrm flipH="1">
              <a:off x="4692" y="2032"/>
              <a:ext cx="192" cy="24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z="4000" smtClean="0">
                <a:solidFill>
                  <a:srgbClr val="000099"/>
                </a:solidFill>
              </a:endParaRPr>
            </a:p>
          </p:txBody>
        </p:sp>
        <p:sp>
          <p:nvSpPr>
            <p:cNvPr id="60437" name="Text Box 68"/>
            <p:cNvSpPr txBox="1">
              <a:spLocks noChangeArrowheads="1"/>
            </p:cNvSpPr>
            <p:nvPr/>
          </p:nvSpPr>
          <p:spPr bwMode="auto">
            <a:xfrm>
              <a:off x="4609" y="2012"/>
              <a:ext cx="190"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4000" b="1">
                  <a:solidFill>
                    <a:srgbClr val="000099"/>
                  </a:solidFill>
                  <a:latin typeface="Times New Roman" pitchFamily="18" charset="0"/>
                </a:defRPr>
              </a:lvl1pPr>
              <a:lvl2pPr marL="742950" indent="-285750" eaLnBrk="0" hangingPunct="0">
                <a:defRPr sz="4000" b="1">
                  <a:solidFill>
                    <a:srgbClr val="000099"/>
                  </a:solidFill>
                  <a:latin typeface="Times New Roman" pitchFamily="18" charset="0"/>
                </a:defRPr>
              </a:lvl2pPr>
              <a:lvl3pPr marL="1143000" indent="-228600" eaLnBrk="0" hangingPunct="0">
                <a:defRPr sz="4000" b="1">
                  <a:solidFill>
                    <a:srgbClr val="000099"/>
                  </a:solidFill>
                  <a:latin typeface="Times New Roman" pitchFamily="18" charset="0"/>
                </a:defRPr>
              </a:lvl3pPr>
              <a:lvl4pPr marL="1600200" indent="-228600" eaLnBrk="0" hangingPunct="0">
                <a:defRPr sz="4000" b="1">
                  <a:solidFill>
                    <a:srgbClr val="000099"/>
                  </a:solidFill>
                  <a:latin typeface="Times New Roman" pitchFamily="18" charset="0"/>
                </a:defRPr>
              </a:lvl4pPr>
              <a:lvl5pPr marL="2057400" indent="-228600" eaLnBrk="0" hangingPunct="0">
                <a:defRPr sz="4000" b="1">
                  <a:solidFill>
                    <a:srgbClr val="000099"/>
                  </a:solidFill>
                  <a:latin typeface="Times New Roman" pitchFamily="18" charset="0"/>
                </a:defRPr>
              </a:lvl5pPr>
              <a:lvl6pPr marL="2514600" indent="-228600" eaLnBrk="0" fontAlgn="base" hangingPunct="0">
                <a:spcBef>
                  <a:spcPct val="0"/>
                </a:spcBef>
                <a:spcAft>
                  <a:spcPct val="0"/>
                </a:spcAft>
                <a:defRPr sz="4000" b="1">
                  <a:solidFill>
                    <a:srgbClr val="000099"/>
                  </a:solidFill>
                  <a:latin typeface="Times New Roman" pitchFamily="18" charset="0"/>
                </a:defRPr>
              </a:lvl6pPr>
              <a:lvl7pPr marL="2971800" indent="-228600" eaLnBrk="0" fontAlgn="base" hangingPunct="0">
                <a:spcBef>
                  <a:spcPct val="0"/>
                </a:spcBef>
                <a:spcAft>
                  <a:spcPct val="0"/>
                </a:spcAft>
                <a:defRPr sz="4000" b="1">
                  <a:solidFill>
                    <a:srgbClr val="000099"/>
                  </a:solidFill>
                  <a:latin typeface="Times New Roman" pitchFamily="18" charset="0"/>
                </a:defRPr>
              </a:lvl7pPr>
              <a:lvl8pPr marL="3429000" indent="-228600" eaLnBrk="0" fontAlgn="base" hangingPunct="0">
                <a:spcBef>
                  <a:spcPct val="0"/>
                </a:spcBef>
                <a:spcAft>
                  <a:spcPct val="0"/>
                </a:spcAft>
                <a:defRPr sz="4000" b="1">
                  <a:solidFill>
                    <a:srgbClr val="000099"/>
                  </a:solidFill>
                  <a:latin typeface="Times New Roman" pitchFamily="18" charset="0"/>
                </a:defRPr>
              </a:lvl8pPr>
              <a:lvl9pPr marL="3886200" indent="-228600" eaLnBrk="0" fontAlgn="base" hangingPunct="0">
                <a:spcBef>
                  <a:spcPct val="0"/>
                </a:spcBef>
                <a:spcAft>
                  <a:spcPct val="0"/>
                </a:spcAft>
                <a:defRPr sz="4000" b="1">
                  <a:solidFill>
                    <a:srgbClr val="000099"/>
                  </a:solidFill>
                  <a:latin typeface="Times New Roman" pitchFamily="18" charset="0"/>
                </a:defRPr>
              </a:lvl9pPr>
            </a:lstStyle>
            <a:p>
              <a:pPr eaLnBrk="1" hangingPunct="1"/>
              <a:r>
                <a:rPr lang="el-GR" sz="1600" b="0" smtClean="0">
                  <a:solidFill>
                    <a:srgbClr val="000000"/>
                  </a:solidFill>
                  <a:latin typeface="Arial" pitchFamily="34" charset="0"/>
                  <a:cs typeface="Arial" pitchFamily="34" charset="0"/>
                </a:rPr>
                <a:t>α</a:t>
              </a:r>
            </a:p>
          </p:txBody>
        </p:sp>
        <p:sp>
          <p:nvSpPr>
            <p:cNvPr id="60438" name="Text Box 69"/>
            <p:cNvSpPr txBox="1">
              <a:spLocks noChangeArrowheads="1"/>
            </p:cNvSpPr>
            <p:nvPr/>
          </p:nvSpPr>
          <p:spPr bwMode="auto">
            <a:xfrm>
              <a:off x="4824" y="2016"/>
              <a:ext cx="456" cy="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4000" b="1">
                  <a:solidFill>
                    <a:srgbClr val="000099"/>
                  </a:solidFill>
                  <a:latin typeface="Times New Roman" pitchFamily="18" charset="0"/>
                </a:defRPr>
              </a:lvl1pPr>
              <a:lvl2pPr marL="742950" indent="-285750" eaLnBrk="0" hangingPunct="0">
                <a:defRPr sz="4000" b="1">
                  <a:solidFill>
                    <a:srgbClr val="000099"/>
                  </a:solidFill>
                  <a:latin typeface="Times New Roman" pitchFamily="18" charset="0"/>
                </a:defRPr>
              </a:lvl2pPr>
              <a:lvl3pPr marL="1143000" indent="-228600" eaLnBrk="0" hangingPunct="0">
                <a:defRPr sz="4000" b="1">
                  <a:solidFill>
                    <a:srgbClr val="000099"/>
                  </a:solidFill>
                  <a:latin typeface="Times New Roman" pitchFamily="18" charset="0"/>
                </a:defRPr>
              </a:lvl3pPr>
              <a:lvl4pPr marL="1600200" indent="-228600" eaLnBrk="0" hangingPunct="0">
                <a:defRPr sz="4000" b="1">
                  <a:solidFill>
                    <a:srgbClr val="000099"/>
                  </a:solidFill>
                  <a:latin typeface="Times New Roman" pitchFamily="18" charset="0"/>
                </a:defRPr>
              </a:lvl4pPr>
              <a:lvl5pPr marL="2057400" indent="-228600" eaLnBrk="0" hangingPunct="0">
                <a:defRPr sz="4000" b="1">
                  <a:solidFill>
                    <a:srgbClr val="000099"/>
                  </a:solidFill>
                  <a:latin typeface="Times New Roman" pitchFamily="18" charset="0"/>
                </a:defRPr>
              </a:lvl5pPr>
              <a:lvl6pPr marL="2514600" indent="-228600" eaLnBrk="0" fontAlgn="base" hangingPunct="0">
                <a:spcBef>
                  <a:spcPct val="0"/>
                </a:spcBef>
                <a:spcAft>
                  <a:spcPct val="0"/>
                </a:spcAft>
                <a:defRPr sz="4000" b="1">
                  <a:solidFill>
                    <a:srgbClr val="000099"/>
                  </a:solidFill>
                  <a:latin typeface="Times New Roman" pitchFamily="18" charset="0"/>
                </a:defRPr>
              </a:lvl6pPr>
              <a:lvl7pPr marL="2971800" indent="-228600" eaLnBrk="0" fontAlgn="base" hangingPunct="0">
                <a:spcBef>
                  <a:spcPct val="0"/>
                </a:spcBef>
                <a:spcAft>
                  <a:spcPct val="0"/>
                </a:spcAft>
                <a:defRPr sz="4000" b="1">
                  <a:solidFill>
                    <a:srgbClr val="000099"/>
                  </a:solidFill>
                  <a:latin typeface="Times New Roman" pitchFamily="18" charset="0"/>
                </a:defRPr>
              </a:lvl7pPr>
              <a:lvl8pPr marL="3429000" indent="-228600" eaLnBrk="0" fontAlgn="base" hangingPunct="0">
                <a:spcBef>
                  <a:spcPct val="0"/>
                </a:spcBef>
                <a:spcAft>
                  <a:spcPct val="0"/>
                </a:spcAft>
                <a:defRPr sz="4000" b="1">
                  <a:solidFill>
                    <a:srgbClr val="000099"/>
                  </a:solidFill>
                  <a:latin typeface="Times New Roman" pitchFamily="18" charset="0"/>
                </a:defRPr>
              </a:lvl8pPr>
              <a:lvl9pPr marL="3886200" indent="-228600" eaLnBrk="0" fontAlgn="base" hangingPunct="0">
                <a:spcBef>
                  <a:spcPct val="0"/>
                </a:spcBef>
                <a:spcAft>
                  <a:spcPct val="0"/>
                </a:spcAft>
                <a:defRPr sz="4000" b="1">
                  <a:solidFill>
                    <a:srgbClr val="000099"/>
                  </a:solidFill>
                  <a:latin typeface="Times New Roman" pitchFamily="18" charset="0"/>
                </a:defRPr>
              </a:lvl9pPr>
            </a:lstStyle>
            <a:p>
              <a:pPr eaLnBrk="1" hangingPunct="1"/>
              <a:r>
                <a:rPr lang="en-US" sz="1000" b="0" smtClean="0">
                  <a:solidFill>
                    <a:srgbClr val="000000"/>
                  </a:solidFill>
                  <a:latin typeface="Arial" pitchFamily="34" charset="0"/>
                </a:rPr>
                <a:t>10.3 MeV</a:t>
              </a:r>
              <a:endParaRPr lang="en-US" sz="1800" b="0" smtClean="0">
                <a:solidFill>
                  <a:srgbClr val="000000"/>
                </a:solidFill>
                <a:latin typeface="Arial" pitchFamily="34" charset="0"/>
              </a:endParaRPr>
            </a:p>
            <a:p>
              <a:pPr eaLnBrk="1" hangingPunct="1"/>
              <a:r>
                <a:rPr lang="en-US" sz="800" b="0" smtClean="0">
                  <a:solidFill>
                    <a:srgbClr val="000000"/>
                  </a:solidFill>
                  <a:latin typeface="Arial" pitchFamily="34" charset="0"/>
                </a:rPr>
                <a:t>(0.60+9.70)</a:t>
              </a:r>
            </a:p>
            <a:p>
              <a:pPr eaLnBrk="1" hangingPunct="1"/>
              <a:r>
                <a:rPr lang="en-US" sz="800" b="0" smtClean="0">
                  <a:solidFill>
                    <a:srgbClr val="000000"/>
                  </a:solidFill>
                  <a:latin typeface="Arial" pitchFamily="34" charset="0"/>
                </a:rPr>
                <a:t>76 ms</a:t>
              </a:r>
            </a:p>
            <a:p>
              <a:pPr eaLnBrk="1" hangingPunct="1"/>
              <a:r>
                <a:rPr lang="en-US" sz="800" b="0" smtClean="0">
                  <a:solidFill>
                    <a:srgbClr val="000000"/>
                  </a:solidFill>
                  <a:latin typeface="Arial" pitchFamily="34" charset="0"/>
                </a:rPr>
                <a:t>-20.4 mm</a:t>
              </a:r>
            </a:p>
          </p:txBody>
        </p:sp>
        <p:sp>
          <p:nvSpPr>
            <p:cNvPr id="35864" name="Rectangle 131"/>
            <p:cNvSpPr>
              <a:spLocks noChangeArrowheads="1"/>
            </p:cNvSpPr>
            <p:nvPr/>
          </p:nvSpPr>
          <p:spPr bwMode="auto">
            <a:xfrm>
              <a:off x="4398" y="2279"/>
              <a:ext cx="288" cy="288"/>
            </a:xfrm>
            <a:prstGeom prst="rect">
              <a:avLst/>
            </a:prstGeom>
            <a:solidFill>
              <a:srgbClr val="339966"/>
            </a:solidFill>
            <a:ln w="9525" algn="ctr">
              <a:solidFill>
                <a:schemeClr val="tx1"/>
              </a:solidFill>
              <a:round/>
              <a:headEnd/>
              <a:tailEnd/>
            </a:ln>
          </p:spPr>
          <p:txBody>
            <a:bodyPr lIns="45720" rIns="45720" bIns="0" anchor="ctr" anchorCtr="1"/>
            <a:lstStyle/>
            <a:p>
              <a:pPr algn="ctr" defTabSz="2663825">
                <a:defRPr/>
              </a:pPr>
              <a:r>
                <a:rPr lang="en-US" sz="1350" b="0" baseline="30000" dirty="0">
                  <a:solidFill>
                    <a:srgbClr val="000000"/>
                  </a:solidFill>
                  <a:latin typeface="Calibri" pitchFamily="34" charset="0"/>
                </a:rPr>
                <a:t>282</a:t>
              </a:r>
              <a:r>
                <a:rPr lang="en-US" sz="1350" b="0" dirty="0">
                  <a:solidFill>
                    <a:srgbClr val="000000"/>
                  </a:solidFill>
                  <a:latin typeface="Calibri" pitchFamily="34" charset="0"/>
                </a:rPr>
                <a:t>Cn</a:t>
              </a:r>
            </a:p>
          </p:txBody>
        </p:sp>
        <p:sp>
          <p:nvSpPr>
            <p:cNvPr id="60440" name="Line 71"/>
            <p:cNvSpPr>
              <a:spLocks noChangeShapeType="1"/>
            </p:cNvSpPr>
            <p:nvPr/>
          </p:nvSpPr>
          <p:spPr bwMode="auto">
            <a:xfrm flipH="1">
              <a:off x="4350" y="2567"/>
              <a:ext cx="144" cy="144"/>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z="4000" smtClean="0">
                <a:solidFill>
                  <a:srgbClr val="000099"/>
                </a:solidFill>
              </a:endParaRPr>
            </a:p>
          </p:txBody>
        </p:sp>
        <p:sp>
          <p:nvSpPr>
            <p:cNvPr id="60441" name="Line 72"/>
            <p:cNvSpPr>
              <a:spLocks noChangeShapeType="1"/>
            </p:cNvSpPr>
            <p:nvPr/>
          </p:nvSpPr>
          <p:spPr bwMode="auto">
            <a:xfrm>
              <a:off x="4494" y="2567"/>
              <a:ext cx="144" cy="144"/>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z="4000" smtClean="0">
                <a:solidFill>
                  <a:srgbClr val="000099"/>
                </a:solidFill>
              </a:endParaRPr>
            </a:p>
          </p:txBody>
        </p:sp>
        <p:sp>
          <p:nvSpPr>
            <p:cNvPr id="60442" name="Text Box 73"/>
            <p:cNvSpPr txBox="1">
              <a:spLocks noChangeArrowheads="1"/>
            </p:cNvSpPr>
            <p:nvPr/>
          </p:nvSpPr>
          <p:spPr bwMode="auto">
            <a:xfrm>
              <a:off x="4374" y="2582"/>
              <a:ext cx="216"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4000" b="1">
                  <a:solidFill>
                    <a:srgbClr val="000099"/>
                  </a:solidFill>
                  <a:latin typeface="Times New Roman" pitchFamily="18" charset="0"/>
                </a:defRPr>
              </a:lvl1pPr>
              <a:lvl2pPr marL="742950" indent="-285750" eaLnBrk="0" hangingPunct="0">
                <a:defRPr sz="4000" b="1">
                  <a:solidFill>
                    <a:srgbClr val="000099"/>
                  </a:solidFill>
                  <a:latin typeface="Times New Roman" pitchFamily="18" charset="0"/>
                </a:defRPr>
              </a:lvl2pPr>
              <a:lvl3pPr marL="1143000" indent="-228600" eaLnBrk="0" hangingPunct="0">
                <a:defRPr sz="4000" b="1">
                  <a:solidFill>
                    <a:srgbClr val="000099"/>
                  </a:solidFill>
                  <a:latin typeface="Times New Roman" pitchFamily="18" charset="0"/>
                </a:defRPr>
              </a:lvl3pPr>
              <a:lvl4pPr marL="1600200" indent="-228600" eaLnBrk="0" hangingPunct="0">
                <a:defRPr sz="4000" b="1">
                  <a:solidFill>
                    <a:srgbClr val="000099"/>
                  </a:solidFill>
                  <a:latin typeface="Times New Roman" pitchFamily="18" charset="0"/>
                </a:defRPr>
              </a:lvl4pPr>
              <a:lvl5pPr marL="2057400" indent="-228600" eaLnBrk="0" hangingPunct="0">
                <a:defRPr sz="4000" b="1">
                  <a:solidFill>
                    <a:srgbClr val="000099"/>
                  </a:solidFill>
                  <a:latin typeface="Times New Roman" pitchFamily="18" charset="0"/>
                </a:defRPr>
              </a:lvl5pPr>
              <a:lvl6pPr marL="2514600" indent="-228600" eaLnBrk="0" fontAlgn="base" hangingPunct="0">
                <a:spcBef>
                  <a:spcPct val="0"/>
                </a:spcBef>
                <a:spcAft>
                  <a:spcPct val="0"/>
                </a:spcAft>
                <a:defRPr sz="4000" b="1">
                  <a:solidFill>
                    <a:srgbClr val="000099"/>
                  </a:solidFill>
                  <a:latin typeface="Times New Roman" pitchFamily="18" charset="0"/>
                </a:defRPr>
              </a:lvl6pPr>
              <a:lvl7pPr marL="2971800" indent="-228600" eaLnBrk="0" fontAlgn="base" hangingPunct="0">
                <a:spcBef>
                  <a:spcPct val="0"/>
                </a:spcBef>
                <a:spcAft>
                  <a:spcPct val="0"/>
                </a:spcAft>
                <a:defRPr sz="4000" b="1">
                  <a:solidFill>
                    <a:srgbClr val="000099"/>
                  </a:solidFill>
                  <a:latin typeface="Times New Roman" pitchFamily="18" charset="0"/>
                </a:defRPr>
              </a:lvl7pPr>
              <a:lvl8pPr marL="3429000" indent="-228600" eaLnBrk="0" fontAlgn="base" hangingPunct="0">
                <a:spcBef>
                  <a:spcPct val="0"/>
                </a:spcBef>
                <a:spcAft>
                  <a:spcPct val="0"/>
                </a:spcAft>
                <a:defRPr sz="4000" b="1">
                  <a:solidFill>
                    <a:srgbClr val="000099"/>
                  </a:solidFill>
                  <a:latin typeface="Times New Roman" pitchFamily="18" charset="0"/>
                </a:defRPr>
              </a:lvl8pPr>
              <a:lvl9pPr marL="3886200" indent="-228600" eaLnBrk="0" fontAlgn="base" hangingPunct="0">
                <a:spcBef>
                  <a:spcPct val="0"/>
                </a:spcBef>
                <a:spcAft>
                  <a:spcPct val="0"/>
                </a:spcAft>
                <a:defRPr sz="4000" b="1">
                  <a:solidFill>
                    <a:srgbClr val="000099"/>
                  </a:solidFill>
                  <a:latin typeface="Times New Roman" pitchFamily="18" charset="0"/>
                </a:defRPr>
              </a:lvl9pPr>
            </a:lstStyle>
            <a:p>
              <a:pPr eaLnBrk="1" hangingPunct="1"/>
              <a:r>
                <a:rPr lang="en-US" sz="1600" b="0" smtClean="0">
                  <a:solidFill>
                    <a:srgbClr val="000000"/>
                  </a:solidFill>
                  <a:latin typeface="Arial" pitchFamily="34" charset="0"/>
                </a:rPr>
                <a:t>sf</a:t>
              </a:r>
            </a:p>
          </p:txBody>
        </p:sp>
        <p:sp>
          <p:nvSpPr>
            <p:cNvPr id="60443" name="Text Box 74"/>
            <p:cNvSpPr txBox="1">
              <a:spLocks noChangeArrowheads="1"/>
            </p:cNvSpPr>
            <p:nvPr/>
          </p:nvSpPr>
          <p:spPr bwMode="auto">
            <a:xfrm>
              <a:off x="4662" y="2566"/>
              <a:ext cx="434" cy="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4000" b="1">
                  <a:solidFill>
                    <a:srgbClr val="000099"/>
                  </a:solidFill>
                  <a:latin typeface="Times New Roman" pitchFamily="18" charset="0"/>
                </a:defRPr>
              </a:lvl1pPr>
              <a:lvl2pPr marL="742950" indent="-285750" eaLnBrk="0" hangingPunct="0">
                <a:defRPr sz="4000" b="1">
                  <a:solidFill>
                    <a:srgbClr val="000099"/>
                  </a:solidFill>
                  <a:latin typeface="Times New Roman" pitchFamily="18" charset="0"/>
                </a:defRPr>
              </a:lvl2pPr>
              <a:lvl3pPr marL="1143000" indent="-228600" eaLnBrk="0" hangingPunct="0">
                <a:defRPr sz="4000" b="1">
                  <a:solidFill>
                    <a:srgbClr val="000099"/>
                  </a:solidFill>
                  <a:latin typeface="Times New Roman" pitchFamily="18" charset="0"/>
                </a:defRPr>
              </a:lvl3pPr>
              <a:lvl4pPr marL="1600200" indent="-228600" eaLnBrk="0" hangingPunct="0">
                <a:defRPr sz="4000" b="1">
                  <a:solidFill>
                    <a:srgbClr val="000099"/>
                  </a:solidFill>
                  <a:latin typeface="Times New Roman" pitchFamily="18" charset="0"/>
                </a:defRPr>
              </a:lvl4pPr>
              <a:lvl5pPr marL="2057400" indent="-228600" eaLnBrk="0" hangingPunct="0">
                <a:defRPr sz="4000" b="1">
                  <a:solidFill>
                    <a:srgbClr val="000099"/>
                  </a:solidFill>
                  <a:latin typeface="Times New Roman" pitchFamily="18" charset="0"/>
                </a:defRPr>
              </a:lvl5pPr>
              <a:lvl6pPr marL="2514600" indent="-228600" eaLnBrk="0" fontAlgn="base" hangingPunct="0">
                <a:spcBef>
                  <a:spcPct val="0"/>
                </a:spcBef>
                <a:spcAft>
                  <a:spcPct val="0"/>
                </a:spcAft>
                <a:defRPr sz="4000" b="1">
                  <a:solidFill>
                    <a:srgbClr val="000099"/>
                  </a:solidFill>
                  <a:latin typeface="Times New Roman" pitchFamily="18" charset="0"/>
                </a:defRPr>
              </a:lvl6pPr>
              <a:lvl7pPr marL="2971800" indent="-228600" eaLnBrk="0" fontAlgn="base" hangingPunct="0">
                <a:spcBef>
                  <a:spcPct val="0"/>
                </a:spcBef>
                <a:spcAft>
                  <a:spcPct val="0"/>
                </a:spcAft>
                <a:defRPr sz="4000" b="1">
                  <a:solidFill>
                    <a:srgbClr val="000099"/>
                  </a:solidFill>
                  <a:latin typeface="Times New Roman" pitchFamily="18" charset="0"/>
                </a:defRPr>
              </a:lvl7pPr>
              <a:lvl8pPr marL="3429000" indent="-228600" eaLnBrk="0" fontAlgn="base" hangingPunct="0">
                <a:spcBef>
                  <a:spcPct val="0"/>
                </a:spcBef>
                <a:spcAft>
                  <a:spcPct val="0"/>
                </a:spcAft>
                <a:defRPr sz="4000" b="1">
                  <a:solidFill>
                    <a:srgbClr val="000099"/>
                  </a:solidFill>
                  <a:latin typeface="Times New Roman" pitchFamily="18" charset="0"/>
                </a:defRPr>
              </a:lvl8pPr>
              <a:lvl9pPr marL="3886200" indent="-228600" eaLnBrk="0" fontAlgn="base" hangingPunct="0">
                <a:spcBef>
                  <a:spcPct val="0"/>
                </a:spcBef>
                <a:spcAft>
                  <a:spcPct val="0"/>
                </a:spcAft>
                <a:defRPr sz="4000" b="1">
                  <a:solidFill>
                    <a:srgbClr val="000099"/>
                  </a:solidFill>
                  <a:latin typeface="Times New Roman" pitchFamily="18" charset="0"/>
                </a:defRPr>
              </a:lvl9pPr>
            </a:lstStyle>
            <a:p>
              <a:pPr eaLnBrk="1" hangingPunct="1"/>
              <a:r>
                <a:rPr lang="en-US" sz="1000" b="0" smtClean="0">
                  <a:solidFill>
                    <a:srgbClr val="000000"/>
                  </a:solidFill>
                  <a:latin typeface="Arial" pitchFamily="34" charset="0"/>
                </a:rPr>
                <a:t>205 MeV</a:t>
              </a:r>
            </a:p>
            <a:p>
              <a:pPr eaLnBrk="1" hangingPunct="1"/>
              <a:r>
                <a:rPr lang="en-US" sz="800" b="0" smtClean="0">
                  <a:solidFill>
                    <a:srgbClr val="000000"/>
                  </a:solidFill>
                  <a:latin typeface="Arial" pitchFamily="34" charset="0"/>
                </a:rPr>
                <a:t>0.52 s</a:t>
              </a:r>
            </a:p>
            <a:p>
              <a:pPr eaLnBrk="1" hangingPunct="1"/>
              <a:r>
                <a:rPr lang="en-US" sz="800" b="0" smtClean="0">
                  <a:solidFill>
                    <a:srgbClr val="000000"/>
                  </a:solidFill>
                  <a:latin typeface="Arial" pitchFamily="34" charset="0"/>
                </a:rPr>
                <a:t>-22.5 mm</a:t>
              </a:r>
            </a:p>
          </p:txBody>
        </p:sp>
      </p:grpSp>
      <p:grpSp>
        <p:nvGrpSpPr>
          <p:cNvPr id="60424" name="Group 75"/>
          <p:cNvGrpSpPr>
            <a:grpSpLocks/>
          </p:cNvGrpSpPr>
          <p:nvPr/>
        </p:nvGrpSpPr>
        <p:grpSpPr bwMode="auto">
          <a:xfrm>
            <a:off x="6096000" y="5591175"/>
            <a:ext cx="2667000" cy="504825"/>
            <a:chOff x="720" y="2544"/>
            <a:chExt cx="1680" cy="318"/>
          </a:xfrm>
        </p:grpSpPr>
        <p:sp>
          <p:nvSpPr>
            <p:cNvPr id="60431" name="TextBox 10"/>
            <p:cNvSpPr txBox="1">
              <a:spLocks noChangeArrowheads="1"/>
            </p:cNvSpPr>
            <p:nvPr/>
          </p:nvSpPr>
          <p:spPr bwMode="auto">
            <a:xfrm>
              <a:off x="1824" y="2544"/>
              <a:ext cx="432"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000" b="1">
                  <a:solidFill>
                    <a:srgbClr val="000099"/>
                  </a:solidFill>
                  <a:latin typeface="Times New Roman" pitchFamily="18" charset="0"/>
                </a:defRPr>
              </a:lvl1pPr>
              <a:lvl2pPr marL="742950" indent="-285750" eaLnBrk="0" hangingPunct="0">
                <a:defRPr sz="4000" b="1">
                  <a:solidFill>
                    <a:srgbClr val="000099"/>
                  </a:solidFill>
                  <a:latin typeface="Times New Roman" pitchFamily="18" charset="0"/>
                </a:defRPr>
              </a:lvl2pPr>
              <a:lvl3pPr marL="1143000" indent="-228600" eaLnBrk="0" hangingPunct="0">
                <a:defRPr sz="4000" b="1">
                  <a:solidFill>
                    <a:srgbClr val="000099"/>
                  </a:solidFill>
                  <a:latin typeface="Times New Roman" pitchFamily="18" charset="0"/>
                </a:defRPr>
              </a:lvl3pPr>
              <a:lvl4pPr marL="1600200" indent="-228600" eaLnBrk="0" hangingPunct="0">
                <a:defRPr sz="4000" b="1">
                  <a:solidFill>
                    <a:srgbClr val="000099"/>
                  </a:solidFill>
                  <a:latin typeface="Times New Roman" pitchFamily="18" charset="0"/>
                </a:defRPr>
              </a:lvl4pPr>
              <a:lvl5pPr marL="2057400" indent="-228600" eaLnBrk="0" hangingPunct="0">
                <a:defRPr sz="4000" b="1">
                  <a:solidFill>
                    <a:srgbClr val="000099"/>
                  </a:solidFill>
                  <a:latin typeface="Times New Roman" pitchFamily="18" charset="0"/>
                </a:defRPr>
              </a:lvl5pPr>
              <a:lvl6pPr marL="2514600" indent="-228600" eaLnBrk="0" fontAlgn="base" hangingPunct="0">
                <a:spcBef>
                  <a:spcPct val="0"/>
                </a:spcBef>
                <a:spcAft>
                  <a:spcPct val="0"/>
                </a:spcAft>
                <a:defRPr sz="4000" b="1">
                  <a:solidFill>
                    <a:srgbClr val="000099"/>
                  </a:solidFill>
                  <a:latin typeface="Times New Roman" pitchFamily="18" charset="0"/>
                </a:defRPr>
              </a:lvl6pPr>
              <a:lvl7pPr marL="2971800" indent="-228600" eaLnBrk="0" fontAlgn="base" hangingPunct="0">
                <a:spcBef>
                  <a:spcPct val="0"/>
                </a:spcBef>
                <a:spcAft>
                  <a:spcPct val="0"/>
                </a:spcAft>
                <a:defRPr sz="4000" b="1">
                  <a:solidFill>
                    <a:srgbClr val="000099"/>
                  </a:solidFill>
                  <a:latin typeface="Times New Roman" pitchFamily="18" charset="0"/>
                </a:defRPr>
              </a:lvl7pPr>
              <a:lvl8pPr marL="3429000" indent="-228600" eaLnBrk="0" fontAlgn="base" hangingPunct="0">
                <a:spcBef>
                  <a:spcPct val="0"/>
                </a:spcBef>
                <a:spcAft>
                  <a:spcPct val="0"/>
                </a:spcAft>
                <a:defRPr sz="4000" b="1">
                  <a:solidFill>
                    <a:srgbClr val="000099"/>
                  </a:solidFill>
                  <a:latin typeface="Times New Roman" pitchFamily="18" charset="0"/>
                </a:defRPr>
              </a:lvl8pPr>
              <a:lvl9pPr marL="3886200" indent="-228600" eaLnBrk="0" fontAlgn="base" hangingPunct="0">
                <a:spcBef>
                  <a:spcPct val="0"/>
                </a:spcBef>
                <a:spcAft>
                  <a:spcPct val="0"/>
                </a:spcAft>
                <a:defRPr sz="4000" b="1">
                  <a:solidFill>
                    <a:srgbClr val="000099"/>
                  </a:solidFill>
                  <a:latin typeface="Times New Roman" pitchFamily="18" charset="0"/>
                </a:defRPr>
              </a:lvl9pPr>
            </a:lstStyle>
            <a:p>
              <a:pPr eaLnBrk="1" hangingPunct="1"/>
              <a:r>
                <a:rPr lang="en-US" sz="1400" b="0" smtClean="0">
                  <a:solidFill>
                    <a:srgbClr val="00279F"/>
                  </a:solidFill>
                  <a:latin typeface="Calibri" pitchFamily="34" charset="0"/>
                  <a:cs typeface="Arial" pitchFamily="34" charset="0"/>
                </a:rPr>
                <a:t>+1.4</a:t>
              </a:r>
            </a:p>
          </p:txBody>
        </p:sp>
        <p:sp>
          <p:nvSpPr>
            <p:cNvPr id="60432" name="TextBox 11"/>
            <p:cNvSpPr txBox="1">
              <a:spLocks noChangeArrowheads="1"/>
            </p:cNvSpPr>
            <p:nvPr/>
          </p:nvSpPr>
          <p:spPr bwMode="auto">
            <a:xfrm>
              <a:off x="1824" y="2670"/>
              <a:ext cx="432"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000" b="1">
                  <a:solidFill>
                    <a:srgbClr val="000099"/>
                  </a:solidFill>
                  <a:latin typeface="Times New Roman" pitchFamily="18" charset="0"/>
                </a:defRPr>
              </a:lvl1pPr>
              <a:lvl2pPr marL="742950" indent="-285750" eaLnBrk="0" hangingPunct="0">
                <a:defRPr sz="4000" b="1">
                  <a:solidFill>
                    <a:srgbClr val="000099"/>
                  </a:solidFill>
                  <a:latin typeface="Times New Roman" pitchFamily="18" charset="0"/>
                </a:defRPr>
              </a:lvl2pPr>
              <a:lvl3pPr marL="1143000" indent="-228600" eaLnBrk="0" hangingPunct="0">
                <a:defRPr sz="4000" b="1">
                  <a:solidFill>
                    <a:srgbClr val="000099"/>
                  </a:solidFill>
                  <a:latin typeface="Times New Roman" pitchFamily="18" charset="0"/>
                </a:defRPr>
              </a:lvl3pPr>
              <a:lvl4pPr marL="1600200" indent="-228600" eaLnBrk="0" hangingPunct="0">
                <a:defRPr sz="4000" b="1">
                  <a:solidFill>
                    <a:srgbClr val="000099"/>
                  </a:solidFill>
                  <a:latin typeface="Times New Roman" pitchFamily="18" charset="0"/>
                </a:defRPr>
              </a:lvl4pPr>
              <a:lvl5pPr marL="2057400" indent="-228600" eaLnBrk="0" hangingPunct="0">
                <a:defRPr sz="4000" b="1">
                  <a:solidFill>
                    <a:srgbClr val="000099"/>
                  </a:solidFill>
                  <a:latin typeface="Times New Roman" pitchFamily="18" charset="0"/>
                </a:defRPr>
              </a:lvl5pPr>
              <a:lvl6pPr marL="2514600" indent="-228600" eaLnBrk="0" fontAlgn="base" hangingPunct="0">
                <a:spcBef>
                  <a:spcPct val="0"/>
                </a:spcBef>
                <a:spcAft>
                  <a:spcPct val="0"/>
                </a:spcAft>
                <a:defRPr sz="4000" b="1">
                  <a:solidFill>
                    <a:srgbClr val="000099"/>
                  </a:solidFill>
                  <a:latin typeface="Times New Roman" pitchFamily="18" charset="0"/>
                </a:defRPr>
              </a:lvl6pPr>
              <a:lvl7pPr marL="2971800" indent="-228600" eaLnBrk="0" fontAlgn="base" hangingPunct="0">
                <a:spcBef>
                  <a:spcPct val="0"/>
                </a:spcBef>
                <a:spcAft>
                  <a:spcPct val="0"/>
                </a:spcAft>
                <a:defRPr sz="4000" b="1">
                  <a:solidFill>
                    <a:srgbClr val="000099"/>
                  </a:solidFill>
                  <a:latin typeface="Times New Roman" pitchFamily="18" charset="0"/>
                </a:defRPr>
              </a:lvl7pPr>
              <a:lvl8pPr marL="3429000" indent="-228600" eaLnBrk="0" fontAlgn="base" hangingPunct="0">
                <a:spcBef>
                  <a:spcPct val="0"/>
                </a:spcBef>
                <a:spcAft>
                  <a:spcPct val="0"/>
                </a:spcAft>
                <a:defRPr sz="4000" b="1">
                  <a:solidFill>
                    <a:srgbClr val="000099"/>
                  </a:solidFill>
                  <a:latin typeface="Times New Roman" pitchFamily="18" charset="0"/>
                </a:defRPr>
              </a:lvl8pPr>
              <a:lvl9pPr marL="3886200" indent="-228600" eaLnBrk="0" fontAlgn="base" hangingPunct="0">
                <a:spcBef>
                  <a:spcPct val="0"/>
                </a:spcBef>
                <a:spcAft>
                  <a:spcPct val="0"/>
                </a:spcAft>
                <a:defRPr sz="4000" b="1">
                  <a:solidFill>
                    <a:srgbClr val="000099"/>
                  </a:solidFill>
                  <a:latin typeface="Times New Roman" pitchFamily="18" charset="0"/>
                </a:defRPr>
              </a:lvl9pPr>
            </a:lstStyle>
            <a:p>
              <a:pPr eaLnBrk="1" hangingPunct="1"/>
              <a:r>
                <a:rPr lang="en-US" sz="1400" b="0" smtClean="0">
                  <a:solidFill>
                    <a:srgbClr val="00279F"/>
                  </a:solidFill>
                  <a:latin typeface="Calibri" pitchFamily="34" charset="0"/>
                  <a:cs typeface="Arial" pitchFamily="34" charset="0"/>
                </a:rPr>
                <a:t>-0.5</a:t>
              </a:r>
            </a:p>
          </p:txBody>
        </p:sp>
        <p:sp>
          <p:nvSpPr>
            <p:cNvPr id="60433" name="TextBox 7"/>
            <p:cNvSpPr txBox="1">
              <a:spLocks noChangeArrowheads="1"/>
            </p:cNvSpPr>
            <p:nvPr/>
          </p:nvSpPr>
          <p:spPr bwMode="auto">
            <a:xfrm>
              <a:off x="720" y="2592"/>
              <a:ext cx="1680"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0">
                  <a:solidFill>
                    <a:srgbClr val="000000"/>
                  </a:solidFill>
                  <a:miter lim="800000"/>
                  <a:headEnd/>
                  <a:tailEnd/>
                </a14:hiddenLine>
              </a:ext>
            </a:extLst>
          </p:spPr>
          <p:txBody>
            <a:bodyPr>
              <a:spAutoFit/>
            </a:bodyPr>
            <a:lstStyle>
              <a:lvl1pPr eaLnBrk="0" hangingPunct="0">
                <a:defRPr sz="4000" b="1">
                  <a:solidFill>
                    <a:srgbClr val="000099"/>
                  </a:solidFill>
                  <a:latin typeface="Times New Roman" pitchFamily="18" charset="0"/>
                </a:defRPr>
              </a:lvl1pPr>
              <a:lvl2pPr marL="742950" indent="-285750" eaLnBrk="0" hangingPunct="0">
                <a:defRPr sz="4000" b="1">
                  <a:solidFill>
                    <a:srgbClr val="000099"/>
                  </a:solidFill>
                  <a:latin typeface="Times New Roman" pitchFamily="18" charset="0"/>
                </a:defRPr>
              </a:lvl2pPr>
              <a:lvl3pPr marL="1143000" indent="-228600" eaLnBrk="0" hangingPunct="0">
                <a:defRPr sz="4000" b="1">
                  <a:solidFill>
                    <a:srgbClr val="000099"/>
                  </a:solidFill>
                  <a:latin typeface="Times New Roman" pitchFamily="18" charset="0"/>
                </a:defRPr>
              </a:lvl3pPr>
              <a:lvl4pPr marL="1600200" indent="-228600" eaLnBrk="0" hangingPunct="0">
                <a:defRPr sz="4000" b="1">
                  <a:solidFill>
                    <a:srgbClr val="000099"/>
                  </a:solidFill>
                  <a:latin typeface="Times New Roman" pitchFamily="18" charset="0"/>
                </a:defRPr>
              </a:lvl4pPr>
              <a:lvl5pPr marL="2057400" indent="-228600" eaLnBrk="0" hangingPunct="0">
                <a:defRPr sz="4000" b="1">
                  <a:solidFill>
                    <a:srgbClr val="000099"/>
                  </a:solidFill>
                  <a:latin typeface="Times New Roman" pitchFamily="18" charset="0"/>
                </a:defRPr>
              </a:lvl5pPr>
              <a:lvl6pPr marL="2514600" indent="-228600" eaLnBrk="0" fontAlgn="base" hangingPunct="0">
                <a:spcBef>
                  <a:spcPct val="0"/>
                </a:spcBef>
                <a:spcAft>
                  <a:spcPct val="0"/>
                </a:spcAft>
                <a:defRPr sz="4000" b="1">
                  <a:solidFill>
                    <a:srgbClr val="000099"/>
                  </a:solidFill>
                  <a:latin typeface="Times New Roman" pitchFamily="18" charset="0"/>
                </a:defRPr>
              </a:lvl6pPr>
              <a:lvl7pPr marL="2971800" indent="-228600" eaLnBrk="0" fontAlgn="base" hangingPunct="0">
                <a:spcBef>
                  <a:spcPct val="0"/>
                </a:spcBef>
                <a:spcAft>
                  <a:spcPct val="0"/>
                </a:spcAft>
                <a:defRPr sz="4000" b="1">
                  <a:solidFill>
                    <a:srgbClr val="000099"/>
                  </a:solidFill>
                  <a:latin typeface="Times New Roman" pitchFamily="18" charset="0"/>
                </a:defRPr>
              </a:lvl7pPr>
              <a:lvl8pPr marL="3429000" indent="-228600" eaLnBrk="0" fontAlgn="base" hangingPunct="0">
                <a:spcBef>
                  <a:spcPct val="0"/>
                </a:spcBef>
                <a:spcAft>
                  <a:spcPct val="0"/>
                </a:spcAft>
                <a:defRPr sz="4000" b="1">
                  <a:solidFill>
                    <a:srgbClr val="000099"/>
                  </a:solidFill>
                  <a:latin typeface="Times New Roman" pitchFamily="18" charset="0"/>
                </a:defRPr>
              </a:lvl8pPr>
              <a:lvl9pPr marL="3886200" indent="-228600" eaLnBrk="0" fontAlgn="base" hangingPunct="0">
                <a:spcBef>
                  <a:spcPct val="0"/>
                </a:spcBef>
                <a:spcAft>
                  <a:spcPct val="0"/>
                </a:spcAft>
                <a:defRPr sz="4000" b="1">
                  <a:solidFill>
                    <a:srgbClr val="000099"/>
                  </a:solidFill>
                  <a:latin typeface="Times New Roman" pitchFamily="18" charset="0"/>
                </a:defRPr>
              </a:lvl9pPr>
            </a:lstStyle>
            <a:p>
              <a:pPr eaLnBrk="1" hangingPunct="1"/>
              <a:r>
                <a:rPr lang="en-US" sz="1800" smtClean="0">
                  <a:solidFill>
                    <a:srgbClr val="00279F"/>
                  </a:solidFill>
                  <a:latin typeface="Symbol" pitchFamily="18" charset="2"/>
                  <a:cs typeface="Arial" pitchFamily="34" charset="0"/>
                </a:rPr>
                <a:t>s</a:t>
              </a:r>
              <a:r>
                <a:rPr lang="en-US" sz="1800" smtClean="0">
                  <a:solidFill>
                    <a:srgbClr val="00279F"/>
                  </a:solidFill>
                  <a:latin typeface="Calibri" pitchFamily="34" charset="0"/>
                  <a:cs typeface="Arial" pitchFamily="34" charset="0"/>
                </a:rPr>
                <a:t>(</a:t>
              </a:r>
              <a:r>
                <a:rPr lang="en-US" sz="1800" i="1" smtClean="0">
                  <a:solidFill>
                    <a:srgbClr val="00279F"/>
                  </a:solidFill>
                  <a:latin typeface="Calibri" pitchFamily="34" charset="0"/>
                  <a:cs typeface="Arial" pitchFamily="34" charset="0"/>
                </a:rPr>
                <a:t>4n</a:t>
              </a:r>
              <a:r>
                <a:rPr lang="en-US" sz="1800" smtClean="0">
                  <a:solidFill>
                    <a:srgbClr val="00279F"/>
                  </a:solidFill>
                  <a:latin typeface="Calibri" pitchFamily="34" charset="0"/>
                  <a:cs typeface="Arial" pitchFamily="34" charset="0"/>
                </a:rPr>
                <a:t>) = </a:t>
              </a:r>
              <a:r>
                <a:rPr lang="en-US" sz="1800" smtClean="0">
                  <a:solidFill>
                    <a:srgbClr val="00279F"/>
                  </a:solidFill>
                  <a:latin typeface="Symbol" pitchFamily="18" charset="2"/>
                  <a:cs typeface="Arial" pitchFamily="34" charset="0"/>
                </a:rPr>
                <a:t>s</a:t>
              </a:r>
              <a:r>
                <a:rPr lang="en-US" sz="1800" smtClean="0">
                  <a:solidFill>
                    <a:srgbClr val="00279F"/>
                  </a:solidFill>
                  <a:latin typeface="Calibri" pitchFamily="34" charset="0"/>
                  <a:cs typeface="Arial" pitchFamily="34" charset="0"/>
                </a:rPr>
                <a:t>(</a:t>
              </a:r>
              <a:r>
                <a:rPr lang="en-US" sz="1800" i="1" smtClean="0">
                  <a:solidFill>
                    <a:srgbClr val="00279F"/>
                  </a:solidFill>
                  <a:latin typeface="Calibri" pitchFamily="34" charset="0"/>
                  <a:cs typeface="Arial" pitchFamily="34" charset="0"/>
                </a:rPr>
                <a:t>5n</a:t>
              </a:r>
              <a:r>
                <a:rPr lang="en-US" sz="1800" smtClean="0">
                  <a:solidFill>
                    <a:srgbClr val="00279F"/>
                  </a:solidFill>
                  <a:latin typeface="Calibri" pitchFamily="34" charset="0"/>
                  <a:cs typeface="Arial" pitchFamily="34" charset="0"/>
                </a:rPr>
                <a:t>) = 0.6       pb</a:t>
              </a:r>
              <a:endParaRPr lang="en-US" sz="1800" baseline="-25000" smtClean="0">
                <a:solidFill>
                  <a:srgbClr val="00279F"/>
                </a:solidFill>
                <a:latin typeface="Calibri" pitchFamily="34" charset="0"/>
                <a:cs typeface="Arial" pitchFamily="34" charset="0"/>
              </a:endParaRPr>
            </a:p>
          </p:txBody>
        </p:sp>
      </p:grpSp>
      <p:grpSp>
        <p:nvGrpSpPr>
          <p:cNvPr id="60425" name="Group 79"/>
          <p:cNvGrpSpPr>
            <a:grpSpLocks/>
          </p:cNvGrpSpPr>
          <p:nvPr/>
        </p:nvGrpSpPr>
        <p:grpSpPr bwMode="auto">
          <a:xfrm>
            <a:off x="3552825" y="1219200"/>
            <a:ext cx="5562600" cy="5295900"/>
            <a:chOff x="2238" y="768"/>
            <a:chExt cx="3504" cy="3336"/>
          </a:xfrm>
        </p:grpSpPr>
        <p:grpSp>
          <p:nvGrpSpPr>
            <p:cNvPr id="60426" name="Group 80"/>
            <p:cNvGrpSpPr>
              <a:grpSpLocks/>
            </p:cNvGrpSpPr>
            <p:nvPr/>
          </p:nvGrpSpPr>
          <p:grpSpPr bwMode="auto">
            <a:xfrm>
              <a:off x="2238" y="768"/>
              <a:ext cx="3504" cy="3336"/>
              <a:chOff x="2238" y="768"/>
              <a:chExt cx="3504" cy="3336"/>
            </a:xfrm>
          </p:grpSpPr>
          <p:sp>
            <p:nvSpPr>
              <p:cNvPr id="60428" name="Line 81"/>
              <p:cNvSpPr>
                <a:spLocks noChangeShapeType="1"/>
              </p:cNvSpPr>
              <p:nvPr/>
            </p:nvSpPr>
            <p:spPr bwMode="auto">
              <a:xfrm flipV="1">
                <a:off x="2240" y="768"/>
                <a:ext cx="2800" cy="3336"/>
              </a:xfrm>
              <a:prstGeom prst="line">
                <a:avLst/>
              </a:prstGeom>
              <a:noFill/>
              <a:ln w="31750">
                <a:solidFill>
                  <a:srgbClr val="003366"/>
                </a:solidFill>
                <a:round/>
                <a:headEnd/>
                <a:tailEnd/>
              </a:ln>
              <a:extLst>
                <a:ext uri="{909E8E84-426E-40DD-AFC4-6F175D3DCCD1}">
                  <a14:hiddenFill xmlns:a14="http://schemas.microsoft.com/office/drawing/2010/main">
                    <a:noFill/>
                  </a14:hiddenFill>
                </a:ext>
              </a:extLst>
            </p:spPr>
            <p:txBody>
              <a:bodyPr/>
              <a:lstStyle/>
              <a:p>
                <a:endParaRPr lang="en-US" sz="4000" smtClean="0">
                  <a:solidFill>
                    <a:srgbClr val="000099"/>
                  </a:solidFill>
                </a:endParaRPr>
              </a:p>
            </p:txBody>
          </p:sp>
          <p:sp>
            <p:nvSpPr>
              <p:cNvPr id="60429" name="Line 82"/>
              <p:cNvSpPr>
                <a:spLocks noChangeShapeType="1"/>
              </p:cNvSpPr>
              <p:nvPr/>
            </p:nvSpPr>
            <p:spPr bwMode="auto">
              <a:xfrm>
                <a:off x="2238" y="4104"/>
                <a:ext cx="3504" cy="0"/>
              </a:xfrm>
              <a:prstGeom prst="line">
                <a:avLst/>
              </a:prstGeom>
              <a:noFill/>
              <a:ln w="31750">
                <a:solidFill>
                  <a:srgbClr val="003366"/>
                </a:solidFill>
                <a:round/>
                <a:headEnd/>
                <a:tailEnd/>
              </a:ln>
              <a:extLst>
                <a:ext uri="{909E8E84-426E-40DD-AFC4-6F175D3DCCD1}">
                  <a14:hiddenFill xmlns:a14="http://schemas.microsoft.com/office/drawing/2010/main">
                    <a:noFill/>
                  </a14:hiddenFill>
                </a:ext>
              </a:extLst>
            </p:spPr>
            <p:txBody>
              <a:bodyPr/>
              <a:lstStyle/>
              <a:p>
                <a:endParaRPr lang="en-US" sz="4000" smtClean="0">
                  <a:solidFill>
                    <a:srgbClr val="000099"/>
                  </a:solidFill>
                </a:endParaRPr>
              </a:p>
            </p:txBody>
          </p:sp>
          <p:sp>
            <p:nvSpPr>
              <p:cNvPr id="60430" name="Line 83"/>
              <p:cNvSpPr>
                <a:spLocks noChangeShapeType="1"/>
              </p:cNvSpPr>
              <p:nvPr/>
            </p:nvSpPr>
            <p:spPr bwMode="auto">
              <a:xfrm flipV="1">
                <a:off x="5734" y="769"/>
                <a:ext cx="0" cy="3327"/>
              </a:xfrm>
              <a:prstGeom prst="line">
                <a:avLst/>
              </a:prstGeom>
              <a:noFill/>
              <a:ln w="31750">
                <a:solidFill>
                  <a:srgbClr val="003366"/>
                </a:solidFill>
                <a:round/>
                <a:headEnd/>
                <a:tailEnd/>
              </a:ln>
              <a:extLst>
                <a:ext uri="{909E8E84-426E-40DD-AFC4-6F175D3DCCD1}">
                  <a14:hiddenFill xmlns:a14="http://schemas.microsoft.com/office/drawing/2010/main">
                    <a:noFill/>
                  </a14:hiddenFill>
                </a:ext>
              </a:extLst>
            </p:spPr>
            <p:txBody>
              <a:bodyPr/>
              <a:lstStyle/>
              <a:p>
                <a:endParaRPr lang="en-US" sz="4000" smtClean="0">
                  <a:solidFill>
                    <a:srgbClr val="000099"/>
                  </a:solidFill>
                </a:endParaRPr>
              </a:p>
            </p:txBody>
          </p:sp>
        </p:grpSp>
        <p:sp>
          <p:nvSpPr>
            <p:cNvPr id="60427" name="Line 84"/>
            <p:cNvSpPr>
              <a:spLocks noChangeShapeType="1"/>
            </p:cNvSpPr>
            <p:nvPr/>
          </p:nvSpPr>
          <p:spPr bwMode="auto">
            <a:xfrm>
              <a:off x="5032" y="772"/>
              <a:ext cx="710" cy="0"/>
            </a:xfrm>
            <a:prstGeom prst="line">
              <a:avLst/>
            </a:prstGeom>
            <a:noFill/>
            <a:ln w="31750">
              <a:solidFill>
                <a:srgbClr val="003366"/>
              </a:solidFill>
              <a:round/>
              <a:headEnd/>
              <a:tailEnd/>
            </a:ln>
            <a:extLst>
              <a:ext uri="{909E8E84-426E-40DD-AFC4-6F175D3DCCD1}">
                <a14:hiddenFill xmlns:a14="http://schemas.microsoft.com/office/drawing/2010/main">
                  <a:noFill/>
                </a14:hiddenFill>
              </a:ext>
            </a:extLst>
          </p:spPr>
          <p:txBody>
            <a:bodyPr/>
            <a:lstStyle/>
            <a:p>
              <a:endParaRPr lang="en-US" sz="4000" smtClean="0">
                <a:solidFill>
                  <a:srgbClr val="000099"/>
                </a:solidFill>
              </a:endParaRP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3"/>
          <p:cNvSpPr>
            <a:spLocks/>
          </p:cNvSpPr>
          <p:nvPr/>
        </p:nvSpPr>
        <p:spPr bwMode="auto">
          <a:xfrm>
            <a:off x="847725" y="100013"/>
            <a:ext cx="7459663" cy="72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0" hangingPunct="0">
              <a:lnSpc>
                <a:spcPct val="85000"/>
              </a:lnSpc>
            </a:pPr>
            <a:r>
              <a:rPr lang="en-US" sz="3600" smtClean="0">
                <a:solidFill>
                  <a:srgbClr val="00279F"/>
                </a:solidFill>
                <a:latin typeface="Arial" pitchFamily="34" charset="0"/>
                <a:cs typeface="Arial" pitchFamily="34" charset="0"/>
              </a:rPr>
              <a:t>Element 114 Studies</a:t>
            </a:r>
          </a:p>
        </p:txBody>
      </p:sp>
      <p:graphicFrame>
        <p:nvGraphicFramePr>
          <p:cNvPr id="61443" name="Object 5"/>
          <p:cNvGraphicFramePr>
            <a:graphicFrameLocks noChangeAspect="1"/>
          </p:cNvGraphicFramePr>
          <p:nvPr/>
        </p:nvGraphicFramePr>
        <p:xfrm>
          <a:off x="30163" y="1235075"/>
          <a:ext cx="9050337" cy="4491038"/>
        </p:xfrm>
        <a:graphic>
          <a:graphicData uri="http://schemas.openxmlformats.org/presentationml/2006/ole">
            <mc:AlternateContent xmlns:mc="http://schemas.openxmlformats.org/markup-compatibility/2006">
              <mc:Choice xmlns:v="urn:schemas-microsoft-com:vml" Requires="v">
                <p:oleObj spid="_x0000_s4121" name="Acrobat Document" r:id="rId3" imgW="4114622" imgH="2041994" progId="AcroExch.Document.7">
                  <p:embed/>
                </p:oleObj>
              </mc:Choice>
              <mc:Fallback>
                <p:oleObj name="Acrobat Document" r:id="rId3" imgW="4114622" imgH="2041994" progId="AcroExch.Document.7">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163" y="1235075"/>
                        <a:ext cx="9050337" cy="44910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354"/>
          <p:cNvSpPr>
            <a:spLocks noChangeArrowheads="1"/>
          </p:cNvSpPr>
          <p:nvPr/>
        </p:nvSpPr>
        <p:spPr bwMode="auto">
          <a:xfrm>
            <a:off x="3124200" y="3962400"/>
            <a:ext cx="457200" cy="457200"/>
          </a:xfrm>
          <a:prstGeom prst="rect">
            <a:avLst/>
          </a:prstGeom>
          <a:solidFill>
            <a:srgbClr val="00FFFF"/>
          </a:solidFill>
          <a:ln w="9525" algn="ctr">
            <a:solidFill>
              <a:schemeClr val="tx1"/>
            </a:solidFill>
            <a:round/>
            <a:headEnd/>
            <a:tailEnd/>
          </a:ln>
        </p:spPr>
        <p:txBody>
          <a:bodyPr lIns="45720" rIns="45720" bIns="0" anchorCtr="1"/>
          <a:lstStyle/>
          <a:p>
            <a:pPr algn="ctr" defTabSz="2663825" eaLnBrk="0" hangingPunct="0"/>
            <a:r>
              <a:rPr lang="en-US" sz="1800" b="0">
                <a:solidFill>
                  <a:srgbClr val="000000"/>
                </a:solidFill>
                <a:latin typeface="Calibri" pitchFamily="34" charset="0"/>
              </a:rPr>
              <a:t>108</a:t>
            </a:r>
          </a:p>
        </p:txBody>
      </p:sp>
      <p:sp>
        <p:nvSpPr>
          <p:cNvPr id="54275" name="Rectangle 354"/>
          <p:cNvSpPr>
            <a:spLocks noChangeArrowheads="1"/>
          </p:cNvSpPr>
          <p:nvPr/>
        </p:nvSpPr>
        <p:spPr bwMode="auto">
          <a:xfrm>
            <a:off x="4038600" y="3048000"/>
            <a:ext cx="457200" cy="457200"/>
          </a:xfrm>
          <a:prstGeom prst="rect">
            <a:avLst/>
          </a:prstGeom>
          <a:solidFill>
            <a:srgbClr val="00FFFF"/>
          </a:solidFill>
          <a:ln w="9525" algn="ctr">
            <a:solidFill>
              <a:schemeClr val="tx1"/>
            </a:solidFill>
            <a:round/>
            <a:headEnd/>
            <a:tailEnd/>
          </a:ln>
        </p:spPr>
        <p:txBody>
          <a:bodyPr lIns="45720" rIns="45720" bIns="0" anchorCtr="1"/>
          <a:lstStyle/>
          <a:p>
            <a:pPr algn="ctr" defTabSz="2663825" eaLnBrk="0" hangingPunct="0"/>
            <a:r>
              <a:rPr lang="en-US" sz="1800" b="0">
                <a:solidFill>
                  <a:srgbClr val="000000"/>
                </a:solidFill>
                <a:latin typeface="Calibri" pitchFamily="34" charset="0"/>
              </a:rPr>
              <a:t>110</a:t>
            </a:r>
          </a:p>
        </p:txBody>
      </p:sp>
      <p:sp>
        <p:nvSpPr>
          <p:cNvPr id="54276" name="Rectangle 354"/>
          <p:cNvSpPr>
            <a:spLocks noChangeArrowheads="1"/>
          </p:cNvSpPr>
          <p:nvPr/>
        </p:nvSpPr>
        <p:spPr bwMode="auto">
          <a:xfrm>
            <a:off x="4953000" y="2133600"/>
            <a:ext cx="457200" cy="457200"/>
          </a:xfrm>
          <a:prstGeom prst="rect">
            <a:avLst/>
          </a:prstGeom>
          <a:solidFill>
            <a:srgbClr val="00FFFF"/>
          </a:solidFill>
          <a:ln w="9525" algn="ctr">
            <a:solidFill>
              <a:schemeClr val="tx1"/>
            </a:solidFill>
            <a:round/>
            <a:headEnd/>
            <a:tailEnd/>
          </a:ln>
        </p:spPr>
        <p:txBody>
          <a:bodyPr lIns="45720" rIns="45720" bIns="0" anchorCtr="1"/>
          <a:lstStyle/>
          <a:p>
            <a:pPr algn="ctr" defTabSz="2663825" eaLnBrk="0" hangingPunct="0"/>
            <a:r>
              <a:rPr lang="en-US" sz="1800" b="0">
                <a:solidFill>
                  <a:srgbClr val="000000"/>
                </a:solidFill>
                <a:latin typeface="Calibri" pitchFamily="34" charset="0"/>
              </a:rPr>
              <a:t>112</a:t>
            </a:r>
          </a:p>
        </p:txBody>
      </p:sp>
      <p:sp>
        <p:nvSpPr>
          <p:cNvPr id="54277" name="Rectangle 354"/>
          <p:cNvSpPr>
            <a:spLocks noChangeArrowheads="1"/>
          </p:cNvSpPr>
          <p:nvPr/>
        </p:nvSpPr>
        <p:spPr bwMode="auto">
          <a:xfrm>
            <a:off x="5867400" y="1219200"/>
            <a:ext cx="457200" cy="457200"/>
          </a:xfrm>
          <a:prstGeom prst="rect">
            <a:avLst/>
          </a:prstGeom>
          <a:solidFill>
            <a:srgbClr val="00FFFF"/>
          </a:solidFill>
          <a:ln w="9525" algn="ctr">
            <a:solidFill>
              <a:schemeClr val="tx1"/>
            </a:solidFill>
            <a:round/>
            <a:headEnd/>
            <a:tailEnd/>
          </a:ln>
        </p:spPr>
        <p:txBody>
          <a:bodyPr lIns="45720" rIns="45720" bIns="0" anchorCtr="1"/>
          <a:lstStyle/>
          <a:p>
            <a:pPr algn="ctr" defTabSz="2663825" eaLnBrk="0" hangingPunct="0"/>
            <a:r>
              <a:rPr lang="en-US" sz="1800" b="0" dirty="0">
                <a:solidFill>
                  <a:srgbClr val="000000"/>
                </a:solidFill>
                <a:latin typeface="Calibri" pitchFamily="34" charset="0"/>
              </a:rPr>
              <a:t>114</a:t>
            </a:r>
          </a:p>
        </p:txBody>
      </p:sp>
      <p:sp>
        <p:nvSpPr>
          <p:cNvPr id="54278" name="Rectangle 354"/>
          <p:cNvSpPr>
            <a:spLocks noChangeArrowheads="1"/>
          </p:cNvSpPr>
          <p:nvPr/>
        </p:nvSpPr>
        <p:spPr bwMode="auto">
          <a:xfrm>
            <a:off x="1295400" y="5791200"/>
            <a:ext cx="457200" cy="457200"/>
          </a:xfrm>
          <a:prstGeom prst="rect">
            <a:avLst/>
          </a:prstGeom>
          <a:solidFill>
            <a:srgbClr val="00FFFF"/>
          </a:solidFill>
          <a:ln w="9525" algn="ctr">
            <a:solidFill>
              <a:schemeClr val="tx1"/>
            </a:solidFill>
            <a:round/>
            <a:headEnd/>
            <a:tailEnd/>
          </a:ln>
        </p:spPr>
        <p:txBody>
          <a:bodyPr lIns="45720" rIns="45720" bIns="0" anchorCtr="1"/>
          <a:lstStyle/>
          <a:p>
            <a:pPr algn="ctr" defTabSz="2663825" eaLnBrk="0" hangingPunct="0"/>
            <a:r>
              <a:rPr lang="en-US" sz="1800" b="0" dirty="0">
                <a:solidFill>
                  <a:srgbClr val="000000"/>
                </a:solidFill>
                <a:latin typeface="Calibri" pitchFamily="34" charset="0"/>
              </a:rPr>
              <a:t>104</a:t>
            </a:r>
          </a:p>
        </p:txBody>
      </p:sp>
      <p:sp>
        <p:nvSpPr>
          <p:cNvPr id="54279" name="Rectangle 354"/>
          <p:cNvSpPr>
            <a:spLocks noChangeArrowheads="1"/>
          </p:cNvSpPr>
          <p:nvPr/>
        </p:nvSpPr>
        <p:spPr bwMode="auto">
          <a:xfrm>
            <a:off x="2209800" y="4876800"/>
            <a:ext cx="457200" cy="457200"/>
          </a:xfrm>
          <a:prstGeom prst="rect">
            <a:avLst/>
          </a:prstGeom>
          <a:solidFill>
            <a:srgbClr val="00FFFF"/>
          </a:solidFill>
          <a:ln w="9525" algn="ctr">
            <a:solidFill>
              <a:schemeClr val="tx1"/>
            </a:solidFill>
            <a:round/>
            <a:headEnd/>
            <a:tailEnd/>
          </a:ln>
        </p:spPr>
        <p:txBody>
          <a:bodyPr lIns="45720" rIns="45720" bIns="0" anchorCtr="1"/>
          <a:lstStyle/>
          <a:p>
            <a:pPr algn="ctr" defTabSz="2663825" eaLnBrk="0" hangingPunct="0"/>
            <a:r>
              <a:rPr lang="en-US" sz="1800" b="0">
                <a:solidFill>
                  <a:srgbClr val="000000"/>
                </a:solidFill>
                <a:latin typeface="Calibri" pitchFamily="34" charset="0"/>
              </a:rPr>
              <a:t>106</a:t>
            </a:r>
          </a:p>
        </p:txBody>
      </p:sp>
      <p:grpSp>
        <p:nvGrpSpPr>
          <p:cNvPr id="3" name="Group 8"/>
          <p:cNvGrpSpPr>
            <a:grpSpLocks/>
          </p:cNvGrpSpPr>
          <p:nvPr/>
        </p:nvGrpSpPr>
        <p:grpSpPr bwMode="auto">
          <a:xfrm>
            <a:off x="5867400" y="1219200"/>
            <a:ext cx="3200400" cy="3429000"/>
            <a:chOff x="3360" y="768"/>
            <a:chExt cx="2016" cy="2160"/>
          </a:xfrm>
        </p:grpSpPr>
        <p:sp>
          <p:nvSpPr>
            <p:cNvPr id="54336" name="Rectangle 321"/>
            <p:cNvSpPr>
              <a:spLocks noChangeArrowheads="1"/>
            </p:cNvSpPr>
            <p:nvPr/>
          </p:nvSpPr>
          <p:spPr bwMode="auto">
            <a:xfrm>
              <a:off x="3936" y="1920"/>
              <a:ext cx="288" cy="288"/>
            </a:xfrm>
            <a:prstGeom prst="rect">
              <a:avLst/>
            </a:prstGeom>
            <a:solidFill>
              <a:srgbClr val="00FF00"/>
            </a:solidFill>
            <a:ln w="9525" algn="ctr">
              <a:solidFill>
                <a:schemeClr val="tx1"/>
              </a:solidFill>
              <a:round/>
              <a:headEnd/>
              <a:tailEnd/>
            </a:ln>
          </p:spPr>
          <p:txBody>
            <a:bodyPr lIns="45720" rIns="45720" bIns="0"/>
            <a:lstStyle/>
            <a:p>
              <a:pPr algn="ctr" defTabSz="2663825" eaLnBrk="0" hangingPunct="0"/>
              <a:endParaRPr lang="en-US" sz="700" b="0">
                <a:solidFill>
                  <a:srgbClr val="000000"/>
                </a:solidFill>
                <a:latin typeface="Calibri" pitchFamily="34" charset="0"/>
              </a:endParaRPr>
            </a:p>
          </p:txBody>
        </p:sp>
        <p:sp>
          <p:nvSpPr>
            <p:cNvPr id="54337" name="Rectangle 299"/>
            <p:cNvSpPr>
              <a:spLocks noChangeArrowheads="1"/>
            </p:cNvSpPr>
            <p:nvPr/>
          </p:nvSpPr>
          <p:spPr bwMode="auto">
            <a:xfrm>
              <a:off x="5088" y="768"/>
              <a:ext cx="288" cy="288"/>
            </a:xfrm>
            <a:prstGeom prst="rect">
              <a:avLst/>
            </a:prstGeom>
            <a:solidFill>
              <a:srgbClr val="FFFF00"/>
            </a:solidFill>
            <a:ln w="9525" algn="ctr">
              <a:solidFill>
                <a:schemeClr val="tx1"/>
              </a:solidFill>
              <a:round/>
              <a:headEnd/>
              <a:tailEnd/>
            </a:ln>
          </p:spPr>
          <p:txBody>
            <a:bodyPr lIns="45720" rIns="45720" bIns="0"/>
            <a:lstStyle/>
            <a:p>
              <a:pPr algn="ctr" defTabSz="2663825" eaLnBrk="0" hangingPunct="0"/>
              <a:r>
                <a:rPr lang="en-US" sz="1100" b="0" baseline="30000" dirty="0">
                  <a:solidFill>
                    <a:srgbClr val="000000"/>
                  </a:solidFill>
                  <a:latin typeface="Calibri" pitchFamily="34" charset="0"/>
                </a:rPr>
                <a:t>289</a:t>
              </a:r>
              <a:r>
                <a:rPr lang="en-US" sz="1100" b="0" dirty="0">
                  <a:solidFill>
                    <a:srgbClr val="000000"/>
                  </a:solidFill>
                  <a:latin typeface="Calibri" pitchFamily="34" charset="0"/>
                </a:rPr>
                <a:t>114</a:t>
              </a:r>
            </a:p>
            <a:p>
              <a:pPr algn="ctr" defTabSz="2663825" eaLnBrk="0" hangingPunct="0"/>
              <a:r>
                <a:rPr lang="en-US" sz="1100" b="0" dirty="0">
                  <a:solidFill>
                    <a:srgbClr val="000000"/>
                  </a:solidFill>
                  <a:latin typeface="Calibri" pitchFamily="34" charset="0"/>
                </a:rPr>
                <a:t>2.70 s</a:t>
              </a:r>
            </a:p>
          </p:txBody>
        </p:sp>
        <p:sp>
          <p:nvSpPr>
            <p:cNvPr id="54338" name="Rectangle 300"/>
            <p:cNvSpPr>
              <a:spLocks noChangeArrowheads="1"/>
            </p:cNvSpPr>
            <p:nvPr/>
          </p:nvSpPr>
          <p:spPr bwMode="auto">
            <a:xfrm>
              <a:off x="4752" y="768"/>
              <a:ext cx="288" cy="288"/>
            </a:xfrm>
            <a:prstGeom prst="rect">
              <a:avLst/>
            </a:prstGeom>
            <a:solidFill>
              <a:srgbClr val="FFFF00"/>
            </a:solidFill>
            <a:ln w="9525" algn="ctr">
              <a:solidFill>
                <a:schemeClr val="tx1"/>
              </a:solidFill>
              <a:round/>
              <a:headEnd/>
              <a:tailEnd/>
            </a:ln>
          </p:spPr>
          <p:txBody>
            <a:bodyPr lIns="45720" rIns="45720" bIns="0"/>
            <a:lstStyle/>
            <a:p>
              <a:pPr algn="ctr" defTabSz="2663825" eaLnBrk="0" hangingPunct="0"/>
              <a:r>
                <a:rPr lang="en-US" sz="1100" b="0" baseline="30000">
                  <a:solidFill>
                    <a:srgbClr val="000000"/>
                  </a:solidFill>
                  <a:latin typeface="Calibri" pitchFamily="34" charset="0"/>
                </a:rPr>
                <a:t>288</a:t>
              </a:r>
              <a:r>
                <a:rPr lang="en-US" sz="1100" b="0">
                  <a:solidFill>
                    <a:srgbClr val="000000"/>
                  </a:solidFill>
                  <a:latin typeface="Calibri" pitchFamily="34" charset="0"/>
                </a:rPr>
                <a:t>114</a:t>
              </a:r>
            </a:p>
            <a:p>
              <a:pPr algn="ctr" defTabSz="2663825" eaLnBrk="0" hangingPunct="0"/>
              <a:r>
                <a:rPr lang="en-US" sz="1100" b="0">
                  <a:solidFill>
                    <a:srgbClr val="000000"/>
                  </a:solidFill>
                  <a:latin typeface="Calibri" pitchFamily="34" charset="0"/>
                </a:rPr>
                <a:t>0.80 s</a:t>
              </a:r>
            </a:p>
          </p:txBody>
        </p:sp>
        <p:sp>
          <p:nvSpPr>
            <p:cNvPr id="54339" name="Rectangle 307"/>
            <p:cNvSpPr>
              <a:spLocks noChangeArrowheads="1"/>
            </p:cNvSpPr>
            <p:nvPr/>
          </p:nvSpPr>
          <p:spPr bwMode="auto">
            <a:xfrm>
              <a:off x="4176" y="1344"/>
              <a:ext cx="288" cy="288"/>
            </a:xfrm>
            <a:prstGeom prst="rect">
              <a:avLst/>
            </a:prstGeom>
            <a:solidFill>
              <a:srgbClr val="00FF00"/>
            </a:solidFill>
            <a:ln w="9525" algn="ctr">
              <a:solidFill>
                <a:schemeClr val="tx1"/>
              </a:solidFill>
              <a:round/>
              <a:headEnd/>
              <a:tailEnd/>
            </a:ln>
          </p:spPr>
          <p:txBody>
            <a:bodyPr lIns="45720" rIns="45720" bIns="0"/>
            <a:lstStyle/>
            <a:p>
              <a:pPr algn="ctr" defTabSz="2663825" eaLnBrk="0" hangingPunct="0"/>
              <a:r>
                <a:rPr lang="en-US" sz="1200" b="0" baseline="30000">
                  <a:solidFill>
                    <a:srgbClr val="000000"/>
                  </a:solidFill>
                  <a:latin typeface="Calibri" pitchFamily="34" charset="0"/>
                </a:rPr>
                <a:t>284</a:t>
              </a:r>
              <a:r>
                <a:rPr lang="en-US" sz="1200" b="0">
                  <a:solidFill>
                    <a:srgbClr val="000000"/>
                  </a:solidFill>
                  <a:latin typeface="Calibri" pitchFamily="34" charset="0"/>
                </a:rPr>
                <a:t>Cn</a:t>
              </a:r>
            </a:p>
            <a:p>
              <a:pPr algn="ctr" defTabSz="2663825" eaLnBrk="0" hangingPunct="0"/>
              <a:r>
                <a:rPr lang="en-US" sz="1100" b="0">
                  <a:solidFill>
                    <a:srgbClr val="000000"/>
                  </a:solidFill>
                  <a:latin typeface="Calibri" pitchFamily="34" charset="0"/>
                </a:rPr>
                <a:t>0.10 s</a:t>
              </a:r>
            </a:p>
          </p:txBody>
        </p:sp>
        <p:sp>
          <p:nvSpPr>
            <p:cNvPr id="54340" name="Rectangle 309"/>
            <p:cNvSpPr>
              <a:spLocks noChangeArrowheads="1"/>
            </p:cNvSpPr>
            <p:nvPr/>
          </p:nvSpPr>
          <p:spPr bwMode="auto">
            <a:xfrm>
              <a:off x="4512" y="1344"/>
              <a:ext cx="288" cy="288"/>
            </a:xfrm>
            <a:prstGeom prst="rect">
              <a:avLst/>
            </a:prstGeom>
            <a:solidFill>
              <a:srgbClr val="FFFF00"/>
            </a:solidFill>
            <a:ln w="9525" algn="ctr">
              <a:solidFill>
                <a:schemeClr val="tx1"/>
              </a:solidFill>
              <a:round/>
              <a:headEnd/>
              <a:tailEnd/>
            </a:ln>
          </p:spPr>
          <p:txBody>
            <a:bodyPr lIns="45720" rIns="45720" bIns="0"/>
            <a:lstStyle/>
            <a:p>
              <a:pPr algn="ctr" defTabSz="2663825" eaLnBrk="0" hangingPunct="0"/>
              <a:r>
                <a:rPr lang="en-US" sz="1200" b="0" baseline="30000">
                  <a:solidFill>
                    <a:srgbClr val="000000"/>
                  </a:solidFill>
                  <a:latin typeface="Calibri" pitchFamily="34" charset="0"/>
                </a:rPr>
                <a:t>285</a:t>
              </a:r>
              <a:r>
                <a:rPr lang="en-US" sz="1200" b="0">
                  <a:solidFill>
                    <a:srgbClr val="000000"/>
                  </a:solidFill>
                  <a:latin typeface="Calibri" pitchFamily="34" charset="0"/>
                </a:rPr>
                <a:t>Cn</a:t>
              </a:r>
            </a:p>
            <a:p>
              <a:pPr algn="ctr" defTabSz="2663825" eaLnBrk="0" hangingPunct="0"/>
              <a:r>
                <a:rPr lang="en-US" sz="1000" b="0">
                  <a:solidFill>
                    <a:srgbClr val="000000"/>
                  </a:solidFill>
                  <a:latin typeface="Calibri" pitchFamily="34" charset="0"/>
                </a:rPr>
                <a:t>33.5 s</a:t>
              </a:r>
            </a:p>
          </p:txBody>
        </p:sp>
        <p:sp>
          <p:nvSpPr>
            <p:cNvPr id="54341" name="Rectangle 131"/>
            <p:cNvSpPr>
              <a:spLocks noChangeArrowheads="1"/>
            </p:cNvSpPr>
            <p:nvPr/>
          </p:nvSpPr>
          <p:spPr bwMode="auto">
            <a:xfrm>
              <a:off x="3360" y="2496"/>
              <a:ext cx="288" cy="288"/>
            </a:xfrm>
            <a:prstGeom prst="rect">
              <a:avLst/>
            </a:prstGeom>
            <a:solidFill>
              <a:srgbClr val="00FF00"/>
            </a:solidFill>
            <a:ln w="9525" algn="ctr">
              <a:solidFill>
                <a:schemeClr val="tx1"/>
              </a:solidFill>
              <a:round/>
              <a:headEnd/>
              <a:tailEnd/>
            </a:ln>
          </p:spPr>
          <p:txBody>
            <a:bodyPr lIns="45720" rIns="45720" bIns="0"/>
            <a:lstStyle/>
            <a:p>
              <a:pPr algn="ctr" defTabSz="2663825" eaLnBrk="0" hangingPunct="0"/>
              <a:r>
                <a:rPr lang="en-US" sz="1200" b="0" baseline="30000">
                  <a:solidFill>
                    <a:srgbClr val="000000"/>
                  </a:solidFill>
                  <a:latin typeface="Calibri" pitchFamily="34" charset="0"/>
                </a:rPr>
                <a:t>277</a:t>
              </a:r>
              <a:r>
                <a:rPr lang="en-US" sz="1200" b="0">
                  <a:solidFill>
                    <a:srgbClr val="000000"/>
                  </a:solidFill>
                  <a:latin typeface="Calibri" pitchFamily="34" charset="0"/>
                </a:rPr>
                <a:t>Hs</a:t>
              </a:r>
            </a:p>
            <a:p>
              <a:pPr algn="ctr" defTabSz="2663825" eaLnBrk="0" hangingPunct="0"/>
              <a:r>
                <a:rPr lang="en-US" sz="1200" b="0">
                  <a:solidFill>
                    <a:srgbClr val="000000"/>
                  </a:solidFill>
                  <a:latin typeface="Calibri" pitchFamily="34" charset="0"/>
                </a:rPr>
                <a:t>3 ms</a:t>
              </a:r>
            </a:p>
          </p:txBody>
        </p:sp>
        <p:sp>
          <p:nvSpPr>
            <p:cNvPr id="2" name="Right Triangle 322"/>
            <p:cNvSpPr>
              <a:spLocks noChangeArrowheads="1"/>
            </p:cNvSpPr>
            <p:nvPr/>
          </p:nvSpPr>
          <p:spPr bwMode="auto">
            <a:xfrm flipH="1">
              <a:off x="4080" y="2058"/>
              <a:ext cx="143" cy="149"/>
            </a:xfrm>
            <a:prstGeom prst="rtTriangle">
              <a:avLst/>
            </a:prstGeom>
            <a:solidFill>
              <a:srgbClr val="FFFF00"/>
            </a:solidFill>
            <a:ln w="9525" algn="ctr">
              <a:noFill/>
              <a:round/>
              <a:headEnd/>
              <a:tailEnd/>
            </a:ln>
          </p:spPr>
          <p:txBody>
            <a:bodyPr lIns="45720" rIns="45720" bIns="0">
              <a:normAutofit fontScale="32500" lnSpcReduction="20000"/>
            </a:bodyPr>
            <a:lstStyle/>
            <a:p>
              <a:pPr defTabSz="2663825" eaLnBrk="0" fontAlgn="auto" hangingPunct="0">
                <a:spcBef>
                  <a:spcPts val="0"/>
                </a:spcBef>
                <a:spcAft>
                  <a:spcPts val="0"/>
                </a:spcAft>
                <a:defRPr/>
              </a:pPr>
              <a:endParaRPr lang="en-US" sz="700" b="0">
                <a:solidFill>
                  <a:srgbClr val="000000"/>
                </a:solidFill>
                <a:latin typeface="Arial"/>
              </a:endParaRPr>
            </a:p>
          </p:txBody>
        </p:sp>
        <p:sp>
          <p:nvSpPr>
            <p:cNvPr id="54343" name="Rectangle 323"/>
            <p:cNvSpPr>
              <a:spLocks noChangeArrowheads="1"/>
            </p:cNvSpPr>
            <p:nvPr/>
          </p:nvSpPr>
          <p:spPr bwMode="auto">
            <a:xfrm>
              <a:off x="3936" y="1920"/>
              <a:ext cx="288" cy="288"/>
            </a:xfrm>
            <a:prstGeom prst="rect">
              <a:avLst/>
            </a:prstGeom>
            <a:noFill/>
            <a:ln w="9525" algn="ctr">
              <a:solidFill>
                <a:schemeClr val="tx1"/>
              </a:solidFill>
              <a:round/>
              <a:headEnd/>
              <a:tailEnd/>
            </a:ln>
          </p:spPr>
          <p:txBody>
            <a:bodyPr lIns="45720" rIns="45720" bIns="0"/>
            <a:lstStyle/>
            <a:p>
              <a:pPr algn="ctr" defTabSz="2663825" eaLnBrk="0" hangingPunct="0"/>
              <a:r>
                <a:rPr lang="en-US" sz="1200" b="0" baseline="30000">
                  <a:solidFill>
                    <a:srgbClr val="000000"/>
                  </a:solidFill>
                  <a:latin typeface="Calibri" pitchFamily="34" charset="0"/>
                </a:rPr>
                <a:t>281</a:t>
              </a:r>
              <a:r>
                <a:rPr lang="en-US" sz="1200" b="0">
                  <a:solidFill>
                    <a:srgbClr val="000000"/>
                  </a:solidFill>
                  <a:latin typeface="Calibri" pitchFamily="34" charset="0"/>
                </a:rPr>
                <a:t>Ds</a:t>
              </a:r>
            </a:p>
            <a:p>
              <a:pPr algn="ctr" defTabSz="2663825" eaLnBrk="0" hangingPunct="0"/>
              <a:r>
                <a:rPr lang="en-US" sz="1200" b="0">
                  <a:solidFill>
                    <a:srgbClr val="000000"/>
                  </a:solidFill>
                  <a:latin typeface="Calibri" pitchFamily="34" charset="0"/>
                </a:rPr>
                <a:t>9.6 s</a:t>
              </a:r>
            </a:p>
          </p:txBody>
        </p:sp>
        <p:sp>
          <p:nvSpPr>
            <p:cNvPr id="54344" name="Line 17"/>
            <p:cNvSpPr>
              <a:spLocks noChangeShapeType="1"/>
            </p:cNvSpPr>
            <p:nvPr/>
          </p:nvSpPr>
          <p:spPr bwMode="auto">
            <a:xfrm flipH="1">
              <a:off x="4224" y="1632"/>
              <a:ext cx="288" cy="288"/>
            </a:xfrm>
            <a:prstGeom prst="line">
              <a:avLst/>
            </a:prstGeom>
            <a:noFill/>
            <a:ln w="9525">
              <a:solidFill>
                <a:schemeClr val="tx1"/>
              </a:solidFill>
              <a:round/>
              <a:headEnd/>
              <a:tailEnd type="triangle" w="med" len="med"/>
            </a:ln>
          </p:spPr>
          <p:txBody>
            <a:bodyPr/>
            <a:lstStyle/>
            <a:p>
              <a:pPr eaLnBrk="0" hangingPunct="0"/>
              <a:endParaRPr lang="en-US" b="0">
                <a:solidFill>
                  <a:srgbClr val="000000"/>
                </a:solidFill>
                <a:latin typeface="Arial" charset="0"/>
              </a:endParaRPr>
            </a:p>
          </p:txBody>
        </p:sp>
        <p:sp>
          <p:nvSpPr>
            <p:cNvPr id="54345" name="Line 18"/>
            <p:cNvSpPr>
              <a:spLocks noChangeShapeType="1"/>
            </p:cNvSpPr>
            <p:nvPr/>
          </p:nvSpPr>
          <p:spPr bwMode="auto">
            <a:xfrm flipH="1">
              <a:off x="4464" y="1056"/>
              <a:ext cx="288" cy="288"/>
            </a:xfrm>
            <a:prstGeom prst="line">
              <a:avLst/>
            </a:prstGeom>
            <a:noFill/>
            <a:ln w="9525">
              <a:solidFill>
                <a:schemeClr val="tx1"/>
              </a:solidFill>
              <a:round/>
              <a:headEnd/>
              <a:tailEnd type="triangle" w="med" len="med"/>
            </a:ln>
          </p:spPr>
          <p:txBody>
            <a:bodyPr/>
            <a:lstStyle/>
            <a:p>
              <a:pPr eaLnBrk="0" hangingPunct="0"/>
              <a:endParaRPr lang="en-US" b="0">
                <a:solidFill>
                  <a:srgbClr val="000000"/>
                </a:solidFill>
                <a:latin typeface="Arial" charset="0"/>
              </a:endParaRPr>
            </a:p>
          </p:txBody>
        </p:sp>
        <p:sp>
          <p:nvSpPr>
            <p:cNvPr id="54346" name="Line 19"/>
            <p:cNvSpPr>
              <a:spLocks noChangeShapeType="1"/>
            </p:cNvSpPr>
            <p:nvPr/>
          </p:nvSpPr>
          <p:spPr bwMode="auto">
            <a:xfrm flipH="1">
              <a:off x="4800" y="1056"/>
              <a:ext cx="288" cy="288"/>
            </a:xfrm>
            <a:prstGeom prst="line">
              <a:avLst/>
            </a:prstGeom>
            <a:noFill/>
            <a:ln w="9525">
              <a:solidFill>
                <a:schemeClr val="tx1"/>
              </a:solidFill>
              <a:round/>
              <a:headEnd/>
              <a:tailEnd type="triangle" w="med" len="med"/>
            </a:ln>
          </p:spPr>
          <p:txBody>
            <a:bodyPr/>
            <a:lstStyle/>
            <a:p>
              <a:pPr eaLnBrk="0" hangingPunct="0"/>
              <a:endParaRPr lang="en-US" b="0">
                <a:solidFill>
                  <a:srgbClr val="000000"/>
                </a:solidFill>
                <a:latin typeface="Arial" charset="0"/>
              </a:endParaRPr>
            </a:p>
          </p:txBody>
        </p:sp>
        <p:grpSp>
          <p:nvGrpSpPr>
            <p:cNvPr id="4" name="Group 20"/>
            <p:cNvGrpSpPr>
              <a:grpSpLocks/>
            </p:cNvGrpSpPr>
            <p:nvPr/>
          </p:nvGrpSpPr>
          <p:grpSpPr bwMode="auto">
            <a:xfrm>
              <a:off x="3936" y="2208"/>
              <a:ext cx="288" cy="144"/>
              <a:chOff x="3264" y="3504"/>
              <a:chExt cx="288" cy="144"/>
            </a:xfrm>
          </p:grpSpPr>
          <p:sp>
            <p:nvSpPr>
              <p:cNvPr id="54355" name="Line 21"/>
              <p:cNvSpPr>
                <a:spLocks noChangeShapeType="1"/>
              </p:cNvSpPr>
              <p:nvPr/>
            </p:nvSpPr>
            <p:spPr bwMode="auto">
              <a:xfrm flipH="1">
                <a:off x="3264" y="3504"/>
                <a:ext cx="144" cy="144"/>
              </a:xfrm>
              <a:prstGeom prst="line">
                <a:avLst/>
              </a:prstGeom>
              <a:noFill/>
              <a:ln w="9525">
                <a:solidFill>
                  <a:schemeClr val="tx1"/>
                </a:solidFill>
                <a:round/>
                <a:headEnd/>
                <a:tailEnd type="triangle" w="med" len="med"/>
              </a:ln>
            </p:spPr>
            <p:txBody>
              <a:bodyPr/>
              <a:lstStyle/>
              <a:p>
                <a:pPr eaLnBrk="0" hangingPunct="0"/>
                <a:endParaRPr lang="en-US" b="0">
                  <a:solidFill>
                    <a:srgbClr val="000000"/>
                  </a:solidFill>
                  <a:latin typeface="Arial" charset="0"/>
                </a:endParaRPr>
              </a:p>
            </p:txBody>
          </p:sp>
          <p:sp>
            <p:nvSpPr>
              <p:cNvPr id="54356" name="Line 22"/>
              <p:cNvSpPr>
                <a:spLocks noChangeShapeType="1"/>
              </p:cNvSpPr>
              <p:nvPr/>
            </p:nvSpPr>
            <p:spPr bwMode="auto">
              <a:xfrm>
                <a:off x="3408" y="3504"/>
                <a:ext cx="144" cy="144"/>
              </a:xfrm>
              <a:prstGeom prst="line">
                <a:avLst/>
              </a:prstGeom>
              <a:noFill/>
              <a:ln w="9525">
                <a:solidFill>
                  <a:schemeClr val="tx1"/>
                </a:solidFill>
                <a:round/>
                <a:headEnd/>
                <a:tailEnd type="triangle" w="med" len="med"/>
              </a:ln>
            </p:spPr>
            <p:txBody>
              <a:bodyPr/>
              <a:lstStyle/>
              <a:p>
                <a:pPr eaLnBrk="0" hangingPunct="0"/>
                <a:endParaRPr lang="en-US" b="0">
                  <a:solidFill>
                    <a:srgbClr val="000000"/>
                  </a:solidFill>
                  <a:latin typeface="Arial" charset="0"/>
                </a:endParaRPr>
              </a:p>
            </p:txBody>
          </p:sp>
        </p:grpSp>
        <p:grpSp>
          <p:nvGrpSpPr>
            <p:cNvPr id="5" name="Group 23"/>
            <p:cNvGrpSpPr>
              <a:grpSpLocks/>
            </p:cNvGrpSpPr>
            <p:nvPr/>
          </p:nvGrpSpPr>
          <p:grpSpPr bwMode="auto">
            <a:xfrm>
              <a:off x="3360" y="2784"/>
              <a:ext cx="288" cy="144"/>
              <a:chOff x="3264" y="3504"/>
              <a:chExt cx="288" cy="144"/>
            </a:xfrm>
          </p:grpSpPr>
          <p:sp>
            <p:nvSpPr>
              <p:cNvPr id="54353" name="Line 24"/>
              <p:cNvSpPr>
                <a:spLocks noChangeShapeType="1"/>
              </p:cNvSpPr>
              <p:nvPr/>
            </p:nvSpPr>
            <p:spPr bwMode="auto">
              <a:xfrm flipH="1">
                <a:off x="3264" y="3504"/>
                <a:ext cx="144" cy="144"/>
              </a:xfrm>
              <a:prstGeom prst="line">
                <a:avLst/>
              </a:prstGeom>
              <a:noFill/>
              <a:ln w="9525">
                <a:solidFill>
                  <a:schemeClr val="tx1"/>
                </a:solidFill>
                <a:round/>
                <a:headEnd/>
                <a:tailEnd type="triangle" w="med" len="med"/>
              </a:ln>
            </p:spPr>
            <p:txBody>
              <a:bodyPr/>
              <a:lstStyle/>
              <a:p>
                <a:pPr eaLnBrk="0" hangingPunct="0"/>
                <a:endParaRPr lang="en-US" b="0">
                  <a:solidFill>
                    <a:srgbClr val="000000"/>
                  </a:solidFill>
                  <a:latin typeface="Arial" charset="0"/>
                </a:endParaRPr>
              </a:p>
            </p:txBody>
          </p:sp>
          <p:sp>
            <p:nvSpPr>
              <p:cNvPr id="54354" name="Line 25"/>
              <p:cNvSpPr>
                <a:spLocks noChangeShapeType="1"/>
              </p:cNvSpPr>
              <p:nvPr/>
            </p:nvSpPr>
            <p:spPr bwMode="auto">
              <a:xfrm>
                <a:off x="3408" y="3504"/>
                <a:ext cx="144" cy="144"/>
              </a:xfrm>
              <a:prstGeom prst="line">
                <a:avLst/>
              </a:prstGeom>
              <a:noFill/>
              <a:ln w="9525">
                <a:solidFill>
                  <a:schemeClr val="tx1"/>
                </a:solidFill>
                <a:round/>
                <a:headEnd/>
                <a:tailEnd type="triangle" w="med" len="med"/>
              </a:ln>
            </p:spPr>
            <p:txBody>
              <a:bodyPr/>
              <a:lstStyle/>
              <a:p>
                <a:pPr eaLnBrk="0" hangingPunct="0"/>
                <a:endParaRPr lang="en-US" b="0">
                  <a:solidFill>
                    <a:srgbClr val="000000"/>
                  </a:solidFill>
                  <a:latin typeface="Arial" charset="0"/>
                </a:endParaRPr>
              </a:p>
            </p:txBody>
          </p:sp>
        </p:grpSp>
        <p:sp>
          <p:nvSpPr>
            <p:cNvPr id="54349" name="Line 26"/>
            <p:cNvSpPr>
              <a:spLocks noChangeShapeType="1"/>
            </p:cNvSpPr>
            <p:nvPr/>
          </p:nvSpPr>
          <p:spPr bwMode="auto">
            <a:xfrm flipH="1">
              <a:off x="3648" y="2208"/>
              <a:ext cx="288" cy="288"/>
            </a:xfrm>
            <a:prstGeom prst="line">
              <a:avLst/>
            </a:prstGeom>
            <a:noFill/>
            <a:ln w="9525">
              <a:solidFill>
                <a:schemeClr val="tx1"/>
              </a:solidFill>
              <a:round/>
              <a:headEnd/>
              <a:tailEnd type="triangle" w="med" len="med"/>
            </a:ln>
          </p:spPr>
          <p:txBody>
            <a:bodyPr/>
            <a:lstStyle/>
            <a:p>
              <a:pPr eaLnBrk="0" hangingPunct="0"/>
              <a:endParaRPr lang="en-US" b="0">
                <a:solidFill>
                  <a:srgbClr val="000000"/>
                </a:solidFill>
                <a:latin typeface="Arial" charset="0"/>
              </a:endParaRPr>
            </a:p>
          </p:txBody>
        </p:sp>
        <p:grpSp>
          <p:nvGrpSpPr>
            <p:cNvPr id="6" name="Group 27"/>
            <p:cNvGrpSpPr>
              <a:grpSpLocks/>
            </p:cNvGrpSpPr>
            <p:nvPr/>
          </p:nvGrpSpPr>
          <p:grpSpPr bwMode="auto">
            <a:xfrm>
              <a:off x="4176" y="1632"/>
              <a:ext cx="288" cy="144"/>
              <a:chOff x="3264" y="3504"/>
              <a:chExt cx="288" cy="144"/>
            </a:xfrm>
          </p:grpSpPr>
          <p:sp>
            <p:nvSpPr>
              <p:cNvPr id="54351" name="Line 28"/>
              <p:cNvSpPr>
                <a:spLocks noChangeShapeType="1"/>
              </p:cNvSpPr>
              <p:nvPr/>
            </p:nvSpPr>
            <p:spPr bwMode="auto">
              <a:xfrm flipH="1">
                <a:off x="3264" y="3504"/>
                <a:ext cx="144" cy="144"/>
              </a:xfrm>
              <a:prstGeom prst="line">
                <a:avLst/>
              </a:prstGeom>
              <a:noFill/>
              <a:ln w="9525">
                <a:solidFill>
                  <a:schemeClr val="tx1"/>
                </a:solidFill>
                <a:round/>
                <a:headEnd/>
                <a:tailEnd type="triangle" w="med" len="med"/>
              </a:ln>
            </p:spPr>
            <p:txBody>
              <a:bodyPr/>
              <a:lstStyle/>
              <a:p>
                <a:pPr eaLnBrk="0" hangingPunct="0"/>
                <a:endParaRPr lang="en-US" b="0">
                  <a:solidFill>
                    <a:srgbClr val="000000"/>
                  </a:solidFill>
                  <a:latin typeface="Arial" charset="0"/>
                </a:endParaRPr>
              </a:p>
            </p:txBody>
          </p:sp>
          <p:sp>
            <p:nvSpPr>
              <p:cNvPr id="54352" name="Line 29"/>
              <p:cNvSpPr>
                <a:spLocks noChangeShapeType="1"/>
              </p:cNvSpPr>
              <p:nvPr/>
            </p:nvSpPr>
            <p:spPr bwMode="auto">
              <a:xfrm>
                <a:off x="3408" y="3504"/>
                <a:ext cx="144" cy="144"/>
              </a:xfrm>
              <a:prstGeom prst="line">
                <a:avLst/>
              </a:prstGeom>
              <a:noFill/>
              <a:ln w="9525">
                <a:solidFill>
                  <a:schemeClr val="tx1"/>
                </a:solidFill>
                <a:round/>
                <a:headEnd/>
                <a:tailEnd type="triangle" w="med" len="med"/>
              </a:ln>
            </p:spPr>
            <p:txBody>
              <a:bodyPr/>
              <a:lstStyle/>
              <a:p>
                <a:pPr eaLnBrk="0" hangingPunct="0"/>
                <a:endParaRPr lang="en-US" b="0">
                  <a:solidFill>
                    <a:srgbClr val="000000"/>
                  </a:solidFill>
                  <a:latin typeface="Arial" charset="0"/>
                </a:endParaRPr>
              </a:p>
            </p:txBody>
          </p:sp>
        </p:grpSp>
      </p:grpSp>
      <p:grpSp>
        <p:nvGrpSpPr>
          <p:cNvPr id="7" name="Group 30"/>
          <p:cNvGrpSpPr>
            <a:grpSpLocks/>
          </p:cNvGrpSpPr>
          <p:nvPr/>
        </p:nvGrpSpPr>
        <p:grpSpPr bwMode="auto">
          <a:xfrm>
            <a:off x="2971800" y="1219200"/>
            <a:ext cx="5029200" cy="5257800"/>
            <a:chOff x="1536" y="768"/>
            <a:chExt cx="3168" cy="3312"/>
          </a:xfrm>
        </p:grpSpPr>
        <p:sp>
          <p:nvSpPr>
            <p:cNvPr id="54304" name="Rectangle 321"/>
            <p:cNvSpPr>
              <a:spLocks noChangeArrowheads="1"/>
            </p:cNvSpPr>
            <p:nvPr/>
          </p:nvSpPr>
          <p:spPr bwMode="auto">
            <a:xfrm>
              <a:off x="3264" y="1920"/>
              <a:ext cx="288" cy="288"/>
            </a:xfrm>
            <a:prstGeom prst="rect">
              <a:avLst/>
            </a:prstGeom>
            <a:solidFill>
              <a:srgbClr val="00FF00"/>
            </a:solidFill>
            <a:ln w="9525" algn="ctr">
              <a:solidFill>
                <a:schemeClr val="tx1"/>
              </a:solidFill>
              <a:round/>
              <a:headEnd/>
              <a:tailEnd/>
            </a:ln>
          </p:spPr>
          <p:txBody>
            <a:bodyPr lIns="45720" rIns="45720" bIns="0"/>
            <a:lstStyle/>
            <a:p>
              <a:pPr algn="ctr" defTabSz="2663825" eaLnBrk="0" hangingPunct="0"/>
              <a:endParaRPr lang="en-US" sz="700" b="0">
                <a:solidFill>
                  <a:srgbClr val="000000"/>
                </a:solidFill>
                <a:latin typeface="Calibri" pitchFamily="34" charset="0"/>
              </a:endParaRPr>
            </a:p>
          </p:txBody>
        </p:sp>
        <p:sp>
          <p:nvSpPr>
            <p:cNvPr id="54305" name="Rectangle 297"/>
            <p:cNvSpPr>
              <a:spLocks noChangeArrowheads="1"/>
            </p:cNvSpPr>
            <p:nvPr/>
          </p:nvSpPr>
          <p:spPr bwMode="auto">
            <a:xfrm>
              <a:off x="4080" y="768"/>
              <a:ext cx="288" cy="288"/>
            </a:xfrm>
            <a:prstGeom prst="rect">
              <a:avLst/>
            </a:prstGeom>
            <a:solidFill>
              <a:srgbClr val="FFFF00"/>
            </a:solidFill>
            <a:ln w="9525" algn="ctr">
              <a:solidFill>
                <a:schemeClr val="tx1"/>
              </a:solidFill>
              <a:round/>
              <a:headEnd/>
              <a:tailEnd/>
            </a:ln>
          </p:spPr>
          <p:txBody>
            <a:bodyPr lIns="45720" rIns="45720" bIns="0"/>
            <a:lstStyle/>
            <a:p>
              <a:pPr algn="ctr" defTabSz="2663825" eaLnBrk="0" hangingPunct="0"/>
              <a:endParaRPr lang="en-US" sz="700" b="0">
                <a:solidFill>
                  <a:srgbClr val="000000"/>
                </a:solidFill>
                <a:latin typeface="Calibri" pitchFamily="34" charset="0"/>
              </a:endParaRPr>
            </a:p>
          </p:txBody>
        </p:sp>
        <p:sp>
          <p:nvSpPr>
            <p:cNvPr id="22" name="Right Triangle 301"/>
            <p:cNvSpPr>
              <a:spLocks noChangeArrowheads="1"/>
            </p:cNvSpPr>
            <p:nvPr/>
          </p:nvSpPr>
          <p:spPr bwMode="auto">
            <a:xfrm flipH="1">
              <a:off x="4087" y="774"/>
              <a:ext cx="281" cy="281"/>
            </a:xfrm>
            <a:prstGeom prst="rtTriangle">
              <a:avLst/>
            </a:prstGeom>
            <a:solidFill>
              <a:srgbClr val="00FF00"/>
            </a:solidFill>
            <a:ln w="9525" algn="ctr">
              <a:noFill/>
              <a:round/>
              <a:headEnd/>
              <a:tailEnd/>
            </a:ln>
          </p:spPr>
          <p:txBody>
            <a:bodyPr lIns="45720" rIns="45720" bIns="0">
              <a:normAutofit lnSpcReduction="10000"/>
            </a:bodyPr>
            <a:lstStyle/>
            <a:p>
              <a:pPr defTabSz="2663825" eaLnBrk="0" fontAlgn="auto" hangingPunct="0">
                <a:spcBef>
                  <a:spcPts val="0"/>
                </a:spcBef>
                <a:spcAft>
                  <a:spcPts val="0"/>
                </a:spcAft>
                <a:defRPr/>
              </a:pPr>
              <a:endParaRPr lang="en-US" sz="700" b="0">
                <a:solidFill>
                  <a:srgbClr val="000000"/>
                </a:solidFill>
                <a:latin typeface="Arial"/>
              </a:endParaRPr>
            </a:p>
          </p:txBody>
        </p:sp>
        <p:sp>
          <p:nvSpPr>
            <p:cNvPr id="39" name="Right Triangle 322"/>
            <p:cNvSpPr>
              <a:spLocks noChangeArrowheads="1"/>
            </p:cNvSpPr>
            <p:nvPr/>
          </p:nvSpPr>
          <p:spPr bwMode="auto">
            <a:xfrm flipH="1">
              <a:off x="3409" y="2059"/>
              <a:ext cx="143" cy="149"/>
            </a:xfrm>
            <a:prstGeom prst="rtTriangle">
              <a:avLst/>
            </a:prstGeom>
            <a:solidFill>
              <a:srgbClr val="FFFF00"/>
            </a:solidFill>
            <a:ln w="9525" algn="ctr">
              <a:noFill/>
              <a:round/>
              <a:headEnd/>
              <a:tailEnd/>
            </a:ln>
          </p:spPr>
          <p:txBody>
            <a:bodyPr lIns="45720" rIns="45720" bIns="0">
              <a:normAutofit fontScale="32500" lnSpcReduction="20000"/>
            </a:bodyPr>
            <a:lstStyle/>
            <a:p>
              <a:pPr defTabSz="2663825" eaLnBrk="0" fontAlgn="auto" hangingPunct="0">
                <a:spcBef>
                  <a:spcPts val="0"/>
                </a:spcBef>
                <a:spcAft>
                  <a:spcPts val="0"/>
                </a:spcAft>
                <a:defRPr/>
              </a:pPr>
              <a:endParaRPr lang="en-US" sz="700" b="0">
                <a:solidFill>
                  <a:srgbClr val="000000"/>
                </a:solidFill>
                <a:latin typeface="Arial"/>
              </a:endParaRPr>
            </a:p>
          </p:txBody>
        </p:sp>
        <p:sp>
          <p:nvSpPr>
            <p:cNvPr id="54308" name="Rectangle 296"/>
            <p:cNvSpPr>
              <a:spLocks noChangeArrowheads="1"/>
            </p:cNvSpPr>
            <p:nvPr/>
          </p:nvSpPr>
          <p:spPr bwMode="auto">
            <a:xfrm>
              <a:off x="4416" y="768"/>
              <a:ext cx="288" cy="288"/>
            </a:xfrm>
            <a:prstGeom prst="rect">
              <a:avLst/>
            </a:prstGeom>
            <a:solidFill>
              <a:srgbClr val="FFFF00"/>
            </a:solidFill>
            <a:ln w="9525" algn="ctr">
              <a:solidFill>
                <a:schemeClr val="tx1"/>
              </a:solidFill>
              <a:round/>
              <a:headEnd/>
              <a:tailEnd/>
            </a:ln>
          </p:spPr>
          <p:txBody>
            <a:bodyPr lIns="45720" rIns="45720" bIns="0"/>
            <a:lstStyle/>
            <a:p>
              <a:pPr algn="ctr" defTabSz="2663825" eaLnBrk="0" hangingPunct="0"/>
              <a:r>
                <a:rPr lang="en-US" sz="1100" b="0" baseline="30000">
                  <a:solidFill>
                    <a:srgbClr val="000000"/>
                  </a:solidFill>
                  <a:latin typeface="Calibri" pitchFamily="34" charset="0"/>
                </a:rPr>
                <a:t>287</a:t>
              </a:r>
              <a:r>
                <a:rPr lang="en-US" sz="1100" b="0">
                  <a:solidFill>
                    <a:srgbClr val="000000"/>
                  </a:solidFill>
                  <a:latin typeface="Calibri" pitchFamily="34" charset="0"/>
                </a:rPr>
                <a:t>114</a:t>
              </a:r>
            </a:p>
            <a:p>
              <a:pPr algn="ctr" defTabSz="2663825" eaLnBrk="0" hangingPunct="0"/>
              <a:r>
                <a:rPr lang="en-US" sz="1100" b="0">
                  <a:solidFill>
                    <a:srgbClr val="000000"/>
                  </a:solidFill>
                  <a:latin typeface="Calibri" pitchFamily="34" charset="0"/>
                </a:rPr>
                <a:t>0.45 s</a:t>
              </a:r>
            </a:p>
          </p:txBody>
        </p:sp>
        <p:sp>
          <p:nvSpPr>
            <p:cNvPr id="54309" name="Rectangle 302"/>
            <p:cNvSpPr>
              <a:spLocks noChangeArrowheads="1"/>
            </p:cNvSpPr>
            <p:nvPr/>
          </p:nvSpPr>
          <p:spPr bwMode="auto">
            <a:xfrm>
              <a:off x="4080" y="768"/>
              <a:ext cx="288" cy="288"/>
            </a:xfrm>
            <a:prstGeom prst="rect">
              <a:avLst/>
            </a:prstGeom>
            <a:noFill/>
            <a:ln w="9525" algn="ctr">
              <a:solidFill>
                <a:schemeClr val="tx1"/>
              </a:solidFill>
              <a:round/>
              <a:headEnd/>
              <a:tailEnd/>
            </a:ln>
          </p:spPr>
          <p:txBody>
            <a:bodyPr lIns="45720" rIns="45720" bIns="0"/>
            <a:lstStyle/>
            <a:p>
              <a:pPr algn="ctr" defTabSz="2663825" eaLnBrk="0" hangingPunct="0"/>
              <a:r>
                <a:rPr lang="en-US" sz="1100" b="0" baseline="30000" dirty="0">
                  <a:solidFill>
                    <a:srgbClr val="000000"/>
                  </a:solidFill>
                  <a:latin typeface="Calibri" pitchFamily="34" charset="0"/>
                </a:rPr>
                <a:t>286</a:t>
              </a:r>
              <a:r>
                <a:rPr lang="en-US" sz="1100" b="0" dirty="0">
                  <a:solidFill>
                    <a:srgbClr val="000000"/>
                  </a:solidFill>
                  <a:latin typeface="Calibri" pitchFamily="34" charset="0"/>
                </a:rPr>
                <a:t>114</a:t>
              </a:r>
            </a:p>
            <a:p>
              <a:pPr algn="ctr" defTabSz="2663825" eaLnBrk="0" hangingPunct="0"/>
              <a:r>
                <a:rPr lang="en-US" sz="1100" b="0" dirty="0">
                  <a:solidFill>
                    <a:srgbClr val="000000"/>
                  </a:solidFill>
                  <a:latin typeface="Calibri" pitchFamily="34" charset="0"/>
                </a:rPr>
                <a:t>0.12 s</a:t>
              </a:r>
            </a:p>
          </p:txBody>
        </p:sp>
        <p:sp>
          <p:nvSpPr>
            <p:cNvPr id="54310" name="Rectangle 306"/>
            <p:cNvSpPr>
              <a:spLocks noChangeArrowheads="1"/>
            </p:cNvSpPr>
            <p:nvPr/>
          </p:nvSpPr>
          <p:spPr bwMode="auto">
            <a:xfrm>
              <a:off x="3504" y="1344"/>
              <a:ext cx="288" cy="288"/>
            </a:xfrm>
            <a:prstGeom prst="rect">
              <a:avLst/>
            </a:prstGeom>
            <a:solidFill>
              <a:srgbClr val="00FF00"/>
            </a:solidFill>
            <a:ln w="9525" algn="ctr">
              <a:solidFill>
                <a:schemeClr val="tx1"/>
              </a:solidFill>
              <a:round/>
              <a:headEnd/>
              <a:tailEnd/>
            </a:ln>
          </p:spPr>
          <p:txBody>
            <a:bodyPr lIns="45720" rIns="45720" bIns="0"/>
            <a:lstStyle/>
            <a:p>
              <a:pPr algn="ctr" defTabSz="2663825" eaLnBrk="0" hangingPunct="0"/>
              <a:r>
                <a:rPr lang="en-US" sz="1200" b="0" baseline="30000">
                  <a:solidFill>
                    <a:srgbClr val="000000"/>
                  </a:solidFill>
                  <a:latin typeface="Calibri" pitchFamily="34" charset="0"/>
                </a:rPr>
                <a:t>282</a:t>
              </a:r>
              <a:r>
                <a:rPr lang="en-US" sz="1200" b="0">
                  <a:solidFill>
                    <a:srgbClr val="000000"/>
                  </a:solidFill>
                  <a:latin typeface="Calibri" pitchFamily="34" charset="0"/>
                </a:rPr>
                <a:t>Cn</a:t>
              </a:r>
            </a:p>
            <a:p>
              <a:pPr algn="ctr" defTabSz="2663825" eaLnBrk="0" hangingPunct="0"/>
              <a:r>
                <a:rPr lang="en-US" sz="1200" b="0">
                  <a:solidFill>
                    <a:srgbClr val="000000"/>
                  </a:solidFill>
                  <a:latin typeface="Calibri" pitchFamily="34" charset="0"/>
                </a:rPr>
                <a:t>1 ms</a:t>
              </a:r>
            </a:p>
          </p:txBody>
        </p:sp>
        <p:sp>
          <p:nvSpPr>
            <p:cNvPr id="54311" name="Rectangle 308"/>
            <p:cNvSpPr>
              <a:spLocks noChangeArrowheads="1"/>
            </p:cNvSpPr>
            <p:nvPr/>
          </p:nvSpPr>
          <p:spPr bwMode="auto">
            <a:xfrm>
              <a:off x="3840" y="1344"/>
              <a:ext cx="288" cy="288"/>
            </a:xfrm>
            <a:prstGeom prst="rect">
              <a:avLst/>
            </a:prstGeom>
            <a:solidFill>
              <a:srgbClr val="FFFF00"/>
            </a:solidFill>
            <a:ln w="9525" algn="ctr">
              <a:solidFill>
                <a:schemeClr val="tx1"/>
              </a:solidFill>
              <a:round/>
              <a:headEnd/>
              <a:tailEnd/>
            </a:ln>
          </p:spPr>
          <p:txBody>
            <a:bodyPr lIns="45720" rIns="45720" bIns="0"/>
            <a:lstStyle/>
            <a:p>
              <a:pPr algn="ctr" defTabSz="2663825" eaLnBrk="0" hangingPunct="0"/>
              <a:r>
                <a:rPr lang="en-US" sz="1200" b="0" baseline="30000">
                  <a:solidFill>
                    <a:srgbClr val="000000"/>
                  </a:solidFill>
                  <a:latin typeface="Calibri" pitchFamily="34" charset="0"/>
                </a:rPr>
                <a:t>283</a:t>
              </a:r>
              <a:r>
                <a:rPr lang="en-US" sz="1200" b="0">
                  <a:solidFill>
                    <a:srgbClr val="000000"/>
                  </a:solidFill>
                  <a:latin typeface="Calibri" pitchFamily="34" charset="0"/>
                </a:rPr>
                <a:t>Cn</a:t>
              </a:r>
            </a:p>
            <a:p>
              <a:pPr algn="ctr" defTabSz="2663825" eaLnBrk="0" hangingPunct="0"/>
              <a:r>
                <a:rPr lang="en-US" sz="1100" b="0">
                  <a:solidFill>
                    <a:srgbClr val="000000"/>
                  </a:solidFill>
                  <a:latin typeface="Calibri" pitchFamily="34" charset="0"/>
                </a:rPr>
                <a:t>3.83 s</a:t>
              </a:r>
            </a:p>
          </p:txBody>
        </p:sp>
        <p:sp>
          <p:nvSpPr>
            <p:cNvPr id="54312" name="Rectangle 378"/>
            <p:cNvSpPr>
              <a:spLocks noChangeArrowheads="1"/>
            </p:cNvSpPr>
            <p:nvPr/>
          </p:nvSpPr>
          <p:spPr bwMode="auto">
            <a:xfrm>
              <a:off x="2112" y="3072"/>
              <a:ext cx="288" cy="288"/>
            </a:xfrm>
            <a:prstGeom prst="rect">
              <a:avLst/>
            </a:prstGeom>
            <a:solidFill>
              <a:srgbClr val="FFFF00"/>
            </a:solidFill>
            <a:ln w="9525" algn="ctr">
              <a:solidFill>
                <a:schemeClr val="tx1"/>
              </a:solidFill>
              <a:round/>
              <a:headEnd/>
              <a:tailEnd/>
            </a:ln>
          </p:spPr>
          <p:txBody>
            <a:bodyPr lIns="45720" rIns="45720" bIns="0"/>
            <a:lstStyle/>
            <a:p>
              <a:pPr algn="ctr" defTabSz="2663825" eaLnBrk="0" hangingPunct="0"/>
              <a:endParaRPr lang="en-US" sz="700" b="0">
                <a:solidFill>
                  <a:srgbClr val="000000"/>
                </a:solidFill>
                <a:latin typeface="Calibri" pitchFamily="34" charset="0"/>
              </a:endParaRPr>
            </a:p>
          </p:txBody>
        </p:sp>
        <p:sp>
          <p:nvSpPr>
            <p:cNvPr id="91" name="Right Triangle 379"/>
            <p:cNvSpPr>
              <a:spLocks noChangeArrowheads="1"/>
            </p:cNvSpPr>
            <p:nvPr/>
          </p:nvSpPr>
          <p:spPr bwMode="auto">
            <a:xfrm flipH="1">
              <a:off x="2246" y="3186"/>
              <a:ext cx="153" cy="172"/>
            </a:xfrm>
            <a:prstGeom prst="rtTriangle">
              <a:avLst/>
            </a:prstGeom>
            <a:solidFill>
              <a:srgbClr val="00FF00"/>
            </a:solidFill>
            <a:ln w="9525" algn="ctr">
              <a:noFill/>
              <a:round/>
              <a:headEnd/>
              <a:tailEnd/>
            </a:ln>
          </p:spPr>
          <p:txBody>
            <a:bodyPr lIns="45720" rIns="45720" bIns="0">
              <a:normAutofit fontScale="47500" lnSpcReduction="20000"/>
            </a:bodyPr>
            <a:lstStyle/>
            <a:p>
              <a:pPr defTabSz="2663825" eaLnBrk="0" fontAlgn="auto" hangingPunct="0">
                <a:spcBef>
                  <a:spcPts val="0"/>
                </a:spcBef>
                <a:spcAft>
                  <a:spcPts val="0"/>
                </a:spcAft>
                <a:defRPr/>
              </a:pPr>
              <a:endParaRPr lang="en-US" sz="700" b="0">
                <a:solidFill>
                  <a:srgbClr val="000000"/>
                </a:solidFill>
                <a:latin typeface="Arial"/>
              </a:endParaRPr>
            </a:p>
          </p:txBody>
        </p:sp>
        <p:sp>
          <p:nvSpPr>
            <p:cNvPr id="54314" name="Rectangle 380"/>
            <p:cNvSpPr>
              <a:spLocks noChangeArrowheads="1"/>
            </p:cNvSpPr>
            <p:nvPr/>
          </p:nvSpPr>
          <p:spPr bwMode="auto">
            <a:xfrm>
              <a:off x="2112" y="3072"/>
              <a:ext cx="288" cy="288"/>
            </a:xfrm>
            <a:prstGeom prst="rect">
              <a:avLst/>
            </a:prstGeom>
            <a:noFill/>
            <a:ln w="9525" algn="ctr">
              <a:solidFill>
                <a:schemeClr val="tx1"/>
              </a:solidFill>
              <a:round/>
              <a:headEnd/>
              <a:tailEnd/>
            </a:ln>
          </p:spPr>
          <p:txBody>
            <a:bodyPr lIns="45720" rIns="45720" bIns="0"/>
            <a:lstStyle/>
            <a:p>
              <a:pPr algn="ctr" defTabSz="2663825" eaLnBrk="0" hangingPunct="0"/>
              <a:r>
                <a:rPr lang="en-US" sz="1200" b="0" baseline="30000">
                  <a:solidFill>
                    <a:srgbClr val="000000"/>
                  </a:solidFill>
                  <a:latin typeface="Calibri" pitchFamily="34" charset="0"/>
                </a:rPr>
                <a:t>271</a:t>
              </a:r>
              <a:r>
                <a:rPr lang="en-US" sz="1200" b="0">
                  <a:solidFill>
                    <a:srgbClr val="000000"/>
                  </a:solidFill>
                  <a:latin typeface="Calibri" pitchFamily="34" charset="0"/>
                </a:rPr>
                <a:t>Sg</a:t>
              </a:r>
            </a:p>
            <a:p>
              <a:pPr algn="ctr" defTabSz="2663825" eaLnBrk="0" hangingPunct="0"/>
              <a:r>
                <a:rPr lang="en-US" sz="1200" b="0">
                  <a:solidFill>
                    <a:srgbClr val="000000"/>
                  </a:solidFill>
                  <a:latin typeface="Calibri" pitchFamily="34" charset="0"/>
                </a:rPr>
                <a:t>114 s</a:t>
              </a:r>
            </a:p>
          </p:txBody>
        </p:sp>
        <p:sp>
          <p:nvSpPr>
            <p:cNvPr id="54315" name="Rectangle 401"/>
            <p:cNvSpPr>
              <a:spLocks noChangeArrowheads="1"/>
            </p:cNvSpPr>
            <p:nvPr/>
          </p:nvSpPr>
          <p:spPr bwMode="auto">
            <a:xfrm>
              <a:off x="1536" y="3648"/>
              <a:ext cx="288" cy="288"/>
            </a:xfrm>
            <a:prstGeom prst="rect">
              <a:avLst/>
            </a:prstGeom>
            <a:solidFill>
              <a:srgbClr val="00FF00"/>
            </a:solidFill>
            <a:ln w="9525" algn="ctr">
              <a:solidFill>
                <a:schemeClr val="tx1"/>
              </a:solidFill>
              <a:round/>
              <a:headEnd/>
              <a:tailEnd/>
            </a:ln>
          </p:spPr>
          <p:txBody>
            <a:bodyPr lIns="45720" rIns="45720" bIns="0"/>
            <a:lstStyle/>
            <a:p>
              <a:pPr algn="ctr" defTabSz="2663825" eaLnBrk="0" hangingPunct="0"/>
              <a:r>
                <a:rPr lang="en-US" sz="1200" b="0" baseline="30000">
                  <a:solidFill>
                    <a:srgbClr val="000000"/>
                  </a:solidFill>
                  <a:latin typeface="Calibri" pitchFamily="34" charset="0"/>
                </a:rPr>
                <a:t>267</a:t>
              </a:r>
              <a:r>
                <a:rPr lang="en-US" sz="1200" b="0">
                  <a:solidFill>
                    <a:srgbClr val="000000"/>
                  </a:solidFill>
                  <a:latin typeface="Calibri" pitchFamily="34" charset="0"/>
                </a:rPr>
                <a:t>Rf</a:t>
              </a:r>
            </a:p>
            <a:p>
              <a:pPr algn="ctr" defTabSz="2663825" eaLnBrk="0" hangingPunct="0"/>
              <a:r>
                <a:rPr lang="en-US" sz="1200" b="0">
                  <a:solidFill>
                    <a:srgbClr val="000000"/>
                  </a:solidFill>
                  <a:latin typeface="Calibri" pitchFamily="34" charset="0"/>
                </a:rPr>
                <a:t>77 m</a:t>
              </a:r>
            </a:p>
          </p:txBody>
        </p:sp>
        <p:sp>
          <p:nvSpPr>
            <p:cNvPr id="54316" name="Rectangle 344"/>
            <p:cNvSpPr>
              <a:spLocks noChangeArrowheads="1"/>
            </p:cNvSpPr>
            <p:nvPr/>
          </p:nvSpPr>
          <p:spPr bwMode="auto">
            <a:xfrm>
              <a:off x="2688" y="2496"/>
              <a:ext cx="288" cy="288"/>
            </a:xfrm>
            <a:prstGeom prst="rect">
              <a:avLst/>
            </a:prstGeom>
            <a:solidFill>
              <a:srgbClr val="FFFF00"/>
            </a:solidFill>
            <a:ln w="9525" algn="ctr">
              <a:solidFill>
                <a:schemeClr val="tx1"/>
              </a:solidFill>
              <a:round/>
              <a:headEnd/>
              <a:tailEnd/>
            </a:ln>
          </p:spPr>
          <p:txBody>
            <a:bodyPr lIns="45720" rIns="45720" bIns="0"/>
            <a:lstStyle/>
            <a:p>
              <a:pPr algn="ctr" defTabSz="2663825" eaLnBrk="0" hangingPunct="0"/>
              <a:r>
                <a:rPr lang="en-US" sz="1200" b="0" baseline="30000">
                  <a:solidFill>
                    <a:srgbClr val="000000"/>
                  </a:solidFill>
                  <a:latin typeface="Calibri" pitchFamily="34" charset="0"/>
                </a:rPr>
                <a:t>275</a:t>
              </a:r>
              <a:r>
                <a:rPr lang="en-US" sz="1200" b="0">
                  <a:solidFill>
                    <a:srgbClr val="000000"/>
                  </a:solidFill>
                  <a:latin typeface="Calibri" pitchFamily="34" charset="0"/>
                </a:rPr>
                <a:t>Hs</a:t>
              </a:r>
            </a:p>
            <a:p>
              <a:pPr algn="ctr" defTabSz="2663825" eaLnBrk="0" hangingPunct="0"/>
              <a:r>
                <a:rPr lang="en-US" sz="1100" b="0">
                  <a:solidFill>
                    <a:srgbClr val="000000"/>
                  </a:solidFill>
                  <a:latin typeface="Calibri" pitchFamily="34" charset="0"/>
                </a:rPr>
                <a:t>0.19 s</a:t>
              </a:r>
            </a:p>
          </p:txBody>
        </p:sp>
        <p:sp>
          <p:nvSpPr>
            <p:cNvPr id="54317" name="Rectangle 323"/>
            <p:cNvSpPr>
              <a:spLocks noChangeArrowheads="1"/>
            </p:cNvSpPr>
            <p:nvPr/>
          </p:nvSpPr>
          <p:spPr bwMode="auto">
            <a:xfrm>
              <a:off x="3264" y="1920"/>
              <a:ext cx="288" cy="288"/>
            </a:xfrm>
            <a:prstGeom prst="rect">
              <a:avLst/>
            </a:prstGeom>
            <a:noFill/>
            <a:ln w="9525" algn="ctr">
              <a:solidFill>
                <a:schemeClr val="tx1"/>
              </a:solidFill>
              <a:round/>
              <a:headEnd/>
              <a:tailEnd/>
            </a:ln>
          </p:spPr>
          <p:txBody>
            <a:bodyPr lIns="45720" rIns="45720" bIns="0"/>
            <a:lstStyle/>
            <a:p>
              <a:pPr algn="ctr" defTabSz="2663825" eaLnBrk="0" hangingPunct="0"/>
              <a:r>
                <a:rPr lang="en-US" sz="1200" b="0" baseline="30000">
                  <a:solidFill>
                    <a:srgbClr val="000000"/>
                  </a:solidFill>
                  <a:latin typeface="Calibri" pitchFamily="34" charset="0"/>
                </a:rPr>
                <a:t>279</a:t>
              </a:r>
              <a:r>
                <a:rPr lang="en-US" sz="1200" b="0">
                  <a:solidFill>
                    <a:srgbClr val="000000"/>
                  </a:solidFill>
                  <a:latin typeface="Calibri" pitchFamily="34" charset="0"/>
                </a:rPr>
                <a:t>Ds</a:t>
              </a:r>
            </a:p>
            <a:p>
              <a:pPr algn="ctr" defTabSz="2663825" eaLnBrk="0" hangingPunct="0"/>
              <a:r>
                <a:rPr lang="en-US" sz="1100" b="0">
                  <a:solidFill>
                    <a:srgbClr val="000000"/>
                  </a:solidFill>
                  <a:latin typeface="Calibri" pitchFamily="34" charset="0"/>
                </a:rPr>
                <a:t>0.20 s</a:t>
              </a:r>
            </a:p>
          </p:txBody>
        </p:sp>
        <p:sp>
          <p:nvSpPr>
            <p:cNvPr id="54318" name="Line 45"/>
            <p:cNvSpPr>
              <a:spLocks noChangeShapeType="1"/>
            </p:cNvSpPr>
            <p:nvPr/>
          </p:nvSpPr>
          <p:spPr bwMode="auto">
            <a:xfrm flipH="1">
              <a:off x="3552" y="1632"/>
              <a:ext cx="288" cy="288"/>
            </a:xfrm>
            <a:prstGeom prst="line">
              <a:avLst/>
            </a:prstGeom>
            <a:noFill/>
            <a:ln w="9525">
              <a:solidFill>
                <a:schemeClr val="tx1"/>
              </a:solidFill>
              <a:round/>
              <a:headEnd/>
              <a:tailEnd type="triangle" w="med" len="med"/>
            </a:ln>
          </p:spPr>
          <p:txBody>
            <a:bodyPr/>
            <a:lstStyle/>
            <a:p>
              <a:pPr eaLnBrk="0" hangingPunct="0"/>
              <a:endParaRPr lang="en-US" b="0">
                <a:solidFill>
                  <a:srgbClr val="000000"/>
                </a:solidFill>
                <a:latin typeface="Arial" charset="0"/>
              </a:endParaRPr>
            </a:p>
          </p:txBody>
        </p:sp>
        <p:sp>
          <p:nvSpPr>
            <p:cNvPr id="54319" name="Line 46"/>
            <p:cNvSpPr>
              <a:spLocks noChangeShapeType="1"/>
            </p:cNvSpPr>
            <p:nvPr/>
          </p:nvSpPr>
          <p:spPr bwMode="auto">
            <a:xfrm flipH="1">
              <a:off x="2976" y="2208"/>
              <a:ext cx="288" cy="288"/>
            </a:xfrm>
            <a:prstGeom prst="line">
              <a:avLst/>
            </a:prstGeom>
            <a:noFill/>
            <a:ln w="9525">
              <a:solidFill>
                <a:schemeClr val="tx1"/>
              </a:solidFill>
              <a:round/>
              <a:headEnd/>
              <a:tailEnd type="triangle" w="med" len="med"/>
            </a:ln>
          </p:spPr>
          <p:txBody>
            <a:bodyPr/>
            <a:lstStyle/>
            <a:p>
              <a:pPr eaLnBrk="0" hangingPunct="0"/>
              <a:endParaRPr lang="en-US" b="0">
                <a:solidFill>
                  <a:srgbClr val="000000"/>
                </a:solidFill>
                <a:latin typeface="Arial" charset="0"/>
              </a:endParaRPr>
            </a:p>
          </p:txBody>
        </p:sp>
        <p:sp>
          <p:nvSpPr>
            <p:cNvPr id="54320" name="Line 47"/>
            <p:cNvSpPr>
              <a:spLocks noChangeShapeType="1"/>
            </p:cNvSpPr>
            <p:nvPr/>
          </p:nvSpPr>
          <p:spPr bwMode="auto">
            <a:xfrm flipH="1">
              <a:off x="2400" y="2784"/>
              <a:ext cx="288" cy="288"/>
            </a:xfrm>
            <a:prstGeom prst="line">
              <a:avLst/>
            </a:prstGeom>
            <a:noFill/>
            <a:ln w="9525">
              <a:solidFill>
                <a:schemeClr val="tx1"/>
              </a:solidFill>
              <a:round/>
              <a:headEnd/>
              <a:tailEnd type="triangle" w="med" len="med"/>
            </a:ln>
          </p:spPr>
          <p:txBody>
            <a:bodyPr/>
            <a:lstStyle/>
            <a:p>
              <a:pPr eaLnBrk="0" hangingPunct="0"/>
              <a:endParaRPr lang="en-US" b="0">
                <a:solidFill>
                  <a:srgbClr val="000000"/>
                </a:solidFill>
                <a:latin typeface="Arial" charset="0"/>
              </a:endParaRPr>
            </a:p>
          </p:txBody>
        </p:sp>
        <p:sp>
          <p:nvSpPr>
            <p:cNvPr id="54321" name="Line 48"/>
            <p:cNvSpPr>
              <a:spLocks noChangeShapeType="1"/>
            </p:cNvSpPr>
            <p:nvPr/>
          </p:nvSpPr>
          <p:spPr bwMode="auto">
            <a:xfrm flipH="1">
              <a:off x="1824" y="3360"/>
              <a:ext cx="288" cy="288"/>
            </a:xfrm>
            <a:prstGeom prst="line">
              <a:avLst/>
            </a:prstGeom>
            <a:noFill/>
            <a:ln w="9525">
              <a:solidFill>
                <a:schemeClr val="tx1"/>
              </a:solidFill>
              <a:round/>
              <a:headEnd/>
              <a:tailEnd type="triangle" w="med" len="med"/>
            </a:ln>
          </p:spPr>
          <p:txBody>
            <a:bodyPr/>
            <a:lstStyle/>
            <a:p>
              <a:pPr eaLnBrk="0" hangingPunct="0"/>
              <a:endParaRPr lang="en-US" b="0">
                <a:solidFill>
                  <a:srgbClr val="000000"/>
                </a:solidFill>
                <a:latin typeface="Arial" charset="0"/>
              </a:endParaRPr>
            </a:p>
          </p:txBody>
        </p:sp>
        <p:sp>
          <p:nvSpPr>
            <p:cNvPr id="54322" name="Line 49"/>
            <p:cNvSpPr>
              <a:spLocks noChangeShapeType="1"/>
            </p:cNvSpPr>
            <p:nvPr/>
          </p:nvSpPr>
          <p:spPr bwMode="auto">
            <a:xfrm flipH="1">
              <a:off x="3792" y="1056"/>
              <a:ext cx="288" cy="288"/>
            </a:xfrm>
            <a:prstGeom prst="line">
              <a:avLst/>
            </a:prstGeom>
            <a:noFill/>
            <a:ln w="9525">
              <a:solidFill>
                <a:schemeClr val="tx1"/>
              </a:solidFill>
              <a:round/>
              <a:headEnd/>
              <a:tailEnd type="triangle" w="med" len="med"/>
            </a:ln>
          </p:spPr>
          <p:txBody>
            <a:bodyPr/>
            <a:lstStyle/>
            <a:p>
              <a:pPr eaLnBrk="0" hangingPunct="0"/>
              <a:endParaRPr lang="en-US" b="0">
                <a:solidFill>
                  <a:srgbClr val="000000"/>
                </a:solidFill>
                <a:latin typeface="Arial" charset="0"/>
              </a:endParaRPr>
            </a:p>
          </p:txBody>
        </p:sp>
        <p:sp>
          <p:nvSpPr>
            <p:cNvPr id="54323" name="Line 50"/>
            <p:cNvSpPr>
              <a:spLocks noChangeShapeType="1"/>
            </p:cNvSpPr>
            <p:nvPr/>
          </p:nvSpPr>
          <p:spPr bwMode="auto">
            <a:xfrm flipH="1">
              <a:off x="4128" y="1056"/>
              <a:ext cx="288" cy="288"/>
            </a:xfrm>
            <a:prstGeom prst="line">
              <a:avLst/>
            </a:prstGeom>
            <a:noFill/>
            <a:ln w="9525">
              <a:solidFill>
                <a:schemeClr val="tx1"/>
              </a:solidFill>
              <a:round/>
              <a:headEnd/>
              <a:tailEnd type="triangle" w="med" len="med"/>
            </a:ln>
          </p:spPr>
          <p:txBody>
            <a:bodyPr/>
            <a:lstStyle/>
            <a:p>
              <a:pPr eaLnBrk="0" hangingPunct="0"/>
              <a:endParaRPr lang="en-US" b="0">
                <a:solidFill>
                  <a:srgbClr val="000000"/>
                </a:solidFill>
                <a:latin typeface="Arial" charset="0"/>
              </a:endParaRPr>
            </a:p>
          </p:txBody>
        </p:sp>
        <p:grpSp>
          <p:nvGrpSpPr>
            <p:cNvPr id="8" name="Group 51"/>
            <p:cNvGrpSpPr>
              <a:grpSpLocks/>
            </p:cNvGrpSpPr>
            <p:nvPr/>
          </p:nvGrpSpPr>
          <p:grpSpPr bwMode="auto">
            <a:xfrm>
              <a:off x="3504" y="1632"/>
              <a:ext cx="288" cy="144"/>
              <a:chOff x="3264" y="3504"/>
              <a:chExt cx="288" cy="144"/>
            </a:xfrm>
          </p:grpSpPr>
          <p:sp>
            <p:nvSpPr>
              <p:cNvPr id="54334" name="Line 52"/>
              <p:cNvSpPr>
                <a:spLocks noChangeShapeType="1"/>
              </p:cNvSpPr>
              <p:nvPr/>
            </p:nvSpPr>
            <p:spPr bwMode="auto">
              <a:xfrm flipH="1">
                <a:off x="3264" y="3504"/>
                <a:ext cx="144" cy="144"/>
              </a:xfrm>
              <a:prstGeom prst="line">
                <a:avLst/>
              </a:prstGeom>
              <a:noFill/>
              <a:ln w="9525">
                <a:solidFill>
                  <a:schemeClr val="tx1"/>
                </a:solidFill>
                <a:round/>
                <a:headEnd/>
                <a:tailEnd type="triangle" w="med" len="med"/>
              </a:ln>
            </p:spPr>
            <p:txBody>
              <a:bodyPr/>
              <a:lstStyle/>
              <a:p>
                <a:pPr eaLnBrk="0" hangingPunct="0"/>
                <a:endParaRPr lang="en-US" b="0">
                  <a:solidFill>
                    <a:srgbClr val="000000"/>
                  </a:solidFill>
                  <a:latin typeface="Arial" charset="0"/>
                </a:endParaRPr>
              </a:p>
            </p:txBody>
          </p:sp>
          <p:sp>
            <p:nvSpPr>
              <p:cNvPr id="54335" name="Line 53"/>
              <p:cNvSpPr>
                <a:spLocks noChangeShapeType="1"/>
              </p:cNvSpPr>
              <p:nvPr/>
            </p:nvSpPr>
            <p:spPr bwMode="auto">
              <a:xfrm>
                <a:off x="3408" y="3504"/>
                <a:ext cx="144" cy="144"/>
              </a:xfrm>
              <a:prstGeom prst="line">
                <a:avLst/>
              </a:prstGeom>
              <a:noFill/>
              <a:ln w="9525">
                <a:solidFill>
                  <a:schemeClr val="tx1"/>
                </a:solidFill>
                <a:round/>
                <a:headEnd/>
                <a:tailEnd type="triangle" w="med" len="med"/>
              </a:ln>
            </p:spPr>
            <p:txBody>
              <a:bodyPr/>
              <a:lstStyle/>
              <a:p>
                <a:pPr eaLnBrk="0" hangingPunct="0"/>
                <a:endParaRPr lang="en-US" b="0">
                  <a:solidFill>
                    <a:srgbClr val="000000"/>
                  </a:solidFill>
                  <a:latin typeface="Arial" charset="0"/>
                </a:endParaRPr>
              </a:p>
            </p:txBody>
          </p:sp>
        </p:grpSp>
        <p:grpSp>
          <p:nvGrpSpPr>
            <p:cNvPr id="9" name="Group 54"/>
            <p:cNvGrpSpPr>
              <a:grpSpLocks/>
            </p:cNvGrpSpPr>
            <p:nvPr/>
          </p:nvGrpSpPr>
          <p:grpSpPr bwMode="auto">
            <a:xfrm>
              <a:off x="3264" y="2208"/>
              <a:ext cx="288" cy="144"/>
              <a:chOff x="3264" y="3504"/>
              <a:chExt cx="288" cy="144"/>
            </a:xfrm>
          </p:grpSpPr>
          <p:sp>
            <p:nvSpPr>
              <p:cNvPr id="54332" name="Line 55"/>
              <p:cNvSpPr>
                <a:spLocks noChangeShapeType="1"/>
              </p:cNvSpPr>
              <p:nvPr/>
            </p:nvSpPr>
            <p:spPr bwMode="auto">
              <a:xfrm flipH="1">
                <a:off x="3264" y="3504"/>
                <a:ext cx="144" cy="144"/>
              </a:xfrm>
              <a:prstGeom prst="line">
                <a:avLst/>
              </a:prstGeom>
              <a:noFill/>
              <a:ln w="9525">
                <a:solidFill>
                  <a:schemeClr val="tx1"/>
                </a:solidFill>
                <a:round/>
                <a:headEnd/>
                <a:tailEnd type="triangle" w="med" len="med"/>
              </a:ln>
            </p:spPr>
            <p:txBody>
              <a:bodyPr/>
              <a:lstStyle/>
              <a:p>
                <a:pPr eaLnBrk="0" hangingPunct="0"/>
                <a:endParaRPr lang="en-US" b="0">
                  <a:solidFill>
                    <a:srgbClr val="000000"/>
                  </a:solidFill>
                  <a:latin typeface="Arial" charset="0"/>
                </a:endParaRPr>
              </a:p>
            </p:txBody>
          </p:sp>
          <p:sp>
            <p:nvSpPr>
              <p:cNvPr id="54333" name="Line 56"/>
              <p:cNvSpPr>
                <a:spLocks noChangeShapeType="1"/>
              </p:cNvSpPr>
              <p:nvPr/>
            </p:nvSpPr>
            <p:spPr bwMode="auto">
              <a:xfrm>
                <a:off x="3408" y="3504"/>
                <a:ext cx="144" cy="144"/>
              </a:xfrm>
              <a:prstGeom prst="line">
                <a:avLst/>
              </a:prstGeom>
              <a:noFill/>
              <a:ln w="9525">
                <a:solidFill>
                  <a:schemeClr val="tx1"/>
                </a:solidFill>
                <a:round/>
                <a:headEnd/>
                <a:tailEnd type="triangle" w="med" len="med"/>
              </a:ln>
            </p:spPr>
            <p:txBody>
              <a:bodyPr/>
              <a:lstStyle/>
              <a:p>
                <a:pPr eaLnBrk="0" hangingPunct="0"/>
                <a:endParaRPr lang="en-US" b="0">
                  <a:solidFill>
                    <a:srgbClr val="000000"/>
                  </a:solidFill>
                  <a:latin typeface="Arial" charset="0"/>
                </a:endParaRPr>
              </a:p>
            </p:txBody>
          </p:sp>
        </p:grpSp>
        <p:grpSp>
          <p:nvGrpSpPr>
            <p:cNvPr id="10" name="Group 57"/>
            <p:cNvGrpSpPr>
              <a:grpSpLocks/>
            </p:cNvGrpSpPr>
            <p:nvPr/>
          </p:nvGrpSpPr>
          <p:grpSpPr bwMode="auto">
            <a:xfrm>
              <a:off x="2112" y="3360"/>
              <a:ext cx="288" cy="144"/>
              <a:chOff x="3264" y="3504"/>
              <a:chExt cx="288" cy="144"/>
            </a:xfrm>
          </p:grpSpPr>
          <p:sp>
            <p:nvSpPr>
              <p:cNvPr id="54330" name="Line 58"/>
              <p:cNvSpPr>
                <a:spLocks noChangeShapeType="1"/>
              </p:cNvSpPr>
              <p:nvPr/>
            </p:nvSpPr>
            <p:spPr bwMode="auto">
              <a:xfrm flipH="1">
                <a:off x="3264" y="3504"/>
                <a:ext cx="144" cy="144"/>
              </a:xfrm>
              <a:prstGeom prst="line">
                <a:avLst/>
              </a:prstGeom>
              <a:noFill/>
              <a:ln w="9525">
                <a:solidFill>
                  <a:schemeClr val="tx1"/>
                </a:solidFill>
                <a:round/>
                <a:headEnd/>
                <a:tailEnd type="triangle" w="med" len="med"/>
              </a:ln>
            </p:spPr>
            <p:txBody>
              <a:bodyPr/>
              <a:lstStyle/>
              <a:p>
                <a:pPr eaLnBrk="0" hangingPunct="0"/>
                <a:endParaRPr lang="en-US" b="0">
                  <a:solidFill>
                    <a:srgbClr val="000000"/>
                  </a:solidFill>
                  <a:latin typeface="Arial" charset="0"/>
                </a:endParaRPr>
              </a:p>
            </p:txBody>
          </p:sp>
          <p:sp>
            <p:nvSpPr>
              <p:cNvPr id="54331" name="Line 59"/>
              <p:cNvSpPr>
                <a:spLocks noChangeShapeType="1"/>
              </p:cNvSpPr>
              <p:nvPr/>
            </p:nvSpPr>
            <p:spPr bwMode="auto">
              <a:xfrm>
                <a:off x="3408" y="3504"/>
                <a:ext cx="144" cy="144"/>
              </a:xfrm>
              <a:prstGeom prst="line">
                <a:avLst/>
              </a:prstGeom>
              <a:noFill/>
              <a:ln w="9525">
                <a:solidFill>
                  <a:schemeClr val="tx1"/>
                </a:solidFill>
                <a:round/>
                <a:headEnd/>
                <a:tailEnd type="triangle" w="med" len="med"/>
              </a:ln>
            </p:spPr>
            <p:txBody>
              <a:bodyPr/>
              <a:lstStyle/>
              <a:p>
                <a:pPr eaLnBrk="0" hangingPunct="0"/>
                <a:endParaRPr lang="en-US" b="0">
                  <a:solidFill>
                    <a:srgbClr val="000000"/>
                  </a:solidFill>
                  <a:latin typeface="Arial" charset="0"/>
                </a:endParaRPr>
              </a:p>
            </p:txBody>
          </p:sp>
        </p:grpSp>
        <p:grpSp>
          <p:nvGrpSpPr>
            <p:cNvPr id="11" name="Group 60"/>
            <p:cNvGrpSpPr>
              <a:grpSpLocks/>
            </p:cNvGrpSpPr>
            <p:nvPr/>
          </p:nvGrpSpPr>
          <p:grpSpPr bwMode="auto">
            <a:xfrm>
              <a:off x="1536" y="3936"/>
              <a:ext cx="288" cy="144"/>
              <a:chOff x="3264" y="3504"/>
              <a:chExt cx="288" cy="144"/>
            </a:xfrm>
          </p:grpSpPr>
          <p:sp>
            <p:nvSpPr>
              <p:cNvPr id="54328" name="Line 61"/>
              <p:cNvSpPr>
                <a:spLocks noChangeShapeType="1"/>
              </p:cNvSpPr>
              <p:nvPr/>
            </p:nvSpPr>
            <p:spPr bwMode="auto">
              <a:xfrm flipH="1">
                <a:off x="3264" y="3504"/>
                <a:ext cx="144" cy="144"/>
              </a:xfrm>
              <a:prstGeom prst="line">
                <a:avLst/>
              </a:prstGeom>
              <a:noFill/>
              <a:ln w="9525">
                <a:solidFill>
                  <a:schemeClr val="tx1"/>
                </a:solidFill>
                <a:round/>
                <a:headEnd/>
                <a:tailEnd type="triangle" w="med" len="med"/>
              </a:ln>
            </p:spPr>
            <p:txBody>
              <a:bodyPr/>
              <a:lstStyle/>
              <a:p>
                <a:pPr eaLnBrk="0" hangingPunct="0"/>
                <a:endParaRPr lang="en-US" b="0">
                  <a:solidFill>
                    <a:srgbClr val="000000"/>
                  </a:solidFill>
                  <a:latin typeface="Arial" charset="0"/>
                </a:endParaRPr>
              </a:p>
            </p:txBody>
          </p:sp>
          <p:sp>
            <p:nvSpPr>
              <p:cNvPr id="54329" name="Line 62"/>
              <p:cNvSpPr>
                <a:spLocks noChangeShapeType="1"/>
              </p:cNvSpPr>
              <p:nvPr/>
            </p:nvSpPr>
            <p:spPr bwMode="auto">
              <a:xfrm>
                <a:off x="3408" y="3504"/>
                <a:ext cx="144" cy="144"/>
              </a:xfrm>
              <a:prstGeom prst="line">
                <a:avLst/>
              </a:prstGeom>
              <a:noFill/>
              <a:ln w="9525">
                <a:solidFill>
                  <a:schemeClr val="tx1"/>
                </a:solidFill>
                <a:round/>
                <a:headEnd/>
                <a:tailEnd type="triangle" w="med" len="med"/>
              </a:ln>
            </p:spPr>
            <p:txBody>
              <a:bodyPr/>
              <a:lstStyle/>
              <a:p>
                <a:pPr eaLnBrk="0" hangingPunct="0"/>
                <a:endParaRPr lang="en-US" b="0">
                  <a:solidFill>
                    <a:srgbClr val="000000"/>
                  </a:solidFill>
                  <a:latin typeface="Arial" charset="0"/>
                </a:endParaRPr>
              </a:p>
            </p:txBody>
          </p:sp>
        </p:grpSp>
      </p:grpSp>
      <p:grpSp>
        <p:nvGrpSpPr>
          <p:cNvPr id="12" name="Group 63"/>
          <p:cNvGrpSpPr>
            <a:grpSpLocks/>
          </p:cNvGrpSpPr>
          <p:nvPr/>
        </p:nvGrpSpPr>
        <p:grpSpPr bwMode="auto">
          <a:xfrm>
            <a:off x="1905000" y="1219200"/>
            <a:ext cx="5029200" cy="5257800"/>
            <a:chOff x="864" y="768"/>
            <a:chExt cx="3168" cy="3312"/>
          </a:xfrm>
        </p:grpSpPr>
        <p:sp>
          <p:nvSpPr>
            <p:cNvPr id="54290" name="Rectangle 432"/>
            <p:cNvSpPr>
              <a:spLocks noChangeArrowheads="1"/>
            </p:cNvSpPr>
            <p:nvPr/>
          </p:nvSpPr>
          <p:spPr bwMode="auto">
            <a:xfrm>
              <a:off x="3744" y="768"/>
              <a:ext cx="288" cy="288"/>
            </a:xfrm>
            <a:prstGeom prst="rect">
              <a:avLst/>
            </a:prstGeom>
            <a:solidFill>
              <a:srgbClr val="FFFF00"/>
            </a:solidFill>
            <a:ln w="9525" algn="ctr">
              <a:solidFill>
                <a:schemeClr val="tx1"/>
              </a:solidFill>
              <a:round/>
              <a:headEnd/>
              <a:tailEnd/>
            </a:ln>
          </p:spPr>
          <p:txBody>
            <a:bodyPr lIns="45720" rIns="45720" bIns="0"/>
            <a:lstStyle/>
            <a:p>
              <a:pPr algn="ctr" defTabSz="2663825" eaLnBrk="0" hangingPunct="0"/>
              <a:r>
                <a:rPr lang="en-US" sz="1100" b="0" baseline="30000" dirty="0">
                  <a:solidFill>
                    <a:srgbClr val="000000"/>
                  </a:solidFill>
                  <a:latin typeface="Calibri" pitchFamily="34" charset="0"/>
                </a:rPr>
                <a:t>285</a:t>
              </a:r>
              <a:r>
                <a:rPr lang="en-US" sz="1100" b="0" dirty="0">
                  <a:solidFill>
                    <a:srgbClr val="000000"/>
                  </a:solidFill>
                  <a:latin typeface="Calibri" pitchFamily="34" charset="0"/>
                </a:rPr>
                <a:t>114</a:t>
              </a:r>
            </a:p>
            <a:p>
              <a:pPr algn="ctr" defTabSz="2663825" eaLnBrk="0" hangingPunct="0"/>
              <a:r>
                <a:rPr lang="en-US" sz="1100" b="0" dirty="0">
                  <a:solidFill>
                    <a:srgbClr val="000000"/>
                  </a:solidFill>
                  <a:latin typeface="Calibri" pitchFamily="34" charset="0"/>
                </a:rPr>
                <a:t>0.12 s</a:t>
              </a:r>
            </a:p>
          </p:txBody>
        </p:sp>
        <p:sp>
          <p:nvSpPr>
            <p:cNvPr id="54291" name="Rectangle 433"/>
            <p:cNvSpPr>
              <a:spLocks noChangeArrowheads="1"/>
            </p:cNvSpPr>
            <p:nvPr/>
          </p:nvSpPr>
          <p:spPr bwMode="auto">
            <a:xfrm>
              <a:off x="3168" y="1344"/>
              <a:ext cx="288" cy="288"/>
            </a:xfrm>
            <a:prstGeom prst="rect">
              <a:avLst/>
            </a:prstGeom>
            <a:solidFill>
              <a:srgbClr val="FFFF00"/>
            </a:solidFill>
            <a:ln w="9525" algn="ctr">
              <a:solidFill>
                <a:schemeClr val="tx1"/>
              </a:solidFill>
              <a:round/>
              <a:headEnd/>
              <a:tailEnd/>
            </a:ln>
          </p:spPr>
          <p:txBody>
            <a:bodyPr lIns="45720" rIns="45720" bIns="0"/>
            <a:lstStyle/>
            <a:p>
              <a:pPr algn="ctr" defTabSz="2663825" eaLnBrk="0" hangingPunct="0"/>
              <a:r>
                <a:rPr lang="en-US" sz="1200" b="0" baseline="30000">
                  <a:solidFill>
                    <a:srgbClr val="000000"/>
                  </a:solidFill>
                  <a:latin typeface="Calibri" pitchFamily="34" charset="0"/>
                </a:rPr>
                <a:t>281</a:t>
              </a:r>
              <a:r>
                <a:rPr lang="en-US" sz="1200" b="0">
                  <a:solidFill>
                    <a:srgbClr val="000000"/>
                  </a:solidFill>
                  <a:latin typeface="Calibri" pitchFamily="34" charset="0"/>
                </a:rPr>
                <a:t>Cn</a:t>
              </a:r>
            </a:p>
            <a:p>
              <a:pPr algn="ctr" defTabSz="2663825" eaLnBrk="0" hangingPunct="0"/>
              <a:r>
                <a:rPr lang="en-US" sz="1000" b="0">
                  <a:solidFill>
                    <a:srgbClr val="000000"/>
                  </a:solidFill>
                  <a:latin typeface="Calibri" pitchFamily="34" charset="0"/>
                </a:rPr>
                <a:t>97 ms</a:t>
              </a:r>
            </a:p>
          </p:txBody>
        </p:sp>
        <p:sp>
          <p:nvSpPr>
            <p:cNvPr id="54292" name="Rectangle 434"/>
            <p:cNvSpPr>
              <a:spLocks noChangeArrowheads="1"/>
            </p:cNvSpPr>
            <p:nvPr/>
          </p:nvSpPr>
          <p:spPr bwMode="auto">
            <a:xfrm>
              <a:off x="2592" y="1920"/>
              <a:ext cx="288" cy="288"/>
            </a:xfrm>
            <a:prstGeom prst="rect">
              <a:avLst/>
            </a:prstGeom>
            <a:solidFill>
              <a:srgbClr val="FFFF00"/>
            </a:solidFill>
            <a:ln w="9525" algn="ctr">
              <a:solidFill>
                <a:schemeClr val="tx1"/>
              </a:solidFill>
              <a:round/>
              <a:headEnd/>
              <a:tailEnd/>
            </a:ln>
          </p:spPr>
          <p:txBody>
            <a:bodyPr lIns="45720" rIns="45720" bIns="0"/>
            <a:lstStyle/>
            <a:p>
              <a:pPr algn="ctr" defTabSz="2663825" eaLnBrk="0" hangingPunct="0"/>
              <a:r>
                <a:rPr lang="en-US" sz="1200" b="0" baseline="30000">
                  <a:solidFill>
                    <a:srgbClr val="000000"/>
                  </a:solidFill>
                  <a:latin typeface="Calibri" pitchFamily="34" charset="0"/>
                </a:rPr>
                <a:t>277</a:t>
              </a:r>
              <a:r>
                <a:rPr lang="en-US" sz="1200" b="0">
                  <a:solidFill>
                    <a:srgbClr val="000000"/>
                  </a:solidFill>
                  <a:latin typeface="Calibri" pitchFamily="34" charset="0"/>
                </a:rPr>
                <a:t>Ds</a:t>
              </a:r>
            </a:p>
            <a:p>
              <a:pPr algn="ctr" defTabSz="2663825" eaLnBrk="0" hangingPunct="0"/>
              <a:r>
                <a:rPr lang="en-US" sz="1000" b="0">
                  <a:solidFill>
                    <a:srgbClr val="000000"/>
                  </a:solidFill>
                  <a:latin typeface="Calibri" pitchFamily="34" charset="0"/>
                </a:rPr>
                <a:t>5.7 ms</a:t>
              </a:r>
            </a:p>
          </p:txBody>
        </p:sp>
        <p:sp>
          <p:nvSpPr>
            <p:cNvPr id="54293" name="Rectangle 435"/>
            <p:cNvSpPr>
              <a:spLocks noChangeArrowheads="1"/>
            </p:cNvSpPr>
            <p:nvPr/>
          </p:nvSpPr>
          <p:spPr bwMode="auto">
            <a:xfrm>
              <a:off x="2016" y="2496"/>
              <a:ext cx="288" cy="288"/>
            </a:xfrm>
            <a:prstGeom prst="rect">
              <a:avLst/>
            </a:prstGeom>
            <a:solidFill>
              <a:srgbClr val="FFFF00"/>
            </a:solidFill>
            <a:ln w="9525" algn="ctr">
              <a:solidFill>
                <a:schemeClr val="tx1"/>
              </a:solidFill>
              <a:round/>
              <a:headEnd/>
              <a:tailEnd/>
            </a:ln>
          </p:spPr>
          <p:txBody>
            <a:bodyPr lIns="45720" rIns="45720" bIns="0"/>
            <a:lstStyle/>
            <a:p>
              <a:pPr algn="ctr" defTabSz="2663825" eaLnBrk="0" hangingPunct="0"/>
              <a:r>
                <a:rPr lang="en-US" sz="1200" b="0" baseline="30000">
                  <a:solidFill>
                    <a:srgbClr val="000000"/>
                  </a:solidFill>
                  <a:latin typeface="Calibri" pitchFamily="34" charset="0"/>
                </a:rPr>
                <a:t>273</a:t>
              </a:r>
              <a:r>
                <a:rPr lang="en-US" sz="1200" b="0">
                  <a:solidFill>
                    <a:srgbClr val="000000"/>
                  </a:solidFill>
                  <a:latin typeface="Calibri" pitchFamily="34" charset="0"/>
                </a:rPr>
                <a:t>Hs</a:t>
              </a:r>
            </a:p>
            <a:p>
              <a:pPr algn="ctr" defTabSz="2663825" eaLnBrk="0" hangingPunct="0"/>
              <a:r>
                <a:rPr lang="en-US" sz="1100" b="0">
                  <a:solidFill>
                    <a:srgbClr val="000000"/>
                  </a:solidFill>
                  <a:latin typeface="Calibri" pitchFamily="34" charset="0"/>
                </a:rPr>
                <a:t>0.25 s</a:t>
              </a:r>
            </a:p>
          </p:txBody>
        </p:sp>
        <p:sp>
          <p:nvSpPr>
            <p:cNvPr id="54294" name="Rectangle 436"/>
            <p:cNvSpPr>
              <a:spLocks noChangeArrowheads="1"/>
            </p:cNvSpPr>
            <p:nvPr/>
          </p:nvSpPr>
          <p:spPr bwMode="auto">
            <a:xfrm>
              <a:off x="1440" y="3072"/>
              <a:ext cx="288" cy="288"/>
            </a:xfrm>
            <a:prstGeom prst="rect">
              <a:avLst/>
            </a:prstGeom>
            <a:solidFill>
              <a:srgbClr val="FFFF00"/>
            </a:solidFill>
            <a:ln w="9525" algn="ctr">
              <a:solidFill>
                <a:schemeClr val="tx1"/>
              </a:solidFill>
              <a:round/>
              <a:headEnd/>
              <a:tailEnd/>
            </a:ln>
          </p:spPr>
          <p:txBody>
            <a:bodyPr lIns="45720" rIns="45720" bIns="0"/>
            <a:lstStyle/>
            <a:p>
              <a:pPr algn="ctr" defTabSz="2663825" eaLnBrk="0" hangingPunct="0"/>
              <a:r>
                <a:rPr lang="en-US" sz="1200" b="0" baseline="30000">
                  <a:solidFill>
                    <a:srgbClr val="000000"/>
                  </a:solidFill>
                  <a:latin typeface="Calibri" pitchFamily="34" charset="0"/>
                </a:rPr>
                <a:t>269</a:t>
              </a:r>
              <a:r>
                <a:rPr lang="en-US" sz="1200" b="0">
                  <a:solidFill>
                    <a:srgbClr val="000000"/>
                  </a:solidFill>
                  <a:latin typeface="Calibri" pitchFamily="34" charset="0"/>
                </a:rPr>
                <a:t>Sg</a:t>
              </a:r>
            </a:p>
            <a:p>
              <a:pPr algn="ctr" defTabSz="2663825" eaLnBrk="0" hangingPunct="0"/>
              <a:r>
                <a:rPr lang="en-US" sz="1200" b="0">
                  <a:solidFill>
                    <a:srgbClr val="000000"/>
                  </a:solidFill>
                  <a:latin typeface="Calibri" pitchFamily="34" charset="0"/>
                </a:rPr>
                <a:t>130 s</a:t>
              </a:r>
            </a:p>
          </p:txBody>
        </p:sp>
        <p:sp>
          <p:nvSpPr>
            <p:cNvPr id="54295" name="Rectangle 437"/>
            <p:cNvSpPr>
              <a:spLocks noChangeArrowheads="1"/>
            </p:cNvSpPr>
            <p:nvPr/>
          </p:nvSpPr>
          <p:spPr bwMode="auto">
            <a:xfrm>
              <a:off x="864" y="3648"/>
              <a:ext cx="288" cy="288"/>
            </a:xfrm>
            <a:prstGeom prst="rect">
              <a:avLst/>
            </a:prstGeom>
            <a:solidFill>
              <a:srgbClr val="00FF00"/>
            </a:solidFill>
            <a:ln w="9525" algn="ctr">
              <a:solidFill>
                <a:schemeClr val="tx1"/>
              </a:solidFill>
              <a:round/>
              <a:headEnd/>
              <a:tailEnd/>
            </a:ln>
          </p:spPr>
          <p:txBody>
            <a:bodyPr lIns="45720" rIns="45720" bIns="0"/>
            <a:lstStyle/>
            <a:p>
              <a:pPr algn="ctr" defTabSz="2663825" eaLnBrk="0" hangingPunct="0"/>
              <a:r>
                <a:rPr lang="en-US" sz="1200" b="0" baseline="30000" dirty="0">
                  <a:solidFill>
                    <a:srgbClr val="000000"/>
                  </a:solidFill>
                  <a:latin typeface="Calibri" pitchFamily="34" charset="0"/>
                </a:rPr>
                <a:t>265</a:t>
              </a:r>
              <a:r>
                <a:rPr lang="en-US" sz="1200" b="0" dirty="0">
                  <a:solidFill>
                    <a:srgbClr val="000000"/>
                  </a:solidFill>
                  <a:latin typeface="Calibri" pitchFamily="34" charset="0"/>
                </a:rPr>
                <a:t>Rf</a:t>
              </a:r>
            </a:p>
            <a:p>
              <a:pPr algn="ctr" defTabSz="2663825" eaLnBrk="0" hangingPunct="0"/>
              <a:r>
                <a:rPr lang="en-US" sz="1200" b="0" dirty="0">
                  <a:solidFill>
                    <a:srgbClr val="000000"/>
                  </a:solidFill>
                  <a:latin typeface="Calibri" pitchFamily="34" charset="0"/>
                </a:rPr>
                <a:t>105 s</a:t>
              </a:r>
            </a:p>
          </p:txBody>
        </p:sp>
        <p:sp>
          <p:nvSpPr>
            <p:cNvPr id="54296" name="Line 70"/>
            <p:cNvSpPr>
              <a:spLocks noChangeShapeType="1"/>
            </p:cNvSpPr>
            <p:nvPr/>
          </p:nvSpPr>
          <p:spPr bwMode="auto">
            <a:xfrm flipH="1">
              <a:off x="2880" y="1632"/>
              <a:ext cx="288" cy="288"/>
            </a:xfrm>
            <a:prstGeom prst="line">
              <a:avLst/>
            </a:prstGeom>
            <a:noFill/>
            <a:ln w="9525">
              <a:solidFill>
                <a:schemeClr val="tx1"/>
              </a:solidFill>
              <a:round/>
              <a:headEnd/>
              <a:tailEnd type="triangle" w="med" len="med"/>
            </a:ln>
          </p:spPr>
          <p:txBody>
            <a:bodyPr/>
            <a:lstStyle/>
            <a:p>
              <a:pPr eaLnBrk="0" hangingPunct="0"/>
              <a:endParaRPr lang="en-US" b="0">
                <a:solidFill>
                  <a:srgbClr val="000000"/>
                </a:solidFill>
                <a:latin typeface="Arial" charset="0"/>
              </a:endParaRPr>
            </a:p>
          </p:txBody>
        </p:sp>
        <p:sp>
          <p:nvSpPr>
            <p:cNvPr id="54297" name="Line 71"/>
            <p:cNvSpPr>
              <a:spLocks noChangeShapeType="1"/>
            </p:cNvSpPr>
            <p:nvPr/>
          </p:nvSpPr>
          <p:spPr bwMode="auto">
            <a:xfrm flipH="1">
              <a:off x="2304" y="2208"/>
              <a:ext cx="288" cy="288"/>
            </a:xfrm>
            <a:prstGeom prst="line">
              <a:avLst/>
            </a:prstGeom>
            <a:noFill/>
            <a:ln w="9525">
              <a:solidFill>
                <a:schemeClr val="tx1"/>
              </a:solidFill>
              <a:round/>
              <a:headEnd/>
              <a:tailEnd type="triangle" w="med" len="med"/>
            </a:ln>
          </p:spPr>
          <p:txBody>
            <a:bodyPr/>
            <a:lstStyle/>
            <a:p>
              <a:pPr eaLnBrk="0" hangingPunct="0"/>
              <a:endParaRPr lang="en-US" b="0">
                <a:solidFill>
                  <a:srgbClr val="000000"/>
                </a:solidFill>
                <a:latin typeface="Arial" charset="0"/>
              </a:endParaRPr>
            </a:p>
          </p:txBody>
        </p:sp>
        <p:sp>
          <p:nvSpPr>
            <p:cNvPr id="54298" name="Line 72"/>
            <p:cNvSpPr>
              <a:spLocks noChangeShapeType="1"/>
            </p:cNvSpPr>
            <p:nvPr/>
          </p:nvSpPr>
          <p:spPr bwMode="auto">
            <a:xfrm flipH="1">
              <a:off x="1728" y="2784"/>
              <a:ext cx="288" cy="288"/>
            </a:xfrm>
            <a:prstGeom prst="line">
              <a:avLst/>
            </a:prstGeom>
            <a:noFill/>
            <a:ln w="9525">
              <a:solidFill>
                <a:schemeClr val="tx1"/>
              </a:solidFill>
              <a:round/>
              <a:headEnd/>
              <a:tailEnd type="triangle" w="med" len="med"/>
            </a:ln>
          </p:spPr>
          <p:txBody>
            <a:bodyPr/>
            <a:lstStyle/>
            <a:p>
              <a:pPr eaLnBrk="0" hangingPunct="0"/>
              <a:endParaRPr lang="en-US" b="0">
                <a:solidFill>
                  <a:srgbClr val="000000"/>
                </a:solidFill>
                <a:latin typeface="Arial" charset="0"/>
              </a:endParaRPr>
            </a:p>
          </p:txBody>
        </p:sp>
        <p:sp>
          <p:nvSpPr>
            <p:cNvPr id="54299" name="Line 73"/>
            <p:cNvSpPr>
              <a:spLocks noChangeShapeType="1"/>
            </p:cNvSpPr>
            <p:nvPr/>
          </p:nvSpPr>
          <p:spPr bwMode="auto">
            <a:xfrm flipH="1">
              <a:off x="1152" y="3360"/>
              <a:ext cx="288" cy="288"/>
            </a:xfrm>
            <a:prstGeom prst="line">
              <a:avLst/>
            </a:prstGeom>
            <a:noFill/>
            <a:ln w="9525">
              <a:solidFill>
                <a:schemeClr val="tx1"/>
              </a:solidFill>
              <a:round/>
              <a:headEnd/>
              <a:tailEnd type="triangle" w="med" len="med"/>
            </a:ln>
          </p:spPr>
          <p:txBody>
            <a:bodyPr/>
            <a:lstStyle/>
            <a:p>
              <a:pPr eaLnBrk="0" hangingPunct="0"/>
              <a:endParaRPr lang="en-US" b="0">
                <a:solidFill>
                  <a:srgbClr val="000000"/>
                </a:solidFill>
                <a:latin typeface="Arial" charset="0"/>
              </a:endParaRPr>
            </a:p>
          </p:txBody>
        </p:sp>
        <p:sp>
          <p:nvSpPr>
            <p:cNvPr id="54300" name="Line 74"/>
            <p:cNvSpPr>
              <a:spLocks noChangeShapeType="1"/>
            </p:cNvSpPr>
            <p:nvPr/>
          </p:nvSpPr>
          <p:spPr bwMode="auto">
            <a:xfrm flipH="1">
              <a:off x="3456" y="1056"/>
              <a:ext cx="288" cy="288"/>
            </a:xfrm>
            <a:prstGeom prst="line">
              <a:avLst/>
            </a:prstGeom>
            <a:noFill/>
            <a:ln w="9525">
              <a:solidFill>
                <a:schemeClr val="tx1"/>
              </a:solidFill>
              <a:round/>
              <a:headEnd/>
              <a:tailEnd type="triangle" w="med" len="med"/>
            </a:ln>
          </p:spPr>
          <p:txBody>
            <a:bodyPr/>
            <a:lstStyle/>
            <a:p>
              <a:pPr eaLnBrk="0" hangingPunct="0"/>
              <a:endParaRPr lang="en-US" b="0">
                <a:solidFill>
                  <a:srgbClr val="000000"/>
                </a:solidFill>
                <a:latin typeface="Arial" charset="0"/>
              </a:endParaRPr>
            </a:p>
          </p:txBody>
        </p:sp>
        <p:grpSp>
          <p:nvGrpSpPr>
            <p:cNvPr id="13" name="Group 75"/>
            <p:cNvGrpSpPr>
              <a:grpSpLocks/>
            </p:cNvGrpSpPr>
            <p:nvPr/>
          </p:nvGrpSpPr>
          <p:grpSpPr bwMode="auto">
            <a:xfrm>
              <a:off x="864" y="3936"/>
              <a:ext cx="288" cy="144"/>
              <a:chOff x="3264" y="3504"/>
              <a:chExt cx="288" cy="144"/>
            </a:xfrm>
          </p:grpSpPr>
          <p:sp>
            <p:nvSpPr>
              <p:cNvPr id="54302" name="Line 76"/>
              <p:cNvSpPr>
                <a:spLocks noChangeShapeType="1"/>
              </p:cNvSpPr>
              <p:nvPr/>
            </p:nvSpPr>
            <p:spPr bwMode="auto">
              <a:xfrm flipH="1">
                <a:off x="3264" y="3504"/>
                <a:ext cx="144" cy="144"/>
              </a:xfrm>
              <a:prstGeom prst="line">
                <a:avLst/>
              </a:prstGeom>
              <a:noFill/>
              <a:ln w="9525">
                <a:solidFill>
                  <a:schemeClr val="tx1"/>
                </a:solidFill>
                <a:round/>
                <a:headEnd/>
                <a:tailEnd type="triangle" w="med" len="med"/>
              </a:ln>
            </p:spPr>
            <p:txBody>
              <a:bodyPr/>
              <a:lstStyle/>
              <a:p>
                <a:pPr eaLnBrk="0" hangingPunct="0"/>
                <a:endParaRPr lang="en-US" b="0">
                  <a:solidFill>
                    <a:srgbClr val="000000"/>
                  </a:solidFill>
                  <a:latin typeface="Arial" charset="0"/>
                </a:endParaRPr>
              </a:p>
            </p:txBody>
          </p:sp>
          <p:sp>
            <p:nvSpPr>
              <p:cNvPr id="54303" name="Line 77"/>
              <p:cNvSpPr>
                <a:spLocks noChangeShapeType="1"/>
              </p:cNvSpPr>
              <p:nvPr/>
            </p:nvSpPr>
            <p:spPr bwMode="auto">
              <a:xfrm>
                <a:off x="3408" y="3504"/>
                <a:ext cx="144" cy="144"/>
              </a:xfrm>
              <a:prstGeom prst="line">
                <a:avLst/>
              </a:prstGeom>
              <a:noFill/>
              <a:ln w="9525">
                <a:solidFill>
                  <a:schemeClr val="tx1"/>
                </a:solidFill>
                <a:round/>
                <a:headEnd/>
                <a:tailEnd type="triangle" w="med" len="med"/>
              </a:ln>
            </p:spPr>
            <p:txBody>
              <a:bodyPr/>
              <a:lstStyle/>
              <a:p>
                <a:pPr eaLnBrk="0" hangingPunct="0"/>
                <a:endParaRPr lang="en-US" b="0">
                  <a:solidFill>
                    <a:srgbClr val="000000"/>
                  </a:solidFill>
                  <a:latin typeface="Arial" charset="0"/>
                </a:endParaRPr>
              </a:p>
            </p:txBody>
          </p:sp>
        </p:grpSp>
      </p:grpSp>
      <p:sp>
        <p:nvSpPr>
          <p:cNvPr id="54283" name="Text Box 78"/>
          <p:cNvSpPr txBox="1">
            <a:spLocks noChangeArrowheads="1"/>
          </p:cNvSpPr>
          <p:nvPr/>
        </p:nvSpPr>
        <p:spPr bwMode="auto">
          <a:xfrm>
            <a:off x="152400" y="1416050"/>
            <a:ext cx="5410200" cy="707886"/>
          </a:xfrm>
          <a:prstGeom prst="rect">
            <a:avLst/>
          </a:prstGeom>
          <a:noFill/>
          <a:ln w="9525">
            <a:noFill/>
            <a:miter lim="800000"/>
            <a:headEnd/>
            <a:tailEnd/>
          </a:ln>
        </p:spPr>
        <p:txBody>
          <a:bodyPr>
            <a:spAutoFit/>
          </a:bodyPr>
          <a:lstStyle/>
          <a:p>
            <a:pPr eaLnBrk="0" hangingPunct="0">
              <a:spcBef>
                <a:spcPct val="50000"/>
              </a:spcBef>
              <a:buFontTx/>
              <a:buChar char="•"/>
            </a:pPr>
            <a:r>
              <a:rPr lang="en-US" sz="1800" b="0" dirty="0">
                <a:solidFill>
                  <a:srgbClr val="000000"/>
                </a:solidFill>
                <a:latin typeface="+mn-lt"/>
              </a:rPr>
              <a:t> </a:t>
            </a:r>
            <a:r>
              <a:rPr lang="en-US" sz="2000" dirty="0">
                <a:solidFill>
                  <a:srgbClr val="000000"/>
                </a:solidFill>
                <a:latin typeface="+mn-lt"/>
              </a:rPr>
              <a:t>First independent verification of element 114 using </a:t>
            </a:r>
            <a:r>
              <a:rPr lang="en-US" sz="2000" baseline="30000" dirty="0">
                <a:solidFill>
                  <a:srgbClr val="00279F"/>
                </a:solidFill>
                <a:latin typeface="+mn-lt"/>
              </a:rPr>
              <a:t>48</a:t>
            </a:r>
            <a:r>
              <a:rPr lang="en-US" sz="2000" dirty="0">
                <a:solidFill>
                  <a:srgbClr val="00279F"/>
                </a:solidFill>
                <a:latin typeface="+mn-lt"/>
              </a:rPr>
              <a:t>Ca(</a:t>
            </a:r>
            <a:r>
              <a:rPr lang="en-US" sz="2000" baseline="30000" dirty="0">
                <a:solidFill>
                  <a:srgbClr val="00279F"/>
                </a:solidFill>
                <a:latin typeface="+mn-lt"/>
              </a:rPr>
              <a:t>242</a:t>
            </a:r>
            <a:r>
              <a:rPr lang="en-US" sz="2000" dirty="0">
                <a:solidFill>
                  <a:srgbClr val="00279F"/>
                </a:solidFill>
                <a:latin typeface="+mn-lt"/>
              </a:rPr>
              <a:t>Pu,3-4n)</a:t>
            </a:r>
            <a:r>
              <a:rPr lang="en-US" sz="2000" baseline="30000" dirty="0">
                <a:solidFill>
                  <a:srgbClr val="00279F"/>
                </a:solidFill>
                <a:latin typeface="+mn-lt"/>
              </a:rPr>
              <a:t>286-287</a:t>
            </a:r>
            <a:r>
              <a:rPr lang="en-US" sz="2000" dirty="0">
                <a:solidFill>
                  <a:srgbClr val="00279F"/>
                </a:solidFill>
                <a:latin typeface="+mn-lt"/>
              </a:rPr>
              <a:t>114 </a:t>
            </a:r>
            <a:r>
              <a:rPr lang="en-US" sz="2000" dirty="0">
                <a:solidFill>
                  <a:srgbClr val="000000"/>
                </a:solidFill>
                <a:latin typeface="+mn-lt"/>
              </a:rPr>
              <a:t>at BGS</a:t>
            </a:r>
          </a:p>
        </p:txBody>
      </p:sp>
      <p:sp>
        <p:nvSpPr>
          <p:cNvPr id="54284" name="Text Box 79"/>
          <p:cNvSpPr txBox="1">
            <a:spLocks noChangeArrowheads="1"/>
          </p:cNvSpPr>
          <p:nvPr/>
        </p:nvSpPr>
        <p:spPr bwMode="auto">
          <a:xfrm>
            <a:off x="152400" y="2260937"/>
            <a:ext cx="4800600" cy="1015663"/>
          </a:xfrm>
          <a:prstGeom prst="rect">
            <a:avLst/>
          </a:prstGeom>
          <a:noFill/>
          <a:ln w="9525">
            <a:noFill/>
            <a:miter lim="800000"/>
            <a:headEnd/>
            <a:tailEnd/>
          </a:ln>
        </p:spPr>
        <p:txBody>
          <a:bodyPr wrap="square">
            <a:spAutoFit/>
          </a:bodyPr>
          <a:lstStyle/>
          <a:p>
            <a:pPr eaLnBrk="0" hangingPunct="0">
              <a:spcBef>
                <a:spcPct val="50000"/>
              </a:spcBef>
              <a:buFontTx/>
              <a:buChar char="•"/>
            </a:pPr>
            <a:r>
              <a:rPr lang="en-US" sz="1800" b="0" dirty="0">
                <a:solidFill>
                  <a:srgbClr val="000000"/>
                </a:solidFill>
                <a:latin typeface="Arial" pitchFamily="34" charset="0"/>
              </a:rPr>
              <a:t> </a:t>
            </a:r>
            <a:r>
              <a:rPr lang="en-US" sz="2000" dirty="0" smtClean="0">
                <a:solidFill>
                  <a:srgbClr val="000000"/>
                </a:solidFill>
                <a:latin typeface="+mn-lt"/>
              </a:rPr>
              <a:t>Further </a:t>
            </a:r>
            <a:r>
              <a:rPr lang="en-US" sz="2000" dirty="0" err="1" smtClean="0">
                <a:solidFill>
                  <a:srgbClr val="000000"/>
                </a:solidFill>
                <a:latin typeface="+mn-lt"/>
              </a:rPr>
              <a:t>iverification</a:t>
            </a:r>
            <a:r>
              <a:rPr lang="en-US" sz="2000" dirty="0">
                <a:solidFill>
                  <a:srgbClr val="000000"/>
                </a:solidFill>
                <a:latin typeface="+mn-lt"/>
              </a:rPr>
              <a:t> </a:t>
            </a:r>
            <a:r>
              <a:rPr lang="en-US" sz="2000" dirty="0" smtClean="0">
                <a:solidFill>
                  <a:srgbClr val="000000"/>
                </a:solidFill>
                <a:latin typeface="+mn-lt"/>
              </a:rPr>
              <a:t>of </a:t>
            </a:r>
            <a:r>
              <a:rPr lang="en-US" sz="2000" dirty="0">
                <a:solidFill>
                  <a:srgbClr val="000000"/>
                </a:solidFill>
                <a:latin typeface="+mn-lt"/>
              </a:rPr>
              <a:t>element 114 using </a:t>
            </a:r>
            <a:r>
              <a:rPr lang="en-US" sz="2000" baseline="30000" dirty="0" smtClean="0">
                <a:solidFill>
                  <a:srgbClr val="FF0000"/>
                </a:solidFill>
                <a:latin typeface="+mn-lt"/>
              </a:rPr>
              <a:t>48</a:t>
            </a:r>
            <a:r>
              <a:rPr lang="en-US" sz="2000" dirty="0" smtClean="0">
                <a:solidFill>
                  <a:srgbClr val="FF0000"/>
                </a:solidFill>
                <a:latin typeface="+mn-lt"/>
              </a:rPr>
              <a:t>Ca(</a:t>
            </a:r>
            <a:r>
              <a:rPr lang="en-US" sz="2000" baseline="30000" dirty="0" smtClean="0">
                <a:solidFill>
                  <a:srgbClr val="FF0000"/>
                </a:solidFill>
                <a:latin typeface="+mn-lt"/>
              </a:rPr>
              <a:t>244</a:t>
            </a:r>
            <a:r>
              <a:rPr lang="en-US" sz="2000" dirty="0" smtClean="0">
                <a:solidFill>
                  <a:srgbClr val="FF0000"/>
                </a:solidFill>
                <a:latin typeface="+mn-lt"/>
              </a:rPr>
              <a:t>Pu,3-4n)</a:t>
            </a:r>
            <a:r>
              <a:rPr lang="en-US" sz="2000" baseline="30000" dirty="0" smtClean="0">
                <a:solidFill>
                  <a:srgbClr val="FF0000"/>
                </a:solidFill>
                <a:latin typeface="+mn-lt"/>
              </a:rPr>
              <a:t>288-289</a:t>
            </a:r>
            <a:r>
              <a:rPr lang="en-US" sz="2000" dirty="0" smtClean="0">
                <a:solidFill>
                  <a:srgbClr val="FF0000"/>
                </a:solidFill>
                <a:latin typeface="+mn-lt"/>
              </a:rPr>
              <a:t>114</a:t>
            </a:r>
            <a:r>
              <a:rPr lang="en-US" sz="2000" dirty="0" smtClean="0">
                <a:solidFill>
                  <a:srgbClr val="000000"/>
                </a:solidFill>
                <a:latin typeface="+mn-lt"/>
              </a:rPr>
              <a:t> </a:t>
            </a:r>
            <a:r>
              <a:rPr lang="en-US" sz="2000" dirty="0">
                <a:solidFill>
                  <a:srgbClr val="000000"/>
                </a:solidFill>
                <a:latin typeface="+mn-lt"/>
              </a:rPr>
              <a:t>at GSI using new separator TASCA</a:t>
            </a:r>
          </a:p>
        </p:txBody>
      </p:sp>
      <p:sp>
        <p:nvSpPr>
          <p:cNvPr id="54285" name="Text Box 80"/>
          <p:cNvSpPr txBox="1">
            <a:spLocks noChangeArrowheads="1"/>
          </p:cNvSpPr>
          <p:nvPr/>
        </p:nvSpPr>
        <p:spPr bwMode="auto">
          <a:xfrm>
            <a:off x="152400" y="3480137"/>
            <a:ext cx="3657600" cy="1015663"/>
          </a:xfrm>
          <a:prstGeom prst="rect">
            <a:avLst/>
          </a:prstGeom>
          <a:noFill/>
          <a:ln w="9525">
            <a:noFill/>
            <a:miter lim="800000"/>
            <a:headEnd/>
            <a:tailEnd/>
          </a:ln>
        </p:spPr>
        <p:txBody>
          <a:bodyPr>
            <a:spAutoFit/>
          </a:bodyPr>
          <a:lstStyle/>
          <a:p>
            <a:pPr eaLnBrk="0" hangingPunct="0">
              <a:spcBef>
                <a:spcPct val="50000"/>
              </a:spcBef>
              <a:buFontTx/>
              <a:buChar char="•"/>
            </a:pPr>
            <a:r>
              <a:rPr lang="en-US" sz="2000" dirty="0">
                <a:solidFill>
                  <a:srgbClr val="000000"/>
                </a:solidFill>
                <a:latin typeface="+mn-lt"/>
              </a:rPr>
              <a:t> Production of six new isotopes using </a:t>
            </a:r>
            <a:r>
              <a:rPr lang="en-US" sz="2000" baseline="30000" dirty="0">
                <a:solidFill>
                  <a:srgbClr val="001E7E"/>
                </a:solidFill>
                <a:latin typeface="+mn-lt"/>
              </a:rPr>
              <a:t>48</a:t>
            </a:r>
            <a:r>
              <a:rPr lang="en-US" sz="2000" dirty="0">
                <a:solidFill>
                  <a:srgbClr val="001E7E"/>
                </a:solidFill>
                <a:latin typeface="+mn-lt"/>
              </a:rPr>
              <a:t>Ca(</a:t>
            </a:r>
            <a:r>
              <a:rPr lang="en-US" sz="2000" baseline="30000" dirty="0">
                <a:solidFill>
                  <a:srgbClr val="001E7E"/>
                </a:solidFill>
                <a:latin typeface="+mn-lt"/>
              </a:rPr>
              <a:t>242</a:t>
            </a:r>
            <a:r>
              <a:rPr lang="en-US" sz="2000" dirty="0">
                <a:solidFill>
                  <a:srgbClr val="001E7E"/>
                </a:solidFill>
                <a:latin typeface="+mn-lt"/>
              </a:rPr>
              <a:t>Pu,5n)</a:t>
            </a:r>
            <a:r>
              <a:rPr lang="en-US" sz="2000" baseline="30000" dirty="0">
                <a:solidFill>
                  <a:srgbClr val="001E7E"/>
                </a:solidFill>
                <a:latin typeface="+mn-lt"/>
              </a:rPr>
              <a:t>285</a:t>
            </a:r>
            <a:r>
              <a:rPr lang="en-US" sz="2000" dirty="0">
                <a:solidFill>
                  <a:srgbClr val="001E7E"/>
                </a:solidFill>
                <a:latin typeface="+mn-lt"/>
              </a:rPr>
              <a:t>114</a:t>
            </a:r>
            <a:r>
              <a:rPr lang="en-US" sz="2000" dirty="0">
                <a:solidFill>
                  <a:srgbClr val="2C5993"/>
                </a:solidFill>
                <a:latin typeface="+mn-lt"/>
              </a:rPr>
              <a:t> </a:t>
            </a:r>
            <a:r>
              <a:rPr lang="en-US" sz="2000" dirty="0">
                <a:solidFill>
                  <a:srgbClr val="000000"/>
                </a:solidFill>
                <a:latin typeface="+mn-lt"/>
              </a:rPr>
              <a:t>reaction at BGS</a:t>
            </a:r>
          </a:p>
        </p:txBody>
      </p:sp>
      <p:sp>
        <p:nvSpPr>
          <p:cNvPr id="54286" name="Rectangle 81"/>
          <p:cNvSpPr>
            <a:spLocks noChangeArrowheads="1"/>
          </p:cNvSpPr>
          <p:nvPr/>
        </p:nvSpPr>
        <p:spPr bwMode="auto">
          <a:xfrm>
            <a:off x="533400" y="4267200"/>
            <a:ext cx="2133600" cy="1143000"/>
          </a:xfrm>
          <a:prstGeom prst="rect">
            <a:avLst/>
          </a:prstGeom>
          <a:noFill/>
          <a:ln w="9525">
            <a:noFill/>
            <a:miter lim="800000"/>
            <a:headEnd/>
            <a:tailEnd/>
          </a:ln>
        </p:spPr>
        <p:txBody>
          <a:bodyPr wrap="none" anchor="ctr"/>
          <a:lstStyle/>
          <a:p>
            <a:pPr eaLnBrk="0" hangingPunct="0"/>
            <a:endParaRPr lang="en-US" b="0">
              <a:solidFill>
                <a:srgbClr val="000000"/>
              </a:solidFill>
              <a:latin typeface="Arial" charset="0"/>
            </a:endParaRPr>
          </a:p>
        </p:txBody>
      </p:sp>
      <p:sp>
        <p:nvSpPr>
          <p:cNvPr id="54288" name="Text Box 84"/>
          <p:cNvSpPr txBox="1">
            <a:spLocks noChangeArrowheads="1"/>
          </p:cNvSpPr>
          <p:nvPr/>
        </p:nvSpPr>
        <p:spPr bwMode="auto">
          <a:xfrm>
            <a:off x="4759325" y="4873625"/>
            <a:ext cx="184150" cy="701675"/>
          </a:xfrm>
          <a:prstGeom prst="rect">
            <a:avLst/>
          </a:prstGeom>
          <a:noFill/>
          <a:ln w="12700">
            <a:noFill/>
            <a:miter lim="800000"/>
            <a:headEnd/>
            <a:tailEnd/>
          </a:ln>
        </p:spPr>
        <p:txBody>
          <a:bodyPr wrap="none">
            <a:spAutoFit/>
          </a:bodyPr>
          <a:lstStyle/>
          <a:p>
            <a:pPr eaLnBrk="0" hangingPunct="0"/>
            <a:endParaRPr lang="en-US" b="0">
              <a:solidFill>
                <a:srgbClr val="000000"/>
              </a:solidFill>
              <a:latin typeface="Arial" charset="0"/>
            </a:endParaRPr>
          </a:p>
        </p:txBody>
      </p:sp>
      <p:sp>
        <p:nvSpPr>
          <p:cNvPr id="54289" name="Text Box 80"/>
          <p:cNvSpPr txBox="1">
            <a:spLocks noChangeArrowheads="1"/>
          </p:cNvSpPr>
          <p:nvPr/>
        </p:nvSpPr>
        <p:spPr bwMode="auto">
          <a:xfrm>
            <a:off x="4470400" y="4953000"/>
            <a:ext cx="4787900" cy="1754326"/>
          </a:xfrm>
          <a:prstGeom prst="rect">
            <a:avLst/>
          </a:prstGeom>
          <a:noFill/>
          <a:ln w="9525">
            <a:noFill/>
            <a:miter lim="800000"/>
            <a:headEnd/>
            <a:tailEnd/>
          </a:ln>
        </p:spPr>
        <p:txBody>
          <a:bodyPr>
            <a:spAutoFit/>
          </a:bodyPr>
          <a:lstStyle/>
          <a:p>
            <a:pPr eaLnBrk="0" hangingPunct="0">
              <a:spcBef>
                <a:spcPct val="50000"/>
              </a:spcBef>
              <a:buFontTx/>
              <a:buChar char="•"/>
            </a:pPr>
            <a:r>
              <a:rPr lang="en-US" sz="1800" b="0" dirty="0">
                <a:solidFill>
                  <a:srgbClr val="00279F"/>
                </a:solidFill>
                <a:latin typeface="+mn-lt"/>
              </a:rPr>
              <a:t> </a:t>
            </a:r>
            <a:r>
              <a:rPr lang="en-US" dirty="0" smtClean="0">
                <a:solidFill>
                  <a:srgbClr val="000000"/>
                </a:solidFill>
                <a:latin typeface="+mn-lt"/>
              </a:rPr>
              <a:t>19 </a:t>
            </a:r>
            <a:r>
              <a:rPr lang="en-US" dirty="0">
                <a:solidFill>
                  <a:srgbClr val="000000"/>
                </a:solidFill>
                <a:latin typeface="+mn-lt"/>
              </a:rPr>
              <a:t>total element-114 chains observed from Berkeley/GSI</a:t>
            </a:r>
          </a:p>
          <a:p>
            <a:pPr eaLnBrk="0" hangingPunct="0">
              <a:spcBef>
                <a:spcPct val="50000"/>
              </a:spcBef>
              <a:buFontTx/>
              <a:buChar char="•"/>
            </a:pPr>
            <a:r>
              <a:rPr lang="en-US" dirty="0">
                <a:solidFill>
                  <a:srgbClr val="000000"/>
                </a:solidFill>
                <a:latin typeface="+mn-lt"/>
              </a:rPr>
              <a:t> 43 total element-114 chains observed from DUBNA</a:t>
            </a:r>
          </a:p>
        </p:txBody>
      </p:sp>
      <p:sp>
        <p:nvSpPr>
          <p:cNvPr id="86" name="Rectangle 85"/>
          <p:cNvSpPr/>
          <p:nvPr/>
        </p:nvSpPr>
        <p:spPr>
          <a:xfrm>
            <a:off x="6400800" y="710625"/>
            <a:ext cx="2743200" cy="584775"/>
          </a:xfrm>
          <a:prstGeom prst="rect">
            <a:avLst/>
          </a:prstGeom>
        </p:spPr>
        <p:txBody>
          <a:bodyPr wrap="square" anchor="b">
            <a:spAutoFit/>
          </a:bodyPr>
          <a:lstStyle/>
          <a:p>
            <a:pPr eaLnBrk="0" hangingPunct="0"/>
            <a:r>
              <a:rPr lang="en-US" sz="1600" b="0" dirty="0" smtClean="0">
                <a:solidFill>
                  <a:srgbClr val="0000FF"/>
                </a:solidFill>
                <a:latin typeface="Arial" charset="0"/>
              </a:rPr>
              <a:t> </a:t>
            </a:r>
            <a:r>
              <a:rPr lang="en-US" sz="1600" b="0" dirty="0" smtClean="0">
                <a:solidFill>
                  <a:srgbClr val="2C5993"/>
                </a:solidFill>
                <a:latin typeface="Arial" charset="0"/>
              </a:rPr>
              <a:t>1         2       1        </a:t>
            </a:r>
            <a:r>
              <a:rPr lang="en-US" sz="1600" b="0" dirty="0" smtClean="0">
                <a:solidFill>
                  <a:srgbClr val="FF0000"/>
                </a:solidFill>
                <a:latin typeface="Arial" charset="0"/>
              </a:rPr>
              <a:t>11      4</a:t>
            </a:r>
          </a:p>
          <a:p>
            <a:pPr eaLnBrk="0" hangingPunct="0"/>
            <a:r>
              <a:rPr lang="en-US" sz="1600" b="0" dirty="0" smtClean="0">
                <a:solidFill>
                  <a:srgbClr val="2C5993"/>
                </a:solidFill>
                <a:latin typeface="Arial" charset="0"/>
              </a:rPr>
              <a:t> 5n       4n     3n       </a:t>
            </a:r>
            <a:r>
              <a:rPr lang="en-US" sz="1600" b="0" dirty="0" smtClean="0">
                <a:solidFill>
                  <a:srgbClr val="FF0000"/>
                </a:solidFill>
                <a:latin typeface="Arial" charset="0"/>
              </a:rPr>
              <a:t>4n    3n</a:t>
            </a:r>
            <a:endParaRPr lang="en-US" sz="1600" b="0" dirty="0">
              <a:solidFill>
                <a:srgbClr val="FF0000"/>
              </a:solidFill>
              <a:latin typeface="Arial" charset="0"/>
            </a:endParaRPr>
          </a:p>
        </p:txBody>
      </p:sp>
      <p:sp>
        <p:nvSpPr>
          <p:cNvPr id="87" name="Title 86"/>
          <p:cNvSpPr>
            <a:spLocks noGrp="1"/>
          </p:cNvSpPr>
          <p:nvPr>
            <p:ph type="title"/>
          </p:nvPr>
        </p:nvSpPr>
        <p:spPr/>
        <p:txBody>
          <a:bodyPr/>
          <a:lstStyle/>
          <a:p>
            <a:r>
              <a:rPr lang="en-US" b="1" dirty="0" smtClean="0">
                <a:solidFill>
                  <a:schemeClr val="tx1"/>
                </a:solidFill>
              </a:rPr>
              <a:t>Element 114 Studies Summary</a:t>
            </a:r>
            <a:endParaRPr lang="en-US" b="1" dirty="0">
              <a:solidFill>
                <a:schemeClr val="tx1"/>
              </a:solidFill>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 name="TextBox 160"/>
          <p:cNvSpPr txBox="1"/>
          <p:nvPr/>
        </p:nvSpPr>
        <p:spPr>
          <a:xfrm>
            <a:off x="533400" y="162580"/>
            <a:ext cx="7772400" cy="523220"/>
          </a:xfrm>
          <a:prstGeom prst="rect">
            <a:avLst/>
          </a:prstGeom>
          <a:noFill/>
        </p:spPr>
        <p:txBody>
          <a:bodyPr wrap="square" rtlCol="0">
            <a:spAutoFit/>
          </a:bodyPr>
          <a:lstStyle/>
          <a:p>
            <a:pPr algn="ctr"/>
            <a:r>
              <a:rPr lang="en-US" sz="2800" dirty="0" smtClean="0">
                <a:latin typeface="Arial" pitchFamily="34" charset="0"/>
                <a:cs typeface="Arial" pitchFamily="34" charset="0"/>
              </a:rPr>
              <a:t>Periodic Table 2012</a:t>
            </a:r>
            <a:endParaRPr lang="en-US" sz="2800" dirty="0">
              <a:latin typeface="Arial" pitchFamily="34" charset="0"/>
              <a:cs typeface="Arial" pitchFamily="34" charset="0"/>
            </a:endParaRPr>
          </a:p>
        </p:txBody>
      </p:sp>
      <p:sp>
        <p:nvSpPr>
          <p:cNvPr id="140" name="Rectangle 53"/>
          <p:cNvSpPr>
            <a:spLocks noChangeArrowheads="1"/>
          </p:cNvSpPr>
          <p:nvPr/>
        </p:nvSpPr>
        <p:spPr bwMode="auto">
          <a:xfrm>
            <a:off x="4038600" y="3810000"/>
            <a:ext cx="468313" cy="566737"/>
          </a:xfrm>
          <a:prstGeom prst="rect">
            <a:avLst/>
          </a:prstGeom>
          <a:solidFill>
            <a:srgbClr val="00CCFF"/>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dirty="0" smtClean="0">
                <a:latin typeface="Tahoma" pitchFamily="34" charset="0"/>
              </a:rPr>
              <a:t>Mt</a:t>
            </a:r>
            <a:endParaRPr lang="de-DE" sz="1800" b="0" dirty="0">
              <a:latin typeface="Tahoma" pitchFamily="34" charset="0"/>
            </a:endParaRPr>
          </a:p>
          <a:p>
            <a:pPr algn="ctr" eaLnBrk="0" hangingPunct="0"/>
            <a:r>
              <a:rPr lang="de-DE" sz="900" b="0" dirty="0" smtClean="0">
                <a:latin typeface="Tahoma" pitchFamily="34" charset="0"/>
              </a:rPr>
              <a:t>109</a:t>
            </a:r>
            <a:r>
              <a:rPr lang="de-DE" sz="1000" b="0" dirty="0" smtClean="0">
                <a:latin typeface="Tahoma" pitchFamily="34" charset="0"/>
              </a:rPr>
              <a:t>     </a:t>
            </a:r>
            <a:endParaRPr lang="de-DE" sz="1000" b="0" dirty="0">
              <a:latin typeface="Tahoma" pitchFamily="34" charset="0"/>
            </a:endParaRPr>
          </a:p>
        </p:txBody>
      </p:sp>
      <p:sp>
        <p:nvSpPr>
          <p:cNvPr id="141" name="Rectangle 54"/>
          <p:cNvSpPr>
            <a:spLocks noChangeArrowheads="1"/>
          </p:cNvSpPr>
          <p:nvPr/>
        </p:nvSpPr>
        <p:spPr bwMode="auto">
          <a:xfrm>
            <a:off x="3546475" y="3810000"/>
            <a:ext cx="466725" cy="566737"/>
          </a:xfrm>
          <a:prstGeom prst="rect">
            <a:avLst/>
          </a:prstGeom>
          <a:solidFill>
            <a:srgbClr val="00CCFF"/>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dirty="0" smtClean="0">
                <a:latin typeface="Tahoma" pitchFamily="34" charset="0"/>
              </a:rPr>
              <a:t>Hs</a:t>
            </a:r>
            <a:endParaRPr lang="de-DE" sz="1800" b="0" dirty="0">
              <a:latin typeface="Tahoma" pitchFamily="34" charset="0"/>
            </a:endParaRPr>
          </a:p>
          <a:p>
            <a:pPr algn="ctr" eaLnBrk="0" hangingPunct="0"/>
            <a:r>
              <a:rPr lang="de-DE" sz="900" b="0" dirty="0" smtClean="0">
                <a:latin typeface="Tahoma" pitchFamily="34" charset="0"/>
              </a:rPr>
              <a:t>108 </a:t>
            </a:r>
            <a:r>
              <a:rPr lang="de-DE" sz="1000" b="0" dirty="0" smtClean="0">
                <a:latin typeface="Tahoma" pitchFamily="34" charset="0"/>
              </a:rPr>
              <a:t>     </a:t>
            </a:r>
            <a:endParaRPr lang="de-DE" sz="1000" b="0" dirty="0">
              <a:latin typeface="Tahoma" pitchFamily="34" charset="0"/>
            </a:endParaRPr>
          </a:p>
        </p:txBody>
      </p:sp>
      <p:sp>
        <p:nvSpPr>
          <p:cNvPr id="143" name="Rectangle 58"/>
          <p:cNvSpPr>
            <a:spLocks noChangeArrowheads="1"/>
          </p:cNvSpPr>
          <p:nvPr/>
        </p:nvSpPr>
        <p:spPr bwMode="auto">
          <a:xfrm>
            <a:off x="3051175" y="3810000"/>
            <a:ext cx="466725" cy="566737"/>
          </a:xfrm>
          <a:prstGeom prst="rect">
            <a:avLst/>
          </a:prstGeom>
          <a:solidFill>
            <a:srgbClr val="00CCFF"/>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dirty="0" smtClean="0">
                <a:latin typeface="Tahoma" pitchFamily="34" charset="0"/>
              </a:rPr>
              <a:t>Bh</a:t>
            </a:r>
            <a:endParaRPr lang="de-DE" sz="1800" b="0" dirty="0">
              <a:latin typeface="Tahoma" pitchFamily="34" charset="0"/>
            </a:endParaRPr>
          </a:p>
          <a:p>
            <a:pPr algn="ctr" eaLnBrk="0" hangingPunct="0"/>
            <a:r>
              <a:rPr lang="de-DE" sz="900" b="0" dirty="0" smtClean="0">
                <a:latin typeface="Tahoma" pitchFamily="34" charset="0"/>
              </a:rPr>
              <a:t>107</a:t>
            </a:r>
            <a:r>
              <a:rPr lang="de-DE" sz="1000" b="0" dirty="0" smtClean="0">
                <a:latin typeface="Tahoma" pitchFamily="34" charset="0"/>
              </a:rPr>
              <a:t>     </a:t>
            </a:r>
            <a:endParaRPr lang="de-DE" sz="1000" b="0" dirty="0">
              <a:latin typeface="Tahoma" pitchFamily="34" charset="0"/>
            </a:endParaRPr>
          </a:p>
        </p:txBody>
      </p:sp>
      <p:sp>
        <p:nvSpPr>
          <p:cNvPr id="144" name="Rectangle 53"/>
          <p:cNvSpPr>
            <a:spLocks noChangeArrowheads="1"/>
          </p:cNvSpPr>
          <p:nvPr/>
        </p:nvSpPr>
        <p:spPr bwMode="auto">
          <a:xfrm>
            <a:off x="5521325" y="3810000"/>
            <a:ext cx="468313" cy="566737"/>
          </a:xfrm>
          <a:prstGeom prst="rect">
            <a:avLst/>
          </a:prstGeom>
          <a:solidFill>
            <a:srgbClr val="00CCFF"/>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dirty="0" smtClean="0">
                <a:latin typeface="Tahoma" pitchFamily="34" charset="0"/>
              </a:rPr>
              <a:t>Cn</a:t>
            </a:r>
            <a:endParaRPr lang="de-DE" sz="1800" b="0" dirty="0">
              <a:latin typeface="Tahoma" pitchFamily="34" charset="0"/>
            </a:endParaRPr>
          </a:p>
          <a:p>
            <a:pPr algn="ctr" eaLnBrk="0" hangingPunct="0"/>
            <a:r>
              <a:rPr lang="de-DE" sz="900" b="0" dirty="0" smtClean="0">
                <a:latin typeface="Tahoma" pitchFamily="34" charset="0"/>
              </a:rPr>
              <a:t>112 </a:t>
            </a:r>
            <a:r>
              <a:rPr lang="de-DE" sz="1000" b="0" dirty="0" smtClean="0">
                <a:latin typeface="Tahoma" pitchFamily="34" charset="0"/>
              </a:rPr>
              <a:t>     </a:t>
            </a:r>
            <a:endParaRPr lang="de-DE" sz="1000" b="0" dirty="0">
              <a:latin typeface="Tahoma" pitchFamily="34" charset="0"/>
            </a:endParaRPr>
          </a:p>
        </p:txBody>
      </p:sp>
      <p:sp>
        <p:nvSpPr>
          <p:cNvPr id="147" name="Rectangle 54"/>
          <p:cNvSpPr>
            <a:spLocks noChangeArrowheads="1"/>
          </p:cNvSpPr>
          <p:nvPr/>
        </p:nvSpPr>
        <p:spPr bwMode="auto">
          <a:xfrm>
            <a:off x="5029200" y="3810000"/>
            <a:ext cx="466725" cy="566737"/>
          </a:xfrm>
          <a:prstGeom prst="rect">
            <a:avLst/>
          </a:prstGeom>
          <a:solidFill>
            <a:srgbClr val="00CCFF"/>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dirty="0" smtClean="0">
                <a:latin typeface="Tahoma" pitchFamily="34" charset="0"/>
              </a:rPr>
              <a:t>Rg</a:t>
            </a:r>
            <a:endParaRPr lang="de-DE" sz="1800" b="0" dirty="0">
              <a:latin typeface="Tahoma" pitchFamily="34" charset="0"/>
            </a:endParaRPr>
          </a:p>
          <a:p>
            <a:pPr algn="ctr" eaLnBrk="0" hangingPunct="0"/>
            <a:r>
              <a:rPr lang="de-DE" sz="900" b="0" dirty="0" smtClean="0">
                <a:latin typeface="Tahoma" pitchFamily="34" charset="0"/>
              </a:rPr>
              <a:t>111 </a:t>
            </a:r>
            <a:r>
              <a:rPr lang="de-DE" sz="1000" b="0" dirty="0" smtClean="0">
                <a:latin typeface="Tahoma" pitchFamily="34" charset="0"/>
              </a:rPr>
              <a:t>     </a:t>
            </a:r>
            <a:endParaRPr lang="de-DE" sz="1000" b="0" dirty="0">
              <a:latin typeface="Tahoma" pitchFamily="34" charset="0"/>
            </a:endParaRPr>
          </a:p>
        </p:txBody>
      </p:sp>
      <p:sp>
        <p:nvSpPr>
          <p:cNvPr id="148" name="Rectangle 58"/>
          <p:cNvSpPr>
            <a:spLocks noChangeArrowheads="1"/>
          </p:cNvSpPr>
          <p:nvPr/>
        </p:nvSpPr>
        <p:spPr bwMode="auto">
          <a:xfrm>
            <a:off x="4533900" y="3810000"/>
            <a:ext cx="466725" cy="566737"/>
          </a:xfrm>
          <a:prstGeom prst="rect">
            <a:avLst/>
          </a:prstGeom>
          <a:solidFill>
            <a:srgbClr val="00CCFF"/>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dirty="0" smtClean="0">
                <a:latin typeface="Tahoma" pitchFamily="34" charset="0"/>
              </a:rPr>
              <a:t>Ds</a:t>
            </a:r>
            <a:endParaRPr lang="de-DE" sz="1800" b="0" dirty="0">
              <a:latin typeface="Tahoma" pitchFamily="34" charset="0"/>
            </a:endParaRPr>
          </a:p>
          <a:p>
            <a:pPr algn="ctr" eaLnBrk="0" hangingPunct="0"/>
            <a:r>
              <a:rPr lang="de-DE" sz="900" b="0" dirty="0" smtClean="0">
                <a:latin typeface="Tahoma" pitchFamily="34" charset="0"/>
              </a:rPr>
              <a:t>110</a:t>
            </a:r>
            <a:r>
              <a:rPr lang="de-DE" sz="1000" b="0" dirty="0" smtClean="0">
                <a:latin typeface="Tahoma" pitchFamily="34" charset="0"/>
              </a:rPr>
              <a:t>    </a:t>
            </a:r>
            <a:endParaRPr lang="de-DE" sz="1000" b="0" dirty="0">
              <a:latin typeface="Tahoma" pitchFamily="34" charset="0"/>
            </a:endParaRPr>
          </a:p>
        </p:txBody>
      </p:sp>
      <p:sp>
        <p:nvSpPr>
          <p:cNvPr id="21506" name="Rectangle 33"/>
          <p:cNvSpPr>
            <a:spLocks noChangeArrowheads="1"/>
          </p:cNvSpPr>
          <p:nvPr/>
        </p:nvSpPr>
        <p:spPr bwMode="auto">
          <a:xfrm>
            <a:off x="8504238" y="3200400"/>
            <a:ext cx="468312" cy="566738"/>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endParaRPr lang="de-DE" sz="1000" b="0">
              <a:latin typeface="Tahoma" pitchFamily="34" charset="0"/>
            </a:endParaRPr>
          </a:p>
        </p:txBody>
      </p:sp>
      <p:sp>
        <p:nvSpPr>
          <p:cNvPr id="21507" name="Rectangle 33"/>
          <p:cNvSpPr>
            <a:spLocks noChangeArrowheads="1"/>
          </p:cNvSpPr>
          <p:nvPr/>
        </p:nvSpPr>
        <p:spPr bwMode="auto">
          <a:xfrm>
            <a:off x="8494713" y="3217863"/>
            <a:ext cx="468312" cy="566737"/>
          </a:xfrm>
          <a:prstGeom prst="rect">
            <a:avLst/>
          </a:prstGeom>
          <a:solidFill>
            <a:srgbClr val="00CCFF"/>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dirty="0">
                <a:latin typeface="Tahoma" pitchFamily="34" charset="0"/>
              </a:rPr>
              <a:t>Rn</a:t>
            </a:r>
            <a:endParaRPr lang="de-DE" sz="1800" b="0" dirty="0">
              <a:latin typeface="Tahoma" pitchFamily="34" charset="0"/>
            </a:endParaRPr>
          </a:p>
          <a:p>
            <a:pPr algn="ctr" eaLnBrk="0" hangingPunct="0"/>
            <a:r>
              <a:rPr lang="de-DE" sz="900" b="0" dirty="0">
                <a:latin typeface="Tahoma" pitchFamily="34" charset="0"/>
              </a:rPr>
              <a:t>86 </a:t>
            </a:r>
            <a:r>
              <a:rPr lang="de-DE" sz="1000" b="0" dirty="0">
                <a:latin typeface="Tahoma" pitchFamily="34" charset="0"/>
              </a:rPr>
              <a:t>     </a:t>
            </a:r>
          </a:p>
        </p:txBody>
      </p:sp>
      <p:sp>
        <p:nvSpPr>
          <p:cNvPr id="21508" name="Rectangle 34"/>
          <p:cNvSpPr>
            <a:spLocks noChangeArrowheads="1"/>
          </p:cNvSpPr>
          <p:nvPr/>
        </p:nvSpPr>
        <p:spPr bwMode="auto">
          <a:xfrm>
            <a:off x="7497763" y="3200400"/>
            <a:ext cx="468312" cy="593725"/>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endParaRPr lang="de-DE" sz="1000" b="0">
              <a:latin typeface="Tahoma" pitchFamily="34" charset="0"/>
            </a:endParaRPr>
          </a:p>
        </p:txBody>
      </p:sp>
      <p:sp>
        <p:nvSpPr>
          <p:cNvPr id="21509" name="Rectangle 34"/>
          <p:cNvSpPr>
            <a:spLocks noChangeArrowheads="1"/>
          </p:cNvSpPr>
          <p:nvPr/>
        </p:nvSpPr>
        <p:spPr bwMode="auto">
          <a:xfrm>
            <a:off x="7508875" y="3217863"/>
            <a:ext cx="468313" cy="566737"/>
          </a:xfrm>
          <a:prstGeom prst="rect">
            <a:avLst/>
          </a:prstGeom>
          <a:solidFill>
            <a:srgbClr val="00CCFF"/>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dirty="0">
                <a:latin typeface="Tahoma" pitchFamily="34" charset="0"/>
              </a:rPr>
              <a:t>Po</a:t>
            </a:r>
            <a:endParaRPr lang="de-DE" sz="1800" b="0" dirty="0">
              <a:latin typeface="Tahoma" pitchFamily="34" charset="0"/>
            </a:endParaRPr>
          </a:p>
          <a:p>
            <a:pPr algn="ctr" eaLnBrk="0" hangingPunct="0"/>
            <a:r>
              <a:rPr lang="de-DE" sz="900" b="0" dirty="0">
                <a:latin typeface="Tahoma" pitchFamily="34" charset="0"/>
              </a:rPr>
              <a:t>84 </a:t>
            </a:r>
            <a:r>
              <a:rPr lang="de-DE" sz="1000" b="0" dirty="0">
                <a:latin typeface="Tahoma" pitchFamily="34" charset="0"/>
              </a:rPr>
              <a:t>     </a:t>
            </a:r>
          </a:p>
        </p:txBody>
      </p:sp>
      <p:sp>
        <p:nvSpPr>
          <p:cNvPr id="21510" name="Rectangle 2"/>
          <p:cNvSpPr>
            <a:spLocks noChangeArrowheads="1"/>
          </p:cNvSpPr>
          <p:nvPr/>
        </p:nvSpPr>
        <p:spPr bwMode="auto">
          <a:xfrm>
            <a:off x="1143000" y="2590800"/>
            <a:ext cx="454025" cy="609600"/>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Y</a:t>
            </a:r>
            <a:endParaRPr lang="de-DE" sz="1800" b="0">
              <a:latin typeface="Tahoma" pitchFamily="34" charset="0"/>
            </a:endParaRPr>
          </a:p>
          <a:p>
            <a:pPr algn="ctr" eaLnBrk="0" hangingPunct="0"/>
            <a:r>
              <a:rPr lang="de-DE" sz="900" b="0">
                <a:latin typeface="Tahoma" pitchFamily="34" charset="0"/>
              </a:rPr>
              <a:t>39 </a:t>
            </a:r>
            <a:r>
              <a:rPr lang="de-DE" sz="1000" b="0">
                <a:latin typeface="Tahoma" pitchFamily="34" charset="0"/>
              </a:rPr>
              <a:t>     </a:t>
            </a:r>
          </a:p>
        </p:txBody>
      </p:sp>
      <p:sp>
        <p:nvSpPr>
          <p:cNvPr id="21511" name="Rectangle 5"/>
          <p:cNvSpPr>
            <a:spLocks noChangeArrowheads="1"/>
          </p:cNvSpPr>
          <p:nvPr/>
        </p:nvSpPr>
        <p:spPr bwMode="auto">
          <a:xfrm>
            <a:off x="5534025" y="2027238"/>
            <a:ext cx="466725"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Zn</a:t>
            </a:r>
            <a:endParaRPr lang="de-DE" sz="1800" b="0">
              <a:latin typeface="Tahoma" pitchFamily="34" charset="0"/>
            </a:endParaRPr>
          </a:p>
          <a:p>
            <a:pPr algn="ctr" eaLnBrk="0" hangingPunct="0"/>
            <a:r>
              <a:rPr lang="de-DE" sz="900" b="0">
                <a:latin typeface="Tahoma" pitchFamily="34" charset="0"/>
              </a:rPr>
              <a:t>30 </a:t>
            </a:r>
            <a:r>
              <a:rPr lang="de-DE" sz="1000" b="0">
                <a:latin typeface="Tahoma" pitchFamily="34" charset="0"/>
              </a:rPr>
              <a:t>     </a:t>
            </a:r>
          </a:p>
        </p:txBody>
      </p:sp>
      <p:sp>
        <p:nvSpPr>
          <p:cNvPr id="21512" name="Rectangle 6"/>
          <p:cNvSpPr>
            <a:spLocks noChangeArrowheads="1"/>
          </p:cNvSpPr>
          <p:nvPr/>
        </p:nvSpPr>
        <p:spPr bwMode="auto">
          <a:xfrm>
            <a:off x="6029325" y="2616200"/>
            <a:ext cx="468313" cy="566738"/>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In</a:t>
            </a:r>
            <a:endParaRPr lang="de-DE" sz="1800" b="0">
              <a:latin typeface="Tahoma" pitchFamily="34" charset="0"/>
            </a:endParaRPr>
          </a:p>
          <a:p>
            <a:pPr algn="ctr" eaLnBrk="0" hangingPunct="0"/>
            <a:r>
              <a:rPr lang="de-DE" sz="900" b="0">
                <a:latin typeface="Tahoma" pitchFamily="34" charset="0"/>
              </a:rPr>
              <a:t>49 </a:t>
            </a:r>
            <a:r>
              <a:rPr lang="de-DE" sz="1000" b="0">
                <a:latin typeface="Tahoma" pitchFamily="34" charset="0"/>
              </a:rPr>
              <a:t>     </a:t>
            </a:r>
          </a:p>
        </p:txBody>
      </p:sp>
      <p:sp>
        <p:nvSpPr>
          <p:cNvPr id="21513" name="Rectangle 7"/>
          <p:cNvSpPr>
            <a:spLocks noChangeArrowheads="1"/>
          </p:cNvSpPr>
          <p:nvPr/>
        </p:nvSpPr>
        <p:spPr bwMode="auto">
          <a:xfrm>
            <a:off x="6029325" y="3217863"/>
            <a:ext cx="468313"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dirty="0">
                <a:latin typeface="Tahoma" pitchFamily="34" charset="0"/>
              </a:rPr>
              <a:t>Tl</a:t>
            </a:r>
            <a:endParaRPr lang="de-DE" sz="1800" b="0" dirty="0">
              <a:latin typeface="Tahoma" pitchFamily="34" charset="0"/>
            </a:endParaRPr>
          </a:p>
          <a:p>
            <a:pPr algn="ctr" eaLnBrk="0" hangingPunct="0"/>
            <a:r>
              <a:rPr lang="de-DE" sz="900" b="0" dirty="0">
                <a:latin typeface="Tahoma" pitchFamily="34" charset="0"/>
              </a:rPr>
              <a:t>81 </a:t>
            </a:r>
            <a:r>
              <a:rPr lang="de-DE" sz="1000" b="0" dirty="0">
                <a:latin typeface="Tahoma" pitchFamily="34" charset="0"/>
              </a:rPr>
              <a:t>     </a:t>
            </a:r>
          </a:p>
        </p:txBody>
      </p:sp>
      <p:sp>
        <p:nvSpPr>
          <p:cNvPr id="21514" name="Rectangle 8"/>
          <p:cNvSpPr>
            <a:spLocks noChangeArrowheads="1"/>
          </p:cNvSpPr>
          <p:nvPr/>
        </p:nvSpPr>
        <p:spPr bwMode="auto">
          <a:xfrm>
            <a:off x="5534025" y="2616200"/>
            <a:ext cx="466725" cy="566738"/>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Cd</a:t>
            </a:r>
            <a:endParaRPr lang="de-DE" sz="1800" b="0">
              <a:latin typeface="Tahoma" pitchFamily="34" charset="0"/>
            </a:endParaRPr>
          </a:p>
          <a:p>
            <a:pPr algn="ctr" eaLnBrk="0" hangingPunct="0"/>
            <a:r>
              <a:rPr lang="de-DE" sz="900" b="0">
                <a:latin typeface="Tahoma" pitchFamily="34" charset="0"/>
              </a:rPr>
              <a:t>48</a:t>
            </a:r>
            <a:r>
              <a:rPr lang="de-DE" sz="1000" b="0">
                <a:latin typeface="Tahoma" pitchFamily="34" charset="0"/>
              </a:rPr>
              <a:t>     </a:t>
            </a:r>
          </a:p>
        </p:txBody>
      </p:sp>
      <p:sp>
        <p:nvSpPr>
          <p:cNvPr id="21515" name="Rectangle 9"/>
          <p:cNvSpPr>
            <a:spLocks noChangeArrowheads="1"/>
          </p:cNvSpPr>
          <p:nvPr/>
        </p:nvSpPr>
        <p:spPr bwMode="auto">
          <a:xfrm>
            <a:off x="5534025" y="3217863"/>
            <a:ext cx="466725"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Hg</a:t>
            </a:r>
            <a:endParaRPr lang="de-DE" sz="1800" b="0">
              <a:latin typeface="Tahoma" pitchFamily="34" charset="0"/>
            </a:endParaRPr>
          </a:p>
          <a:p>
            <a:pPr algn="ctr" eaLnBrk="0" hangingPunct="0"/>
            <a:r>
              <a:rPr lang="de-DE" sz="900" b="0">
                <a:latin typeface="Tahoma" pitchFamily="34" charset="0"/>
              </a:rPr>
              <a:t>80 </a:t>
            </a:r>
            <a:r>
              <a:rPr lang="de-DE" sz="1000" b="0">
                <a:latin typeface="Tahoma" pitchFamily="34" charset="0"/>
              </a:rPr>
              <a:t>     </a:t>
            </a:r>
          </a:p>
        </p:txBody>
      </p:sp>
      <p:sp>
        <p:nvSpPr>
          <p:cNvPr id="21516" name="Rectangle 10"/>
          <p:cNvSpPr>
            <a:spLocks noChangeArrowheads="1"/>
          </p:cNvSpPr>
          <p:nvPr/>
        </p:nvSpPr>
        <p:spPr bwMode="auto">
          <a:xfrm>
            <a:off x="153988" y="3814763"/>
            <a:ext cx="468312" cy="566737"/>
          </a:xfrm>
          <a:prstGeom prst="rect">
            <a:avLst/>
          </a:prstGeom>
          <a:solidFill>
            <a:schemeClr val="bg1"/>
          </a:solidFill>
          <a:ln w="9525">
            <a:solidFill>
              <a:schemeClr val="tx1"/>
            </a:solidFill>
            <a:miter lim="800000"/>
            <a:headEnd/>
            <a:tailEnd/>
          </a:ln>
          <a:effectLst>
            <a:prstShdw prst="shdw17" dist="17961" dir="2700000">
              <a:schemeClr val="bg2"/>
            </a:prstShdw>
          </a:effectLst>
        </p:spPr>
        <p:txBody>
          <a:bodyPr wrap="none" anchor="ctr"/>
          <a:lstStyle/>
          <a:p>
            <a:pPr eaLnBrk="0" hangingPunct="0"/>
            <a:endParaRPr lang="de-DE" sz="900" b="0">
              <a:solidFill>
                <a:schemeClr val="bg2"/>
              </a:solidFill>
              <a:latin typeface="Tahoma" pitchFamily="34" charset="0"/>
            </a:endParaRPr>
          </a:p>
        </p:txBody>
      </p:sp>
      <p:sp>
        <p:nvSpPr>
          <p:cNvPr id="21517" name="Rectangle 11"/>
          <p:cNvSpPr>
            <a:spLocks noChangeArrowheads="1"/>
          </p:cNvSpPr>
          <p:nvPr/>
        </p:nvSpPr>
        <p:spPr bwMode="auto">
          <a:xfrm>
            <a:off x="3084513" y="2657475"/>
            <a:ext cx="465137" cy="530225"/>
          </a:xfrm>
          <a:prstGeom prst="rect">
            <a:avLst/>
          </a:prstGeom>
          <a:solidFill>
            <a:schemeClr val="bg1"/>
          </a:solidFill>
          <a:ln w="9525">
            <a:noFill/>
            <a:miter lim="800000"/>
            <a:headEnd/>
            <a:tailEnd/>
          </a:ln>
          <a:effectLst>
            <a:prstShdw prst="shdw17" dist="17961" dir="2700000">
              <a:schemeClr val="bg2"/>
            </a:prstShdw>
          </a:effectLst>
        </p:spPr>
        <p:txBody>
          <a:bodyPr wrap="none" anchor="ctr"/>
          <a:lstStyle/>
          <a:p>
            <a:pPr algn="r" eaLnBrk="0" hangingPunct="0"/>
            <a:r>
              <a:rPr lang="de-DE" sz="1400">
                <a:solidFill>
                  <a:schemeClr val="bg1"/>
                </a:solidFill>
                <a:latin typeface="Tahoma" pitchFamily="34" charset="0"/>
              </a:rPr>
              <a:t>Tc</a:t>
            </a:r>
            <a:endParaRPr lang="de-DE" sz="1800" b="0">
              <a:latin typeface="Tahoma" pitchFamily="34" charset="0"/>
            </a:endParaRPr>
          </a:p>
          <a:p>
            <a:pPr algn="r" eaLnBrk="0" hangingPunct="0"/>
            <a:endParaRPr lang="de-DE" sz="1000" b="0">
              <a:latin typeface="Tahoma" pitchFamily="34" charset="0"/>
            </a:endParaRPr>
          </a:p>
        </p:txBody>
      </p:sp>
      <p:sp>
        <p:nvSpPr>
          <p:cNvPr id="21518" name="Rectangle 12"/>
          <p:cNvSpPr>
            <a:spLocks noChangeArrowheads="1"/>
          </p:cNvSpPr>
          <p:nvPr/>
        </p:nvSpPr>
        <p:spPr bwMode="auto">
          <a:xfrm>
            <a:off x="635000" y="3225800"/>
            <a:ext cx="466725" cy="566738"/>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Ba</a:t>
            </a:r>
            <a:endParaRPr lang="de-DE" sz="1800" b="0">
              <a:latin typeface="Tahoma" pitchFamily="34" charset="0"/>
            </a:endParaRPr>
          </a:p>
          <a:p>
            <a:pPr algn="ctr" eaLnBrk="0" hangingPunct="0"/>
            <a:r>
              <a:rPr lang="de-DE" sz="900" b="0">
                <a:latin typeface="Tahoma" pitchFamily="34" charset="0"/>
              </a:rPr>
              <a:t>56</a:t>
            </a:r>
            <a:r>
              <a:rPr lang="de-DE" sz="1000" b="0">
                <a:latin typeface="Tahoma" pitchFamily="34" charset="0"/>
              </a:rPr>
              <a:t>     </a:t>
            </a:r>
          </a:p>
        </p:txBody>
      </p:sp>
      <p:sp>
        <p:nvSpPr>
          <p:cNvPr id="21519" name="Rectangle 13"/>
          <p:cNvSpPr>
            <a:spLocks noChangeArrowheads="1"/>
          </p:cNvSpPr>
          <p:nvPr/>
        </p:nvSpPr>
        <p:spPr bwMode="auto">
          <a:xfrm>
            <a:off x="5045075" y="2027238"/>
            <a:ext cx="466725"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Cu</a:t>
            </a:r>
            <a:endParaRPr lang="de-DE" sz="1800" b="0">
              <a:latin typeface="Tahoma" pitchFamily="34" charset="0"/>
            </a:endParaRPr>
          </a:p>
          <a:p>
            <a:pPr algn="ctr" eaLnBrk="0" hangingPunct="0"/>
            <a:r>
              <a:rPr lang="de-DE" sz="900" b="0">
                <a:latin typeface="Tahoma" pitchFamily="34" charset="0"/>
              </a:rPr>
              <a:t>29 </a:t>
            </a:r>
            <a:r>
              <a:rPr lang="de-DE" sz="1000" b="0">
                <a:latin typeface="Tahoma" pitchFamily="34" charset="0"/>
              </a:rPr>
              <a:t>     </a:t>
            </a:r>
          </a:p>
        </p:txBody>
      </p:sp>
      <p:sp>
        <p:nvSpPr>
          <p:cNvPr id="21520" name="Rectangle 14"/>
          <p:cNvSpPr>
            <a:spLocks noChangeArrowheads="1"/>
          </p:cNvSpPr>
          <p:nvPr/>
        </p:nvSpPr>
        <p:spPr bwMode="auto">
          <a:xfrm>
            <a:off x="2597150" y="2027238"/>
            <a:ext cx="468313"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Cr</a:t>
            </a:r>
            <a:endParaRPr lang="de-DE" sz="1800" b="0">
              <a:latin typeface="Tahoma" pitchFamily="34" charset="0"/>
            </a:endParaRPr>
          </a:p>
          <a:p>
            <a:pPr algn="ctr" eaLnBrk="0" hangingPunct="0"/>
            <a:r>
              <a:rPr lang="de-DE" sz="900" b="0">
                <a:latin typeface="Tahoma" pitchFamily="34" charset="0"/>
              </a:rPr>
              <a:t>24 </a:t>
            </a:r>
            <a:r>
              <a:rPr lang="de-DE" sz="1000" b="0">
                <a:latin typeface="Tahoma" pitchFamily="34" charset="0"/>
              </a:rPr>
              <a:t>     </a:t>
            </a:r>
          </a:p>
        </p:txBody>
      </p:sp>
      <p:sp>
        <p:nvSpPr>
          <p:cNvPr id="21521" name="Rectangle 15"/>
          <p:cNvSpPr>
            <a:spLocks noChangeArrowheads="1"/>
          </p:cNvSpPr>
          <p:nvPr/>
        </p:nvSpPr>
        <p:spPr bwMode="auto">
          <a:xfrm>
            <a:off x="2105025" y="2027238"/>
            <a:ext cx="466725"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dirty="0">
                <a:latin typeface="Tahoma" pitchFamily="34" charset="0"/>
              </a:rPr>
              <a:t>V</a:t>
            </a:r>
            <a:endParaRPr lang="de-DE" sz="1800" b="0" dirty="0">
              <a:latin typeface="Tahoma" pitchFamily="34" charset="0"/>
            </a:endParaRPr>
          </a:p>
          <a:p>
            <a:pPr algn="ctr" eaLnBrk="0" hangingPunct="0"/>
            <a:r>
              <a:rPr lang="de-DE" sz="900" b="0" dirty="0">
                <a:latin typeface="Tahoma" pitchFamily="34" charset="0"/>
              </a:rPr>
              <a:t>23 </a:t>
            </a:r>
            <a:r>
              <a:rPr lang="de-DE" sz="1000" b="0" dirty="0">
                <a:latin typeface="Tahoma" pitchFamily="34" charset="0"/>
              </a:rPr>
              <a:t>     </a:t>
            </a:r>
          </a:p>
        </p:txBody>
      </p:sp>
      <p:sp>
        <p:nvSpPr>
          <p:cNvPr id="21522" name="Rectangle 16"/>
          <p:cNvSpPr>
            <a:spLocks noChangeArrowheads="1"/>
          </p:cNvSpPr>
          <p:nvPr/>
        </p:nvSpPr>
        <p:spPr bwMode="auto">
          <a:xfrm>
            <a:off x="1122363" y="2027238"/>
            <a:ext cx="466725"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Sc</a:t>
            </a:r>
            <a:endParaRPr lang="de-DE" sz="1800" b="0">
              <a:latin typeface="Tahoma" pitchFamily="34" charset="0"/>
            </a:endParaRPr>
          </a:p>
          <a:p>
            <a:pPr algn="ctr" eaLnBrk="0" hangingPunct="0"/>
            <a:r>
              <a:rPr lang="de-DE" sz="900" b="0">
                <a:latin typeface="Tahoma" pitchFamily="34" charset="0"/>
              </a:rPr>
              <a:t>21 </a:t>
            </a:r>
            <a:r>
              <a:rPr lang="de-DE" sz="1000" b="0">
                <a:latin typeface="Tahoma" pitchFamily="34" charset="0"/>
              </a:rPr>
              <a:t>     </a:t>
            </a:r>
          </a:p>
        </p:txBody>
      </p:sp>
      <p:sp>
        <p:nvSpPr>
          <p:cNvPr id="21523" name="Rectangle 17"/>
          <p:cNvSpPr>
            <a:spLocks noChangeArrowheads="1"/>
          </p:cNvSpPr>
          <p:nvPr/>
        </p:nvSpPr>
        <p:spPr bwMode="auto">
          <a:xfrm>
            <a:off x="4062413" y="2027238"/>
            <a:ext cx="466725"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Co</a:t>
            </a:r>
            <a:endParaRPr lang="de-DE" sz="1800" b="0">
              <a:latin typeface="Tahoma" pitchFamily="34" charset="0"/>
            </a:endParaRPr>
          </a:p>
          <a:p>
            <a:pPr algn="ctr" eaLnBrk="0" hangingPunct="0"/>
            <a:r>
              <a:rPr lang="de-DE" sz="900" b="0">
                <a:latin typeface="Tahoma" pitchFamily="34" charset="0"/>
              </a:rPr>
              <a:t>27 </a:t>
            </a:r>
            <a:r>
              <a:rPr lang="de-DE" sz="1000" b="0">
                <a:latin typeface="Tahoma" pitchFamily="34" charset="0"/>
              </a:rPr>
              <a:t>     </a:t>
            </a:r>
          </a:p>
        </p:txBody>
      </p:sp>
      <p:sp>
        <p:nvSpPr>
          <p:cNvPr id="21524" name="Rectangle 18"/>
          <p:cNvSpPr>
            <a:spLocks noChangeArrowheads="1"/>
          </p:cNvSpPr>
          <p:nvPr/>
        </p:nvSpPr>
        <p:spPr bwMode="auto">
          <a:xfrm>
            <a:off x="4554538" y="2027238"/>
            <a:ext cx="468312"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Ni</a:t>
            </a:r>
            <a:endParaRPr lang="de-DE" sz="1800" b="0">
              <a:latin typeface="Tahoma" pitchFamily="34" charset="0"/>
            </a:endParaRPr>
          </a:p>
          <a:p>
            <a:pPr algn="ctr" eaLnBrk="0" hangingPunct="0"/>
            <a:r>
              <a:rPr lang="de-DE" sz="900" b="0">
                <a:latin typeface="Tahoma" pitchFamily="34" charset="0"/>
              </a:rPr>
              <a:t>28 </a:t>
            </a:r>
            <a:r>
              <a:rPr lang="de-DE" sz="1000" b="0">
                <a:latin typeface="Tahoma" pitchFamily="34" charset="0"/>
              </a:rPr>
              <a:t>     </a:t>
            </a:r>
          </a:p>
        </p:txBody>
      </p:sp>
      <p:sp>
        <p:nvSpPr>
          <p:cNvPr id="21525" name="Rectangle 19"/>
          <p:cNvSpPr>
            <a:spLocks noChangeArrowheads="1"/>
          </p:cNvSpPr>
          <p:nvPr/>
        </p:nvSpPr>
        <p:spPr bwMode="auto">
          <a:xfrm>
            <a:off x="1609725" y="2027238"/>
            <a:ext cx="468313"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dirty="0">
                <a:latin typeface="Tahoma" pitchFamily="34" charset="0"/>
              </a:rPr>
              <a:t>Ti</a:t>
            </a:r>
            <a:endParaRPr lang="de-DE" sz="1800" b="0" dirty="0">
              <a:latin typeface="Tahoma" pitchFamily="34" charset="0"/>
            </a:endParaRPr>
          </a:p>
          <a:p>
            <a:pPr algn="ctr" eaLnBrk="0" hangingPunct="0"/>
            <a:r>
              <a:rPr lang="de-DE" sz="900" b="0" dirty="0">
                <a:latin typeface="Tahoma" pitchFamily="34" charset="0"/>
              </a:rPr>
              <a:t>22 </a:t>
            </a:r>
            <a:r>
              <a:rPr lang="de-DE" sz="1000" b="0" dirty="0">
                <a:latin typeface="Tahoma" pitchFamily="34" charset="0"/>
              </a:rPr>
              <a:t>     </a:t>
            </a:r>
          </a:p>
        </p:txBody>
      </p:sp>
      <p:sp>
        <p:nvSpPr>
          <p:cNvPr id="21526" name="Rectangle 20"/>
          <p:cNvSpPr>
            <a:spLocks noChangeArrowheads="1"/>
          </p:cNvSpPr>
          <p:nvPr/>
        </p:nvSpPr>
        <p:spPr bwMode="auto">
          <a:xfrm>
            <a:off x="3568700" y="2027238"/>
            <a:ext cx="466725"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Fe</a:t>
            </a:r>
            <a:endParaRPr lang="de-DE" sz="1800" b="0">
              <a:latin typeface="Tahoma" pitchFamily="34" charset="0"/>
            </a:endParaRPr>
          </a:p>
          <a:p>
            <a:pPr algn="ctr" eaLnBrk="0" hangingPunct="0"/>
            <a:r>
              <a:rPr lang="de-DE" sz="900" b="0">
                <a:latin typeface="Tahoma" pitchFamily="34" charset="0"/>
              </a:rPr>
              <a:t>26 </a:t>
            </a:r>
            <a:r>
              <a:rPr lang="de-DE" sz="1000" b="0">
                <a:latin typeface="Tahoma" pitchFamily="34" charset="0"/>
              </a:rPr>
              <a:t>     </a:t>
            </a:r>
          </a:p>
        </p:txBody>
      </p:sp>
      <p:sp>
        <p:nvSpPr>
          <p:cNvPr id="21527" name="Rectangle 21"/>
          <p:cNvSpPr>
            <a:spLocks noChangeArrowheads="1"/>
          </p:cNvSpPr>
          <p:nvPr/>
        </p:nvSpPr>
        <p:spPr bwMode="auto">
          <a:xfrm>
            <a:off x="3076575" y="2027238"/>
            <a:ext cx="466725"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Mn</a:t>
            </a:r>
            <a:endParaRPr lang="de-DE" sz="1800" b="0">
              <a:latin typeface="Tahoma" pitchFamily="34" charset="0"/>
            </a:endParaRPr>
          </a:p>
          <a:p>
            <a:pPr algn="ctr" eaLnBrk="0" hangingPunct="0"/>
            <a:r>
              <a:rPr lang="de-DE" sz="900" b="0">
                <a:latin typeface="Tahoma" pitchFamily="34" charset="0"/>
              </a:rPr>
              <a:t>25 </a:t>
            </a:r>
            <a:r>
              <a:rPr lang="de-DE" sz="1000" b="0">
                <a:latin typeface="Tahoma" pitchFamily="34" charset="0"/>
              </a:rPr>
              <a:t>     </a:t>
            </a:r>
          </a:p>
        </p:txBody>
      </p:sp>
      <p:sp>
        <p:nvSpPr>
          <p:cNvPr id="21528" name="Rectangle 22"/>
          <p:cNvSpPr>
            <a:spLocks noChangeArrowheads="1"/>
          </p:cNvSpPr>
          <p:nvPr/>
        </p:nvSpPr>
        <p:spPr bwMode="auto">
          <a:xfrm>
            <a:off x="8494713" y="2027238"/>
            <a:ext cx="468312"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Kr</a:t>
            </a:r>
            <a:endParaRPr lang="de-DE" sz="1800" b="0">
              <a:latin typeface="Tahoma" pitchFamily="34" charset="0"/>
            </a:endParaRPr>
          </a:p>
          <a:p>
            <a:pPr algn="ctr" eaLnBrk="0" hangingPunct="0"/>
            <a:r>
              <a:rPr lang="de-DE" sz="900" b="0">
                <a:latin typeface="Tahoma" pitchFamily="34" charset="0"/>
              </a:rPr>
              <a:t>36 </a:t>
            </a:r>
            <a:r>
              <a:rPr lang="de-DE" sz="1000" b="0">
                <a:latin typeface="Tahoma" pitchFamily="34" charset="0"/>
              </a:rPr>
              <a:t>     </a:t>
            </a:r>
          </a:p>
        </p:txBody>
      </p:sp>
      <p:sp>
        <p:nvSpPr>
          <p:cNvPr id="21529" name="Rectangle 23"/>
          <p:cNvSpPr>
            <a:spLocks noChangeArrowheads="1"/>
          </p:cNvSpPr>
          <p:nvPr/>
        </p:nvSpPr>
        <p:spPr bwMode="auto">
          <a:xfrm>
            <a:off x="8004175" y="2033588"/>
            <a:ext cx="468313"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Br</a:t>
            </a:r>
            <a:endParaRPr lang="de-DE" sz="1800" b="0">
              <a:latin typeface="Tahoma" pitchFamily="34" charset="0"/>
            </a:endParaRPr>
          </a:p>
          <a:p>
            <a:pPr algn="ctr" eaLnBrk="0" hangingPunct="0"/>
            <a:r>
              <a:rPr lang="de-DE" sz="900" b="0">
                <a:latin typeface="Tahoma" pitchFamily="34" charset="0"/>
              </a:rPr>
              <a:t>35 </a:t>
            </a:r>
            <a:r>
              <a:rPr lang="de-DE" sz="1000" b="0">
                <a:latin typeface="Tahoma" pitchFamily="34" charset="0"/>
              </a:rPr>
              <a:t>     </a:t>
            </a:r>
          </a:p>
        </p:txBody>
      </p:sp>
      <p:sp>
        <p:nvSpPr>
          <p:cNvPr id="21530" name="Rectangle 24"/>
          <p:cNvSpPr>
            <a:spLocks noChangeArrowheads="1"/>
          </p:cNvSpPr>
          <p:nvPr/>
        </p:nvSpPr>
        <p:spPr bwMode="auto">
          <a:xfrm>
            <a:off x="7508875" y="2027238"/>
            <a:ext cx="468313"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Se</a:t>
            </a:r>
            <a:endParaRPr lang="de-DE" sz="1800" b="0">
              <a:latin typeface="Tahoma" pitchFamily="34" charset="0"/>
            </a:endParaRPr>
          </a:p>
          <a:p>
            <a:pPr algn="ctr" eaLnBrk="0" hangingPunct="0"/>
            <a:r>
              <a:rPr lang="de-DE" sz="900" b="0">
                <a:latin typeface="Tahoma" pitchFamily="34" charset="0"/>
              </a:rPr>
              <a:t>34 </a:t>
            </a:r>
            <a:r>
              <a:rPr lang="de-DE" sz="1000" b="0">
                <a:latin typeface="Tahoma" pitchFamily="34" charset="0"/>
              </a:rPr>
              <a:t>     </a:t>
            </a:r>
          </a:p>
        </p:txBody>
      </p:sp>
      <p:sp>
        <p:nvSpPr>
          <p:cNvPr id="21531" name="Rectangle 25"/>
          <p:cNvSpPr>
            <a:spLocks noChangeArrowheads="1"/>
          </p:cNvSpPr>
          <p:nvPr/>
        </p:nvSpPr>
        <p:spPr bwMode="auto">
          <a:xfrm>
            <a:off x="7015163" y="2027238"/>
            <a:ext cx="468312"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As</a:t>
            </a:r>
            <a:endParaRPr lang="de-DE" sz="1800" b="0">
              <a:latin typeface="Tahoma" pitchFamily="34" charset="0"/>
            </a:endParaRPr>
          </a:p>
          <a:p>
            <a:pPr algn="ctr" eaLnBrk="0" hangingPunct="0"/>
            <a:r>
              <a:rPr lang="de-DE" sz="900" b="0">
                <a:latin typeface="Tahoma" pitchFamily="34" charset="0"/>
              </a:rPr>
              <a:t>33 </a:t>
            </a:r>
            <a:r>
              <a:rPr lang="de-DE" sz="1000" b="0">
                <a:latin typeface="Tahoma" pitchFamily="34" charset="0"/>
              </a:rPr>
              <a:t>     </a:t>
            </a:r>
          </a:p>
        </p:txBody>
      </p:sp>
      <p:sp>
        <p:nvSpPr>
          <p:cNvPr id="21532" name="Rectangle 26"/>
          <p:cNvSpPr>
            <a:spLocks noChangeArrowheads="1"/>
          </p:cNvSpPr>
          <p:nvPr/>
        </p:nvSpPr>
        <p:spPr bwMode="auto">
          <a:xfrm>
            <a:off x="6521450" y="2027238"/>
            <a:ext cx="468313"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Ge</a:t>
            </a:r>
            <a:endParaRPr lang="de-DE" sz="1800" b="0">
              <a:latin typeface="Tahoma" pitchFamily="34" charset="0"/>
            </a:endParaRPr>
          </a:p>
          <a:p>
            <a:pPr algn="ctr" eaLnBrk="0" hangingPunct="0"/>
            <a:r>
              <a:rPr lang="de-DE" sz="900" b="0">
                <a:latin typeface="Tahoma" pitchFamily="34" charset="0"/>
              </a:rPr>
              <a:t>32 </a:t>
            </a:r>
            <a:r>
              <a:rPr lang="de-DE" sz="1000" b="0">
                <a:latin typeface="Tahoma" pitchFamily="34" charset="0"/>
              </a:rPr>
              <a:t>     </a:t>
            </a:r>
          </a:p>
        </p:txBody>
      </p:sp>
      <p:sp>
        <p:nvSpPr>
          <p:cNvPr id="21533" name="Rectangle 27"/>
          <p:cNvSpPr>
            <a:spLocks noChangeArrowheads="1"/>
          </p:cNvSpPr>
          <p:nvPr/>
        </p:nvSpPr>
        <p:spPr bwMode="auto">
          <a:xfrm>
            <a:off x="6029325" y="2027238"/>
            <a:ext cx="468313"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Ga</a:t>
            </a:r>
            <a:endParaRPr lang="de-DE" sz="1800" b="0">
              <a:latin typeface="Tahoma" pitchFamily="34" charset="0"/>
            </a:endParaRPr>
          </a:p>
          <a:p>
            <a:pPr algn="ctr" eaLnBrk="0" hangingPunct="0"/>
            <a:r>
              <a:rPr lang="de-DE" sz="900" b="0">
                <a:latin typeface="Tahoma" pitchFamily="34" charset="0"/>
              </a:rPr>
              <a:t>31 </a:t>
            </a:r>
            <a:r>
              <a:rPr lang="de-DE" sz="1000" b="0">
                <a:latin typeface="Tahoma" pitchFamily="34" charset="0"/>
              </a:rPr>
              <a:t>     </a:t>
            </a:r>
          </a:p>
        </p:txBody>
      </p:sp>
      <p:sp>
        <p:nvSpPr>
          <p:cNvPr id="21534" name="Rectangle 28"/>
          <p:cNvSpPr>
            <a:spLocks noChangeArrowheads="1"/>
          </p:cNvSpPr>
          <p:nvPr/>
        </p:nvSpPr>
        <p:spPr bwMode="auto">
          <a:xfrm>
            <a:off x="8494713" y="2616200"/>
            <a:ext cx="468312" cy="566738"/>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Xe</a:t>
            </a:r>
            <a:endParaRPr lang="de-DE" sz="1800" b="0">
              <a:latin typeface="Tahoma" pitchFamily="34" charset="0"/>
            </a:endParaRPr>
          </a:p>
          <a:p>
            <a:pPr algn="ctr" eaLnBrk="0" hangingPunct="0"/>
            <a:r>
              <a:rPr lang="de-DE" sz="900" b="0">
                <a:latin typeface="Tahoma" pitchFamily="34" charset="0"/>
              </a:rPr>
              <a:t>54</a:t>
            </a:r>
            <a:r>
              <a:rPr lang="de-DE" sz="900" b="0">
                <a:solidFill>
                  <a:schemeClr val="bg1"/>
                </a:solidFill>
                <a:latin typeface="Tahoma" pitchFamily="34" charset="0"/>
              </a:rPr>
              <a:t> </a:t>
            </a:r>
            <a:r>
              <a:rPr lang="de-DE" sz="1000" b="0">
                <a:solidFill>
                  <a:schemeClr val="bg1"/>
                </a:solidFill>
                <a:latin typeface="Tahoma" pitchFamily="34" charset="0"/>
              </a:rPr>
              <a:t>     </a:t>
            </a:r>
          </a:p>
        </p:txBody>
      </p:sp>
      <p:sp>
        <p:nvSpPr>
          <p:cNvPr id="21535" name="Rectangle 29"/>
          <p:cNvSpPr>
            <a:spLocks noChangeArrowheads="1"/>
          </p:cNvSpPr>
          <p:nvPr/>
        </p:nvSpPr>
        <p:spPr bwMode="auto">
          <a:xfrm>
            <a:off x="8004175" y="2624138"/>
            <a:ext cx="468313"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I</a:t>
            </a:r>
            <a:endParaRPr lang="de-DE" sz="1800" b="0">
              <a:latin typeface="Tahoma" pitchFamily="34" charset="0"/>
            </a:endParaRPr>
          </a:p>
          <a:p>
            <a:pPr algn="ctr" eaLnBrk="0" hangingPunct="0"/>
            <a:r>
              <a:rPr lang="de-DE" sz="900" b="0">
                <a:latin typeface="Tahoma" pitchFamily="34" charset="0"/>
              </a:rPr>
              <a:t>53 </a:t>
            </a:r>
            <a:r>
              <a:rPr lang="de-DE" sz="1000" b="0">
                <a:latin typeface="Tahoma" pitchFamily="34" charset="0"/>
              </a:rPr>
              <a:t>     </a:t>
            </a:r>
          </a:p>
        </p:txBody>
      </p:sp>
      <p:sp>
        <p:nvSpPr>
          <p:cNvPr id="21536" name="Rectangle 30"/>
          <p:cNvSpPr>
            <a:spLocks noChangeArrowheads="1"/>
          </p:cNvSpPr>
          <p:nvPr/>
        </p:nvSpPr>
        <p:spPr bwMode="auto">
          <a:xfrm>
            <a:off x="7508875" y="2616200"/>
            <a:ext cx="468313" cy="566738"/>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Te</a:t>
            </a:r>
            <a:endParaRPr lang="de-DE" sz="1800" b="0">
              <a:latin typeface="Tahoma" pitchFamily="34" charset="0"/>
            </a:endParaRPr>
          </a:p>
          <a:p>
            <a:pPr algn="ctr" eaLnBrk="0" hangingPunct="0"/>
            <a:r>
              <a:rPr lang="de-DE" sz="900" b="0">
                <a:latin typeface="Tahoma" pitchFamily="34" charset="0"/>
              </a:rPr>
              <a:t>52 </a:t>
            </a:r>
            <a:r>
              <a:rPr lang="de-DE" sz="1000" b="0">
                <a:latin typeface="Tahoma" pitchFamily="34" charset="0"/>
              </a:rPr>
              <a:t>     </a:t>
            </a:r>
          </a:p>
        </p:txBody>
      </p:sp>
      <p:sp>
        <p:nvSpPr>
          <p:cNvPr id="21537" name="Rectangle 31"/>
          <p:cNvSpPr>
            <a:spLocks noChangeArrowheads="1"/>
          </p:cNvSpPr>
          <p:nvPr/>
        </p:nvSpPr>
        <p:spPr bwMode="auto">
          <a:xfrm>
            <a:off x="7015163" y="2616200"/>
            <a:ext cx="468312" cy="566738"/>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Sb</a:t>
            </a:r>
            <a:endParaRPr lang="de-DE" sz="1800" b="0">
              <a:latin typeface="Tahoma" pitchFamily="34" charset="0"/>
            </a:endParaRPr>
          </a:p>
          <a:p>
            <a:pPr algn="ctr" eaLnBrk="0" hangingPunct="0"/>
            <a:r>
              <a:rPr lang="de-DE" sz="900" b="0">
                <a:latin typeface="Tahoma" pitchFamily="34" charset="0"/>
              </a:rPr>
              <a:t>51 </a:t>
            </a:r>
            <a:r>
              <a:rPr lang="de-DE" sz="1000" b="0">
                <a:latin typeface="Tahoma" pitchFamily="34" charset="0"/>
              </a:rPr>
              <a:t>     </a:t>
            </a:r>
          </a:p>
        </p:txBody>
      </p:sp>
      <p:sp>
        <p:nvSpPr>
          <p:cNvPr id="21538" name="Rectangle 32"/>
          <p:cNvSpPr>
            <a:spLocks noChangeArrowheads="1"/>
          </p:cNvSpPr>
          <p:nvPr/>
        </p:nvSpPr>
        <p:spPr bwMode="auto">
          <a:xfrm>
            <a:off x="6521450" y="2616200"/>
            <a:ext cx="468313" cy="566738"/>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Sn</a:t>
            </a:r>
            <a:endParaRPr lang="de-DE" sz="1800" b="0">
              <a:latin typeface="Tahoma" pitchFamily="34" charset="0"/>
            </a:endParaRPr>
          </a:p>
          <a:p>
            <a:pPr algn="ctr" eaLnBrk="0" hangingPunct="0"/>
            <a:r>
              <a:rPr lang="de-DE" sz="900" b="0">
                <a:latin typeface="Tahoma" pitchFamily="34" charset="0"/>
              </a:rPr>
              <a:t>50 </a:t>
            </a:r>
            <a:r>
              <a:rPr lang="de-DE" sz="1000" b="0">
                <a:latin typeface="Tahoma" pitchFamily="34" charset="0"/>
              </a:rPr>
              <a:t>     </a:t>
            </a:r>
          </a:p>
        </p:txBody>
      </p:sp>
      <p:sp>
        <p:nvSpPr>
          <p:cNvPr id="21539" name="Rectangle 35"/>
          <p:cNvSpPr>
            <a:spLocks noChangeArrowheads="1"/>
          </p:cNvSpPr>
          <p:nvPr/>
        </p:nvSpPr>
        <p:spPr bwMode="auto">
          <a:xfrm>
            <a:off x="7015163" y="3217863"/>
            <a:ext cx="468312"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dirty="0">
                <a:latin typeface="Tahoma" pitchFamily="34" charset="0"/>
              </a:rPr>
              <a:t>Bi</a:t>
            </a:r>
            <a:endParaRPr lang="de-DE" sz="1800" b="0" dirty="0">
              <a:latin typeface="Tahoma" pitchFamily="34" charset="0"/>
            </a:endParaRPr>
          </a:p>
          <a:p>
            <a:pPr algn="ctr" eaLnBrk="0" hangingPunct="0"/>
            <a:r>
              <a:rPr lang="de-DE" sz="900" b="0" dirty="0">
                <a:latin typeface="Tahoma" pitchFamily="34" charset="0"/>
              </a:rPr>
              <a:t>83 </a:t>
            </a:r>
            <a:r>
              <a:rPr lang="de-DE" sz="1000" b="0" dirty="0">
                <a:latin typeface="Tahoma" pitchFamily="34" charset="0"/>
              </a:rPr>
              <a:t>     </a:t>
            </a:r>
          </a:p>
        </p:txBody>
      </p:sp>
      <p:sp>
        <p:nvSpPr>
          <p:cNvPr id="21540" name="Rectangle 36"/>
          <p:cNvSpPr>
            <a:spLocks noChangeArrowheads="1"/>
          </p:cNvSpPr>
          <p:nvPr/>
        </p:nvSpPr>
        <p:spPr bwMode="auto">
          <a:xfrm>
            <a:off x="6521450" y="3217863"/>
            <a:ext cx="468313"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dirty="0">
                <a:latin typeface="Tahoma" pitchFamily="34" charset="0"/>
              </a:rPr>
              <a:t>Pb</a:t>
            </a:r>
            <a:endParaRPr lang="de-DE" sz="1800" b="0" dirty="0">
              <a:latin typeface="Tahoma" pitchFamily="34" charset="0"/>
            </a:endParaRPr>
          </a:p>
          <a:p>
            <a:pPr algn="ctr" eaLnBrk="0" hangingPunct="0"/>
            <a:r>
              <a:rPr lang="de-DE" sz="900" b="0" dirty="0">
                <a:latin typeface="Tahoma" pitchFamily="34" charset="0"/>
              </a:rPr>
              <a:t>82 </a:t>
            </a:r>
            <a:r>
              <a:rPr lang="de-DE" sz="1000" b="0" dirty="0">
                <a:latin typeface="Tahoma" pitchFamily="34" charset="0"/>
              </a:rPr>
              <a:t>     </a:t>
            </a:r>
          </a:p>
        </p:txBody>
      </p:sp>
      <p:sp>
        <p:nvSpPr>
          <p:cNvPr id="21541" name="Rectangle 37"/>
          <p:cNvSpPr>
            <a:spLocks noChangeArrowheads="1"/>
          </p:cNvSpPr>
          <p:nvPr/>
        </p:nvSpPr>
        <p:spPr bwMode="auto">
          <a:xfrm>
            <a:off x="5045075" y="2616200"/>
            <a:ext cx="466725" cy="566738"/>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Ag</a:t>
            </a:r>
            <a:endParaRPr lang="de-DE" sz="1800" b="0">
              <a:latin typeface="Tahoma" pitchFamily="34" charset="0"/>
            </a:endParaRPr>
          </a:p>
          <a:p>
            <a:pPr algn="ctr" eaLnBrk="0" hangingPunct="0"/>
            <a:r>
              <a:rPr lang="de-DE" sz="900" b="0">
                <a:latin typeface="Tahoma" pitchFamily="34" charset="0"/>
              </a:rPr>
              <a:t>47 </a:t>
            </a:r>
            <a:r>
              <a:rPr lang="de-DE" sz="1000" b="0">
                <a:latin typeface="Tahoma" pitchFamily="34" charset="0"/>
              </a:rPr>
              <a:t>     </a:t>
            </a:r>
          </a:p>
        </p:txBody>
      </p:sp>
      <p:sp>
        <p:nvSpPr>
          <p:cNvPr id="21542" name="Rectangle 38"/>
          <p:cNvSpPr>
            <a:spLocks noChangeArrowheads="1"/>
          </p:cNvSpPr>
          <p:nvPr/>
        </p:nvSpPr>
        <p:spPr bwMode="auto">
          <a:xfrm>
            <a:off x="5045075" y="3217863"/>
            <a:ext cx="466725"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Au</a:t>
            </a:r>
            <a:endParaRPr lang="de-DE" sz="1800" b="0">
              <a:latin typeface="Tahoma" pitchFamily="34" charset="0"/>
            </a:endParaRPr>
          </a:p>
          <a:p>
            <a:pPr algn="ctr" eaLnBrk="0" hangingPunct="0"/>
            <a:r>
              <a:rPr lang="de-DE" sz="900" b="0">
                <a:latin typeface="Tahoma" pitchFamily="34" charset="0"/>
              </a:rPr>
              <a:t>79 </a:t>
            </a:r>
            <a:r>
              <a:rPr lang="de-DE" sz="1000" b="0">
                <a:latin typeface="Tahoma" pitchFamily="34" charset="0"/>
              </a:rPr>
              <a:t>     </a:t>
            </a:r>
          </a:p>
        </p:txBody>
      </p:sp>
      <p:sp>
        <p:nvSpPr>
          <p:cNvPr id="21543" name="Rectangle 39"/>
          <p:cNvSpPr>
            <a:spLocks noChangeArrowheads="1"/>
          </p:cNvSpPr>
          <p:nvPr/>
        </p:nvSpPr>
        <p:spPr bwMode="auto">
          <a:xfrm>
            <a:off x="153988" y="242888"/>
            <a:ext cx="468312" cy="568325"/>
          </a:xfrm>
          <a:prstGeom prst="rect">
            <a:avLst/>
          </a:prstGeom>
          <a:solidFill>
            <a:schemeClr val="folHlink"/>
          </a:solidFill>
          <a:ln w="9525">
            <a:solidFill>
              <a:schemeClr val="tx1"/>
            </a:solidFill>
            <a:miter lim="800000"/>
            <a:headEnd/>
            <a:tailEnd/>
          </a:ln>
          <a:effectLst>
            <a:prstShdw prst="shdw17" dist="17961" dir="13500000">
              <a:schemeClr val="bg2"/>
            </a:prstShdw>
          </a:effectLst>
        </p:spPr>
        <p:txBody>
          <a:bodyPr wrap="none" anchor="ctr"/>
          <a:lstStyle/>
          <a:p>
            <a:pPr algn="ctr" eaLnBrk="0" hangingPunct="0">
              <a:spcBef>
                <a:spcPct val="5000"/>
              </a:spcBef>
            </a:pPr>
            <a:r>
              <a:rPr lang="de-DE" sz="1400">
                <a:latin typeface="Tahoma" pitchFamily="34" charset="0"/>
              </a:rPr>
              <a:t>H</a:t>
            </a:r>
            <a:endParaRPr lang="de-DE" sz="1800" b="0">
              <a:latin typeface="Tahoma" pitchFamily="34" charset="0"/>
            </a:endParaRPr>
          </a:p>
          <a:p>
            <a:pPr algn="ctr" eaLnBrk="0" hangingPunct="0"/>
            <a:r>
              <a:rPr lang="de-DE" sz="900" b="0">
                <a:latin typeface="Tahoma" pitchFamily="34" charset="0"/>
              </a:rPr>
              <a:t>1 </a:t>
            </a:r>
            <a:r>
              <a:rPr lang="de-DE" sz="1000" b="0">
                <a:latin typeface="Tahoma" pitchFamily="34" charset="0"/>
              </a:rPr>
              <a:t>     </a:t>
            </a:r>
          </a:p>
        </p:txBody>
      </p:sp>
      <p:sp>
        <p:nvSpPr>
          <p:cNvPr id="21544" name="Rectangle 40"/>
          <p:cNvSpPr>
            <a:spLocks noChangeArrowheads="1"/>
          </p:cNvSpPr>
          <p:nvPr/>
        </p:nvSpPr>
        <p:spPr bwMode="auto">
          <a:xfrm>
            <a:off x="153988" y="839788"/>
            <a:ext cx="468312" cy="568325"/>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Li</a:t>
            </a:r>
            <a:endParaRPr lang="de-DE" sz="1800" b="0">
              <a:latin typeface="Tahoma" pitchFamily="34" charset="0"/>
            </a:endParaRPr>
          </a:p>
          <a:p>
            <a:pPr algn="ctr" eaLnBrk="0" hangingPunct="0"/>
            <a:r>
              <a:rPr lang="de-DE" sz="900" b="0">
                <a:latin typeface="Tahoma" pitchFamily="34" charset="0"/>
              </a:rPr>
              <a:t>3 </a:t>
            </a:r>
            <a:r>
              <a:rPr lang="de-DE" sz="1000" b="0">
                <a:latin typeface="Tahoma" pitchFamily="34" charset="0"/>
              </a:rPr>
              <a:t>     </a:t>
            </a:r>
          </a:p>
        </p:txBody>
      </p:sp>
      <p:sp>
        <p:nvSpPr>
          <p:cNvPr id="21545" name="Rectangle 41"/>
          <p:cNvSpPr>
            <a:spLocks noChangeArrowheads="1"/>
          </p:cNvSpPr>
          <p:nvPr/>
        </p:nvSpPr>
        <p:spPr bwMode="auto">
          <a:xfrm>
            <a:off x="153988" y="1436688"/>
            <a:ext cx="468312"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Na</a:t>
            </a:r>
            <a:endParaRPr lang="de-DE" sz="1800" b="0">
              <a:latin typeface="Tahoma" pitchFamily="34" charset="0"/>
            </a:endParaRPr>
          </a:p>
          <a:p>
            <a:pPr algn="ctr" eaLnBrk="0" hangingPunct="0"/>
            <a:r>
              <a:rPr lang="de-DE" sz="900" b="0">
                <a:latin typeface="Tahoma" pitchFamily="34" charset="0"/>
              </a:rPr>
              <a:t>11</a:t>
            </a:r>
            <a:r>
              <a:rPr lang="de-DE" sz="1000" b="0">
                <a:latin typeface="Tahoma" pitchFamily="34" charset="0"/>
              </a:rPr>
              <a:t>     </a:t>
            </a:r>
          </a:p>
        </p:txBody>
      </p:sp>
      <p:sp>
        <p:nvSpPr>
          <p:cNvPr id="21546" name="Rectangle 42"/>
          <p:cNvSpPr>
            <a:spLocks noChangeArrowheads="1"/>
          </p:cNvSpPr>
          <p:nvPr/>
        </p:nvSpPr>
        <p:spPr bwMode="auto">
          <a:xfrm>
            <a:off x="153988" y="2033588"/>
            <a:ext cx="468312"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K</a:t>
            </a:r>
            <a:endParaRPr lang="de-DE" sz="1800" b="0">
              <a:latin typeface="Tahoma" pitchFamily="34" charset="0"/>
            </a:endParaRPr>
          </a:p>
          <a:p>
            <a:pPr algn="ctr" eaLnBrk="0" hangingPunct="0"/>
            <a:r>
              <a:rPr lang="de-DE" sz="900" b="0">
                <a:latin typeface="Tahoma" pitchFamily="34" charset="0"/>
              </a:rPr>
              <a:t>19  </a:t>
            </a:r>
            <a:r>
              <a:rPr lang="de-DE" sz="1000" b="0">
                <a:latin typeface="Tahoma" pitchFamily="34" charset="0"/>
              </a:rPr>
              <a:t>    </a:t>
            </a:r>
          </a:p>
        </p:txBody>
      </p:sp>
      <p:sp>
        <p:nvSpPr>
          <p:cNvPr id="21547" name="Rectangle 43"/>
          <p:cNvSpPr>
            <a:spLocks noChangeArrowheads="1"/>
          </p:cNvSpPr>
          <p:nvPr/>
        </p:nvSpPr>
        <p:spPr bwMode="auto">
          <a:xfrm>
            <a:off x="153988" y="3225800"/>
            <a:ext cx="468312" cy="566738"/>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Cs</a:t>
            </a:r>
            <a:endParaRPr lang="de-DE" sz="1800" b="0">
              <a:latin typeface="Tahoma" pitchFamily="34" charset="0"/>
            </a:endParaRPr>
          </a:p>
          <a:p>
            <a:pPr algn="ctr" eaLnBrk="0" hangingPunct="0"/>
            <a:r>
              <a:rPr lang="de-DE" sz="900" b="0">
                <a:latin typeface="Tahoma" pitchFamily="34" charset="0"/>
              </a:rPr>
              <a:t>55</a:t>
            </a:r>
            <a:r>
              <a:rPr lang="de-DE" sz="1000" b="0">
                <a:latin typeface="Tahoma" pitchFamily="34" charset="0"/>
              </a:rPr>
              <a:t>      </a:t>
            </a:r>
          </a:p>
        </p:txBody>
      </p:sp>
      <p:sp>
        <p:nvSpPr>
          <p:cNvPr id="21548" name="Rectangle 44"/>
          <p:cNvSpPr>
            <a:spLocks noChangeArrowheads="1"/>
          </p:cNvSpPr>
          <p:nvPr/>
        </p:nvSpPr>
        <p:spPr bwMode="auto">
          <a:xfrm>
            <a:off x="153988" y="2624138"/>
            <a:ext cx="468312"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Rb</a:t>
            </a:r>
            <a:endParaRPr lang="de-DE" sz="1800" b="0">
              <a:latin typeface="Tahoma" pitchFamily="34" charset="0"/>
            </a:endParaRPr>
          </a:p>
          <a:p>
            <a:pPr algn="ctr" eaLnBrk="0" hangingPunct="0"/>
            <a:r>
              <a:rPr lang="de-DE" sz="900" b="0">
                <a:latin typeface="Tahoma" pitchFamily="34" charset="0"/>
              </a:rPr>
              <a:t>37 </a:t>
            </a:r>
            <a:r>
              <a:rPr lang="de-DE" sz="1000" b="0">
                <a:latin typeface="Tahoma" pitchFamily="34" charset="0"/>
              </a:rPr>
              <a:t>     </a:t>
            </a:r>
          </a:p>
        </p:txBody>
      </p:sp>
      <p:sp>
        <p:nvSpPr>
          <p:cNvPr id="21549" name="Rectangle 45"/>
          <p:cNvSpPr>
            <a:spLocks noChangeArrowheads="1"/>
          </p:cNvSpPr>
          <p:nvPr/>
        </p:nvSpPr>
        <p:spPr bwMode="auto">
          <a:xfrm>
            <a:off x="635000" y="2033588"/>
            <a:ext cx="466725"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Ca</a:t>
            </a:r>
            <a:endParaRPr lang="de-DE" sz="1800" b="0">
              <a:latin typeface="Tahoma" pitchFamily="34" charset="0"/>
            </a:endParaRPr>
          </a:p>
          <a:p>
            <a:pPr algn="ctr" eaLnBrk="0" hangingPunct="0"/>
            <a:r>
              <a:rPr lang="de-DE" sz="900" b="0">
                <a:latin typeface="Tahoma" pitchFamily="34" charset="0"/>
              </a:rPr>
              <a:t>20 </a:t>
            </a:r>
            <a:r>
              <a:rPr lang="de-DE" sz="1000" b="0">
                <a:latin typeface="Tahoma" pitchFamily="34" charset="0"/>
              </a:rPr>
              <a:t>     </a:t>
            </a:r>
          </a:p>
        </p:txBody>
      </p:sp>
      <p:sp>
        <p:nvSpPr>
          <p:cNvPr id="21550" name="Rectangle 46"/>
          <p:cNvSpPr>
            <a:spLocks noChangeArrowheads="1"/>
          </p:cNvSpPr>
          <p:nvPr/>
        </p:nvSpPr>
        <p:spPr bwMode="auto">
          <a:xfrm>
            <a:off x="2590800" y="2616200"/>
            <a:ext cx="468313" cy="566738"/>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Mo</a:t>
            </a:r>
            <a:endParaRPr lang="de-DE" sz="1800" b="0">
              <a:latin typeface="Tahoma" pitchFamily="34" charset="0"/>
            </a:endParaRPr>
          </a:p>
          <a:p>
            <a:pPr algn="ctr" eaLnBrk="0" hangingPunct="0"/>
            <a:r>
              <a:rPr lang="de-DE" sz="900" b="0">
                <a:latin typeface="Tahoma" pitchFamily="34" charset="0"/>
              </a:rPr>
              <a:t>42 </a:t>
            </a:r>
            <a:r>
              <a:rPr lang="de-DE" sz="1000" b="0">
                <a:latin typeface="Tahoma" pitchFamily="34" charset="0"/>
              </a:rPr>
              <a:t>     </a:t>
            </a:r>
          </a:p>
        </p:txBody>
      </p:sp>
      <p:sp>
        <p:nvSpPr>
          <p:cNvPr id="21551" name="Rectangle 47"/>
          <p:cNvSpPr>
            <a:spLocks noChangeArrowheads="1"/>
          </p:cNvSpPr>
          <p:nvPr/>
        </p:nvSpPr>
        <p:spPr bwMode="auto">
          <a:xfrm>
            <a:off x="2098675" y="2616200"/>
            <a:ext cx="466725" cy="566738"/>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Nb</a:t>
            </a:r>
            <a:endParaRPr lang="de-DE" sz="1800" b="0">
              <a:latin typeface="Tahoma" pitchFamily="34" charset="0"/>
            </a:endParaRPr>
          </a:p>
          <a:p>
            <a:pPr algn="ctr" eaLnBrk="0" hangingPunct="0"/>
            <a:r>
              <a:rPr lang="de-DE" sz="900" b="0">
                <a:latin typeface="Tahoma" pitchFamily="34" charset="0"/>
              </a:rPr>
              <a:t>41 </a:t>
            </a:r>
            <a:r>
              <a:rPr lang="de-DE" sz="1000" b="0">
                <a:latin typeface="Tahoma" pitchFamily="34" charset="0"/>
              </a:rPr>
              <a:t>     </a:t>
            </a:r>
          </a:p>
        </p:txBody>
      </p:sp>
      <p:sp>
        <p:nvSpPr>
          <p:cNvPr id="21552" name="Rectangle 48"/>
          <p:cNvSpPr>
            <a:spLocks noChangeArrowheads="1"/>
          </p:cNvSpPr>
          <p:nvPr/>
        </p:nvSpPr>
        <p:spPr bwMode="auto">
          <a:xfrm>
            <a:off x="635000" y="2624138"/>
            <a:ext cx="466725"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Sr</a:t>
            </a:r>
            <a:endParaRPr lang="de-DE" sz="1800" b="0">
              <a:latin typeface="Tahoma" pitchFamily="34" charset="0"/>
            </a:endParaRPr>
          </a:p>
          <a:p>
            <a:pPr algn="ctr" eaLnBrk="0" hangingPunct="0"/>
            <a:r>
              <a:rPr lang="de-DE" sz="900" b="0">
                <a:latin typeface="Tahoma" pitchFamily="34" charset="0"/>
              </a:rPr>
              <a:t>38 </a:t>
            </a:r>
            <a:r>
              <a:rPr lang="de-DE" sz="1000" b="0">
                <a:latin typeface="Tahoma" pitchFamily="34" charset="0"/>
              </a:rPr>
              <a:t>     </a:t>
            </a:r>
          </a:p>
        </p:txBody>
      </p:sp>
      <p:sp>
        <p:nvSpPr>
          <p:cNvPr id="21553" name="Rectangle 49"/>
          <p:cNvSpPr>
            <a:spLocks noChangeArrowheads="1"/>
          </p:cNvSpPr>
          <p:nvPr/>
        </p:nvSpPr>
        <p:spPr bwMode="auto">
          <a:xfrm>
            <a:off x="4056063" y="2616200"/>
            <a:ext cx="466725" cy="566738"/>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Rh</a:t>
            </a:r>
            <a:endParaRPr lang="de-DE" sz="1800" b="0">
              <a:latin typeface="Tahoma" pitchFamily="34" charset="0"/>
            </a:endParaRPr>
          </a:p>
          <a:p>
            <a:pPr algn="ctr" eaLnBrk="0" hangingPunct="0"/>
            <a:r>
              <a:rPr lang="de-DE" sz="900" b="0">
                <a:latin typeface="Tahoma" pitchFamily="34" charset="0"/>
              </a:rPr>
              <a:t>45</a:t>
            </a:r>
            <a:r>
              <a:rPr lang="de-DE" sz="1000" b="0">
                <a:latin typeface="Tahoma" pitchFamily="34" charset="0"/>
              </a:rPr>
              <a:t>    </a:t>
            </a:r>
          </a:p>
        </p:txBody>
      </p:sp>
      <p:sp>
        <p:nvSpPr>
          <p:cNvPr id="21554" name="Rectangle 50"/>
          <p:cNvSpPr>
            <a:spLocks noChangeArrowheads="1"/>
          </p:cNvSpPr>
          <p:nvPr/>
        </p:nvSpPr>
        <p:spPr bwMode="auto">
          <a:xfrm>
            <a:off x="4548188" y="2616200"/>
            <a:ext cx="468312" cy="566738"/>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Pd</a:t>
            </a:r>
            <a:endParaRPr lang="de-DE" sz="1800" b="0">
              <a:latin typeface="Tahoma" pitchFamily="34" charset="0"/>
            </a:endParaRPr>
          </a:p>
          <a:p>
            <a:pPr algn="ctr" eaLnBrk="0" hangingPunct="0"/>
            <a:r>
              <a:rPr lang="de-DE" sz="900" b="0">
                <a:latin typeface="Tahoma" pitchFamily="34" charset="0"/>
              </a:rPr>
              <a:t>46 </a:t>
            </a:r>
            <a:r>
              <a:rPr lang="de-DE" sz="1000" b="0">
                <a:latin typeface="Tahoma" pitchFamily="34" charset="0"/>
              </a:rPr>
              <a:t>     </a:t>
            </a:r>
          </a:p>
        </p:txBody>
      </p:sp>
      <p:sp>
        <p:nvSpPr>
          <p:cNvPr id="21555" name="Rectangle 51"/>
          <p:cNvSpPr>
            <a:spLocks noChangeArrowheads="1"/>
          </p:cNvSpPr>
          <p:nvPr/>
        </p:nvSpPr>
        <p:spPr bwMode="auto">
          <a:xfrm>
            <a:off x="1603375" y="2616200"/>
            <a:ext cx="466725" cy="566738"/>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Zr</a:t>
            </a:r>
            <a:endParaRPr lang="de-DE" sz="1800" b="0">
              <a:latin typeface="Tahoma" pitchFamily="34" charset="0"/>
            </a:endParaRPr>
          </a:p>
          <a:p>
            <a:pPr algn="ctr" eaLnBrk="0" hangingPunct="0"/>
            <a:r>
              <a:rPr lang="de-DE" sz="900" b="0">
                <a:latin typeface="Tahoma" pitchFamily="34" charset="0"/>
              </a:rPr>
              <a:t>40 </a:t>
            </a:r>
            <a:r>
              <a:rPr lang="de-DE" sz="1000" b="0">
                <a:latin typeface="Tahoma" pitchFamily="34" charset="0"/>
              </a:rPr>
              <a:t>     </a:t>
            </a:r>
          </a:p>
        </p:txBody>
      </p:sp>
      <p:sp>
        <p:nvSpPr>
          <p:cNvPr id="21556" name="Rectangle 52"/>
          <p:cNvSpPr>
            <a:spLocks noChangeArrowheads="1"/>
          </p:cNvSpPr>
          <p:nvPr/>
        </p:nvSpPr>
        <p:spPr bwMode="auto">
          <a:xfrm>
            <a:off x="3562350" y="2616200"/>
            <a:ext cx="466725" cy="566738"/>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Ru</a:t>
            </a:r>
            <a:endParaRPr lang="de-DE" sz="1800" b="0">
              <a:latin typeface="Tahoma" pitchFamily="34" charset="0"/>
            </a:endParaRPr>
          </a:p>
          <a:p>
            <a:pPr algn="ctr" eaLnBrk="0" hangingPunct="0"/>
            <a:r>
              <a:rPr lang="de-DE" sz="900" b="0">
                <a:latin typeface="Tahoma" pitchFamily="34" charset="0"/>
              </a:rPr>
              <a:t>44 </a:t>
            </a:r>
            <a:r>
              <a:rPr lang="de-DE" sz="1000" b="0">
                <a:latin typeface="Tahoma" pitchFamily="34" charset="0"/>
              </a:rPr>
              <a:t>     </a:t>
            </a:r>
          </a:p>
        </p:txBody>
      </p:sp>
      <p:sp>
        <p:nvSpPr>
          <p:cNvPr id="21557" name="Rectangle 53"/>
          <p:cNvSpPr>
            <a:spLocks noChangeArrowheads="1"/>
          </p:cNvSpPr>
          <p:nvPr/>
        </p:nvSpPr>
        <p:spPr bwMode="auto">
          <a:xfrm>
            <a:off x="2590800" y="3217863"/>
            <a:ext cx="468313"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W</a:t>
            </a:r>
            <a:endParaRPr lang="de-DE" sz="1800" b="0">
              <a:latin typeface="Tahoma" pitchFamily="34" charset="0"/>
            </a:endParaRPr>
          </a:p>
          <a:p>
            <a:pPr algn="ctr" eaLnBrk="0" hangingPunct="0"/>
            <a:r>
              <a:rPr lang="de-DE" sz="900" b="0">
                <a:latin typeface="Tahoma" pitchFamily="34" charset="0"/>
              </a:rPr>
              <a:t>74 </a:t>
            </a:r>
            <a:r>
              <a:rPr lang="de-DE" sz="1000" b="0">
                <a:latin typeface="Tahoma" pitchFamily="34" charset="0"/>
              </a:rPr>
              <a:t>     </a:t>
            </a:r>
          </a:p>
        </p:txBody>
      </p:sp>
      <p:sp>
        <p:nvSpPr>
          <p:cNvPr id="21558" name="Rectangle 54"/>
          <p:cNvSpPr>
            <a:spLocks noChangeArrowheads="1"/>
          </p:cNvSpPr>
          <p:nvPr/>
        </p:nvSpPr>
        <p:spPr bwMode="auto">
          <a:xfrm>
            <a:off x="2098675" y="3217863"/>
            <a:ext cx="466725"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dirty="0">
                <a:latin typeface="Tahoma" pitchFamily="34" charset="0"/>
              </a:rPr>
              <a:t>Ta</a:t>
            </a:r>
            <a:endParaRPr lang="de-DE" sz="1800" b="0" dirty="0">
              <a:latin typeface="Tahoma" pitchFamily="34" charset="0"/>
            </a:endParaRPr>
          </a:p>
          <a:p>
            <a:pPr algn="ctr" eaLnBrk="0" hangingPunct="0"/>
            <a:r>
              <a:rPr lang="de-DE" sz="900" b="0" dirty="0">
                <a:latin typeface="Tahoma" pitchFamily="34" charset="0"/>
              </a:rPr>
              <a:t>73 </a:t>
            </a:r>
            <a:r>
              <a:rPr lang="de-DE" sz="1000" b="0" dirty="0">
                <a:latin typeface="Tahoma" pitchFamily="34" charset="0"/>
              </a:rPr>
              <a:t>     </a:t>
            </a:r>
          </a:p>
        </p:txBody>
      </p:sp>
      <p:sp>
        <p:nvSpPr>
          <p:cNvPr id="21559" name="Rectangle 55"/>
          <p:cNvSpPr>
            <a:spLocks noChangeArrowheads="1"/>
          </p:cNvSpPr>
          <p:nvPr/>
        </p:nvSpPr>
        <p:spPr bwMode="auto">
          <a:xfrm>
            <a:off x="1116013" y="3200400"/>
            <a:ext cx="466725" cy="596900"/>
          </a:xfrm>
          <a:prstGeom prst="rect">
            <a:avLst/>
          </a:prstGeom>
          <a:solidFill>
            <a:schemeClr val="folHlink"/>
          </a:solidFill>
          <a:ln w="19050">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La</a:t>
            </a:r>
            <a:endParaRPr lang="de-DE" sz="1800" b="0">
              <a:latin typeface="Tahoma" pitchFamily="34" charset="0"/>
            </a:endParaRPr>
          </a:p>
          <a:p>
            <a:pPr algn="ctr" eaLnBrk="0" hangingPunct="0"/>
            <a:r>
              <a:rPr lang="de-DE" sz="900" b="0">
                <a:latin typeface="Tahoma" pitchFamily="34" charset="0"/>
              </a:rPr>
              <a:t>       57   71 </a:t>
            </a:r>
            <a:r>
              <a:rPr lang="de-DE" sz="1000" b="0">
                <a:latin typeface="Tahoma" pitchFamily="34" charset="0"/>
              </a:rPr>
              <a:t>     </a:t>
            </a:r>
          </a:p>
        </p:txBody>
      </p:sp>
      <p:sp>
        <p:nvSpPr>
          <p:cNvPr id="21560" name="Rectangle 56"/>
          <p:cNvSpPr>
            <a:spLocks noChangeArrowheads="1"/>
          </p:cNvSpPr>
          <p:nvPr/>
        </p:nvSpPr>
        <p:spPr bwMode="auto">
          <a:xfrm>
            <a:off x="4056063" y="3217863"/>
            <a:ext cx="466725"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Ir</a:t>
            </a:r>
            <a:endParaRPr lang="de-DE" sz="1800" b="0">
              <a:latin typeface="Tahoma" pitchFamily="34" charset="0"/>
            </a:endParaRPr>
          </a:p>
          <a:p>
            <a:pPr algn="ctr" eaLnBrk="0" hangingPunct="0"/>
            <a:r>
              <a:rPr lang="de-DE" sz="900" b="0">
                <a:latin typeface="Tahoma" pitchFamily="34" charset="0"/>
              </a:rPr>
              <a:t>77 </a:t>
            </a:r>
            <a:r>
              <a:rPr lang="de-DE" sz="1000" b="0">
                <a:latin typeface="Tahoma" pitchFamily="34" charset="0"/>
              </a:rPr>
              <a:t>     </a:t>
            </a:r>
          </a:p>
        </p:txBody>
      </p:sp>
      <p:sp>
        <p:nvSpPr>
          <p:cNvPr id="21561" name="Rectangle 57"/>
          <p:cNvSpPr>
            <a:spLocks noChangeArrowheads="1"/>
          </p:cNvSpPr>
          <p:nvPr/>
        </p:nvSpPr>
        <p:spPr bwMode="auto">
          <a:xfrm>
            <a:off x="4548188" y="3217863"/>
            <a:ext cx="468312"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Pt</a:t>
            </a:r>
            <a:endParaRPr lang="de-DE" sz="1800" b="0">
              <a:latin typeface="Tahoma" pitchFamily="34" charset="0"/>
            </a:endParaRPr>
          </a:p>
          <a:p>
            <a:pPr algn="ctr" eaLnBrk="0" hangingPunct="0"/>
            <a:r>
              <a:rPr lang="de-DE" sz="900" b="0">
                <a:latin typeface="Tahoma" pitchFamily="34" charset="0"/>
              </a:rPr>
              <a:t>78 </a:t>
            </a:r>
            <a:r>
              <a:rPr lang="de-DE" sz="1000" b="0">
                <a:latin typeface="Tahoma" pitchFamily="34" charset="0"/>
              </a:rPr>
              <a:t>     </a:t>
            </a:r>
          </a:p>
        </p:txBody>
      </p:sp>
      <p:sp>
        <p:nvSpPr>
          <p:cNvPr id="21562" name="Rectangle 58"/>
          <p:cNvSpPr>
            <a:spLocks noChangeArrowheads="1"/>
          </p:cNvSpPr>
          <p:nvPr/>
        </p:nvSpPr>
        <p:spPr bwMode="auto">
          <a:xfrm>
            <a:off x="1603375" y="3217863"/>
            <a:ext cx="466725" cy="566737"/>
          </a:xfrm>
          <a:prstGeom prst="rect">
            <a:avLst/>
          </a:prstGeom>
          <a:solidFill>
            <a:srgbClr val="00CCFF"/>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dirty="0">
                <a:latin typeface="Tahoma" pitchFamily="34" charset="0"/>
              </a:rPr>
              <a:t>Hf</a:t>
            </a:r>
            <a:endParaRPr lang="de-DE" sz="1800" b="0" dirty="0">
              <a:latin typeface="Tahoma" pitchFamily="34" charset="0"/>
            </a:endParaRPr>
          </a:p>
          <a:p>
            <a:pPr algn="ctr" eaLnBrk="0" hangingPunct="0"/>
            <a:r>
              <a:rPr lang="de-DE" sz="900" b="0" dirty="0">
                <a:latin typeface="Tahoma" pitchFamily="34" charset="0"/>
              </a:rPr>
              <a:t>72 </a:t>
            </a:r>
            <a:r>
              <a:rPr lang="de-DE" sz="1000" b="0" dirty="0">
                <a:latin typeface="Tahoma" pitchFamily="34" charset="0"/>
              </a:rPr>
              <a:t>     </a:t>
            </a:r>
          </a:p>
        </p:txBody>
      </p:sp>
      <p:sp>
        <p:nvSpPr>
          <p:cNvPr id="21563" name="Rectangle 59"/>
          <p:cNvSpPr>
            <a:spLocks noChangeArrowheads="1"/>
          </p:cNvSpPr>
          <p:nvPr/>
        </p:nvSpPr>
        <p:spPr bwMode="auto">
          <a:xfrm>
            <a:off x="3562350" y="3217863"/>
            <a:ext cx="466725"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Os</a:t>
            </a:r>
            <a:endParaRPr lang="de-DE" sz="1800" b="0">
              <a:latin typeface="Tahoma" pitchFamily="34" charset="0"/>
            </a:endParaRPr>
          </a:p>
          <a:p>
            <a:pPr algn="ctr" eaLnBrk="0" hangingPunct="0"/>
            <a:r>
              <a:rPr lang="de-DE" sz="900" b="0">
                <a:latin typeface="Tahoma" pitchFamily="34" charset="0"/>
              </a:rPr>
              <a:t>76 </a:t>
            </a:r>
            <a:r>
              <a:rPr lang="de-DE" sz="1000" b="0">
                <a:latin typeface="Tahoma" pitchFamily="34" charset="0"/>
              </a:rPr>
              <a:t>     </a:t>
            </a:r>
          </a:p>
        </p:txBody>
      </p:sp>
      <p:sp>
        <p:nvSpPr>
          <p:cNvPr id="21564" name="Rectangle 60"/>
          <p:cNvSpPr>
            <a:spLocks noChangeArrowheads="1"/>
          </p:cNvSpPr>
          <p:nvPr/>
        </p:nvSpPr>
        <p:spPr bwMode="auto">
          <a:xfrm>
            <a:off x="3070225" y="3217863"/>
            <a:ext cx="466725"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Re</a:t>
            </a:r>
            <a:endParaRPr lang="de-DE" sz="1800" b="0">
              <a:latin typeface="Tahoma" pitchFamily="34" charset="0"/>
            </a:endParaRPr>
          </a:p>
          <a:p>
            <a:pPr algn="ctr" eaLnBrk="0" hangingPunct="0"/>
            <a:r>
              <a:rPr lang="de-DE" sz="900" b="0">
                <a:latin typeface="Tahoma" pitchFamily="34" charset="0"/>
              </a:rPr>
              <a:t>75 </a:t>
            </a:r>
            <a:r>
              <a:rPr lang="de-DE" sz="1000" b="0">
                <a:latin typeface="Tahoma" pitchFamily="34" charset="0"/>
              </a:rPr>
              <a:t>     </a:t>
            </a:r>
          </a:p>
        </p:txBody>
      </p:sp>
      <p:sp>
        <p:nvSpPr>
          <p:cNvPr id="21565" name="Rectangle 61"/>
          <p:cNvSpPr>
            <a:spLocks noChangeArrowheads="1"/>
          </p:cNvSpPr>
          <p:nvPr/>
        </p:nvSpPr>
        <p:spPr bwMode="auto">
          <a:xfrm>
            <a:off x="635000" y="3814763"/>
            <a:ext cx="466725" cy="566737"/>
          </a:xfrm>
          <a:prstGeom prst="rect">
            <a:avLst/>
          </a:prstGeom>
          <a:solidFill>
            <a:srgbClr val="00CCFF"/>
          </a:solidFill>
          <a:ln w="9525">
            <a:solidFill>
              <a:schemeClr val="tx1"/>
            </a:solidFill>
            <a:miter lim="800000"/>
            <a:headEnd/>
            <a:tailEnd/>
          </a:ln>
          <a:effectLst>
            <a:prstShdw prst="shdw17" dist="17961" dir="2700000">
              <a:schemeClr val="bg2"/>
            </a:prstShdw>
          </a:effectLst>
        </p:spPr>
        <p:txBody>
          <a:bodyPr wrap="none" anchor="ctr"/>
          <a:lstStyle/>
          <a:p>
            <a:pPr eaLnBrk="0" hangingPunct="0"/>
            <a:r>
              <a:rPr lang="de-DE" sz="1400" dirty="0">
                <a:latin typeface="Tahoma" pitchFamily="34" charset="0"/>
              </a:rPr>
              <a:t>Ra</a:t>
            </a:r>
            <a:endParaRPr lang="de-DE" sz="1800" b="0" dirty="0">
              <a:latin typeface="Tahoma" pitchFamily="34" charset="0"/>
            </a:endParaRPr>
          </a:p>
          <a:p>
            <a:pPr eaLnBrk="0" hangingPunct="0"/>
            <a:r>
              <a:rPr lang="de-DE" sz="900" b="0" dirty="0">
                <a:latin typeface="Tahoma" pitchFamily="34" charset="0"/>
              </a:rPr>
              <a:t>88 </a:t>
            </a:r>
            <a:r>
              <a:rPr lang="de-DE" sz="1000" b="0" dirty="0">
                <a:latin typeface="Tahoma" pitchFamily="34" charset="0"/>
              </a:rPr>
              <a:t>     </a:t>
            </a:r>
          </a:p>
        </p:txBody>
      </p:sp>
      <p:sp>
        <p:nvSpPr>
          <p:cNvPr id="30832" name="Rectangle 62"/>
          <p:cNvSpPr>
            <a:spLocks noChangeArrowheads="1"/>
          </p:cNvSpPr>
          <p:nvPr/>
        </p:nvSpPr>
        <p:spPr bwMode="auto">
          <a:xfrm>
            <a:off x="1115568" y="3813048"/>
            <a:ext cx="466344" cy="566738"/>
          </a:xfrm>
          <a:prstGeom prst="rect">
            <a:avLst/>
          </a:prstGeom>
          <a:solidFill>
            <a:srgbClr val="00CCFF"/>
          </a:solidFill>
          <a:ln w="12700">
            <a:solidFill>
              <a:schemeClr val="tx1"/>
            </a:solidFill>
            <a:miter lim="800000"/>
            <a:headEnd/>
            <a:tailEnd/>
          </a:ln>
          <a:effectLst>
            <a:prstShdw prst="shdw17" dist="17961" dir="2700000">
              <a:schemeClr val="bg2"/>
            </a:prstShdw>
          </a:effectLst>
        </p:spPr>
        <p:txBody>
          <a:bodyPr wrap="none" anchor="ctr"/>
          <a:lstStyle/>
          <a:p>
            <a:pPr algn="ctr" eaLnBrk="0" hangingPunct="0">
              <a:defRPr/>
            </a:pPr>
            <a:r>
              <a:rPr lang="de-DE" sz="1400" dirty="0">
                <a:latin typeface="Tahoma" pitchFamily="34" charset="0"/>
              </a:rPr>
              <a:t>Ac</a:t>
            </a:r>
            <a:endParaRPr lang="de-DE" sz="1800" b="0" dirty="0">
              <a:latin typeface="Tahoma" pitchFamily="34" charset="0"/>
            </a:endParaRPr>
          </a:p>
          <a:p>
            <a:pPr algn="ctr" eaLnBrk="0" hangingPunct="0">
              <a:defRPr/>
            </a:pPr>
            <a:r>
              <a:rPr lang="de-DE" sz="1000" b="0" dirty="0">
                <a:latin typeface="Tahoma" pitchFamily="34" charset="0"/>
              </a:rPr>
              <a:t>89   </a:t>
            </a:r>
          </a:p>
        </p:txBody>
      </p:sp>
      <p:sp>
        <p:nvSpPr>
          <p:cNvPr id="21567" name="Rectangle 63"/>
          <p:cNvSpPr>
            <a:spLocks noChangeArrowheads="1"/>
          </p:cNvSpPr>
          <p:nvPr/>
        </p:nvSpPr>
        <p:spPr bwMode="auto">
          <a:xfrm>
            <a:off x="635000" y="1436688"/>
            <a:ext cx="466725"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Mg</a:t>
            </a:r>
            <a:endParaRPr lang="de-DE" sz="1800" b="0">
              <a:latin typeface="Tahoma" pitchFamily="34" charset="0"/>
            </a:endParaRPr>
          </a:p>
          <a:p>
            <a:pPr algn="ctr" eaLnBrk="0" hangingPunct="0"/>
            <a:r>
              <a:rPr lang="de-DE" sz="900" b="0">
                <a:latin typeface="Tahoma" pitchFamily="34" charset="0"/>
              </a:rPr>
              <a:t>12 </a:t>
            </a:r>
            <a:r>
              <a:rPr lang="de-DE" sz="1000" b="0">
                <a:latin typeface="Tahoma" pitchFamily="34" charset="0"/>
              </a:rPr>
              <a:t>     </a:t>
            </a:r>
          </a:p>
        </p:txBody>
      </p:sp>
      <p:sp>
        <p:nvSpPr>
          <p:cNvPr id="21568" name="Rectangle 64"/>
          <p:cNvSpPr>
            <a:spLocks noChangeArrowheads="1"/>
          </p:cNvSpPr>
          <p:nvPr/>
        </p:nvSpPr>
        <p:spPr bwMode="auto">
          <a:xfrm>
            <a:off x="635000" y="839788"/>
            <a:ext cx="466725" cy="568325"/>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Be</a:t>
            </a:r>
            <a:endParaRPr lang="de-DE" sz="1800" b="0">
              <a:latin typeface="Tahoma" pitchFamily="34" charset="0"/>
            </a:endParaRPr>
          </a:p>
          <a:p>
            <a:pPr algn="ctr" eaLnBrk="0" hangingPunct="0"/>
            <a:r>
              <a:rPr lang="de-DE" sz="900" b="0">
                <a:latin typeface="Tahoma" pitchFamily="34" charset="0"/>
              </a:rPr>
              <a:t>4 </a:t>
            </a:r>
            <a:r>
              <a:rPr lang="de-DE" sz="1000" b="0">
                <a:latin typeface="Tahoma" pitchFamily="34" charset="0"/>
              </a:rPr>
              <a:t>     </a:t>
            </a:r>
          </a:p>
        </p:txBody>
      </p:sp>
      <p:sp>
        <p:nvSpPr>
          <p:cNvPr id="21569" name="Rectangle 65"/>
          <p:cNvSpPr>
            <a:spLocks noChangeArrowheads="1"/>
          </p:cNvSpPr>
          <p:nvPr/>
        </p:nvSpPr>
        <p:spPr bwMode="auto">
          <a:xfrm>
            <a:off x="8494713" y="1430338"/>
            <a:ext cx="468312"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Ar</a:t>
            </a:r>
            <a:endParaRPr lang="de-DE" sz="1800" b="0">
              <a:latin typeface="Tahoma" pitchFamily="34" charset="0"/>
            </a:endParaRPr>
          </a:p>
          <a:p>
            <a:pPr algn="ctr" eaLnBrk="0" hangingPunct="0"/>
            <a:r>
              <a:rPr lang="de-DE" sz="900" b="0">
                <a:latin typeface="Tahoma" pitchFamily="34" charset="0"/>
              </a:rPr>
              <a:t>18 </a:t>
            </a:r>
            <a:r>
              <a:rPr lang="de-DE" sz="1000" b="0">
                <a:latin typeface="Tahoma" pitchFamily="34" charset="0"/>
              </a:rPr>
              <a:t>     </a:t>
            </a:r>
          </a:p>
        </p:txBody>
      </p:sp>
      <p:sp>
        <p:nvSpPr>
          <p:cNvPr id="21570" name="Rectangle 66"/>
          <p:cNvSpPr>
            <a:spLocks noChangeArrowheads="1"/>
          </p:cNvSpPr>
          <p:nvPr/>
        </p:nvSpPr>
        <p:spPr bwMode="auto">
          <a:xfrm>
            <a:off x="8004175" y="1436688"/>
            <a:ext cx="468313"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Cl</a:t>
            </a:r>
            <a:endParaRPr lang="de-DE" sz="1800" b="0">
              <a:latin typeface="Tahoma" pitchFamily="34" charset="0"/>
            </a:endParaRPr>
          </a:p>
          <a:p>
            <a:pPr algn="ctr" eaLnBrk="0" hangingPunct="0"/>
            <a:r>
              <a:rPr lang="de-DE" sz="900" b="0">
                <a:latin typeface="Tahoma" pitchFamily="34" charset="0"/>
              </a:rPr>
              <a:t>17</a:t>
            </a:r>
            <a:r>
              <a:rPr lang="de-DE" sz="1000" b="0">
                <a:latin typeface="Tahoma" pitchFamily="34" charset="0"/>
              </a:rPr>
              <a:t>     </a:t>
            </a:r>
          </a:p>
        </p:txBody>
      </p:sp>
      <p:sp>
        <p:nvSpPr>
          <p:cNvPr id="21571" name="Rectangle 67"/>
          <p:cNvSpPr>
            <a:spLocks noChangeArrowheads="1"/>
          </p:cNvSpPr>
          <p:nvPr/>
        </p:nvSpPr>
        <p:spPr bwMode="auto">
          <a:xfrm>
            <a:off x="7508875" y="1430338"/>
            <a:ext cx="468313"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S</a:t>
            </a:r>
            <a:endParaRPr lang="de-DE" sz="1800" b="0">
              <a:latin typeface="Tahoma" pitchFamily="34" charset="0"/>
            </a:endParaRPr>
          </a:p>
          <a:p>
            <a:pPr algn="ctr" eaLnBrk="0" hangingPunct="0"/>
            <a:r>
              <a:rPr lang="de-DE" sz="900" b="0">
                <a:latin typeface="Tahoma" pitchFamily="34" charset="0"/>
              </a:rPr>
              <a:t>16 </a:t>
            </a:r>
            <a:r>
              <a:rPr lang="de-DE" sz="1000" b="0">
                <a:latin typeface="Tahoma" pitchFamily="34" charset="0"/>
              </a:rPr>
              <a:t>     </a:t>
            </a:r>
          </a:p>
        </p:txBody>
      </p:sp>
      <p:sp>
        <p:nvSpPr>
          <p:cNvPr id="21572" name="Rectangle 68"/>
          <p:cNvSpPr>
            <a:spLocks noChangeArrowheads="1"/>
          </p:cNvSpPr>
          <p:nvPr/>
        </p:nvSpPr>
        <p:spPr bwMode="auto">
          <a:xfrm>
            <a:off x="7015163" y="1430338"/>
            <a:ext cx="468312"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P</a:t>
            </a:r>
            <a:endParaRPr lang="de-DE" sz="1800" b="0">
              <a:latin typeface="Tahoma" pitchFamily="34" charset="0"/>
            </a:endParaRPr>
          </a:p>
          <a:p>
            <a:pPr algn="ctr" eaLnBrk="0" hangingPunct="0"/>
            <a:r>
              <a:rPr lang="de-DE" sz="900" b="0">
                <a:latin typeface="Tahoma" pitchFamily="34" charset="0"/>
              </a:rPr>
              <a:t>15 </a:t>
            </a:r>
            <a:r>
              <a:rPr lang="de-DE" sz="1000" b="0">
                <a:latin typeface="Tahoma" pitchFamily="34" charset="0"/>
              </a:rPr>
              <a:t>     </a:t>
            </a:r>
          </a:p>
        </p:txBody>
      </p:sp>
      <p:sp>
        <p:nvSpPr>
          <p:cNvPr id="21573" name="Rectangle 69"/>
          <p:cNvSpPr>
            <a:spLocks noChangeArrowheads="1"/>
          </p:cNvSpPr>
          <p:nvPr/>
        </p:nvSpPr>
        <p:spPr bwMode="auto">
          <a:xfrm>
            <a:off x="6521450" y="1430338"/>
            <a:ext cx="468313"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Si</a:t>
            </a:r>
            <a:endParaRPr lang="de-DE" sz="1800" b="0">
              <a:latin typeface="Tahoma" pitchFamily="34" charset="0"/>
            </a:endParaRPr>
          </a:p>
          <a:p>
            <a:pPr algn="ctr" eaLnBrk="0" hangingPunct="0"/>
            <a:r>
              <a:rPr lang="de-DE" sz="900" b="0">
                <a:latin typeface="Tahoma" pitchFamily="34" charset="0"/>
              </a:rPr>
              <a:t>14</a:t>
            </a:r>
            <a:r>
              <a:rPr lang="de-DE" sz="1000" b="0">
                <a:latin typeface="Tahoma" pitchFamily="34" charset="0"/>
              </a:rPr>
              <a:t>     </a:t>
            </a:r>
          </a:p>
        </p:txBody>
      </p:sp>
      <p:sp>
        <p:nvSpPr>
          <p:cNvPr id="21574" name="Rectangle 70"/>
          <p:cNvSpPr>
            <a:spLocks noChangeArrowheads="1"/>
          </p:cNvSpPr>
          <p:nvPr/>
        </p:nvSpPr>
        <p:spPr bwMode="auto">
          <a:xfrm>
            <a:off x="6029325" y="1430338"/>
            <a:ext cx="468313"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Al</a:t>
            </a:r>
            <a:endParaRPr lang="de-DE" sz="1800" b="0">
              <a:latin typeface="Tahoma" pitchFamily="34" charset="0"/>
            </a:endParaRPr>
          </a:p>
          <a:p>
            <a:pPr algn="ctr" eaLnBrk="0" hangingPunct="0"/>
            <a:r>
              <a:rPr lang="de-DE" sz="900" b="0">
                <a:latin typeface="Tahoma" pitchFamily="34" charset="0"/>
              </a:rPr>
              <a:t>13 </a:t>
            </a:r>
            <a:r>
              <a:rPr lang="de-DE" sz="1000" b="0">
                <a:latin typeface="Tahoma" pitchFamily="34" charset="0"/>
              </a:rPr>
              <a:t>     </a:t>
            </a:r>
          </a:p>
        </p:txBody>
      </p:sp>
      <p:sp>
        <p:nvSpPr>
          <p:cNvPr id="21575" name="Rectangle 71"/>
          <p:cNvSpPr>
            <a:spLocks noChangeArrowheads="1"/>
          </p:cNvSpPr>
          <p:nvPr/>
        </p:nvSpPr>
        <p:spPr bwMode="auto">
          <a:xfrm>
            <a:off x="8494713" y="833438"/>
            <a:ext cx="468312"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Ne</a:t>
            </a:r>
            <a:endParaRPr lang="de-DE" sz="1800" b="0">
              <a:latin typeface="Tahoma" pitchFamily="34" charset="0"/>
            </a:endParaRPr>
          </a:p>
          <a:p>
            <a:pPr algn="ctr" eaLnBrk="0" hangingPunct="0"/>
            <a:r>
              <a:rPr lang="de-DE" sz="900" b="0">
                <a:latin typeface="Tahoma" pitchFamily="34" charset="0"/>
              </a:rPr>
              <a:t>10 </a:t>
            </a:r>
            <a:r>
              <a:rPr lang="de-DE" sz="1000" b="0">
                <a:latin typeface="Tahoma" pitchFamily="34" charset="0"/>
              </a:rPr>
              <a:t>     </a:t>
            </a:r>
          </a:p>
        </p:txBody>
      </p:sp>
      <p:sp>
        <p:nvSpPr>
          <p:cNvPr id="21576" name="Rectangle 72"/>
          <p:cNvSpPr>
            <a:spLocks noChangeArrowheads="1"/>
          </p:cNvSpPr>
          <p:nvPr/>
        </p:nvSpPr>
        <p:spPr bwMode="auto">
          <a:xfrm>
            <a:off x="8004175" y="839788"/>
            <a:ext cx="468313" cy="568325"/>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F</a:t>
            </a:r>
            <a:endParaRPr lang="de-DE" sz="1800" b="0">
              <a:latin typeface="Tahoma" pitchFamily="34" charset="0"/>
            </a:endParaRPr>
          </a:p>
          <a:p>
            <a:pPr algn="ctr" eaLnBrk="0" hangingPunct="0"/>
            <a:r>
              <a:rPr lang="de-DE" sz="900" b="0">
                <a:latin typeface="Tahoma" pitchFamily="34" charset="0"/>
              </a:rPr>
              <a:t>9 </a:t>
            </a:r>
            <a:r>
              <a:rPr lang="de-DE" sz="1000" b="0">
                <a:latin typeface="Tahoma" pitchFamily="34" charset="0"/>
              </a:rPr>
              <a:t>     </a:t>
            </a:r>
          </a:p>
        </p:txBody>
      </p:sp>
      <p:sp>
        <p:nvSpPr>
          <p:cNvPr id="21577" name="Rectangle 73"/>
          <p:cNvSpPr>
            <a:spLocks noChangeArrowheads="1"/>
          </p:cNvSpPr>
          <p:nvPr/>
        </p:nvSpPr>
        <p:spPr bwMode="auto">
          <a:xfrm>
            <a:off x="7508875" y="833438"/>
            <a:ext cx="468313"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O</a:t>
            </a:r>
            <a:endParaRPr lang="de-DE" sz="1800" b="0">
              <a:latin typeface="Tahoma" pitchFamily="34" charset="0"/>
            </a:endParaRPr>
          </a:p>
          <a:p>
            <a:pPr algn="ctr" eaLnBrk="0" hangingPunct="0"/>
            <a:r>
              <a:rPr lang="de-DE" sz="900" b="0">
                <a:latin typeface="Tahoma" pitchFamily="34" charset="0"/>
              </a:rPr>
              <a:t>8 </a:t>
            </a:r>
            <a:r>
              <a:rPr lang="de-DE" sz="1000" b="0">
                <a:latin typeface="Tahoma" pitchFamily="34" charset="0"/>
              </a:rPr>
              <a:t>     </a:t>
            </a:r>
          </a:p>
        </p:txBody>
      </p:sp>
      <p:sp>
        <p:nvSpPr>
          <p:cNvPr id="21578" name="Rectangle 74"/>
          <p:cNvSpPr>
            <a:spLocks noChangeArrowheads="1"/>
          </p:cNvSpPr>
          <p:nvPr/>
        </p:nvSpPr>
        <p:spPr bwMode="auto">
          <a:xfrm>
            <a:off x="7015163" y="833438"/>
            <a:ext cx="468312"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N</a:t>
            </a:r>
            <a:endParaRPr lang="de-DE" sz="1800" b="0">
              <a:solidFill>
                <a:schemeClr val="bg1"/>
              </a:solidFill>
              <a:latin typeface="Tahoma" pitchFamily="34" charset="0"/>
            </a:endParaRPr>
          </a:p>
          <a:p>
            <a:pPr algn="ctr" eaLnBrk="0" hangingPunct="0"/>
            <a:r>
              <a:rPr lang="de-DE" sz="900" b="0">
                <a:latin typeface="Tahoma" pitchFamily="34" charset="0"/>
              </a:rPr>
              <a:t>7</a:t>
            </a:r>
            <a:r>
              <a:rPr lang="de-DE" sz="1200" b="0">
                <a:solidFill>
                  <a:schemeClr val="bg1"/>
                </a:solidFill>
                <a:latin typeface="Tahoma" pitchFamily="34" charset="0"/>
              </a:rPr>
              <a:t> </a:t>
            </a:r>
            <a:r>
              <a:rPr lang="de-DE" sz="1000" b="0">
                <a:solidFill>
                  <a:schemeClr val="bg1"/>
                </a:solidFill>
                <a:latin typeface="Tahoma" pitchFamily="34" charset="0"/>
              </a:rPr>
              <a:t>    </a:t>
            </a:r>
            <a:endParaRPr lang="de-DE" sz="1000" b="0">
              <a:latin typeface="Tahoma" pitchFamily="34" charset="0"/>
            </a:endParaRPr>
          </a:p>
        </p:txBody>
      </p:sp>
      <p:sp>
        <p:nvSpPr>
          <p:cNvPr id="21579" name="Rectangle 75"/>
          <p:cNvSpPr>
            <a:spLocks noChangeArrowheads="1"/>
          </p:cNvSpPr>
          <p:nvPr/>
        </p:nvSpPr>
        <p:spPr bwMode="auto">
          <a:xfrm>
            <a:off x="6521450" y="833438"/>
            <a:ext cx="468313"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C</a:t>
            </a:r>
            <a:endParaRPr lang="de-DE" sz="1800" b="0">
              <a:latin typeface="Tahoma" pitchFamily="34" charset="0"/>
            </a:endParaRPr>
          </a:p>
          <a:p>
            <a:pPr algn="ctr" eaLnBrk="0" hangingPunct="0"/>
            <a:r>
              <a:rPr lang="de-DE" sz="900" b="0">
                <a:latin typeface="Tahoma" pitchFamily="34" charset="0"/>
              </a:rPr>
              <a:t>6 </a:t>
            </a:r>
            <a:r>
              <a:rPr lang="de-DE" sz="1000" b="0">
                <a:latin typeface="Tahoma" pitchFamily="34" charset="0"/>
              </a:rPr>
              <a:t>     </a:t>
            </a:r>
          </a:p>
        </p:txBody>
      </p:sp>
      <p:sp>
        <p:nvSpPr>
          <p:cNvPr id="21580" name="Rectangle 76"/>
          <p:cNvSpPr>
            <a:spLocks noChangeArrowheads="1"/>
          </p:cNvSpPr>
          <p:nvPr/>
        </p:nvSpPr>
        <p:spPr bwMode="auto">
          <a:xfrm>
            <a:off x="6029325" y="833438"/>
            <a:ext cx="468313"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dirty="0">
                <a:latin typeface="Tahoma" pitchFamily="34" charset="0"/>
              </a:rPr>
              <a:t>B</a:t>
            </a:r>
            <a:endParaRPr lang="de-DE" sz="1800" b="0" dirty="0">
              <a:latin typeface="Tahoma" pitchFamily="34" charset="0"/>
            </a:endParaRPr>
          </a:p>
          <a:p>
            <a:pPr algn="ctr" eaLnBrk="0" hangingPunct="0"/>
            <a:r>
              <a:rPr lang="de-DE" sz="900" b="0" dirty="0">
                <a:latin typeface="Tahoma" pitchFamily="34" charset="0"/>
              </a:rPr>
              <a:t>5 </a:t>
            </a:r>
            <a:r>
              <a:rPr lang="de-DE" sz="1000" b="0" dirty="0">
                <a:latin typeface="Tahoma" pitchFamily="34" charset="0"/>
              </a:rPr>
              <a:t>     </a:t>
            </a:r>
          </a:p>
        </p:txBody>
      </p:sp>
      <p:sp>
        <p:nvSpPr>
          <p:cNvPr id="21581" name="Rectangle 77"/>
          <p:cNvSpPr>
            <a:spLocks noChangeArrowheads="1"/>
          </p:cNvSpPr>
          <p:nvPr/>
        </p:nvSpPr>
        <p:spPr bwMode="auto">
          <a:xfrm>
            <a:off x="8494713" y="228600"/>
            <a:ext cx="468312" cy="566738"/>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He</a:t>
            </a:r>
          </a:p>
          <a:p>
            <a:pPr algn="ctr" eaLnBrk="0" hangingPunct="0"/>
            <a:r>
              <a:rPr lang="de-DE" sz="900" b="0">
                <a:latin typeface="Tahoma" pitchFamily="34" charset="0"/>
              </a:rPr>
              <a:t>2</a:t>
            </a:r>
            <a:endParaRPr lang="de-DE" sz="1400">
              <a:latin typeface="Tahoma" pitchFamily="34" charset="0"/>
            </a:endParaRPr>
          </a:p>
        </p:txBody>
      </p:sp>
      <p:sp>
        <p:nvSpPr>
          <p:cNvPr id="21582" name="Rectangle 78"/>
          <p:cNvSpPr>
            <a:spLocks noChangeArrowheads="1"/>
          </p:cNvSpPr>
          <p:nvPr/>
        </p:nvSpPr>
        <p:spPr bwMode="auto">
          <a:xfrm>
            <a:off x="3074988" y="2616200"/>
            <a:ext cx="466725" cy="566738"/>
          </a:xfrm>
          <a:prstGeom prst="rect">
            <a:avLst/>
          </a:prstGeom>
          <a:solidFill>
            <a:srgbClr val="00CCFF"/>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Te</a:t>
            </a:r>
            <a:endParaRPr lang="de-DE" sz="1800" b="0">
              <a:latin typeface="Tahoma" pitchFamily="34" charset="0"/>
            </a:endParaRPr>
          </a:p>
          <a:p>
            <a:pPr algn="ctr" eaLnBrk="0" hangingPunct="0"/>
            <a:r>
              <a:rPr lang="de-DE" sz="900" b="0">
                <a:latin typeface="Tahoma" pitchFamily="34" charset="0"/>
              </a:rPr>
              <a:t>43 </a:t>
            </a:r>
            <a:r>
              <a:rPr lang="de-DE" sz="1000" b="0">
                <a:latin typeface="Tahoma" pitchFamily="34" charset="0"/>
              </a:rPr>
              <a:t>     </a:t>
            </a:r>
          </a:p>
        </p:txBody>
      </p:sp>
      <p:sp>
        <p:nvSpPr>
          <p:cNvPr id="21583" name="Rectangle 79"/>
          <p:cNvSpPr>
            <a:spLocks noChangeArrowheads="1"/>
          </p:cNvSpPr>
          <p:nvPr/>
        </p:nvSpPr>
        <p:spPr bwMode="auto">
          <a:xfrm>
            <a:off x="7999413" y="3227388"/>
            <a:ext cx="466725" cy="566737"/>
          </a:xfrm>
          <a:prstGeom prst="rect">
            <a:avLst/>
          </a:prstGeom>
          <a:solidFill>
            <a:srgbClr val="00CCFF"/>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dirty="0">
                <a:latin typeface="Tahoma" pitchFamily="34" charset="0"/>
              </a:rPr>
              <a:t>At</a:t>
            </a:r>
            <a:endParaRPr lang="de-DE" sz="1800" b="0" dirty="0">
              <a:latin typeface="Tahoma" pitchFamily="34" charset="0"/>
            </a:endParaRPr>
          </a:p>
          <a:p>
            <a:pPr algn="ctr" eaLnBrk="0" hangingPunct="0"/>
            <a:r>
              <a:rPr lang="de-DE" sz="900" b="0" dirty="0">
                <a:latin typeface="Tahoma" pitchFamily="34" charset="0"/>
              </a:rPr>
              <a:t>85 </a:t>
            </a:r>
            <a:r>
              <a:rPr lang="de-DE" sz="1000" b="0" dirty="0">
                <a:latin typeface="Tahoma" pitchFamily="34" charset="0"/>
              </a:rPr>
              <a:t>     </a:t>
            </a:r>
          </a:p>
        </p:txBody>
      </p:sp>
      <p:sp>
        <p:nvSpPr>
          <p:cNvPr id="21584" name="Rectangle 80"/>
          <p:cNvSpPr>
            <a:spLocks noChangeArrowheads="1"/>
          </p:cNvSpPr>
          <p:nvPr/>
        </p:nvSpPr>
        <p:spPr bwMode="auto">
          <a:xfrm>
            <a:off x="152400" y="3813048"/>
            <a:ext cx="466725" cy="566738"/>
          </a:xfrm>
          <a:prstGeom prst="rect">
            <a:avLst/>
          </a:prstGeom>
          <a:solidFill>
            <a:srgbClr val="00CCFF"/>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dirty="0">
                <a:latin typeface="Tahoma" pitchFamily="34" charset="0"/>
              </a:rPr>
              <a:t>Fr</a:t>
            </a:r>
            <a:endParaRPr lang="de-DE" sz="1800" b="0" dirty="0">
              <a:latin typeface="Tahoma" pitchFamily="34" charset="0"/>
            </a:endParaRPr>
          </a:p>
          <a:p>
            <a:pPr algn="ctr" eaLnBrk="0" hangingPunct="0"/>
            <a:r>
              <a:rPr lang="de-DE" sz="900" b="0" dirty="0">
                <a:latin typeface="Tahoma" pitchFamily="34" charset="0"/>
              </a:rPr>
              <a:t>87 </a:t>
            </a:r>
            <a:r>
              <a:rPr lang="de-DE" sz="1000" b="0" dirty="0">
                <a:latin typeface="Tahoma" pitchFamily="34" charset="0"/>
              </a:rPr>
              <a:t>     </a:t>
            </a:r>
          </a:p>
        </p:txBody>
      </p:sp>
      <p:sp>
        <p:nvSpPr>
          <p:cNvPr id="1223763" name="Rectangle 83"/>
          <p:cNvSpPr>
            <a:spLocks noChangeArrowheads="1"/>
          </p:cNvSpPr>
          <p:nvPr/>
        </p:nvSpPr>
        <p:spPr bwMode="auto">
          <a:xfrm>
            <a:off x="3663950" y="5788152"/>
            <a:ext cx="465138" cy="612648"/>
          </a:xfrm>
          <a:prstGeom prst="rect">
            <a:avLst/>
          </a:prstGeom>
          <a:solidFill>
            <a:schemeClr val="folHlink"/>
          </a:solidFill>
          <a:ln w="9525">
            <a:solidFill>
              <a:schemeClr val="tx1"/>
            </a:solidFill>
            <a:miter lim="800000"/>
            <a:headEnd/>
            <a:tailEnd/>
          </a:ln>
          <a:effectLst>
            <a:prstShdw prst="shdw17" dist="17961" dir="2700000">
              <a:schemeClr val="tx1">
                <a:gamma/>
                <a:shade val="60000"/>
                <a:invGamma/>
              </a:schemeClr>
            </a:prstShdw>
          </a:effectLst>
        </p:spPr>
        <p:txBody>
          <a:bodyPr wrap="none" anchor="ctr"/>
          <a:lstStyle/>
          <a:p>
            <a:pPr algn="ctr" eaLnBrk="0" hangingPunct="0">
              <a:defRPr/>
            </a:pPr>
            <a:endParaRPr lang="de-DE" sz="1000" b="0">
              <a:latin typeface="Tahoma" pitchFamily="34" charset="0"/>
            </a:endParaRPr>
          </a:p>
        </p:txBody>
      </p:sp>
      <p:sp>
        <p:nvSpPr>
          <p:cNvPr id="1223764" name="Rectangle 84"/>
          <p:cNvSpPr>
            <a:spLocks noChangeArrowheads="1"/>
          </p:cNvSpPr>
          <p:nvPr/>
        </p:nvSpPr>
        <p:spPr bwMode="auto">
          <a:xfrm>
            <a:off x="1712913" y="5788152"/>
            <a:ext cx="463550" cy="612648"/>
          </a:xfrm>
          <a:prstGeom prst="rect">
            <a:avLst/>
          </a:prstGeom>
          <a:solidFill>
            <a:schemeClr val="folHlink"/>
          </a:solidFill>
          <a:ln w="9525">
            <a:solidFill>
              <a:schemeClr val="tx1"/>
            </a:solidFill>
            <a:miter lim="800000"/>
            <a:headEnd/>
            <a:tailEnd/>
          </a:ln>
          <a:effectLst>
            <a:prstShdw prst="shdw17" dist="17961" dir="2700000">
              <a:schemeClr val="tx1">
                <a:gamma/>
                <a:shade val="60000"/>
                <a:invGamma/>
              </a:schemeClr>
            </a:prstShdw>
          </a:effectLst>
        </p:spPr>
        <p:txBody>
          <a:bodyPr wrap="none" anchor="ctr"/>
          <a:lstStyle/>
          <a:p>
            <a:pPr algn="ctr" eaLnBrk="0" hangingPunct="0">
              <a:defRPr/>
            </a:pPr>
            <a:endParaRPr lang="de-DE" sz="1000" b="0">
              <a:latin typeface="Tahoma" pitchFamily="34" charset="0"/>
            </a:endParaRPr>
          </a:p>
        </p:txBody>
      </p:sp>
      <p:sp>
        <p:nvSpPr>
          <p:cNvPr id="1223765" name="Rectangle 85"/>
          <p:cNvSpPr>
            <a:spLocks noChangeArrowheads="1"/>
          </p:cNvSpPr>
          <p:nvPr/>
        </p:nvSpPr>
        <p:spPr bwMode="auto">
          <a:xfrm>
            <a:off x="7566025" y="5751513"/>
            <a:ext cx="465138" cy="649287"/>
          </a:xfrm>
          <a:prstGeom prst="rect">
            <a:avLst/>
          </a:prstGeom>
          <a:solidFill>
            <a:schemeClr val="folHlink"/>
          </a:solidFill>
          <a:ln w="9525">
            <a:solidFill>
              <a:schemeClr val="tx1"/>
            </a:solidFill>
            <a:miter lim="800000"/>
            <a:headEnd/>
            <a:tailEnd/>
          </a:ln>
          <a:effectLst>
            <a:prstShdw prst="shdw17" dist="17961" dir="2700000">
              <a:schemeClr val="tx1">
                <a:gamma/>
                <a:shade val="60000"/>
                <a:invGamma/>
              </a:schemeClr>
            </a:prstShdw>
          </a:effectLst>
        </p:spPr>
        <p:txBody>
          <a:bodyPr wrap="none" anchor="ctr"/>
          <a:lstStyle/>
          <a:p>
            <a:pPr algn="ctr" eaLnBrk="0" hangingPunct="0">
              <a:defRPr/>
            </a:pPr>
            <a:endParaRPr lang="de-DE" sz="1000" b="0">
              <a:latin typeface="Tahoma" pitchFamily="34" charset="0"/>
            </a:endParaRPr>
          </a:p>
        </p:txBody>
      </p:sp>
      <p:sp>
        <p:nvSpPr>
          <p:cNvPr id="1223766" name="Rectangle 86"/>
          <p:cNvSpPr>
            <a:spLocks noChangeArrowheads="1"/>
          </p:cNvSpPr>
          <p:nvPr/>
        </p:nvSpPr>
        <p:spPr bwMode="auto">
          <a:xfrm>
            <a:off x="7078663" y="5751513"/>
            <a:ext cx="465137" cy="649287"/>
          </a:xfrm>
          <a:prstGeom prst="rect">
            <a:avLst/>
          </a:prstGeom>
          <a:solidFill>
            <a:schemeClr val="folHlink"/>
          </a:solidFill>
          <a:ln w="9525">
            <a:solidFill>
              <a:schemeClr val="tx1"/>
            </a:solidFill>
            <a:miter lim="800000"/>
            <a:headEnd/>
            <a:tailEnd/>
          </a:ln>
          <a:effectLst>
            <a:prstShdw prst="shdw17" dist="17961" dir="2700000">
              <a:schemeClr val="tx1">
                <a:gamma/>
                <a:shade val="60000"/>
                <a:invGamma/>
              </a:schemeClr>
            </a:prstShdw>
          </a:effectLst>
        </p:spPr>
        <p:txBody>
          <a:bodyPr wrap="none" anchor="ctr"/>
          <a:lstStyle/>
          <a:p>
            <a:pPr algn="ctr" eaLnBrk="0" hangingPunct="0">
              <a:defRPr/>
            </a:pPr>
            <a:endParaRPr lang="de-DE" sz="1000" b="0">
              <a:latin typeface="Tahoma" pitchFamily="34" charset="0"/>
            </a:endParaRPr>
          </a:p>
        </p:txBody>
      </p:sp>
      <p:sp>
        <p:nvSpPr>
          <p:cNvPr id="1223767" name="Rectangle 87"/>
          <p:cNvSpPr>
            <a:spLocks noChangeArrowheads="1"/>
          </p:cNvSpPr>
          <p:nvPr/>
        </p:nvSpPr>
        <p:spPr bwMode="auto">
          <a:xfrm>
            <a:off x="6586538" y="5751513"/>
            <a:ext cx="463550" cy="649287"/>
          </a:xfrm>
          <a:prstGeom prst="rect">
            <a:avLst/>
          </a:prstGeom>
          <a:solidFill>
            <a:schemeClr val="folHlink"/>
          </a:solidFill>
          <a:ln w="9525">
            <a:solidFill>
              <a:schemeClr val="tx1"/>
            </a:solidFill>
            <a:miter lim="800000"/>
            <a:headEnd/>
            <a:tailEnd/>
          </a:ln>
          <a:effectLst>
            <a:prstShdw prst="shdw17" dist="17961" dir="2700000">
              <a:schemeClr val="tx1">
                <a:gamma/>
                <a:shade val="60000"/>
                <a:invGamma/>
              </a:schemeClr>
            </a:prstShdw>
          </a:effectLst>
        </p:spPr>
        <p:txBody>
          <a:bodyPr wrap="none" anchor="ctr"/>
          <a:lstStyle/>
          <a:p>
            <a:pPr algn="ctr" eaLnBrk="0" hangingPunct="0">
              <a:defRPr/>
            </a:pPr>
            <a:endParaRPr lang="de-DE" sz="1000" b="0">
              <a:latin typeface="Tahoma" pitchFamily="34" charset="0"/>
            </a:endParaRPr>
          </a:p>
        </p:txBody>
      </p:sp>
      <p:sp>
        <p:nvSpPr>
          <p:cNvPr id="1223768" name="Rectangle 88"/>
          <p:cNvSpPr>
            <a:spLocks noChangeArrowheads="1"/>
          </p:cNvSpPr>
          <p:nvPr/>
        </p:nvSpPr>
        <p:spPr bwMode="auto">
          <a:xfrm>
            <a:off x="6100763" y="5751513"/>
            <a:ext cx="463550" cy="649287"/>
          </a:xfrm>
          <a:prstGeom prst="rect">
            <a:avLst/>
          </a:prstGeom>
          <a:solidFill>
            <a:schemeClr val="folHlink"/>
          </a:solidFill>
          <a:ln w="9525">
            <a:solidFill>
              <a:schemeClr val="tx1"/>
            </a:solidFill>
            <a:miter lim="800000"/>
            <a:headEnd/>
            <a:tailEnd/>
          </a:ln>
          <a:effectLst>
            <a:prstShdw prst="shdw17" dist="17961" dir="2700000">
              <a:schemeClr val="tx1">
                <a:gamma/>
                <a:shade val="60000"/>
                <a:invGamma/>
              </a:schemeClr>
            </a:prstShdw>
          </a:effectLst>
        </p:spPr>
        <p:txBody>
          <a:bodyPr wrap="none" anchor="ctr"/>
          <a:lstStyle/>
          <a:p>
            <a:pPr algn="ctr" eaLnBrk="0" hangingPunct="0">
              <a:defRPr/>
            </a:pPr>
            <a:endParaRPr lang="de-DE" sz="1000" b="0">
              <a:latin typeface="Tahoma" pitchFamily="34" charset="0"/>
            </a:endParaRPr>
          </a:p>
        </p:txBody>
      </p:sp>
      <p:sp>
        <p:nvSpPr>
          <p:cNvPr id="1223769" name="Rectangle 89"/>
          <p:cNvSpPr>
            <a:spLocks noChangeArrowheads="1"/>
          </p:cNvSpPr>
          <p:nvPr/>
        </p:nvSpPr>
        <p:spPr bwMode="auto">
          <a:xfrm>
            <a:off x="2198688" y="5788152"/>
            <a:ext cx="463550" cy="612648"/>
          </a:xfrm>
          <a:prstGeom prst="rect">
            <a:avLst/>
          </a:prstGeom>
          <a:solidFill>
            <a:schemeClr val="folHlink"/>
          </a:solidFill>
          <a:ln w="9525">
            <a:solidFill>
              <a:schemeClr val="tx1"/>
            </a:solidFill>
            <a:miter lim="800000"/>
            <a:headEnd/>
            <a:tailEnd/>
          </a:ln>
          <a:effectLst>
            <a:prstShdw prst="shdw17" dist="17961" dir="2700000">
              <a:schemeClr val="tx1">
                <a:gamma/>
                <a:shade val="60000"/>
                <a:invGamma/>
              </a:schemeClr>
            </a:prstShdw>
          </a:effectLst>
        </p:spPr>
        <p:txBody>
          <a:bodyPr wrap="none" anchor="ctr"/>
          <a:lstStyle/>
          <a:p>
            <a:pPr algn="ctr" eaLnBrk="0" hangingPunct="0">
              <a:defRPr/>
            </a:pPr>
            <a:endParaRPr lang="de-DE" sz="1000" b="0">
              <a:latin typeface="Tahoma" pitchFamily="34" charset="0"/>
            </a:endParaRPr>
          </a:p>
        </p:txBody>
      </p:sp>
      <p:sp>
        <p:nvSpPr>
          <p:cNvPr id="1223770" name="Rectangle 90"/>
          <p:cNvSpPr>
            <a:spLocks noChangeArrowheads="1"/>
          </p:cNvSpPr>
          <p:nvPr/>
        </p:nvSpPr>
        <p:spPr bwMode="auto">
          <a:xfrm>
            <a:off x="5119688" y="5751513"/>
            <a:ext cx="460375" cy="649287"/>
          </a:xfrm>
          <a:prstGeom prst="rect">
            <a:avLst/>
          </a:prstGeom>
          <a:solidFill>
            <a:schemeClr val="folHlink"/>
          </a:solidFill>
          <a:ln w="9525">
            <a:solidFill>
              <a:schemeClr val="tx1"/>
            </a:solidFill>
            <a:miter lim="800000"/>
            <a:headEnd/>
            <a:tailEnd/>
          </a:ln>
          <a:effectLst>
            <a:prstShdw prst="shdw17" dist="17961" dir="2700000">
              <a:schemeClr val="tx1">
                <a:gamma/>
                <a:shade val="60000"/>
                <a:invGamma/>
              </a:schemeClr>
            </a:prstShdw>
          </a:effectLst>
        </p:spPr>
        <p:txBody>
          <a:bodyPr wrap="none" anchor="ctr"/>
          <a:lstStyle/>
          <a:p>
            <a:pPr algn="ctr" eaLnBrk="0" hangingPunct="0">
              <a:defRPr/>
            </a:pPr>
            <a:endParaRPr lang="de-DE" sz="1000" b="0">
              <a:latin typeface="Tahoma" pitchFamily="34" charset="0"/>
            </a:endParaRPr>
          </a:p>
        </p:txBody>
      </p:sp>
      <p:sp>
        <p:nvSpPr>
          <p:cNvPr id="1223771" name="Rectangle 91"/>
          <p:cNvSpPr>
            <a:spLocks noChangeArrowheads="1"/>
          </p:cNvSpPr>
          <p:nvPr/>
        </p:nvSpPr>
        <p:spPr bwMode="auto">
          <a:xfrm>
            <a:off x="5608638" y="5751513"/>
            <a:ext cx="465137" cy="649287"/>
          </a:xfrm>
          <a:prstGeom prst="rect">
            <a:avLst/>
          </a:prstGeom>
          <a:solidFill>
            <a:schemeClr val="folHlink"/>
          </a:solidFill>
          <a:ln w="9525">
            <a:solidFill>
              <a:schemeClr val="tx1"/>
            </a:solidFill>
            <a:miter lim="800000"/>
            <a:headEnd/>
            <a:tailEnd/>
          </a:ln>
          <a:effectLst>
            <a:prstShdw prst="shdw17" dist="17961" dir="2700000">
              <a:schemeClr val="tx1">
                <a:gamma/>
                <a:shade val="60000"/>
                <a:invGamma/>
              </a:schemeClr>
            </a:prstShdw>
          </a:effectLst>
        </p:spPr>
        <p:txBody>
          <a:bodyPr wrap="none" anchor="ctr"/>
          <a:lstStyle/>
          <a:p>
            <a:pPr algn="ctr" eaLnBrk="0" hangingPunct="0">
              <a:defRPr/>
            </a:pPr>
            <a:endParaRPr lang="de-DE" sz="1000" b="0">
              <a:latin typeface="Tahoma" pitchFamily="34" charset="0"/>
            </a:endParaRPr>
          </a:p>
        </p:txBody>
      </p:sp>
      <p:sp>
        <p:nvSpPr>
          <p:cNvPr id="1223772" name="Rectangle 92"/>
          <p:cNvSpPr>
            <a:spLocks noChangeArrowheads="1"/>
          </p:cNvSpPr>
          <p:nvPr/>
        </p:nvSpPr>
        <p:spPr bwMode="auto">
          <a:xfrm>
            <a:off x="2681288" y="5788152"/>
            <a:ext cx="465137" cy="612648"/>
          </a:xfrm>
          <a:prstGeom prst="rect">
            <a:avLst/>
          </a:prstGeom>
          <a:solidFill>
            <a:schemeClr val="folHlink"/>
          </a:solidFill>
          <a:ln w="9525">
            <a:solidFill>
              <a:schemeClr val="tx1"/>
            </a:solidFill>
            <a:miter lim="800000"/>
            <a:headEnd/>
            <a:tailEnd/>
          </a:ln>
          <a:effectLst>
            <a:prstShdw prst="shdw17" dist="17961" dir="2700000">
              <a:schemeClr val="tx1">
                <a:gamma/>
                <a:shade val="60000"/>
                <a:invGamma/>
              </a:schemeClr>
            </a:prstShdw>
          </a:effectLst>
        </p:spPr>
        <p:txBody>
          <a:bodyPr wrap="none" anchor="ctr"/>
          <a:lstStyle/>
          <a:p>
            <a:pPr algn="ctr" eaLnBrk="0" hangingPunct="0">
              <a:defRPr/>
            </a:pPr>
            <a:endParaRPr lang="de-DE" sz="1000" b="0">
              <a:latin typeface="Tahoma" pitchFamily="34" charset="0"/>
            </a:endParaRPr>
          </a:p>
        </p:txBody>
      </p:sp>
      <p:sp>
        <p:nvSpPr>
          <p:cNvPr id="1223773" name="Rectangle 93"/>
          <p:cNvSpPr>
            <a:spLocks noChangeArrowheads="1"/>
          </p:cNvSpPr>
          <p:nvPr/>
        </p:nvSpPr>
        <p:spPr bwMode="auto">
          <a:xfrm>
            <a:off x="8047038" y="5751513"/>
            <a:ext cx="465137" cy="649287"/>
          </a:xfrm>
          <a:prstGeom prst="rect">
            <a:avLst/>
          </a:prstGeom>
          <a:solidFill>
            <a:schemeClr val="folHlink"/>
          </a:solidFill>
          <a:ln w="9525">
            <a:solidFill>
              <a:schemeClr val="tx1"/>
            </a:solidFill>
            <a:miter lim="800000"/>
            <a:headEnd/>
            <a:tailEnd/>
          </a:ln>
          <a:effectLst>
            <a:prstShdw prst="shdw17" dist="17961" dir="2700000">
              <a:schemeClr val="tx1">
                <a:gamma/>
                <a:shade val="60000"/>
                <a:invGamma/>
              </a:schemeClr>
            </a:prstShdw>
          </a:effectLst>
        </p:spPr>
        <p:txBody>
          <a:bodyPr wrap="none" anchor="ctr"/>
          <a:lstStyle/>
          <a:p>
            <a:pPr algn="ctr" eaLnBrk="0" hangingPunct="0">
              <a:defRPr/>
            </a:pPr>
            <a:endParaRPr lang="de-DE" sz="1000" b="0">
              <a:latin typeface="Tahoma" pitchFamily="34" charset="0"/>
            </a:endParaRPr>
          </a:p>
        </p:txBody>
      </p:sp>
      <p:sp>
        <p:nvSpPr>
          <p:cNvPr id="1223774" name="Rectangle 94"/>
          <p:cNvSpPr>
            <a:spLocks noChangeArrowheads="1"/>
          </p:cNvSpPr>
          <p:nvPr/>
        </p:nvSpPr>
        <p:spPr bwMode="auto">
          <a:xfrm>
            <a:off x="3173413" y="5788152"/>
            <a:ext cx="465137" cy="612648"/>
          </a:xfrm>
          <a:prstGeom prst="rect">
            <a:avLst/>
          </a:prstGeom>
          <a:solidFill>
            <a:schemeClr val="folHlink"/>
          </a:solidFill>
          <a:ln w="9525">
            <a:solidFill>
              <a:schemeClr val="tx1"/>
            </a:solidFill>
            <a:miter lim="800000"/>
            <a:headEnd/>
            <a:tailEnd/>
          </a:ln>
          <a:effectLst>
            <a:prstShdw prst="shdw17" dist="17961" dir="2700000">
              <a:schemeClr val="tx1">
                <a:gamma/>
                <a:shade val="60000"/>
                <a:invGamma/>
              </a:schemeClr>
            </a:prstShdw>
          </a:effectLst>
        </p:spPr>
        <p:txBody>
          <a:bodyPr wrap="none" anchor="ctr"/>
          <a:lstStyle/>
          <a:p>
            <a:pPr algn="ctr" eaLnBrk="0" hangingPunct="0">
              <a:defRPr/>
            </a:pPr>
            <a:endParaRPr lang="de-DE" sz="1000" b="0">
              <a:latin typeface="Tahoma" pitchFamily="34" charset="0"/>
            </a:endParaRPr>
          </a:p>
        </p:txBody>
      </p:sp>
      <p:sp>
        <p:nvSpPr>
          <p:cNvPr id="1223775" name="Rectangle 95"/>
          <p:cNvSpPr>
            <a:spLocks noChangeArrowheads="1"/>
          </p:cNvSpPr>
          <p:nvPr/>
        </p:nvSpPr>
        <p:spPr bwMode="auto">
          <a:xfrm>
            <a:off x="3657600" y="5114925"/>
            <a:ext cx="465138" cy="649288"/>
          </a:xfrm>
          <a:prstGeom prst="rect">
            <a:avLst/>
          </a:prstGeom>
          <a:solidFill>
            <a:schemeClr val="folHlink"/>
          </a:solidFill>
          <a:ln w="9525">
            <a:solidFill>
              <a:schemeClr val="tx1"/>
            </a:solidFill>
            <a:miter lim="800000"/>
            <a:headEnd/>
            <a:tailEnd/>
          </a:ln>
          <a:effectLst>
            <a:prstShdw prst="shdw17" dist="17961" dir="2700000">
              <a:schemeClr val="tx1">
                <a:gamma/>
                <a:shade val="60000"/>
                <a:invGamma/>
              </a:schemeClr>
            </a:prstShdw>
          </a:effectLst>
        </p:spPr>
        <p:txBody>
          <a:bodyPr wrap="none" anchor="ctr"/>
          <a:lstStyle/>
          <a:p>
            <a:pPr algn="ctr" eaLnBrk="0" hangingPunct="0">
              <a:defRPr/>
            </a:pPr>
            <a:r>
              <a:rPr lang="de-DE" sz="1400">
                <a:latin typeface="Tahoma" pitchFamily="34" charset="0"/>
              </a:rPr>
              <a:t>Sm</a:t>
            </a:r>
            <a:endParaRPr lang="de-DE" sz="1800" b="0">
              <a:latin typeface="Tahoma" pitchFamily="34" charset="0"/>
            </a:endParaRPr>
          </a:p>
          <a:p>
            <a:pPr algn="ctr" eaLnBrk="0" hangingPunct="0">
              <a:defRPr/>
            </a:pPr>
            <a:r>
              <a:rPr lang="de-DE" sz="900" b="0">
                <a:latin typeface="Tahoma" pitchFamily="34" charset="0"/>
              </a:rPr>
              <a:t>62 </a:t>
            </a:r>
            <a:r>
              <a:rPr lang="de-DE" sz="1000" b="0">
                <a:latin typeface="Tahoma" pitchFamily="34" charset="0"/>
              </a:rPr>
              <a:t>     </a:t>
            </a:r>
          </a:p>
        </p:txBody>
      </p:sp>
      <p:sp>
        <p:nvSpPr>
          <p:cNvPr id="1223776" name="Rectangle 96"/>
          <p:cNvSpPr>
            <a:spLocks noChangeArrowheads="1"/>
          </p:cNvSpPr>
          <p:nvPr/>
        </p:nvSpPr>
        <p:spPr bwMode="auto">
          <a:xfrm>
            <a:off x="1706563" y="5114925"/>
            <a:ext cx="463550" cy="649288"/>
          </a:xfrm>
          <a:prstGeom prst="rect">
            <a:avLst/>
          </a:prstGeom>
          <a:solidFill>
            <a:schemeClr val="folHlink"/>
          </a:solidFill>
          <a:ln w="9525">
            <a:solidFill>
              <a:schemeClr val="tx1"/>
            </a:solidFill>
            <a:miter lim="800000"/>
            <a:headEnd/>
            <a:tailEnd/>
          </a:ln>
          <a:effectLst>
            <a:prstShdw prst="shdw17" dist="17961" dir="2700000">
              <a:schemeClr val="tx1">
                <a:gamma/>
                <a:shade val="60000"/>
                <a:invGamma/>
              </a:schemeClr>
            </a:prstShdw>
          </a:effectLst>
        </p:spPr>
        <p:txBody>
          <a:bodyPr wrap="none" anchor="ctr"/>
          <a:lstStyle/>
          <a:p>
            <a:pPr algn="ctr" eaLnBrk="0" hangingPunct="0">
              <a:defRPr/>
            </a:pPr>
            <a:r>
              <a:rPr lang="de-DE" sz="1400">
                <a:latin typeface="Tahoma" pitchFamily="34" charset="0"/>
              </a:rPr>
              <a:t>Ce</a:t>
            </a:r>
            <a:endParaRPr lang="de-DE" sz="1800" b="0">
              <a:latin typeface="Tahoma" pitchFamily="34" charset="0"/>
            </a:endParaRPr>
          </a:p>
          <a:p>
            <a:pPr algn="ctr" eaLnBrk="0" hangingPunct="0">
              <a:defRPr/>
            </a:pPr>
            <a:r>
              <a:rPr lang="de-DE" sz="900" b="0">
                <a:latin typeface="Tahoma" pitchFamily="34" charset="0"/>
              </a:rPr>
              <a:t>58 </a:t>
            </a:r>
            <a:r>
              <a:rPr lang="de-DE" sz="1000" b="0">
                <a:latin typeface="Tahoma" pitchFamily="34" charset="0"/>
              </a:rPr>
              <a:t>     </a:t>
            </a:r>
          </a:p>
        </p:txBody>
      </p:sp>
      <p:sp>
        <p:nvSpPr>
          <p:cNvPr id="1223777" name="Rectangle 97"/>
          <p:cNvSpPr>
            <a:spLocks noChangeArrowheads="1"/>
          </p:cNvSpPr>
          <p:nvPr/>
        </p:nvSpPr>
        <p:spPr bwMode="auto">
          <a:xfrm>
            <a:off x="7559675" y="5114925"/>
            <a:ext cx="465138" cy="649288"/>
          </a:xfrm>
          <a:prstGeom prst="rect">
            <a:avLst/>
          </a:prstGeom>
          <a:solidFill>
            <a:schemeClr val="folHlink"/>
          </a:solidFill>
          <a:ln w="9525">
            <a:solidFill>
              <a:schemeClr val="tx1"/>
            </a:solidFill>
            <a:miter lim="800000"/>
            <a:headEnd/>
            <a:tailEnd/>
          </a:ln>
          <a:effectLst>
            <a:prstShdw prst="shdw17" dist="17961" dir="2700000">
              <a:schemeClr val="tx1">
                <a:gamma/>
                <a:shade val="60000"/>
                <a:invGamma/>
              </a:schemeClr>
            </a:prstShdw>
          </a:effectLst>
        </p:spPr>
        <p:txBody>
          <a:bodyPr wrap="none" anchor="ctr"/>
          <a:lstStyle/>
          <a:p>
            <a:pPr algn="ctr" eaLnBrk="0" hangingPunct="0">
              <a:defRPr/>
            </a:pPr>
            <a:r>
              <a:rPr lang="de-DE" sz="1400">
                <a:latin typeface="Tahoma" pitchFamily="34" charset="0"/>
              </a:rPr>
              <a:t>Yb</a:t>
            </a:r>
            <a:endParaRPr lang="de-DE" sz="1800" b="0">
              <a:latin typeface="Tahoma" pitchFamily="34" charset="0"/>
            </a:endParaRPr>
          </a:p>
          <a:p>
            <a:pPr algn="ctr" eaLnBrk="0" hangingPunct="0">
              <a:defRPr/>
            </a:pPr>
            <a:r>
              <a:rPr lang="de-DE" sz="900" b="0">
                <a:latin typeface="Tahoma" pitchFamily="34" charset="0"/>
              </a:rPr>
              <a:t>70 </a:t>
            </a:r>
            <a:r>
              <a:rPr lang="de-DE" sz="1000" b="0">
                <a:latin typeface="Tahoma" pitchFamily="34" charset="0"/>
              </a:rPr>
              <a:t>     </a:t>
            </a:r>
          </a:p>
        </p:txBody>
      </p:sp>
      <p:sp>
        <p:nvSpPr>
          <p:cNvPr id="1223778" name="Rectangle 98"/>
          <p:cNvSpPr>
            <a:spLocks noChangeArrowheads="1"/>
          </p:cNvSpPr>
          <p:nvPr/>
        </p:nvSpPr>
        <p:spPr bwMode="auto">
          <a:xfrm>
            <a:off x="7072313" y="5114925"/>
            <a:ext cx="465137" cy="649288"/>
          </a:xfrm>
          <a:prstGeom prst="rect">
            <a:avLst/>
          </a:prstGeom>
          <a:solidFill>
            <a:schemeClr val="folHlink"/>
          </a:solidFill>
          <a:ln w="9525">
            <a:solidFill>
              <a:schemeClr val="tx1"/>
            </a:solidFill>
            <a:miter lim="800000"/>
            <a:headEnd/>
            <a:tailEnd/>
          </a:ln>
          <a:effectLst>
            <a:prstShdw prst="shdw17" dist="17961" dir="2700000">
              <a:schemeClr val="tx1">
                <a:gamma/>
                <a:shade val="60000"/>
                <a:invGamma/>
              </a:schemeClr>
            </a:prstShdw>
          </a:effectLst>
        </p:spPr>
        <p:txBody>
          <a:bodyPr wrap="none" anchor="ctr"/>
          <a:lstStyle/>
          <a:p>
            <a:pPr algn="ctr" eaLnBrk="0" hangingPunct="0">
              <a:defRPr/>
            </a:pPr>
            <a:r>
              <a:rPr lang="de-DE" sz="1400">
                <a:latin typeface="Tahoma" pitchFamily="34" charset="0"/>
              </a:rPr>
              <a:t>Tm</a:t>
            </a:r>
            <a:endParaRPr lang="de-DE" sz="1800" b="0">
              <a:latin typeface="Tahoma" pitchFamily="34" charset="0"/>
            </a:endParaRPr>
          </a:p>
          <a:p>
            <a:pPr algn="ctr" eaLnBrk="0" hangingPunct="0">
              <a:defRPr/>
            </a:pPr>
            <a:r>
              <a:rPr lang="de-DE" sz="900" b="0">
                <a:latin typeface="Tahoma" pitchFamily="34" charset="0"/>
              </a:rPr>
              <a:t>69 </a:t>
            </a:r>
            <a:r>
              <a:rPr lang="de-DE" sz="1000" b="0">
                <a:latin typeface="Tahoma" pitchFamily="34" charset="0"/>
              </a:rPr>
              <a:t>     </a:t>
            </a:r>
          </a:p>
        </p:txBody>
      </p:sp>
      <p:sp>
        <p:nvSpPr>
          <p:cNvPr id="1223779" name="Rectangle 99"/>
          <p:cNvSpPr>
            <a:spLocks noChangeArrowheads="1"/>
          </p:cNvSpPr>
          <p:nvPr/>
        </p:nvSpPr>
        <p:spPr bwMode="auto">
          <a:xfrm>
            <a:off x="6580188" y="5114925"/>
            <a:ext cx="463550" cy="649288"/>
          </a:xfrm>
          <a:prstGeom prst="rect">
            <a:avLst/>
          </a:prstGeom>
          <a:solidFill>
            <a:schemeClr val="folHlink"/>
          </a:solidFill>
          <a:ln w="9525">
            <a:solidFill>
              <a:schemeClr val="tx1"/>
            </a:solidFill>
            <a:miter lim="800000"/>
            <a:headEnd/>
            <a:tailEnd/>
          </a:ln>
          <a:effectLst>
            <a:prstShdw prst="shdw17" dist="17961" dir="2700000">
              <a:schemeClr val="tx1">
                <a:gamma/>
                <a:shade val="60000"/>
                <a:invGamma/>
              </a:schemeClr>
            </a:prstShdw>
          </a:effectLst>
        </p:spPr>
        <p:txBody>
          <a:bodyPr wrap="none" anchor="ctr"/>
          <a:lstStyle/>
          <a:p>
            <a:pPr algn="ctr" eaLnBrk="0" hangingPunct="0">
              <a:defRPr/>
            </a:pPr>
            <a:r>
              <a:rPr lang="de-DE" sz="1400">
                <a:latin typeface="Tahoma" pitchFamily="34" charset="0"/>
              </a:rPr>
              <a:t>Er</a:t>
            </a:r>
            <a:endParaRPr lang="de-DE" sz="1800" b="0">
              <a:latin typeface="Tahoma" pitchFamily="34" charset="0"/>
            </a:endParaRPr>
          </a:p>
          <a:p>
            <a:pPr algn="ctr" eaLnBrk="0" hangingPunct="0">
              <a:defRPr/>
            </a:pPr>
            <a:r>
              <a:rPr lang="de-DE" sz="900" b="0">
                <a:latin typeface="Tahoma" pitchFamily="34" charset="0"/>
              </a:rPr>
              <a:t>68</a:t>
            </a:r>
            <a:r>
              <a:rPr lang="de-DE" sz="1000" b="0">
                <a:latin typeface="Tahoma" pitchFamily="34" charset="0"/>
              </a:rPr>
              <a:t>     </a:t>
            </a:r>
          </a:p>
        </p:txBody>
      </p:sp>
      <p:sp>
        <p:nvSpPr>
          <p:cNvPr id="1223780" name="Rectangle 100"/>
          <p:cNvSpPr>
            <a:spLocks noChangeArrowheads="1"/>
          </p:cNvSpPr>
          <p:nvPr/>
        </p:nvSpPr>
        <p:spPr bwMode="auto">
          <a:xfrm>
            <a:off x="6094413" y="5114925"/>
            <a:ext cx="463550" cy="649288"/>
          </a:xfrm>
          <a:prstGeom prst="rect">
            <a:avLst/>
          </a:prstGeom>
          <a:solidFill>
            <a:schemeClr val="folHlink"/>
          </a:solidFill>
          <a:ln w="9525">
            <a:solidFill>
              <a:schemeClr val="tx1"/>
            </a:solidFill>
            <a:miter lim="800000"/>
            <a:headEnd/>
            <a:tailEnd/>
          </a:ln>
          <a:effectLst>
            <a:prstShdw prst="shdw17" dist="17961" dir="2700000">
              <a:schemeClr val="tx1">
                <a:gamma/>
                <a:shade val="60000"/>
                <a:invGamma/>
              </a:schemeClr>
            </a:prstShdw>
          </a:effectLst>
        </p:spPr>
        <p:txBody>
          <a:bodyPr wrap="none" anchor="ctr"/>
          <a:lstStyle/>
          <a:p>
            <a:pPr algn="ctr" eaLnBrk="0" hangingPunct="0">
              <a:defRPr/>
            </a:pPr>
            <a:r>
              <a:rPr lang="de-DE" sz="1400">
                <a:latin typeface="Tahoma" pitchFamily="34" charset="0"/>
              </a:rPr>
              <a:t>Ho</a:t>
            </a:r>
            <a:endParaRPr lang="de-DE" sz="1800" b="0">
              <a:latin typeface="Tahoma" pitchFamily="34" charset="0"/>
            </a:endParaRPr>
          </a:p>
          <a:p>
            <a:pPr algn="ctr" eaLnBrk="0" hangingPunct="0">
              <a:defRPr/>
            </a:pPr>
            <a:r>
              <a:rPr lang="de-DE" sz="900" b="0">
                <a:latin typeface="Tahoma" pitchFamily="34" charset="0"/>
              </a:rPr>
              <a:t>67 </a:t>
            </a:r>
            <a:r>
              <a:rPr lang="de-DE" sz="1000" b="0">
                <a:latin typeface="Tahoma" pitchFamily="34" charset="0"/>
              </a:rPr>
              <a:t>     </a:t>
            </a:r>
          </a:p>
        </p:txBody>
      </p:sp>
      <p:sp>
        <p:nvSpPr>
          <p:cNvPr id="1223781" name="Rectangle 101"/>
          <p:cNvSpPr>
            <a:spLocks noChangeArrowheads="1"/>
          </p:cNvSpPr>
          <p:nvPr/>
        </p:nvSpPr>
        <p:spPr bwMode="auto">
          <a:xfrm>
            <a:off x="2192338" y="5114925"/>
            <a:ext cx="463550" cy="649288"/>
          </a:xfrm>
          <a:prstGeom prst="rect">
            <a:avLst/>
          </a:prstGeom>
          <a:solidFill>
            <a:schemeClr val="folHlink"/>
          </a:solidFill>
          <a:ln w="9525">
            <a:solidFill>
              <a:schemeClr val="tx1"/>
            </a:solidFill>
            <a:miter lim="800000"/>
            <a:headEnd/>
            <a:tailEnd/>
          </a:ln>
          <a:effectLst>
            <a:prstShdw prst="shdw17" dist="17961" dir="2700000">
              <a:schemeClr val="tx1">
                <a:gamma/>
                <a:shade val="60000"/>
                <a:invGamma/>
              </a:schemeClr>
            </a:prstShdw>
          </a:effectLst>
        </p:spPr>
        <p:txBody>
          <a:bodyPr wrap="none" anchor="ctr"/>
          <a:lstStyle/>
          <a:p>
            <a:pPr algn="ctr" eaLnBrk="0" hangingPunct="0">
              <a:defRPr/>
            </a:pPr>
            <a:r>
              <a:rPr lang="de-DE" sz="1400" dirty="0">
                <a:latin typeface="Tahoma" pitchFamily="34" charset="0"/>
              </a:rPr>
              <a:t>Pr</a:t>
            </a:r>
            <a:endParaRPr lang="de-DE" sz="1800" b="0" dirty="0">
              <a:latin typeface="Tahoma" pitchFamily="34" charset="0"/>
            </a:endParaRPr>
          </a:p>
          <a:p>
            <a:pPr algn="ctr" eaLnBrk="0" hangingPunct="0">
              <a:defRPr/>
            </a:pPr>
            <a:r>
              <a:rPr lang="de-DE" sz="900" b="0" dirty="0">
                <a:latin typeface="Tahoma" pitchFamily="34" charset="0"/>
              </a:rPr>
              <a:t>59 </a:t>
            </a:r>
            <a:r>
              <a:rPr lang="de-DE" sz="1000" b="0" dirty="0">
                <a:latin typeface="Tahoma" pitchFamily="34" charset="0"/>
              </a:rPr>
              <a:t>     </a:t>
            </a:r>
          </a:p>
        </p:txBody>
      </p:sp>
      <p:sp>
        <p:nvSpPr>
          <p:cNvPr id="1223782" name="Rectangle 102"/>
          <p:cNvSpPr>
            <a:spLocks noChangeArrowheads="1"/>
          </p:cNvSpPr>
          <p:nvPr/>
        </p:nvSpPr>
        <p:spPr bwMode="auto">
          <a:xfrm>
            <a:off x="5113338" y="5114925"/>
            <a:ext cx="460375" cy="649288"/>
          </a:xfrm>
          <a:prstGeom prst="rect">
            <a:avLst/>
          </a:prstGeom>
          <a:solidFill>
            <a:schemeClr val="folHlink"/>
          </a:solidFill>
          <a:ln w="9525">
            <a:solidFill>
              <a:schemeClr val="tx1"/>
            </a:solidFill>
            <a:miter lim="800000"/>
            <a:headEnd/>
            <a:tailEnd/>
          </a:ln>
          <a:effectLst>
            <a:prstShdw prst="shdw17" dist="17961" dir="2700000">
              <a:schemeClr val="tx1">
                <a:gamma/>
                <a:shade val="60000"/>
                <a:invGamma/>
              </a:schemeClr>
            </a:prstShdw>
          </a:effectLst>
        </p:spPr>
        <p:txBody>
          <a:bodyPr wrap="none" anchor="ctr"/>
          <a:lstStyle/>
          <a:p>
            <a:pPr algn="ctr" eaLnBrk="0" hangingPunct="0">
              <a:defRPr/>
            </a:pPr>
            <a:r>
              <a:rPr lang="de-DE" sz="1400">
                <a:latin typeface="Tahoma" pitchFamily="34" charset="0"/>
              </a:rPr>
              <a:t>Tb</a:t>
            </a:r>
            <a:endParaRPr lang="de-DE" sz="1800" b="0">
              <a:latin typeface="Tahoma" pitchFamily="34" charset="0"/>
            </a:endParaRPr>
          </a:p>
          <a:p>
            <a:pPr algn="ctr" eaLnBrk="0" hangingPunct="0">
              <a:defRPr/>
            </a:pPr>
            <a:r>
              <a:rPr lang="de-DE" sz="900" b="0">
                <a:latin typeface="Tahoma" pitchFamily="34" charset="0"/>
              </a:rPr>
              <a:t>65</a:t>
            </a:r>
            <a:r>
              <a:rPr lang="de-DE" sz="1000" b="0">
                <a:latin typeface="Tahoma" pitchFamily="34" charset="0"/>
              </a:rPr>
              <a:t>    </a:t>
            </a:r>
          </a:p>
        </p:txBody>
      </p:sp>
      <p:sp>
        <p:nvSpPr>
          <p:cNvPr id="1223783" name="Rectangle 103"/>
          <p:cNvSpPr>
            <a:spLocks noChangeArrowheads="1"/>
          </p:cNvSpPr>
          <p:nvPr/>
        </p:nvSpPr>
        <p:spPr bwMode="auto">
          <a:xfrm>
            <a:off x="5602288" y="5114925"/>
            <a:ext cx="465137" cy="649288"/>
          </a:xfrm>
          <a:prstGeom prst="rect">
            <a:avLst/>
          </a:prstGeom>
          <a:solidFill>
            <a:schemeClr val="folHlink"/>
          </a:solidFill>
          <a:ln w="9525">
            <a:solidFill>
              <a:schemeClr val="tx1"/>
            </a:solidFill>
            <a:miter lim="800000"/>
            <a:headEnd/>
            <a:tailEnd/>
          </a:ln>
          <a:effectLst>
            <a:prstShdw prst="shdw17" dist="17961" dir="2700000">
              <a:schemeClr val="tx1">
                <a:gamma/>
                <a:shade val="60000"/>
                <a:invGamma/>
              </a:schemeClr>
            </a:prstShdw>
          </a:effectLst>
        </p:spPr>
        <p:txBody>
          <a:bodyPr wrap="none" anchor="ctr"/>
          <a:lstStyle/>
          <a:p>
            <a:pPr algn="ctr" eaLnBrk="0" hangingPunct="0">
              <a:defRPr/>
            </a:pPr>
            <a:r>
              <a:rPr lang="de-DE" sz="1400">
                <a:latin typeface="Tahoma" pitchFamily="34" charset="0"/>
              </a:rPr>
              <a:t>Dy</a:t>
            </a:r>
            <a:endParaRPr lang="de-DE" sz="1800" b="0">
              <a:latin typeface="Tahoma" pitchFamily="34" charset="0"/>
            </a:endParaRPr>
          </a:p>
          <a:p>
            <a:pPr algn="ctr" eaLnBrk="0" hangingPunct="0">
              <a:defRPr/>
            </a:pPr>
            <a:r>
              <a:rPr lang="de-DE" sz="900" b="0">
                <a:latin typeface="Tahoma" pitchFamily="34" charset="0"/>
              </a:rPr>
              <a:t>66 </a:t>
            </a:r>
            <a:r>
              <a:rPr lang="de-DE" sz="1000" b="0">
                <a:latin typeface="Tahoma" pitchFamily="34" charset="0"/>
              </a:rPr>
              <a:t>     </a:t>
            </a:r>
          </a:p>
        </p:txBody>
      </p:sp>
      <p:sp>
        <p:nvSpPr>
          <p:cNvPr id="1223784" name="Rectangle 104"/>
          <p:cNvSpPr>
            <a:spLocks noChangeArrowheads="1"/>
          </p:cNvSpPr>
          <p:nvPr/>
        </p:nvSpPr>
        <p:spPr bwMode="auto">
          <a:xfrm>
            <a:off x="2674938" y="5114925"/>
            <a:ext cx="465137" cy="649288"/>
          </a:xfrm>
          <a:prstGeom prst="rect">
            <a:avLst/>
          </a:prstGeom>
          <a:solidFill>
            <a:schemeClr val="folHlink"/>
          </a:solidFill>
          <a:ln w="9525">
            <a:solidFill>
              <a:schemeClr val="tx1"/>
            </a:solidFill>
            <a:miter lim="800000"/>
            <a:headEnd/>
            <a:tailEnd/>
          </a:ln>
          <a:effectLst>
            <a:prstShdw prst="shdw17" dist="17961" dir="2700000">
              <a:schemeClr val="tx1">
                <a:gamma/>
                <a:shade val="60000"/>
                <a:invGamma/>
              </a:schemeClr>
            </a:prstShdw>
          </a:effectLst>
        </p:spPr>
        <p:txBody>
          <a:bodyPr wrap="none" anchor="ctr"/>
          <a:lstStyle/>
          <a:p>
            <a:pPr algn="ctr" eaLnBrk="0" hangingPunct="0">
              <a:defRPr/>
            </a:pPr>
            <a:r>
              <a:rPr lang="de-DE" sz="1400">
                <a:latin typeface="Tahoma" pitchFamily="34" charset="0"/>
              </a:rPr>
              <a:t>Nd</a:t>
            </a:r>
            <a:endParaRPr lang="de-DE" sz="1800" b="0">
              <a:latin typeface="Tahoma" pitchFamily="34" charset="0"/>
            </a:endParaRPr>
          </a:p>
          <a:p>
            <a:pPr algn="ctr" eaLnBrk="0" hangingPunct="0">
              <a:defRPr/>
            </a:pPr>
            <a:r>
              <a:rPr lang="de-DE" sz="900" b="0">
                <a:latin typeface="Tahoma" pitchFamily="34" charset="0"/>
              </a:rPr>
              <a:t>60 </a:t>
            </a:r>
            <a:r>
              <a:rPr lang="de-DE" sz="1000" b="0">
                <a:latin typeface="Tahoma" pitchFamily="34" charset="0"/>
              </a:rPr>
              <a:t>     </a:t>
            </a:r>
          </a:p>
        </p:txBody>
      </p:sp>
      <p:sp>
        <p:nvSpPr>
          <p:cNvPr id="1223785" name="Rectangle 105"/>
          <p:cNvSpPr>
            <a:spLocks noChangeArrowheads="1"/>
          </p:cNvSpPr>
          <p:nvPr/>
        </p:nvSpPr>
        <p:spPr bwMode="auto">
          <a:xfrm>
            <a:off x="4621213" y="5114925"/>
            <a:ext cx="463550" cy="649288"/>
          </a:xfrm>
          <a:prstGeom prst="rect">
            <a:avLst/>
          </a:prstGeom>
          <a:solidFill>
            <a:schemeClr val="folHlink"/>
          </a:solidFill>
          <a:ln w="9525">
            <a:solidFill>
              <a:schemeClr val="tx1"/>
            </a:solidFill>
            <a:miter lim="800000"/>
            <a:headEnd/>
            <a:tailEnd/>
          </a:ln>
          <a:effectLst>
            <a:prstShdw prst="shdw17" dist="17961" dir="2700000">
              <a:schemeClr val="tx1">
                <a:gamma/>
                <a:shade val="60000"/>
                <a:invGamma/>
              </a:schemeClr>
            </a:prstShdw>
          </a:effectLst>
        </p:spPr>
        <p:txBody>
          <a:bodyPr wrap="none" anchor="ctr"/>
          <a:lstStyle/>
          <a:p>
            <a:pPr algn="ctr" eaLnBrk="0" hangingPunct="0">
              <a:defRPr/>
            </a:pPr>
            <a:r>
              <a:rPr lang="de-DE" sz="1400">
                <a:latin typeface="Tahoma" pitchFamily="34" charset="0"/>
              </a:rPr>
              <a:t>Gd</a:t>
            </a:r>
            <a:endParaRPr lang="de-DE" sz="1800" b="0">
              <a:latin typeface="Tahoma" pitchFamily="34" charset="0"/>
            </a:endParaRPr>
          </a:p>
          <a:p>
            <a:pPr algn="ctr" eaLnBrk="0" hangingPunct="0">
              <a:defRPr/>
            </a:pPr>
            <a:r>
              <a:rPr lang="de-DE" sz="900" b="0">
                <a:latin typeface="Tahoma" pitchFamily="34" charset="0"/>
              </a:rPr>
              <a:t>64 </a:t>
            </a:r>
            <a:r>
              <a:rPr lang="de-DE" sz="1000" b="0">
                <a:latin typeface="Tahoma" pitchFamily="34" charset="0"/>
              </a:rPr>
              <a:t>     </a:t>
            </a:r>
          </a:p>
        </p:txBody>
      </p:sp>
      <p:sp>
        <p:nvSpPr>
          <p:cNvPr id="1223786" name="Rectangle 106"/>
          <p:cNvSpPr>
            <a:spLocks noChangeArrowheads="1"/>
          </p:cNvSpPr>
          <p:nvPr/>
        </p:nvSpPr>
        <p:spPr bwMode="auto">
          <a:xfrm>
            <a:off x="8040688" y="5114925"/>
            <a:ext cx="465137" cy="649288"/>
          </a:xfrm>
          <a:prstGeom prst="rect">
            <a:avLst/>
          </a:prstGeom>
          <a:solidFill>
            <a:srgbClr val="00CCFF"/>
          </a:solidFill>
          <a:ln w="9525">
            <a:solidFill>
              <a:schemeClr val="tx1"/>
            </a:solidFill>
            <a:miter lim="800000"/>
            <a:headEnd/>
            <a:tailEnd/>
          </a:ln>
          <a:effectLst>
            <a:prstShdw prst="shdw17" dist="17961" dir="2700000">
              <a:schemeClr val="tx1">
                <a:gamma/>
                <a:shade val="60000"/>
                <a:invGamma/>
              </a:schemeClr>
            </a:prstShdw>
          </a:effectLst>
        </p:spPr>
        <p:txBody>
          <a:bodyPr wrap="none" anchor="ctr"/>
          <a:lstStyle/>
          <a:p>
            <a:pPr algn="ctr" eaLnBrk="0" hangingPunct="0">
              <a:defRPr/>
            </a:pPr>
            <a:r>
              <a:rPr lang="de-DE" sz="1400" dirty="0">
                <a:latin typeface="Tahoma" pitchFamily="34" charset="0"/>
              </a:rPr>
              <a:t>Lu</a:t>
            </a:r>
            <a:endParaRPr lang="de-DE" sz="1800" b="0" dirty="0">
              <a:latin typeface="Tahoma" pitchFamily="34" charset="0"/>
            </a:endParaRPr>
          </a:p>
          <a:p>
            <a:pPr algn="ctr" eaLnBrk="0" hangingPunct="0">
              <a:defRPr/>
            </a:pPr>
            <a:r>
              <a:rPr lang="de-DE" sz="900" b="0" dirty="0">
                <a:latin typeface="Tahoma" pitchFamily="34" charset="0"/>
              </a:rPr>
              <a:t>71 </a:t>
            </a:r>
            <a:r>
              <a:rPr lang="de-DE" sz="1000" b="0" dirty="0">
                <a:latin typeface="Tahoma" pitchFamily="34" charset="0"/>
              </a:rPr>
              <a:t>     </a:t>
            </a:r>
          </a:p>
        </p:txBody>
      </p:sp>
      <p:sp>
        <p:nvSpPr>
          <p:cNvPr id="1223787" name="Rectangle 107"/>
          <p:cNvSpPr>
            <a:spLocks noChangeArrowheads="1"/>
          </p:cNvSpPr>
          <p:nvPr/>
        </p:nvSpPr>
        <p:spPr bwMode="auto">
          <a:xfrm>
            <a:off x="3167063" y="5114925"/>
            <a:ext cx="465137" cy="649288"/>
          </a:xfrm>
          <a:prstGeom prst="rect">
            <a:avLst/>
          </a:prstGeom>
          <a:solidFill>
            <a:srgbClr val="00CCFF"/>
          </a:solidFill>
          <a:ln w="9525">
            <a:solidFill>
              <a:schemeClr val="tx1"/>
            </a:solidFill>
            <a:miter lim="800000"/>
            <a:headEnd/>
            <a:tailEnd/>
          </a:ln>
          <a:effectLst>
            <a:prstShdw prst="shdw17" dist="17961" dir="2700000">
              <a:schemeClr val="tx1">
                <a:gamma/>
                <a:shade val="60000"/>
                <a:invGamma/>
              </a:schemeClr>
            </a:prstShdw>
          </a:effectLst>
        </p:spPr>
        <p:txBody>
          <a:bodyPr wrap="none" anchor="ctr"/>
          <a:lstStyle/>
          <a:p>
            <a:pPr algn="ctr" eaLnBrk="0" hangingPunct="0">
              <a:defRPr/>
            </a:pPr>
            <a:r>
              <a:rPr lang="de-DE" sz="1400" dirty="0">
                <a:latin typeface="Tahoma" pitchFamily="34" charset="0"/>
              </a:rPr>
              <a:t>Pm</a:t>
            </a:r>
            <a:endParaRPr lang="de-DE" sz="1800" b="0" dirty="0">
              <a:latin typeface="Tahoma" pitchFamily="34" charset="0"/>
            </a:endParaRPr>
          </a:p>
          <a:p>
            <a:pPr algn="ctr" eaLnBrk="0" hangingPunct="0">
              <a:defRPr/>
            </a:pPr>
            <a:r>
              <a:rPr lang="de-DE" sz="900" b="0" dirty="0">
                <a:latin typeface="Tahoma" pitchFamily="34" charset="0"/>
              </a:rPr>
              <a:t>61 </a:t>
            </a:r>
            <a:r>
              <a:rPr lang="de-DE" sz="1000" b="0" dirty="0">
                <a:latin typeface="Tahoma" pitchFamily="34" charset="0"/>
              </a:rPr>
              <a:t>     </a:t>
            </a:r>
          </a:p>
        </p:txBody>
      </p:sp>
      <p:sp>
        <p:nvSpPr>
          <p:cNvPr id="1223788" name="Rectangle 108"/>
          <p:cNvSpPr>
            <a:spLocks noChangeArrowheads="1"/>
          </p:cNvSpPr>
          <p:nvPr/>
        </p:nvSpPr>
        <p:spPr bwMode="auto">
          <a:xfrm>
            <a:off x="4151313" y="5114925"/>
            <a:ext cx="465137" cy="649288"/>
          </a:xfrm>
          <a:prstGeom prst="rect">
            <a:avLst/>
          </a:prstGeom>
          <a:solidFill>
            <a:schemeClr val="folHlink"/>
          </a:solidFill>
          <a:ln w="9525">
            <a:solidFill>
              <a:schemeClr val="tx1"/>
            </a:solidFill>
            <a:miter lim="800000"/>
            <a:headEnd/>
            <a:tailEnd/>
          </a:ln>
          <a:effectLst>
            <a:prstShdw prst="shdw17" dist="17961" dir="2700000">
              <a:schemeClr val="tx1">
                <a:gamma/>
                <a:shade val="60000"/>
                <a:invGamma/>
              </a:schemeClr>
            </a:prstShdw>
          </a:effectLst>
        </p:spPr>
        <p:txBody>
          <a:bodyPr wrap="none" anchor="ctr"/>
          <a:lstStyle/>
          <a:p>
            <a:pPr algn="ctr" eaLnBrk="0" hangingPunct="0">
              <a:defRPr/>
            </a:pPr>
            <a:r>
              <a:rPr lang="de-DE" sz="1400">
                <a:latin typeface="Tahoma" pitchFamily="34" charset="0"/>
              </a:rPr>
              <a:t>Eu</a:t>
            </a:r>
            <a:endParaRPr lang="de-DE" sz="1800" b="0">
              <a:latin typeface="Tahoma" pitchFamily="34" charset="0"/>
            </a:endParaRPr>
          </a:p>
          <a:p>
            <a:pPr algn="ctr" eaLnBrk="0" hangingPunct="0">
              <a:defRPr/>
            </a:pPr>
            <a:r>
              <a:rPr lang="de-DE" sz="900" b="0">
                <a:latin typeface="Tahoma" pitchFamily="34" charset="0"/>
              </a:rPr>
              <a:t>63 </a:t>
            </a:r>
            <a:r>
              <a:rPr lang="de-DE" sz="1000" b="0">
                <a:latin typeface="Tahoma" pitchFamily="34" charset="0"/>
              </a:rPr>
              <a:t>     </a:t>
            </a:r>
          </a:p>
        </p:txBody>
      </p:sp>
      <p:sp>
        <p:nvSpPr>
          <p:cNvPr id="1223789" name="Rectangle 109"/>
          <p:cNvSpPr>
            <a:spLocks noChangeArrowheads="1"/>
          </p:cNvSpPr>
          <p:nvPr/>
        </p:nvSpPr>
        <p:spPr bwMode="auto">
          <a:xfrm>
            <a:off x="4135438" y="5788152"/>
            <a:ext cx="465137" cy="612648"/>
          </a:xfrm>
          <a:prstGeom prst="rect">
            <a:avLst/>
          </a:prstGeom>
          <a:solidFill>
            <a:schemeClr val="folHlink"/>
          </a:solidFill>
          <a:ln w="9525">
            <a:solidFill>
              <a:schemeClr val="tx1"/>
            </a:solidFill>
            <a:miter lim="800000"/>
            <a:headEnd/>
            <a:tailEnd/>
          </a:ln>
          <a:effectLst>
            <a:prstShdw prst="shdw17" dist="17961" dir="2700000">
              <a:schemeClr val="tx1">
                <a:gamma/>
                <a:shade val="60000"/>
                <a:invGamma/>
              </a:schemeClr>
            </a:prstShdw>
          </a:effectLst>
        </p:spPr>
        <p:txBody>
          <a:bodyPr wrap="none" anchor="ctr"/>
          <a:lstStyle/>
          <a:p>
            <a:pPr algn="ctr" eaLnBrk="0" hangingPunct="0">
              <a:defRPr/>
            </a:pPr>
            <a:endParaRPr lang="de-DE" sz="1000" b="0">
              <a:latin typeface="Tahoma" pitchFamily="34" charset="0"/>
            </a:endParaRPr>
          </a:p>
        </p:txBody>
      </p:sp>
      <p:sp>
        <p:nvSpPr>
          <p:cNvPr id="1223790" name="Rectangle 110"/>
          <p:cNvSpPr>
            <a:spLocks noChangeArrowheads="1"/>
          </p:cNvSpPr>
          <p:nvPr/>
        </p:nvSpPr>
        <p:spPr bwMode="auto">
          <a:xfrm>
            <a:off x="4625975" y="5788152"/>
            <a:ext cx="465138" cy="612648"/>
          </a:xfrm>
          <a:prstGeom prst="rect">
            <a:avLst/>
          </a:prstGeom>
          <a:solidFill>
            <a:schemeClr val="folHlink"/>
          </a:solidFill>
          <a:ln w="9525">
            <a:solidFill>
              <a:schemeClr val="tx1"/>
            </a:solidFill>
            <a:miter lim="800000"/>
            <a:headEnd/>
            <a:tailEnd/>
          </a:ln>
          <a:effectLst>
            <a:prstShdw prst="shdw17" dist="17961" dir="2700000">
              <a:schemeClr val="tx1">
                <a:gamma/>
                <a:shade val="60000"/>
                <a:invGamma/>
              </a:schemeClr>
            </a:prstShdw>
          </a:effectLst>
        </p:spPr>
        <p:txBody>
          <a:bodyPr wrap="none" anchor="ctr"/>
          <a:lstStyle/>
          <a:p>
            <a:pPr algn="ctr" eaLnBrk="0" hangingPunct="0">
              <a:defRPr/>
            </a:pPr>
            <a:endParaRPr lang="de-DE" sz="1000" b="0">
              <a:latin typeface="Tahoma" pitchFamily="34" charset="0"/>
            </a:endParaRPr>
          </a:p>
        </p:txBody>
      </p:sp>
      <p:grpSp>
        <p:nvGrpSpPr>
          <p:cNvPr id="2" name="Group 111"/>
          <p:cNvGrpSpPr>
            <a:grpSpLocks/>
          </p:cNvGrpSpPr>
          <p:nvPr/>
        </p:nvGrpSpPr>
        <p:grpSpPr bwMode="auto">
          <a:xfrm>
            <a:off x="1727446" y="5789612"/>
            <a:ext cx="1454285" cy="609600"/>
            <a:chOff x="1065" y="2719"/>
            <a:chExt cx="897" cy="228"/>
          </a:xfrm>
        </p:grpSpPr>
        <p:sp>
          <p:nvSpPr>
            <p:cNvPr id="21618" name="Rectangle 112"/>
            <p:cNvSpPr>
              <a:spLocks noChangeArrowheads="1"/>
            </p:cNvSpPr>
            <p:nvPr/>
          </p:nvSpPr>
          <p:spPr bwMode="auto">
            <a:xfrm>
              <a:off x="1675" y="2719"/>
              <a:ext cx="287" cy="228"/>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U</a:t>
              </a:r>
              <a:endParaRPr lang="de-DE" sz="1800" b="0">
                <a:latin typeface="Tahoma" pitchFamily="34" charset="0"/>
              </a:endParaRPr>
            </a:p>
            <a:p>
              <a:pPr algn="ctr" eaLnBrk="0" hangingPunct="0"/>
              <a:r>
                <a:rPr lang="de-DE" sz="900" b="0">
                  <a:latin typeface="Tahoma" pitchFamily="34" charset="0"/>
                </a:rPr>
                <a:t>92 </a:t>
              </a:r>
              <a:r>
                <a:rPr lang="de-DE" sz="1000" b="0">
                  <a:latin typeface="Tahoma" pitchFamily="34" charset="0"/>
                </a:rPr>
                <a:t>     </a:t>
              </a:r>
            </a:p>
          </p:txBody>
        </p:sp>
        <p:sp>
          <p:nvSpPr>
            <p:cNvPr id="21619" name="Rectangle 113"/>
            <p:cNvSpPr>
              <a:spLocks noChangeArrowheads="1"/>
            </p:cNvSpPr>
            <p:nvPr/>
          </p:nvSpPr>
          <p:spPr bwMode="auto">
            <a:xfrm>
              <a:off x="1373" y="2719"/>
              <a:ext cx="286" cy="228"/>
            </a:xfrm>
            <a:prstGeom prst="rect">
              <a:avLst/>
            </a:prstGeom>
            <a:solidFill>
              <a:srgbClr val="00CCFF"/>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dirty="0">
                  <a:latin typeface="Tahoma" pitchFamily="34" charset="0"/>
                </a:rPr>
                <a:t>Pa</a:t>
              </a:r>
              <a:endParaRPr lang="de-DE" sz="1800" b="0" dirty="0">
                <a:latin typeface="Tahoma" pitchFamily="34" charset="0"/>
              </a:endParaRPr>
            </a:p>
            <a:p>
              <a:pPr algn="ctr" eaLnBrk="0" hangingPunct="0"/>
              <a:r>
                <a:rPr lang="de-DE" sz="900" b="0" dirty="0">
                  <a:latin typeface="Tahoma" pitchFamily="34" charset="0"/>
                </a:rPr>
                <a:t>91 </a:t>
              </a:r>
              <a:r>
                <a:rPr lang="de-DE" sz="1000" b="0" dirty="0">
                  <a:latin typeface="Tahoma" pitchFamily="34" charset="0"/>
                </a:rPr>
                <a:t>     </a:t>
              </a:r>
            </a:p>
          </p:txBody>
        </p:sp>
        <p:sp>
          <p:nvSpPr>
            <p:cNvPr id="21620" name="Rectangle 114"/>
            <p:cNvSpPr>
              <a:spLocks noChangeArrowheads="1"/>
            </p:cNvSpPr>
            <p:nvPr/>
          </p:nvSpPr>
          <p:spPr bwMode="auto">
            <a:xfrm>
              <a:off x="1065" y="2719"/>
              <a:ext cx="287" cy="228"/>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dirty="0">
                  <a:latin typeface="Tahoma" pitchFamily="34" charset="0"/>
                </a:rPr>
                <a:t>Th</a:t>
              </a:r>
              <a:endParaRPr lang="de-DE" sz="1800" b="0" dirty="0">
                <a:latin typeface="Tahoma" pitchFamily="34" charset="0"/>
              </a:endParaRPr>
            </a:p>
            <a:p>
              <a:pPr algn="ctr" eaLnBrk="0" hangingPunct="0"/>
              <a:r>
                <a:rPr lang="de-DE" sz="900" b="0" dirty="0">
                  <a:latin typeface="Tahoma" pitchFamily="34" charset="0"/>
                </a:rPr>
                <a:t>90 </a:t>
              </a:r>
              <a:r>
                <a:rPr lang="de-DE" sz="1000" b="0" dirty="0">
                  <a:latin typeface="Tahoma" pitchFamily="34" charset="0"/>
                </a:rPr>
                <a:t>     </a:t>
              </a:r>
            </a:p>
          </p:txBody>
        </p:sp>
      </p:grpSp>
      <p:sp>
        <p:nvSpPr>
          <p:cNvPr id="21614" name="Rectangle 115"/>
          <p:cNvSpPr>
            <a:spLocks noChangeArrowheads="1"/>
          </p:cNvSpPr>
          <p:nvPr/>
        </p:nvSpPr>
        <p:spPr bwMode="auto">
          <a:xfrm>
            <a:off x="3218244" y="5791200"/>
            <a:ext cx="457200" cy="609600"/>
          </a:xfrm>
          <a:prstGeom prst="rect">
            <a:avLst/>
          </a:prstGeom>
          <a:solidFill>
            <a:srgbClr val="00CCFF"/>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dirty="0">
                <a:latin typeface="Tahoma" pitchFamily="34" charset="0"/>
              </a:rPr>
              <a:t>Np</a:t>
            </a:r>
            <a:endParaRPr lang="de-DE" sz="1800" b="0" dirty="0">
              <a:latin typeface="Tahoma" pitchFamily="34" charset="0"/>
            </a:endParaRPr>
          </a:p>
          <a:p>
            <a:pPr algn="ctr" eaLnBrk="0" hangingPunct="0"/>
            <a:r>
              <a:rPr lang="de-DE" sz="900" b="0" dirty="0">
                <a:latin typeface="Tahoma" pitchFamily="34" charset="0"/>
              </a:rPr>
              <a:t>93 </a:t>
            </a:r>
            <a:r>
              <a:rPr lang="de-DE" sz="1000" b="0" dirty="0">
                <a:latin typeface="Tahoma" pitchFamily="34" charset="0"/>
              </a:rPr>
              <a:t>     </a:t>
            </a:r>
          </a:p>
        </p:txBody>
      </p:sp>
      <p:sp>
        <p:nvSpPr>
          <p:cNvPr id="21615" name="Rectangle 116"/>
          <p:cNvSpPr>
            <a:spLocks noChangeArrowheads="1"/>
          </p:cNvSpPr>
          <p:nvPr/>
        </p:nvSpPr>
        <p:spPr bwMode="auto">
          <a:xfrm>
            <a:off x="3699256" y="5789612"/>
            <a:ext cx="457200" cy="609600"/>
          </a:xfrm>
          <a:prstGeom prst="rect">
            <a:avLst/>
          </a:prstGeom>
          <a:solidFill>
            <a:srgbClr val="00CCFF"/>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dirty="0">
                <a:latin typeface="Tahoma" pitchFamily="34" charset="0"/>
              </a:rPr>
              <a:t>Pu</a:t>
            </a:r>
            <a:endParaRPr lang="de-DE" sz="1800" b="0" dirty="0">
              <a:latin typeface="Tahoma" pitchFamily="34" charset="0"/>
            </a:endParaRPr>
          </a:p>
          <a:p>
            <a:pPr algn="ctr" eaLnBrk="0" hangingPunct="0"/>
            <a:r>
              <a:rPr lang="de-DE" sz="900" b="0" dirty="0">
                <a:latin typeface="Tahoma" pitchFamily="34" charset="0"/>
              </a:rPr>
              <a:t>94 </a:t>
            </a:r>
            <a:r>
              <a:rPr lang="de-DE" sz="1000" b="0" dirty="0">
                <a:latin typeface="Tahoma" pitchFamily="34" charset="0"/>
              </a:rPr>
              <a:t>     </a:t>
            </a:r>
          </a:p>
        </p:txBody>
      </p:sp>
      <p:sp>
        <p:nvSpPr>
          <p:cNvPr id="119" name="Rectangle 130"/>
          <p:cNvSpPr>
            <a:spLocks noChangeArrowheads="1"/>
          </p:cNvSpPr>
          <p:nvPr/>
        </p:nvSpPr>
        <p:spPr bwMode="auto">
          <a:xfrm>
            <a:off x="4156456" y="5759450"/>
            <a:ext cx="466344" cy="639762"/>
          </a:xfrm>
          <a:prstGeom prst="rect">
            <a:avLst/>
          </a:prstGeom>
          <a:solidFill>
            <a:srgbClr val="15C5A8"/>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defRPr/>
            </a:pPr>
            <a:r>
              <a:rPr lang="de-DE" sz="1400" dirty="0">
                <a:solidFill>
                  <a:schemeClr val="bg1"/>
                </a:solidFill>
                <a:latin typeface="Tahoma" pitchFamily="34" charset="0"/>
              </a:rPr>
              <a:t>Am</a:t>
            </a:r>
            <a:endParaRPr lang="de-DE" sz="1800" b="0" dirty="0">
              <a:solidFill>
                <a:schemeClr val="bg1"/>
              </a:solidFill>
              <a:latin typeface="Tahoma" pitchFamily="34" charset="0"/>
            </a:endParaRPr>
          </a:p>
          <a:p>
            <a:pPr algn="ctr" eaLnBrk="0" hangingPunct="0">
              <a:defRPr/>
            </a:pPr>
            <a:r>
              <a:rPr lang="de-DE" sz="900" b="0" dirty="0">
                <a:solidFill>
                  <a:schemeClr val="bg1"/>
                </a:solidFill>
                <a:latin typeface="Tahoma" pitchFamily="34" charset="0"/>
              </a:rPr>
              <a:t>95 </a:t>
            </a:r>
            <a:r>
              <a:rPr lang="de-DE" sz="1000" b="0" dirty="0">
                <a:solidFill>
                  <a:schemeClr val="bg1"/>
                </a:solidFill>
                <a:latin typeface="Tahoma" pitchFamily="34" charset="0"/>
              </a:rPr>
              <a:t>     </a:t>
            </a:r>
          </a:p>
        </p:txBody>
      </p:sp>
      <p:sp>
        <p:nvSpPr>
          <p:cNvPr id="120" name="Rectangle 131"/>
          <p:cNvSpPr>
            <a:spLocks noChangeArrowheads="1"/>
          </p:cNvSpPr>
          <p:nvPr/>
        </p:nvSpPr>
        <p:spPr bwMode="auto">
          <a:xfrm>
            <a:off x="4639056" y="5759450"/>
            <a:ext cx="466344" cy="639762"/>
          </a:xfrm>
          <a:prstGeom prst="rect">
            <a:avLst/>
          </a:prstGeom>
          <a:solidFill>
            <a:srgbClr val="15C5A8"/>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defRPr/>
            </a:pPr>
            <a:r>
              <a:rPr lang="de-DE" sz="1400" dirty="0">
                <a:solidFill>
                  <a:schemeClr val="bg1"/>
                </a:solidFill>
                <a:latin typeface="Tahoma" pitchFamily="34" charset="0"/>
              </a:rPr>
              <a:t>Cm</a:t>
            </a:r>
            <a:endParaRPr lang="de-DE" sz="1800" b="0" dirty="0">
              <a:solidFill>
                <a:schemeClr val="bg1"/>
              </a:solidFill>
              <a:latin typeface="Tahoma" pitchFamily="34" charset="0"/>
            </a:endParaRPr>
          </a:p>
          <a:p>
            <a:pPr algn="ctr" eaLnBrk="0" hangingPunct="0">
              <a:defRPr/>
            </a:pPr>
            <a:r>
              <a:rPr lang="de-DE" sz="900" b="0" dirty="0">
                <a:solidFill>
                  <a:schemeClr val="bg1"/>
                </a:solidFill>
                <a:latin typeface="Tahoma" pitchFamily="34" charset="0"/>
              </a:rPr>
              <a:t>96 </a:t>
            </a:r>
            <a:r>
              <a:rPr lang="de-DE" sz="1000" b="0" dirty="0">
                <a:solidFill>
                  <a:schemeClr val="bg1"/>
                </a:solidFill>
                <a:latin typeface="Tahoma" pitchFamily="34" charset="0"/>
              </a:rPr>
              <a:t>     </a:t>
            </a:r>
          </a:p>
        </p:txBody>
      </p:sp>
      <p:sp>
        <p:nvSpPr>
          <p:cNvPr id="124" name="Rectangle 120"/>
          <p:cNvSpPr>
            <a:spLocks noChangeArrowheads="1"/>
          </p:cNvSpPr>
          <p:nvPr/>
        </p:nvSpPr>
        <p:spPr bwMode="auto">
          <a:xfrm>
            <a:off x="5148071" y="5788152"/>
            <a:ext cx="459553" cy="612648"/>
          </a:xfrm>
          <a:prstGeom prst="rect">
            <a:avLst/>
          </a:prstGeom>
          <a:solidFill>
            <a:srgbClr val="15C5A8"/>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dirty="0">
                <a:solidFill>
                  <a:schemeClr val="bg1"/>
                </a:solidFill>
                <a:latin typeface="Tahoma" pitchFamily="34" charset="0"/>
              </a:rPr>
              <a:t>Bk</a:t>
            </a:r>
            <a:endParaRPr lang="de-DE" sz="1800" b="0" dirty="0">
              <a:solidFill>
                <a:schemeClr val="bg1"/>
              </a:solidFill>
              <a:latin typeface="Tahoma" pitchFamily="34" charset="0"/>
            </a:endParaRPr>
          </a:p>
          <a:p>
            <a:pPr algn="ctr" eaLnBrk="0" hangingPunct="0"/>
            <a:r>
              <a:rPr lang="de-DE" sz="900" b="0" dirty="0">
                <a:solidFill>
                  <a:schemeClr val="bg1"/>
                </a:solidFill>
                <a:latin typeface="Tahoma" pitchFamily="34" charset="0"/>
              </a:rPr>
              <a:t>97 </a:t>
            </a:r>
            <a:r>
              <a:rPr lang="de-DE" sz="1000" b="0" dirty="0">
                <a:solidFill>
                  <a:schemeClr val="bg1"/>
                </a:solidFill>
                <a:latin typeface="Tahoma" pitchFamily="34" charset="0"/>
              </a:rPr>
              <a:t>     </a:t>
            </a:r>
          </a:p>
        </p:txBody>
      </p:sp>
      <p:sp>
        <p:nvSpPr>
          <p:cNvPr id="125" name="Rectangle 121"/>
          <p:cNvSpPr>
            <a:spLocks noChangeArrowheads="1"/>
          </p:cNvSpPr>
          <p:nvPr/>
        </p:nvSpPr>
        <p:spPr bwMode="auto">
          <a:xfrm>
            <a:off x="5642851" y="5788152"/>
            <a:ext cx="473964" cy="612648"/>
          </a:xfrm>
          <a:prstGeom prst="rect">
            <a:avLst/>
          </a:prstGeom>
          <a:solidFill>
            <a:srgbClr val="15C5A8"/>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dirty="0">
                <a:solidFill>
                  <a:schemeClr val="bg1"/>
                </a:solidFill>
                <a:latin typeface="Tahoma" pitchFamily="34" charset="0"/>
              </a:rPr>
              <a:t>Cf</a:t>
            </a:r>
            <a:endParaRPr lang="de-DE" sz="1800" b="0" dirty="0">
              <a:solidFill>
                <a:schemeClr val="bg1"/>
              </a:solidFill>
              <a:latin typeface="Tahoma" pitchFamily="34" charset="0"/>
            </a:endParaRPr>
          </a:p>
          <a:p>
            <a:pPr algn="ctr" eaLnBrk="0" hangingPunct="0"/>
            <a:r>
              <a:rPr lang="de-DE" sz="900" b="0" dirty="0">
                <a:solidFill>
                  <a:schemeClr val="bg1"/>
                </a:solidFill>
                <a:latin typeface="Tahoma" pitchFamily="34" charset="0"/>
              </a:rPr>
              <a:t>98 </a:t>
            </a:r>
            <a:r>
              <a:rPr lang="de-DE" sz="1000" b="0" dirty="0">
                <a:solidFill>
                  <a:schemeClr val="bg1"/>
                </a:solidFill>
                <a:latin typeface="Tahoma" pitchFamily="34" charset="0"/>
              </a:rPr>
              <a:t>     </a:t>
            </a:r>
          </a:p>
        </p:txBody>
      </p:sp>
      <p:sp>
        <p:nvSpPr>
          <p:cNvPr id="126" name="Rectangle 122"/>
          <p:cNvSpPr>
            <a:spLocks noChangeArrowheads="1"/>
          </p:cNvSpPr>
          <p:nvPr/>
        </p:nvSpPr>
        <p:spPr bwMode="auto">
          <a:xfrm>
            <a:off x="6096000" y="5788152"/>
            <a:ext cx="459553" cy="612648"/>
          </a:xfrm>
          <a:prstGeom prst="rect">
            <a:avLst/>
          </a:prstGeom>
          <a:solidFill>
            <a:srgbClr val="15C5A8"/>
          </a:solidFill>
          <a:ln w="9525">
            <a:solidFill>
              <a:schemeClr val="tx1"/>
            </a:solidFill>
            <a:miter lim="800000"/>
            <a:headEnd/>
            <a:tailEnd/>
          </a:ln>
          <a:effectLst>
            <a:prstShdw prst="shdw17" dist="17961" dir="2700000">
              <a:schemeClr val="bg2"/>
            </a:prstShdw>
          </a:effectLst>
        </p:spPr>
        <p:txBody>
          <a:bodyPr wrap="none" anchor="ctr"/>
          <a:lstStyle/>
          <a:p>
            <a:pPr eaLnBrk="0" hangingPunct="0"/>
            <a:r>
              <a:rPr lang="de-DE" sz="1400">
                <a:solidFill>
                  <a:schemeClr val="bg1"/>
                </a:solidFill>
                <a:latin typeface="Tahoma" pitchFamily="34" charset="0"/>
              </a:rPr>
              <a:t> Es</a:t>
            </a:r>
            <a:endParaRPr lang="de-DE" sz="1800" b="0">
              <a:solidFill>
                <a:schemeClr val="bg1"/>
              </a:solidFill>
              <a:latin typeface="Tahoma" pitchFamily="34" charset="0"/>
            </a:endParaRPr>
          </a:p>
          <a:p>
            <a:pPr eaLnBrk="0" hangingPunct="0"/>
            <a:r>
              <a:rPr lang="de-DE" sz="900" b="0">
                <a:solidFill>
                  <a:schemeClr val="bg1"/>
                </a:solidFill>
                <a:latin typeface="Tahoma" pitchFamily="34" charset="0"/>
              </a:rPr>
              <a:t>99</a:t>
            </a:r>
            <a:endParaRPr lang="de-DE" sz="1000" b="0">
              <a:solidFill>
                <a:schemeClr val="bg1"/>
              </a:solidFill>
              <a:latin typeface="Tahoma" pitchFamily="34" charset="0"/>
            </a:endParaRPr>
          </a:p>
        </p:txBody>
      </p:sp>
      <p:sp>
        <p:nvSpPr>
          <p:cNvPr id="127" name="Rectangle 123"/>
          <p:cNvSpPr>
            <a:spLocks noChangeArrowheads="1"/>
          </p:cNvSpPr>
          <p:nvPr/>
        </p:nvSpPr>
        <p:spPr bwMode="auto">
          <a:xfrm>
            <a:off x="6576369" y="5788152"/>
            <a:ext cx="488375" cy="612648"/>
          </a:xfrm>
          <a:prstGeom prst="rect">
            <a:avLst/>
          </a:prstGeom>
          <a:solidFill>
            <a:srgbClr val="15C5A8"/>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dirty="0">
                <a:solidFill>
                  <a:schemeClr val="bg1"/>
                </a:solidFill>
                <a:latin typeface="Tahoma" pitchFamily="34" charset="0"/>
              </a:rPr>
              <a:t>Fm</a:t>
            </a:r>
            <a:endParaRPr lang="de-DE" sz="1800" b="0" dirty="0">
              <a:solidFill>
                <a:schemeClr val="bg1"/>
              </a:solidFill>
              <a:latin typeface="Tahoma" pitchFamily="34" charset="0"/>
            </a:endParaRPr>
          </a:p>
          <a:p>
            <a:pPr algn="ctr" eaLnBrk="0" hangingPunct="0"/>
            <a:r>
              <a:rPr lang="de-DE" sz="900" b="0" dirty="0">
                <a:solidFill>
                  <a:schemeClr val="bg1"/>
                </a:solidFill>
                <a:latin typeface="Tahoma" pitchFamily="34" charset="0"/>
              </a:rPr>
              <a:t>100 </a:t>
            </a:r>
            <a:r>
              <a:rPr lang="de-DE" sz="1000" b="0" dirty="0">
                <a:solidFill>
                  <a:schemeClr val="bg1"/>
                </a:solidFill>
                <a:latin typeface="Tahoma" pitchFamily="34" charset="0"/>
              </a:rPr>
              <a:t>     </a:t>
            </a:r>
          </a:p>
        </p:txBody>
      </p:sp>
      <p:sp>
        <p:nvSpPr>
          <p:cNvPr id="128" name="Rectangle 124"/>
          <p:cNvSpPr>
            <a:spLocks noChangeArrowheads="1"/>
          </p:cNvSpPr>
          <p:nvPr/>
        </p:nvSpPr>
        <p:spPr bwMode="auto">
          <a:xfrm>
            <a:off x="7087162" y="5788152"/>
            <a:ext cx="459553" cy="612648"/>
          </a:xfrm>
          <a:prstGeom prst="rect">
            <a:avLst/>
          </a:prstGeom>
          <a:solidFill>
            <a:srgbClr val="15C5A8"/>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solidFill>
                  <a:schemeClr val="bg1"/>
                </a:solidFill>
                <a:latin typeface="Tahoma" pitchFamily="34" charset="0"/>
              </a:rPr>
              <a:t>Md</a:t>
            </a:r>
            <a:endParaRPr lang="de-DE" sz="1800" b="0">
              <a:solidFill>
                <a:schemeClr val="bg1"/>
              </a:solidFill>
              <a:latin typeface="Tahoma" pitchFamily="34" charset="0"/>
            </a:endParaRPr>
          </a:p>
          <a:p>
            <a:pPr algn="ctr" eaLnBrk="0" hangingPunct="0"/>
            <a:r>
              <a:rPr lang="de-DE" sz="900" b="0">
                <a:solidFill>
                  <a:schemeClr val="bg1"/>
                </a:solidFill>
                <a:latin typeface="Tahoma" pitchFamily="34" charset="0"/>
              </a:rPr>
              <a:t>101</a:t>
            </a:r>
            <a:r>
              <a:rPr lang="de-DE" sz="1000" b="0">
                <a:solidFill>
                  <a:schemeClr val="bg1"/>
                </a:solidFill>
                <a:latin typeface="Tahoma" pitchFamily="34" charset="0"/>
              </a:rPr>
              <a:t>     </a:t>
            </a:r>
          </a:p>
        </p:txBody>
      </p:sp>
      <p:sp>
        <p:nvSpPr>
          <p:cNvPr id="129" name="Rectangle 125"/>
          <p:cNvSpPr>
            <a:spLocks noChangeArrowheads="1"/>
          </p:cNvSpPr>
          <p:nvPr/>
        </p:nvSpPr>
        <p:spPr bwMode="auto">
          <a:xfrm>
            <a:off x="7554721" y="5788152"/>
            <a:ext cx="489977" cy="612648"/>
          </a:xfrm>
          <a:prstGeom prst="rect">
            <a:avLst/>
          </a:prstGeom>
          <a:solidFill>
            <a:srgbClr val="15C5A8"/>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dirty="0">
                <a:solidFill>
                  <a:schemeClr val="bg1"/>
                </a:solidFill>
                <a:latin typeface="Tahoma" pitchFamily="34" charset="0"/>
              </a:rPr>
              <a:t>No</a:t>
            </a:r>
            <a:endParaRPr lang="de-DE" sz="1800" b="0" dirty="0">
              <a:solidFill>
                <a:schemeClr val="bg1"/>
              </a:solidFill>
              <a:latin typeface="Tahoma" pitchFamily="34" charset="0"/>
            </a:endParaRPr>
          </a:p>
          <a:p>
            <a:pPr algn="ctr" eaLnBrk="0" hangingPunct="0"/>
            <a:r>
              <a:rPr lang="de-DE" sz="900" b="0" dirty="0">
                <a:solidFill>
                  <a:schemeClr val="bg1"/>
                </a:solidFill>
                <a:latin typeface="Tahoma" pitchFamily="34" charset="0"/>
              </a:rPr>
              <a:t>102 </a:t>
            </a:r>
            <a:r>
              <a:rPr lang="de-DE" sz="1000" b="0" dirty="0">
                <a:solidFill>
                  <a:schemeClr val="bg1"/>
                </a:solidFill>
                <a:latin typeface="Tahoma" pitchFamily="34" charset="0"/>
              </a:rPr>
              <a:t>     </a:t>
            </a:r>
          </a:p>
        </p:txBody>
      </p:sp>
      <p:sp>
        <p:nvSpPr>
          <p:cNvPr id="130" name="Rectangle 126"/>
          <p:cNvSpPr>
            <a:spLocks noChangeArrowheads="1"/>
          </p:cNvSpPr>
          <p:nvPr/>
        </p:nvSpPr>
        <p:spPr bwMode="auto">
          <a:xfrm>
            <a:off x="8055864" y="5788152"/>
            <a:ext cx="459553" cy="612648"/>
          </a:xfrm>
          <a:prstGeom prst="rect">
            <a:avLst/>
          </a:prstGeom>
          <a:solidFill>
            <a:srgbClr val="15C5A8"/>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dirty="0">
                <a:solidFill>
                  <a:schemeClr val="bg1"/>
                </a:solidFill>
                <a:latin typeface="Tahoma" pitchFamily="34" charset="0"/>
              </a:rPr>
              <a:t>Lr</a:t>
            </a:r>
            <a:endParaRPr lang="de-DE" sz="1800" b="0" dirty="0">
              <a:solidFill>
                <a:schemeClr val="bg1"/>
              </a:solidFill>
              <a:latin typeface="Tahoma" pitchFamily="34" charset="0"/>
            </a:endParaRPr>
          </a:p>
          <a:p>
            <a:pPr algn="ctr" eaLnBrk="0" hangingPunct="0"/>
            <a:r>
              <a:rPr lang="de-DE" sz="900" b="0" dirty="0">
                <a:solidFill>
                  <a:schemeClr val="bg1"/>
                </a:solidFill>
                <a:latin typeface="Tahoma" pitchFamily="34" charset="0"/>
              </a:rPr>
              <a:t>103 </a:t>
            </a:r>
            <a:r>
              <a:rPr lang="de-DE" sz="1000" b="0" dirty="0">
                <a:solidFill>
                  <a:schemeClr val="bg1"/>
                </a:solidFill>
                <a:latin typeface="Tahoma" pitchFamily="34" charset="0"/>
              </a:rPr>
              <a:t>     </a:t>
            </a:r>
          </a:p>
        </p:txBody>
      </p:sp>
      <p:sp>
        <p:nvSpPr>
          <p:cNvPr id="131" name="Rectangle 53"/>
          <p:cNvSpPr>
            <a:spLocks noChangeArrowheads="1"/>
          </p:cNvSpPr>
          <p:nvPr/>
        </p:nvSpPr>
        <p:spPr bwMode="auto">
          <a:xfrm>
            <a:off x="2587625" y="3810000"/>
            <a:ext cx="468313" cy="566737"/>
          </a:xfrm>
          <a:prstGeom prst="rect">
            <a:avLst/>
          </a:prstGeom>
          <a:solidFill>
            <a:srgbClr val="00CCFF"/>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dirty="0" smtClean="0">
                <a:latin typeface="Tahoma" pitchFamily="34" charset="0"/>
              </a:rPr>
              <a:t>Sg</a:t>
            </a:r>
            <a:endParaRPr lang="de-DE" sz="1800" b="0" dirty="0">
              <a:latin typeface="Tahoma" pitchFamily="34" charset="0"/>
            </a:endParaRPr>
          </a:p>
          <a:p>
            <a:pPr algn="ctr" eaLnBrk="0" hangingPunct="0"/>
            <a:r>
              <a:rPr lang="de-DE" sz="900" b="0" dirty="0" smtClean="0">
                <a:latin typeface="Tahoma" pitchFamily="34" charset="0"/>
              </a:rPr>
              <a:t>106 </a:t>
            </a:r>
            <a:r>
              <a:rPr lang="de-DE" sz="1000" b="0" dirty="0" smtClean="0">
                <a:latin typeface="Tahoma" pitchFamily="34" charset="0"/>
              </a:rPr>
              <a:t>     </a:t>
            </a:r>
            <a:endParaRPr lang="de-DE" sz="1000" b="0" dirty="0">
              <a:latin typeface="Tahoma" pitchFamily="34" charset="0"/>
            </a:endParaRPr>
          </a:p>
        </p:txBody>
      </p:sp>
      <p:sp>
        <p:nvSpPr>
          <p:cNvPr id="132" name="Rectangle 54"/>
          <p:cNvSpPr>
            <a:spLocks noChangeArrowheads="1"/>
          </p:cNvSpPr>
          <p:nvPr/>
        </p:nvSpPr>
        <p:spPr bwMode="auto">
          <a:xfrm>
            <a:off x="2095500" y="3810000"/>
            <a:ext cx="466725" cy="566737"/>
          </a:xfrm>
          <a:prstGeom prst="rect">
            <a:avLst/>
          </a:prstGeom>
          <a:solidFill>
            <a:srgbClr val="00CCFF"/>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dirty="0" smtClean="0">
                <a:latin typeface="Tahoma" pitchFamily="34" charset="0"/>
              </a:rPr>
              <a:t>Db</a:t>
            </a:r>
            <a:endParaRPr lang="de-DE" sz="1800" b="0" dirty="0">
              <a:latin typeface="Tahoma" pitchFamily="34" charset="0"/>
            </a:endParaRPr>
          </a:p>
          <a:p>
            <a:pPr algn="ctr" eaLnBrk="0" hangingPunct="0"/>
            <a:r>
              <a:rPr lang="de-DE" sz="900" b="0" dirty="0" smtClean="0">
                <a:latin typeface="Tahoma" pitchFamily="34" charset="0"/>
              </a:rPr>
              <a:t>105 </a:t>
            </a:r>
            <a:r>
              <a:rPr lang="de-DE" sz="1000" b="0" dirty="0" smtClean="0">
                <a:latin typeface="Tahoma" pitchFamily="34" charset="0"/>
              </a:rPr>
              <a:t>     </a:t>
            </a:r>
            <a:endParaRPr lang="de-DE" sz="1000" b="0" dirty="0">
              <a:latin typeface="Tahoma" pitchFamily="34" charset="0"/>
            </a:endParaRPr>
          </a:p>
        </p:txBody>
      </p:sp>
      <p:sp>
        <p:nvSpPr>
          <p:cNvPr id="135" name="Rectangle 58"/>
          <p:cNvSpPr>
            <a:spLocks noChangeArrowheads="1"/>
          </p:cNvSpPr>
          <p:nvPr/>
        </p:nvSpPr>
        <p:spPr bwMode="auto">
          <a:xfrm>
            <a:off x="1600200" y="3810000"/>
            <a:ext cx="466725" cy="566737"/>
          </a:xfrm>
          <a:prstGeom prst="rect">
            <a:avLst/>
          </a:prstGeom>
          <a:solidFill>
            <a:srgbClr val="00CCFF"/>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dirty="0" smtClean="0">
                <a:latin typeface="Tahoma" pitchFamily="34" charset="0"/>
              </a:rPr>
              <a:t>Rf</a:t>
            </a:r>
            <a:endParaRPr lang="de-DE" sz="1800" b="0" dirty="0">
              <a:latin typeface="Tahoma" pitchFamily="34" charset="0"/>
            </a:endParaRPr>
          </a:p>
          <a:p>
            <a:pPr algn="ctr" eaLnBrk="0" hangingPunct="0"/>
            <a:r>
              <a:rPr lang="de-DE" sz="900" b="0" dirty="0" smtClean="0">
                <a:latin typeface="Tahoma" pitchFamily="34" charset="0"/>
              </a:rPr>
              <a:t>104</a:t>
            </a:r>
            <a:r>
              <a:rPr lang="de-DE" sz="1000" b="0" dirty="0" smtClean="0">
                <a:latin typeface="Tahoma" pitchFamily="34" charset="0"/>
              </a:rPr>
              <a:t>     </a:t>
            </a:r>
            <a:endParaRPr lang="de-DE" sz="1000" b="0" dirty="0">
              <a:latin typeface="Tahoma" pitchFamily="34" charset="0"/>
            </a:endParaRPr>
          </a:p>
        </p:txBody>
      </p:sp>
      <p:sp>
        <p:nvSpPr>
          <p:cNvPr id="142" name="TextBox 141"/>
          <p:cNvSpPr txBox="1"/>
          <p:nvPr/>
        </p:nvSpPr>
        <p:spPr bwMode="auto">
          <a:xfrm>
            <a:off x="0" y="0"/>
            <a:ext cx="9144000" cy="7109639"/>
          </a:xfrm>
          <a:prstGeom prst="rect">
            <a:avLst/>
          </a:prstGeom>
          <a:solidFill>
            <a:schemeClr val="bg1">
              <a:lumMod val="95000"/>
            </a:schemeClr>
          </a:solidFill>
          <a:ln>
            <a:solidFill>
              <a:schemeClr val="tx1"/>
            </a:solidFill>
          </a:ln>
        </p:spPr>
        <p:txBody>
          <a:bodyPr wrap="square">
            <a:spAutoFit/>
          </a:bodyPr>
          <a:lstStyle/>
          <a:p>
            <a:pPr>
              <a:defRPr/>
            </a:pPr>
            <a:endParaRPr lang="en-US" sz="2600" dirty="0" smtClean="0">
              <a:latin typeface="Arial" pitchFamily="34" charset="0"/>
              <a:cs typeface="Arial" pitchFamily="34" charset="0"/>
            </a:endParaRPr>
          </a:p>
          <a:p>
            <a:pPr marL="1481138" lvl="6" indent="-222250">
              <a:buFont typeface="Arial" pitchFamily="34" charset="0"/>
              <a:buChar char="•"/>
              <a:defRPr/>
            </a:pPr>
            <a:endParaRPr lang="en-US" sz="2800" baseline="30000" dirty="0" smtClean="0">
              <a:latin typeface="Arial" pitchFamily="34" charset="0"/>
              <a:cs typeface="Arial" pitchFamily="34" charset="0"/>
            </a:endParaRPr>
          </a:p>
          <a:p>
            <a:pPr marL="1481138" lvl="6" indent="-222250">
              <a:buFont typeface="Arial" pitchFamily="34" charset="0"/>
              <a:buChar char="•"/>
              <a:defRPr/>
            </a:pPr>
            <a:endParaRPr lang="en-US" sz="2800" baseline="30000" dirty="0" smtClean="0">
              <a:latin typeface="Arial" pitchFamily="34" charset="0"/>
              <a:cs typeface="Arial" pitchFamily="34" charset="0"/>
            </a:endParaRPr>
          </a:p>
          <a:p>
            <a:pPr marL="1484313" lvl="6" indent="-225425">
              <a:buFont typeface="Arial" pitchFamily="34" charset="0"/>
              <a:buChar char="•"/>
              <a:defRPr/>
            </a:pPr>
            <a:endParaRPr lang="en-US" sz="2800" baseline="30000" dirty="0" smtClean="0">
              <a:latin typeface="Arial" pitchFamily="34" charset="0"/>
              <a:cs typeface="Arial" pitchFamily="34" charset="0"/>
            </a:endParaRPr>
          </a:p>
          <a:p>
            <a:pPr marL="1484313" lvl="6" indent="-225425">
              <a:buFont typeface="Arial" pitchFamily="34" charset="0"/>
              <a:buChar char="•"/>
              <a:defRPr/>
            </a:pPr>
            <a:endParaRPr lang="en-US" sz="2800" baseline="30000" dirty="0">
              <a:latin typeface="Arial" pitchFamily="34" charset="0"/>
              <a:cs typeface="Arial" pitchFamily="34" charset="0"/>
            </a:endParaRPr>
          </a:p>
          <a:p>
            <a:pPr marL="1258888" lvl="6">
              <a:defRPr/>
            </a:pPr>
            <a:endParaRPr lang="en-US" sz="2600" dirty="0" smtClean="0">
              <a:latin typeface="Arial" pitchFamily="34" charset="0"/>
              <a:cs typeface="Arial" pitchFamily="34" charset="0"/>
            </a:endParaRPr>
          </a:p>
          <a:p>
            <a:pPr marL="1258888" lvl="6">
              <a:defRPr/>
            </a:pPr>
            <a:endParaRPr lang="en-US" sz="2600" dirty="0" smtClean="0">
              <a:latin typeface="Arial" pitchFamily="34" charset="0"/>
              <a:cs typeface="Arial" pitchFamily="34" charset="0"/>
            </a:endParaRPr>
          </a:p>
          <a:p>
            <a:pPr marL="1258888" lvl="6">
              <a:defRPr/>
            </a:pPr>
            <a:endParaRPr lang="en-US" sz="2600" dirty="0" smtClean="0">
              <a:latin typeface="Arial" pitchFamily="34" charset="0"/>
              <a:cs typeface="Arial" pitchFamily="34" charset="0"/>
            </a:endParaRPr>
          </a:p>
          <a:p>
            <a:pPr marL="1258888" lvl="6">
              <a:defRPr/>
            </a:pPr>
            <a:endParaRPr lang="en-US" sz="2600" dirty="0" smtClean="0">
              <a:latin typeface="Arial" pitchFamily="34" charset="0"/>
              <a:cs typeface="Arial" pitchFamily="34" charset="0"/>
            </a:endParaRPr>
          </a:p>
          <a:p>
            <a:pPr marL="1258888" lvl="6">
              <a:defRPr/>
            </a:pPr>
            <a:endParaRPr lang="en-US" sz="2600" dirty="0" smtClean="0">
              <a:latin typeface="Arial" pitchFamily="34" charset="0"/>
              <a:cs typeface="Arial" pitchFamily="34" charset="0"/>
            </a:endParaRPr>
          </a:p>
          <a:p>
            <a:pPr marL="1258888" lvl="6">
              <a:defRPr/>
            </a:pPr>
            <a:endParaRPr lang="en-US" sz="2600" dirty="0">
              <a:latin typeface="Arial" pitchFamily="34" charset="0"/>
              <a:cs typeface="Arial" pitchFamily="34" charset="0"/>
            </a:endParaRPr>
          </a:p>
          <a:p>
            <a:pPr marL="1258888" lvl="6">
              <a:defRPr/>
            </a:pPr>
            <a:endParaRPr lang="en-US" sz="2800" baseline="30000" dirty="0" smtClean="0">
              <a:latin typeface="Arial" pitchFamily="34" charset="0"/>
              <a:cs typeface="Arial" pitchFamily="34" charset="0"/>
            </a:endParaRPr>
          </a:p>
          <a:p>
            <a:pPr marL="1258887" lvl="6">
              <a:defRPr/>
            </a:pPr>
            <a:endParaRPr lang="en-US" sz="2800" baseline="30000" dirty="0" smtClean="0">
              <a:latin typeface="Arial" pitchFamily="34" charset="0"/>
              <a:cs typeface="Arial" pitchFamily="34" charset="0"/>
            </a:endParaRPr>
          </a:p>
          <a:p>
            <a:pPr marL="1258887" lvl="6">
              <a:defRPr/>
            </a:pPr>
            <a:endParaRPr lang="en-US" sz="2800" baseline="30000" dirty="0" smtClean="0">
              <a:latin typeface="Arial" pitchFamily="34" charset="0"/>
              <a:cs typeface="Arial" pitchFamily="34" charset="0"/>
            </a:endParaRPr>
          </a:p>
          <a:p>
            <a:pPr marL="1485900" lvl="6" indent="-227013">
              <a:buFont typeface="Arial" pitchFamily="34" charset="0"/>
              <a:buChar char="•"/>
              <a:defRPr/>
            </a:pPr>
            <a:endParaRPr lang="en-US" sz="2800" baseline="30000" dirty="0" smtClean="0">
              <a:latin typeface="Arial" pitchFamily="34" charset="0"/>
              <a:cs typeface="Arial" pitchFamily="34" charset="0"/>
            </a:endParaRPr>
          </a:p>
          <a:p>
            <a:pPr marL="1485900" lvl="6" indent="-227013">
              <a:buFont typeface="Arial" pitchFamily="34" charset="0"/>
              <a:buChar char="•"/>
              <a:defRPr/>
            </a:pPr>
            <a:endParaRPr lang="en-US" sz="2800" dirty="0" smtClean="0">
              <a:latin typeface="Arial" pitchFamily="34" charset="0"/>
              <a:cs typeface="Arial" pitchFamily="34" charset="0"/>
            </a:endParaRPr>
          </a:p>
          <a:p>
            <a:pPr marL="1435100" lvl="6" indent="-114300">
              <a:defRPr/>
            </a:pPr>
            <a:endParaRPr lang="en-US" sz="2600" dirty="0" smtClean="0">
              <a:latin typeface="Arial"/>
              <a:cs typeface="Arial"/>
            </a:endParaRPr>
          </a:p>
          <a:p>
            <a:pPr marL="1484313" lvl="6" indent="-225425">
              <a:buFont typeface="Arial" pitchFamily="34" charset="0"/>
              <a:buChar char="•"/>
              <a:defRPr/>
            </a:pPr>
            <a:endParaRPr lang="en-US" sz="2800" baseline="30000" dirty="0" smtClean="0">
              <a:latin typeface="Arial" pitchFamily="34" charset="0"/>
              <a:cs typeface="Arial" pitchFamily="34" charset="0"/>
            </a:endParaRPr>
          </a:p>
          <a:p>
            <a:pPr marL="1260475" lvl="6">
              <a:tabLst>
                <a:tab pos="1484313" algn="l"/>
              </a:tabLst>
              <a:defRPr/>
            </a:pPr>
            <a:endParaRPr lang="en-US" sz="2600" dirty="0" smtClean="0">
              <a:latin typeface="Arial"/>
              <a:cs typeface="Arial"/>
            </a:endParaRPr>
          </a:p>
          <a:p>
            <a:pPr>
              <a:defRPr/>
            </a:pPr>
            <a:endParaRPr lang="en-US" sz="2600" dirty="0">
              <a:latin typeface="Arial" pitchFamily="34" charset="0"/>
              <a:cs typeface="Arial" pitchFamily="34" charset="0"/>
            </a:endParaRPr>
          </a:p>
        </p:txBody>
      </p:sp>
      <p:sp>
        <p:nvSpPr>
          <p:cNvPr id="139" name="Rectangle 34"/>
          <p:cNvSpPr>
            <a:spLocks noChangeArrowheads="1"/>
          </p:cNvSpPr>
          <p:nvPr/>
        </p:nvSpPr>
        <p:spPr bwMode="auto">
          <a:xfrm>
            <a:off x="228600" y="76200"/>
            <a:ext cx="990600" cy="1066800"/>
          </a:xfrm>
          <a:prstGeom prst="rect">
            <a:avLst/>
          </a:prstGeom>
          <a:solidFill>
            <a:srgbClr val="00CCFF"/>
          </a:solidFill>
          <a:ln w="9525">
            <a:solidFill>
              <a:schemeClr val="tx1"/>
            </a:solidFill>
            <a:miter lim="800000"/>
            <a:headEnd/>
            <a:tailEnd/>
          </a:ln>
          <a:effectLst>
            <a:prstShdw prst="shdw17" dist="17961" dir="2700000">
              <a:schemeClr val="bg2"/>
            </a:prstShdw>
          </a:effectLst>
        </p:spPr>
        <p:txBody>
          <a:bodyPr wrap="none" anchor="ctr"/>
          <a:lstStyle/>
          <a:p>
            <a:pPr eaLnBrk="0" hangingPunct="0"/>
            <a:r>
              <a:rPr lang="de-DE" sz="3400" dirty="0" smtClean="0">
                <a:solidFill>
                  <a:sysClr val="windowText" lastClr="000000"/>
                </a:solidFill>
                <a:latin typeface="Tahoma" pitchFamily="34" charset="0"/>
              </a:rPr>
              <a:t>113</a:t>
            </a:r>
            <a:endParaRPr lang="de-DE" sz="3400" b="0" dirty="0">
              <a:solidFill>
                <a:sysClr val="windowText" lastClr="000000"/>
              </a:solidFill>
              <a:latin typeface="Tahoma" pitchFamily="34" charset="0"/>
            </a:endParaRPr>
          </a:p>
          <a:p>
            <a:pPr eaLnBrk="0" hangingPunct="0"/>
            <a:r>
              <a:rPr lang="de-DE" sz="1000" b="0" dirty="0" smtClean="0">
                <a:solidFill>
                  <a:sysClr val="windowText" lastClr="000000"/>
                </a:solidFill>
                <a:latin typeface="Tahoma" pitchFamily="34" charset="0"/>
              </a:rPr>
              <a:t>   </a:t>
            </a:r>
            <a:endParaRPr lang="de-DE" sz="1000" b="0" dirty="0">
              <a:solidFill>
                <a:sysClr val="windowText" lastClr="000000"/>
              </a:solidFill>
              <a:latin typeface="Tahoma" pitchFamily="34" charset="0"/>
            </a:endParaRPr>
          </a:p>
        </p:txBody>
      </p:sp>
      <p:sp>
        <p:nvSpPr>
          <p:cNvPr id="133" name="Rectangle 34"/>
          <p:cNvSpPr>
            <a:spLocks noChangeArrowheads="1"/>
          </p:cNvSpPr>
          <p:nvPr/>
        </p:nvSpPr>
        <p:spPr bwMode="auto">
          <a:xfrm>
            <a:off x="228600" y="1219200"/>
            <a:ext cx="990600" cy="1066800"/>
          </a:xfrm>
          <a:prstGeom prst="rect">
            <a:avLst/>
          </a:prstGeom>
          <a:solidFill>
            <a:srgbClr val="00CCFF"/>
          </a:solidFill>
          <a:ln w="9525">
            <a:solidFill>
              <a:schemeClr val="tx1"/>
            </a:solidFill>
            <a:miter lim="800000"/>
            <a:headEnd/>
            <a:tailEnd/>
          </a:ln>
          <a:effectLst>
            <a:prstShdw prst="shdw17" dist="17961" dir="2700000">
              <a:schemeClr val="bg2"/>
            </a:prstShdw>
          </a:effectLst>
        </p:spPr>
        <p:txBody>
          <a:bodyPr wrap="none" anchor="ctr"/>
          <a:lstStyle/>
          <a:p>
            <a:pPr eaLnBrk="0" hangingPunct="0"/>
            <a:r>
              <a:rPr lang="de-DE" sz="1200" b="0" dirty="0" smtClean="0">
                <a:solidFill>
                  <a:sysClr val="windowText" lastClr="000000"/>
                </a:solidFill>
                <a:latin typeface="Tahoma" pitchFamily="34" charset="0"/>
              </a:rPr>
              <a:t>Flerovium</a:t>
            </a:r>
            <a:endParaRPr lang="de-DE" b="0" dirty="0" smtClean="0">
              <a:solidFill>
                <a:sysClr val="windowText" lastClr="000000"/>
              </a:solidFill>
              <a:latin typeface="Tahoma" pitchFamily="34" charset="0"/>
            </a:endParaRPr>
          </a:p>
          <a:p>
            <a:pPr eaLnBrk="0" hangingPunct="0"/>
            <a:r>
              <a:rPr lang="de-DE" sz="4000" dirty="0" smtClean="0">
                <a:solidFill>
                  <a:sysClr val="windowText" lastClr="000000"/>
                </a:solidFill>
                <a:latin typeface="Tahoma" pitchFamily="34" charset="0"/>
              </a:rPr>
              <a:t>Fl</a:t>
            </a:r>
            <a:endParaRPr lang="de-DE" sz="4000" b="0" dirty="0">
              <a:solidFill>
                <a:sysClr val="windowText" lastClr="000000"/>
              </a:solidFill>
              <a:latin typeface="Tahoma" pitchFamily="34" charset="0"/>
            </a:endParaRPr>
          </a:p>
          <a:p>
            <a:pPr eaLnBrk="0" hangingPunct="0"/>
            <a:r>
              <a:rPr lang="de-DE" sz="1800" b="0" dirty="0" smtClean="0">
                <a:solidFill>
                  <a:sysClr val="windowText" lastClr="000000"/>
                </a:solidFill>
                <a:latin typeface="Tahoma" pitchFamily="34" charset="0"/>
              </a:rPr>
              <a:t>114</a:t>
            </a:r>
            <a:r>
              <a:rPr lang="de-DE" sz="1000" b="0" dirty="0" smtClean="0">
                <a:solidFill>
                  <a:sysClr val="windowText" lastClr="000000"/>
                </a:solidFill>
                <a:latin typeface="Tahoma" pitchFamily="34" charset="0"/>
              </a:rPr>
              <a:t> </a:t>
            </a:r>
            <a:endParaRPr lang="de-DE" sz="1000" b="0" dirty="0">
              <a:solidFill>
                <a:sysClr val="windowText" lastClr="000000"/>
              </a:solidFill>
              <a:latin typeface="Tahoma" pitchFamily="34" charset="0"/>
            </a:endParaRPr>
          </a:p>
        </p:txBody>
      </p:sp>
      <p:sp>
        <p:nvSpPr>
          <p:cNvPr id="134" name="Rectangle 34"/>
          <p:cNvSpPr>
            <a:spLocks noChangeArrowheads="1"/>
          </p:cNvSpPr>
          <p:nvPr/>
        </p:nvSpPr>
        <p:spPr bwMode="auto">
          <a:xfrm>
            <a:off x="228600" y="2362200"/>
            <a:ext cx="990600" cy="1066800"/>
          </a:xfrm>
          <a:prstGeom prst="rect">
            <a:avLst/>
          </a:prstGeom>
          <a:solidFill>
            <a:srgbClr val="00CCFF"/>
          </a:solidFill>
          <a:ln w="9525">
            <a:solidFill>
              <a:schemeClr val="tx1"/>
            </a:solidFill>
            <a:miter lim="800000"/>
            <a:headEnd/>
            <a:tailEnd/>
          </a:ln>
          <a:effectLst>
            <a:prstShdw prst="shdw17" dist="17961" dir="2700000">
              <a:schemeClr val="bg2"/>
            </a:prstShdw>
          </a:effectLst>
        </p:spPr>
        <p:txBody>
          <a:bodyPr wrap="none" anchor="ctr"/>
          <a:lstStyle/>
          <a:p>
            <a:pPr eaLnBrk="0" hangingPunct="0"/>
            <a:r>
              <a:rPr lang="de-DE" sz="3400" dirty="0" smtClean="0">
                <a:solidFill>
                  <a:sysClr val="windowText" lastClr="000000"/>
                </a:solidFill>
                <a:latin typeface="Tahoma" pitchFamily="34" charset="0"/>
              </a:rPr>
              <a:t>115</a:t>
            </a:r>
            <a:endParaRPr lang="de-DE" sz="3400" b="0" dirty="0" smtClean="0">
              <a:solidFill>
                <a:sysClr val="windowText" lastClr="000000"/>
              </a:solidFill>
              <a:latin typeface="Tahoma" pitchFamily="34" charset="0"/>
            </a:endParaRPr>
          </a:p>
          <a:p>
            <a:pPr eaLnBrk="0" hangingPunct="0"/>
            <a:r>
              <a:rPr lang="de-DE" sz="1600" b="0" dirty="0" smtClean="0">
                <a:solidFill>
                  <a:sysClr val="windowText" lastClr="000000"/>
                </a:solidFill>
                <a:latin typeface="Tahoma" pitchFamily="34" charset="0"/>
              </a:rPr>
              <a:t> </a:t>
            </a:r>
            <a:r>
              <a:rPr lang="de-DE" sz="1000" b="0" dirty="0" smtClean="0">
                <a:solidFill>
                  <a:sysClr val="windowText" lastClr="000000"/>
                </a:solidFill>
                <a:latin typeface="Tahoma" pitchFamily="34" charset="0"/>
              </a:rPr>
              <a:t>   </a:t>
            </a:r>
            <a:endParaRPr lang="de-DE" sz="1000" b="0" dirty="0">
              <a:solidFill>
                <a:sysClr val="windowText" lastClr="000000"/>
              </a:solidFill>
              <a:latin typeface="Tahoma" pitchFamily="34" charset="0"/>
            </a:endParaRPr>
          </a:p>
        </p:txBody>
      </p:sp>
      <p:sp>
        <p:nvSpPr>
          <p:cNvPr id="136" name="Rectangle 34"/>
          <p:cNvSpPr>
            <a:spLocks noChangeArrowheads="1"/>
          </p:cNvSpPr>
          <p:nvPr/>
        </p:nvSpPr>
        <p:spPr bwMode="auto">
          <a:xfrm>
            <a:off x="228600" y="3505200"/>
            <a:ext cx="990600" cy="1066800"/>
          </a:xfrm>
          <a:prstGeom prst="rect">
            <a:avLst/>
          </a:prstGeom>
          <a:solidFill>
            <a:srgbClr val="00CCFF"/>
          </a:solidFill>
          <a:ln w="9525">
            <a:solidFill>
              <a:schemeClr val="tx1"/>
            </a:solidFill>
            <a:miter lim="800000"/>
            <a:headEnd/>
            <a:tailEnd/>
          </a:ln>
          <a:effectLst>
            <a:prstShdw prst="shdw17" dist="17961" dir="2700000">
              <a:schemeClr val="bg2"/>
            </a:prstShdw>
          </a:effectLst>
        </p:spPr>
        <p:txBody>
          <a:bodyPr wrap="none" anchor="ctr"/>
          <a:lstStyle/>
          <a:p>
            <a:pPr eaLnBrk="0" hangingPunct="0"/>
            <a:r>
              <a:rPr lang="de-DE" sz="1100" b="0" dirty="0">
                <a:solidFill>
                  <a:sysClr val="windowText" lastClr="000000"/>
                </a:solidFill>
                <a:latin typeface="Tahoma" pitchFamily="34" charset="0"/>
              </a:rPr>
              <a:t>L</a:t>
            </a:r>
            <a:r>
              <a:rPr lang="de-DE" sz="1100" b="0" dirty="0" smtClean="0">
                <a:solidFill>
                  <a:sysClr val="windowText" lastClr="000000"/>
                </a:solidFill>
                <a:latin typeface="Tahoma" pitchFamily="34" charset="0"/>
              </a:rPr>
              <a:t>ivermorium</a:t>
            </a:r>
            <a:endParaRPr lang="de-DE" b="0" dirty="0" smtClean="0">
              <a:solidFill>
                <a:sysClr val="windowText" lastClr="000000"/>
              </a:solidFill>
              <a:latin typeface="Tahoma" pitchFamily="34" charset="0"/>
            </a:endParaRPr>
          </a:p>
          <a:p>
            <a:pPr eaLnBrk="0" hangingPunct="0"/>
            <a:r>
              <a:rPr lang="de-DE" sz="4000" dirty="0" smtClean="0">
                <a:solidFill>
                  <a:sysClr val="windowText" lastClr="000000"/>
                </a:solidFill>
                <a:latin typeface="Tahoma" pitchFamily="34" charset="0"/>
              </a:rPr>
              <a:t>Lv</a:t>
            </a:r>
            <a:endParaRPr lang="de-DE" sz="4000" b="0" dirty="0">
              <a:solidFill>
                <a:sysClr val="windowText" lastClr="000000"/>
              </a:solidFill>
              <a:latin typeface="Tahoma" pitchFamily="34" charset="0"/>
            </a:endParaRPr>
          </a:p>
          <a:p>
            <a:pPr eaLnBrk="0" hangingPunct="0"/>
            <a:r>
              <a:rPr lang="de-DE" sz="1800" b="0" dirty="0" smtClean="0">
                <a:solidFill>
                  <a:sysClr val="windowText" lastClr="000000"/>
                </a:solidFill>
                <a:latin typeface="Tahoma" pitchFamily="34" charset="0"/>
              </a:rPr>
              <a:t>116</a:t>
            </a:r>
            <a:r>
              <a:rPr lang="de-DE" sz="1600" b="0" dirty="0" smtClean="0">
                <a:solidFill>
                  <a:sysClr val="windowText" lastClr="000000"/>
                </a:solidFill>
                <a:latin typeface="Tahoma" pitchFamily="34" charset="0"/>
              </a:rPr>
              <a:t> </a:t>
            </a:r>
            <a:r>
              <a:rPr lang="de-DE" sz="1000" b="0" dirty="0" smtClean="0">
                <a:solidFill>
                  <a:sysClr val="windowText" lastClr="000000"/>
                </a:solidFill>
                <a:latin typeface="Tahoma" pitchFamily="34" charset="0"/>
              </a:rPr>
              <a:t>   </a:t>
            </a:r>
            <a:endParaRPr lang="de-DE" sz="1000" b="0" dirty="0">
              <a:solidFill>
                <a:sysClr val="windowText" lastClr="000000"/>
              </a:solidFill>
              <a:latin typeface="Tahoma" pitchFamily="34" charset="0"/>
            </a:endParaRPr>
          </a:p>
        </p:txBody>
      </p:sp>
      <p:sp>
        <p:nvSpPr>
          <p:cNvPr id="137" name="Rectangle 34"/>
          <p:cNvSpPr>
            <a:spLocks noChangeArrowheads="1"/>
          </p:cNvSpPr>
          <p:nvPr/>
        </p:nvSpPr>
        <p:spPr bwMode="auto">
          <a:xfrm>
            <a:off x="228600" y="4648200"/>
            <a:ext cx="990600" cy="1066800"/>
          </a:xfrm>
          <a:prstGeom prst="rect">
            <a:avLst/>
          </a:prstGeom>
          <a:solidFill>
            <a:srgbClr val="00CCFF"/>
          </a:solidFill>
          <a:ln w="9525">
            <a:solidFill>
              <a:schemeClr val="tx1"/>
            </a:solidFill>
            <a:miter lim="800000"/>
            <a:headEnd/>
            <a:tailEnd/>
          </a:ln>
          <a:effectLst>
            <a:prstShdw prst="shdw17" dist="17961" dir="2700000">
              <a:schemeClr val="bg2"/>
            </a:prstShdw>
          </a:effectLst>
        </p:spPr>
        <p:txBody>
          <a:bodyPr wrap="none" anchor="ctr"/>
          <a:lstStyle/>
          <a:p>
            <a:pPr eaLnBrk="0" hangingPunct="0"/>
            <a:r>
              <a:rPr lang="de-DE" sz="3400" dirty="0" smtClean="0">
                <a:solidFill>
                  <a:sysClr val="windowText" lastClr="000000"/>
                </a:solidFill>
                <a:latin typeface="Tahoma" pitchFamily="34" charset="0"/>
              </a:rPr>
              <a:t>117</a:t>
            </a:r>
            <a:endParaRPr lang="de-DE" sz="3400" b="0" dirty="0">
              <a:solidFill>
                <a:sysClr val="windowText" lastClr="000000"/>
              </a:solidFill>
              <a:latin typeface="Tahoma" pitchFamily="34" charset="0"/>
            </a:endParaRPr>
          </a:p>
          <a:p>
            <a:pPr eaLnBrk="0" hangingPunct="0"/>
            <a:r>
              <a:rPr lang="de-DE" sz="1000" b="0" dirty="0" smtClean="0">
                <a:solidFill>
                  <a:sysClr val="windowText" lastClr="000000"/>
                </a:solidFill>
                <a:latin typeface="Tahoma" pitchFamily="34" charset="0"/>
              </a:rPr>
              <a:t>  </a:t>
            </a:r>
            <a:endParaRPr lang="de-DE" sz="1000" b="0" dirty="0">
              <a:solidFill>
                <a:sysClr val="windowText" lastClr="000000"/>
              </a:solidFill>
              <a:latin typeface="Tahoma" pitchFamily="34" charset="0"/>
            </a:endParaRPr>
          </a:p>
        </p:txBody>
      </p:sp>
      <p:sp>
        <p:nvSpPr>
          <p:cNvPr id="138" name="Rectangle 34"/>
          <p:cNvSpPr>
            <a:spLocks noChangeArrowheads="1"/>
          </p:cNvSpPr>
          <p:nvPr/>
        </p:nvSpPr>
        <p:spPr bwMode="auto">
          <a:xfrm>
            <a:off x="228600" y="5791200"/>
            <a:ext cx="990600" cy="1066800"/>
          </a:xfrm>
          <a:prstGeom prst="rect">
            <a:avLst/>
          </a:prstGeom>
          <a:solidFill>
            <a:srgbClr val="00CCFF"/>
          </a:solidFill>
          <a:ln w="9525">
            <a:solidFill>
              <a:schemeClr val="tx1"/>
            </a:solidFill>
            <a:miter lim="800000"/>
            <a:headEnd/>
            <a:tailEnd/>
          </a:ln>
          <a:effectLst>
            <a:prstShdw prst="shdw17" dist="17961" dir="2700000">
              <a:schemeClr val="bg2"/>
            </a:prstShdw>
          </a:effectLst>
        </p:spPr>
        <p:txBody>
          <a:bodyPr wrap="none" anchor="ctr"/>
          <a:lstStyle/>
          <a:p>
            <a:pPr eaLnBrk="0" hangingPunct="0"/>
            <a:r>
              <a:rPr lang="de-DE" sz="3400" dirty="0" smtClean="0">
                <a:solidFill>
                  <a:sysClr val="windowText" lastClr="000000"/>
                </a:solidFill>
                <a:latin typeface="Tahoma" pitchFamily="34" charset="0"/>
              </a:rPr>
              <a:t>118</a:t>
            </a:r>
            <a:endParaRPr lang="de-DE" sz="3400" b="0" dirty="0">
              <a:solidFill>
                <a:sysClr val="windowText" lastClr="000000"/>
              </a:solidFill>
              <a:latin typeface="Tahoma" pitchFamily="34" charset="0"/>
            </a:endParaRPr>
          </a:p>
          <a:p>
            <a:pPr eaLnBrk="0" hangingPunct="0"/>
            <a:r>
              <a:rPr lang="de-DE" sz="1200" b="0" dirty="0" smtClean="0">
                <a:solidFill>
                  <a:sysClr val="windowText" lastClr="000000"/>
                </a:solidFill>
                <a:latin typeface="Tahoma" pitchFamily="34" charset="0"/>
              </a:rPr>
              <a:t> </a:t>
            </a:r>
            <a:r>
              <a:rPr lang="de-DE" sz="1600" b="0" dirty="0" smtClean="0">
                <a:solidFill>
                  <a:sysClr val="windowText" lastClr="000000"/>
                </a:solidFill>
                <a:latin typeface="Tahoma" pitchFamily="34" charset="0"/>
              </a:rPr>
              <a:t> </a:t>
            </a:r>
            <a:r>
              <a:rPr lang="de-DE" sz="1000" b="0" dirty="0" smtClean="0">
                <a:solidFill>
                  <a:sysClr val="windowText" lastClr="000000"/>
                </a:solidFill>
                <a:latin typeface="Tahoma" pitchFamily="34" charset="0"/>
              </a:rPr>
              <a:t>   </a:t>
            </a:r>
            <a:endParaRPr lang="de-DE" sz="1000" b="0" dirty="0">
              <a:solidFill>
                <a:sysClr val="windowText" lastClr="000000"/>
              </a:solidFill>
              <a:latin typeface="Tahoma" pitchFamily="34" charset="0"/>
            </a:endParaRPr>
          </a:p>
        </p:txBody>
      </p:sp>
      <p:grpSp>
        <p:nvGrpSpPr>
          <p:cNvPr id="4" name="Group 3"/>
          <p:cNvGrpSpPr>
            <a:grpSpLocks noChangeAspect="1"/>
          </p:cNvGrpSpPr>
          <p:nvPr/>
        </p:nvGrpSpPr>
        <p:grpSpPr>
          <a:xfrm>
            <a:off x="6781800" y="1066800"/>
            <a:ext cx="1832726" cy="1381780"/>
            <a:chOff x="7416165" y="1365506"/>
            <a:chExt cx="1423035" cy="1072894"/>
          </a:xfrm>
        </p:grpSpPr>
        <p:pic>
          <p:nvPicPr>
            <p:cNvPr id="4098" name="Picture 2" descr="https://encrypted-tbn3.gstatic.com/images?q=tbn:ANd9GcRMTnvp5nR3TFK1IKKx3dttp0daam3OsazheXwPCCZUUtwt6Iaz"/>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72400" y="1365506"/>
              <a:ext cx="771525" cy="768097"/>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16165" y="2164080"/>
              <a:ext cx="1423035" cy="274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3" name="TextBox 2"/>
          <p:cNvSpPr txBox="1"/>
          <p:nvPr/>
        </p:nvSpPr>
        <p:spPr>
          <a:xfrm>
            <a:off x="5262562" y="944880"/>
            <a:ext cx="184731" cy="461665"/>
          </a:xfrm>
          <a:prstGeom prst="rect">
            <a:avLst/>
          </a:prstGeom>
          <a:noFill/>
        </p:spPr>
        <p:txBody>
          <a:bodyPr wrap="none" rtlCol="0">
            <a:spAutoFit/>
          </a:bodyPr>
          <a:lstStyle/>
          <a:p>
            <a:endParaRPr lang="en-US" dirty="0"/>
          </a:p>
        </p:txBody>
      </p:sp>
      <p:pic>
        <p:nvPicPr>
          <p:cNvPr id="4100"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29400" y="77152"/>
            <a:ext cx="491490" cy="837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5" name="TextBox 144"/>
          <p:cNvSpPr txBox="1"/>
          <p:nvPr/>
        </p:nvSpPr>
        <p:spPr>
          <a:xfrm>
            <a:off x="0" y="162580"/>
            <a:ext cx="6553200" cy="523220"/>
          </a:xfrm>
          <a:prstGeom prst="rect">
            <a:avLst/>
          </a:prstGeom>
          <a:noFill/>
        </p:spPr>
        <p:txBody>
          <a:bodyPr wrap="square" rtlCol="0">
            <a:spAutoFit/>
          </a:bodyPr>
          <a:lstStyle/>
          <a:p>
            <a:pPr marL="1481138" lvl="6" indent="-222250">
              <a:buFont typeface="Arial" pitchFamily="34" charset="0"/>
              <a:buChar char="•"/>
              <a:defRPr/>
            </a:pPr>
            <a:r>
              <a:rPr lang="en-US" sz="2800" baseline="30000" dirty="0" smtClean="0">
                <a:latin typeface="Arial" pitchFamily="34" charset="0"/>
                <a:cs typeface="Arial" pitchFamily="34" charset="0"/>
              </a:rPr>
              <a:t>209</a:t>
            </a:r>
            <a:r>
              <a:rPr lang="en-US" sz="2800" dirty="0" smtClean="0">
                <a:latin typeface="Arial" pitchFamily="34" charset="0"/>
                <a:cs typeface="Arial" pitchFamily="34" charset="0"/>
              </a:rPr>
              <a:t>Bi(</a:t>
            </a:r>
            <a:r>
              <a:rPr lang="en-US" sz="2800" baseline="30000" dirty="0" smtClean="0">
                <a:latin typeface="Arial" pitchFamily="34" charset="0"/>
                <a:cs typeface="Arial" pitchFamily="34" charset="0"/>
              </a:rPr>
              <a:t>70</a:t>
            </a:r>
            <a:r>
              <a:rPr lang="en-US" sz="2800" dirty="0" smtClean="0">
                <a:latin typeface="Arial" pitchFamily="34" charset="0"/>
                <a:cs typeface="Arial" pitchFamily="34" charset="0"/>
              </a:rPr>
              <a:t>Zn, n)</a:t>
            </a:r>
            <a:r>
              <a:rPr lang="en-US" sz="2800" baseline="30000" dirty="0" smtClean="0">
                <a:latin typeface="Arial" pitchFamily="34" charset="0"/>
                <a:cs typeface="Arial" pitchFamily="34" charset="0"/>
              </a:rPr>
              <a:t>278</a:t>
            </a:r>
            <a:r>
              <a:rPr lang="en-US" sz="2800" dirty="0" smtClean="0">
                <a:latin typeface="Arial" pitchFamily="34" charset="0"/>
                <a:cs typeface="Arial" pitchFamily="34" charset="0"/>
              </a:rPr>
              <a:t>113, RIKEN</a:t>
            </a:r>
            <a:endParaRPr lang="en-US" sz="2800" baseline="30000" dirty="0" smtClean="0">
              <a:latin typeface="Arial" pitchFamily="34" charset="0"/>
              <a:cs typeface="Arial" pitchFamily="34" charset="0"/>
            </a:endParaRPr>
          </a:p>
        </p:txBody>
      </p:sp>
      <p:sp>
        <p:nvSpPr>
          <p:cNvPr id="146" name="TextBox 145"/>
          <p:cNvSpPr txBox="1"/>
          <p:nvPr/>
        </p:nvSpPr>
        <p:spPr>
          <a:xfrm>
            <a:off x="0" y="685800"/>
            <a:ext cx="6553200" cy="523220"/>
          </a:xfrm>
          <a:prstGeom prst="rect">
            <a:avLst/>
          </a:prstGeom>
          <a:noFill/>
        </p:spPr>
        <p:txBody>
          <a:bodyPr wrap="square" rtlCol="0">
            <a:spAutoFit/>
          </a:bodyPr>
          <a:lstStyle/>
          <a:p>
            <a:pPr marL="1481138" lvl="6" indent="-222250">
              <a:buFont typeface="Arial" pitchFamily="34" charset="0"/>
              <a:buChar char="•"/>
              <a:defRPr/>
            </a:pPr>
            <a:r>
              <a:rPr lang="en-US" sz="2800" baseline="30000" dirty="0" smtClean="0">
                <a:latin typeface="Arial" pitchFamily="34" charset="0"/>
                <a:cs typeface="Arial" pitchFamily="34" charset="0"/>
              </a:rPr>
              <a:t>237</a:t>
            </a:r>
            <a:r>
              <a:rPr lang="en-US" sz="2800" dirty="0" smtClean="0">
                <a:latin typeface="Arial" pitchFamily="34" charset="0"/>
                <a:cs typeface="Arial" pitchFamily="34" charset="0"/>
              </a:rPr>
              <a:t>Np(</a:t>
            </a:r>
            <a:r>
              <a:rPr lang="en-US" sz="2800" baseline="30000" dirty="0" smtClean="0">
                <a:latin typeface="Arial" pitchFamily="34" charset="0"/>
                <a:cs typeface="Arial" pitchFamily="34" charset="0"/>
              </a:rPr>
              <a:t>48</a:t>
            </a:r>
            <a:r>
              <a:rPr lang="en-US" sz="2800" dirty="0" smtClean="0">
                <a:latin typeface="Arial" pitchFamily="34" charset="0"/>
                <a:cs typeface="Arial" pitchFamily="34" charset="0"/>
              </a:rPr>
              <a:t>Ca,3-4n)</a:t>
            </a:r>
            <a:r>
              <a:rPr lang="en-US" sz="2800" baseline="30000" dirty="0" smtClean="0">
                <a:latin typeface="Arial" pitchFamily="34" charset="0"/>
                <a:cs typeface="Arial" pitchFamily="34" charset="0"/>
              </a:rPr>
              <a:t>283,282</a:t>
            </a:r>
            <a:r>
              <a:rPr lang="en-US" sz="2800" dirty="0" smtClean="0">
                <a:latin typeface="Arial" pitchFamily="34" charset="0"/>
                <a:cs typeface="Arial" pitchFamily="34" charset="0"/>
              </a:rPr>
              <a:t>113</a:t>
            </a:r>
            <a:endParaRPr lang="en-US" sz="2600" dirty="0" smtClean="0">
              <a:latin typeface="Arial" pitchFamily="34" charset="0"/>
              <a:cs typeface="Arial" pitchFamily="34" charset="0"/>
            </a:endParaRPr>
          </a:p>
        </p:txBody>
      </p:sp>
      <p:sp>
        <p:nvSpPr>
          <p:cNvPr id="149" name="TextBox 148"/>
          <p:cNvSpPr txBox="1"/>
          <p:nvPr/>
        </p:nvSpPr>
        <p:spPr>
          <a:xfrm>
            <a:off x="0" y="1447800"/>
            <a:ext cx="6553200" cy="523220"/>
          </a:xfrm>
          <a:prstGeom prst="rect">
            <a:avLst/>
          </a:prstGeom>
          <a:noFill/>
        </p:spPr>
        <p:txBody>
          <a:bodyPr wrap="square" rtlCol="0">
            <a:spAutoFit/>
          </a:bodyPr>
          <a:lstStyle/>
          <a:p>
            <a:pPr marL="1484313" lvl="6" indent="-225425">
              <a:buFont typeface="Arial" pitchFamily="34" charset="0"/>
              <a:buChar char="•"/>
              <a:defRPr/>
            </a:pPr>
            <a:r>
              <a:rPr lang="en-US" sz="2800" baseline="30000" dirty="0" smtClean="0">
                <a:latin typeface="Arial" pitchFamily="34" charset="0"/>
                <a:cs typeface="Arial" pitchFamily="34" charset="0"/>
              </a:rPr>
              <a:t>244, 242</a:t>
            </a:r>
            <a:r>
              <a:rPr lang="en-US" sz="2800" dirty="0" smtClean="0">
                <a:latin typeface="Arial" pitchFamily="34" charset="0"/>
                <a:cs typeface="Arial" pitchFamily="34" charset="0"/>
              </a:rPr>
              <a:t>Pu(</a:t>
            </a:r>
            <a:r>
              <a:rPr lang="en-US" sz="2800" baseline="30000" dirty="0" smtClean="0">
                <a:latin typeface="Arial" pitchFamily="34" charset="0"/>
                <a:cs typeface="Arial" pitchFamily="34" charset="0"/>
              </a:rPr>
              <a:t>48</a:t>
            </a:r>
            <a:r>
              <a:rPr lang="en-US" sz="2800" dirty="0" smtClean="0">
                <a:latin typeface="Arial" pitchFamily="34" charset="0"/>
                <a:cs typeface="Arial" pitchFamily="34" charset="0"/>
              </a:rPr>
              <a:t>Ca,3-4n)</a:t>
            </a:r>
            <a:r>
              <a:rPr lang="en-US" sz="2800" baseline="30000" dirty="0" smtClean="0">
                <a:latin typeface="Arial" pitchFamily="34" charset="0"/>
                <a:cs typeface="Arial" pitchFamily="34" charset="0"/>
              </a:rPr>
              <a:t>289-286</a:t>
            </a:r>
            <a:r>
              <a:rPr lang="en-US" sz="2800" dirty="0" smtClean="0">
                <a:latin typeface="Arial" pitchFamily="34" charset="0"/>
                <a:cs typeface="Arial" pitchFamily="34" charset="0"/>
              </a:rPr>
              <a:t>Fl</a:t>
            </a:r>
            <a:endParaRPr lang="en-US" sz="2600" dirty="0" smtClean="0">
              <a:latin typeface="Arial" pitchFamily="34" charset="0"/>
              <a:cs typeface="Arial" pitchFamily="34" charset="0"/>
            </a:endParaRPr>
          </a:p>
        </p:txBody>
      </p:sp>
      <p:sp>
        <p:nvSpPr>
          <p:cNvPr id="150" name="TextBox 149"/>
          <p:cNvSpPr txBox="1"/>
          <p:nvPr/>
        </p:nvSpPr>
        <p:spPr>
          <a:xfrm>
            <a:off x="0" y="2524780"/>
            <a:ext cx="6553200" cy="523220"/>
          </a:xfrm>
          <a:prstGeom prst="rect">
            <a:avLst/>
          </a:prstGeom>
          <a:noFill/>
        </p:spPr>
        <p:txBody>
          <a:bodyPr wrap="square" rtlCol="0">
            <a:spAutoFit/>
          </a:bodyPr>
          <a:lstStyle/>
          <a:p>
            <a:pPr marL="1487488" lvl="6" indent="-228600">
              <a:buFont typeface="Arial" pitchFamily="34" charset="0"/>
              <a:buChar char="•"/>
              <a:defRPr/>
            </a:pPr>
            <a:r>
              <a:rPr lang="en-US" sz="2800" baseline="30000" dirty="0" smtClean="0">
                <a:latin typeface="Arial" pitchFamily="34" charset="0"/>
                <a:cs typeface="Arial" pitchFamily="34" charset="0"/>
              </a:rPr>
              <a:t>243</a:t>
            </a:r>
            <a:r>
              <a:rPr lang="en-US" sz="2800" dirty="0" smtClean="0">
                <a:latin typeface="Arial" pitchFamily="34" charset="0"/>
                <a:cs typeface="Arial" pitchFamily="34" charset="0"/>
              </a:rPr>
              <a:t>Am(</a:t>
            </a:r>
            <a:r>
              <a:rPr lang="en-US" sz="2800" baseline="30000" dirty="0" smtClean="0">
                <a:latin typeface="Arial" pitchFamily="34" charset="0"/>
                <a:cs typeface="Arial" pitchFamily="34" charset="0"/>
              </a:rPr>
              <a:t>48</a:t>
            </a:r>
            <a:r>
              <a:rPr lang="en-US" sz="2800" dirty="0" smtClean="0">
                <a:latin typeface="Arial" pitchFamily="34" charset="0"/>
                <a:cs typeface="Arial" pitchFamily="34" charset="0"/>
              </a:rPr>
              <a:t>Ca,3-4n)</a:t>
            </a:r>
            <a:r>
              <a:rPr lang="en-US" sz="2800" baseline="30000" dirty="0" smtClean="0">
                <a:latin typeface="Arial" pitchFamily="34" charset="0"/>
                <a:cs typeface="Arial" pitchFamily="34" charset="0"/>
              </a:rPr>
              <a:t>288,287</a:t>
            </a:r>
            <a:r>
              <a:rPr lang="en-US" sz="2800" dirty="0" smtClean="0">
                <a:latin typeface="Arial" pitchFamily="34" charset="0"/>
                <a:cs typeface="Arial" pitchFamily="34" charset="0"/>
              </a:rPr>
              <a:t>115</a:t>
            </a:r>
            <a:endParaRPr lang="en-US" sz="2800" dirty="0">
              <a:latin typeface="Arial" pitchFamily="34" charset="0"/>
              <a:cs typeface="Arial" pitchFamily="34" charset="0"/>
            </a:endParaRPr>
          </a:p>
        </p:txBody>
      </p:sp>
      <p:sp>
        <p:nvSpPr>
          <p:cNvPr id="151" name="TextBox 150"/>
          <p:cNvSpPr txBox="1"/>
          <p:nvPr/>
        </p:nvSpPr>
        <p:spPr>
          <a:xfrm>
            <a:off x="0" y="3541693"/>
            <a:ext cx="6553200" cy="954107"/>
          </a:xfrm>
          <a:prstGeom prst="rect">
            <a:avLst/>
          </a:prstGeom>
          <a:noFill/>
        </p:spPr>
        <p:txBody>
          <a:bodyPr wrap="square" rtlCol="0">
            <a:spAutoFit/>
          </a:bodyPr>
          <a:lstStyle/>
          <a:p>
            <a:pPr marL="1485900" lvl="6" indent="-227013">
              <a:buFont typeface="Arial" pitchFamily="34" charset="0"/>
              <a:buChar char="•"/>
              <a:defRPr/>
            </a:pPr>
            <a:r>
              <a:rPr lang="en-US" sz="2800" baseline="30000" dirty="0" smtClean="0">
                <a:latin typeface="Arial" pitchFamily="34" charset="0"/>
                <a:cs typeface="Arial" pitchFamily="34" charset="0"/>
              </a:rPr>
              <a:t>245</a:t>
            </a:r>
            <a:r>
              <a:rPr lang="en-US" sz="2800" dirty="0" smtClean="0">
                <a:latin typeface="Arial" pitchFamily="34" charset="0"/>
                <a:cs typeface="Arial" pitchFamily="34" charset="0"/>
              </a:rPr>
              <a:t>Cm(</a:t>
            </a:r>
            <a:r>
              <a:rPr lang="en-US" sz="2800" baseline="30000" dirty="0" smtClean="0">
                <a:latin typeface="Arial" pitchFamily="34" charset="0"/>
                <a:cs typeface="Arial" pitchFamily="34" charset="0"/>
              </a:rPr>
              <a:t>48</a:t>
            </a:r>
            <a:r>
              <a:rPr lang="en-US" sz="2800" dirty="0" smtClean="0">
                <a:latin typeface="Arial" pitchFamily="34" charset="0"/>
                <a:cs typeface="Arial" pitchFamily="34" charset="0"/>
              </a:rPr>
              <a:t>Ca,3-4n)</a:t>
            </a:r>
            <a:r>
              <a:rPr lang="en-US" sz="2800" baseline="30000" dirty="0" smtClean="0">
                <a:latin typeface="Arial" pitchFamily="34" charset="0"/>
                <a:cs typeface="Arial" pitchFamily="34" charset="0"/>
              </a:rPr>
              <a:t>290,289</a:t>
            </a:r>
            <a:r>
              <a:rPr lang="en-US" sz="2800" dirty="0" smtClean="0">
                <a:latin typeface="Arial" pitchFamily="34" charset="0"/>
                <a:cs typeface="Arial" pitchFamily="34" charset="0"/>
              </a:rPr>
              <a:t>Lv</a:t>
            </a:r>
          </a:p>
          <a:p>
            <a:pPr marL="1485900" lvl="6" indent="-227013">
              <a:buFont typeface="Arial" pitchFamily="34" charset="0"/>
              <a:buChar char="•"/>
              <a:defRPr/>
            </a:pPr>
            <a:r>
              <a:rPr lang="en-US" sz="2800" baseline="30000" dirty="0" smtClean="0">
                <a:latin typeface="Arial" pitchFamily="34" charset="0"/>
                <a:cs typeface="Arial" pitchFamily="34" charset="0"/>
              </a:rPr>
              <a:t>248</a:t>
            </a:r>
            <a:r>
              <a:rPr lang="en-US" sz="2800" dirty="0" smtClean="0">
                <a:latin typeface="Arial" pitchFamily="34" charset="0"/>
                <a:cs typeface="Arial" pitchFamily="34" charset="0"/>
              </a:rPr>
              <a:t>Cm(</a:t>
            </a:r>
            <a:r>
              <a:rPr lang="en-US" sz="2800" baseline="30000" dirty="0" smtClean="0">
                <a:latin typeface="Arial" pitchFamily="34" charset="0"/>
                <a:cs typeface="Arial" pitchFamily="34" charset="0"/>
              </a:rPr>
              <a:t>48</a:t>
            </a:r>
            <a:r>
              <a:rPr lang="en-US" sz="2800" dirty="0" smtClean="0">
                <a:latin typeface="Arial" pitchFamily="34" charset="0"/>
                <a:cs typeface="Arial" pitchFamily="34" charset="0"/>
              </a:rPr>
              <a:t>Ca,3-4n)</a:t>
            </a:r>
            <a:r>
              <a:rPr lang="en-US" sz="2800" baseline="30000" dirty="0" smtClean="0">
                <a:latin typeface="Arial" pitchFamily="34" charset="0"/>
                <a:cs typeface="Arial" pitchFamily="34" charset="0"/>
              </a:rPr>
              <a:t>293,292</a:t>
            </a:r>
            <a:r>
              <a:rPr lang="en-US" sz="2800" dirty="0" smtClean="0">
                <a:latin typeface="Arial" pitchFamily="34" charset="0"/>
                <a:cs typeface="Arial" pitchFamily="34" charset="0"/>
              </a:rPr>
              <a:t>Lv</a:t>
            </a:r>
          </a:p>
        </p:txBody>
      </p:sp>
      <p:sp>
        <p:nvSpPr>
          <p:cNvPr id="152" name="TextBox 151"/>
          <p:cNvSpPr txBox="1"/>
          <p:nvPr/>
        </p:nvSpPr>
        <p:spPr>
          <a:xfrm>
            <a:off x="0" y="4963180"/>
            <a:ext cx="6553200" cy="523220"/>
          </a:xfrm>
          <a:prstGeom prst="rect">
            <a:avLst/>
          </a:prstGeom>
          <a:noFill/>
        </p:spPr>
        <p:txBody>
          <a:bodyPr wrap="square" rtlCol="0">
            <a:spAutoFit/>
          </a:bodyPr>
          <a:lstStyle/>
          <a:p>
            <a:pPr marL="1485900" lvl="6" indent="-227013">
              <a:buFont typeface="Arial" pitchFamily="34" charset="0"/>
              <a:buChar char="•"/>
              <a:defRPr/>
            </a:pPr>
            <a:r>
              <a:rPr lang="en-US" sz="2800" baseline="30000" dirty="0" smtClean="0">
                <a:latin typeface="Arial" pitchFamily="34" charset="0"/>
                <a:cs typeface="Arial" pitchFamily="34" charset="0"/>
              </a:rPr>
              <a:t>249</a:t>
            </a:r>
            <a:r>
              <a:rPr lang="en-US" sz="2800" dirty="0" smtClean="0">
                <a:latin typeface="Arial" pitchFamily="34" charset="0"/>
                <a:cs typeface="Arial" pitchFamily="34" charset="0"/>
              </a:rPr>
              <a:t>Bk(</a:t>
            </a:r>
            <a:r>
              <a:rPr lang="en-US" sz="2800" baseline="30000" dirty="0" smtClean="0">
                <a:latin typeface="Arial" pitchFamily="34" charset="0"/>
                <a:cs typeface="Arial" pitchFamily="34" charset="0"/>
              </a:rPr>
              <a:t>48</a:t>
            </a:r>
            <a:r>
              <a:rPr lang="en-US" sz="2800" dirty="0" smtClean="0">
                <a:latin typeface="Arial" pitchFamily="34" charset="0"/>
                <a:cs typeface="Arial" pitchFamily="34" charset="0"/>
              </a:rPr>
              <a:t>Ca,3-4n)</a:t>
            </a:r>
            <a:r>
              <a:rPr lang="en-US" sz="2800" baseline="30000" dirty="0" smtClean="0">
                <a:latin typeface="Arial" pitchFamily="34" charset="0"/>
                <a:cs typeface="Arial" pitchFamily="34" charset="0"/>
              </a:rPr>
              <a:t>294,293</a:t>
            </a:r>
            <a:r>
              <a:rPr lang="en-US" sz="2800" dirty="0" smtClean="0">
                <a:latin typeface="Arial" pitchFamily="34" charset="0"/>
                <a:cs typeface="Arial" pitchFamily="34" charset="0"/>
              </a:rPr>
              <a:t>117</a:t>
            </a:r>
            <a:endParaRPr lang="en-US" sz="2800" dirty="0">
              <a:latin typeface="Arial" pitchFamily="34" charset="0"/>
              <a:cs typeface="Arial" pitchFamily="34" charset="0"/>
            </a:endParaRPr>
          </a:p>
        </p:txBody>
      </p:sp>
      <p:sp>
        <p:nvSpPr>
          <p:cNvPr id="154" name="TextBox 153"/>
          <p:cNvSpPr txBox="1"/>
          <p:nvPr/>
        </p:nvSpPr>
        <p:spPr>
          <a:xfrm>
            <a:off x="0" y="6019800"/>
            <a:ext cx="6553200" cy="523220"/>
          </a:xfrm>
          <a:prstGeom prst="rect">
            <a:avLst/>
          </a:prstGeom>
          <a:noFill/>
        </p:spPr>
        <p:txBody>
          <a:bodyPr wrap="square" rtlCol="0">
            <a:spAutoFit/>
          </a:bodyPr>
          <a:lstStyle/>
          <a:p>
            <a:pPr marL="1484313" lvl="6" indent="-225425">
              <a:buFont typeface="Arial" pitchFamily="34" charset="0"/>
              <a:buChar char="•"/>
              <a:defRPr/>
            </a:pPr>
            <a:r>
              <a:rPr lang="en-US" sz="2800" baseline="30000" dirty="0" smtClean="0">
                <a:latin typeface="Arial" pitchFamily="34" charset="0"/>
                <a:cs typeface="Arial" pitchFamily="34" charset="0"/>
              </a:rPr>
              <a:t>249</a:t>
            </a:r>
            <a:r>
              <a:rPr lang="en-US" sz="2800" dirty="0" smtClean="0">
                <a:latin typeface="Arial" pitchFamily="34" charset="0"/>
                <a:cs typeface="Arial" pitchFamily="34" charset="0"/>
              </a:rPr>
              <a:t>Cf(</a:t>
            </a:r>
            <a:r>
              <a:rPr lang="en-US" sz="2800" baseline="30000" dirty="0" smtClean="0">
                <a:latin typeface="Arial" pitchFamily="34" charset="0"/>
                <a:cs typeface="Arial" pitchFamily="34" charset="0"/>
              </a:rPr>
              <a:t>48</a:t>
            </a:r>
            <a:r>
              <a:rPr lang="en-US" sz="2800" dirty="0" smtClean="0">
                <a:latin typeface="Arial" pitchFamily="34" charset="0"/>
                <a:cs typeface="Arial" pitchFamily="34" charset="0"/>
              </a:rPr>
              <a:t>Ca,3n)</a:t>
            </a:r>
            <a:r>
              <a:rPr lang="en-US" sz="2800" baseline="30000" dirty="0" smtClean="0">
                <a:latin typeface="Arial" pitchFamily="34" charset="0"/>
                <a:cs typeface="Arial" pitchFamily="34" charset="0"/>
              </a:rPr>
              <a:t>294</a:t>
            </a:r>
            <a:r>
              <a:rPr lang="en-US" sz="2800" dirty="0" smtClean="0">
                <a:latin typeface="Arial" pitchFamily="34" charset="0"/>
                <a:cs typeface="Arial" pitchFamily="34" charset="0"/>
              </a:rPr>
              <a:t>118</a:t>
            </a:r>
            <a:endParaRPr lang="en-US" sz="2800" dirty="0">
              <a:latin typeface="Arial" pitchFamily="34" charset="0"/>
              <a:cs typeface="Arial" pitchFamily="34" charset="0"/>
            </a:endParaRPr>
          </a:p>
        </p:txBody>
      </p:sp>
      <p:sp>
        <p:nvSpPr>
          <p:cNvPr id="155" name="Rectangle 53"/>
          <p:cNvSpPr>
            <a:spLocks noChangeArrowheads="1"/>
          </p:cNvSpPr>
          <p:nvPr/>
        </p:nvSpPr>
        <p:spPr bwMode="auto">
          <a:xfrm>
            <a:off x="6519672" y="3810000"/>
            <a:ext cx="468313" cy="566737"/>
          </a:xfrm>
          <a:prstGeom prst="rect">
            <a:avLst/>
          </a:prstGeom>
          <a:solidFill>
            <a:srgbClr val="00CCFF"/>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dirty="0" smtClean="0">
                <a:latin typeface="Tahoma" pitchFamily="34" charset="0"/>
              </a:rPr>
              <a:t>Fl</a:t>
            </a:r>
            <a:endParaRPr lang="de-DE" sz="1800" b="0" dirty="0">
              <a:latin typeface="Tahoma" pitchFamily="34" charset="0"/>
            </a:endParaRPr>
          </a:p>
          <a:p>
            <a:pPr algn="ctr" eaLnBrk="0" hangingPunct="0"/>
            <a:r>
              <a:rPr lang="de-DE" sz="900" b="0" dirty="0" smtClean="0">
                <a:latin typeface="Tahoma" pitchFamily="34" charset="0"/>
              </a:rPr>
              <a:t>114</a:t>
            </a:r>
            <a:r>
              <a:rPr lang="de-DE" sz="1000" b="0" dirty="0" smtClean="0">
                <a:latin typeface="Tahoma" pitchFamily="34" charset="0"/>
              </a:rPr>
              <a:t>     </a:t>
            </a:r>
            <a:endParaRPr lang="de-DE" sz="1000" b="0" dirty="0">
              <a:latin typeface="Tahoma" pitchFamily="34" charset="0"/>
            </a:endParaRPr>
          </a:p>
        </p:txBody>
      </p:sp>
      <p:sp>
        <p:nvSpPr>
          <p:cNvPr id="156" name="Rectangle 53"/>
          <p:cNvSpPr>
            <a:spLocks noChangeArrowheads="1"/>
          </p:cNvSpPr>
          <p:nvPr/>
        </p:nvSpPr>
        <p:spPr bwMode="auto">
          <a:xfrm>
            <a:off x="7013448" y="3810000"/>
            <a:ext cx="468313" cy="566737"/>
          </a:xfrm>
          <a:prstGeom prst="rect">
            <a:avLst/>
          </a:prstGeom>
          <a:solidFill>
            <a:srgbClr val="00CCFF"/>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dirty="0" smtClean="0">
                <a:latin typeface="Tahoma" pitchFamily="34" charset="0"/>
              </a:rPr>
              <a:t> </a:t>
            </a:r>
          </a:p>
          <a:p>
            <a:pPr algn="ctr" eaLnBrk="0" hangingPunct="0"/>
            <a:r>
              <a:rPr lang="de-DE" sz="900" b="0" dirty="0" smtClean="0">
                <a:latin typeface="Tahoma" pitchFamily="34" charset="0"/>
              </a:rPr>
              <a:t>115</a:t>
            </a:r>
          </a:p>
        </p:txBody>
      </p:sp>
      <p:sp>
        <p:nvSpPr>
          <p:cNvPr id="157" name="Rectangle 53"/>
          <p:cNvSpPr>
            <a:spLocks noChangeArrowheads="1"/>
          </p:cNvSpPr>
          <p:nvPr/>
        </p:nvSpPr>
        <p:spPr bwMode="auto">
          <a:xfrm>
            <a:off x="7507224" y="3810000"/>
            <a:ext cx="468313" cy="566737"/>
          </a:xfrm>
          <a:prstGeom prst="rect">
            <a:avLst/>
          </a:prstGeom>
          <a:solidFill>
            <a:srgbClr val="00CCFF"/>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dirty="0" smtClean="0">
                <a:latin typeface="Tahoma" pitchFamily="34" charset="0"/>
              </a:rPr>
              <a:t>Lv</a:t>
            </a:r>
            <a:endParaRPr lang="de-DE" sz="1800" b="0" dirty="0">
              <a:latin typeface="Tahoma" pitchFamily="34" charset="0"/>
            </a:endParaRPr>
          </a:p>
          <a:p>
            <a:pPr algn="ctr" eaLnBrk="0" hangingPunct="0"/>
            <a:r>
              <a:rPr lang="de-DE" sz="900" b="0" dirty="0" smtClean="0">
                <a:latin typeface="Tahoma" pitchFamily="34" charset="0"/>
              </a:rPr>
              <a:t>116</a:t>
            </a:r>
            <a:r>
              <a:rPr lang="de-DE" sz="1000" b="0" dirty="0" smtClean="0">
                <a:latin typeface="Tahoma" pitchFamily="34" charset="0"/>
              </a:rPr>
              <a:t>    </a:t>
            </a:r>
            <a:endParaRPr lang="de-DE" sz="1000" b="0" dirty="0">
              <a:latin typeface="Tahoma" pitchFamily="34" charset="0"/>
            </a:endParaRPr>
          </a:p>
        </p:txBody>
      </p:sp>
      <p:sp>
        <p:nvSpPr>
          <p:cNvPr id="158" name="Rectangle 53"/>
          <p:cNvSpPr>
            <a:spLocks noChangeArrowheads="1"/>
          </p:cNvSpPr>
          <p:nvPr/>
        </p:nvSpPr>
        <p:spPr bwMode="auto">
          <a:xfrm>
            <a:off x="8001000" y="3810000"/>
            <a:ext cx="468313" cy="566737"/>
          </a:xfrm>
          <a:prstGeom prst="rect">
            <a:avLst/>
          </a:prstGeom>
          <a:solidFill>
            <a:srgbClr val="00CCFF"/>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dirty="0" smtClean="0">
                <a:latin typeface="Tahoma" pitchFamily="34" charset="0"/>
              </a:rPr>
              <a:t>  </a:t>
            </a:r>
          </a:p>
          <a:p>
            <a:pPr algn="ctr" eaLnBrk="0" hangingPunct="0"/>
            <a:r>
              <a:rPr lang="de-DE" sz="900" b="0" dirty="0" smtClean="0">
                <a:latin typeface="Tahoma" pitchFamily="34" charset="0"/>
              </a:rPr>
              <a:t>117</a:t>
            </a:r>
            <a:endParaRPr lang="de-DE" sz="900" b="0" dirty="0">
              <a:latin typeface="Tahoma" pitchFamily="34" charset="0"/>
            </a:endParaRPr>
          </a:p>
        </p:txBody>
      </p:sp>
      <p:sp>
        <p:nvSpPr>
          <p:cNvPr id="159" name="Rectangle 53"/>
          <p:cNvSpPr>
            <a:spLocks noChangeArrowheads="1"/>
          </p:cNvSpPr>
          <p:nvPr/>
        </p:nvSpPr>
        <p:spPr bwMode="auto">
          <a:xfrm>
            <a:off x="8494776" y="3810000"/>
            <a:ext cx="468313" cy="566737"/>
          </a:xfrm>
          <a:prstGeom prst="rect">
            <a:avLst/>
          </a:prstGeom>
          <a:solidFill>
            <a:srgbClr val="00CCFF"/>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dirty="0" smtClean="0">
                <a:latin typeface="Tahoma" pitchFamily="34" charset="0"/>
              </a:rPr>
              <a:t> </a:t>
            </a:r>
          </a:p>
          <a:p>
            <a:pPr algn="ctr" eaLnBrk="0" hangingPunct="0"/>
            <a:r>
              <a:rPr lang="de-DE" sz="900" b="0" dirty="0" smtClean="0">
                <a:latin typeface="Tahoma" pitchFamily="34" charset="0"/>
              </a:rPr>
              <a:t>118</a:t>
            </a:r>
            <a:endParaRPr lang="de-DE" sz="900" b="0" dirty="0">
              <a:latin typeface="Tahoma" pitchFamily="34" charset="0"/>
            </a:endParaRPr>
          </a:p>
        </p:txBody>
      </p:sp>
      <p:sp>
        <p:nvSpPr>
          <p:cNvPr id="160" name="Rectangle 53"/>
          <p:cNvSpPr>
            <a:spLocks noChangeArrowheads="1"/>
          </p:cNvSpPr>
          <p:nvPr/>
        </p:nvSpPr>
        <p:spPr bwMode="auto">
          <a:xfrm>
            <a:off x="6025896" y="3813048"/>
            <a:ext cx="468313" cy="566737"/>
          </a:xfrm>
          <a:prstGeom prst="rect">
            <a:avLst/>
          </a:prstGeom>
          <a:solidFill>
            <a:srgbClr val="00CCFF"/>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000" b="0" dirty="0" smtClean="0">
                <a:latin typeface="Tahoma" pitchFamily="34" charset="0"/>
              </a:rPr>
              <a:t> </a:t>
            </a:r>
            <a:r>
              <a:rPr lang="de-DE" sz="1400" b="0" dirty="0" smtClean="0">
                <a:latin typeface="Tahoma" pitchFamily="34" charset="0"/>
              </a:rPr>
              <a:t> </a:t>
            </a:r>
            <a:endParaRPr lang="de-DE" sz="1000" b="0" dirty="0" smtClean="0">
              <a:latin typeface="Tahoma" pitchFamily="34" charset="0"/>
            </a:endParaRPr>
          </a:p>
          <a:p>
            <a:pPr algn="ctr" eaLnBrk="0" hangingPunct="0"/>
            <a:r>
              <a:rPr lang="de-DE" sz="900" b="0" dirty="0" smtClean="0">
                <a:latin typeface="Tahoma" pitchFamily="34" charset="0"/>
              </a:rPr>
              <a:t>113</a:t>
            </a:r>
            <a:endParaRPr lang="de-DE" sz="900" b="0" dirty="0">
              <a:latin typeface="Tahoma" pitchFamily="34" charset="0"/>
            </a:endParaRPr>
          </a:p>
        </p:txBody>
      </p:sp>
    </p:spTree>
    <p:extLst>
      <p:ext uri="{BB962C8B-B14F-4D97-AF65-F5344CB8AC3E}">
        <p14:creationId xmlns:p14="http://schemas.microsoft.com/office/powerpoint/2010/main" val="42218757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9"/>
                                        </p:tgtEl>
                                        <p:attrNameLst>
                                          <p:attrName>style.visibility</p:attrName>
                                        </p:attrNameLst>
                                      </p:cBhvr>
                                      <p:to>
                                        <p:strVal val="visible"/>
                                      </p:to>
                                    </p:set>
                                  </p:childTnLst>
                                </p:cTn>
                              </p:par>
                              <p:par>
                                <p:cTn id="7" presetID="1" presetClass="entr" presetSubtype="0" fill="hold" grpId="2" nodeType="withEffect">
                                  <p:stCondLst>
                                    <p:cond delay="0"/>
                                  </p:stCondLst>
                                  <p:childTnLst>
                                    <p:set>
                                      <p:cBhvr>
                                        <p:cTn id="8" dur="1" fill="hold">
                                          <p:stCondLst>
                                            <p:cond delay="0"/>
                                          </p:stCondLst>
                                        </p:cTn>
                                        <p:tgtEl>
                                          <p:spTgt spid="14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10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ntr" presetSubtype="0" fill="hold" grpId="3" nodeType="withEffect">
                                  <p:stCondLst>
                                    <p:cond delay="0"/>
                                  </p:stCondLst>
                                  <p:childTnLst>
                                    <p:set>
                                      <p:cBhvr>
                                        <p:cTn id="16" dur="1" fill="hold">
                                          <p:stCondLst>
                                            <p:cond delay="0"/>
                                          </p:stCondLst>
                                        </p:cTn>
                                        <p:tgtEl>
                                          <p:spTgt spid="14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33"/>
                                        </p:tgtEl>
                                        <p:attrNameLst>
                                          <p:attrName>style.visibility</p:attrName>
                                        </p:attrNameLst>
                                      </p:cBhvr>
                                      <p:to>
                                        <p:strVal val="visible"/>
                                      </p:to>
                                    </p:set>
                                  </p:childTnLst>
                                </p:cTn>
                              </p:par>
                              <p:par>
                                <p:cTn id="21" presetID="1" presetClass="entr" presetSubtype="0" fill="hold" grpId="1" nodeType="withEffect">
                                  <p:stCondLst>
                                    <p:cond delay="0"/>
                                  </p:stCondLst>
                                  <p:childTnLst>
                                    <p:set>
                                      <p:cBhvr>
                                        <p:cTn id="22" dur="1" fill="hold">
                                          <p:stCondLst>
                                            <p:cond delay="0"/>
                                          </p:stCondLst>
                                        </p:cTn>
                                        <p:tgtEl>
                                          <p:spTgt spid="14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5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3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5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37"/>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52"/>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38"/>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5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142">
                                            <p:bg/>
                                          </p:spTgt>
                                        </p:tgtEl>
                                        <p:attrNameLst>
                                          <p:attrName>style.visibility</p:attrName>
                                        </p:attrNameLst>
                                      </p:cBhvr>
                                      <p:to>
                                        <p:strVal val="hidden"/>
                                      </p:to>
                                    </p:set>
                                  </p:childTnLst>
                                </p:cTn>
                              </p:par>
                              <p:par>
                                <p:cTn id="51" presetID="49" presetClass="path" presetSubtype="0" accel="50000" decel="50000" fill="hold" grpId="1" nodeType="withEffect">
                                  <p:stCondLst>
                                    <p:cond delay="0"/>
                                  </p:stCondLst>
                                  <p:childTnLst>
                                    <p:animMotion origin="layout" path="M -3.33333E-6 1.11111E-6 L 0.61667 0.53333 " pathEditMode="relative" rAng="0" ptsTypes="AA">
                                      <p:cBhvr>
                                        <p:cTn id="52" dur="2000" fill="hold"/>
                                        <p:tgtEl>
                                          <p:spTgt spid="139"/>
                                        </p:tgtEl>
                                        <p:attrNameLst>
                                          <p:attrName>ppt_x</p:attrName>
                                          <p:attrName>ppt_y</p:attrName>
                                        </p:attrNameLst>
                                      </p:cBhvr>
                                      <p:rCtr x="308" y="267"/>
                                    </p:animMotion>
                                  </p:childTnLst>
                                </p:cTn>
                              </p:par>
                              <p:par>
                                <p:cTn id="53" presetID="49" presetClass="path" presetSubtype="0" accel="50000" decel="50000" fill="hold" grpId="1" nodeType="withEffect">
                                  <p:stCondLst>
                                    <p:cond delay="0"/>
                                  </p:stCondLst>
                                  <p:childTnLst>
                                    <p:animMotion origin="layout" path="M 3.33333E-6 4.44444E-6 L 0.67916 0.36666 " pathEditMode="relative" rAng="0" ptsTypes="AA">
                                      <p:cBhvr>
                                        <p:cTn id="54" dur="2000" fill="hold"/>
                                        <p:tgtEl>
                                          <p:spTgt spid="133"/>
                                        </p:tgtEl>
                                        <p:attrNameLst>
                                          <p:attrName>ppt_x</p:attrName>
                                          <p:attrName>ppt_y</p:attrName>
                                        </p:attrNameLst>
                                      </p:cBhvr>
                                      <p:rCtr x="340" y="183"/>
                                    </p:animMotion>
                                  </p:childTnLst>
                                </p:cTn>
                              </p:par>
                              <p:par>
                                <p:cTn id="55" presetID="63" presetClass="path" presetSubtype="0" accel="50000" decel="50000" fill="hold" grpId="1" nodeType="withEffect">
                                  <p:stCondLst>
                                    <p:cond delay="0"/>
                                  </p:stCondLst>
                                  <p:childTnLst>
                                    <p:animMotion origin="layout" path="M 3.33333E-6 -2.22222E-6 L 0.72916 0.18889 " pathEditMode="relative" rAng="0" ptsTypes="AA">
                                      <p:cBhvr>
                                        <p:cTn id="56" dur="2000" fill="hold"/>
                                        <p:tgtEl>
                                          <p:spTgt spid="134"/>
                                        </p:tgtEl>
                                        <p:attrNameLst>
                                          <p:attrName>ppt_x</p:attrName>
                                          <p:attrName>ppt_y</p:attrName>
                                        </p:attrNameLst>
                                      </p:cBhvr>
                                      <p:rCtr x="365" y="94"/>
                                    </p:animMotion>
                                  </p:childTnLst>
                                </p:cTn>
                              </p:par>
                              <p:par>
                                <p:cTn id="57" presetID="63" presetClass="path" presetSubtype="0" accel="50000" decel="50000" fill="hold" grpId="1" nodeType="withEffect">
                                  <p:stCondLst>
                                    <p:cond delay="0"/>
                                  </p:stCondLst>
                                  <p:childTnLst>
                                    <p:animMotion origin="layout" path="M 3.33333E-6 1.11111E-6 L 0.7875 1.11111E-6 " pathEditMode="relative" rAng="0" ptsTypes="AA">
                                      <p:cBhvr>
                                        <p:cTn id="58" dur="2000" fill="hold"/>
                                        <p:tgtEl>
                                          <p:spTgt spid="136"/>
                                        </p:tgtEl>
                                        <p:attrNameLst>
                                          <p:attrName>ppt_x</p:attrName>
                                          <p:attrName>ppt_y</p:attrName>
                                        </p:attrNameLst>
                                      </p:cBhvr>
                                      <p:rCtr x="394" y="0"/>
                                    </p:animMotion>
                                  </p:childTnLst>
                                </p:cTn>
                              </p:par>
                              <p:par>
                                <p:cTn id="59" presetID="63" presetClass="path" presetSubtype="0" accel="50000" decel="50000" fill="hold" grpId="1" nodeType="withEffect">
                                  <p:stCondLst>
                                    <p:cond delay="0"/>
                                  </p:stCondLst>
                                  <p:childTnLst>
                                    <p:animMotion origin="layout" path="M 3.33333E-6 4.44444E-6 L 0.84583 -0.16667 " pathEditMode="relative" rAng="0" ptsTypes="AA">
                                      <p:cBhvr>
                                        <p:cTn id="60" dur="2000" fill="hold"/>
                                        <p:tgtEl>
                                          <p:spTgt spid="137"/>
                                        </p:tgtEl>
                                        <p:attrNameLst>
                                          <p:attrName>ppt_x</p:attrName>
                                          <p:attrName>ppt_y</p:attrName>
                                        </p:attrNameLst>
                                      </p:cBhvr>
                                      <p:rCtr x="423" y="-83"/>
                                    </p:animMotion>
                                  </p:childTnLst>
                                </p:cTn>
                              </p:par>
                              <p:par>
                                <p:cTn id="61" presetID="56" presetClass="path" presetSubtype="0" accel="50000" decel="50000" fill="hold" grpId="1" nodeType="withEffect">
                                  <p:stCondLst>
                                    <p:cond delay="0"/>
                                  </p:stCondLst>
                                  <p:childTnLst>
                                    <p:animMotion origin="layout" path="M 3.33333E-6 -2.22222E-6 L 0.8875 -0.32222 " pathEditMode="relative" rAng="0" ptsTypes="AA">
                                      <p:cBhvr>
                                        <p:cTn id="62" dur="2000" fill="hold"/>
                                        <p:tgtEl>
                                          <p:spTgt spid="138"/>
                                        </p:tgtEl>
                                        <p:attrNameLst>
                                          <p:attrName>ppt_x</p:attrName>
                                          <p:attrName>ppt_y</p:attrName>
                                        </p:attrNameLst>
                                      </p:cBhvr>
                                      <p:rCtr x="444" y="-161"/>
                                    </p:animMotion>
                                  </p:childTnLst>
                                </p:cTn>
                              </p:par>
                              <p:par>
                                <p:cTn id="63" presetID="53" presetClass="exit" presetSubtype="0" fill="hold" grpId="2" nodeType="withEffect">
                                  <p:stCondLst>
                                    <p:cond delay="0"/>
                                  </p:stCondLst>
                                  <p:childTnLst>
                                    <p:anim calcmode="lin" valueType="num">
                                      <p:cBhvr>
                                        <p:cTn id="64" dur="2000"/>
                                        <p:tgtEl>
                                          <p:spTgt spid="136"/>
                                        </p:tgtEl>
                                        <p:attrNameLst>
                                          <p:attrName>ppt_w</p:attrName>
                                        </p:attrNameLst>
                                      </p:cBhvr>
                                      <p:tavLst>
                                        <p:tav tm="0">
                                          <p:val>
                                            <p:strVal val="ppt_w"/>
                                          </p:val>
                                        </p:tav>
                                        <p:tav tm="100000">
                                          <p:val>
                                            <p:fltVal val="0"/>
                                          </p:val>
                                        </p:tav>
                                      </p:tavLst>
                                    </p:anim>
                                    <p:anim calcmode="lin" valueType="num">
                                      <p:cBhvr>
                                        <p:cTn id="65" dur="2000"/>
                                        <p:tgtEl>
                                          <p:spTgt spid="136"/>
                                        </p:tgtEl>
                                        <p:attrNameLst>
                                          <p:attrName>ppt_h</p:attrName>
                                        </p:attrNameLst>
                                      </p:cBhvr>
                                      <p:tavLst>
                                        <p:tav tm="0">
                                          <p:val>
                                            <p:strVal val="ppt_h"/>
                                          </p:val>
                                        </p:tav>
                                        <p:tav tm="100000">
                                          <p:val>
                                            <p:fltVal val="0"/>
                                          </p:val>
                                        </p:tav>
                                      </p:tavLst>
                                    </p:anim>
                                    <p:animEffect transition="out" filter="fade">
                                      <p:cBhvr>
                                        <p:cTn id="66" dur="2000"/>
                                        <p:tgtEl>
                                          <p:spTgt spid="136"/>
                                        </p:tgtEl>
                                      </p:cBhvr>
                                    </p:animEffect>
                                    <p:set>
                                      <p:cBhvr>
                                        <p:cTn id="67" dur="1" fill="hold">
                                          <p:stCondLst>
                                            <p:cond delay="1999"/>
                                          </p:stCondLst>
                                        </p:cTn>
                                        <p:tgtEl>
                                          <p:spTgt spid="136"/>
                                        </p:tgtEl>
                                        <p:attrNameLst>
                                          <p:attrName>style.visibility</p:attrName>
                                        </p:attrNameLst>
                                      </p:cBhvr>
                                      <p:to>
                                        <p:strVal val="hidden"/>
                                      </p:to>
                                    </p:set>
                                  </p:childTnLst>
                                </p:cTn>
                              </p:par>
                              <p:par>
                                <p:cTn id="68" presetID="53" presetClass="exit" presetSubtype="0" fill="hold" grpId="2" nodeType="withEffect">
                                  <p:stCondLst>
                                    <p:cond delay="0"/>
                                  </p:stCondLst>
                                  <p:childTnLst>
                                    <p:anim calcmode="lin" valueType="num">
                                      <p:cBhvr>
                                        <p:cTn id="69" dur="2000"/>
                                        <p:tgtEl>
                                          <p:spTgt spid="134"/>
                                        </p:tgtEl>
                                        <p:attrNameLst>
                                          <p:attrName>ppt_w</p:attrName>
                                        </p:attrNameLst>
                                      </p:cBhvr>
                                      <p:tavLst>
                                        <p:tav tm="0">
                                          <p:val>
                                            <p:strVal val="ppt_w"/>
                                          </p:val>
                                        </p:tav>
                                        <p:tav tm="100000">
                                          <p:val>
                                            <p:fltVal val="0"/>
                                          </p:val>
                                        </p:tav>
                                      </p:tavLst>
                                    </p:anim>
                                    <p:anim calcmode="lin" valueType="num">
                                      <p:cBhvr>
                                        <p:cTn id="70" dur="2000"/>
                                        <p:tgtEl>
                                          <p:spTgt spid="134"/>
                                        </p:tgtEl>
                                        <p:attrNameLst>
                                          <p:attrName>ppt_h</p:attrName>
                                        </p:attrNameLst>
                                      </p:cBhvr>
                                      <p:tavLst>
                                        <p:tav tm="0">
                                          <p:val>
                                            <p:strVal val="ppt_h"/>
                                          </p:val>
                                        </p:tav>
                                        <p:tav tm="100000">
                                          <p:val>
                                            <p:fltVal val="0"/>
                                          </p:val>
                                        </p:tav>
                                      </p:tavLst>
                                    </p:anim>
                                    <p:animEffect transition="out" filter="fade">
                                      <p:cBhvr>
                                        <p:cTn id="71" dur="2000"/>
                                        <p:tgtEl>
                                          <p:spTgt spid="134"/>
                                        </p:tgtEl>
                                      </p:cBhvr>
                                    </p:animEffect>
                                    <p:set>
                                      <p:cBhvr>
                                        <p:cTn id="72" dur="1" fill="hold">
                                          <p:stCondLst>
                                            <p:cond delay="1999"/>
                                          </p:stCondLst>
                                        </p:cTn>
                                        <p:tgtEl>
                                          <p:spTgt spid="134"/>
                                        </p:tgtEl>
                                        <p:attrNameLst>
                                          <p:attrName>style.visibility</p:attrName>
                                        </p:attrNameLst>
                                      </p:cBhvr>
                                      <p:to>
                                        <p:strVal val="hidden"/>
                                      </p:to>
                                    </p:set>
                                  </p:childTnLst>
                                </p:cTn>
                              </p:par>
                              <p:par>
                                <p:cTn id="73" presetID="53" presetClass="exit" presetSubtype="0" fill="hold" grpId="2" nodeType="withEffect">
                                  <p:stCondLst>
                                    <p:cond delay="0"/>
                                  </p:stCondLst>
                                  <p:childTnLst>
                                    <p:anim calcmode="lin" valueType="num">
                                      <p:cBhvr>
                                        <p:cTn id="74" dur="2000"/>
                                        <p:tgtEl>
                                          <p:spTgt spid="133"/>
                                        </p:tgtEl>
                                        <p:attrNameLst>
                                          <p:attrName>ppt_w</p:attrName>
                                        </p:attrNameLst>
                                      </p:cBhvr>
                                      <p:tavLst>
                                        <p:tav tm="0">
                                          <p:val>
                                            <p:strVal val="ppt_w"/>
                                          </p:val>
                                        </p:tav>
                                        <p:tav tm="100000">
                                          <p:val>
                                            <p:fltVal val="0"/>
                                          </p:val>
                                        </p:tav>
                                      </p:tavLst>
                                    </p:anim>
                                    <p:anim calcmode="lin" valueType="num">
                                      <p:cBhvr>
                                        <p:cTn id="75" dur="2000"/>
                                        <p:tgtEl>
                                          <p:spTgt spid="133"/>
                                        </p:tgtEl>
                                        <p:attrNameLst>
                                          <p:attrName>ppt_h</p:attrName>
                                        </p:attrNameLst>
                                      </p:cBhvr>
                                      <p:tavLst>
                                        <p:tav tm="0">
                                          <p:val>
                                            <p:strVal val="ppt_h"/>
                                          </p:val>
                                        </p:tav>
                                        <p:tav tm="100000">
                                          <p:val>
                                            <p:fltVal val="0"/>
                                          </p:val>
                                        </p:tav>
                                      </p:tavLst>
                                    </p:anim>
                                    <p:animEffect transition="out" filter="fade">
                                      <p:cBhvr>
                                        <p:cTn id="76" dur="2000"/>
                                        <p:tgtEl>
                                          <p:spTgt spid="133"/>
                                        </p:tgtEl>
                                      </p:cBhvr>
                                    </p:animEffect>
                                    <p:set>
                                      <p:cBhvr>
                                        <p:cTn id="77" dur="1" fill="hold">
                                          <p:stCondLst>
                                            <p:cond delay="1999"/>
                                          </p:stCondLst>
                                        </p:cTn>
                                        <p:tgtEl>
                                          <p:spTgt spid="133"/>
                                        </p:tgtEl>
                                        <p:attrNameLst>
                                          <p:attrName>style.visibility</p:attrName>
                                        </p:attrNameLst>
                                      </p:cBhvr>
                                      <p:to>
                                        <p:strVal val="hidden"/>
                                      </p:to>
                                    </p:set>
                                  </p:childTnLst>
                                </p:cTn>
                              </p:par>
                              <p:par>
                                <p:cTn id="78" presetID="53" presetClass="exit" presetSubtype="0" fill="hold" grpId="2" nodeType="withEffect">
                                  <p:stCondLst>
                                    <p:cond delay="0"/>
                                  </p:stCondLst>
                                  <p:childTnLst>
                                    <p:anim calcmode="lin" valueType="num">
                                      <p:cBhvr>
                                        <p:cTn id="79" dur="2000"/>
                                        <p:tgtEl>
                                          <p:spTgt spid="139"/>
                                        </p:tgtEl>
                                        <p:attrNameLst>
                                          <p:attrName>ppt_w</p:attrName>
                                        </p:attrNameLst>
                                      </p:cBhvr>
                                      <p:tavLst>
                                        <p:tav tm="0">
                                          <p:val>
                                            <p:strVal val="ppt_w"/>
                                          </p:val>
                                        </p:tav>
                                        <p:tav tm="100000">
                                          <p:val>
                                            <p:fltVal val="0"/>
                                          </p:val>
                                        </p:tav>
                                      </p:tavLst>
                                    </p:anim>
                                    <p:anim calcmode="lin" valueType="num">
                                      <p:cBhvr>
                                        <p:cTn id="80" dur="2000"/>
                                        <p:tgtEl>
                                          <p:spTgt spid="139"/>
                                        </p:tgtEl>
                                        <p:attrNameLst>
                                          <p:attrName>ppt_h</p:attrName>
                                        </p:attrNameLst>
                                      </p:cBhvr>
                                      <p:tavLst>
                                        <p:tav tm="0">
                                          <p:val>
                                            <p:strVal val="ppt_h"/>
                                          </p:val>
                                        </p:tav>
                                        <p:tav tm="100000">
                                          <p:val>
                                            <p:fltVal val="0"/>
                                          </p:val>
                                        </p:tav>
                                      </p:tavLst>
                                    </p:anim>
                                    <p:animEffect transition="out" filter="fade">
                                      <p:cBhvr>
                                        <p:cTn id="81" dur="2000"/>
                                        <p:tgtEl>
                                          <p:spTgt spid="139"/>
                                        </p:tgtEl>
                                      </p:cBhvr>
                                    </p:animEffect>
                                    <p:set>
                                      <p:cBhvr>
                                        <p:cTn id="82" dur="1" fill="hold">
                                          <p:stCondLst>
                                            <p:cond delay="1999"/>
                                          </p:stCondLst>
                                        </p:cTn>
                                        <p:tgtEl>
                                          <p:spTgt spid="139"/>
                                        </p:tgtEl>
                                        <p:attrNameLst>
                                          <p:attrName>style.visibility</p:attrName>
                                        </p:attrNameLst>
                                      </p:cBhvr>
                                      <p:to>
                                        <p:strVal val="hidden"/>
                                      </p:to>
                                    </p:set>
                                  </p:childTnLst>
                                </p:cTn>
                              </p:par>
                              <p:par>
                                <p:cTn id="83" presetID="53" presetClass="exit" presetSubtype="0" fill="hold" grpId="2" nodeType="withEffect">
                                  <p:stCondLst>
                                    <p:cond delay="0"/>
                                  </p:stCondLst>
                                  <p:childTnLst>
                                    <p:anim calcmode="lin" valueType="num">
                                      <p:cBhvr>
                                        <p:cTn id="84" dur="2000"/>
                                        <p:tgtEl>
                                          <p:spTgt spid="137"/>
                                        </p:tgtEl>
                                        <p:attrNameLst>
                                          <p:attrName>ppt_w</p:attrName>
                                        </p:attrNameLst>
                                      </p:cBhvr>
                                      <p:tavLst>
                                        <p:tav tm="0">
                                          <p:val>
                                            <p:strVal val="ppt_w"/>
                                          </p:val>
                                        </p:tav>
                                        <p:tav tm="100000">
                                          <p:val>
                                            <p:fltVal val="0"/>
                                          </p:val>
                                        </p:tav>
                                      </p:tavLst>
                                    </p:anim>
                                    <p:anim calcmode="lin" valueType="num">
                                      <p:cBhvr>
                                        <p:cTn id="85" dur="2000"/>
                                        <p:tgtEl>
                                          <p:spTgt spid="137"/>
                                        </p:tgtEl>
                                        <p:attrNameLst>
                                          <p:attrName>ppt_h</p:attrName>
                                        </p:attrNameLst>
                                      </p:cBhvr>
                                      <p:tavLst>
                                        <p:tav tm="0">
                                          <p:val>
                                            <p:strVal val="ppt_h"/>
                                          </p:val>
                                        </p:tav>
                                        <p:tav tm="100000">
                                          <p:val>
                                            <p:fltVal val="0"/>
                                          </p:val>
                                        </p:tav>
                                      </p:tavLst>
                                    </p:anim>
                                    <p:animEffect transition="out" filter="fade">
                                      <p:cBhvr>
                                        <p:cTn id="86" dur="2000"/>
                                        <p:tgtEl>
                                          <p:spTgt spid="137"/>
                                        </p:tgtEl>
                                      </p:cBhvr>
                                    </p:animEffect>
                                    <p:set>
                                      <p:cBhvr>
                                        <p:cTn id="87" dur="1" fill="hold">
                                          <p:stCondLst>
                                            <p:cond delay="1999"/>
                                          </p:stCondLst>
                                        </p:cTn>
                                        <p:tgtEl>
                                          <p:spTgt spid="137"/>
                                        </p:tgtEl>
                                        <p:attrNameLst>
                                          <p:attrName>style.visibility</p:attrName>
                                        </p:attrNameLst>
                                      </p:cBhvr>
                                      <p:to>
                                        <p:strVal val="hidden"/>
                                      </p:to>
                                    </p:set>
                                  </p:childTnLst>
                                </p:cTn>
                              </p:par>
                              <p:par>
                                <p:cTn id="88" presetID="53" presetClass="exit" presetSubtype="0" fill="hold" grpId="2" nodeType="withEffect">
                                  <p:stCondLst>
                                    <p:cond delay="0"/>
                                  </p:stCondLst>
                                  <p:childTnLst>
                                    <p:anim calcmode="lin" valueType="num">
                                      <p:cBhvr>
                                        <p:cTn id="89" dur="2000"/>
                                        <p:tgtEl>
                                          <p:spTgt spid="138"/>
                                        </p:tgtEl>
                                        <p:attrNameLst>
                                          <p:attrName>ppt_w</p:attrName>
                                        </p:attrNameLst>
                                      </p:cBhvr>
                                      <p:tavLst>
                                        <p:tav tm="0">
                                          <p:val>
                                            <p:strVal val="ppt_w"/>
                                          </p:val>
                                        </p:tav>
                                        <p:tav tm="100000">
                                          <p:val>
                                            <p:fltVal val="0"/>
                                          </p:val>
                                        </p:tav>
                                      </p:tavLst>
                                    </p:anim>
                                    <p:anim calcmode="lin" valueType="num">
                                      <p:cBhvr>
                                        <p:cTn id="90" dur="2000"/>
                                        <p:tgtEl>
                                          <p:spTgt spid="138"/>
                                        </p:tgtEl>
                                        <p:attrNameLst>
                                          <p:attrName>ppt_h</p:attrName>
                                        </p:attrNameLst>
                                      </p:cBhvr>
                                      <p:tavLst>
                                        <p:tav tm="0">
                                          <p:val>
                                            <p:strVal val="ppt_h"/>
                                          </p:val>
                                        </p:tav>
                                        <p:tav tm="100000">
                                          <p:val>
                                            <p:fltVal val="0"/>
                                          </p:val>
                                        </p:tav>
                                      </p:tavLst>
                                    </p:anim>
                                    <p:animEffect transition="out" filter="fade">
                                      <p:cBhvr>
                                        <p:cTn id="91" dur="2000"/>
                                        <p:tgtEl>
                                          <p:spTgt spid="138"/>
                                        </p:tgtEl>
                                      </p:cBhvr>
                                    </p:animEffect>
                                    <p:set>
                                      <p:cBhvr>
                                        <p:cTn id="92" dur="1" fill="hold">
                                          <p:stCondLst>
                                            <p:cond delay="1999"/>
                                          </p:stCondLst>
                                        </p:cTn>
                                        <p:tgtEl>
                                          <p:spTgt spid="138"/>
                                        </p:tgtEl>
                                        <p:attrNameLst>
                                          <p:attrName>style.visibility</p:attrName>
                                        </p:attrNameLst>
                                      </p:cBhvr>
                                      <p:to>
                                        <p:strVal val="hidden"/>
                                      </p:to>
                                    </p:set>
                                  </p:childTnLst>
                                </p:cTn>
                              </p:par>
                              <p:par>
                                <p:cTn id="93" presetID="1" presetClass="exit" presetSubtype="0" fill="hold" grpId="1" nodeType="withEffect">
                                  <p:stCondLst>
                                    <p:cond delay="0"/>
                                  </p:stCondLst>
                                  <p:childTnLst>
                                    <p:set>
                                      <p:cBhvr>
                                        <p:cTn id="94" dur="1" fill="hold">
                                          <p:stCondLst>
                                            <p:cond delay="0"/>
                                          </p:stCondLst>
                                        </p:cTn>
                                        <p:tgtEl>
                                          <p:spTgt spid="142">
                                            <p:bg/>
                                          </p:spTgt>
                                        </p:tgtEl>
                                        <p:attrNameLst>
                                          <p:attrName>style.visibility</p:attrName>
                                        </p:attrNameLst>
                                      </p:cBhvr>
                                      <p:to>
                                        <p:strVal val="hidden"/>
                                      </p:to>
                                    </p:set>
                                  </p:childTnLst>
                                </p:cTn>
                              </p:par>
                              <p:par>
                                <p:cTn id="95" presetID="1" presetClass="exit" presetSubtype="0" fill="hold" grpId="4" nodeType="withEffect">
                                  <p:stCondLst>
                                    <p:cond delay="0"/>
                                  </p:stCondLst>
                                  <p:childTnLst>
                                    <p:set>
                                      <p:cBhvr>
                                        <p:cTn id="96" dur="1" fill="hold">
                                          <p:stCondLst>
                                            <p:cond delay="0"/>
                                          </p:stCondLst>
                                        </p:cTn>
                                        <p:tgtEl>
                                          <p:spTgt spid="146"/>
                                        </p:tgtEl>
                                        <p:attrNameLst>
                                          <p:attrName>style.visibility</p:attrName>
                                        </p:attrNameLst>
                                      </p:cBhvr>
                                      <p:to>
                                        <p:strVal val="hidden"/>
                                      </p:to>
                                    </p:set>
                                  </p:childTnLst>
                                </p:cTn>
                              </p:par>
                              <p:par>
                                <p:cTn id="97" presetID="1" presetClass="exit" presetSubtype="0" fill="hold" grpId="3" nodeType="withEffect">
                                  <p:stCondLst>
                                    <p:cond delay="0"/>
                                  </p:stCondLst>
                                  <p:childTnLst>
                                    <p:set>
                                      <p:cBhvr>
                                        <p:cTn id="98" dur="1" fill="hold">
                                          <p:stCondLst>
                                            <p:cond delay="0"/>
                                          </p:stCondLst>
                                        </p:cTn>
                                        <p:tgtEl>
                                          <p:spTgt spid="145"/>
                                        </p:tgtEl>
                                        <p:attrNameLst>
                                          <p:attrName>style.visibility</p:attrName>
                                        </p:attrNameLst>
                                      </p:cBhvr>
                                      <p:to>
                                        <p:strVal val="hidden"/>
                                      </p:to>
                                    </p:set>
                                  </p:childTnLst>
                                </p:cTn>
                              </p:par>
                              <p:par>
                                <p:cTn id="99" presetID="1" presetClass="exit" presetSubtype="0" fill="hold" grpId="0" nodeType="withEffect">
                                  <p:stCondLst>
                                    <p:cond delay="0"/>
                                  </p:stCondLst>
                                  <p:childTnLst>
                                    <p:set>
                                      <p:cBhvr>
                                        <p:cTn id="100" dur="1" fill="hold">
                                          <p:stCondLst>
                                            <p:cond delay="0"/>
                                          </p:stCondLst>
                                        </p:cTn>
                                        <p:tgtEl>
                                          <p:spTgt spid="149"/>
                                        </p:tgtEl>
                                        <p:attrNameLst>
                                          <p:attrName>style.visibility</p:attrName>
                                        </p:attrNameLst>
                                      </p:cBhvr>
                                      <p:to>
                                        <p:strVal val="hidden"/>
                                      </p:to>
                                    </p:set>
                                  </p:childTnLst>
                                </p:cTn>
                              </p:par>
                              <p:par>
                                <p:cTn id="101" presetID="1" presetClass="exit" presetSubtype="0" fill="hold" grpId="1" nodeType="withEffect">
                                  <p:stCondLst>
                                    <p:cond delay="0"/>
                                  </p:stCondLst>
                                  <p:childTnLst>
                                    <p:set>
                                      <p:cBhvr>
                                        <p:cTn id="102" dur="1" fill="hold">
                                          <p:stCondLst>
                                            <p:cond delay="0"/>
                                          </p:stCondLst>
                                        </p:cTn>
                                        <p:tgtEl>
                                          <p:spTgt spid="150"/>
                                        </p:tgtEl>
                                        <p:attrNameLst>
                                          <p:attrName>style.visibility</p:attrName>
                                        </p:attrNameLst>
                                      </p:cBhvr>
                                      <p:to>
                                        <p:strVal val="hidden"/>
                                      </p:to>
                                    </p:set>
                                  </p:childTnLst>
                                </p:cTn>
                              </p:par>
                              <p:par>
                                <p:cTn id="103" presetID="1" presetClass="exit" presetSubtype="0" fill="hold" grpId="1" nodeType="withEffect">
                                  <p:stCondLst>
                                    <p:cond delay="0"/>
                                  </p:stCondLst>
                                  <p:childTnLst>
                                    <p:set>
                                      <p:cBhvr>
                                        <p:cTn id="104" dur="1" fill="hold">
                                          <p:stCondLst>
                                            <p:cond delay="0"/>
                                          </p:stCondLst>
                                        </p:cTn>
                                        <p:tgtEl>
                                          <p:spTgt spid="151"/>
                                        </p:tgtEl>
                                        <p:attrNameLst>
                                          <p:attrName>style.visibility</p:attrName>
                                        </p:attrNameLst>
                                      </p:cBhvr>
                                      <p:to>
                                        <p:strVal val="hidden"/>
                                      </p:to>
                                    </p:set>
                                  </p:childTnLst>
                                </p:cTn>
                              </p:par>
                              <p:par>
                                <p:cTn id="105" presetID="1" presetClass="exit" presetSubtype="0" fill="hold" grpId="1" nodeType="withEffect">
                                  <p:stCondLst>
                                    <p:cond delay="0"/>
                                  </p:stCondLst>
                                  <p:childTnLst>
                                    <p:set>
                                      <p:cBhvr>
                                        <p:cTn id="106" dur="1" fill="hold">
                                          <p:stCondLst>
                                            <p:cond delay="0"/>
                                          </p:stCondLst>
                                        </p:cTn>
                                        <p:tgtEl>
                                          <p:spTgt spid="152"/>
                                        </p:tgtEl>
                                        <p:attrNameLst>
                                          <p:attrName>style.visibility</p:attrName>
                                        </p:attrNameLst>
                                      </p:cBhvr>
                                      <p:to>
                                        <p:strVal val="hidden"/>
                                      </p:to>
                                    </p:set>
                                  </p:childTnLst>
                                </p:cTn>
                              </p:par>
                              <p:par>
                                <p:cTn id="107" presetID="1" presetClass="exit" presetSubtype="0" fill="hold" grpId="1" nodeType="withEffect">
                                  <p:stCondLst>
                                    <p:cond delay="0"/>
                                  </p:stCondLst>
                                  <p:childTnLst>
                                    <p:set>
                                      <p:cBhvr>
                                        <p:cTn id="108" dur="1" fill="hold">
                                          <p:stCondLst>
                                            <p:cond delay="0"/>
                                          </p:stCondLst>
                                        </p:cTn>
                                        <p:tgtEl>
                                          <p:spTgt spid="154"/>
                                        </p:tgtEl>
                                        <p:attrNameLst>
                                          <p:attrName>style.visibility</p:attrName>
                                        </p:attrNameLst>
                                      </p:cBhvr>
                                      <p:to>
                                        <p:strVal val="hidden"/>
                                      </p:to>
                                    </p:set>
                                  </p:childTnLst>
                                </p:cTn>
                              </p:par>
                              <p:par>
                                <p:cTn id="109" presetID="1" presetClass="entr" presetSubtype="0" fill="hold" grpId="0" nodeType="withEffect">
                                  <p:stCondLst>
                                    <p:cond delay="1600"/>
                                  </p:stCondLst>
                                  <p:childTnLst>
                                    <p:set>
                                      <p:cBhvr>
                                        <p:cTn id="110" dur="1" fill="hold">
                                          <p:stCondLst>
                                            <p:cond delay="0"/>
                                          </p:stCondLst>
                                        </p:cTn>
                                        <p:tgtEl>
                                          <p:spTgt spid="160"/>
                                        </p:tgtEl>
                                        <p:attrNameLst>
                                          <p:attrName>style.visibility</p:attrName>
                                        </p:attrNameLst>
                                      </p:cBhvr>
                                      <p:to>
                                        <p:strVal val="visible"/>
                                      </p:to>
                                    </p:set>
                                  </p:childTnLst>
                                </p:cTn>
                              </p:par>
                              <p:par>
                                <p:cTn id="111" presetID="1" presetClass="entr" presetSubtype="0" fill="hold" grpId="0" nodeType="withEffect">
                                  <p:stCondLst>
                                    <p:cond delay="1600"/>
                                  </p:stCondLst>
                                  <p:childTnLst>
                                    <p:set>
                                      <p:cBhvr>
                                        <p:cTn id="112" dur="1" fill="hold">
                                          <p:stCondLst>
                                            <p:cond delay="0"/>
                                          </p:stCondLst>
                                        </p:cTn>
                                        <p:tgtEl>
                                          <p:spTgt spid="155"/>
                                        </p:tgtEl>
                                        <p:attrNameLst>
                                          <p:attrName>style.visibility</p:attrName>
                                        </p:attrNameLst>
                                      </p:cBhvr>
                                      <p:to>
                                        <p:strVal val="visible"/>
                                      </p:to>
                                    </p:set>
                                  </p:childTnLst>
                                </p:cTn>
                              </p:par>
                              <p:par>
                                <p:cTn id="113" presetID="1" presetClass="entr" presetSubtype="0" fill="hold" grpId="0" nodeType="withEffect">
                                  <p:stCondLst>
                                    <p:cond delay="1600"/>
                                  </p:stCondLst>
                                  <p:childTnLst>
                                    <p:set>
                                      <p:cBhvr>
                                        <p:cTn id="114" dur="1" fill="hold">
                                          <p:stCondLst>
                                            <p:cond delay="0"/>
                                          </p:stCondLst>
                                        </p:cTn>
                                        <p:tgtEl>
                                          <p:spTgt spid="156"/>
                                        </p:tgtEl>
                                        <p:attrNameLst>
                                          <p:attrName>style.visibility</p:attrName>
                                        </p:attrNameLst>
                                      </p:cBhvr>
                                      <p:to>
                                        <p:strVal val="visible"/>
                                      </p:to>
                                    </p:set>
                                  </p:childTnLst>
                                </p:cTn>
                              </p:par>
                              <p:par>
                                <p:cTn id="115" presetID="1" presetClass="entr" presetSubtype="0" fill="hold" grpId="0" nodeType="withEffect">
                                  <p:stCondLst>
                                    <p:cond delay="1600"/>
                                  </p:stCondLst>
                                  <p:childTnLst>
                                    <p:set>
                                      <p:cBhvr>
                                        <p:cTn id="116" dur="1" fill="hold">
                                          <p:stCondLst>
                                            <p:cond delay="0"/>
                                          </p:stCondLst>
                                        </p:cTn>
                                        <p:tgtEl>
                                          <p:spTgt spid="157"/>
                                        </p:tgtEl>
                                        <p:attrNameLst>
                                          <p:attrName>style.visibility</p:attrName>
                                        </p:attrNameLst>
                                      </p:cBhvr>
                                      <p:to>
                                        <p:strVal val="visible"/>
                                      </p:to>
                                    </p:set>
                                  </p:childTnLst>
                                </p:cTn>
                              </p:par>
                              <p:par>
                                <p:cTn id="117" presetID="1" presetClass="entr" presetSubtype="0" fill="hold" grpId="0" nodeType="withEffect">
                                  <p:stCondLst>
                                    <p:cond delay="1600"/>
                                  </p:stCondLst>
                                  <p:childTnLst>
                                    <p:set>
                                      <p:cBhvr>
                                        <p:cTn id="118" dur="1" fill="hold">
                                          <p:stCondLst>
                                            <p:cond delay="0"/>
                                          </p:stCondLst>
                                        </p:cTn>
                                        <p:tgtEl>
                                          <p:spTgt spid="158"/>
                                        </p:tgtEl>
                                        <p:attrNameLst>
                                          <p:attrName>style.visibility</p:attrName>
                                        </p:attrNameLst>
                                      </p:cBhvr>
                                      <p:to>
                                        <p:strVal val="visible"/>
                                      </p:to>
                                    </p:set>
                                  </p:childTnLst>
                                </p:cTn>
                              </p:par>
                              <p:par>
                                <p:cTn id="119" presetID="1" presetClass="entr" presetSubtype="0" fill="hold" grpId="0" nodeType="withEffect">
                                  <p:stCondLst>
                                    <p:cond delay="1600"/>
                                  </p:stCondLst>
                                  <p:childTnLst>
                                    <p:set>
                                      <p:cBhvr>
                                        <p:cTn id="120" dur="1" fill="hold">
                                          <p:stCondLst>
                                            <p:cond delay="0"/>
                                          </p:stCondLst>
                                        </p:cTn>
                                        <p:tgtEl>
                                          <p:spTgt spid="159"/>
                                        </p:tgtEl>
                                        <p:attrNameLst>
                                          <p:attrName>style.visibility</p:attrName>
                                        </p:attrNameLst>
                                      </p:cBhvr>
                                      <p:to>
                                        <p:strVal val="visible"/>
                                      </p:to>
                                    </p:set>
                                  </p:childTnLst>
                                </p:cTn>
                              </p:par>
                              <p:par>
                                <p:cTn id="121" presetID="1" presetClass="exit" presetSubtype="0" fill="hold" nodeType="withEffect">
                                  <p:stCondLst>
                                    <p:cond delay="0"/>
                                  </p:stCondLst>
                                  <p:childTnLst>
                                    <p:set>
                                      <p:cBhvr>
                                        <p:cTn id="122" dur="1" fill="hold">
                                          <p:stCondLst>
                                            <p:cond delay="0"/>
                                          </p:stCondLst>
                                        </p:cTn>
                                        <p:tgtEl>
                                          <p:spTgt spid="4100"/>
                                        </p:tgtEl>
                                        <p:attrNameLst>
                                          <p:attrName>style.visibility</p:attrName>
                                        </p:attrNameLst>
                                      </p:cBhvr>
                                      <p:to>
                                        <p:strVal val="hidden"/>
                                      </p:to>
                                    </p:set>
                                  </p:childTnLst>
                                </p:cTn>
                              </p:par>
                              <p:par>
                                <p:cTn id="123" presetID="1" presetClass="exit" presetSubtype="0" fill="hold" nodeType="withEffect">
                                  <p:stCondLst>
                                    <p:cond delay="0"/>
                                  </p:stCondLst>
                                  <p:childTnLst>
                                    <p:set>
                                      <p:cBhvr>
                                        <p:cTn id="124"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2" grpId="0" build="allAtOnce" animBg="1"/>
      <p:bldP spid="142" grpId="1" build="allAtOnce" animBg="1"/>
      <p:bldP spid="139" grpId="0" animBg="1"/>
      <p:bldP spid="139" grpId="1" animBg="1"/>
      <p:bldP spid="139" grpId="2" animBg="1"/>
      <p:bldP spid="133" grpId="0" animBg="1"/>
      <p:bldP spid="133" grpId="1" animBg="1"/>
      <p:bldP spid="133" grpId="2" animBg="1"/>
      <p:bldP spid="134" grpId="0" animBg="1"/>
      <p:bldP spid="134" grpId="1" animBg="1"/>
      <p:bldP spid="134" grpId="2" animBg="1"/>
      <p:bldP spid="136" grpId="0" animBg="1"/>
      <p:bldP spid="136" grpId="1" animBg="1"/>
      <p:bldP spid="136" grpId="2" animBg="1"/>
      <p:bldP spid="137" grpId="0" animBg="1"/>
      <p:bldP spid="137" grpId="1" animBg="1"/>
      <p:bldP spid="137" grpId="2" animBg="1"/>
      <p:bldP spid="138" grpId="0" animBg="1"/>
      <p:bldP spid="138" grpId="1" animBg="1"/>
      <p:bldP spid="138" grpId="2" animBg="1"/>
      <p:bldP spid="145" grpId="2"/>
      <p:bldP spid="145" grpId="3"/>
      <p:bldP spid="146" grpId="3"/>
      <p:bldP spid="146" grpId="4"/>
      <p:bldP spid="149" grpId="0"/>
      <p:bldP spid="149" grpId="1"/>
      <p:bldP spid="150" grpId="0"/>
      <p:bldP spid="150" grpId="1"/>
      <p:bldP spid="151" grpId="0"/>
      <p:bldP spid="151" grpId="1"/>
      <p:bldP spid="152" grpId="0"/>
      <p:bldP spid="152" grpId="1"/>
      <p:bldP spid="154" grpId="0"/>
      <p:bldP spid="154" grpId="1"/>
      <p:bldP spid="155" grpId="0" animBg="1"/>
      <p:bldP spid="156" grpId="0" animBg="1"/>
      <p:bldP spid="157" grpId="0" animBg="1"/>
      <p:bldP spid="158" grpId="0" animBg="1"/>
      <p:bldP spid="159" grpId="0" animBg="1"/>
      <p:bldP spid="16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a:xfrm>
            <a:off x="609600" y="0"/>
            <a:ext cx="7543800" cy="914400"/>
          </a:xfrm>
        </p:spPr>
        <p:txBody>
          <a:bodyPr/>
          <a:lstStyle/>
          <a:p>
            <a:r>
              <a:rPr lang="en-US" sz="3200" dirty="0" smtClean="0">
                <a:solidFill>
                  <a:schemeClr val="tx1"/>
                </a:solidFill>
              </a:rPr>
              <a:t>Chemistry Experiments</a:t>
            </a:r>
            <a:br>
              <a:rPr lang="en-US" sz="3200" dirty="0" smtClean="0">
                <a:solidFill>
                  <a:schemeClr val="tx1"/>
                </a:solidFill>
              </a:rPr>
            </a:br>
            <a:r>
              <a:rPr lang="en-US" sz="3200" dirty="0" smtClean="0">
                <a:solidFill>
                  <a:schemeClr val="tx1"/>
                </a:solidFill>
              </a:rPr>
              <a:t> using the BGS</a:t>
            </a:r>
          </a:p>
        </p:txBody>
      </p:sp>
      <p:sp>
        <p:nvSpPr>
          <p:cNvPr id="69635" name="Rectangle 3"/>
          <p:cNvSpPr>
            <a:spLocks noGrp="1" noChangeArrowheads="1"/>
          </p:cNvSpPr>
          <p:nvPr>
            <p:ph type="body" idx="1"/>
          </p:nvPr>
        </p:nvSpPr>
        <p:spPr>
          <a:xfrm>
            <a:off x="300038" y="1673225"/>
            <a:ext cx="8680450" cy="4114800"/>
          </a:xfrm>
        </p:spPr>
        <p:txBody>
          <a:bodyPr/>
          <a:lstStyle/>
          <a:p>
            <a:r>
              <a:rPr lang="de-CH" sz="3200" dirty="0" smtClean="0">
                <a:solidFill>
                  <a:schemeClr val="tx1"/>
                </a:solidFill>
              </a:rPr>
              <a:t>New opportunities with preseparation</a:t>
            </a:r>
          </a:p>
          <a:p>
            <a:pPr lvl="1"/>
            <a:r>
              <a:rPr lang="de-CH" sz="3200" dirty="0" smtClean="0">
                <a:solidFill>
                  <a:schemeClr val="tx1"/>
                </a:solidFill>
              </a:rPr>
              <a:t> coupling of chemistry to the BGS</a:t>
            </a:r>
          </a:p>
          <a:p>
            <a:endParaRPr lang="de-CH" sz="3200" dirty="0" smtClean="0">
              <a:solidFill>
                <a:schemeClr val="tx1"/>
              </a:solidFill>
            </a:endParaRPr>
          </a:p>
          <a:p>
            <a:r>
              <a:rPr lang="de-CH" sz="3200" smtClean="0">
                <a:solidFill>
                  <a:schemeClr val="tx1"/>
                </a:solidFill>
              </a:rPr>
              <a:t>Aqueous </a:t>
            </a:r>
            <a:r>
              <a:rPr lang="de-CH" sz="3200" smtClean="0">
                <a:solidFill>
                  <a:schemeClr val="tx1"/>
                </a:solidFill>
              </a:rPr>
              <a:t>chemistry</a:t>
            </a:r>
          </a:p>
          <a:p>
            <a:pPr lvl="1"/>
            <a:r>
              <a:rPr lang="de-CH" sz="3200" smtClean="0">
                <a:solidFill>
                  <a:schemeClr val="tx1"/>
                </a:solidFill>
              </a:rPr>
              <a:t> </a:t>
            </a:r>
            <a:r>
              <a:rPr lang="de-CH" sz="3200" dirty="0" smtClean="0">
                <a:solidFill>
                  <a:schemeClr val="tx1"/>
                </a:solidFill>
              </a:rPr>
              <a:t>SISAK extraction system</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34"/>
          <p:cNvSpPr>
            <a:spLocks noChangeArrowheads="1"/>
          </p:cNvSpPr>
          <p:nvPr/>
        </p:nvSpPr>
        <p:spPr bwMode="auto">
          <a:xfrm>
            <a:off x="7497763" y="3200400"/>
            <a:ext cx="468312" cy="593725"/>
          </a:xfrm>
          <a:prstGeom prst="rect">
            <a:avLst/>
          </a:prstGeom>
          <a:solidFill>
            <a:schemeClr val="bg1"/>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endParaRPr lang="de-DE" sz="1000" b="0">
              <a:latin typeface="Tahoma" pitchFamily="34" charset="0"/>
            </a:endParaRPr>
          </a:p>
        </p:txBody>
      </p:sp>
      <p:sp>
        <p:nvSpPr>
          <p:cNvPr id="9284" name="Rectangle 34"/>
          <p:cNvSpPr>
            <a:spLocks noChangeArrowheads="1"/>
          </p:cNvSpPr>
          <p:nvPr/>
        </p:nvSpPr>
        <p:spPr bwMode="auto">
          <a:xfrm>
            <a:off x="7508875" y="3217863"/>
            <a:ext cx="468313" cy="566737"/>
          </a:xfrm>
          <a:prstGeom prst="rect">
            <a:avLst/>
          </a:prstGeom>
          <a:solidFill>
            <a:srgbClr val="00CCFF"/>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dirty="0">
                <a:latin typeface="Tahoma" pitchFamily="34" charset="0"/>
              </a:rPr>
              <a:t>Po</a:t>
            </a:r>
            <a:endParaRPr lang="de-DE" sz="1800" b="0" dirty="0">
              <a:latin typeface="Tahoma" pitchFamily="34" charset="0"/>
            </a:endParaRPr>
          </a:p>
          <a:p>
            <a:pPr algn="ctr" eaLnBrk="0" hangingPunct="0"/>
            <a:r>
              <a:rPr lang="de-DE" sz="900" b="0" dirty="0">
                <a:latin typeface="Tahoma" pitchFamily="34" charset="0"/>
              </a:rPr>
              <a:t>84 </a:t>
            </a:r>
            <a:r>
              <a:rPr lang="de-DE" sz="1000" b="0" dirty="0">
                <a:latin typeface="Tahoma" pitchFamily="34" charset="0"/>
              </a:rPr>
              <a:t>     </a:t>
            </a:r>
          </a:p>
        </p:txBody>
      </p:sp>
      <p:sp>
        <p:nvSpPr>
          <p:cNvPr id="9220" name="Rectangle 2"/>
          <p:cNvSpPr>
            <a:spLocks noChangeArrowheads="1"/>
          </p:cNvSpPr>
          <p:nvPr/>
        </p:nvSpPr>
        <p:spPr bwMode="auto">
          <a:xfrm>
            <a:off x="1143000" y="2590800"/>
            <a:ext cx="454025" cy="609600"/>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Y</a:t>
            </a:r>
            <a:endParaRPr lang="de-DE" sz="1800" b="0">
              <a:latin typeface="Tahoma" pitchFamily="34" charset="0"/>
            </a:endParaRPr>
          </a:p>
          <a:p>
            <a:pPr algn="ctr" eaLnBrk="0" hangingPunct="0"/>
            <a:r>
              <a:rPr lang="de-DE" sz="900" b="0">
                <a:latin typeface="Tahoma" pitchFamily="34" charset="0"/>
              </a:rPr>
              <a:t>39 </a:t>
            </a:r>
            <a:r>
              <a:rPr lang="de-DE" sz="1000" b="0">
                <a:latin typeface="Tahoma" pitchFamily="34" charset="0"/>
              </a:rPr>
              <a:t>     </a:t>
            </a:r>
          </a:p>
        </p:txBody>
      </p:sp>
      <p:sp>
        <p:nvSpPr>
          <p:cNvPr id="9221" name="Rectangle 5"/>
          <p:cNvSpPr>
            <a:spLocks noChangeArrowheads="1"/>
          </p:cNvSpPr>
          <p:nvPr/>
        </p:nvSpPr>
        <p:spPr bwMode="auto">
          <a:xfrm>
            <a:off x="5534025" y="2027238"/>
            <a:ext cx="466725"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Zn</a:t>
            </a:r>
            <a:endParaRPr lang="de-DE" sz="1800" b="0">
              <a:latin typeface="Tahoma" pitchFamily="34" charset="0"/>
            </a:endParaRPr>
          </a:p>
          <a:p>
            <a:pPr algn="ctr" eaLnBrk="0" hangingPunct="0"/>
            <a:r>
              <a:rPr lang="de-DE" sz="900" b="0">
                <a:latin typeface="Tahoma" pitchFamily="34" charset="0"/>
              </a:rPr>
              <a:t>30 </a:t>
            </a:r>
            <a:r>
              <a:rPr lang="de-DE" sz="1000" b="0">
                <a:latin typeface="Tahoma" pitchFamily="34" charset="0"/>
              </a:rPr>
              <a:t>     </a:t>
            </a:r>
          </a:p>
        </p:txBody>
      </p:sp>
      <p:sp>
        <p:nvSpPr>
          <p:cNvPr id="9222" name="Rectangle 6"/>
          <p:cNvSpPr>
            <a:spLocks noChangeArrowheads="1"/>
          </p:cNvSpPr>
          <p:nvPr/>
        </p:nvSpPr>
        <p:spPr bwMode="auto">
          <a:xfrm>
            <a:off x="6029325" y="2616200"/>
            <a:ext cx="468313" cy="566738"/>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In</a:t>
            </a:r>
            <a:endParaRPr lang="de-DE" sz="1800" b="0">
              <a:latin typeface="Tahoma" pitchFamily="34" charset="0"/>
            </a:endParaRPr>
          </a:p>
          <a:p>
            <a:pPr algn="ctr" eaLnBrk="0" hangingPunct="0"/>
            <a:r>
              <a:rPr lang="de-DE" sz="900" b="0">
                <a:latin typeface="Tahoma" pitchFamily="34" charset="0"/>
              </a:rPr>
              <a:t>49 </a:t>
            </a:r>
            <a:r>
              <a:rPr lang="de-DE" sz="1000" b="0">
                <a:latin typeface="Tahoma" pitchFamily="34" charset="0"/>
              </a:rPr>
              <a:t>     </a:t>
            </a:r>
          </a:p>
        </p:txBody>
      </p:sp>
      <p:sp>
        <p:nvSpPr>
          <p:cNvPr id="9223" name="Rectangle 7"/>
          <p:cNvSpPr>
            <a:spLocks noChangeArrowheads="1"/>
          </p:cNvSpPr>
          <p:nvPr/>
        </p:nvSpPr>
        <p:spPr bwMode="auto">
          <a:xfrm>
            <a:off x="6029325" y="3217863"/>
            <a:ext cx="468313"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Tl</a:t>
            </a:r>
            <a:endParaRPr lang="de-DE" sz="1800" b="0">
              <a:latin typeface="Tahoma" pitchFamily="34" charset="0"/>
            </a:endParaRPr>
          </a:p>
          <a:p>
            <a:pPr algn="ctr" eaLnBrk="0" hangingPunct="0"/>
            <a:r>
              <a:rPr lang="de-DE" sz="900" b="0">
                <a:latin typeface="Tahoma" pitchFamily="34" charset="0"/>
              </a:rPr>
              <a:t>81 </a:t>
            </a:r>
            <a:r>
              <a:rPr lang="de-DE" sz="1000" b="0">
                <a:latin typeface="Tahoma" pitchFamily="34" charset="0"/>
              </a:rPr>
              <a:t>     </a:t>
            </a:r>
          </a:p>
        </p:txBody>
      </p:sp>
      <p:sp>
        <p:nvSpPr>
          <p:cNvPr id="9224" name="Rectangle 8"/>
          <p:cNvSpPr>
            <a:spLocks noChangeArrowheads="1"/>
          </p:cNvSpPr>
          <p:nvPr/>
        </p:nvSpPr>
        <p:spPr bwMode="auto">
          <a:xfrm>
            <a:off x="5534025" y="2616200"/>
            <a:ext cx="466725" cy="566738"/>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Cd</a:t>
            </a:r>
            <a:endParaRPr lang="de-DE" sz="1800" b="0">
              <a:latin typeface="Tahoma" pitchFamily="34" charset="0"/>
            </a:endParaRPr>
          </a:p>
          <a:p>
            <a:pPr algn="ctr" eaLnBrk="0" hangingPunct="0"/>
            <a:r>
              <a:rPr lang="de-DE" sz="900" b="0">
                <a:latin typeface="Tahoma" pitchFamily="34" charset="0"/>
              </a:rPr>
              <a:t>48</a:t>
            </a:r>
            <a:r>
              <a:rPr lang="de-DE" sz="1000" b="0">
                <a:latin typeface="Tahoma" pitchFamily="34" charset="0"/>
              </a:rPr>
              <a:t>     </a:t>
            </a:r>
          </a:p>
        </p:txBody>
      </p:sp>
      <p:sp>
        <p:nvSpPr>
          <p:cNvPr id="9225" name="Rectangle 9"/>
          <p:cNvSpPr>
            <a:spLocks noChangeArrowheads="1"/>
          </p:cNvSpPr>
          <p:nvPr/>
        </p:nvSpPr>
        <p:spPr bwMode="auto">
          <a:xfrm>
            <a:off x="5534025" y="3217863"/>
            <a:ext cx="466725"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Hg</a:t>
            </a:r>
            <a:endParaRPr lang="de-DE" sz="1800" b="0">
              <a:latin typeface="Tahoma" pitchFamily="34" charset="0"/>
            </a:endParaRPr>
          </a:p>
          <a:p>
            <a:pPr algn="ctr" eaLnBrk="0" hangingPunct="0"/>
            <a:r>
              <a:rPr lang="de-DE" sz="900" b="0">
                <a:latin typeface="Tahoma" pitchFamily="34" charset="0"/>
              </a:rPr>
              <a:t>80 </a:t>
            </a:r>
            <a:r>
              <a:rPr lang="de-DE" sz="1000" b="0">
                <a:latin typeface="Tahoma" pitchFamily="34" charset="0"/>
              </a:rPr>
              <a:t>     </a:t>
            </a:r>
          </a:p>
        </p:txBody>
      </p:sp>
      <p:sp>
        <p:nvSpPr>
          <p:cNvPr id="9226" name="Rectangle 10"/>
          <p:cNvSpPr>
            <a:spLocks noChangeArrowheads="1"/>
          </p:cNvSpPr>
          <p:nvPr/>
        </p:nvSpPr>
        <p:spPr bwMode="auto">
          <a:xfrm>
            <a:off x="153988" y="3814763"/>
            <a:ext cx="468312" cy="566737"/>
          </a:xfrm>
          <a:prstGeom prst="rect">
            <a:avLst/>
          </a:prstGeom>
          <a:solidFill>
            <a:schemeClr val="bg1"/>
          </a:solidFill>
          <a:ln w="9525">
            <a:solidFill>
              <a:schemeClr val="tx1"/>
            </a:solidFill>
            <a:miter lim="800000"/>
            <a:headEnd/>
            <a:tailEnd/>
          </a:ln>
          <a:effectLst>
            <a:prstShdw prst="shdw17" dist="17961" dir="2700000">
              <a:schemeClr val="bg2"/>
            </a:prstShdw>
          </a:effectLst>
        </p:spPr>
        <p:txBody>
          <a:bodyPr wrap="none" anchor="ctr"/>
          <a:lstStyle/>
          <a:p>
            <a:pPr eaLnBrk="0" hangingPunct="0"/>
            <a:endParaRPr lang="de-DE" sz="900" b="0">
              <a:solidFill>
                <a:schemeClr val="bg2"/>
              </a:solidFill>
              <a:latin typeface="Tahoma" pitchFamily="34" charset="0"/>
            </a:endParaRPr>
          </a:p>
        </p:txBody>
      </p:sp>
      <p:sp>
        <p:nvSpPr>
          <p:cNvPr id="9227" name="Rectangle 11"/>
          <p:cNvSpPr>
            <a:spLocks noChangeArrowheads="1"/>
          </p:cNvSpPr>
          <p:nvPr/>
        </p:nvSpPr>
        <p:spPr bwMode="auto">
          <a:xfrm>
            <a:off x="3084513" y="2657475"/>
            <a:ext cx="465137" cy="530225"/>
          </a:xfrm>
          <a:prstGeom prst="rect">
            <a:avLst/>
          </a:prstGeom>
          <a:solidFill>
            <a:schemeClr val="bg1"/>
          </a:solidFill>
          <a:ln w="9525">
            <a:noFill/>
            <a:miter lim="800000"/>
            <a:headEnd/>
            <a:tailEnd/>
          </a:ln>
          <a:effectLst>
            <a:prstShdw prst="shdw17" dist="17961" dir="2700000">
              <a:schemeClr val="bg2"/>
            </a:prstShdw>
          </a:effectLst>
        </p:spPr>
        <p:txBody>
          <a:bodyPr wrap="none" anchor="ctr"/>
          <a:lstStyle/>
          <a:p>
            <a:pPr algn="r" eaLnBrk="0" hangingPunct="0"/>
            <a:r>
              <a:rPr lang="de-DE" sz="1400">
                <a:solidFill>
                  <a:schemeClr val="bg1"/>
                </a:solidFill>
                <a:latin typeface="Tahoma" pitchFamily="34" charset="0"/>
              </a:rPr>
              <a:t>Tc</a:t>
            </a:r>
            <a:endParaRPr lang="de-DE" sz="1800" b="0">
              <a:latin typeface="Tahoma" pitchFamily="34" charset="0"/>
            </a:endParaRPr>
          </a:p>
          <a:p>
            <a:pPr algn="r" eaLnBrk="0" hangingPunct="0"/>
            <a:endParaRPr lang="de-DE" sz="1000" b="0">
              <a:latin typeface="Tahoma" pitchFamily="34" charset="0"/>
            </a:endParaRPr>
          </a:p>
        </p:txBody>
      </p:sp>
      <p:sp>
        <p:nvSpPr>
          <p:cNvPr id="9228" name="Rectangle 12"/>
          <p:cNvSpPr>
            <a:spLocks noChangeArrowheads="1"/>
          </p:cNvSpPr>
          <p:nvPr/>
        </p:nvSpPr>
        <p:spPr bwMode="auto">
          <a:xfrm>
            <a:off x="635000" y="3225800"/>
            <a:ext cx="466725" cy="566738"/>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Ba</a:t>
            </a:r>
            <a:endParaRPr lang="de-DE" sz="1800" b="0">
              <a:latin typeface="Tahoma" pitchFamily="34" charset="0"/>
            </a:endParaRPr>
          </a:p>
          <a:p>
            <a:pPr algn="ctr" eaLnBrk="0" hangingPunct="0"/>
            <a:r>
              <a:rPr lang="de-DE" sz="900" b="0">
                <a:latin typeface="Tahoma" pitchFamily="34" charset="0"/>
              </a:rPr>
              <a:t>56</a:t>
            </a:r>
            <a:r>
              <a:rPr lang="de-DE" sz="1000" b="0">
                <a:latin typeface="Tahoma" pitchFamily="34" charset="0"/>
              </a:rPr>
              <a:t>     </a:t>
            </a:r>
          </a:p>
        </p:txBody>
      </p:sp>
      <p:sp>
        <p:nvSpPr>
          <p:cNvPr id="9229" name="Rectangle 13"/>
          <p:cNvSpPr>
            <a:spLocks noChangeArrowheads="1"/>
          </p:cNvSpPr>
          <p:nvPr/>
        </p:nvSpPr>
        <p:spPr bwMode="auto">
          <a:xfrm>
            <a:off x="5045075" y="2027238"/>
            <a:ext cx="466725"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Cu</a:t>
            </a:r>
            <a:endParaRPr lang="de-DE" sz="1800" b="0">
              <a:latin typeface="Tahoma" pitchFamily="34" charset="0"/>
            </a:endParaRPr>
          </a:p>
          <a:p>
            <a:pPr algn="ctr" eaLnBrk="0" hangingPunct="0"/>
            <a:r>
              <a:rPr lang="de-DE" sz="900" b="0">
                <a:latin typeface="Tahoma" pitchFamily="34" charset="0"/>
              </a:rPr>
              <a:t>29 </a:t>
            </a:r>
            <a:r>
              <a:rPr lang="de-DE" sz="1000" b="0">
                <a:latin typeface="Tahoma" pitchFamily="34" charset="0"/>
              </a:rPr>
              <a:t>     </a:t>
            </a:r>
          </a:p>
        </p:txBody>
      </p:sp>
      <p:sp>
        <p:nvSpPr>
          <p:cNvPr id="9230" name="Rectangle 14"/>
          <p:cNvSpPr>
            <a:spLocks noChangeArrowheads="1"/>
          </p:cNvSpPr>
          <p:nvPr/>
        </p:nvSpPr>
        <p:spPr bwMode="auto">
          <a:xfrm>
            <a:off x="2597150" y="2027238"/>
            <a:ext cx="468313"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Cr</a:t>
            </a:r>
            <a:endParaRPr lang="de-DE" sz="1800" b="0">
              <a:latin typeface="Tahoma" pitchFamily="34" charset="0"/>
            </a:endParaRPr>
          </a:p>
          <a:p>
            <a:pPr algn="ctr" eaLnBrk="0" hangingPunct="0"/>
            <a:r>
              <a:rPr lang="de-DE" sz="900" b="0">
                <a:latin typeface="Tahoma" pitchFamily="34" charset="0"/>
              </a:rPr>
              <a:t>24 </a:t>
            </a:r>
            <a:r>
              <a:rPr lang="de-DE" sz="1000" b="0">
                <a:latin typeface="Tahoma" pitchFamily="34" charset="0"/>
              </a:rPr>
              <a:t>     </a:t>
            </a:r>
          </a:p>
        </p:txBody>
      </p:sp>
      <p:sp>
        <p:nvSpPr>
          <p:cNvPr id="9231" name="Rectangle 15"/>
          <p:cNvSpPr>
            <a:spLocks noChangeArrowheads="1"/>
          </p:cNvSpPr>
          <p:nvPr/>
        </p:nvSpPr>
        <p:spPr bwMode="auto">
          <a:xfrm>
            <a:off x="2105025" y="2027238"/>
            <a:ext cx="466725"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V</a:t>
            </a:r>
            <a:endParaRPr lang="de-DE" sz="1800" b="0">
              <a:latin typeface="Tahoma" pitchFamily="34" charset="0"/>
            </a:endParaRPr>
          </a:p>
          <a:p>
            <a:pPr algn="ctr" eaLnBrk="0" hangingPunct="0"/>
            <a:r>
              <a:rPr lang="de-DE" sz="900" b="0">
                <a:latin typeface="Tahoma" pitchFamily="34" charset="0"/>
              </a:rPr>
              <a:t>23 </a:t>
            </a:r>
            <a:r>
              <a:rPr lang="de-DE" sz="1000" b="0">
                <a:latin typeface="Tahoma" pitchFamily="34" charset="0"/>
              </a:rPr>
              <a:t>     </a:t>
            </a:r>
          </a:p>
        </p:txBody>
      </p:sp>
      <p:sp>
        <p:nvSpPr>
          <p:cNvPr id="9232" name="Rectangle 16"/>
          <p:cNvSpPr>
            <a:spLocks noChangeArrowheads="1"/>
          </p:cNvSpPr>
          <p:nvPr/>
        </p:nvSpPr>
        <p:spPr bwMode="auto">
          <a:xfrm>
            <a:off x="1122363" y="2027238"/>
            <a:ext cx="466725"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Sc</a:t>
            </a:r>
            <a:endParaRPr lang="de-DE" sz="1800" b="0">
              <a:latin typeface="Tahoma" pitchFamily="34" charset="0"/>
            </a:endParaRPr>
          </a:p>
          <a:p>
            <a:pPr algn="ctr" eaLnBrk="0" hangingPunct="0"/>
            <a:r>
              <a:rPr lang="de-DE" sz="900" b="0">
                <a:latin typeface="Tahoma" pitchFamily="34" charset="0"/>
              </a:rPr>
              <a:t>21 </a:t>
            </a:r>
            <a:r>
              <a:rPr lang="de-DE" sz="1000" b="0">
                <a:latin typeface="Tahoma" pitchFamily="34" charset="0"/>
              </a:rPr>
              <a:t>     </a:t>
            </a:r>
          </a:p>
        </p:txBody>
      </p:sp>
      <p:sp>
        <p:nvSpPr>
          <p:cNvPr id="9233" name="Rectangle 17"/>
          <p:cNvSpPr>
            <a:spLocks noChangeArrowheads="1"/>
          </p:cNvSpPr>
          <p:nvPr/>
        </p:nvSpPr>
        <p:spPr bwMode="auto">
          <a:xfrm>
            <a:off x="4062413" y="2027238"/>
            <a:ext cx="466725"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Co</a:t>
            </a:r>
            <a:endParaRPr lang="de-DE" sz="1800" b="0">
              <a:latin typeface="Tahoma" pitchFamily="34" charset="0"/>
            </a:endParaRPr>
          </a:p>
          <a:p>
            <a:pPr algn="ctr" eaLnBrk="0" hangingPunct="0"/>
            <a:r>
              <a:rPr lang="de-DE" sz="900" b="0">
                <a:latin typeface="Tahoma" pitchFamily="34" charset="0"/>
              </a:rPr>
              <a:t>27 </a:t>
            </a:r>
            <a:r>
              <a:rPr lang="de-DE" sz="1000" b="0">
                <a:latin typeface="Tahoma" pitchFamily="34" charset="0"/>
              </a:rPr>
              <a:t>     </a:t>
            </a:r>
          </a:p>
        </p:txBody>
      </p:sp>
      <p:sp>
        <p:nvSpPr>
          <p:cNvPr id="9234" name="Rectangle 18"/>
          <p:cNvSpPr>
            <a:spLocks noChangeArrowheads="1"/>
          </p:cNvSpPr>
          <p:nvPr/>
        </p:nvSpPr>
        <p:spPr bwMode="auto">
          <a:xfrm>
            <a:off x="4554538" y="2027238"/>
            <a:ext cx="468312"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Ni</a:t>
            </a:r>
            <a:endParaRPr lang="de-DE" sz="1800" b="0">
              <a:latin typeface="Tahoma" pitchFamily="34" charset="0"/>
            </a:endParaRPr>
          </a:p>
          <a:p>
            <a:pPr algn="ctr" eaLnBrk="0" hangingPunct="0"/>
            <a:r>
              <a:rPr lang="de-DE" sz="900" b="0">
                <a:latin typeface="Tahoma" pitchFamily="34" charset="0"/>
              </a:rPr>
              <a:t>28 </a:t>
            </a:r>
            <a:r>
              <a:rPr lang="de-DE" sz="1000" b="0">
                <a:latin typeface="Tahoma" pitchFamily="34" charset="0"/>
              </a:rPr>
              <a:t>     </a:t>
            </a:r>
          </a:p>
        </p:txBody>
      </p:sp>
      <p:sp>
        <p:nvSpPr>
          <p:cNvPr id="9235" name="Rectangle 19"/>
          <p:cNvSpPr>
            <a:spLocks noChangeArrowheads="1"/>
          </p:cNvSpPr>
          <p:nvPr/>
        </p:nvSpPr>
        <p:spPr bwMode="auto">
          <a:xfrm>
            <a:off x="1609725" y="2027238"/>
            <a:ext cx="468313"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Ti</a:t>
            </a:r>
            <a:endParaRPr lang="de-DE" sz="1800" b="0">
              <a:latin typeface="Tahoma" pitchFamily="34" charset="0"/>
            </a:endParaRPr>
          </a:p>
          <a:p>
            <a:pPr algn="ctr" eaLnBrk="0" hangingPunct="0"/>
            <a:r>
              <a:rPr lang="de-DE" sz="900" b="0">
                <a:latin typeface="Tahoma" pitchFamily="34" charset="0"/>
              </a:rPr>
              <a:t>22 </a:t>
            </a:r>
            <a:r>
              <a:rPr lang="de-DE" sz="1000" b="0">
                <a:latin typeface="Tahoma" pitchFamily="34" charset="0"/>
              </a:rPr>
              <a:t>     </a:t>
            </a:r>
          </a:p>
        </p:txBody>
      </p:sp>
      <p:sp>
        <p:nvSpPr>
          <p:cNvPr id="9236" name="Rectangle 20"/>
          <p:cNvSpPr>
            <a:spLocks noChangeArrowheads="1"/>
          </p:cNvSpPr>
          <p:nvPr/>
        </p:nvSpPr>
        <p:spPr bwMode="auto">
          <a:xfrm>
            <a:off x="3568700" y="2027238"/>
            <a:ext cx="466725"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Fe</a:t>
            </a:r>
            <a:endParaRPr lang="de-DE" sz="1800" b="0">
              <a:latin typeface="Tahoma" pitchFamily="34" charset="0"/>
            </a:endParaRPr>
          </a:p>
          <a:p>
            <a:pPr algn="ctr" eaLnBrk="0" hangingPunct="0"/>
            <a:r>
              <a:rPr lang="de-DE" sz="900" b="0">
                <a:latin typeface="Tahoma" pitchFamily="34" charset="0"/>
              </a:rPr>
              <a:t>26 </a:t>
            </a:r>
            <a:r>
              <a:rPr lang="de-DE" sz="1000" b="0">
                <a:latin typeface="Tahoma" pitchFamily="34" charset="0"/>
              </a:rPr>
              <a:t>     </a:t>
            </a:r>
          </a:p>
        </p:txBody>
      </p:sp>
      <p:sp>
        <p:nvSpPr>
          <p:cNvPr id="9237" name="Rectangle 21"/>
          <p:cNvSpPr>
            <a:spLocks noChangeArrowheads="1"/>
          </p:cNvSpPr>
          <p:nvPr/>
        </p:nvSpPr>
        <p:spPr bwMode="auto">
          <a:xfrm>
            <a:off x="3076575" y="2027238"/>
            <a:ext cx="466725"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Mn</a:t>
            </a:r>
            <a:endParaRPr lang="de-DE" sz="1800" b="0">
              <a:latin typeface="Tahoma" pitchFamily="34" charset="0"/>
            </a:endParaRPr>
          </a:p>
          <a:p>
            <a:pPr algn="ctr" eaLnBrk="0" hangingPunct="0"/>
            <a:r>
              <a:rPr lang="de-DE" sz="900" b="0">
                <a:latin typeface="Tahoma" pitchFamily="34" charset="0"/>
              </a:rPr>
              <a:t>25 </a:t>
            </a:r>
            <a:r>
              <a:rPr lang="de-DE" sz="1000" b="0">
                <a:latin typeface="Tahoma" pitchFamily="34" charset="0"/>
              </a:rPr>
              <a:t>     </a:t>
            </a:r>
          </a:p>
        </p:txBody>
      </p:sp>
      <p:sp>
        <p:nvSpPr>
          <p:cNvPr id="9238" name="Rectangle 22"/>
          <p:cNvSpPr>
            <a:spLocks noChangeArrowheads="1"/>
          </p:cNvSpPr>
          <p:nvPr/>
        </p:nvSpPr>
        <p:spPr bwMode="auto">
          <a:xfrm>
            <a:off x="8494713" y="2027238"/>
            <a:ext cx="468312"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Kr</a:t>
            </a:r>
            <a:endParaRPr lang="de-DE" sz="1800" b="0">
              <a:latin typeface="Tahoma" pitchFamily="34" charset="0"/>
            </a:endParaRPr>
          </a:p>
          <a:p>
            <a:pPr algn="ctr" eaLnBrk="0" hangingPunct="0"/>
            <a:r>
              <a:rPr lang="de-DE" sz="900" b="0">
                <a:latin typeface="Tahoma" pitchFamily="34" charset="0"/>
              </a:rPr>
              <a:t>36 </a:t>
            </a:r>
            <a:r>
              <a:rPr lang="de-DE" sz="1000" b="0">
                <a:latin typeface="Tahoma" pitchFamily="34" charset="0"/>
              </a:rPr>
              <a:t>     </a:t>
            </a:r>
          </a:p>
        </p:txBody>
      </p:sp>
      <p:sp>
        <p:nvSpPr>
          <p:cNvPr id="9239" name="Rectangle 23"/>
          <p:cNvSpPr>
            <a:spLocks noChangeArrowheads="1"/>
          </p:cNvSpPr>
          <p:nvPr/>
        </p:nvSpPr>
        <p:spPr bwMode="auto">
          <a:xfrm>
            <a:off x="8004175" y="2033588"/>
            <a:ext cx="468313"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Br</a:t>
            </a:r>
            <a:endParaRPr lang="de-DE" sz="1800" b="0">
              <a:latin typeface="Tahoma" pitchFamily="34" charset="0"/>
            </a:endParaRPr>
          </a:p>
          <a:p>
            <a:pPr algn="ctr" eaLnBrk="0" hangingPunct="0"/>
            <a:r>
              <a:rPr lang="de-DE" sz="900" b="0">
                <a:latin typeface="Tahoma" pitchFamily="34" charset="0"/>
              </a:rPr>
              <a:t>35 </a:t>
            </a:r>
            <a:r>
              <a:rPr lang="de-DE" sz="1000" b="0">
                <a:latin typeface="Tahoma" pitchFamily="34" charset="0"/>
              </a:rPr>
              <a:t>     </a:t>
            </a:r>
          </a:p>
        </p:txBody>
      </p:sp>
      <p:sp>
        <p:nvSpPr>
          <p:cNvPr id="9240" name="Rectangle 24"/>
          <p:cNvSpPr>
            <a:spLocks noChangeArrowheads="1"/>
          </p:cNvSpPr>
          <p:nvPr/>
        </p:nvSpPr>
        <p:spPr bwMode="auto">
          <a:xfrm>
            <a:off x="7508875" y="2027238"/>
            <a:ext cx="468313"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Se</a:t>
            </a:r>
            <a:endParaRPr lang="de-DE" sz="1800" b="0">
              <a:latin typeface="Tahoma" pitchFamily="34" charset="0"/>
            </a:endParaRPr>
          </a:p>
          <a:p>
            <a:pPr algn="ctr" eaLnBrk="0" hangingPunct="0"/>
            <a:r>
              <a:rPr lang="de-DE" sz="900" b="0">
                <a:latin typeface="Tahoma" pitchFamily="34" charset="0"/>
              </a:rPr>
              <a:t>34 </a:t>
            </a:r>
            <a:r>
              <a:rPr lang="de-DE" sz="1000" b="0">
                <a:latin typeface="Tahoma" pitchFamily="34" charset="0"/>
              </a:rPr>
              <a:t>     </a:t>
            </a:r>
          </a:p>
        </p:txBody>
      </p:sp>
      <p:sp>
        <p:nvSpPr>
          <p:cNvPr id="9241" name="Rectangle 25"/>
          <p:cNvSpPr>
            <a:spLocks noChangeArrowheads="1"/>
          </p:cNvSpPr>
          <p:nvPr/>
        </p:nvSpPr>
        <p:spPr bwMode="auto">
          <a:xfrm>
            <a:off x="7015163" y="2027238"/>
            <a:ext cx="468312"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As</a:t>
            </a:r>
            <a:endParaRPr lang="de-DE" sz="1800" b="0">
              <a:latin typeface="Tahoma" pitchFamily="34" charset="0"/>
            </a:endParaRPr>
          </a:p>
          <a:p>
            <a:pPr algn="ctr" eaLnBrk="0" hangingPunct="0"/>
            <a:r>
              <a:rPr lang="de-DE" sz="900" b="0">
                <a:latin typeface="Tahoma" pitchFamily="34" charset="0"/>
              </a:rPr>
              <a:t>33 </a:t>
            </a:r>
            <a:r>
              <a:rPr lang="de-DE" sz="1000" b="0">
                <a:latin typeface="Tahoma" pitchFamily="34" charset="0"/>
              </a:rPr>
              <a:t>     </a:t>
            </a:r>
          </a:p>
        </p:txBody>
      </p:sp>
      <p:sp>
        <p:nvSpPr>
          <p:cNvPr id="9242" name="Rectangle 26"/>
          <p:cNvSpPr>
            <a:spLocks noChangeArrowheads="1"/>
          </p:cNvSpPr>
          <p:nvPr/>
        </p:nvSpPr>
        <p:spPr bwMode="auto">
          <a:xfrm>
            <a:off x="6521450" y="2027238"/>
            <a:ext cx="468313"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Ge</a:t>
            </a:r>
            <a:endParaRPr lang="de-DE" sz="1800" b="0">
              <a:latin typeface="Tahoma" pitchFamily="34" charset="0"/>
            </a:endParaRPr>
          </a:p>
          <a:p>
            <a:pPr algn="ctr" eaLnBrk="0" hangingPunct="0"/>
            <a:r>
              <a:rPr lang="de-DE" sz="900" b="0">
                <a:latin typeface="Tahoma" pitchFamily="34" charset="0"/>
              </a:rPr>
              <a:t>32 </a:t>
            </a:r>
            <a:r>
              <a:rPr lang="de-DE" sz="1000" b="0">
                <a:latin typeface="Tahoma" pitchFamily="34" charset="0"/>
              </a:rPr>
              <a:t>     </a:t>
            </a:r>
          </a:p>
        </p:txBody>
      </p:sp>
      <p:sp>
        <p:nvSpPr>
          <p:cNvPr id="9243" name="Rectangle 27"/>
          <p:cNvSpPr>
            <a:spLocks noChangeArrowheads="1"/>
          </p:cNvSpPr>
          <p:nvPr/>
        </p:nvSpPr>
        <p:spPr bwMode="auto">
          <a:xfrm>
            <a:off x="6029325" y="2027238"/>
            <a:ext cx="468313"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Ga</a:t>
            </a:r>
            <a:endParaRPr lang="de-DE" sz="1800" b="0">
              <a:latin typeface="Tahoma" pitchFamily="34" charset="0"/>
            </a:endParaRPr>
          </a:p>
          <a:p>
            <a:pPr algn="ctr" eaLnBrk="0" hangingPunct="0"/>
            <a:r>
              <a:rPr lang="de-DE" sz="900" b="0">
                <a:latin typeface="Tahoma" pitchFamily="34" charset="0"/>
              </a:rPr>
              <a:t>31 </a:t>
            </a:r>
            <a:r>
              <a:rPr lang="de-DE" sz="1000" b="0">
                <a:latin typeface="Tahoma" pitchFamily="34" charset="0"/>
              </a:rPr>
              <a:t>     </a:t>
            </a:r>
          </a:p>
        </p:txBody>
      </p:sp>
      <p:sp>
        <p:nvSpPr>
          <p:cNvPr id="9244" name="Rectangle 28"/>
          <p:cNvSpPr>
            <a:spLocks noChangeArrowheads="1"/>
          </p:cNvSpPr>
          <p:nvPr/>
        </p:nvSpPr>
        <p:spPr bwMode="auto">
          <a:xfrm>
            <a:off x="8494713" y="2616200"/>
            <a:ext cx="468312" cy="566738"/>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Xe</a:t>
            </a:r>
            <a:endParaRPr lang="de-DE" sz="1800" b="0">
              <a:latin typeface="Tahoma" pitchFamily="34" charset="0"/>
            </a:endParaRPr>
          </a:p>
          <a:p>
            <a:pPr algn="ctr" eaLnBrk="0" hangingPunct="0"/>
            <a:r>
              <a:rPr lang="de-DE" sz="900" b="0">
                <a:latin typeface="Tahoma" pitchFamily="34" charset="0"/>
              </a:rPr>
              <a:t>54</a:t>
            </a:r>
            <a:r>
              <a:rPr lang="de-DE" sz="900" b="0">
                <a:solidFill>
                  <a:schemeClr val="bg1"/>
                </a:solidFill>
                <a:latin typeface="Tahoma" pitchFamily="34" charset="0"/>
              </a:rPr>
              <a:t> </a:t>
            </a:r>
            <a:r>
              <a:rPr lang="de-DE" sz="1000" b="0">
                <a:solidFill>
                  <a:schemeClr val="bg1"/>
                </a:solidFill>
                <a:latin typeface="Tahoma" pitchFamily="34" charset="0"/>
              </a:rPr>
              <a:t>     </a:t>
            </a:r>
          </a:p>
        </p:txBody>
      </p:sp>
      <p:sp>
        <p:nvSpPr>
          <p:cNvPr id="9245" name="Rectangle 29"/>
          <p:cNvSpPr>
            <a:spLocks noChangeArrowheads="1"/>
          </p:cNvSpPr>
          <p:nvPr/>
        </p:nvSpPr>
        <p:spPr bwMode="auto">
          <a:xfrm>
            <a:off x="8004175" y="2624138"/>
            <a:ext cx="468313"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I</a:t>
            </a:r>
            <a:endParaRPr lang="de-DE" sz="1800" b="0">
              <a:latin typeface="Tahoma" pitchFamily="34" charset="0"/>
            </a:endParaRPr>
          </a:p>
          <a:p>
            <a:pPr algn="ctr" eaLnBrk="0" hangingPunct="0"/>
            <a:r>
              <a:rPr lang="de-DE" sz="900" b="0">
                <a:latin typeface="Tahoma" pitchFamily="34" charset="0"/>
              </a:rPr>
              <a:t>53 </a:t>
            </a:r>
            <a:r>
              <a:rPr lang="de-DE" sz="1000" b="0">
                <a:latin typeface="Tahoma" pitchFamily="34" charset="0"/>
              </a:rPr>
              <a:t>     </a:t>
            </a:r>
          </a:p>
        </p:txBody>
      </p:sp>
      <p:sp>
        <p:nvSpPr>
          <p:cNvPr id="9246" name="Rectangle 30"/>
          <p:cNvSpPr>
            <a:spLocks noChangeArrowheads="1"/>
          </p:cNvSpPr>
          <p:nvPr/>
        </p:nvSpPr>
        <p:spPr bwMode="auto">
          <a:xfrm>
            <a:off x="7508875" y="2616200"/>
            <a:ext cx="468313" cy="566738"/>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Te</a:t>
            </a:r>
            <a:endParaRPr lang="de-DE" sz="1800" b="0">
              <a:latin typeface="Tahoma" pitchFamily="34" charset="0"/>
            </a:endParaRPr>
          </a:p>
          <a:p>
            <a:pPr algn="ctr" eaLnBrk="0" hangingPunct="0"/>
            <a:r>
              <a:rPr lang="de-DE" sz="900" b="0">
                <a:latin typeface="Tahoma" pitchFamily="34" charset="0"/>
              </a:rPr>
              <a:t>52 </a:t>
            </a:r>
            <a:r>
              <a:rPr lang="de-DE" sz="1000" b="0">
                <a:latin typeface="Tahoma" pitchFamily="34" charset="0"/>
              </a:rPr>
              <a:t>     </a:t>
            </a:r>
          </a:p>
        </p:txBody>
      </p:sp>
      <p:sp>
        <p:nvSpPr>
          <p:cNvPr id="9247" name="Rectangle 31"/>
          <p:cNvSpPr>
            <a:spLocks noChangeArrowheads="1"/>
          </p:cNvSpPr>
          <p:nvPr/>
        </p:nvSpPr>
        <p:spPr bwMode="auto">
          <a:xfrm>
            <a:off x="7015163" y="2616200"/>
            <a:ext cx="468312" cy="566738"/>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Sb</a:t>
            </a:r>
            <a:endParaRPr lang="de-DE" sz="1800" b="0">
              <a:latin typeface="Tahoma" pitchFamily="34" charset="0"/>
            </a:endParaRPr>
          </a:p>
          <a:p>
            <a:pPr algn="ctr" eaLnBrk="0" hangingPunct="0"/>
            <a:r>
              <a:rPr lang="de-DE" sz="900" b="0">
                <a:latin typeface="Tahoma" pitchFamily="34" charset="0"/>
              </a:rPr>
              <a:t>51 </a:t>
            </a:r>
            <a:r>
              <a:rPr lang="de-DE" sz="1000" b="0">
                <a:latin typeface="Tahoma" pitchFamily="34" charset="0"/>
              </a:rPr>
              <a:t>     </a:t>
            </a:r>
          </a:p>
        </p:txBody>
      </p:sp>
      <p:sp>
        <p:nvSpPr>
          <p:cNvPr id="9248" name="Rectangle 32"/>
          <p:cNvSpPr>
            <a:spLocks noChangeArrowheads="1"/>
          </p:cNvSpPr>
          <p:nvPr/>
        </p:nvSpPr>
        <p:spPr bwMode="auto">
          <a:xfrm>
            <a:off x="6521450" y="2616200"/>
            <a:ext cx="468313" cy="566738"/>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Sn</a:t>
            </a:r>
            <a:endParaRPr lang="de-DE" sz="1800" b="0">
              <a:latin typeface="Tahoma" pitchFamily="34" charset="0"/>
            </a:endParaRPr>
          </a:p>
          <a:p>
            <a:pPr algn="ctr" eaLnBrk="0" hangingPunct="0"/>
            <a:r>
              <a:rPr lang="de-DE" sz="900" b="0">
                <a:latin typeface="Tahoma" pitchFamily="34" charset="0"/>
              </a:rPr>
              <a:t>50 </a:t>
            </a:r>
            <a:r>
              <a:rPr lang="de-DE" sz="1000" b="0">
                <a:latin typeface="Tahoma" pitchFamily="34" charset="0"/>
              </a:rPr>
              <a:t>     </a:t>
            </a:r>
          </a:p>
        </p:txBody>
      </p:sp>
      <p:sp>
        <p:nvSpPr>
          <p:cNvPr id="9249" name="Rectangle 33"/>
          <p:cNvSpPr>
            <a:spLocks noChangeArrowheads="1"/>
          </p:cNvSpPr>
          <p:nvPr/>
        </p:nvSpPr>
        <p:spPr bwMode="auto">
          <a:xfrm>
            <a:off x="8494713" y="3217863"/>
            <a:ext cx="468312" cy="566737"/>
          </a:xfrm>
          <a:prstGeom prst="rect">
            <a:avLst/>
          </a:prstGeom>
          <a:solidFill>
            <a:schemeClr val="bg1"/>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endParaRPr lang="de-DE" sz="1000" b="0">
              <a:latin typeface="Tahoma" pitchFamily="34" charset="0"/>
            </a:endParaRPr>
          </a:p>
        </p:txBody>
      </p:sp>
      <p:sp>
        <p:nvSpPr>
          <p:cNvPr id="9250" name="Rectangle 35"/>
          <p:cNvSpPr>
            <a:spLocks noChangeArrowheads="1"/>
          </p:cNvSpPr>
          <p:nvPr/>
        </p:nvSpPr>
        <p:spPr bwMode="auto">
          <a:xfrm>
            <a:off x="7015163" y="3217863"/>
            <a:ext cx="468312"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dirty="0">
                <a:latin typeface="Tahoma" pitchFamily="34" charset="0"/>
              </a:rPr>
              <a:t>Bi</a:t>
            </a:r>
            <a:endParaRPr lang="de-DE" sz="1800" b="0" dirty="0">
              <a:latin typeface="Tahoma" pitchFamily="34" charset="0"/>
            </a:endParaRPr>
          </a:p>
          <a:p>
            <a:pPr algn="ctr" eaLnBrk="0" hangingPunct="0"/>
            <a:r>
              <a:rPr lang="de-DE" sz="900" b="0" dirty="0">
                <a:latin typeface="Tahoma" pitchFamily="34" charset="0"/>
              </a:rPr>
              <a:t>83 </a:t>
            </a:r>
            <a:r>
              <a:rPr lang="de-DE" sz="1000" b="0" dirty="0">
                <a:latin typeface="Tahoma" pitchFamily="34" charset="0"/>
              </a:rPr>
              <a:t>     </a:t>
            </a:r>
          </a:p>
        </p:txBody>
      </p:sp>
      <p:sp>
        <p:nvSpPr>
          <p:cNvPr id="9251" name="Rectangle 36"/>
          <p:cNvSpPr>
            <a:spLocks noChangeArrowheads="1"/>
          </p:cNvSpPr>
          <p:nvPr/>
        </p:nvSpPr>
        <p:spPr bwMode="auto">
          <a:xfrm>
            <a:off x="6521450" y="3217863"/>
            <a:ext cx="468313"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Pb</a:t>
            </a:r>
            <a:endParaRPr lang="de-DE" sz="1800" b="0">
              <a:latin typeface="Tahoma" pitchFamily="34" charset="0"/>
            </a:endParaRPr>
          </a:p>
          <a:p>
            <a:pPr algn="ctr" eaLnBrk="0" hangingPunct="0"/>
            <a:r>
              <a:rPr lang="de-DE" sz="900" b="0">
                <a:latin typeface="Tahoma" pitchFamily="34" charset="0"/>
              </a:rPr>
              <a:t>82 </a:t>
            </a:r>
            <a:r>
              <a:rPr lang="de-DE" sz="1000" b="0">
                <a:latin typeface="Tahoma" pitchFamily="34" charset="0"/>
              </a:rPr>
              <a:t>     </a:t>
            </a:r>
          </a:p>
        </p:txBody>
      </p:sp>
      <p:sp>
        <p:nvSpPr>
          <p:cNvPr id="9252" name="Rectangle 37"/>
          <p:cNvSpPr>
            <a:spLocks noChangeArrowheads="1"/>
          </p:cNvSpPr>
          <p:nvPr/>
        </p:nvSpPr>
        <p:spPr bwMode="auto">
          <a:xfrm>
            <a:off x="5045075" y="2616200"/>
            <a:ext cx="466725" cy="566738"/>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Ag</a:t>
            </a:r>
            <a:endParaRPr lang="de-DE" sz="1800" b="0">
              <a:latin typeface="Tahoma" pitchFamily="34" charset="0"/>
            </a:endParaRPr>
          </a:p>
          <a:p>
            <a:pPr algn="ctr" eaLnBrk="0" hangingPunct="0"/>
            <a:r>
              <a:rPr lang="de-DE" sz="900" b="0">
                <a:latin typeface="Tahoma" pitchFamily="34" charset="0"/>
              </a:rPr>
              <a:t>47 </a:t>
            </a:r>
            <a:r>
              <a:rPr lang="de-DE" sz="1000" b="0">
                <a:latin typeface="Tahoma" pitchFamily="34" charset="0"/>
              </a:rPr>
              <a:t>     </a:t>
            </a:r>
          </a:p>
        </p:txBody>
      </p:sp>
      <p:sp>
        <p:nvSpPr>
          <p:cNvPr id="9253" name="Rectangle 38"/>
          <p:cNvSpPr>
            <a:spLocks noChangeArrowheads="1"/>
          </p:cNvSpPr>
          <p:nvPr/>
        </p:nvSpPr>
        <p:spPr bwMode="auto">
          <a:xfrm>
            <a:off x="5045075" y="3217863"/>
            <a:ext cx="466725"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Au</a:t>
            </a:r>
            <a:endParaRPr lang="de-DE" sz="1800" b="0">
              <a:latin typeface="Tahoma" pitchFamily="34" charset="0"/>
            </a:endParaRPr>
          </a:p>
          <a:p>
            <a:pPr algn="ctr" eaLnBrk="0" hangingPunct="0"/>
            <a:r>
              <a:rPr lang="de-DE" sz="900" b="0">
                <a:latin typeface="Tahoma" pitchFamily="34" charset="0"/>
              </a:rPr>
              <a:t>79 </a:t>
            </a:r>
            <a:r>
              <a:rPr lang="de-DE" sz="1000" b="0">
                <a:latin typeface="Tahoma" pitchFamily="34" charset="0"/>
              </a:rPr>
              <a:t>     </a:t>
            </a:r>
          </a:p>
        </p:txBody>
      </p:sp>
      <p:sp>
        <p:nvSpPr>
          <p:cNvPr id="9254" name="Rectangle 39"/>
          <p:cNvSpPr>
            <a:spLocks noChangeArrowheads="1"/>
          </p:cNvSpPr>
          <p:nvPr/>
        </p:nvSpPr>
        <p:spPr bwMode="auto">
          <a:xfrm>
            <a:off x="153988" y="242888"/>
            <a:ext cx="468312" cy="568325"/>
          </a:xfrm>
          <a:prstGeom prst="rect">
            <a:avLst/>
          </a:prstGeom>
          <a:solidFill>
            <a:schemeClr val="folHlink"/>
          </a:solidFill>
          <a:ln w="9525">
            <a:solidFill>
              <a:schemeClr val="tx1"/>
            </a:solidFill>
            <a:miter lim="800000"/>
            <a:headEnd/>
            <a:tailEnd/>
          </a:ln>
          <a:effectLst>
            <a:prstShdw prst="shdw17" dist="17961" dir="13500000">
              <a:schemeClr val="bg2"/>
            </a:prstShdw>
          </a:effectLst>
        </p:spPr>
        <p:txBody>
          <a:bodyPr wrap="none" anchor="ctr"/>
          <a:lstStyle/>
          <a:p>
            <a:pPr algn="ctr" eaLnBrk="0" hangingPunct="0">
              <a:spcBef>
                <a:spcPct val="5000"/>
              </a:spcBef>
            </a:pPr>
            <a:r>
              <a:rPr lang="de-DE" sz="1400">
                <a:latin typeface="Tahoma" pitchFamily="34" charset="0"/>
              </a:rPr>
              <a:t>H</a:t>
            </a:r>
            <a:endParaRPr lang="de-DE" sz="1800" b="0">
              <a:latin typeface="Tahoma" pitchFamily="34" charset="0"/>
            </a:endParaRPr>
          </a:p>
          <a:p>
            <a:pPr algn="ctr" eaLnBrk="0" hangingPunct="0"/>
            <a:r>
              <a:rPr lang="de-DE" sz="900" b="0">
                <a:latin typeface="Tahoma" pitchFamily="34" charset="0"/>
              </a:rPr>
              <a:t>1 </a:t>
            </a:r>
            <a:r>
              <a:rPr lang="de-DE" sz="1000" b="0">
                <a:latin typeface="Tahoma" pitchFamily="34" charset="0"/>
              </a:rPr>
              <a:t>     </a:t>
            </a:r>
          </a:p>
        </p:txBody>
      </p:sp>
      <p:sp>
        <p:nvSpPr>
          <p:cNvPr id="9255" name="Rectangle 40"/>
          <p:cNvSpPr>
            <a:spLocks noChangeArrowheads="1"/>
          </p:cNvSpPr>
          <p:nvPr/>
        </p:nvSpPr>
        <p:spPr bwMode="auto">
          <a:xfrm>
            <a:off x="153988" y="839788"/>
            <a:ext cx="468312" cy="568325"/>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Li</a:t>
            </a:r>
            <a:endParaRPr lang="de-DE" sz="1800" b="0">
              <a:latin typeface="Tahoma" pitchFamily="34" charset="0"/>
            </a:endParaRPr>
          </a:p>
          <a:p>
            <a:pPr algn="ctr" eaLnBrk="0" hangingPunct="0"/>
            <a:r>
              <a:rPr lang="de-DE" sz="900" b="0">
                <a:latin typeface="Tahoma" pitchFamily="34" charset="0"/>
              </a:rPr>
              <a:t>3 </a:t>
            </a:r>
            <a:r>
              <a:rPr lang="de-DE" sz="1000" b="0">
                <a:latin typeface="Tahoma" pitchFamily="34" charset="0"/>
              </a:rPr>
              <a:t>     </a:t>
            </a:r>
          </a:p>
        </p:txBody>
      </p:sp>
      <p:sp>
        <p:nvSpPr>
          <p:cNvPr id="9256" name="Rectangle 41"/>
          <p:cNvSpPr>
            <a:spLocks noChangeArrowheads="1"/>
          </p:cNvSpPr>
          <p:nvPr/>
        </p:nvSpPr>
        <p:spPr bwMode="auto">
          <a:xfrm>
            <a:off x="153988" y="1436688"/>
            <a:ext cx="468312"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Na</a:t>
            </a:r>
            <a:endParaRPr lang="de-DE" sz="1800" b="0">
              <a:latin typeface="Tahoma" pitchFamily="34" charset="0"/>
            </a:endParaRPr>
          </a:p>
          <a:p>
            <a:pPr algn="ctr" eaLnBrk="0" hangingPunct="0"/>
            <a:r>
              <a:rPr lang="de-DE" sz="900" b="0">
                <a:latin typeface="Tahoma" pitchFamily="34" charset="0"/>
              </a:rPr>
              <a:t>11</a:t>
            </a:r>
            <a:r>
              <a:rPr lang="de-DE" sz="1000" b="0">
                <a:latin typeface="Tahoma" pitchFamily="34" charset="0"/>
              </a:rPr>
              <a:t>     </a:t>
            </a:r>
          </a:p>
        </p:txBody>
      </p:sp>
      <p:sp>
        <p:nvSpPr>
          <p:cNvPr id="9257" name="Rectangle 42"/>
          <p:cNvSpPr>
            <a:spLocks noChangeArrowheads="1"/>
          </p:cNvSpPr>
          <p:nvPr/>
        </p:nvSpPr>
        <p:spPr bwMode="auto">
          <a:xfrm>
            <a:off x="153988" y="2033588"/>
            <a:ext cx="468312"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K</a:t>
            </a:r>
            <a:endParaRPr lang="de-DE" sz="1800" b="0">
              <a:latin typeface="Tahoma" pitchFamily="34" charset="0"/>
            </a:endParaRPr>
          </a:p>
          <a:p>
            <a:pPr algn="ctr" eaLnBrk="0" hangingPunct="0"/>
            <a:r>
              <a:rPr lang="de-DE" sz="900" b="0">
                <a:latin typeface="Tahoma" pitchFamily="34" charset="0"/>
              </a:rPr>
              <a:t>19  </a:t>
            </a:r>
            <a:r>
              <a:rPr lang="de-DE" sz="1000" b="0">
                <a:latin typeface="Tahoma" pitchFamily="34" charset="0"/>
              </a:rPr>
              <a:t>    </a:t>
            </a:r>
          </a:p>
        </p:txBody>
      </p:sp>
      <p:sp>
        <p:nvSpPr>
          <p:cNvPr id="9258" name="Rectangle 43"/>
          <p:cNvSpPr>
            <a:spLocks noChangeArrowheads="1"/>
          </p:cNvSpPr>
          <p:nvPr/>
        </p:nvSpPr>
        <p:spPr bwMode="auto">
          <a:xfrm>
            <a:off x="153988" y="3225800"/>
            <a:ext cx="468312" cy="566738"/>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Cs</a:t>
            </a:r>
            <a:endParaRPr lang="de-DE" sz="1800" b="0">
              <a:latin typeface="Tahoma" pitchFamily="34" charset="0"/>
            </a:endParaRPr>
          </a:p>
          <a:p>
            <a:pPr algn="ctr" eaLnBrk="0" hangingPunct="0"/>
            <a:r>
              <a:rPr lang="de-DE" sz="900" b="0">
                <a:latin typeface="Tahoma" pitchFamily="34" charset="0"/>
              </a:rPr>
              <a:t>55</a:t>
            </a:r>
            <a:r>
              <a:rPr lang="de-DE" sz="1000" b="0">
                <a:latin typeface="Tahoma" pitchFamily="34" charset="0"/>
              </a:rPr>
              <a:t>      </a:t>
            </a:r>
          </a:p>
        </p:txBody>
      </p:sp>
      <p:sp>
        <p:nvSpPr>
          <p:cNvPr id="9259" name="Rectangle 44"/>
          <p:cNvSpPr>
            <a:spLocks noChangeArrowheads="1"/>
          </p:cNvSpPr>
          <p:nvPr/>
        </p:nvSpPr>
        <p:spPr bwMode="auto">
          <a:xfrm>
            <a:off x="153988" y="2624138"/>
            <a:ext cx="468312"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Rb</a:t>
            </a:r>
            <a:endParaRPr lang="de-DE" sz="1800" b="0">
              <a:latin typeface="Tahoma" pitchFamily="34" charset="0"/>
            </a:endParaRPr>
          </a:p>
          <a:p>
            <a:pPr algn="ctr" eaLnBrk="0" hangingPunct="0"/>
            <a:r>
              <a:rPr lang="de-DE" sz="900" b="0">
                <a:latin typeface="Tahoma" pitchFamily="34" charset="0"/>
              </a:rPr>
              <a:t>37 </a:t>
            </a:r>
            <a:r>
              <a:rPr lang="de-DE" sz="1000" b="0">
                <a:latin typeface="Tahoma" pitchFamily="34" charset="0"/>
              </a:rPr>
              <a:t>     </a:t>
            </a:r>
          </a:p>
        </p:txBody>
      </p:sp>
      <p:sp>
        <p:nvSpPr>
          <p:cNvPr id="9260" name="Rectangle 45"/>
          <p:cNvSpPr>
            <a:spLocks noChangeArrowheads="1"/>
          </p:cNvSpPr>
          <p:nvPr/>
        </p:nvSpPr>
        <p:spPr bwMode="auto">
          <a:xfrm>
            <a:off x="635000" y="2033588"/>
            <a:ext cx="466725"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Ca</a:t>
            </a:r>
            <a:endParaRPr lang="de-DE" sz="1800" b="0">
              <a:latin typeface="Tahoma" pitchFamily="34" charset="0"/>
            </a:endParaRPr>
          </a:p>
          <a:p>
            <a:pPr algn="ctr" eaLnBrk="0" hangingPunct="0"/>
            <a:r>
              <a:rPr lang="de-DE" sz="900" b="0">
                <a:latin typeface="Tahoma" pitchFamily="34" charset="0"/>
              </a:rPr>
              <a:t>20 </a:t>
            </a:r>
            <a:r>
              <a:rPr lang="de-DE" sz="1000" b="0">
                <a:latin typeface="Tahoma" pitchFamily="34" charset="0"/>
              </a:rPr>
              <a:t>     </a:t>
            </a:r>
          </a:p>
        </p:txBody>
      </p:sp>
      <p:sp>
        <p:nvSpPr>
          <p:cNvPr id="9261" name="Rectangle 46"/>
          <p:cNvSpPr>
            <a:spLocks noChangeArrowheads="1"/>
          </p:cNvSpPr>
          <p:nvPr/>
        </p:nvSpPr>
        <p:spPr bwMode="auto">
          <a:xfrm>
            <a:off x="2590800" y="2616200"/>
            <a:ext cx="468313" cy="566738"/>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Mo</a:t>
            </a:r>
            <a:endParaRPr lang="de-DE" sz="1800" b="0">
              <a:latin typeface="Tahoma" pitchFamily="34" charset="0"/>
            </a:endParaRPr>
          </a:p>
          <a:p>
            <a:pPr algn="ctr" eaLnBrk="0" hangingPunct="0"/>
            <a:r>
              <a:rPr lang="de-DE" sz="900" b="0">
                <a:latin typeface="Tahoma" pitchFamily="34" charset="0"/>
              </a:rPr>
              <a:t>42 </a:t>
            </a:r>
            <a:r>
              <a:rPr lang="de-DE" sz="1000" b="0">
                <a:latin typeface="Tahoma" pitchFamily="34" charset="0"/>
              </a:rPr>
              <a:t>     </a:t>
            </a:r>
          </a:p>
        </p:txBody>
      </p:sp>
      <p:sp>
        <p:nvSpPr>
          <p:cNvPr id="9262" name="Rectangle 47"/>
          <p:cNvSpPr>
            <a:spLocks noChangeArrowheads="1"/>
          </p:cNvSpPr>
          <p:nvPr/>
        </p:nvSpPr>
        <p:spPr bwMode="auto">
          <a:xfrm>
            <a:off x="2098675" y="2616200"/>
            <a:ext cx="466725" cy="566738"/>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Nb</a:t>
            </a:r>
            <a:endParaRPr lang="de-DE" sz="1800" b="0">
              <a:latin typeface="Tahoma" pitchFamily="34" charset="0"/>
            </a:endParaRPr>
          </a:p>
          <a:p>
            <a:pPr algn="ctr" eaLnBrk="0" hangingPunct="0"/>
            <a:r>
              <a:rPr lang="de-DE" sz="900" b="0">
                <a:latin typeface="Tahoma" pitchFamily="34" charset="0"/>
              </a:rPr>
              <a:t>41 </a:t>
            </a:r>
            <a:r>
              <a:rPr lang="de-DE" sz="1000" b="0">
                <a:latin typeface="Tahoma" pitchFamily="34" charset="0"/>
              </a:rPr>
              <a:t>     </a:t>
            </a:r>
          </a:p>
        </p:txBody>
      </p:sp>
      <p:sp>
        <p:nvSpPr>
          <p:cNvPr id="9263" name="Rectangle 48"/>
          <p:cNvSpPr>
            <a:spLocks noChangeArrowheads="1"/>
          </p:cNvSpPr>
          <p:nvPr/>
        </p:nvSpPr>
        <p:spPr bwMode="auto">
          <a:xfrm>
            <a:off x="635000" y="2624138"/>
            <a:ext cx="466725"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Sr</a:t>
            </a:r>
            <a:endParaRPr lang="de-DE" sz="1800" b="0">
              <a:latin typeface="Tahoma" pitchFamily="34" charset="0"/>
            </a:endParaRPr>
          </a:p>
          <a:p>
            <a:pPr algn="ctr" eaLnBrk="0" hangingPunct="0"/>
            <a:r>
              <a:rPr lang="de-DE" sz="900" b="0">
                <a:latin typeface="Tahoma" pitchFamily="34" charset="0"/>
              </a:rPr>
              <a:t>38 </a:t>
            </a:r>
            <a:r>
              <a:rPr lang="de-DE" sz="1000" b="0">
                <a:latin typeface="Tahoma" pitchFamily="34" charset="0"/>
              </a:rPr>
              <a:t>     </a:t>
            </a:r>
          </a:p>
        </p:txBody>
      </p:sp>
      <p:sp>
        <p:nvSpPr>
          <p:cNvPr id="9264" name="Rectangle 49"/>
          <p:cNvSpPr>
            <a:spLocks noChangeArrowheads="1"/>
          </p:cNvSpPr>
          <p:nvPr/>
        </p:nvSpPr>
        <p:spPr bwMode="auto">
          <a:xfrm>
            <a:off x="4056063" y="2616200"/>
            <a:ext cx="466725" cy="566738"/>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Rh</a:t>
            </a:r>
            <a:endParaRPr lang="de-DE" sz="1800" b="0">
              <a:latin typeface="Tahoma" pitchFamily="34" charset="0"/>
            </a:endParaRPr>
          </a:p>
          <a:p>
            <a:pPr algn="ctr" eaLnBrk="0" hangingPunct="0"/>
            <a:r>
              <a:rPr lang="de-DE" sz="900" b="0">
                <a:latin typeface="Tahoma" pitchFamily="34" charset="0"/>
              </a:rPr>
              <a:t>45</a:t>
            </a:r>
            <a:r>
              <a:rPr lang="de-DE" sz="1000" b="0">
                <a:latin typeface="Tahoma" pitchFamily="34" charset="0"/>
              </a:rPr>
              <a:t>    </a:t>
            </a:r>
          </a:p>
        </p:txBody>
      </p:sp>
      <p:sp>
        <p:nvSpPr>
          <p:cNvPr id="9265" name="Rectangle 50"/>
          <p:cNvSpPr>
            <a:spLocks noChangeArrowheads="1"/>
          </p:cNvSpPr>
          <p:nvPr/>
        </p:nvSpPr>
        <p:spPr bwMode="auto">
          <a:xfrm>
            <a:off x="4548188" y="2616200"/>
            <a:ext cx="468312" cy="566738"/>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Pd</a:t>
            </a:r>
            <a:endParaRPr lang="de-DE" sz="1800" b="0">
              <a:latin typeface="Tahoma" pitchFamily="34" charset="0"/>
            </a:endParaRPr>
          </a:p>
          <a:p>
            <a:pPr algn="ctr" eaLnBrk="0" hangingPunct="0"/>
            <a:r>
              <a:rPr lang="de-DE" sz="900" b="0">
                <a:latin typeface="Tahoma" pitchFamily="34" charset="0"/>
              </a:rPr>
              <a:t>46 </a:t>
            </a:r>
            <a:r>
              <a:rPr lang="de-DE" sz="1000" b="0">
                <a:latin typeface="Tahoma" pitchFamily="34" charset="0"/>
              </a:rPr>
              <a:t>     </a:t>
            </a:r>
          </a:p>
        </p:txBody>
      </p:sp>
      <p:sp>
        <p:nvSpPr>
          <p:cNvPr id="9266" name="Rectangle 51"/>
          <p:cNvSpPr>
            <a:spLocks noChangeArrowheads="1"/>
          </p:cNvSpPr>
          <p:nvPr/>
        </p:nvSpPr>
        <p:spPr bwMode="auto">
          <a:xfrm>
            <a:off x="1603375" y="2616200"/>
            <a:ext cx="466725" cy="566738"/>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Zr</a:t>
            </a:r>
            <a:endParaRPr lang="de-DE" sz="1800" b="0">
              <a:latin typeface="Tahoma" pitchFamily="34" charset="0"/>
            </a:endParaRPr>
          </a:p>
          <a:p>
            <a:pPr algn="ctr" eaLnBrk="0" hangingPunct="0"/>
            <a:r>
              <a:rPr lang="de-DE" sz="900" b="0">
                <a:latin typeface="Tahoma" pitchFamily="34" charset="0"/>
              </a:rPr>
              <a:t>40 </a:t>
            </a:r>
            <a:r>
              <a:rPr lang="de-DE" sz="1000" b="0">
                <a:latin typeface="Tahoma" pitchFamily="34" charset="0"/>
              </a:rPr>
              <a:t>     </a:t>
            </a:r>
          </a:p>
        </p:txBody>
      </p:sp>
      <p:sp>
        <p:nvSpPr>
          <p:cNvPr id="9267" name="Rectangle 52"/>
          <p:cNvSpPr>
            <a:spLocks noChangeArrowheads="1"/>
          </p:cNvSpPr>
          <p:nvPr/>
        </p:nvSpPr>
        <p:spPr bwMode="auto">
          <a:xfrm>
            <a:off x="3562350" y="2616200"/>
            <a:ext cx="466725" cy="566738"/>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Ru</a:t>
            </a:r>
            <a:endParaRPr lang="de-DE" sz="1800" b="0">
              <a:latin typeface="Tahoma" pitchFamily="34" charset="0"/>
            </a:endParaRPr>
          </a:p>
          <a:p>
            <a:pPr algn="ctr" eaLnBrk="0" hangingPunct="0"/>
            <a:r>
              <a:rPr lang="de-DE" sz="900" b="0">
                <a:latin typeface="Tahoma" pitchFamily="34" charset="0"/>
              </a:rPr>
              <a:t>44 </a:t>
            </a:r>
            <a:r>
              <a:rPr lang="de-DE" sz="1000" b="0">
                <a:latin typeface="Tahoma" pitchFamily="34" charset="0"/>
              </a:rPr>
              <a:t>     </a:t>
            </a:r>
          </a:p>
        </p:txBody>
      </p:sp>
      <p:sp>
        <p:nvSpPr>
          <p:cNvPr id="9268" name="Rectangle 53"/>
          <p:cNvSpPr>
            <a:spLocks noChangeArrowheads="1"/>
          </p:cNvSpPr>
          <p:nvPr/>
        </p:nvSpPr>
        <p:spPr bwMode="auto">
          <a:xfrm>
            <a:off x="2590800" y="3217863"/>
            <a:ext cx="468313"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W</a:t>
            </a:r>
            <a:endParaRPr lang="de-DE" sz="1800" b="0">
              <a:latin typeface="Tahoma" pitchFamily="34" charset="0"/>
            </a:endParaRPr>
          </a:p>
          <a:p>
            <a:pPr algn="ctr" eaLnBrk="0" hangingPunct="0"/>
            <a:r>
              <a:rPr lang="de-DE" sz="900" b="0">
                <a:latin typeface="Tahoma" pitchFamily="34" charset="0"/>
              </a:rPr>
              <a:t>74 </a:t>
            </a:r>
            <a:r>
              <a:rPr lang="de-DE" sz="1000" b="0">
                <a:latin typeface="Tahoma" pitchFamily="34" charset="0"/>
              </a:rPr>
              <a:t>     </a:t>
            </a:r>
          </a:p>
        </p:txBody>
      </p:sp>
      <p:sp>
        <p:nvSpPr>
          <p:cNvPr id="9269" name="Rectangle 54"/>
          <p:cNvSpPr>
            <a:spLocks noChangeArrowheads="1"/>
          </p:cNvSpPr>
          <p:nvPr/>
        </p:nvSpPr>
        <p:spPr bwMode="auto">
          <a:xfrm>
            <a:off x="2098675" y="3217863"/>
            <a:ext cx="466725"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Ta</a:t>
            </a:r>
            <a:endParaRPr lang="de-DE" sz="1800" b="0">
              <a:latin typeface="Tahoma" pitchFamily="34" charset="0"/>
            </a:endParaRPr>
          </a:p>
          <a:p>
            <a:pPr algn="ctr" eaLnBrk="0" hangingPunct="0"/>
            <a:r>
              <a:rPr lang="de-DE" sz="900" b="0">
                <a:latin typeface="Tahoma" pitchFamily="34" charset="0"/>
              </a:rPr>
              <a:t>73 </a:t>
            </a:r>
            <a:r>
              <a:rPr lang="de-DE" sz="1000" b="0">
                <a:latin typeface="Tahoma" pitchFamily="34" charset="0"/>
              </a:rPr>
              <a:t>     </a:t>
            </a:r>
          </a:p>
        </p:txBody>
      </p:sp>
      <p:sp>
        <p:nvSpPr>
          <p:cNvPr id="9270" name="Rectangle 55"/>
          <p:cNvSpPr>
            <a:spLocks noChangeArrowheads="1"/>
          </p:cNvSpPr>
          <p:nvPr/>
        </p:nvSpPr>
        <p:spPr bwMode="auto">
          <a:xfrm>
            <a:off x="1116013" y="3200400"/>
            <a:ext cx="466725" cy="596900"/>
          </a:xfrm>
          <a:prstGeom prst="rect">
            <a:avLst/>
          </a:prstGeom>
          <a:solidFill>
            <a:schemeClr val="folHlink"/>
          </a:solidFill>
          <a:ln w="19050">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La</a:t>
            </a:r>
            <a:endParaRPr lang="de-DE" sz="1800" b="0">
              <a:latin typeface="Tahoma" pitchFamily="34" charset="0"/>
            </a:endParaRPr>
          </a:p>
          <a:p>
            <a:pPr algn="ctr" eaLnBrk="0" hangingPunct="0"/>
            <a:r>
              <a:rPr lang="de-DE" sz="900" b="0">
                <a:latin typeface="Tahoma" pitchFamily="34" charset="0"/>
              </a:rPr>
              <a:t>       57   71 </a:t>
            </a:r>
            <a:r>
              <a:rPr lang="de-DE" sz="1000" b="0">
                <a:latin typeface="Tahoma" pitchFamily="34" charset="0"/>
              </a:rPr>
              <a:t>     </a:t>
            </a:r>
          </a:p>
        </p:txBody>
      </p:sp>
      <p:sp>
        <p:nvSpPr>
          <p:cNvPr id="9271" name="Rectangle 56"/>
          <p:cNvSpPr>
            <a:spLocks noChangeArrowheads="1"/>
          </p:cNvSpPr>
          <p:nvPr/>
        </p:nvSpPr>
        <p:spPr bwMode="auto">
          <a:xfrm>
            <a:off x="4056063" y="3217863"/>
            <a:ext cx="466725"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Ir</a:t>
            </a:r>
            <a:endParaRPr lang="de-DE" sz="1800" b="0">
              <a:latin typeface="Tahoma" pitchFamily="34" charset="0"/>
            </a:endParaRPr>
          </a:p>
          <a:p>
            <a:pPr algn="ctr" eaLnBrk="0" hangingPunct="0"/>
            <a:r>
              <a:rPr lang="de-DE" sz="900" b="0">
                <a:latin typeface="Tahoma" pitchFamily="34" charset="0"/>
              </a:rPr>
              <a:t>77 </a:t>
            </a:r>
            <a:r>
              <a:rPr lang="de-DE" sz="1000" b="0">
                <a:latin typeface="Tahoma" pitchFamily="34" charset="0"/>
              </a:rPr>
              <a:t>     </a:t>
            </a:r>
          </a:p>
        </p:txBody>
      </p:sp>
      <p:sp>
        <p:nvSpPr>
          <p:cNvPr id="9272" name="Rectangle 57"/>
          <p:cNvSpPr>
            <a:spLocks noChangeArrowheads="1"/>
          </p:cNvSpPr>
          <p:nvPr/>
        </p:nvSpPr>
        <p:spPr bwMode="auto">
          <a:xfrm>
            <a:off x="4548188" y="3217863"/>
            <a:ext cx="468312"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Pt</a:t>
            </a:r>
            <a:endParaRPr lang="de-DE" sz="1800" b="0">
              <a:latin typeface="Tahoma" pitchFamily="34" charset="0"/>
            </a:endParaRPr>
          </a:p>
          <a:p>
            <a:pPr algn="ctr" eaLnBrk="0" hangingPunct="0"/>
            <a:r>
              <a:rPr lang="de-DE" sz="900" b="0">
                <a:latin typeface="Tahoma" pitchFamily="34" charset="0"/>
              </a:rPr>
              <a:t>78 </a:t>
            </a:r>
            <a:r>
              <a:rPr lang="de-DE" sz="1000" b="0">
                <a:latin typeface="Tahoma" pitchFamily="34" charset="0"/>
              </a:rPr>
              <a:t>     </a:t>
            </a:r>
          </a:p>
        </p:txBody>
      </p:sp>
      <p:sp>
        <p:nvSpPr>
          <p:cNvPr id="9273" name="Rectangle 58"/>
          <p:cNvSpPr>
            <a:spLocks noChangeArrowheads="1"/>
          </p:cNvSpPr>
          <p:nvPr/>
        </p:nvSpPr>
        <p:spPr bwMode="auto">
          <a:xfrm>
            <a:off x="1603375" y="3217863"/>
            <a:ext cx="466725" cy="566737"/>
          </a:xfrm>
          <a:prstGeom prst="rect">
            <a:avLst/>
          </a:prstGeom>
          <a:solidFill>
            <a:schemeClr val="bg1"/>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endParaRPr lang="de-DE" sz="1000" b="0">
              <a:latin typeface="Tahoma" pitchFamily="34" charset="0"/>
            </a:endParaRPr>
          </a:p>
        </p:txBody>
      </p:sp>
      <p:sp>
        <p:nvSpPr>
          <p:cNvPr id="9274" name="Rectangle 59"/>
          <p:cNvSpPr>
            <a:spLocks noChangeArrowheads="1"/>
          </p:cNvSpPr>
          <p:nvPr/>
        </p:nvSpPr>
        <p:spPr bwMode="auto">
          <a:xfrm>
            <a:off x="3562350" y="3217863"/>
            <a:ext cx="466725"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Os</a:t>
            </a:r>
            <a:endParaRPr lang="de-DE" sz="1800" b="0">
              <a:latin typeface="Tahoma" pitchFamily="34" charset="0"/>
            </a:endParaRPr>
          </a:p>
          <a:p>
            <a:pPr algn="ctr" eaLnBrk="0" hangingPunct="0"/>
            <a:r>
              <a:rPr lang="de-DE" sz="900" b="0">
                <a:latin typeface="Tahoma" pitchFamily="34" charset="0"/>
              </a:rPr>
              <a:t>76 </a:t>
            </a:r>
            <a:r>
              <a:rPr lang="de-DE" sz="1000" b="0">
                <a:latin typeface="Tahoma" pitchFamily="34" charset="0"/>
              </a:rPr>
              <a:t>     </a:t>
            </a:r>
          </a:p>
        </p:txBody>
      </p:sp>
      <p:sp>
        <p:nvSpPr>
          <p:cNvPr id="9275" name="Rectangle 60"/>
          <p:cNvSpPr>
            <a:spLocks noChangeArrowheads="1"/>
          </p:cNvSpPr>
          <p:nvPr/>
        </p:nvSpPr>
        <p:spPr bwMode="auto">
          <a:xfrm>
            <a:off x="3070225" y="3217863"/>
            <a:ext cx="466725" cy="566737"/>
          </a:xfrm>
          <a:prstGeom prst="rect">
            <a:avLst/>
          </a:prstGeom>
          <a:solidFill>
            <a:schemeClr val="bg1"/>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endParaRPr lang="de-DE" sz="1000" b="0">
              <a:latin typeface="Tahoma" pitchFamily="34" charset="0"/>
            </a:endParaRPr>
          </a:p>
        </p:txBody>
      </p:sp>
      <p:sp>
        <p:nvSpPr>
          <p:cNvPr id="9276" name="Rectangle 61"/>
          <p:cNvSpPr>
            <a:spLocks noChangeArrowheads="1"/>
          </p:cNvSpPr>
          <p:nvPr/>
        </p:nvSpPr>
        <p:spPr bwMode="auto">
          <a:xfrm>
            <a:off x="635000" y="3814763"/>
            <a:ext cx="466725" cy="566737"/>
          </a:xfrm>
          <a:prstGeom prst="rect">
            <a:avLst/>
          </a:prstGeom>
          <a:solidFill>
            <a:schemeClr val="bg1"/>
          </a:solidFill>
          <a:ln w="9525">
            <a:solidFill>
              <a:schemeClr val="tx1"/>
            </a:solidFill>
            <a:miter lim="800000"/>
            <a:headEnd/>
            <a:tailEnd/>
          </a:ln>
          <a:effectLst>
            <a:prstShdw prst="shdw17" dist="17961" dir="2700000">
              <a:schemeClr val="bg2"/>
            </a:prstShdw>
          </a:effectLst>
        </p:spPr>
        <p:txBody>
          <a:bodyPr wrap="none" anchor="ctr"/>
          <a:lstStyle/>
          <a:p>
            <a:pPr eaLnBrk="0" hangingPunct="0"/>
            <a:endParaRPr lang="de-DE" sz="1000" b="0">
              <a:latin typeface="Tahoma" pitchFamily="34" charset="0"/>
            </a:endParaRPr>
          </a:p>
        </p:txBody>
      </p:sp>
      <p:sp>
        <p:nvSpPr>
          <p:cNvPr id="9277" name="Rectangle 62"/>
          <p:cNvSpPr>
            <a:spLocks noChangeArrowheads="1"/>
          </p:cNvSpPr>
          <p:nvPr/>
        </p:nvSpPr>
        <p:spPr bwMode="auto">
          <a:xfrm>
            <a:off x="1116013" y="3822700"/>
            <a:ext cx="438150" cy="566738"/>
          </a:xfrm>
          <a:prstGeom prst="rect">
            <a:avLst/>
          </a:prstGeom>
          <a:solidFill>
            <a:schemeClr val="bg1"/>
          </a:solidFill>
          <a:ln w="12700">
            <a:solidFill>
              <a:schemeClr val="tx1"/>
            </a:solidFill>
            <a:miter lim="800000"/>
            <a:headEnd/>
            <a:tailEnd/>
          </a:ln>
          <a:effectLst>
            <a:prstShdw prst="shdw17" dist="17961" dir="2700000">
              <a:schemeClr val="bg2"/>
            </a:prstShdw>
          </a:effectLst>
        </p:spPr>
        <p:txBody>
          <a:bodyPr wrap="none" anchor="ctr"/>
          <a:lstStyle/>
          <a:p>
            <a:pPr algn="ctr" eaLnBrk="0" hangingPunct="0"/>
            <a:endParaRPr lang="de-DE" sz="1000" b="0">
              <a:latin typeface="Tahoma" pitchFamily="34" charset="0"/>
            </a:endParaRPr>
          </a:p>
        </p:txBody>
      </p:sp>
      <p:sp>
        <p:nvSpPr>
          <p:cNvPr id="9278" name="Rectangle 63"/>
          <p:cNvSpPr>
            <a:spLocks noChangeArrowheads="1"/>
          </p:cNvSpPr>
          <p:nvPr/>
        </p:nvSpPr>
        <p:spPr bwMode="auto">
          <a:xfrm>
            <a:off x="635000" y="1436688"/>
            <a:ext cx="466725"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Mg</a:t>
            </a:r>
            <a:endParaRPr lang="de-DE" sz="1800" b="0">
              <a:latin typeface="Tahoma" pitchFamily="34" charset="0"/>
            </a:endParaRPr>
          </a:p>
          <a:p>
            <a:pPr algn="ctr" eaLnBrk="0" hangingPunct="0"/>
            <a:r>
              <a:rPr lang="de-DE" sz="900" b="0">
                <a:latin typeface="Tahoma" pitchFamily="34" charset="0"/>
              </a:rPr>
              <a:t>12 </a:t>
            </a:r>
            <a:r>
              <a:rPr lang="de-DE" sz="1000" b="0">
                <a:latin typeface="Tahoma" pitchFamily="34" charset="0"/>
              </a:rPr>
              <a:t>     </a:t>
            </a:r>
          </a:p>
        </p:txBody>
      </p:sp>
      <p:sp>
        <p:nvSpPr>
          <p:cNvPr id="9279" name="Rectangle 64"/>
          <p:cNvSpPr>
            <a:spLocks noChangeArrowheads="1"/>
          </p:cNvSpPr>
          <p:nvPr/>
        </p:nvSpPr>
        <p:spPr bwMode="auto">
          <a:xfrm>
            <a:off x="635000" y="839788"/>
            <a:ext cx="466725" cy="568325"/>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Be</a:t>
            </a:r>
            <a:endParaRPr lang="de-DE" sz="1800" b="0">
              <a:latin typeface="Tahoma" pitchFamily="34" charset="0"/>
            </a:endParaRPr>
          </a:p>
          <a:p>
            <a:pPr algn="ctr" eaLnBrk="0" hangingPunct="0"/>
            <a:r>
              <a:rPr lang="de-DE" sz="900" b="0">
                <a:latin typeface="Tahoma" pitchFamily="34" charset="0"/>
              </a:rPr>
              <a:t>4 </a:t>
            </a:r>
            <a:r>
              <a:rPr lang="de-DE" sz="1000" b="0">
                <a:latin typeface="Tahoma" pitchFamily="34" charset="0"/>
              </a:rPr>
              <a:t>     </a:t>
            </a:r>
          </a:p>
        </p:txBody>
      </p:sp>
      <p:sp>
        <p:nvSpPr>
          <p:cNvPr id="9280" name="Rectangle 65"/>
          <p:cNvSpPr>
            <a:spLocks noChangeArrowheads="1"/>
          </p:cNvSpPr>
          <p:nvPr/>
        </p:nvSpPr>
        <p:spPr bwMode="auto">
          <a:xfrm>
            <a:off x="8494713" y="1430338"/>
            <a:ext cx="468312"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Ar</a:t>
            </a:r>
            <a:endParaRPr lang="de-DE" sz="1800" b="0">
              <a:latin typeface="Tahoma" pitchFamily="34" charset="0"/>
            </a:endParaRPr>
          </a:p>
          <a:p>
            <a:pPr algn="ctr" eaLnBrk="0" hangingPunct="0"/>
            <a:r>
              <a:rPr lang="de-DE" sz="900" b="0">
                <a:latin typeface="Tahoma" pitchFamily="34" charset="0"/>
              </a:rPr>
              <a:t>18 </a:t>
            </a:r>
            <a:r>
              <a:rPr lang="de-DE" sz="1000" b="0">
                <a:latin typeface="Tahoma" pitchFamily="34" charset="0"/>
              </a:rPr>
              <a:t>     </a:t>
            </a:r>
          </a:p>
        </p:txBody>
      </p:sp>
      <p:sp>
        <p:nvSpPr>
          <p:cNvPr id="9281" name="Rectangle 66"/>
          <p:cNvSpPr>
            <a:spLocks noChangeArrowheads="1"/>
          </p:cNvSpPr>
          <p:nvPr/>
        </p:nvSpPr>
        <p:spPr bwMode="auto">
          <a:xfrm>
            <a:off x="8004175" y="1436688"/>
            <a:ext cx="468313"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Cl</a:t>
            </a:r>
            <a:endParaRPr lang="de-DE" sz="1800" b="0">
              <a:latin typeface="Tahoma" pitchFamily="34" charset="0"/>
            </a:endParaRPr>
          </a:p>
          <a:p>
            <a:pPr algn="ctr" eaLnBrk="0" hangingPunct="0"/>
            <a:r>
              <a:rPr lang="de-DE" sz="900" b="0">
                <a:latin typeface="Tahoma" pitchFamily="34" charset="0"/>
              </a:rPr>
              <a:t>17</a:t>
            </a:r>
            <a:r>
              <a:rPr lang="de-DE" sz="1000" b="0">
                <a:latin typeface="Tahoma" pitchFamily="34" charset="0"/>
              </a:rPr>
              <a:t>     </a:t>
            </a:r>
          </a:p>
        </p:txBody>
      </p:sp>
      <p:sp>
        <p:nvSpPr>
          <p:cNvPr id="9282" name="Rectangle 67"/>
          <p:cNvSpPr>
            <a:spLocks noChangeArrowheads="1"/>
          </p:cNvSpPr>
          <p:nvPr/>
        </p:nvSpPr>
        <p:spPr bwMode="auto">
          <a:xfrm>
            <a:off x="7508875" y="1430338"/>
            <a:ext cx="468313"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S</a:t>
            </a:r>
            <a:endParaRPr lang="de-DE" sz="1800" b="0">
              <a:latin typeface="Tahoma" pitchFamily="34" charset="0"/>
            </a:endParaRPr>
          </a:p>
          <a:p>
            <a:pPr algn="ctr" eaLnBrk="0" hangingPunct="0"/>
            <a:r>
              <a:rPr lang="de-DE" sz="900" b="0">
                <a:latin typeface="Tahoma" pitchFamily="34" charset="0"/>
              </a:rPr>
              <a:t>16 </a:t>
            </a:r>
            <a:r>
              <a:rPr lang="de-DE" sz="1000" b="0">
                <a:latin typeface="Tahoma" pitchFamily="34" charset="0"/>
              </a:rPr>
              <a:t>     </a:t>
            </a:r>
          </a:p>
        </p:txBody>
      </p:sp>
      <p:sp>
        <p:nvSpPr>
          <p:cNvPr id="9283" name="Rectangle 68"/>
          <p:cNvSpPr>
            <a:spLocks noChangeArrowheads="1"/>
          </p:cNvSpPr>
          <p:nvPr/>
        </p:nvSpPr>
        <p:spPr bwMode="auto">
          <a:xfrm>
            <a:off x="7015163" y="1430338"/>
            <a:ext cx="468312"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P</a:t>
            </a:r>
            <a:endParaRPr lang="de-DE" sz="1800" b="0">
              <a:latin typeface="Tahoma" pitchFamily="34" charset="0"/>
            </a:endParaRPr>
          </a:p>
          <a:p>
            <a:pPr algn="ctr" eaLnBrk="0" hangingPunct="0"/>
            <a:r>
              <a:rPr lang="de-DE" sz="900" b="0">
                <a:latin typeface="Tahoma" pitchFamily="34" charset="0"/>
              </a:rPr>
              <a:t>15 </a:t>
            </a:r>
            <a:r>
              <a:rPr lang="de-DE" sz="1000" b="0">
                <a:latin typeface="Tahoma" pitchFamily="34" charset="0"/>
              </a:rPr>
              <a:t>     </a:t>
            </a:r>
          </a:p>
        </p:txBody>
      </p:sp>
      <p:sp>
        <p:nvSpPr>
          <p:cNvPr id="2" name="Rectangle 69"/>
          <p:cNvSpPr>
            <a:spLocks noChangeArrowheads="1"/>
          </p:cNvSpPr>
          <p:nvPr/>
        </p:nvSpPr>
        <p:spPr bwMode="auto">
          <a:xfrm>
            <a:off x="6521450" y="1430338"/>
            <a:ext cx="468313"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Si</a:t>
            </a:r>
            <a:endParaRPr lang="de-DE" sz="1800" b="0">
              <a:latin typeface="Tahoma" pitchFamily="34" charset="0"/>
            </a:endParaRPr>
          </a:p>
          <a:p>
            <a:pPr algn="ctr" eaLnBrk="0" hangingPunct="0"/>
            <a:r>
              <a:rPr lang="de-DE" sz="900" b="0">
                <a:latin typeface="Tahoma" pitchFamily="34" charset="0"/>
              </a:rPr>
              <a:t>14</a:t>
            </a:r>
            <a:r>
              <a:rPr lang="de-DE" sz="1000" b="0">
                <a:latin typeface="Tahoma" pitchFamily="34" charset="0"/>
              </a:rPr>
              <a:t>     </a:t>
            </a:r>
          </a:p>
        </p:txBody>
      </p:sp>
      <p:sp>
        <p:nvSpPr>
          <p:cNvPr id="9285" name="Rectangle 70"/>
          <p:cNvSpPr>
            <a:spLocks noChangeArrowheads="1"/>
          </p:cNvSpPr>
          <p:nvPr/>
        </p:nvSpPr>
        <p:spPr bwMode="auto">
          <a:xfrm>
            <a:off x="6029325" y="1430338"/>
            <a:ext cx="468313"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Al</a:t>
            </a:r>
            <a:endParaRPr lang="de-DE" sz="1800" b="0">
              <a:latin typeface="Tahoma" pitchFamily="34" charset="0"/>
            </a:endParaRPr>
          </a:p>
          <a:p>
            <a:pPr algn="ctr" eaLnBrk="0" hangingPunct="0"/>
            <a:r>
              <a:rPr lang="de-DE" sz="900" b="0">
                <a:latin typeface="Tahoma" pitchFamily="34" charset="0"/>
              </a:rPr>
              <a:t>13 </a:t>
            </a:r>
            <a:r>
              <a:rPr lang="de-DE" sz="1000" b="0">
                <a:latin typeface="Tahoma" pitchFamily="34" charset="0"/>
              </a:rPr>
              <a:t>     </a:t>
            </a:r>
          </a:p>
        </p:txBody>
      </p:sp>
      <p:sp>
        <p:nvSpPr>
          <p:cNvPr id="9286" name="Rectangle 71"/>
          <p:cNvSpPr>
            <a:spLocks noChangeArrowheads="1"/>
          </p:cNvSpPr>
          <p:nvPr/>
        </p:nvSpPr>
        <p:spPr bwMode="auto">
          <a:xfrm>
            <a:off x="8494713" y="833438"/>
            <a:ext cx="468312"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Ne</a:t>
            </a:r>
            <a:endParaRPr lang="de-DE" sz="1800" b="0">
              <a:latin typeface="Tahoma" pitchFamily="34" charset="0"/>
            </a:endParaRPr>
          </a:p>
          <a:p>
            <a:pPr algn="ctr" eaLnBrk="0" hangingPunct="0"/>
            <a:r>
              <a:rPr lang="de-DE" sz="900" b="0">
                <a:latin typeface="Tahoma" pitchFamily="34" charset="0"/>
              </a:rPr>
              <a:t>10 </a:t>
            </a:r>
            <a:r>
              <a:rPr lang="de-DE" sz="1000" b="0">
                <a:latin typeface="Tahoma" pitchFamily="34" charset="0"/>
              </a:rPr>
              <a:t>     </a:t>
            </a:r>
          </a:p>
        </p:txBody>
      </p:sp>
      <p:sp>
        <p:nvSpPr>
          <p:cNvPr id="9287" name="Rectangle 72"/>
          <p:cNvSpPr>
            <a:spLocks noChangeArrowheads="1"/>
          </p:cNvSpPr>
          <p:nvPr/>
        </p:nvSpPr>
        <p:spPr bwMode="auto">
          <a:xfrm>
            <a:off x="8004175" y="839788"/>
            <a:ext cx="468313" cy="568325"/>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F</a:t>
            </a:r>
            <a:endParaRPr lang="de-DE" sz="1800" b="0">
              <a:latin typeface="Tahoma" pitchFamily="34" charset="0"/>
            </a:endParaRPr>
          </a:p>
          <a:p>
            <a:pPr algn="ctr" eaLnBrk="0" hangingPunct="0"/>
            <a:r>
              <a:rPr lang="de-DE" sz="900" b="0">
                <a:latin typeface="Tahoma" pitchFamily="34" charset="0"/>
              </a:rPr>
              <a:t>9 </a:t>
            </a:r>
            <a:r>
              <a:rPr lang="de-DE" sz="1000" b="0">
                <a:latin typeface="Tahoma" pitchFamily="34" charset="0"/>
              </a:rPr>
              <a:t>     </a:t>
            </a:r>
          </a:p>
        </p:txBody>
      </p:sp>
      <p:sp>
        <p:nvSpPr>
          <p:cNvPr id="9288" name="Rectangle 73"/>
          <p:cNvSpPr>
            <a:spLocks noChangeArrowheads="1"/>
          </p:cNvSpPr>
          <p:nvPr/>
        </p:nvSpPr>
        <p:spPr bwMode="auto">
          <a:xfrm>
            <a:off x="7508875" y="833438"/>
            <a:ext cx="468313"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O</a:t>
            </a:r>
            <a:endParaRPr lang="de-DE" sz="1800" b="0">
              <a:latin typeface="Tahoma" pitchFamily="34" charset="0"/>
            </a:endParaRPr>
          </a:p>
          <a:p>
            <a:pPr algn="ctr" eaLnBrk="0" hangingPunct="0"/>
            <a:r>
              <a:rPr lang="de-DE" sz="900" b="0">
                <a:latin typeface="Tahoma" pitchFamily="34" charset="0"/>
              </a:rPr>
              <a:t>8 </a:t>
            </a:r>
            <a:r>
              <a:rPr lang="de-DE" sz="1000" b="0">
                <a:latin typeface="Tahoma" pitchFamily="34" charset="0"/>
              </a:rPr>
              <a:t>     </a:t>
            </a:r>
          </a:p>
        </p:txBody>
      </p:sp>
      <p:sp>
        <p:nvSpPr>
          <p:cNvPr id="9289" name="Rectangle 74"/>
          <p:cNvSpPr>
            <a:spLocks noChangeArrowheads="1"/>
          </p:cNvSpPr>
          <p:nvPr/>
        </p:nvSpPr>
        <p:spPr bwMode="auto">
          <a:xfrm>
            <a:off x="7015163" y="833438"/>
            <a:ext cx="468312"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dirty="0">
                <a:latin typeface="Tahoma" pitchFamily="34" charset="0"/>
              </a:rPr>
              <a:t>N</a:t>
            </a:r>
            <a:endParaRPr lang="de-DE" sz="1800" b="0" dirty="0">
              <a:solidFill>
                <a:schemeClr val="bg1"/>
              </a:solidFill>
              <a:latin typeface="Tahoma" pitchFamily="34" charset="0"/>
            </a:endParaRPr>
          </a:p>
          <a:p>
            <a:pPr algn="ctr" eaLnBrk="0" hangingPunct="0"/>
            <a:r>
              <a:rPr lang="de-DE" sz="900" b="0" dirty="0">
                <a:latin typeface="Tahoma" pitchFamily="34" charset="0"/>
              </a:rPr>
              <a:t>7</a:t>
            </a:r>
            <a:r>
              <a:rPr lang="de-DE" sz="1200" b="0" dirty="0">
                <a:solidFill>
                  <a:schemeClr val="bg1"/>
                </a:solidFill>
                <a:latin typeface="Tahoma" pitchFamily="34" charset="0"/>
              </a:rPr>
              <a:t> </a:t>
            </a:r>
            <a:r>
              <a:rPr lang="de-DE" sz="1000" b="0" dirty="0">
                <a:solidFill>
                  <a:schemeClr val="bg1"/>
                </a:solidFill>
                <a:latin typeface="Tahoma" pitchFamily="34" charset="0"/>
              </a:rPr>
              <a:t>    </a:t>
            </a:r>
            <a:endParaRPr lang="de-DE" sz="1000" b="0" dirty="0">
              <a:latin typeface="Tahoma" pitchFamily="34" charset="0"/>
            </a:endParaRPr>
          </a:p>
        </p:txBody>
      </p:sp>
      <p:sp>
        <p:nvSpPr>
          <p:cNvPr id="9290" name="Rectangle 75"/>
          <p:cNvSpPr>
            <a:spLocks noChangeArrowheads="1"/>
          </p:cNvSpPr>
          <p:nvPr/>
        </p:nvSpPr>
        <p:spPr bwMode="auto">
          <a:xfrm>
            <a:off x="6521450" y="833438"/>
            <a:ext cx="468313"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C</a:t>
            </a:r>
            <a:endParaRPr lang="de-DE" sz="1800" b="0">
              <a:latin typeface="Tahoma" pitchFamily="34" charset="0"/>
            </a:endParaRPr>
          </a:p>
          <a:p>
            <a:pPr algn="ctr" eaLnBrk="0" hangingPunct="0"/>
            <a:r>
              <a:rPr lang="de-DE" sz="900" b="0">
                <a:latin typeface="Tahoma" pitchFamily="34" charset="0"/>
              </a:rPr>
              <a:t>6 </a:t>
            </a:r>
            <a:r>
              <a:rPr lang="de-DE" sz="1000" b="0">
                <a:latin typeface="Tahoma" pitchFamily="34" charset="0"/>
              </a:rPr>
              <a:t>     </a:t>
            </a:r>
          </a:p>
        </p:txBody>
      </p:sp>
      <p:sp>
        <p:nvSpPr>
          <p:cNvPr id="9291" name="Rectangle 76"/>
          <p:cNvSpPr>
            <a:spLocks noChangeArrowheads="1"/>
          </p:cNvSpPr>
          <p:nvPr/>
        </p:nvSpPr>
        <p:spPr bwMode="auto">
          <a:xfrm>
            <a:off x="6029325" y="833438"/>
            <a:ext cx="468313"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B</a:t>
            </a:r>
            <a:endParaRPr lang="de-DE" sz="1800" b="0">
              <a:latin typeface="Tahoma" pitchFamily="34" charset="0"/>
            </a:endParaRPr>
          </a:p>
          <a:p>
            <a:pPr algn="ctr" eaLnBrk="0" hangingPunct="0"/>
            <a:r>
              <a:rPr lang="de-DE" sz="900" b="0">
                <a:latin typeface="Tahoma" pitchFamily="34" charset="0"/>
              </a:rPr>
              <a:t>5 </a:t>
            </a:r>
            <a:r>
              <a:rPr lang="de-DE" sz="1000" b="0">
                <a:latin typeface="Tahoma" pitchFamily="34" charset="0"/>
              </a:rPr>
              <a:t>     </a:t>
            </a:r>
          </a:p>
        </p:txBody>
      </p:sp>
      <p:sp>
        <p:nvSpPr>
          <p:cNvPr id="9292" name="Rectangle 77"/>
          <p:cNvSpPr>
            <a:spLocks noChangeArrowheads="1"/>
          </p:cNvSpPr>
          <p:nvPr/>
        </p:nvSpPr>
        <p:spPr bwMode="auto">
          <a:xfrm>
            <a:off x="8494713" y="228600"/>
            <a:ext cx="468312" cy="566738"/>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He</a:t>
            </a:r>
          </a:p>
          <a:p>
            <a:pPr algn="ctr" eaLnBrk="0" hangingPunct="0"/>
            <a:r>
              <a:rPr lang="de-DE" sz="900" b="0">
                <a:latin typeface="Tahoma" pitchFamily="34" charset="0"/>
              </a:rPr>
              <a:t>2</a:t>
            </a:r>
            <a:endParaRPr lang="de-DE" sz="1400">
              <a:latin typeface="Tahoma" pitchFamily="34" charset="0"/>
            </a:endParaRPr>
          </a:p>
        </p:txBody>
      </p:sp>
      <p:sp>
        <p:nvSpPr>
          <p:cNvPr id="9293" name="Rectangle 78"/>
          <p:cNvSpPr>
            <a:spLocks noChangeArrowheads="1"/>
          </p:cNvSpPr>
          <p:nvPr/>
        </p:nvSpPr>
        <p:spPr bwMode="auto">
          <a:xfrm>
            <a:off x="3074988" y="2616200"/>
            <a:ext cx="466725" cy="566738"/>
          </a:xfrm>
          <a:prstGeom prst="rect">
            <a:avLst/>
          </a:prstGeom>
          <a:solidFill>
            <a:schemeClr val="bg1"/>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endParaRPr lang="de-DE" sz="1000" b="0">
              <a:latin typeface="Tahoma" pitchFamily="34" charset="0"/>
            </a:endParaRPr>
          </a:p>
        </p:txBody>
      </p:sp>
      <p:sp>
        <p:nvSpPr>
          <p:cNvPr id="9294" name="Rectangle 79"/>
          <p:cNvSpPr>
            <a:spLocks noChangeArrowheads="1"/>
          </p:cNvSpPr>
          <p:nvPr/>
        </p:nvSpPr>
        <p:spPr bwMode="auto">
          <a:xfrm>
            <a:off x="7999413" y="3227388"/>
            <a:ext cx="466725" cy="566737"/>
          </a:xfrm>
          <a:prstGeom prst="rect">
            <a:avLst/>
          </a:prstGeom>
          <a:solidFill>
            <a:schemeClr val="bg1"/>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endParaRPr lang="de-DE" sz="1000" b="0">
              <a:latin typeface="Tahoma" pitchFamily="34" charset="0"/>
            </a:endParaRPr>
          </a:p>
        </p:txBody>
      </p:sp>
      <p:sp>
        <p:nvSpPr>
          <p:cNvPr id="9295" name="Rectangle 80"/>
          <p:cNvSpPr>
            <a:spLocks noChangeArrowheads="1"/>
          </p:cNvSpPr>
          <p:nvPr/>
        </p:nvSpPr>
        <p:spPr bwMode="auto">
          <a:xfrm>
            <a:off x="152400" y="3797300"/>
            <a:ext cx="466725" cy="566738"/>
          </a:xfrm>
          <a:prstGeom prst="rect">
            <a:avLst/>
          </a:prstGeom>
          <a:solidFill>
            <a:schemeClr val="bg1"/>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endParaRPr lang="de-DE" sz="1000" b="0">
              <a:latin typeface="Tahoma" pitchFamily="34" charset="0"/>
            </a:endParaRPr>
          </a:p>
        </p:txBody>
      </p:sp>
      <p:sp>
        <p:nvSpPr>
          <p:cNvPr id="1223775" name="Rectangle 95"/>
          <p:cNvSpPr>
            <a:spLocks noChangeArrowheads="1"/>
          </p:cNvSpPr>
          <p:nvPr/>
        </p:nvSpPr>
        <p:spPr bwMode="auto">
          <a:xfrm>
            <a:off x="3657600" y="5114925"/>
            <a:ext cx="465138" cy="649288"/>
          </a:xfrm>
          <a:prstGeom prst="rect">
            <a:avLst/>
          </a:prstGeom>
          <a:solidFill>
            <a:schemeClr val="folHlink"/>
          </a:solidFill>
          <a:ln w="9525">
            <a:solidFill>
              <a:schemeClr val="tx1"/>
            </a:solidFill>
            <a:miter lim="800000"/>
            <a:headEnd/>
            <a:tailEnd/>
          </a:ln>
          <a:effectLst>
            <a:prstShdw prst="shdw17" dist="17961" dir="2700000">
              <a:schemeClr val="tx1">
                <a:gamma/>
                <a:shade val="60000"/>
                <a:invGamma/>
              </a:schemeClr>
            </a:prstShdw>
          </a:effectLst>
        </p:spPr>
        <p:txBody>
          <a:bodyPr wrap="none" anchor="ctr"/>
          <a:lstStyle/>
          <a:p>
            <a:pPr algn="ctr" eaLnBrk="0" hangingPunct="0">
              <a:defRPr/>
            </a:pPr>
            <a:r>
              <a:rPr lang="de-DE" sz="1400">
                <a:latin typeface="Tahoma" pitchFamily="34" charset="0"/>
              </a:rPr>
              <a:t>Sm</a:t>
            </a:r>
            <a:endParaRPr lang="de-DE" sz="1800" b="0">
              <a:latin typeface="Tahoma" pitchFamily="34" charset="0"/>
            </a:endParaRPr>
          </a:p>
          <a:p>
            <a:pPr algn="ctr" eaLnBrk="0" hangingPunct="0">
              <a:defRPr/>
            </a:pPr>
            <a:r>
              <a:rPr lang="de-DE" sz="900" b="0">
                <a:latin typeface="Tahoma" pitchFamily="34" charset="0"/>
              </a:rPr>
              <a:t>62 </a:t>
            </a:r>
            <a:r>
              <a:rPr lang="de-DE" sz="1000" b="0">
                <a:latin typeface="Tahoma" pitchFamily="34" charset="0"/>
              </a:rPr>
              <a:t>     </a:t>
            </a:r>
          </a:p>
        </p:txBody>
      </p:sp>
      <p:sp>
        <p:nvSpPr>
          <p:cNvPr id="1223776" name="Rectangle 96"/>
          <p:cNvSpPr>
            <a:spLocks noChangeArrowheads="1"/>
          </p:cNvSpPr>
          <p:nvPr/>
        </p:nvSpPr>
        <p:spPr bwMode="auto">
          <a:xfrm>
            <a:off x="1706563" y="5114925"/>
            <a:ext cx="463550" cy="649288"/>
          </a:xfrm>
          <a:prstGeom prst="rect">
            <a:avLst/>
          </a:prstGeom>
          <a:solidFill>
            <a:schemeClr val="folHlink"/>
          </a:solidFill>
          <a:ln w="9525">
            <a:solidFill>
              <a:schemeClr val="tx1"/>
            </a:solidFill>
            <a:miter lim="800000"/>
            <a:headEnd/>
            <a:tailEnd/>
          </a:ln>
          <a:effectLst>
            <a:prstShdw prst="shdw17" dist="17961" dir="2700000">
              <a:schemeClr val="tx1">
                <a:gamma/>
                <a:shade val="60000"/>
                <a:invGamma/>
              </a:schemeClr>
            </a:prstShdw>
          </a:effectLst>
        </p:spPr>
        <p:txBody>
          <a:bodyPr wrap="none" anchor="ctr"/>
          <a:lstStyle/>
          <a:p>
            <a:pPr algn="ctr" eaLnBrk="0" hangingPunct="0">
              <a:defRPr/>
            </a:pPr>
            <a:r>
              <a:rPr lang="de-DE" sz="1400">
                <a:latin typeface="Tahoma" pitchFamily="34" charset="0"/>
              </a:rPr>
              <a:t>Ce</a:t>
            </a:r>
            <a:endParaRPr lang="de-DE" sz="1800" b="0">
              <a:latin typeface="Tahoma" pitchFamily="34" charset="0"/>
            </a:endParaRPr>
          </a:p>
          <a:p>
            <a:pPr algn="ctr" eaLnBrk="0" hangingPunct="0">
              <a:defRPr/>
            </a:pPr>
            <a:r>
              <a:rPr lang="de-DE" sz="900" b="0">
                <a:latin typeface="Tahoma" pitchFamily="34" charset="0"/>
              </a:rPr>
              <a:t>58 </a:t>
            </a:r>
            <a:r>
              <a:rPr lang="de-DE" sz="1000" b="0">
                <a:latin typeface="Tahoma" pitchFamily="34" charset="0"/>
              </a:rPr>
              <a:t>     </a:t>
            </a:r>
          </a:p>
        </p:txBody>
      </p:sp>
      <p:sp>
        <p:nvSpPr>
          <p:cNvPr id="1223777" name="Rectangle 97"/>
          <p:cNvSpPr>
            <a:spLocks noChangeArrowheads="1"/>
          </p:cNvSpPr>
          <p:nvPr/>
        </p:nvSpPr>
        <p:spPr bwMode="auto">
          <a:xfrm>
            <a:off x="7559675" y="5114925"/>
            <a:ext cx="465138" cy="649288"/>
          </a:xfrm>
          <a:prstGeom prst="rect">
            <a:avLst/>
          </a:prstGeom>
          <a:solidFill>
            <a:schemeClr val="folHlink"/>
          </a:solidFill>
          <a:ln w="9525">
            <a:solidFill>
              <a:schemeClr val="tx1"/>
            </a:solidFill>
            <a:miter lim="800000"/>
            <a:headEnd/>
            <a:tailEnd/>
          </a:ln>
          <a:effectLst>
            <a:prstShdw prst="shdw17" dist="17961" dir="2700000">
              <a:schemeClr val="tx1">
                <a:gamma/>
                <a:shade val="60000"/>
                <a:invGamma/>
              </a:schemeClr>
            </a:prstShdw>
          </a:effectLst>
        </p:spPr>
        <p:txBody>
          <a:bodyPr wrap="none" anchor="ctr"/>
          <a:lstStyle/>
          <a:p>
            <a:pPr algn="ctr" eaLnBrk="0" hangingPunct="0">
              <a:defRPr/>
            </a:pPr>
            <a:r>
              <a:rPr lang="de-DE" sz="1400">
                <a:latin typeface="Tahoma" pitchFamily="34" charset="0"/>
              </a:rPr>
              <a:t>Yb</a:t>
            </a:r>
            <a:endParaRPr lang="de-DE" sz="1800" b="0">
              <a:latin typeface="Tahoma" pitchFamily="34" charset="0"/>
            </a:endParaRPr>
          </a:p>
          <a:p>
            <a:pPr algn="ctr" eaLnBrk="0" hangingPunct="0">
              <a:defRPr/>
            </a:pPr>
            <a:r>
              <a:rPr lang="de-DE" sz="900" b="0">
                <a:latin typeface="Tahoma" pitchFamily="34" charset="0"/>
              </a:rPr>
              <a:t>70 </a:t>
            </a:r>
            <a:r>
              <a:rPr lang="de-DE" sz="1000" b="0">
                <a:latin typeface="Tahoma" pitchFamily="34" charset="0"/>
              </a:rPr>
              <a:t>     </a:t>
            </a:r>
          </a:p>
        </p:txBody>
      </p:sp>
      <p:sp>
        <p:nvSpPr>
          <p:cNvPr id="1223778" name="Rectangle 98"/>
          <p:cNvSpPr>
            <a:spLocks noChangeArrowheads="1"/>
          </p:cNvSpPr>
          <p:nvPr/>
        </p:nvSpPr>
        <p:spPr bwMode="auto">
          <a:xfrm>
            <a:off x="7072313" y="5114925"/>
            <a:ext cx="465137" cy="649288"/>
          </a:xfrm>
          <a:prstGeom prst="rect">
            <a:avLst/>
          </a:prstGeom>
          <a:solidFill>
            <a:schemeClr val="folHlink"/>
          </a:solidFill>
          <a:ln w="9525">
            <a:solidFill>
              <a:schemeClr val="tx1"/>
            </a:solidFill>
            <a:miter lim="800000"/>
            <a:headEnd/>
            <a:tailEnd/>
          </a:ln>
          <a:effectLst>
            <a:prstShdw prst="shdw17" dist="17961" dir="2700000">
              <a:schemeClr val="tx1">
                <a:gamma/>
                <a:shade val="60000"/>
                <a:invGamma/>
              </a:schemeClr>
            </a:prstShdw>
          </a:effectLst>
        </p:spPr>
        <p:txBody>
          <a:bodyPr wrap="none" anchor="ctr"/>
          <a:lstStyle/>
          <a:p>
            <a:pPr algn="ctr" eaLnBrk="0" hangingPunct="0">
              <a:defRPr/>
            </a:pPr>
            <a:r>
              <a:rPr lang="de-DE" sz="1400">
                <a:latin typeface="Tahoma" pitchFamily="34" charset="0"/>
              </a:rPr>
              <a:t>Tm</a:t>
            </a:r>
            <a:endParaRPr lang="de-DE" sz="1800" b="0">
              <a:latin typeface="Tahoma" pitchFamily="34" charset="0"/>
            </a:endParaRPr>
          </a:p>
          <a:p>
            <a:pPr algn="ctr" eaLnBrk="0" hangingPunct="0">
              <a:defRPr/>
            </a:pPr>
            <a:r>
              <a:rPr lang="de-DE" sz="900" b="0">
                <a:latin typeface="Tahoma" pitchFamily="34" charset="0"/>
              </a:rPr>
              <a:t>69 </a:t>
            </a:r>
            <a:r>
              <a:rPr lang="de-DE" sz="1000" b="0">
                <a:latin typeface="Tahoma" pitchFamily="34" charset="0"/>
              </a:rPr>
              <a:t>     </a:t>
            </a:r>
          </a:p>
        </p:txBody>
      </p:sp>
      <p:sp>
        <p:nvSpPr>
          <p:cNvPr id="1223779" name="Rectangle 99"/>
          <p:cNvSpPr>
            <a:spLocks noChangeArrowheads="1"/>
          </p:cNvSpPr>
          <p:nvPr/>
        </p:nvSpPr>
        <p:spPr bwMode="auto">
          <a:xfrm>
            <a:off x="6580188" y="5114925"/>
            <a:ext cx="463550" cy="649288"/>
          </a:xfrm>
          <a:prstGeom prst="rect">
            <a:avLst/>
          </a:prstGeom>
          <a:solidFill>
            <a:schemeClr val="folHlink"/>
          </a:solidFill>
          <a:ln w="9525">
            <a:solidFill>
              <a:schemeClr val="tx1"/>
            </a:solidFill>
            <a:miter lim="800000"/>
            <a:headEnd/>
            <a:tailEnd/>
          </a:ln>
          <a:effectLst>
            <a:prstShdw prst="shdw17" dist="17961" dir="2700000">
              <a:schemeClr val="tx1">
                <a:gamma/>
                <a:shade val="60000"/>
                <a:invGamma/>
              </a:schemeClr>
            </a:prstShdw>
          </a:effectLst>
        </p:spPr>
        <p:txBody>
          <a:bodyPr wrap="none" anchor="ctr"/>
          <a:lstStyle/>
          <a:p>
            <a:pPr algn="ctr" eaLnBrk="0" hangingPunct="0">
              <a:defRPr/>
            </a:pPr>
            <a:r>
              <a:rPr lang="de-DE" sz="1400">
                <a:latin typeface="Tahoma" pitchFamily="34" charset="0"/>
              </a:rPr>
              <a:t>Er</a:t>
            </a:r>
            <a:endParaRPr lang="de-DE" sz="1800" b="0">
              <a:latin typeface="Tahoma" pitchFamily="34" charset="0"/>
            </a:endParaRPr>
          </a:p>
          <a:p>
            <a:pPr algn="ctr" eaLnBrk="0" hangingPunct="0">
              <a:defRPr/>
            </a:pPr>
            <a:r>
              <a:rPr lang="de-DE" sz="900" b="0">
                <a:latin typeface="Tahoma" pitchFamily="34" charset="0"/>
              </a:rPr>
              <a:t>68</a:t>
            </a:r>
            <a:r>
              <a:rPr lang="de-DE" sz="1000" b="0">
                <a:latin typeface="Tahoma" pitchFamily="34" charset="0"/>
              </a:rPr>
              <a:t>     </a:t>
            </a:r>
          </a:p>
        </p:txBody>
      </p:sp>
      <p:sp>
        <p:nvSpPr>
          <p:cNvPr id="1223780" name="Rectangle 100"/>
          <p:cNvSpPr>
            <a:spLocks noChangeArrowheads="1"/>
          </p:cNvSpPr>
          <p:nvPr/>
        </p:nvSpPr>
        <p:spPr bwMode="auto">
          <a:xfrm>
            <a:off x="6094413" y="5114925"/>
            <a:ext cx="463550" cy="649288"/>
          </a:xfrm>
          <a:prstGeom prst="rect">
            <a:avLst/>
          </a:prstGeom>
          <a:solidFill>
            <a:schemeClr val="folHlink"/>
          </a:solidFill>
          <a:ln w="9525">
            <a:solidFill>
              <a:schemeClr val="tx1"/>
            </a:solidFill>
            <a:miter lim="800000"/>
            <a:headEnd/>
            <a:tailEnd/>
          </a:ln>
          <a:effectLst>
            <a:prstShdw prst="shdw17" dist="17961" dir="2700000">
              <a:schemeClr val="tx1">
                <a:gamma/>
                <a:shade val="60000"/>
                <a:invGamma/>
              </a:schemeClr>
            </a:prstShdw>
          </a:effectLst>
        </p:spPr>
        <p:txBody>
          <a:bodyPr wrap="none" anchor="ctr"/>
          <a:lstStyle/>
          <a:p>
            <a:pPr algn="ctr" eaLnBrk="0" hangingPunct="0">
              <a:defRPr/>
            </a:pPr>
            <a:r>
              <a:rPr lang="de-DE" sz="1400">
                <a:latin typeface="Tahoma" pitchFamily="34" charset="0"/>
              </a:rPr>
              <a:t>Ho</a:t>
            </a:r>
            <a:endParaRPr lang="de-DE" sz="1800" b="0">
              <a:latin typeface="Tahoma" pitchFamily="34" charset="0"/>
            </a:endParaRPr>
          </a:p>
          <a:p>
            <a:pPr algn="ctr" eaLnBrk="0" hangingPunct="0">
              <a:defRPr/>
            </a:pPr>
            <a:r>
              <a:rPr lang="de-DE" sz="900" b="0">
                <a:latin typeface="Tahoma" pitchFamily="34" charset="0"/>
              </a:rPr>
              <a:t>67 </a:t>
            </a:r>
            <a:r>
              <a:rPr lang="de-DE" sz="1000" b="0">
                <a:latin typeface="Tahoma" pitchFamily="34" charset="0"/>
              </a:rPr>
              <a:t>     </a:t>
            </a:r>
          </a:p>
        </p:txBody>
      </p:sp>
      <p:sp>
        <p:nvSpPr>
          <p:cNvPr id="1223781" name="Rectangle 101"/>
          <p:cNvSpPr>
            <a:spLocks noChangeArrowheads="1"/>
          </p:cNvSpPr>
          <p:nvPr/>
        </p:nvSpPr>
        <p:spPr bwMode="auto">
          <a:xfrm>
            <a:off x="2192338" y="5114925"/>
            <a:ext cx="463550" cy="649288"/>
          </a:xfrm>
          <a:prstGeom prst="rect">
            <a:avLst/>
          </a:prstGeom>
          <a:solidFill>
            <a:schemeClr val="folHlink"/>
          </a:solidFill>
          <a:ln w="9525">
            <a:solidFill>
              <a:schemeClr val="tx1"/>
            </a:solidFill>
            <a:miter lim="800000"/>
            <a:headEnd/>
            <a:tailEnd/>
          </a:ln>
          <a:effectLst>
            <a:prstShdw prst="shdw17" dist="17961" dir="2700000">
              <a:schemeClr val="tx1">
                <a:gamma/>
                <a:shade val="60000"/>
                <a:invGamma/>
              </a:schemeClr>
            </a:prstShdw>
          </a:effectLst>
        </p:spPr>
        <p:txBody>
          <a:bodyPr wrap="none" anchor="ctr"/>
          <a:lstStyle/>
          <a:p>
            <a:pPr algn="ctr" eaLnBrk="0" hangingPunct="0">
              <a:defRPr/>
            </a:pPr>
            <a:r>
              <a:rPr lang="de-DE" sz="1400" dirty="0">
                <a:latin typeface="Tahoma" pitchFamily="34" charset="0"/>
              </a:rPr>
              <a:t>Pr</a:t>
            </a:r>
            <a:endParaRPr lang="de-DE" sz="1800" b="0" dirty="0">
              <a:latin typeface="Tahoma" pitchFamily="34" charset="0"/>
            </a:endParaRPr>
          </a:p>
          <a:p>
            <a:pPr algn="ctr" eaLnBrk="0" hangingPunct="0">
              <a:defRPr/>
            </a:pPr>
            <a:r>
              <a:rPr lang="de-DE" sz="900" b="0" dirty="0">
                <a:latin typeface="Tahoma" pitchFamily="34" charset="0"/>
              </a:rPr>
              <a:t>59 </a:t>
            </a:r>
            <a:r>
              <a:rPr lang="de-DE" sz="1000" b="0" dirty="0">
                <a:latin typeface="Tahoma" pitchFamily="34" charset="0"/>
              </a:rPr>
              <a:t>     </a:t>
            </a:r>
          </a:p>
        </p:txBody>
      </p:sp>
      <p:sp>
        <p:nvSpPr>
          <p:cNvPr id="1223782" name="Rectangle 102"/>
          <p:cNvSpPr>
            <a:spLocks noChangeArrowheads="1"/>
          </p:cNvSpPr>
          <p:nvPr/>
        </p:nvSpPr>
        <p:spPr bwMode="auto">
          <a:xfrm>
            <a:off x="5113338" y="5114925"/>
            <a:ext cx="460375" cy="649288"/>
          </a:xfrm>
          <a:prstGeom prst="rect">
            <a:avLst/>
          </a:prstGeom>
          <a:solidFill>
            <a:schemeClr val="folHlink"/>
          </a:solidFill>
          <a:ln w="9525">
            <a:solidFill>
              <a:schemeClr val="tx1"/>
            </a:solidFill>
            <a:miter lim="800000"/>
            <a:headEnd/>
            <a:tailEnd/>
          </a:ln>
          <a:effectLst>
            <a:prstShdw prst="shdw17" dist="17961" dir="2700000">
              <a:schemeClr val="tx1">
                <a:gamma/>
                <a:shade val="60000"/>
                <a:invGamma/>
              </a:schemeClr>
            </a:prstShdw>
          </a:effectLst>
        </p:spPr>
        <p:txBody>
          <a:bodyPr wrap="none" anchor="ctr"/>
          <a:lstStyle/>
          <a:p>
            <a:pPr algn="ctr" eaLnBrk="0" hangingPunct="0">
              <a:defRPr/>
            </a:pPr>
            <a:r>
              <a:rPr lang="de-DE" sz="1400">
                <a:latin typeface="Tahoma" pitchFamily="34" charset="0"/>
              </a:rPr>
              <a:t>Tb</a:t>
            </a:r>
            <a:endParaRPr lang="de-DE" sz="1800" b="0">
              <a:latin typeface="Tahoma" pitchFamily="34" charset="0"/>
            </a:endParaRPr>
          </a:p>
          <a:p>
            <a:pPr algn="ctr" eaLnBrk="0" hangingPunct="0">
              <a:defRPr/>
            </a:pPr>
            <a:r>
              <a:rPr lang="de-DE" sz="900" b="0">
                <a:latin typeface="Tahoma" pitchFamily="34" charset="0"/>
              </a:rPr>
              <a:t>65</a:t>
            </a:r>
            <a:r>
              <a:rPr lang="de-DE" sz="1000" b="0">
                <a:latin typeface="Tahoma" pitchFamily="34" charset="0"/>
              </a:rPr>
              <a:t>    </a:t>
            </a:r>
          </a:p>
        </p:txBody>
      </p:sp>
      <p:sp>
        <p:nvSpPr>
          <p:cNvPr id="1223783" name="Rectangle 103"/>
          <p:cNvSpPr>
            <a:spLocks noChangeArrowheads="1"/>
          </p:cNvSpPr>
          <p:nvPr/>
        </p:nvSpPr>
        <p:spPr bwMode="auto">
          <a:xfrm>
            <a:off x="5602288" y="5114925"/>
            <a:ext cx="465137" cy="649288"/>
          </a:xfrm>
          <a:prstGeom prst="rect">
            <a:avLst/>
          </a:prstGeom>
          <a:solidFill>
            <a:schemeClr val="folHlink"/>
          </a:solidFill>
          <a:ln w="9525">
            <a:solidFill>
              <a:schemeClr val="tx1"/>
            </a:solidFill>
            <a:miter lim="800000"/>
            <a:headEnd/>
            <a:tailEnd/>
          </a:ln>
          <a:effectLst>
            <a:prstShdw prst="shdw17" dist="17961" dir="2700000">
              <a:schemeClr val="tx1">
                <a:gamma/>
                <a:shade val="60000"/>
                <a:invGamma/>
              </a:schemeClr>
            </a:prstShdw>
          </a:effectLst>
        </p:spPr>
        <p:txBody>
          <a:bodyPr wrap="none" anchor="ctr"/>
          <a:lstStyle/>
          <a:p>
            <a:pPr algn="ctr" eaLnBrk="0" hangingPunct="0">
              <a:defRPr/>
            </a:pPr>
            <a:r>
              <a:rPr lang="de-DE" sz="1400">
                <a:latin typeface="Tahoma" pitchFamily="34" charset="0"/>
              </a:rPr>
              <a:t>Dy</a:t>
            </a:r>
            <a:endParaRPr lang="de-DE" sz="1800" b="0">
              <a:latin typeface="Tahoma" pitchFamily="34" charset="0"/>
            </a:endParaRPr>
          </a:p>
          <a:p>
            <a:pPr algn="ctr" eaLnBrk="0" hangingPunct="0">
              <a:defRPr/>
            </a:pPr>
            <a:r>
              <a:rPr lang="de-DE" sz="900" b="0">
                <a:latin typeface="Tahoma" pitchFamily="34" charset="0"/>
              </a:rPr>
              <a:t>66 </a:t>
            </a:r>
            <a:r>
              <a:rPr lang="de-DE" sz="1000" b="0">
                <a:latin typeface="Tahoma" pitchFamily="34" charset="0"/>
              </a:rPr>
              <a:t>     </a:t>
            </a:r>
          </a:p>
        </p:txBody>
      </p:sp>
      <p:sp>
        <p:nvSpPr>
          <p:cNvPr id="1223784" name="Rectangle 104"/>
          <p:cNvSpPr>
            <a:spLocks noChangeArrowheads="1"/>
          </p:cNvSpPr>
          <p:nvPr/>
        </p:nvSpPr>
        <p:spPr bwMode="auto">
          <a:xfrm>
            <a:off x="2674938" y="5114925"/>
            <a:ext cx="465137" cy="649288"/>
          </a:xfrm>
          <a:prstGeom prst="rect">
            <a:avLst/>
          </a:prstGeom>
          <a:solidFill>
            <a:schemeClr val="folHlink"/>
          </a:solidFill>
          <a:ln w="9525">
            <a:solidFill>
              <a:schemeClr val="tx1"/>
            </a:solidFill>
            <a:miter lim="800000"/>
            <a:headEnd/>
            <a:tailEnd/>
          </a:ln>
          <a:effectLst>
            <a:prstShdw prst="shdw17" dist="17961" dir="2700000">
              <a:schemeClr val="tx1">
                <a:gamma/>
                <a:shade val="60000"/>
                <a:invGamma/>
              </a:schemeClr>
            </a:prstShdw>
          </a:effectLst>
        </p:spPr>
        <p:txBody>
          <a:bodyPr wrap="none" anchor="ctr"/>
          <a:lstStyle/>
          <a:p>
            <a:pPr algn="ctr" eaLnBrk="0" hangingPunct="0">
              <a:defRPr/>
            </a:pPr>
            <a:r>
              <a:rPr lang="de-DE" sz="1400">
                <a:latin typeface="Tahoma" pitchFamily="34" charset="0"/>
              </a:rPr>
              <a:t>Nd</a:t>
            </a:r>
            <a:endParaRPr lang="de-DE" sz="1800" b="0">
              <a:latin typeface="Tahoma" pitchFamily="34" charset="0"/>
            </a:endParaRPr>
          </a:p>
          <a:p>
            <a:pPr algn="ctr" eaLnBrk="0" hangingPunct="0">
              <a:defRPr/>
            </a:pPr>
            <a:r>
              <a:rPr lang="de-DE" sz="900" b="0">
                <a:latin typeface="Tahoma" pitchFamily="34" charset="0"/>
              </a:rPr>
              <a:t>60 </a:t>
            </a:r>
            <a:r>
              <a:rPr lang="de-DE" sz="1000" b="0">
                <a:latin typeface="Tahoma" pitchFamily="34" charset="0"/>
              </a:rPr>
              <a:t>     </a:t>
            </a:r>
          </a:p>
        </p:txBody>
      </p:sp>
      <p:sp>
        <p:nvSpPr>
          <p:cNvPr id="1223785" name="Rectangle 105"/>
          <p:cNvSpPr>
            <a:spLocks noChangeArrowheads="1"/>
          </p:cNvSpPr>
          <p:nvPr/>
        </p:nvSpPr>
        <p:spPr bwMode="auto">
          <a:xfrm>
            <a:off x="4621213" y="5114925"/>
            <a:ext cx="463550" cy="649288"/>
          </a:xfrm>
          <a:prstGeom prst="rect">
            <a:avLst/>
          </a:prstGeom>
          <a:solidFill>
            <a:schemeClr val="folHlink"/>
          </a:solidFill>
          <a:ln w="9525">
            <a:solidFill>
              <a:schemeClr val="tx1"/>
            </a:solidFill>
            <a:miter lim="800000"/>
            <a:headEnd/>
            <a:tailEnd/>
          </a:ln>
          <a:effectLst>
            <a:prstShdw prst="shdw17" dist="17961" dir="2700000">
              <a:schemeClr val="tx1">
                <a:gamma/>
                <a:shade val="60000"/>
                <a:invGamma/>
              </a:schemeClr>
            </a:prstShdw>
          </a:effectLst>
        </p:spPr>
        <p:txBody>
          <a:bodyPr wrap="none" anchor="ctr"/>
          <a:lstStyle/>
          <a:p>
            <a:pPr algn="ctr" eaLnBrk="0" hangingPunct="0">
              <a:defRPr/>
            </a:pPr>
            <a:r>
              <a:rPr lang="de-DE" sz="1400">
                <a:latin typeface="Tahoma" pitchFamily="34" charset="0"/>
              </a:rPr>
              <a:t>Gd</a:t>
            </a:r>
            <a:endParaRPr lang="de-DE" sz="1800" b="0">
              <a:latin typeface="Tahoma" pitchFamily="34" charset="0"/>
            </a:endParaRPr>
          </a:p>
          <a:p>
            <a:pPr algn="ctr" eaLnBrk="0" hangingPunct="0">
              <a:defRPr/>
            </a:pPr>
            <a:r>
              <a:rPr lang="de-DE" sz="900" b="0">
                <a:latin typeface="Tahoma" pitchFamily="34" charset="0"/>
              </a:rPr>
              <a:t>64 </a:t>
            </a:r>
            <a:r>
              <a:rPr lang="de-DE" sz="1000" b="0">
                <a:latin typeface="Tahoma" pitchFamily="34" charset="0"/>
              </a:rPr>
              <a:t>     </a:t>
            </a:r>
          </a:p>
        </p:txBody>
      </p:sp>
      <p:sp>
        <p:nvSpPr>
          <p:cNvPr id="1223786" name="Rectangle 106"/>
          <p:cNvSpPr>
            <a:spLocks noChangeArrowheads="1"/>
          </p:cNvSpPr>
          <p:nvPr/>
        </p:nvSpPr>
        <p:spPr bwMode="auto">
          <a:xfrm>
            <a:off x="8040688" y="5114925"/>
            <a:ext cx="465137" cy="649288"/>
          </a:xfrm>
          <a:prstGeom prst="rect">
            <a:avLst/>
          </a:prstGeom>
          <a:solidFill>
            <a:schemeClr val="bg1"/>
          </a:solidFill>
          <a:ln w="9525">
            <a:solidFill>
              <a:schemeClr val="tx1"/>
            </a:solidFill>
            <a:miter lim="800000"/>
            <a:headEnd/>
            <a:tailEnd/>
          </a:ln>
          <a:effectLst>
            <a:prstShdw prst="shdw17" dist="17961" dir="2700000">
              <a:schemeClr val="tx1">
                <a:gamma/>
                <a:shade val="60000"/>
                <a:invGamma/>
              </a:schemeClr>
            </a:prstShdw>
          </a:effectLst>
        </p:spPr>
        <p:txBody>
          <a:bodyPr wrap="none" anchor="ctr"/>
          <a:lstStyle/>
          <a:p>
            <a:pPr algn="ctr" eaLnBrk="0" hangingPunct="0">
              <a:defRPr/>
            </a:pPr>
            <a:endParaRPr lang="de-DE" sz="1000" b="0" dirty="0">
              <a:latin typeface="Tahoma" pitchFamily="34" charset="0"/>
            </a:endParaRPr>
          </a:p>
        </p:txBody>
      </p:sp>
      <p:sp>
        <p:nvSpPr>
          <p:cNvPr id="1223787" name="Rectangle 107"/>
          <p:cNvSpPr>
            <a:spLocks noChangeArrowheads="1"/>
          </p:cNvSpPr>
          <p:nvPr/>
        </p:nvSpPr>
        <p:spPr bwMode="auto">
          <a:xfrm>
            <a:off x="3167063" y="5114925"/>
            <a:ext cx="465137" cy="649288"/>
          </a:xfrm>
          <a:prstGeom prst="rect">
            <a:avLst/>
          </a:prstGeom>
          <a:solidFill>
            <a:schemeClr val="bg1"/>
          </a:solidFill>
          <a:ln w="9525">
            <a:solidFill>
              <a:schemeClr val="tx1"/>
            </a:solidFill>
            <a:miter lim="800000"/>
            <a:headEnd/>
            <a:tailEnd/>
          </a:ln>
          <a:effectLst>
            <a:prstShdw prst="shdw17" dist="17961" dir="2700000">
              <a:schemeClr val="tx1">
                <a:gamma/>
                <a:shade val="60000"/>
                <a:invGamma/>
              </a:schemeClr>
            </a:prstShdw>
          </a:effectLst>
        </p:spPr>
        <p:txBody>
          <a:bodyPr wrap="none" anchor="ctr"/>
          <a:lstStyle/>
          <a:p>
            <a:pPr algn="ctr" eaLnBrk="0" hangingPunct="0">
              <a:defRPr/>
            </a:pPr>
            <a:endParaRPr lang="de-DE" sz="1000" b="0" dirty="0">
              <a:latin typeface="Tahoma" pitchFamily="34" charset="0"/>
            </a:endParaRPr>
          </a:p>
        </p:txBody>
      </p:sp>
      <p:sp>
        <p:nvSpPr>
          <p:cNvPr id="1223788" name="Rectangle 108"/>
          <p:cNvSpPr>
            <a:spLocks noChangeArrowheads="1"/>
          </p:cNvSpPr>
          <p:nvPr/>
        </p:nvSpPr>
        <p:spPr bwMode="auto">
          <a:xfrm>
            <a:off x="4151313" y="5114925"/>
            <a:ext cx="465137" cy="649288"/>
          </a:xfrm>
          <a:prstGeom prst="rect">
            <a:avLst/>
          </a:prstGeom>
          <a:solidFill>
            <a:schemeClr val="folHlink"/>
          </a:solidFill>
          <a:ln w="9525">
            <a:solidFill>
              <a:schemeClr val="tx1"/>
            </a:solidFill>
            <a:miter lim="800000"/>
            <a:headEnd/>
            <a:tailEnd/>
          </a:ln>
          <a:effectLst>
            <a:prstShdw prst="shdw17" dist="17961" dir="2700000">
              <a:schemeClr val="tx1">
                <a:gamma/>
                <a:shade val="60000"/>
                <a:invGamma/>
              </a:schemeClr>
            </a:prstShdw>
          </a:effectLst>
        </p:spPr>
        <p:txBody>
          <a:bodyPr wrap="none" anchor="ctr"/>
          <a:lstStyle/>
          <a:p>
            <a:pPr algn="ctr" eaLnBrk="0" hangingPunct="0">
              <a:defRPr/>
            </a:pPr>
            <a:r>
              <a:rPr lang="de-DE" sz="1400">
                <a:latin typeface="Tahoma" pitchFamily="34" charset="0"/>
              </a:rPr>
              <a:t>Eu</a:t>
            </a:r>
            <a:endParaRPr lang="de-DE" sz="1800" b="0">
              <a:latin typeface="Tahoma" pitchFamily="34" charset="0"/>
            </a:endParaRPr>
          </a:p>
          <a:p>
            <a:pPr algn="ctr" eaLnBrk="0" hangingPunct="0">
              <a:defRPr/>
            </a:pPr>
            <a:r>
              <a:rPr lang="de-DE" sz="900" b="0">
                <a:latin typeface="Tahoma" pitchFamily="34" charset="0"/>
              </a:rPr>
              <a:t>63 </a:t>
            </a:r>
            <a:r>
              <a:rPr lang="de-DE" sz="1000" b="0">
                <a:latin typeface="Tahoma" pitchFamily="34" charset="0"/>
              </a:rPr>
              <a:t>     </a:t>
            </a:r>
          </a:p>
        </p:txBody>
      </p:sp>
      <p:sp>
        <p:nvSpPr>
          <p:cNvPr id="9329" name="Rectangle 61"/>
          <p:cNvSpPr>
            <a:spLocks noChangeArrowheads="1"/>
          </p:cNvSpPr>
          <p:nvPr/>
        </p:nvSpPr>
        <p:spPr bwMode="auto">
          <a:xfrm>
            <a:off x="2093913" y="3802063"/>
            <a:ext cx="466725" cy="566737"/>
          </a:xfrm>
          <a:prstGeom prst="rect">
            <a:avLst/>
          </a:prstGeom>
          <a:solidFill>
            <a:schemeClr val="bg1"/>
          </a:solidFill>
          <a:ln w="9525">
            <a:solidFill>
              <a:schemeClr val="tx1"/>
            </a:solidFill>
            <a:miter lim="800000"/>
            <a:headEnd/>
            <a:tailEnd/>
          </a:ln>
          <a:effectLst>
            <a:prstShdw prst="shdw17" dist="17961" dir="2700000">
              <a:schemeClr val="bg2"/>
            </a:prstShdw>
          </a:effectLst>
        </p:spPr>
        <p:txBody>
          <a:bodyPr wrap="none" anchor="ctr"/>
          <a:lstStyle/>
          <a:p>
            <a:pPr eaLnBrk="0" hangingPunct="0"/>
            <a:endParaRPr lang="de-DE" sz="1000" b="0">
              <a:latin typeface="Tahoma" pitchFamily="34" charset="0"/>
            </a:endParaRPr>
          </a:p>
        </p:txBody>
      </p:sp>
      <p:sp>
        <p:nvSpPr>
          <p:cNvPr id="9330" name="Rectangle 80"/>
          <p:cNvSpPr>
            <a:spLocks noChangeArrowheads="1"/>
          </p:cNvSpPr>
          <p:nvPr/>
        </p:nvSpPr>
        <p:spPr bwMode="auto">
          <a:xfrm>
            <a:off x="1590675" y="3810000"/>
            <a:ext cx="466725" cy="566738"/>
          </a:xfrm>
          <a:prstGeom prst="rect">
            <a:avLst/>
          </a:prstGeom>
          <a:solidFill>
            <a:schemeClr val="bg1"/>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endParaRPr lang="de-DE" sz="1000" b="0">
              <a:latin typeface="Tahoma" pitchFamily="34" charset="0"/>
            </a:endParaRPr>
          </a:p>
        </p:txBody>
      </p:sp>
      <p:sp>
        <p:nvSpPr>
          <p:cNvPr id="9331" name="Rectangle 62"/>
          <p:cNvSpPr>
            <a:spLocks noChangeArrowheads="1"/>
          </p:cNvSpPr>
          <p:nvPr/>
        </p:nvSpPr>
        <p:spPr bwMode="auto">
          <a:xfrm>
            <a:off x="2590800" y="3810000"/>
            <a:ext cx="457200" cy="566738"/>
          </a:xfrm>
          <a:prstGeom prst="rect">
            <a:avLst/>
          </a:prstGeom>
          <a:solidFill>
            <a:schemeClr val="bg1"/>
          </a:solidFill>
          <a:ln w="12700">
            <a:solidFill>
              <a:schemeClr val="tx1"/>
            </a:solidFill>
            <a:miter lim="800000"/>
            <a:headEnd/>
            <a:tailEnd/>
          </a:ln>
          <a:effectLst>
            <a:prstShdw prst="shdw17" dist="17961" dir="2700000">
              <a:schemeClr val="bg2"/>
            </a:prstShdw>
          </a:effectLst>
        </p:spPr>
        <p:txBody>
          <a:bodyPr wrap="none" anchor="ctr"/>
          <a:lstStyle/>
          <a:p>
            <a:pPr algn="ctr" eaLnBrk="0" hangingPunct="0"/>
            <a:endParaRPr lang="de-DE" sz="1000" b="0">
              <a:latin typeface="Tahoma" pitchFamily="34" charset="0"/>
            </a:endParaRPr>
          </a:p>
        </p:txBody>
      </p:sp>
      <p:sp>
        <p:nvSpPr>
          <p:cNvPr id="9332" name="Rectangle 60"/>
          <p:cNvSpPr>
            <a:spLocks noChangeArrowheads="1"/>
          </p:cNvSpPr>
          <p:nvPr/>
        </p:nvSpPr>
        <p:spPr bwMode="auto">
          <a:xfrm>
            <a:off x="3557588" y="3810000"/>
            <a:ext cx="474662" cy="566738"/>
          </a:xfrm>
          <a:prstGeom prst="rect">
            <a:avLst/>
          </a:prstGeom>
          <a:solidFill>
            <a:schemeClr val="bg1"/>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endParaRPr lang="de-DE" sz="1000" b="0">
              <a:latin typeface="Tahoma" pitchFamily="34" charset="0"/>
            </a:endParaRPr>
          </a:p>
        </p:txBody>
      </p:sp>
      <p:sp>
        <p:nvSpPr>
          <p:cNvPr id="9333" name="Rectangle 62"/>
          <p:cNvSpPr>
            <a:spLocks noChangeArrowheads="1"/>
          </p:cNvSpPr>
          <p:nvPr/>
        </p:nvSpPr>
        <p:spPr bwMode="auto">
          <a:xfrm>
            <a:off x="3063875" y="3810000"/>
            <a:ext cx="457200" cy="566738"/>
          </a:xfrm>
          <a:prstGeom prst="rect">
            <a:avLst/>
          </a:prstGeom>
          <a:solidFill>
            <a:schemeClr val="bg1"/>
          </a:solidFill>
          <a:ln w="12700">
            <a:solidFill>
              <a:schemeClr val="tx1"/>
            </a:solidFill>
            <a:miter lim="800000"/>
            <a:headEnd/>
            <a:tailEnd/>
          </a:ln>
          <a:effectLst>
            <a:prstShdw prst="shdw17" dist="17961" dir="2700000">
              <a:schemeClr val="bg2"/>
            </a:prstShdw>
          </a:effectLst>
        </p:spPr>
        <p:txBody>
          <a:bodyPr wrap="none" anchor="ctr"/>
          <a:lstStyle/>
          <a:p>
            <a:pPr algn="ctr" eaLnBrk="0" hangingPunct="0"/>
            <a:endParaRPr lang="de-DE" sz="1000" b="0">
              <a:latin typeface="Tahoma" pitchFamily="34" charset="0"/>
            </a:endParaRPr>
          </a:p>
        </p:txBody>
      </p:sp>
      <p:sp>
        <p:nvSpPr>
          <p:cNvPr id="9334" name="Rectangle 60"/>
          <p:cNvSpPr>
            <a:spLocks noChangeArrowheads="1"/>
          </p:cNvSpPr>
          <p:nvPr/>
        </p:nvSpPr>
        <p:spPr bwMode="auto">
          <a:xfrm>
            <a:off x="4038600" y="3810000"/>
            <a:ext cx="476250" cy="566738"/>
          </a:xfrm>
          <a:prstGeom prst="rect">
            <a:avLst/>
          </a:prstGeom>
          <a:solidFill>
            <a:schemeClr val="bg1"/>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endParaRPr lang="de-DE" sz="1000" b="0">
              <a:latin typeface="Tahoma" pitchFamily="34" charset="0"/>
            </a:endParaRPr>
          </a:p>
        </p:txBody>
      </p:sp>
      <p:sp>
        <p:nvSpPr>
          <p:cNvPr id="9335" name="Rectangle 60"/>
          <p:cNvSpPr>
            <a:spLocks noChangeArrowheads="1"/>
          </p:cNvSpPr>
          <p:nvPr/>
        </p:nvSpPr>
        <p:spPr bwMode="auto">
          <a:xfrm>
            <a:off x="4545013" y="3810000"/>
            <a:ext cx="474662" cy="566738"/>
          </a:xfrm>
          <a:prstGeom prst="rect">
            <a:avLst/>
          </a:prstGeom>
          <a:solidFill>
            <a:schemeClr val="bg1"/>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endParaRPr lang="de-DE" sz="1000" b="0">
              <a:latin typeface="Tahoma" pitchFamily="34" charset="0"/>
            </a:endParaRPr>
          </a:p>
        </p:txBody>
      </p:sp>
      <p:sp>
        <p:nvSpPr>
          <p:cNvPr id="9336" name="Rectangle 60"/>
          <p:cNvSpPr>
            <a:spLocks noChangeArrowheads="1"/>
          </p:cNvSpPr>
          <p:nvPr/>
        </p:nvSpPr>
        <p:spPr bwMode="auto">
          <a:xfrm>
            <a:off x="5048250" y="3810000"/>
            <a:ext cx="474663" cy="566738"/>
          </a:xfrm>
          <a:prstGeom prst="rect">
            <a:avLst/>
          </a:prstGeom>
          <a:solidFill>
            <a:schemeClr val="bg1"/>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endParaRPr lang="de-DE" sz="1000" b="0">
              <a:latin typeface="Tahoma" pitchFamily="34" charset="0"/>
            </a:endParaRPr>
          </a:p>
        </p:txBody>
      </p:sp>
      <p:sp>
        <p:nvSpPr>
          <p:cNvPr id="9337" name="Rectangle 60"/>
          <p:cNvSpPr>
            <a:spLocks noChangeArrowheads="1"/>
          </p:cNvSpPr>
          <p:nvPr/>
        </p:nvSpPr>
        <p:spPr bwMode="auto">
          <a:xfrm>
            <a:off x="5541963" y="3810000"/>
            <a:ext cx="474662" cy="566738"/>
          </a:xfrm>
          <a:prstGeom prst="rect">
            <a:avLst/>
          </a:prstGeom>
          <a:solidFill>
            <a:schemeClr val="bg1"/>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endParaRPr lang="de-DE" sz="1000" b="0">
              <a:latin typeface="Tahoma" pitchFamily="34" charset="0"/>
            </a:endParaRPr>
          </a:p>
        </p:txBody>
      </p:sp>
      <p:sp>
        <p:nvSpPr>
          <p:cNvPr id="9338" name="Rectangle 60"/>
          <p:cNvSpPr>
            <a:spLocks noChangeArrowheads="1"/>
          </p:cNvSpPr>
          <p:nvPr/>
        </p:nvSpPr>
        <p:spPr bwMode="auto">
          <a:xfrm>
            <a:off x="6019800" y="3810000"/>
            <a:ext cx="476250" cy="566738"/>
          </a:xfrm>
          <a:prstGeom prst="rect">
            <a:avLst/>
          </a:prstGeom>
          <a:solidFill>
            <a:schemeClr val="bg1"/>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endParaRPr lang="de-DE" sz="1000" b="0">
              <a:latin typeface="Tahoma" pitchFamily="34" charset="0"/>
            </a:endParaRPr>
          </a:p>
        </p:txBody>
      </p:sp>
      <p:sp>
        <p:nvSpPr>
          <p:cNvPr id="9339" name="Rectangle 60"/>
          <p:cNvSpPr>
            <a:spLocks noChangeArrowheads="1"/>
          </p:cNvSpPr>
          <p:nvPr/>
        </p:nvSpPr>
        <p:spPr bwMode="auto">
          <a:xfrm>
            <a:off x="6519863" y="3810000"/>
            <a:ext cx="474662" cy="566738"/>
          </a:xfrm>
          <a:prstGeom prst="rect">
            <a:avLst/>
          </a:prstGeom>
          <a:solidFill>
            <a:schemeClr val="bg1"/>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endParaRPr lang="de-DE" sz="1000" b="0">
              <a:latin typeface="Tahoma" pitchFamily="34" charset="0"/>
            </a:endParaRPr>
          </a:p>
        </p:txBody>
      </p:sp>
      <p:sp>
        <p:nvSpPr>
          <p:cNvPr id="9340" name="Rectangle 60"/>
          <p:cNvSpPr>
            <a:spLocks noChangeArrowheads="1"/>
          </p:cNvSpPr>
          <p:nvPr/>
        </p:nvSpPr>
        <p:spPr bwMode="auto">
          <a:xfrm>
            <a:off x="8001000" y="3810000"/>
            <a:ext cx="476250" cy="566738"/>
          </a:xfrm>
          <a:prstGeom prst="rect">
            <a:avLst/>
          </a:prstGeom>
          <a:solidFill>
            <a:schemeClr val="bg1"/>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endParaRPr lang="de-DE" sz="1000" b="0">
              <a:latin typeface="Tahoma" pitchFamily="34" charset="0"/>
            </a:endParaRPr>
          </a:p>
        </p:txBody>
      </p:sp>
      <p:sp>
        <p:nvSpPr>
          <p:cNvPr id="9341" name="Rectangle 60"/>
          <p:cNvSpPr>
            <a:spLocks noChangeArrowheads="1"/>
          </p:cNvSpPr>
          <p:nvPr/>
        </p:nvSpPr>
        <p:spPr bwMode="auto">
          <a:xfrm>
            <a:off x="7516813" y="3810000"/>
            <a:ext cx="474662" cy="566738"/>
          </a:xfrm>
          <a:prstGeom prst="rect">
            <a:avLst/>
          </a:prstGeom>
          <a:solidFill>
            <a:schemeClr val="bg1"/>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endParaRPr lang="de-DE" sz="1000" b="0">
              <a:latin typeface="Tahoma" pitchFamily="34" charset="0"/>
            </a:endParaRPr>
          </a:p>
        </p:txBody>
      </p:sp>
      <p:sp>
        <p:nvSpPr>
          <p:cNvPr id="9342" name="Rectangle 60"/>
          <p:cNvSpPr>
            <a:spLocks noChangeArrowheads="1"/>
          </p:cNvSpPr>
          <p:nvPr/>
        </p:nvSpPr>
        <p:spPr bwMode="auto">
          <a:xfrm>
            <a:off x="7010400" y="3810000"/>
            <a:ext cx="476250" cy="566738"/>
          </a:xfrm>
          <a:prstGeom prst="rect">
            <a:avLst/>
          </a:prstGeom>
          <a:solidFill>
            <a:schemeClr val="bg1"/>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endParaRPr lang="de-DE" sz="1000" b="0">
              <a:latin typeface="Tahoma" pitchFamily="34" charset="0"/>
            </a:endParaRPr>
          </a:p>
        </p:txBody>
      </p:sp>
      <p:sp>
        <p:nvSpPr>
          <p:cNvPr id="9343" name="Rectangle 60"/>
          <p:cNvSpPr>
            <a:spLocks noChangeArrowheads="1"/>
          </p:cNvSpPr>
          <p:nvPr/>
        </p:nvSpPr>
        <p:spPr bwMode="auto">
          <a:xfrm>
            <a:off x="8477250" y="3810000"/>
            <a:ext cx="474663" cy="566738"/>
          </a:xfrm>
          <a:prstGeom prst="rect">
            <a:avLst/>
          </a:prstGeom>
          <a:solidFill>
            <a:schemeClr val="bg1"/>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endParaRPr lang="de-DE" sz="1000" b="0">
              <a:latin typeface="Tahoma" pitchFamily="34" charset="0"/>
            </a:endParaRPr>
          </a:p>
        </p:txBody>
      </p:sp>
      <p:grpSp>
        <p:nvGrpSpPr>
          <p:cNvPr id="9324" name="Group 111"/>
          <p:cNvGrpSpPr>
            <a:grpSpLocks/>
          </p:cNvGrpSpPr>
          <p:nvPr/>
        </p:nvGrpSpPr>
        <p:grpSpPr bwMode="auto">
          <a:xfrm>
            <a:off x="1600200" y="3810000"/>
            <a:ext cx="1447800" cy="574842"/>
            <a:chOff x="1069" y="2719"/>
            <a:chExt cx="893" cy="215"/>
          </a:xfrm>
        </p:grpSpPr>
        <p:sp>
          <p:nvSpPr>
            <p:cNvPr id="9347" name="Rectangle 112"/>
            <p:cNvSpPr>
              <a:spLocks noChangeArrowheads="1"/>
            </p:cNvSpPr>
            <p:nvPr/>
          </p:nvSpPr>
          <p:spPr bwMode="auto">
            <a:xfrm>
              <a:off x="1675" y="2719"/>
              <a:ext cx="287" cy="215"/>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dirty="0">
                  <a:latin typeface="Tahoma" pitchFamily="34" charset="0"/>
                </a:rPr>
                <a:t>U</a:t>
              </a:r>
              <a:endParaRPr lang="de-DE" sz="1800" b="0" dirty="0">
                <a:latin typeface="Tahoma" pitchFamily="34" charset="0"/>
              </a:endParaRPr>
            </a:p>
            <a:p>
              <a:pPr algn="ctr" eaLnBrk="0" hangingPunct="0"/>
              <a:r>
                <a:rPr lang="de-DE" sz="900" b="0" dirty="0">
                  <a:latin typeface="Tahoma" pitchFamily="34" charset="0"/>
                </a:rPr>
                <a:t>92 </a:t>
              </a:r>
              <a:r>
                <a:rPr lang="de-DE" sz="1000" b="0" dirty="0">
                  <a:latin typeface="Tahoma" pitchFamily="34" charset="0"/>
                </a:rPr>
                <a:t>     </a:t>
              </a:r>
            </a:p>
          </p:txBody>
        </p:sp>
        <p:sp>
          <p:nvSpPr>
            <p:cNvPr id="9348" name="Rectangle 113"/>
            <p:cNvSpPr>
              <a:spLocks noChangeArrowheads="1"/>
            </p:cNvSpPr>
            <p:nvPr/>
          </p:nvSpPr>
          <p:spPr bwMode="auto">
            <a:xfrm>
              <a:off x="1373" y="2719"/>
              <a:ext cx="286" cy="215"/>
            </a:xfrm>
            <a:prstGeom prst="rect">
              <a:avLst/>
            </a:prstGeom>
            <a:solidFill>
              <a:schemeClr val="bg1"/>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endParaRPr lang="de-DE" sz="1000" b="0">
                <a:latin typeface="Tahoma" pitchFamily="34" charset="0"/>
              </a:endParaRPr>
            </a:p>
          </p:txBody>
        </p:sp>
        <p:sp>
          <p:nvSpPr>
            <p:cNvPr id="9349" name="Rectangle 114"/>
            <p:cNvSpPr>
              <a:spLocks noChangeArrowheads="1"/>
            </p:cNvSpPr>
            <p:nvPr/>
          </p:nvSpPr>
          <p:spPr bwMode="auto">
            <a:xfrm>
              <a:off x="1069" y="2719"/>
              <a:ext cx="287" cy="215"/>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dirty="0">
                  <a:latin typeface="Tahoma" pitchFamily="34" charset="0"/>
                </a:rPr>
                <a:t>Th</a:t>
              </a:r>
              <a:endParaRPr lang="de-DE" sz="1800" b="0" dirty="0">
                <a:latin typeface="Tahoma" pitchFamily="34" charset="0"/>
              </a:endParaRPr>
            </a:p>
            <a:p>
              <a:pPr algn="ctr" eaLnBrk="0" hangingPunct="0"/>
              <a:r>
                <a:rPr lang="de-DE" sz="900" b="0" dirty="0">
                  <a:latin typeface="Tahoma" pitchFamily="34" charset="0"/>
                </a:rPr>
                <a:t>90 </a:t>
              </a:r>
              <a:r>
                <a:rPr lang="de-DE" sz="1000" b="0" dirty="0">
                  <a:latin typeface="Tahoma" pitchFamily="34" charset="0"/>
                </a:rPr>
                <a:t>     </a:t>
              </a:r>
            </a:p>
          </p:txBody>
        </p:sp>
      </p:grpSp>
      <p:sp>
        <p:nvSpPr>
          <p:cNvPr id="117" name="Rectangle 61"/>
          <p:cNvSpPr>
            <a:spLocks noChangeArrowheads="1"/>
          </p:cNvSpPr>
          <p:nvPr/>
        </p:nvSpPr>
        <p:spPr bwMode="auto">
          <a:xfrm>
            <a:off x="630238" y="3810000"/>
            <a:ext cx="466725" cy="566738"/>
          </a:xfrm>
          <a:prstGeom prst="rect">
            <a:avLst/>
          </a:prstGeom>
          <a:solidFill>
            <a:srgbClr val="00CCFF"/>
          </a:solidFill>
          <a:ln w="9525">
            <a:solidFill>
              <a:schemeClr val="tx1"/>
            </a:solidFill>
            <a:miter lim="800000"/>
            <a:headEnd/>
            <a:tailEnd/>
          </a:ln>
          <a:effectLst>
            <a:prstShdw prst="shdw17" dist="17961" dir="2700000">
              <a:schemeClr val="bg2"/>
            </a:prstShdw>
          </a:effectLst>
        </p:spPr>
        <p:txBody>
          <a:bodyPr wrap="none" anchor="ctr"/>
          <a:lstStyle/>
          <a:p>
            <a:pPr eaLnBrk="0" hangingPunct="0"/>
            <a:r>
              <a:rPr lang="de-DE" sz="1400" dirty="0">
                <a:latin typeface="Tahoma" pitchFamily="34" charset="0"/>
              </a:rPr>
              <a:t>Ra</a:t>
            </a:r>
            <a:endParaRPr lang="de-DE" sz="1800" b="0" dirty="0">
              <a:latin typeface="Tahoma" pitchFamily="34" charset="0"/>
            </a:endParaRPr>
          </a:p>
          <a:p>
            <a:pPr eaLnBrk="0" hangingPunct="0"/>
            <a:r>
              <a:rPr lang="de-DE" sz="900" b="0" dirty="0">
                <a:latin typeface="Tahoma" pitchFamily="34" charset="0"/>
              </a:rPr>
              <a:t>88 </a:t>
            </a:r>
            <a:r>
              <a:rPr lang="de-DE" sz="1000" b="0" dirty="0">
                <a:latin typeface="Tahoma" pitchFamily="34" charset="0"/>
              </a:rPr>
              <a:t>     </a:t>
            </a:r>
          </a:p>
        </p:txBody>
      </p:sp>
      <p:sp>
        <p:nvSpPr>
          <p:cNvPr id="119" name="TextBox 118"/>
          <p:cNvSpPr txBox="1"/>
          <p:nvPr/>
        </p:nvSpPr>
        <p:spPr>
          <a:xfrm>
            <a:off x="1806" y="5384978"/>
            <a:ext cx="4301360" cy="461665"/>
          </a:xfrm>
          <a:prstGeom prst="rect">
            <a:avLst/>
          </a:prstGeom>
          <a:noFill/>
        </p:spPr>
        <p:txBody>
          <a:bodyPr wrap="square" rtlCol="0">
            <a:spAutoFit/>
          </a:bodyPr>
          <a:lstStyle/>
          <a:p>
            <a:endParaRPr lang="en-US" sz="2400" dirty="0">
              <a:latin typeface="Arial" pitchFamily="34" charset="0"/>
              <a:cs typeface="Arial" pitchFamily="34" charset="0"/>
            </a:endParaRPr>
          </a:p>
        </p:txBody>
      </p:sp>
      <p:sp>
        <p:nvSpPr>
          <p:cNvPr id="122" name="TextBox 121"/>
          <p:cNvSpPr txBox="1"/>
          <p:nvPr/>
        </p:nvSpPr>
        <p:spPr>
          <a:xfrm>
            <a:off x="685800" y="0"/>
            <a:ext cx="7772400" cy="954107"/>
          </a:xfrm>
          <a:prstGeom prst="rect">
            <a:avLst/>
          </a:prstGeom>
          <a:noFill/>
        </p:spPr>
        <p:txBody>
          <a:bodyPr wrap="square" rtlCol="0">
            <a:spAutoFit/>
          </a:bodyPr>
          <a:lstStyle/>
          <a:p>
            <a:pPr algn="ctr"/>
            <a:r>
              <a:rPr lang="en-US" sz="2800" dirty="0" smtClean="0">
                <a:latin typeface="Arial" pitchFamily="34" charset="0"/>
                <a:cs typeface="Arial" pitchFamily="34" charset="0"/>
              </a:rPr>
              <a:t>Periodic Table Around the Beginning of the 20</a:t>
            </a:r>
            <a:r>
              <a:rPr lang="en-US" sz="2800" baseline="30000" dirty="0" smtClean="0">
                <a:latin typeface="Arial" pitchFamily="34" charset="0"/>
                <a:cs typeface="Arial" pitchFamily="34" charset="0"/>
              </a:rPr>
              <a:t>th</a:t>
            </a:r>
            <a:r>
              <a:rPr lang="en-US" sz="2800" dirty="0" smtClean="0">
                <a:latin typeface="Arial" pitchFamily="34" charset="0"/>
                <a:cs typeface="Arial" pitchFamily="34" charset="0"/>
              </a:rPr>
              <a:t> Century</a:t>
            </a:r>
            <a:endParaRPr lang="en-US" sz="2800" dirty="0">
              <a:latin typeface="Arial" pitchFamily="34" charset="0"/>
              <a:cs typeface="Arial" pitchFamily="34" charset="0"/>
            </a:endParaRPr>
          </a:p>
        </p:txBody>
      </p:sp>
      <p:sp>
        <p:nvSpPr>
          <p:cNvPr id="115" name="TextBox 114"/>
          <p:cNvSpPr txBox="1"/>
          <p:nvPr/>
        </p:nvSpPr>
        <p:spPr bwMode="auto">
          <a:xfrm>
            <a:off x="0" y="0"/>
            <a:ext cx="9144000" cy="6858000"/>
          </a:xfrm>
          <a:prstGeom prst="rect">
            <a:avLst/>
          </a:prstGeom>
          <a:solidFill>
            <a:schemeClr val="bg1">
              <a:lumMod val="95000"/>
            </a:schemeClr>
          </a:solidFill>
          <a:ln>
            <a:solidFill>
              <a:schemeClr val="tx1"/>
            </a:solidFill>
          </a:ln>
        </p:spPr>
        <p:txBody>
          <a:bodyPr wrap="square">
            <a:spAutoFit/>
          </a:bodyPr>
          <a:lstStyle/>
          <a:p>
            <a:pPr>
              <a:defRPr/>
            </a:pPr>
            <a:endParaRPr lang="en-US" sz="2800" dirty="0"/>
          </a:p>
          <a:p>
            <a:pPr>
              <a:defRPr/>
            </a:pPr>
            <a:endParaRPr lang="en-US" sz="2800" dirty="0"/>
          </a:p>
          <a:p>
            <a:pPr>
              <a:defRPr/>
            </a:pPr>
            <a:endParaRPr lang="en-US" sz="2800" dirty="0"/>
          </a:p>
          <a:p>
            <a:pPr>
              <a:defRPr/>
            </a:pPr>
            <a:endParaRPr lang="en-US" sz="2800" dirty="0"/>
          </a:p>
          <a:p>
            <a:pPr>
              <a:defRPr/>
            </a:pPr>
            <a:endParaRPr lang="en-US" sz="2600" dirty="0" smtClean="0">
              <a:latin typeface="Arial" pitchFamily="34" charset="0"/>
              <a:cs typeface="Arial" pitchFamily="34" charset="0"/>
            </a:endParaRPr>
          </a:p>
          <a:p>
            <a:pPr>
              <a:defRPr/>
            </a:pPr>
            <a:endParaRPr lang="en-US" sz="2600" dirty="0" smtClean="0">
              <a:latin typeface="Arial" pitchFamily="34" charset="0"/>
              <a:cs typeface="Arial" pitchFamily="34" charset="0"/>
            </a:endParaRPr>
          </a:p>
          <a:p>
            <a:pPr>
              <a:defRPr/>
            </a:pPr>
            <a:endParaRPr lang="en-US" sz="2600" dirty="0">
              <a:latin typeface="Arial" pitchFamily="34" charset="0"/>
              <a:cs typeface="Arial" pitchFamily="34" charset="0"/>
            </a:endParaRPr>
          </a:p>
          <a:p>
            <a:pPr>
              <a:defRPr/>
            </a:pPr>
            <a:endParaRPr lang="en-US" dirty="0"/>
          </a:p>
          <a:p>
            <a:pPr>
              <a:defRPr/>
            </a:pPr>
            <a:endParaRPr lang="en-US" dirty="0"/>
          </a:p>
          <a:p>
            <a:pPr>
              <a:defRPr/>
            </a:pPr>
            <a:endParaRPr lang="en-US" dirty="0"/>
          </a:p>
          <a:p>
            <a:pPr>
              <a:defRPr/>
            </a:pPr>
            <a:endParaRPr lang="en-US" dirty="0"/>
          </a:p>
          <a:p>
            <a:pPr>
              <a:defRPr/>
            </a:pPr>
            <a:endParaRPr lang="en-US" dirty="0"/>
          </a:p>
          <a:p>
            <a:pPr>
              <a:defRPr/>
            </a:pPr>
            <a:endParaRPr lang="en-US" dirty="0"/>
          </a:p>
          <a:p>
            <a:pPr>
              <a:defRPr/>
            </a:pPr>
            <a:endParaRPr lang="en-US" dirty="0"/>
          </a:p>
          <a:p>
            <a:pPr>
              <a:defRPr/>
            </a:pPr>
            <a:endParaRPr lang="en-US" dirty="0"/>
          </a:p>
          <a:p>
            <a:pPr>
              <a:defRPr/>
            </a:pPr>
            <a:endParaRPr lang="en-US" dirty="0"/>
          </a:p>
        </p:txBody>
      </p:sp>
      <p:sp>
        <p:nvSpPr>
          <p:cNvPr id="9346" name="Rectangle 34"/>
          <p:cNvSpPr>
            <a:spLocks noChangeArrowheads="1"/>
          </p:cNvSpPr>
          <p:nvPr/>
        </p:nvSpPr>
        <p:spPr bwMode="auto">
          <a:xfrm>
            <a:off x="228600" y="152400"/>
            <a:ext cx="1600200" cy="1732846"/>
          </a:xfrm>
          <a:prstGeom prst="rect">
            <a:avLst/>
          </a:prstGeom>
          <a:solidFill>
            <a:srgbClr val="00CCFF"/>
          </a:solidFill>
          <a:ln w="9525">
            <a:solidFill>
              <a:schemeClr val="tx1"/>
            </a:solidFill>
            <a:miter lim="800000"/>
            <a:headEnd/>
            <a:tailEnd/>
          </a:ln>
          <a:effectLst>
            <a:prstShdw prst="shdw17" dist="17961" dir="2700000">
              <a:schemeClr val="bg2"/>
            </a:prstShdw>
          </a:effectLst>
        </p:spPr>
        <p:txBody>
          <a:bodyPr wrap="none" anchor="ctr"/>
          <a:lstStyle/>
          <a:p>
            <a:pPr eaLnBrk="0" hangingPunct="0"/>
            <a:r>
              <a:rPr lang="de-DE" b="0" dirty="0" smtClean="0">
                <a:latin typeface="Tahoma" pitchFamily="34" charset="0"/>
              </a:rPr>
              <a:t>Polonium</a:t>
            </a:r>
          </a:p>
          <a:p>
            <a:pPr eaLnBrk="0" hangingPunct="0"/>
            <a:r>
              <a:rPr lang="de-DE" sz="6000" dirty="0" smtClean="0">
                <a:latin typeface="Tahoma" pitchFamily="34" charset="0"/>
              </a:rPr>
              <a:t>Po</a:t>
            </a:r>
            <a:endParaRPr lang="de-DE" sz="7200" b="0" dirty="0">
              <a:latin typeface="Tahoma" pitchFamily="34" charset="0"/>
            </a:endParaRPr>
          </a:p>
          <a:p>
            <a:pPr eaLnBrk="0" hangingPunct="0"/>
            <a:r>
              <a:rPr lang="de-DE" b="0" dirty="0">
                <a:latin typeface="Tahoma" pitchFamily="34" charset="0"/>
              </a:rPr>
              <a:t>84 </a:t>
            </a:r>
            <a:r>
              <a:rPr lang="de-DE" sz="1600" b="0" dirty="0">
                <a:latin typeface="Tahoma" pitchFamily="34" charset="0"/>
              </a:rPr>
              <a:t>  </a:t>
            </a:r>
            <a:r>
              <a:rPr lang="de-DE" sz="1000" b="0" dirty="0">
                <a:latin typeface="Tahoma" pitchFamily="34" charset="0"/>
              </a:rPr>
              <a:t>   </a:t>
            </a:r>
          </a:p>
        </p:txBody>
      </p:sp>
      <p:sp>
        <p:nvSpPr>
          <p:cNvPr id="116" name="Rectangle 34"/>
          <p:cNvSpPr>
            <a:spLocks noChangeArrowheads="1"/>
          </p:cNvSpPr>
          <p:nvPr/>
        </p:nvSpPr>
        <p:spPr bwMode="auto">
          <a:xfrm>
            <a:off x="7315200" y="152400"/>
            <a:ext cx="1676400" cy="1737360"/>
          </a:xfrm>
          <a:prstGeom prst="rect">
            <a:avLst/>
          </a:prstGeom>
          <a:solidFill>
            <a:srgbClr val="00CCFF"/>
          </a:solidFill>
          <a:ln w="9525">
            <a:solidFill>
              <a:schemeClr val="tx1"/>
            </a:solidFill>
            <a:miter lim="800000"/>
            <a:headEnd/>
            <a:tailEnd/>
          </a:ln>
          <a:effectLst>
            <a:prstShdw prst="shdw17" dist="17961" dir="2700000">
              <a:schemeClr val="bg2"/>
            </a:prstShdw>
          </a:effectLst>
        </p:spPr>
        <p:txBody>
          <a:bodyPr wrap="none" anchor="ctr"/>
          <a:lstStyle/>
          <a:p>
            <a:pPr eaLnBrk="0" hangingPunct="0"/>
            <a:r>
              <a:rPr lang="de-DE" b="0" dirty="0" smtClean="0">
                <a:latin typeface="Tahoma" pitchFamily="34" charset="0"/>
              </a:rPr>
              <a:t>Radium</a:t>
            </a:r>
          </a:p>
          <a:p>
            <a:pPr eaLnBrk="0" hangingPunct="0"/>
            <a:r>
              <a:rPr lang="de-DE" sz="6000" dirty="0" smtClean="0">
                <a:latin typeface="Tahoma" pitchFamily="34" charset="0"/>
              </a:rPr>
              <a:t>Ra</a:t>
            </a:r>
            <a:endParaRPr lang="de-DE" sz="7200" b="0" dirty="0">
              <a:latin typeface="Tahoma" pitchFamily="34" charset="0"/>
            </a:endParaRPr>
          </a:p>
          <a:p>
            <a:pPr eaLnBrk="0" hangingPunct="0"/>
            <a:r>
              <a:rPr lang="de-DE" b="0" dirty="0">
                <a:latin typeface="Tahoma" pitchFamily="34" charset="0"/>
              </a:rPr>
              <a:t>88 </a:t>
            </a:r>
            <a:r>
              <a:rPr lang="de-DE" sz="1600" b="0" dirty="0">
                <a:latin typeface="Tahoma" pitchFamily="34" charset="0"/>
              </a:rPr>
              <a:t>  </a:t>
            </a:r>
            <a:r>
              <a:rPr lang="de-DE" sz="1000" b="0" dirty="0">
                <a:latin typeface="Tahoma" pitchFamily="34" charset="0"/>
              </a:rPr>
              <a:t>   </a:t>
            </a:r>
          </a:p>
        </p:txBody>
      </p:sp>
      <p:sp>
        <p:nvSpPr>
          <p:cNvPr id="121" name="TextBox 120"/>
          <p:cNvSpPr txBox="1"/>
          <p:nvPr/>
        </p:nvSpPr>
        <p:spPr>
          <a:xfrm>
            <a:off x="0" y="2079248"/>
            <a:ext cx="9144000" cy="892552"/>
          </a:xfrm>
          <a:prstGeom prst="rect">
            <a:avLst/>
          </a:prstGeom>
          <a:noFill/>
        </p:spPr>
        <p:txBody>
          <a:bodyPr wrap="square" rtlCol="0">
            <a:spAutoFit/>
          </a:bodyPr>
          <a:lstStyle/>
          <a:p>
            <a:pPr marL="288925"/>
            <a:r>
              <a:rPr lang="en-US" sz="2600" dirty="0" smtClean="0">
                <a:latin typeface="Arial" pitchFamily="34" charset="0"/>
                <a:cs typeface="Arial" pitchFamily="34" charset="0"/>
              </a:rPr>
              <a:t>Marie Curie, joined by Pierre, refined (several tons) of pitchblende (</a:t>
            </a:r>
            <a:r>
              <a:rPr lang="en-US" sz="2600" dirty="0" err="1" smtClean="0">
                <a:latin typeface="Arial" pitchFamily="34" charset="0"/>
                <a:cs typeface="Arial" pitchFamily="34" charset="0"/>
              </a:rPr>
              <a:t>uraninite</a:t>
            </a:r>
            <a:r>
              <a:rPr lang="en-US" sz="2600" dirty="0" smtClean="0">
                <a:latin typeface="Arial" pitchFamily="34" charset="0"/>
                <a:cs typeface="Arial" pitchFamily="34" charset="0"/>
              </a:rPr>
              <a:t>) to isolate a new element</a:t>
            </a:r>
          </a:p>
        </p:txBody>
      </p:sp>
      <p:sp>
        <p:nvSpPr>
          <p:cNvPr id="124" name="TextBox 123"/>
          <p:cNvSpPr txBox="1"/>
          <p:nvPr/>
        </p:nvSpPr>
        <p:spPr>
          <a:xfrm>
            <a:off x="1219200" y="228600"/>
            <a:ext cx="6629400" cy="1077218"/>
          </a:xfrm>
          <a:prstGeom prst="rect">
            <a:avLst/>
          </a:prstGeom>
          <a:noFill/>
        </p:spPr>
        <p:txBody>
          <a:bodyPr wrap="square" rtlCol="0">
            <a:spAutoFit/>
          </a:bodyPr>
          <a:lstStyle/>
          <a:p>
            <a:pPr algn="ctr"/>
            <a:r>
              <a:rPr lang="en-US" sz="3200" dirty="0" smtClean="0">
                <a:latin typeface="Arial" pitchFamily="34" charset="0"/>
                <a:cs typeface="Arial" pitchFamily="34" charset="0"/>
              </a:rPr>
              <a:t>Discovery of Polonium</a:t>
            </a:r>
          </a:p>
          <a:p>
            <a:pPr algn="ctr"/>
            <a:r>
              <a:rPr lang="en-US" sz="3200" dirty="0" smtClean="0">
                <a:latin typeface="Arial" pitchFamily="34" charset="0"/>
                <a:cs typeface="Arial" pitchFamily="34" charset="0"/>
              </a:rPr>
              <a:t> and Radium</a:t>
            </a:r>
            <a:endParaRPr lang="en-US" sz="3200" dirty="0">
              <a:latin typeface="Arial" pitchFamily="34" charset="0"/>
              <a:cs typeface="Arial" pitchFamily="34" charset="0"/>
            </a:endParaRPr>
          </a:p>
        </p:txBody>
      </p:sp>
      <p:pic>
        <p:nvPicPr>
          <p:cNvPr id="120" name="Picture 2"/>
          <p:cNvPicPr>
            <a:picLocks noChangeAspect="1" noChangeArrowheads="1"/>
          </p:cNvPicPr>
          <p:nvPr/>
        </p:nvPicPr>
        <p:blipFill>
          <a:blip r:embed="rId3" cstate="print"/>
          <a:srcRect/>
          <a:stretch>
            <a:fillRect/>
          </a:stretch>
        </p:blipFill>
        <p:spPr bwMode="auto">
          <a:xfrm>
            <a:off x="6229554" y="3505200"/>
            <a:ext cx="2762046" cy="2110224"/>
          </a:xfrm>
          <a:prstGeom prst="rect">
            <a:avLst/>
          </a:prstGeom>
          <a:noFill/>
          <a:ln w="9525">
            <a:noFill/>
            <a:miter lim="800000"/>
            <a:headEnd/>
            <a:tailEnd/>
          </a:ln>
        </p:spPr>
      </p:pic>
      <p:sp>
        <p:nvSpPr>
          <p:cNvPr id="123" name="TextBox 122"/>
          <p:cNvSpPr txBox="1"/>
          <p:nvPr/>
        </p:nvSpPr>
        <p:spPr>
          <a:xfrm>
            <a:off x="0" y="3124200"/>
            <a:ext cx="6324600" cy="3416320"/>
          </a:xfrm>
          <a:prstGeom prst="rect">
            <a:avLst/>
          </a:prstGeom>
          <a:noFill/>
        </p:spPr>
        <p:txBody>
          <a:bodyPr wrap="square" rtlCol="0">
            <a:spAutoFit/>
          </a:bodyPr>
          <a:lstStyle/>
          <a:p>
            <a:pPr marL="350838" indent="-122238"/>
            <a:r>
              <a:rPr lang="en-US" dirty="0" smtClean="0">
                <a:latin typeface="Arial" pitchFamily="34" charset="0"/>
                <a:cs typeface="Arial" pitchFamily="34" charset="0"/>
              </a:rPr>
              <a:t>“We thus believe that the substance that we have extracted from pitchblende contains a metal never known be  before, akin to bismuth in its analytic properties. If the existence of this new metal is confirmed, we suggest that it should be called polonium after the name of the  country of origin of one of us.”</a:t>
            </a:r>
            <a:endParaRPr 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3" nodeType="clickEffect">
                                  <p:stCondLst>
                                    <p:cond delay="0"/>
                                  </p:stCondLst>
                                  <p:childTnLst>
                                    <p:set>
                                      <p:cBhvr>
                                        <p:cTn id="6" dur="1" fill="hold">
                                          <p:stCondLst>
                                            <p:cond delay="0"/>
                                          </p:stCondLst>
                                        </p:cTn>
                                        <p:tgtEl>
                                          <p:spTgt spid="115"/>
                                        </p:tgtEl>
                                        <p:attrNameLst>
                                          <p:attrName>style.visibility</p:attrName>
                                        </p:attrNameLst>
                                      </p:cBhvr>
                                      <p:to>
                                        <p:strVal val="visible"/>
                                      </p:to>
                                    </p:set>
                                  </p:childTnLst>
                                </p:cTn>
                              </p:par>
                              <p:par>
                                <p:cTn id="7" presetID="1" presetClass="entr" presetSubtype="0" fill="hold" grpId="1" nodeType="withEffect">
                                  <p:stCondLst>
                                    <p:cond delay="0"/>
                                  </p:stCondLst>
                                  <p:childTnLst>
                                    <p:set>
                                      <p:cBhvr>
                                        <p:cTn id="8" dur="1" fill="hold">
                                          <p:stCondLst>
                                            <p:cond delay="0"/>
                                          </p:stCondLst>
                                        </p:cTn>
                                        <p:tgtEl>
                                          <p:spTgt spid="12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childTnLst>
                                    <p:set>
                                      <p:cBhvr>
                                        <p:cTn id="12" dur="1" fill="hold">
                                          <p:stCondLst>
                                            <p:cond delay="0"/>
                                          </p:stCondLst>
                                        </p:cTn>
                                        <p:tgtEl>
                                          <p:spTgt spid="121">
                                            <p:txEl>
                                              <p:pRg st="0" end="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1" nodeType="clickEffect">
                                  <p:stCondLst>
                                    <p:cond delay="0"/>
                                  </p:stCondLst>
                                  <p:childTnLst>
                                    <p:set>
                                      <p:cBhvr>
                                        <p:cTn id="18" dur="1" fill="hold">
                                          <p:stCondLst>
                                            <p:cond delay="0"/>
                                          </p:stCondLst>
                                        </p:cTn>
                                        <p:tgtEl>
                                          <p:spTgt spid="1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34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42" presetClass="path" presetSubtype="0" accel="50000" decel="50000" fill="hold" grpId="1" nodeType="clickEffect">
                                  <p:stCondLst>
                                    <p:cond delay="0"/>
                                  </p:stCondLst>
                                  <p:childTnLst>
                                    <p:animMotion origin="layout" path="M 0 -1.48148E-6 L -0.80833 0.47338 " pathEditMode="relative" rAng="0" ptsTypes="AA">
                                      <p:cBhvr>
                                        <p:cTn id="30" dur="2000" fill="hold"/>
                                        <p:tgtEl>
                                          <p:spTgt spid="116"/>
                                        </p:tgtEl>
                                        <p:attrNameLst>
                                          <p:attrName>ppt_x</p:attrName>
                                          <p:attrName>ppt_y</p:attrName>
                                        </p:attrNameLst>
                                      </p:cBhvr>
                                      <p:rCtr x="-40400" y="23700"/>
                                    </p:animMotion>
                                  </p:childTnLst>
                                </p:cTn>
                              </p:par>
                              <p:par>
                                <p:cTn id="31" presetID="42" presetClass="path" presetSubtype="0" accel="50000" decel="50000" fill="hold" grpId="1" nodeType="withEffect">
                                  <p:stCondLst>
                                    <p:cond delay="0"/>
                                  </p:stCondLst>
                                  <p:childTnLst>
                                    <p:animMotion origin="layout" path="M -3.33333E-6 0 L 0.77917 0.40694 " pathEditMode="relative" rAng="0" ptsTypes="AA">
                                      <p:cBhvr>
                                        <p:cTn id="32" dur="2000" fill="hold"/>
                                        <p:tgtEl>
                                          <p:spTgt spid="9346"/>
                                        </p:tgtEl>
                                        <p:attrNameLst>
                                          <p:attrName>ppt_x</p:attrName>
                                          <p:attrName>ppt_y</p:attrName>
                                        </p:attrNameLst>
                                      </p:cBhvr>
                                      <p:rCtr x="39000" y="20300"/>
                                    </p:animMotion>
                                  </p:childTnLst>
                                </p:cTn>
                              </p:par>
                              <p:par>
                                <p:cTn id="33" presetID="1" presetClass="exit" presetSubtype="0" fill="hold" grpId="1" nodeType="withEffect">
                                  <p:stCondLst>
                                    <p:cond delay="0"/>
                                  </p:stCondLst>
                                  <p:childTnLst>
                                    <p:set>
                                      <p:cBhvr>
                                        <p:cTn id="34" dur="1" fill="hold">
                                          <p:stCondLst>
                                            <p:cond delay="0"/>
                                          </p:stCondLst>
                                        </p:cTn>
                                        <p:tgtEl>
                                          <p:spTgt spid="115"/>
                                        </p:tgtEl>
                                        <p:attrNameLst>
                                          <p:attrName>style.visibility</p:attrName>
                                        </p:attrNameLst>
                                      </p:cBhvr>
                                      <p:to>
                                        <p:strVal val="hidden"/>
                                      </p:to>
                                    </p:set>
                                  </p:childTnLst>
                                </p:cTn>
                              </p:par>
                              <p:par>
                                <p:cTn id="35" presetID="1" presetClass="entr" presetSubtype="0" fill="hold" nodeType="withEffect">
                                  <p:stCondLst>
                                    <p:cond delay="1500"/>
                                  </p:stCondLst>
                                  <p:childTnLst>
                                    <p:set>
                                      <p:cBhvr>
                                        <p:cTn id="36" dur="1" fill="hold">
                                          <p:stCondLst>
                                            <p:cond delay="0"/>
                                          </p:stCondLst>
                                        </p:cTn>
                                        <p:tgtEl>
                                          <p:spTgt spid="9284"/>
                                        </p:tgtEl>
                                        <p:attrNameLst>
                                          <p:attrName>style.visibility</p:attrName>
                                        </p:attrNameLst>
                                      </p:cBhvr>
                                      <p:to>
                                        <p:strVal val="visible"/>
                                      </p:to>
                                    </p:set>
                                  </p:childTnLst>
                                </p:cTn>
                              </p:par>
                              <p:par>
                                <p:cTn id="37" presetID="1" presetClass="entr" presetSubtype="0" fill="hold" nodeType="withEffect">
                                  <p:stCondLst>
                                    <p:cond delay="1500"/>
                                  </p:stCondLst>
                                  <p:childTnLst>
                                    <p:set>
                                      <p:cBhvr>
                                        <p:cTn id="38" dur="1" fill="hold">
                                          <p:stCondLst>
                                            <p:cond delay="0"/>
                                          </p:stCondLst>
                                        </p:cTn>
                                        <p:tgtEl>
                                          <p:spTgt spid="117"/>
                                        </p:tgtEl>
                                        <p:attrNameLst>
                                          <p:attrName>style.visibility</p:attrName>
                                        </p:attrNameLst>
                                      </p:cBhvr>
                                      <p:to>
                                        <p:strVal val="visible"/>
                                      </p:to>
                                    </p:set>
                                  </p:childTnLst>
                                </p:cTn>
                              </p:par>
                              <p:par>
                                <p:cTn id="39" presetID="1" presetClass="exit" presetSubtype="0" fill="hold" grpId="0" nodeType="withEffect">
                                  <p:stCondLst>
                                    <p:cond delay="0"/>
                                  </p:stCondLst>
                                  <p:childTnLst>
                                    <p:set>
                                      <p:cBhvr>
                                        <p:cTn id="40" dur="1" fill="hold">
                                          <p:stCondLst>
                                            <p:cond delay="0"/>
                                          </p:stCondLst>
                                        </p:cTn>
                                        <p:tgtEl>
                                          <p:spTgt spid="121">
                                            <p:txEl>
                                              <p:pRg st="0" end="0"/>
                                            </p:txEl>
                                          </p:spTgt>
                                        </p:tgtEl>
                                        <p:attrNameLst>
                                          <p:attrName>style.visibility</p:attrName>
                                        </p:attrNameLst>
                                      </p:cBhvr>
                                      <p:to>
                                        <p:strVal val="hidden"/>
                                      </p:to>
                                    </p:set>
                                  </p:childTnLst>
                                </p:cTn>
                              </p:par>
                              <p:par>
                                <p:cTn id="41" presetID="1" presetClass="exit" presetSubtype="0" fill="hold" grpId="0" nodeType="withEffect">
                                  <p:stCondLst>
                                    <p:cond delay="0"/>
                                  </p:stCondLst>
                                  <p:childTnLst>
                                    <p:set>
                                      <p:cBhvr>
                                        <p:cTn id="42" dur="1" fill="hold">
                                          <p:stCondLst>
                                            <p:cond delay="0"/>
                                          </p:stCondLst>
                                        </p:cTn>
                                        <p:tgtEl>
                                          <p:spTgt spid="124"/>
                                        </p:tgtEl>
                                        <p:attrNameLst>
                                          <p:attrName>style.visibility</p:attrName>
                                        </p:attrNameLst>
                                      </p:cBhvr>
                                      <p:to>
                                        <p:strVal val="hidden"/>
                                      </p:to>
                                    </p:set>
                                  </p:childTnLst>
                                </p:cTn>
                              </p:par>
                              <p:par>
                                <p:cTn id="43" presetID="1" presetClass="exit" presetSubtype="0" fill="hold" grpId="2" nodeType="withEffect">
                                  <p:stCondLst>
                                    <p:cond delay="0"/>
                                  </p:stCondLst>
                                  <p:childTnLst>
                                    <p:set>
                                      <p:cBhvr>
                                        <p:cTn id="44" dur="1" fill="hold">
                                          <p:stCondLst>
                                            <p:cond delay="0"/>
                                          </p:stCondLst>
                                        </p:cTn>
                                        <p:tgtEl>
                                          <p:spTgt spid="115"/>
                                        </p:tgtEl>
                                        <p:attrNameLst>
                                          <p:attrName>style.visibility</p:attrName>
                                        </p:attrNameLst>
                                      </p:cBhvr>
                                      <p:to>
                                        <p:strVal val="hidden"/>
                                      </p:to>
                                    </p:set>
                                  </p:childTnLst>
                                </p:cTn>
                              </p:par>
                              <p:par>
                                <p:cTn id="45" presetID="53" presetClass="exit" presetSubtype="0" fill="hold" grpId="2" nodeType="withEffect">
                                  <p:stCondLst>
                                    <p:cond delay="0"/>
                                  </p:stCondLst>
                                  <p:childTnLst>
                                    <p:anim calcmode="lin" valueType="num">
                                      <p:cBhvr>
                                        <p:cTn id="46" dur="2000"/>
                                        <p:tgtEl>
                                          <p:spTgt spid="116"/>
                                        </p:tgtEl>
                                        <p:attrNameLst>
                                          <p:attrName>ppt_w</p:attrName>
                                        </p:attrNameLst>
                                      </p:cBhvr>
                                      <p:tavLst>
                                        <p:tav tm="0">
                                          <p:val>
                                            <p:strVal val="ppt_w"/>
                                          </p:val>
                                        </p:tav>
                                        <p:tav tm="100000">
                                          <p:val>
                                            <p:fltVal val="0"/>
                                          </p:val>
                                        </p:tav>
                                      </p:tavLst>
                                    </p:anim>
                                    <p:anim calcmode="lin" valueType="num">
                                      <p:cBhvr>
                                        <p:cTn id="47" dur="2000"/>
                                        <p:tgtEl>
                                          <p:spTgt spid="116"/>
                                        </p:tgtEl>
                                        <p:attrNameLst>
                                          <p:attrName>ppt_h</p:attrName>
                                        </p:attrNameLst>
                                      </p:cBhvr>
                                      <p:tavLst>
                                        <p:tav tm="0">
                                          <p:val>
                                            <p:strVal val="ppt_h"/>
                                          </p:val>
                                        </p:tav>
                                        <p:tav tm="100000">
                                          <p:val>
                                            <p:fltVal val="0"/>
                                          </p:val>
                                        </p:tav>
                                      </p:tavLst>
                                    </p:anim>
                                    <p:animEffect transition="out" filter="fade">
                                      <p:cBhvr>
                                        <p:cTn id="48" dur="2000"/>
                                        <p:tgtEl>
                                          <p:spTgt spid="116"/>
                                        </p:tgtEl>
                                      </p:cBhvr>
                                    </p:animEffect>
                                    <p:set>
                                      <p:cBhvr>
                                        <p:cTn id="49" dur="1" fill="hold">
                                          <p:stCondLst>
                                            <p:cond delay="1999"/>
                                          </p:stCondLst>
                                        </p:cTn>
                                        <p:tgtEl>
                                          <p:spTgt spid="116"/>
                                        </p:tgtEl>
                                        <p:attrNameLst>
                                          <p:attrName>style.visibility</p:attrName>
                                        </p:attrNameLst>
                                      </p:cBhvr>
                                      <p:to>
                                        <p:strVal val="hidden"/>
                                      </p:to>
                                    </p:set>
                                  </p:childTnLst>
                                </p:cTn>
                              </p:par>
                              <p:par>
                                <p:cTn id="50" presetID="53" presetClass="exit" presetSubtype="0" fill="hold" grpId="2" nodeType="withEffect">
                                  <p:stCondLst>
                                    <p:cond delay="0"/>
                                  </p:stCondLst>
                                  <p:childTnLst>
                                    <p:anim calcmode="lin" valueType="num">
                                      <p:cBhvr>
                                        <p:cTn id="51" dur="2000"/>
                                        <p:tgtEl>
                                          <p:spTgt spid="9346"/>
                                        </p:tgtEl>
                                        <p:attrNameLst>
                                          <p:attrName>ppt_w</p:attrName>
                                        </p:attrNameLst>
                                      </p:cBhvr>
                                      <p:tavLst>
                                        <p:tav tm="0">
                                          <p:val>
                                            <p:strVal val="ppt_w"/>
                                          </p:val>
                                        </p:tav>
                                        <p:tav tm="100000">
                                          <p:val>
                                            <p:fltVal val="0"/>
                                          </p:val>
                                        </p:tav>
                                      </p:tavLst>
                                    </p:anim>
                                    <p:anim calcmode="lin" valueType="num">
                                      <p:cBhvr>
                                        <p:cTn id="52" dur="2000"/>
                                        <p:tgtEl>
                                          <p:spTgt spid="9346"/>
                                        </p:tgtEl>
                                        <p:attrNameLst>
                                          <p:attrName>ppt_h</p:attrName>
                                        </p:attrNameLst>
                                      </p:cBhvr>
                                      <p:tavLst>
                                        <p:tav tm="0">
                                          <p:val>
                                            <p:strVal val="ppt_h"/>
                                          </p:val>
                                        </p:tav>
                                        <p:tav tm="100000">
                                          <p:val>
                                            <p:fltVal val="0"/>
                                          </p:val>
                                        </p:tav>
                                      </p:tavLst>
                                    </p:anim>
                                    <p:animEffect transition="out" filter="fade">
                                      <p:cBhvr>
                                        <p:cTn id="53" dur="2000"/>
                                        <p:tgtEl>
                                          <p:spTgt spid="9346"/>
                                        </p:tgtEl>
                                      </p:cBhvr>
                                    </p:animEffect>
                                    <p:set>
                                      <p:cBhvr>
                                        <p:cTn id="54" dur="1" fill="hold">
                                          <p:stCondLst>
                                            <p:cond delay="1999"/>
                                          </p:stCondLst>
                                        </p:cTn>
                                        <p:tgtEl>
                                          <p:spTgt spid="9346"/>
                                        </p:tgtEl>
                                        <p:attrNameLst>
                                          <p:attrName>style.visibility</p:attrName>
                                        </p:attrNameLst>
                                      </p:cBhvr>
                                      <p:to>
                                        <p:strVal val="hidden"/>
                                      </p:to>
                                    </p:set>
                                  </p:childTnLst>
                                </p:cTn>
                              </p:par>
                              <p:par>
                                <p:cTn id="55" presetID="1" presetClass="exit" presetSubtype="0" fill="hold" nodeType="withEffect">
                                  <p:stCondLst>
                                    <p:cond delay="0"/>
                                  </p:stCondLst>
                                  <p:childTnLst>
                                    <p:set>
                                      <p:cBhvr>
                                        <p:cTn id="56" dur="1" fill="hold">
                                          <p:stCondLst>
                                            <p:cond delay="0"/>
                                          </p:stCondLst>
                                        </p:cTn>
                                        <p:tgtEl>
                                          <p:spTgt spid="120"/>
                                        </p:tgtEl>
                                        <p:attrNameLst>
                                          <p:attrName>style.visibility</p:attrName>
                                        </p:attrNameLst>
                                      </p:cBhvr>
                                      <p:to>
                                        <p:strVal val="hidden"/>
                                      </p:to>
                                    </p:set>
                                  </p:childTnLst>
                                </p:cTn>
                              </p:par>
                              <p:par>
                                <p:cTn id="57" presetID="1" presetClass="exit" presetSubtype="0" fill="hold" grpId="0" nodeType="withEffect">
                                  <p:stCondLst>
                                    <p:cond delay="0"/>
                                  </p:stCondLst>
                                  <p:childTnLst>
                                    <p:set>
                                      <p:cBhvr>
                                        <p:cTn id="58" dur="1" fill="hold">
                                          <p:stCondLst>
                                            <p:cond delay="0"/>
                                          </p:stCondLst>
                                        </p:cTn>
                                        <p:tgtEl>
                                          <p:spTgt spid="1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 grpId="1" animBg="1"/>
      <p:bldP spid="115" grpId="2" animBg="1"/>
      <p:bldP spid="115" grpId="3" animBg="1"/>
      <p:bldP spid="9346" grpId="0" animBg="1"/>
      <p:bldP spid="9346" grpId="1" animBg="1"/>
      <p:bldP spid="9346" grpId="2" animBg="1"/>
      <p:bldP spid="116" grpId="0" animBg="1"/>
      <p:bldP spid="116" grpId="1" animBg="1"/>
      <p:bldP spid="116" grpId="2" animBg="1"/>
      <p:bldP spid="121" grpId="0" build="allAtOnce"/>
      <p:bldP spid="121" grpId="1" build="allAtOnce"/>
      <p:bldP spid="124" grpId="0"/>
      <p:bldP spid="124" grpId="1"/>
      <p:bldP spid="123" grpId="0"/>
      <p:bldP spid="123" grpId="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ChangeArrowheads="1"/>
          </p:cNvSpPr>
          <p:nvPr/>
        </p:nvSpPr>
        <p:spPr bwMode="auto">
          <a:xfrm>
            <a:off x="228600" y="990600"/>
            <a:ext cx="8645525" cy="5395913"/>
          </a:xfrm>
          <a:prstGeom prst="rect">
            <a:avLst/>
          </a:prstGeom>
          <a:solidFill>
            <a:srgbClr val="FFFFCC"/>
          </a:solidFill>
          <a:ln w="9525">
            <a:solidFill>
              <a:schemeClr val="tx1"/>
            </a:solidFill>
            <a:miter lim="800000"/>
            <a:headEnd/>
            <a:tailEnd/>
          </a:ln>
          <a:effectLst>
            <a:outerShdw dist="135003" dir="2471156" algn="ctr" rotWithShape="0">
              <a:schemeClr val="tx1"/>
            </a:outerShdw>
          </a:effectLst>
        </p:spPr>
        <p:txBody>
          <a:bodyPr wrap="none" anchor="ctr"/>
          <a:lstStyle/>
          <a:p>
            <a:pPr algn="ctr"/>
            <a:endParaRPr lang="en-US" sz="1400" b="0" smtClean="0">
              <a:solidFill>
                <a:srgbClr val="000000"/>
              </a:solidFill>
              <a:latin typeface="Arial" pitchFamily="34" charset="0"/>
            </a:endParaRPr>
          </a:p>
        </p:txBody>
      </p:sp>
      <p:grpSp>
        <p:nvGrpSpPr>
          <p:cNvPr id="68611" name="Group 4"/>
          <p:cNvGrpSpPr>
            <a:grpSpLocks noChangeAspect="1"/>
          </p:cNvGrpSpPr>
          <p:nvPr/>
        </p:nvGrpSpPr>
        <p:grpSpPr bwMode="auto">
          <a:xfrm>
            <a:off x="385763" y="1592263"/>
            <a:ext cx="5229225" cy="3348037"/>
            <a:chOff x="3167" y="863"/>
            <a:chExt cx="2304" cy="1475"/>
          </a:xfrm>
        </p:grpSpPr>
        <p:grpSp>
          <p:nvGrpSpPr>
            <p:cNvPr id="68624" name="Group 5"/>
            <p:cNvGrpSpPr>
              <a:grpSpLocks noChangeAspect="1"/>
            </p:cNvGrpSpPr>
            <p:nvPr/>
          </p:nvGrpSpPr>
          <p:grpSpPr bwMode="auto">
            <a:xfrm>
              <a:off x="3167" y="863"/>
              <a:ext cx="2304" cy="1475"/>
              <a:chOff x="2832" y="2160"/>
              <a:chExt cx="2304" cy="1475"/>
            </a:xfrm>
          </p:grpSpPr>
          <p:sp>
            <p:nvSpPr>
              <p:cNvPr id="240646" name="Oval 6"/>
              <p:cNvSpPr>
                <a:spLocks noChangeAspect="1" noChangeArrowheads="1"/>
              </p:cNvSpPr>
              <p:nvPr/>
            </p:nvSpPr>
            <p:spPr bwMode="auto">
              <a:xfrm>
                <a:off x="3984" y="2160"/>
                <a:ext cx="1152" cy="1152"/>
              </a:xfrm>
              <a:prstGeom prst="ellipse">
                <a:avLst/>
              </a:prstGeom>
              <a:solidFill>
                <a:srgbClr val="99FF66"/>
              </a:solidFill>
              <a:ln w="57150">
                <a:solidFill>
                  <a:schemeClr val="tx1"/>
                </a:solidFill>
                <a:round/>
                <a:headEnd/>
                <a:tailEnd/>
              </a:ln>
              <a:effectLst/>
            </p:spPr>
            <p:txBody>
              <a:bodyPr wrap="none" lIns="90488" tIns="44450" rIns="90488" bIns="44450" anchor="ctr"/>
              <a:lstStyle/>
              <a:p>
                <a:pPr>
                  <a:defRPr/>
                </a:pPr>
                <a:endParaRPr lang="en-US" sz="3600" b="0">
                  <a:solidFill>
                    <a:srgbClr val="000099"/>
                  </a:solidFill>
                  <a:effectLst>
                    <a:outerShdw blurRad="38100" dist="38100" dir="2700000" algn="tl">
                      <a:srgbClr val="000000">
                        <a:alpha val="43137"/>
                      </a:srgbClr>
                    </a:outerShdw>
                  </a:effectLst>
                  <a:latin typeface="Verdana" pitchFamily="34" charset="0"/>
                </a:endParaRPr>
              </a:p>
            </p:txBody>
          </p:sp>
          <p:pic>
            <p:nvPicPr>
              <p:cNvPr id="68627" name="Picture 7" descr="j027899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32" y="2496"/>
                <a:ext cx="951" cy="1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0648" name="Line 8"/>
              <p:cNvSpPr>
                <a:spLocks noChangeAspect="1" noChangeShapeType="1"/>
              </p:cNvSpPr>
              <p:nvPr/>
            </p:nvSpPr>
            <p:spPr bwMode="auto">
              <a:xfrm flipH="1">
                <a:off x="3456" y="2496"/>
                <a:ext cx="576" cy="1009"/>
              </a:xfrm>
              <a:prstGeom prst="line">
                <a:avLst/>
              </a:prstGeom>
              <a:noFill/>
              <a:ln w="38100">
                <a:solidFill>
                  <a:schemeClr val="tx1"/>
                </a:solidFill>
                <a:round/>
                <a:headEnd/>
                <a:tailEnd/>
              </a:ln>
              <a:effectLst/>
            </p:spPr>
            <p:txBody>
              <a:bodyPr lIns="90488" tIns="44450" rIns="90488" bIns="44450" anchor="ctr"/>
              <a:lstStyle/>
              <a:p>
                <a:pPr>
                  <a:defRPr/>
                </a:pPr>
                <a:endParaRPr lang="en-US" sz="3600" b="0">
                  <a:solidFill>
                    <a:srgbClr val="000099"/>
                  </a:solidFill>
                  <a:effectLst>
                    <a:outerShdw blurRad="38100" dist="38100" dir="2700000" algn="tl">
                      <a:srgbClr val="000000">
                        <a:alpha val="43137"/>
                      </a:srgbClr>
                    </a:outerShdw>
                  </a:effectLst>
                  <a:latin typeface="Verdana" pitchFamily="34" charset="0"/>
                </a:endParaRPr>
              </a:p>
            </p:txBody>
          </p:sp>
          <p:sp>
            <p:nvSpPr>
              <p:cNvPr id="240649" name="Line 9"/>
              <p:cNvSpPr>
                <a:spLocks noChangeAspect="1" noChangeShapeType="1"/>
              </p:cNvSpPr>
              <p:nvPr/>
            </p:nvSpPr>
            <p:spPr bwMode="auto">
              <a:xfrm flipV="1">
                <a:off x="3456" y="3312"/>
                <a:ext cx="1152" cy="192"/>
              </a:xfrm>
              <a:prstGeom prst="line">
                <a:avLst/>
              </a:prstGeom>
              <a:noFill/>
              <a:ln w="38100">
                <a:solidFill>
                  <a:schemeClr val="tx1"/>
                </a:solidFill>
                <a:round/>
                <a:headEnd/>
                <a:tailEnd/>
              </a:ln>
              <a:effectLst/>
            </p:spPr>
            <p:txBody>
              <a:bodyPr lIns="90488" tIns="44450" rIns="90488" bIns="44450" anchor="ctr"/>
              <a:lstStyle/>
              <a:p>
                <a:pPr>
                  <a:defRPr/>
                </a:pPr>
                <a:endParaRPr lang="en-US" sz="3600" b="0">
                  <a:solidFill>
                    <a:srgbClr val="000099"/>
                  </a:solidFill>
                  <a:effectLst>
                    <a:outerShdw blurRad="38100" dist="38100" dir="2700000" algn="tl">
                      <a:srgbClr val="000000">
                        <a:alpha val="43137"/>
                      </a:srgbClr>
                    </a:outerShdw>
                  </a:effectLst>
                  <a:latin typeface="Verdana" pitchFamily="34" charset="0"/>
                </a:endParaRPr>
              </a:p>
            </p:txBody>
          </p:sp>
        </p:grpSp>
        <p:graphicFrame>
          <p:nvGraphicFramePr>
            <p:cNvPr id="68625" name="Object 10"/>
            <p:cNvGraphicFramePr>
              <a:graphicFrameLocks noChangeAspect="1"/>
            </p:cNvGraphicFramePr>
            <p:nvPr/>
          </p:nvGraphicFramePr>
          <p:xfrm>
            <a:off x="4516" y="912"/>
            <a:ext cx="813" cy="752"/>
          </p:xfrm>
          <a:graphic>
            <a:graphicData uri="http://schemas.openxmlformats.org/presentationml/2006/ole">
              <mc:AlternateContent xmlns:mc="http://schemas.openxmlformats.org/markup-compatibility/2006">
                <mc:Choice xmlns:v="urn:schemas-microsoft-com:vml" Requires="v">
                  <p:oleObj spid="_x0000_s5218" name="CorelDRAW" r:id="rId5" imgW="8537448" imgH="6257544" progId="CorelDRAW.Graphic.11">
                    <p:embed/>
                  </p:oleObj>
                </mc:Choice>
                <mc:Fallback>
                  <p:oleObj name="CorelDRAW" r:id="rId5" imgW="8537448" imgH="6257544" progId="CorelDRAW.Graphic.11">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16" y="912"/>
                          <a:ext cx="813" cy="7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grpSp>
        <p:nvGrpSpPr>
          <p:cNvPr id="4" name="Group 11"/>
          <p:cNvGrpSpPr>
            <a:grpSpLocks noChangeAspect="1"/>
          </p:cNvGrpSpPr>
          <p:nvPr/>
        </p:nvGrpSpPr>
        <p:grpSpPr bwMode="auto">
          <a:xfrm>
            <a:off x="3940175" y="3482975"/>
            <a:ext cx="4745038" cy="3036888"/>
            <a:chOff x="3167" y="2448"/>
            <a:chExt cx="2304" cy="1475"/>
          </a:xfrm>
        </p:grpSpPr>
        <p:grpSp>
          <p:nvGrpSpPr>
            <p:cNvPr id="68616" name="Group 12"/>
            <p:cNvGrpSpPr>
              <a:grpSpLocks noChangeAspect="1"/>
            </p:cNvGrpSpPr>
            <p:nvPr/>
          </p:nvGrpSpPr>
          <p:grpSpPr bwMode="auto">
            <a:xfrm>
              <a:off x="3167" y="2448"/>
              <a:ext cx="2304" cy="1475"/>
              <a:chOff x="2832" y="2160"/>
              <a:chExt cx="2304" cy="1475"/>
            </a:xfrm>
          </p:grpSpPr>
          <p:sp>
            <p:nvSpPr>
              <p:cNvPr id="240653" name="Oval 13"/>
              <p:cNvSpPr>
                <a:spLocks noChangeAspect="1" noChangeArrowheads="1"/>
              </p:cNvSpPr>
              <p:nvPr/>
            </p:nvSpPr>
            <p:spPr bwMode="auto">
              <a:xfrm>
                <a:off x="3984" y="2160"/>
                <a:ext cx="1152" cy="1152"/>
              </a:xfrm>
              <a:prstGeom prst="ellipse">
                <a:avLst/>
              </a:prstGeom>
              <a:solidFill>
                <a:srgbClr val="99FF66"/>
              </a:solidFill>
              <a:ln w="57150">
                <a:solidFill>
                  <a:schemeClr val="tx1"/>
                </a:solidFill>
                <a:round/>
                <a:headEnd/>
                <a:tailEnd/>
              </a:ln>
              <a:effectLst/>
            </p:spPr>
            <p:txBody>
              <a:bodyPr wrap="none" lIns="90488" tIns="44450" rIns="90488" bIns="44450" anchor="ctr"/>
              <a:lstStyle/>
              <a:p>
                <a:pPr>
                  <a:defRPr/>
                </a:pPr>
                <a:endParaRPr lang="en-US" sz="3600" b="0">
                  <a:solidFill>
                    <a:srgbClr val="000099"/>
                  </a:solidFill>
                  <a:effectLst>
                    <a:outerShdw blurRad="38100" dist="38100" dir="2700000" algn="tl">
                      <a:srgbClr val="000000">
                        <a:alpha val="43137"/>
                      </a:srgbClr>
                    </a:outerShdw>
                  </a:effectLst>
                  <a:latin typeface="Verdana" pitchFamily="34" charset="0"/>
                </a:endParaRPr>
              </a:p>
            </p:txBody>
          </p:sp>
          <p:pic>
            <p:nvPicPr>
              <p:cNvPr id="68621" name="Picture 14" descr="j027899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32" y="2496"/>
                <a:ext cx="951" cy="1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0655" name="Line 15"/>
              <p:cNvSpPr>
                <a:spLocks noChangeAspect="1" noChangeShapeType="1"/>
              </p:cNvSpPr>
              <p:nvPr/>
            </p:nvSpPr>
            <p:spPr bwMode="auto">
              <a:xfrm flipH="1">
                <a:off x="3456" y="2496"/>
                <a:ext cx="576" cy="1008"/>
              </a:xfrm>
              <a:prstGeom prst="line">
                <a:avLst/>
              </a:prstGeom>
              <a:noFill/>
              <a:ln w="38100">
                <a:solidFill>
                  <a:schemeClr val="tx1"/>
                </a:solidFill>
                <a:round/>
                <a:headEnd/>
                <a:tailEnd/>
              </a:ln>
              <a:effectLst/>
            </p:spPr>
            <p:txBody>
              <a:bodyPr lIns="90488" tIns="44450" rIns="90488" bIns="44450" anchor="ctr"/>
              <a:lstStyle/>
              <a:p>
                <a:pPr>
                  <a:defRPr/>
                </a:pPr>
                <a:endParaRPr lang="en-US" sz="3600" b="0">
                  <a:solidFill>
                    <a:srgbClr val="000099"/>
                  </a:solidFill>
                  <a:effectLst>
                    <a:outerShdw blurRad="38100" dist="38100" dir="2700000" algn="tl">
                      <a:srgbClr val="000000">
                        <a:alpha val="43137"/>
                      </a:srgbClr>
                    </a:outerShdw>
                  </a:effectLst>
                  <a:latin typeface="Verdana" pitchFamily="34" charset="0"/>
                </a:endParaRPr>
              </a:p>
            </p:txBody>
          </p:sp>
          <p:sp>
            <p:nvSpPr>
              <p:cNvPr id="240656" name="Line 16"/>
              <p:cNvSpPr>
                <a:spLocks noChangeAspect="1" noChangeShapeType="1"/>
              </p:cNvSpPr>
              <p:nvPr/>
            </p:nvSpPr>
            <p:spPr bwMode="auto">
              <a:xfrm flipV="1">
                <a:off x="3456" y="3312"/>
                <a:ext cx="1152" cy="192"/>
              </a:xfrm>
              <a:prstGeom prst="line">
                <a:avLst/>
              </a:prstGeom>
              <a:noFill/>
              <a:ln w="38100">
                <a:solidFill>
                  <a:schemeClr val="tx1"/>
                </a:solidFill>
                <a:round/>
                <a:headEnd/>
                <a:tailEnd/>
              </a:ln>
              <a:effectLst/>
            </p:spPr>
            <p:txBody>
              <a:bodyPr lIns="90488" tIns="44450" rIns="90488" bIns="44450" anchor="ctr"/>
              <a:lstStyle/>
              <a:p>
                <a:pPr>
                  <a:defRPr/>
                </a:pPr>
                <a:endParaRPr lang="en-US" sz="3600" b="0">
                  <a:solidFill>
                    <a:srgbClr val="000099"/>
                  </a:solidFill>
                  <a:effectLst>
                    <a:outerShdw blurRad="38100" dist="38100" dir="2700000" algn="tl">
                      <a:srgbClr val="000000">
                        <a:alpha val="43137"/>
                      </a:srgbClr>
                    </a:outerShdw>
                  </a:effectLst>
                  <a:latin typeface="Verdana" pitchFamily="34" charset="0"/>
                </a:endParaRPr>
              </a:p>
            </p:txBody>
          </p:sp>
        </p:grpSp>
        <p:graphicFrame>
          <p:nvGraphicFramePr>
            <p:cNvPr id="68617" name="Object 17"/>
            <p:cNvGraphicFramePr>
              <a:graphicFrameLocks noChangeAspect="1"/>
            </p:cNvGraphicFramePr>
            <p:nvPr/>
          </p:nvGraphicFramePr>
          <p:xfrm>
            <a:off x="4848" y="2592"/>
            <a:ext cx="306" cy="355"/>
          </p:xfrm>
          <a:graphic>
            <a:graphicData uri="http://schemas.openxmlformats.org/presentationml/2006/ole">
              <mc:AlternateContent xmlns:mc="http://schemas.openxmlformats.org/markup-compatibility/2006">
                <mc:Choice xmlns:v="urn:schemas-microsoft-com:vml" Requires="v">
                  <p:oleObj spid="_x0000_s5219" name="CorelDRAW" r:id="rId7" imgW="486547" imgH="563969" progId="CorelDRAW.Graphic.11">
                    <p:embed/>
                  </p:oleObj>
                </mc:Choice>
                <mc:Fallback>
                  <p:oleObj name="CorelDRAW" r:id="rId7" imgW="486547" imgH="563969" progId="CorelDRAW.Graphic.11">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48" y="2592"/>
                          <a:ext cx="306" cy="35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68618" name="Object 18"/>
            <p:cNvGraphicFramePr>
              <a:graphicFrameLocks noChangeAspect="1"/>
            </p:cNvGraphicFramePr>
            <p:nvPr/>
          </p:nvGraphicFramePr>
          <p:xfrm>
            <a:off x="4896" y="3072"/>
            <a:ext cx="306" cy="355"/>
          </p:xfrm>
          <a:graphic>
            <a:graphicData uri="http://schemas.openxmlformats.org/presentationml/2006/ole">
              <mc:AlternateContent xmlns:mc="http://schemas.openxmlformats.org/markup-compatibility/2006">
                <mc:Choice xmlns:v="urn:schemas-microsoft-com:vml" Requires="v">
                  <p:oleObj spid="_x0000_s5220" name="CorelDRAW" r:id="rId9" imgW="486547" imgH="563969" progId="CorelDRAW.Graphic.11">
                    <p:embed/>
                  </p:oleObj>
                </mc:Choice>
                <mc:Fallback>
                  <p:oleObj name="CorelDRAW" r:id="rId9" imgW="486547" imgH="563969" progId="CorelDRAW.Graphic.11">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896" y="3072"/>
                          <a:ext cx="306" cy="35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68619" name="Object 19"/>
            <p:cNvGraphicFramePr>
              <a:graphicFrameLocks noChangeAspect="1"/>
            </p:cNvGraphicFramePr>
            <p:nvPr/>
          </p:nvGraphicFramePr>
          <p:xfrm>
            <a:off x="4464" y="2928"/>
            <a:ext cx="306" cy="359"/>
          </p:xfrm>
          <a:graphic>
            <a:graphicData uri="http://schemas.openxmlformats.org/presentationml/2006/ole">
              <mc:AlternateContent xmlns:mc="http://schemas.openxmlformats.org/markup-compatibility/2006">
                <mc:Choice xmlns:v="urn:schemas-microsoft-com:vml" Requires="v">
                  <p:oleObj spid="_x0000_s5221" name="CorelDRAW" r:id="rId11" imgW="486547" imgH="570107" progId="CorelDRAW.Graphic.11">
                    <p:embed/>
                  </p:oleObj>
                </mc:Choice>
                <mc:Fallback>
                  <p:oleObj name="CorelDRAW" r:id="rId11" imgW="486547" imgH="570107" progId="CorelDRAW.Graphic.11">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464" y="2928"/>
                          <a:ext cx="306" cy="35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sp>
        <p:nvSpPr>
          <p:cNvPr id="68613" name="Text Box 20"/>
          <p:cNvSpPr txBox="1">
            <a:spLocks noChangeArrowheads="1"/>
          </p:cNvSpPr>
          <p:nvPr/>
        </p:nvSpPr>
        <p:spPr bwMode="auto">
          <a:xfrm>
            <a:off x="385763" y="1554163"/>
            <a:ext cx="3027362"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000" b="1">
                <a:solidFill>
                  <a:srgbClr val="000099"/>
                </a:solidFill>
                <a:latin typeface="Times New Roman" pitchFamily="18" charset="0"/>
              </a:defRPr>
            </a:lvl1pPr>
            <a:lvl2pPr marL="742950" indent="-285750" eaLnBrk="0" hangingPunct="0">
              <a:defRPr sz="4000" b="1">
                <a:solidFill>
                  <a:srgbClr val="000099"/>
                </a:solidFill>
                <a:latin typeface="Times New Roman" pitchFamily="18" charset="0"/>
              </a:defRPr>
            </a:lvl2pPr>
            <a:lvl3pPr marL="1143000" indent="-228600" eaLnBrk="0" hangingPunct="0">
              <a:defRPr sz="4000" b="1">
                <a:solidFill>
                  <a:srgbClr val="000099"/>
                </a:solidFill>
                <a:latin typeface="Times New Roman" pitchFamily="18" charset="0"/>
              </a:defRPr>
            </a:lvl3pPr>
            <a:lvl4pPr marL="1600200" indent="-228600" eaLnBrk="0" hangingPunct="0">
              <a:defRPr sz="4000" b="1">
                <a:solidFill>
                  <a:srgbClr val="000099"/>
                </a:solidFill>
                <a:latin typeface="Times New Roman" pitchFamily="18" charset="0"/>
              </a:defRPr>
            </a:lvl4pPr>
            <a:lvl5pPr marL="2057400" indent="-228600" eaLnBrk="0" hangingPunct="0">
              <a:defRPr sz="4000" b="1">
                <a:solidFill>
                  <a:srgbClr val="000099"/>
                </a:solidFill>
                <a:latin typeface="Times New Roman" pitchFamily="18" charset="0"/>
              </a:defRPr>
            </a:lvl5pPr>
            <a:lvl6pPr marL="2514600" indent="-228600" eaLnBrk="0" fontAlgn="base" hangingPunct="0">
              <a:spcBef>
                <a:spcPct val="0"/>
              </a:spcBef>
              <a:spcAft>
                <a:spcPct val="0"/>
              </a:spcAft>
              <a:defRPr sz="4000" b="1">
                <a:solidFill>
                  <a:srgbClr val="000099"/>
                </a:solidFill>
                <a:latin typeface="Times New Roman" pitchFamily="18" charset="0"/>
              </a:defRPr>
            </a:lvl6pPr>
            <a:lvl7pPr marL="2971800" indent="-228600" eaLnBrk="0" fontAlgn="base" hangingPunct="0">
              <a:spcBef>
                <a:spcPct val="0"/>
              </a:spcBef>
              <a:spcAft>
                <a:spcPct val="0"/>
              </a:spcAft>
              <a:defRPr sz="4000" b="1">
                <a:solidFill>
                  <a:srgbClr val="000099"/>
                </a:solidFill>
                <a:latin typeface="Times New Roman" pitchFamily="18" charset="0"/>
              </a:defRPr>
            </a:lvl7pPr>
            <a:lvl8pPr marL="3429000" indent="-228600" eaLnBrk="0" fontAlgn="base" hangingPunct="0">
              <a:spcBef>
                <a:spcPct val="0"/>
              </a:spcBef>
              <a:spcAft>
                <a:spcPct val="0"/>
              </a:spcAft>
              <a:defRPr sz="4000" b="1">
                <a:solidFill>
                  <a:srgbClr val="000099"/>
                </a:solidFill>
                <a:latin typeface="Times New Roman" pitchFamily="18" charset="0"/>
              </a:defRPr>
            </a:lvl8pPr>
            <a:lvl9pPr marL="3886200" indent="-228600" eaLnBrk="0" fontAlgn="base" hangingPunct="0">
              <a:spcBef>
                <a:spcPct val="0"/>
              </a:spcBef>
              <a:spcAft>
                <a:spcPct val="0"/>
              </a:spcAft>
              <a:defRPr sz="4000" b="1">
                <a:solidFill>
                  <a:srgbClr val="000099"/>
                </a:solidFill>
                <a:latin typeface="Times New Roman" pitchFamily="18" charset="0"/>
              </a:defRPr>
            </a:lvl9pPr>
          </a:lstStyle>
          <a:p>
            <a:pPr eaLnBrk="1" hangingPunct="1">
              <a:spcBef>
                <a:spcPct val="50000"/>
              </a:spcBef>
            </a:pPr>
            <a:r>
              <a:rPr lang="de-CH" sz="3600" smtClean="0">
                <a:solidFill>
                  <a:srgbClr val="FF0000"/>
                </a:solidFill>
                <a:latin typeface="Arial" pitchFamily="34" charset="0"/>
              </a:rPr>
              <a:t>No BGS</a:t>
            </a:r>
            <a:endParaRPr lang="en-US" sz="3600" smtClean="0">
              <a:solidFill>
                <a:srgbClr val="FF0000"/>
              </a:solidFill>
              <a:latin typeface="Arial" pitchFamily="34" charset="0"/>
            </a:endParaRPr>
          </a:p>
        </p:txBody>
      </p:sp>
      <p:sp>
        <p:nvSpPr>
          <p:cNvPr id="240661" name="Text Box 21"/>
          <p:cNvSpPr txBox="1">
            <a:spLocks noChangeArrowheads="1"/>
          </p:cNvSpPr>
          <p:nvPr/>
        </p:nvSpPr>
        <p:spPr bwMode="auto">
          <a:xfrm>
            <a:off x="6116638" y="2627313"/>
            <a:ext cx="3027362"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000" b="1">
                <a:solidFill>
                  <a:srgbClr val="000099"/>
                </a:solidFill>
                <a:latin typeface="Times New Roman" pitchFamily="18" charset="0"/>
              </a:defRPr>
            </a:lvl1pPr>
            <a:lvl2pPr marL="742950" indent="-285750" eaLnBrk="0" hangingPunct="0">
              <a:defRPr sz="4000" b="1">
                <a:solidFill>
                  <a:srgbClr val="000099"/>
                </a:solidFill>
                <a:latin typeface="Times New Roman" pitchFamily="18" charset="0"/>
              </a:defRPr>
            </a:lvl2pPr>
            <a:lvl3pPr marL="1143000" indent="-228600" eaLnBrk="0" hangingPunct="0">
              <a:defRPr sz="4000" b="1">
                <a:solidFill>
                  <a:srgbClr val="000099"/>
                </a:solidFill>
                <a:latin typeface="Times New Roman" pitchFamily="18" charset="0"/>
              </a:defRPr>
            </a:lvl3pPr>
            <a:lvl4pPr marL="1600200" indent="-228600" eaLnBrk="0" hangingPunct="0">
              <a:defRPr sz="4000" b="1">
                <a:solidFill>
                  <a:srgbClr val="000099"/>
                </a:solidFill>
                <a:latin typeface="Times New Roman" pitchFamily="18" charset="0"/>
              </a:defRPr>
            </a:lvl4pPr>
            <a:lvl5pPr marL="2057400" indent="-228600" eaLnBrk="0" hangingPunct="0">
              <a:defRPr sz="4000" b="1">
                <a:solidFill>
                  <a:srgbClr val="000099"/>
                </a:solidFill>
                <a:latin typeface="Times New Roman" pitchFamily="18" charset="0"/>
              </a:defRPr>
            </a:lvl5pPr>
            <a:lvl6pPr marL="2514600" indent="-228600" eaLnBrk="0" fontAlgn="base" hangingPunct="0">
              <a:spcBef>
                <a:spcPct val="0"/>
              </a:spcBef>
              <a:spcAft>
                <a:spcPct val="0"/>
              </a:spcAft>
              <a:defRPr sz="4000" b="1">
                <a:solidFill>
                  <a:srgbClr val="000099"/>
                </a:solidFill>
                <a:latin typeface="Times New Roman" pitchFamily="18" charset="0"/>
              </a:defRPr>
            </a:lvl6pPr>
            <a:lvl7pPr marL="2971800" indent="-228600" eaLnBrk="0" fontAlgn="base" hangingPunct="0">
              <a:spcBef>
                <a:spcPct val="0"/>
              </a:spcBef>
              <a:spcAft>
                <a:spcPct val="0"/>
              </a:spcAft>
              <a:defRPr sz="4000" b="1">
                <a:solidFill>
                  <a:srgbClr val="000099"/>
                </a:solidFill>
                <a:latin typeface="Times New Roman" pitchFamily="18" charset="0"/>
              </a:defRPr>
            </a:lvl7pPr>
            <a:lvl8pPr marL="3429000" indent="-228600" eaLnBrk="0" fontAlgn="base" hangingPunct="0">
              <a:spcBef>
                <a:spcPct val="0"/>
              </a:spcBef>
              <a:spcAft>
                <a:spcPct val="0"/>
              </a:spcAft>
              <a:defRPr sz="4000" b="1">
                <a:solidFill>
                  <a:srgbClr val="000099"/>
                </a:solidFill>
                <a:latin typeface="Times New Roman" pitchFamily="18" charset="0"/>
              </a:defRPr>
            </a:lvl8pPr>
            <a:lvl9pPr marL="3886200" indent="-228600" eaLnBrk="0" fontAlgn="base" hangingPunct="0">
              <a:spcBef>
                <a:spcPct val="0"/>
              </a:spcBef>
              <a:spcAft>
                <a:spcPct val="0"/>
              </a:spcAft>
              <a:defRPr sz="4000" b="1">
                <a:solidFill>
                  <a:srgbClr val="000099"/>
                </a:solidFill>
                <a:latin typeface="Times New Roman" pitchFamily="18" charset="0"/>
              </a:defRPr>
            </a:lvl9pPr>
          </a:lstStyle>
          <a:p>
            <a:pPr eaLnBrk="1" hangingPunct="1">
              <a:spcBef>
                <a:spcPct val="50000"/>
              </a:spcBef>
            </a:pPr>
            <a:r>
              <a:rPr lang="de-CH" sz="3600" smtClean="0">
                <a:solidFill>
                  <a:srgbClr val="FF0000"/>
                </a:solidFill>
                <a:latin typeface="Arial" pitchFamily="34" charset="0"/>
              </a:rPr>
              <a:t>With BGS</a:t>
            </a:r>
            <a:endParaRPr lang="en-US" sz="3600" smtClean="0">
              <a:solidFill>
                <a:srgbClr val="FF0000"/>
              </a:solidFill>
              <a:latin typeface="Arial" pitchFamily="34" charset="0"/>
            </a:endParaRPr>
          </a:p>
        </p:txBody>
      </p:sp>
      <p:sp>
        <p:nvSpPr>
          <p:cNvPr id="68615" name="Text Box 29"/>
          <p:cNvSpPr txBox="1">
            <a:spLocks noChangeArrowheads="1"/>
          </p:cNvSpPr>
          <p:nvPr/>
        </p:nvSpPr>
        <p:spPr bwMode="auto">
          <a:xfrm>
            <a:off x="1143000" y="-86618"/>
            <a:ext cx="68580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000" b="1">
                <a:solidFill>
                  <a:srgbClr val="000099"/>
                </a:solidFill>
                <a:latin typeface="Times New Roman" pitchFamily="18" charset="0"/>
              </a:defRPr>
            </a:lvl1pPr>
            <a:lvl2pPr marL="742950" indent="-285750" eaLnBrk="0" hangingPunct="0">
              <a:defRPr sz="4000" b="1">
                <a:solidFill>
                  <a:srgbClr val="000099"/>
                </a:solidFill>
                <a:latin typeface="Times New Roman" pitchFamily="18" charset="0"/>
              </a:defRPr>
            </a:lvl2pPr>
            <a:lvl3pPr marL="1143000" indent="-228600" eaLnBrk="0" hangingPunct="0">
              <a:defRPr sz="4000" b="1">
                <a:solidFill>
                  <a:srgbClr val="000099"/>
                </a:solidFill>
                <a:latin typeface="Times New Roman" pitchFamily="18" charset="0"/>
              </a:defRPr>
            </a:lvl3pPr>
            <a:lvl4pPr marL="1600200" indent="-228600" eaLnBrk="0" hangingPunct="0">
              <a:defRPr sz="4000" b="1">
                <a:solidFill>
                  <a:srgbClr val="000099"/>
                </a:solidFill>
                <a:latin typeface="Times New Roman" pitchFamily="18" charset="0"/>
              </a:defRPr>
            </a:lvl4pPr>
            <a:lvl5pPr marL="2057400" indent="-228600" eaLnBrk="0" hangingPunct="0">
              <a:defRPr sz="4000" b="1">
                <a:solidFill>
                  <a:srgbClr val="000099"/>
                </a:solidFill>
                <a:latin typeface="Times New Roman" pitchFamily="18" charset="0"/>
              </a:defRPr>
            </a:lvl5pPr>
            <a:lvl6pPr marL="2514600" indent="-228600" eaLnBrk="0" fontAlgn="base" hangingPunct="0">
              <a:spcBef>
                <a:spcPct val="0"/>
              </a:spcBef>
              <a:spcAft>
                <a:spcPct val="0"/>
              </a:spcAft>
              <a:defRPr sz="4000" b="1">
                <a:solidFill>
                  <a:srgbClr val="000099"/>
                </a:solidFill>
                <a:latin typeface="Times New Roman" pitchFamily="18" charset="0"/>
              </a:defRPr>
            </a:lvl6pPr>
            <a:lvl7pPr marL="2971800" indent="-228600" eaLnBrk="0" fontAlgn="base" hangingPunct="0">
              <a:spcBef>
                <a:spcPct val="0"/>
              </a:spcBef>
              <a:spcAft>
                <a:spcPct val="0"/>
              </a:spcAft>
              <a:defRPr sz="4000" b="1">
                <a:solidFill>
                  <a:srgbClr val="000099"/>
                </a:solidFill>
                <a:latin typeface="Times New Roman" pitchFamily="18" charset="0"/>
              </a:defRPr>
            </a:lvl7pPr>
            <a:lvl8pPr marL="3429000" indent="-228600" eaLnBrk="0" fontAlgn="base" hangingPunct="0">
              <a:spcBef>
                <a:spcPct val="0"/>
              </a:spcBef>
              <a:spcAft>
                <a:spcPct val="0"/>
              </a:spcAft>
              <a:defRPr sz="4000" b="1">
                <a:solidFill>
                  <a:srgbClr val="000099"/>
                </a:solidFill>
                <a:latin typeface="Times New Roman" pitchFamily="18" charset="0"/>
              </a:defRPr>
            </a:lvl8pPr>
            <a:lvl9pPr marL="3886200" indent="-228600" eaLnBrk="0" fontAlgn="base" hangingPunct="0">
              <a:spcBef>
                <a:spcPct val="0"/>
              </a:spcBef>
              <a:spcAft>
                <a:spcPct val="0"/>
              </a:spcAft>
              <a:defRPr sz="4000" b="1">
                <a:solidFill>
                  <a:srgbClr val="000099"/>
                </a:solidFill>
                <a:latin typeface="Times New Roman" pitchFamily="18" charset="0"/>
              </a:defRPr>
            </a:lvl9pPr>
          </a:lstStyle>
          <a:p>
            <a:pPr algn="ctr" eaLnBrk="1" hangingPunct="1"/>
            <a:r>
              <a:rPr lang="de-CH" sz="3200" dirty="0" smtClean="0">
                <a:solidFill>
                  <a:schemeClr val="tx1"/>
                </a:solidFill>
                <a:latin typeface="Calibri" pitchFamily="34" charset="0"/>
                <a:cs typeface="Calibri" pitchFamily="34" charset="0"/>
              </a:rPr>
              <a:t>Advantages of Pre-separation:</a:t>
            </a:r>
          </a:p>
          <a:p>
            <a:pPr algn="ctr" eaLnBrk="1" hangingPunct="1"/>
            <a:r>
              <a:rPr lang="de-CH" sz="3200" dirty="0" smtClean="0">
                <a:solidFill>
                  <a:schemeClr val="tx1"/>
                </a:solidFill>
                <a:latin typeface="Calibri" pitchFamily="34" charset="0"/>
                <a:cs typeface="Calibri" pitchFamily="34" charset="0"/>
              </a:rPr>
              <a:t>Freedom for Chemistry</a:t>
            </a:r>
            <a:endParaRPr lang="en-US" sz="3200" dirty="0" smtClean="0">
              <a:solidFill>
                <a:schemeClr val="tx1"/>
              </a:solidFill>
              <a:latin typeface="Calibri" pitchFamily="34" charset="0"/>
              <a:cs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066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0661"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 name="Rectangle 53"/>
          <p:cNvSpPr>
            <a:spLocks noChangeArrowheads="1"/>
          </p:cNvSpPr>
          <p:nvPr/>
        </p:nvSpPr>
        <p:spPr bwMode="auto">
          <a:xfrm>
            <a:off x="4038600" y="3810000"/>
            <a:ext cx="468313" cy="566737"/>
          </a:xfrm>
          <a:prstGeom prst="rect">
            <a:avLst/>
          </a:prstGeom>
          <a:solidFill>
            <a:srgbClr val="00CCFF"/>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dirty="0" smtClean="0">
                <a:latin typeface="Tahoma" pitchFamily="34" charset="0"/>
              </a:rPr>
              <a:t>Mt</a:t>
            </a:r>
            <a:endParaRPr lang="de-DE" sz="1800" b="0" dirty="0">
              <a:latin typeface="Tahoma" pitchFamily="34" charset="0"/>
            </a:endParaRPr>
          </a:p>
          <a:p>
            <a:pPr algn="ctr" eaLnBrk="0" hangingPunct="0"/>
            <a:r>
              <a:rPr lang="de-DE" sz="900" b="0" dirty="0" smtClean="0">
                <a:latin typeface="Tahoma" pitchFamily="34" charset="0"/>
              </a:rPr>
              <a:t>109</a:t>
            </a:r>
            <a:r>
              <a:rPr lang="de-DE" sz="1000" b="0" dirty="0" smtClean="0">
                <a:latin typeface="Tahoma" pitchFamily="34" charset="0"/>
              </a:rPr>
              <a:t>     </a:t>
            </a:r>
            <a:endParaRPr lang="de-DE" sz="1000" b="0" dirty="0">
              <a:latin typeface="Tahoma" pitchFamily="34" charset="0"/>
            </a:endParaRPr>
          </a:p>
        </p:txBody>
      </p:sp>
      <p:sp>
        <p:nvSpPr>
          <p:cNvPr id="141" name="Rectangle 54"/>
          <p:cNvSpPr>
            <a:spLocks noChangeArrowheads="1"/>
          </p:cNvSpPr>
          <p:nvPr/>
        </p:nvSpPr>
        <p:spPr bwMode="auto">
          <a:xfrm>
            <a:off x="3546475" y="3810000"/>
            <a:ext cx="466725" cy="566737"/>
          </a:xfrm>
          <a:prstGeom prst="rect">
            <a:avLst/>
          </a:prstGeom>
          <a:solidFill>
            <a:srgbClr val="00CCFF"/>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dirty="0" smtClean="0">
                <a:latin typeface="Tahoma" pitchFamily="34" charset="0"/>
              </a:rPr>
              <a:t>Hs</a:t>
            </a:r>
            <a:endParaRPr lang="de-DE" sz="1800" b="0" dirty="0">
              <a:latin typeface="Tahoma" pitchFamily="34" charset="0"/>
            </a:endParaRPr>
          </a:p>
          <a:p>
            <a:pPr algn="ctr" eaLnBrk="0" hangingPunct="0"/>
            <a:r>
              <a:rPr lang="de-DE" sz="900" b="0" dirty="0" smtClean="0">
                <a:latin typeface="Tahoma" pitchFamily="34" charset="0"/>
              </a:rPr>
              <a:t>108 </a:t>
            </a:r>
            <a:r>
              <a:rPr lang="de-DE" sz="1000" b="0" dirty="0" smtClean="0">
                <a:latin typeface="Tahoma" pitchFamily="34" charset="0"/>
              </a:rPr>
              <a:t>     </a:t>
            </a:r>
            <a:endParaRPr lang="de-DE" sz="1000" b="0" dirty="0">
              <a:latin typeface="Tahoma" pitchFamily="34" charset="0"/>
            </a:endParaRPr>
          </a:p>
        </p:txBody>
      </p:sp>
      <p:sp>
        <p:nvSpPr>
          <p:cNvPr id="143" name="Rectangle 58"/>
          <p:cNvSpPr>
            <a:spLocks noChangeArrowheads="1"/>
          </p:cNvSpPr>
          <p:nvPr/>
        </p:nvSpPr>
        <p:spPr bwMode="auto">
          <a:xfrm>
            <a:off x="3051175" y="3810000"/>
            <a:ext cx="466725" cy="566737"/>
          </a:xfrm>
          <a:prstGeom prst="rect">
            <a:avLst/>
          </a:prstGeom>
          <a:solidFill>
            <a:srgbClr val="00CCFF"/>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dirty="0" smtClean="0">
                <a:latin typeface="Tahoma" pitchFamily="34" charset="0"/>
              </a:rPr>
              <a:t>Bh</a:t>
            </a:r>
            <a:endParaRPr lang="de-DE" sz="1800" b="0" dirty="0">
              <a:latin typeface="Tahoma" pitchFamily="34" charset="0"/>
            </a:endParaRPr>
          </a:p>
          <a:p>
            <a:pPr algn="ctr" eaLnBrk="0" hangingPunct="0"/>
            <a:r>
              <a:rPr lang="de-DE" sz="900" b="0" dirty="0" smtClean="0">
                <a:latin typeface="Tahoma" pitchFamily="34" charset="0"/>
              </a:rPr>
              <a:t>107</a:t>
            </a:r>
            <a:r>
              <a:rPr lang="de-DE" sz="1000" b="0" dirty="0" smtClean="0">
                <a:latin typeface="Tahoma" pitchFamily="34" charset="0"/>
              </a:rPr>
              <a:t>     </a:t>
            </a:r>
            <a:endParaRPr lang="de-DE" sz="1000" b="0" dirty="0">
              <a:latin typeface="Tahoma" pitchFamily="34" charset="0"/>
            </a:endParaRPr>
          </a:p>
        </p:txBody>
      </p:sp>
      <p:sp>
        <p:nvSpPr>
          <p:cNvPr id="144" name="Rectangle 53"/>
          <p:cNvSpPr>
            <a:spLocks noChangeArrowheads="1"/>
          </p:cNvSpPr>
          <p:nvPr/>
        </p:nvSpPr>
        <p:spPr bwMode="auto">
          <a:xfrm>
            <a:off x="5521325" y="3810000"/>
            <a:ext cx="468313" cy="566737"/>
          </a:xfrm>
          <a:prstGeom prst="rect">
            <a:avLst/>
          </a:prstGeom>
          <a:solidFill>
            <a:srgbClr val="00CCFF"/>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dirty="0" smtClean="0">
                <a:latin typeface="Tahoma" pitchFamily="34" charset="0"/>
              </a:rPr>
              <a:t>Cn</a:t>
            </a:r>
            <a:endParaRPr lang="de-DE" sz="1800" b="0" dirty="0">
              <a:latin typeface="Tahoma" pitchFamily="34" charset="0"/>
            </a:endParaRPr>
          </a:p>
          <a:p>
            <a:pPr algn="ctr" eaLnBrk="0" hangingPunct="0"/>
            <a:r>
              <a:rPr lang="de-DE" sz="900" b="0" dirty="0" smtClean="0">
                <a:latin typeface="Tahoma" pitchFamily="34" charset="0"/>
              </a:rPr>
              <a:t>112 </a:t>
            </a:r>
            <a:r>
              <a:rPr lang="de-DE" sz="1000" b="0" dirty="0" smtClean="0">
                <a:latin typeface="Tahoma" pitchFamily="34" charset="0"/>
              </a:rPr>
              <a:t>     </a:t>
            </a:r>
            <a:endParaRPr lang="de-DE" sz="1000" b="0" dirty="0">
              <a:latin typeface="Tahoma" pitchFamily="34" charset="0"/>
            </a:endParaRPr>
          </a:p>
        </p:txBody>
      </p:sp>
      <p:sp>
        <p:nvSpPr>
          <p:cNvPr id="147" name="Rectangle 54"/>
          <p:cNvSpPr>
            <a:spLocks noChangeArrowheads="1"/>
          </p:cNvSpPr>
          <p:nvPr/>
        </p:nvSpPr>
        <p:spPr bwMode="auto">
          <a:xfrm>
            <a:off x="5029200" y="3810000"/>
            <a:ext cx="466725" cy="566737"/>
          </a:xfrm>
          <a:prstGeom prst="rect">
            <a:avLst/>
          </a:prstGeom>
          <a:solidFill>
            <a:srgbClr val="00CCFF"/>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dirty="0" smtClean="0">
                <a:latin typeface="Tahoma" pitchFamily="34" charset="0"/>
              </a:rPr>
              <a:t>Rg</a:t>
            </a:r>
            <a:endParaRPr lang="de-DE" sz="1800" b="0" dirty="0">
              <a:latin typeface="Tahoma" pitchFamily="34" charset="0"/>
            </a:endParaRPr>
          </a:p>
          <a:p>
            <a:pPr algn="ctr" eaLnBrk="0" hangingPunct="0"/>
            <a:r>
              <a:rPr lang="de-DE" sz="900" b="0" dirty="0" smtClean="0">
                <a:latin typeface="Tahoma" pitchFamily="34" charset="0"/>
              </a:rPr>
              <a:t>111 </a:t>
            </a:r>
            <a:r>
              <a:rPr lang="de-DE" sz="1000" b="0" dirty="0" smtClean="0">
                <a:latin typeface="Tahoma" pitchFamily="34" charset="0"/>
              </a:rPr>
              <a:t>     </a:t>
            </a:r>
            <a:endParaRPr lang="de-DE" sz="1000" b="0" dirty="0">
              <a:latin typeface="Tahoma" pitchFamily="34" charset="0"/>
            </a:endParaRPr>
          </a:p>
        </p:txBody>
      </p:sp>
      <p:sp>
        <p:nvSpPr>
          <p:cNvPr id="148" name="Rectangle 58"/>
          <p:cNvSpPr>
            <a:spLocks noChangeArrowheads="1"/>
          </p:cNvSpPr>
          <p:nvPr/>
        </p:nvSpPr>
        <p:spPr bwMode="auto">
          <a:xfrm>
            <a:off x="4533900" y="3810000"/>
            <a:ext cx="466725" cy="566737"/>
          </a:xfrm>
          <a:prstGeom prst="rect">
            <a:avLst/>
          </a:prstGeom>
          <a:solidFill>
            <a:srgbClr val="00CCFF"/>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dirty="0" smtClean="0">
                <a:latin typeface="Tahoma" pitchFamily="34" charset="0"/>
              </a:rPr>
              <a:t>Ds</a:t>
            </a:r>
            <a:endParaRPr lang="de-DE" sz="1800" b="0" dirty="0">
              <a:latin typeface="Tahoma" pitchFamily="34" charset="0"/>
            </a:endParaRPr>
          </a:p>
          <a:p>
            <a:pPr algn="ctr" eaLnBrk="0" hangingPunct="0"/>
            <a:r>
              <a:rPr lang="de-DE" sz="900" b="0" dirty="0" smtClean="0">
                <a:latin typeface="Tahoma" pitchFamily="34" charset="0"/>
              </a:rPr>
              <a:t>110</a:t>
            </a:r>
            <a:r>
              <a:rPr lang="de-DE" sz="1000" b="0" dirty="0" smtClean="0">
                <a:latin typeface="Tahoma" pitchFamily="34" charset="0"/>
              </a:rPr>
              <a:t>    </a:t>
            </a:r>
            <a:endParaRPr lang="de-DE" sz="1000" b="0" dirty="0">
              <a:latin typeface="Tahoma" pitchFamily="34" charset="0"/>
            </a:endParaRPr>
          </a:p>
        </p:txBody>
      </p:sp>
      <p:sp>
        <p:nvSpPr>
          <p:cNvPr id="21506" name="Rectangle 33"/>
          <p:cNvSpPr>
            <a:spLocks noChangeArrowheads="1"/>
          </p:cNvSpPr>
          <p:nvPr/>
        </p:nvSpPr>
        <p:spPr bwMode="auto">
          <a:xfrm>
            <a:off x="8504238" y="3200400"/>
            <a:ext cx="468312" cy="566738"/>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endParaRPr lang="de-DE" sz="1000" b="0">
              <a:latin typeface="Tahoma" pitchFamily="34" charset="0"/>
            </a:endParaRPr>
          </a:p>
        </p:txBody>
      </p:sp>
      <p:sp>
        <p:nvSpPr>
          <p:cNvPr id="21507" name="Rectangle 33"/>
          <p:cNvSpPr>
            <a:spLocks noChangeArrowheads="1"/>
          </p:cNvSpPr>
          <p:nvPr/>
        </p:nvSpPr>
        <p:spPr bwMode="auto">
          <a:xfrm>
            <a:off x="8494713" y="3217863"/>
            <a:ext cx="468312" cy="566737"/>
          </a:xfrm>
          <a:prstGeom prst="rect">
            <a:avLst/>
          </a:prstGeom>
          <a:solidFill>
            <a:schemeClr val="bg1">
              <a:lumMod val="85000"/>
            </a:schemeClr>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dirty="0">
                <a:latin typeface="Tahoma" pitchFamily="34" charset="0"/>
              </a:rPr>
              <a:t>Rn</a:t>
            </a:r>
            <a:endParaRPr lang="de-DE" sz="1800" b="0" dirty="0">
              <a:latin typeface="Tahoma" pitchFamily="34" charset="0"/>
            </a:endParaRPr>
          </a:p>
          <a:p>
            <a:pPr algn="ctr" eaLnBrk="0" hangingPunct="0"/>
            <a:r>
              <a:rPr lang="de-DE" sz="900" b="0" dirty="0">
                <a:latin typeface="Tahoma" pitchFamily="34" charset="0"/>
              </a:rPr>
              <a:t>86 </a:t>
            </a:r>
            <a:r>
              <a:rPr lang="de-DE" sz="1000" b="0" dirty="0">
                <a:latin typeface="Tahoma" pitchFamily="34" charset="0"/>
              </a:rPr>
              <a:t>     </a:t>
            </a:r>
          </a:p>
        </p:txBody>
      </p:sp>
      <p:sp>
        <p:nvSpPr>
          <p:cNvPr id="21508" name="Rectangle 34"/>
          <p:cNvSpPr>
            <a:spLocks noChangeArrowheads="1"/>
          </p:cNvSpPr>
          <p:nvPr/>
        </p:nvSpPr>
        <p:spPr bwMode="auto">
          <a:xfrm>
            <a:off x="7497763" y="3200400"/>
            <a:ext cx="468312" cy="593725"/>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endParaRPr lang="de-DE" sz="1000" b="0">
              <a:latin typeface="Tahoma" pitchFamily="34" charset="0"/>
            </a:endParaRPr>
          </a:p>
        </p:txBody>
      </p:sp>
      <p:sp>
        <p:nvSpPr>
          <p:cNvPr id="21509" name="Rectangle 34"/>
          <p:cNvSpPr>
            <a:spLocks noChangeArrowheads="1"/>
          </p:cNvSpPr>
          <p:nvPr/>
        </p:nvSpPr>
        <p:spPr bwMode="auto">
          <a:xfrm>
            <a:off x="7508875" y="3217863"/>
            <a:ext cx="468313" cy="566737"/>
          </a:xfrm>
          <a:prstGeom prst="rect">
            <a:avLst/>
          </a:prstGeom>
          <a:solidFill>
            <a:schemeClr val="bg1">
              <a:lumMod val="85000"/>
            </a:schemeClr>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dirty="0">
                <a:latin typeface="Tahoma" pitchFamily="34" charset="0"/>
              </a:rPr>
              <a:t>Po</a:t>
            </a:r>
            <a:endParaRPr lang="de-DE" sz="1800" b="0" dirty="0">
              <a:latin typeface="Tahoma" pitchFamily="34" charset="0"/>
            </a:endParaRPr>
          </a:p>
          <a:p>
            <a:pPr algn="ctr" eaLnBrk="0" hangingPunct="0"/>
            <a:r>
              <a:rPr lang="de-DE" sz="900" b="0" dirty="0">
                <a:latin typeface="Tahoma" pitchFamily="34" charset="0"/>
              </a:rPr>
              <a:t>84 </a:t>
            </a:r>
            <a:r>
              <a:rPr lang="de-DE" sz="1000" b="0" dirty="0">
                <a:latin typeface="Tahoma" pitchFamily="34" charset="0"/>
              </a:rPr>
              <a:t>     </a:t>
            </a:r>
          </a:p>
        </p:txBody>
      </p:sp>
      <p:sp>
        <p:nvSpPr>
          <p:cNvPr id="21510" name="Rectangle 2"/>
          <p:cNvSpPr>
            <a:spLocks noChangeArrowheads="1"/>
          </p:cNvSpPr>
          <p:nvPr/>
        </p:nvSpPr>
        <p:spPr bwMode="auto">
          <a:xfrm>
            <a:off x="1143000" y="2590800"/>
            <a:ext cx="454025" cy="609600"/>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Y</a:t>
            </a:r>
            <a:endParaRPr lang="de-DE" sz="1800" b="0">
              <a:latin typeface="Tahoma" pitchFamily="34" charset="0"/>
            </a:endParaRPr>
          </a:p>
          <a:p>
            <a:pPr algn="ctr" eaLnBrk="0" hangingPunct="0"/>
            <a:r>
              <a:rPr lang="de-DE" sz="900" b="0">
                <a:latin typeface="Tahoma" pitchFamily="34" charset="0"/>
              </a:rPr>
              <a:t>39 </a:t>
            </a:r>
            <a:r>
              <a:rPr lang="de-DE" sz="1000" b="0">
                <a:latin typeface="Tahoma" pitchFamily="34" charset="0"/>
              </a:rPr>
              <a:t>     </a:t>
            </a:r>
          </a:p>
        </p:txBody>
      </p:sp>
      <p:sp>
        <p:nvSpPr>
          <p:cNvPr id="21511" name="Rectangle 5"/>
          <p:cNvSpPr>
            <a:spLocks noChangeArrowheads="1"/>
          </p:cNvSpPr>
          <p:nvPr/>
        </p:nvSpPr>
        <p:spPr bwMode="auto">
          <a:xfrm>
            <a:off x="5534025" y="2027238"/>
            <a:ext cx="466725"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Zn</a:t>
            </a:r>
            <a:endParaRPr lang="de-DE" sz="1800" b="0">
              <a:latin typeface="Tahoma" pitchFamily="34" charset="0"/>
            </a:endParaRPr>
          </a:p>
          <a:p>
            <a:pPr algn="ctr" eaLnBrk="0" hangingPunct="0"/>
            <a:r>
              <a:rPr lang="de-DE" sz="900" b="0">
                <a:latin typeface="Tahoma" pitchFamily="34" charset="0"/>
              </a:rPr>
              <a:t>30 </a:t>
            </a:r>
            <a:r>
              <a:rPr lang="de-DE" sz="1000" b="0">
                <a:latin typeface="Tahoma" pitchFamily="34" charset="0"/>
              </a:rPr>
              <a:t>     </a:t>
            </a:r>
          </a:p>
        </p:txBody>
      </p:sp>
      <p:sp>
        <p:nvSpPr>
          <p:cNvPr id="21512" name="Rectangle 6"/>
          <p:cNvSpPr>
            <a:spLocks noChangeArrowheads="1"/>
          </p:cNvSpPr>
          <p:nvPr/>
        </p:nvSpPr>
        <p:spPr bwMode="auto">
          <a:xfrm>
            <a:off x="6029325" y="2616200"/>
            <a:ext cx="468313" cy="566738"/>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In</a:t>
            </a:r>
            <a:endParaRPr lang="de-DE" sz="1800" b="0">
              <a:latin typeface="Tahoma" pitchFamily="34" charset="0"/>
            </a:endParaRPr>
          </a:p>
          <a:p>
            <a:pPr algn="ctr" eaLnBrk="0" hangingPunct="0"/>
            <a:r>
              <a:rPr lang="de-DE" sz="900" b="0">
                <a:latin typeface="Tahoma" pitchFamily="34" charset="0"/>
              </a:rPr>
              <a:t>49 </a:t>
            </a:r>
            <a:r>
              <a:rPr lang="de-DE" sz="1000" b="0">
                <a:latin typeface="Tahoma" pitchFamily="34" charset="0"/>
              </a:rPr>
              <a:t>     </a:t>
            </a:r>
          </a:p>
        </p:txBody>
      </p:sp>
      <p:sp>
        <p:nvSpPr>
          <p:cNvPr id="21513" name="Rectangle 7"/>
          <p:cNvSpPr>
            <a:spLocks noChangeArrowheads="1"/>
          </p:cNvSpPr>
          <p:nvPr/>
        </p:nvSpPr>
        <p:spPr bwMode="auto">
          <a:xfrm>
            <a:off x="6029325" y="3217863"/>
            <a:ext cx="468313"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dirty="0">
                <a:latin typeface="Tahoma" pitchFamily="34" charset="0"/>
              </a:rPr>
              <a:t>Tl</a:t>
            </a:r>
            <a:endParaRPr lang="de-DE" sz="1800" b="0" dirty="0">
              <a:latin typeface="Tahoma" pitchFamily="34" charset="0"/>
            </a:endParaRPr>
          </a:p>
          <a:p>
            <a:pPr algn="ctr" eaLnBrk="0" hangingPunct="0"/>
            <a:r>
              <a:rPr lang="de-DE" sz="900" b="0" dirty="0">
                <a:latin typeface="Tahoma" pitchFamily="34" charset="0"/>
              </a:rPr>
              <a:t>81 </a:t>
            </a:r>
            <a:r>
              <a:rPr lang="de-DE" sz="1000" b="0" dirty="0">
                <a:latin typeface="Tahoma" pitchFamily="34" charset="0"/>
              </a:rPr>
              <a:t>     </a:t>
            </a:r>
          </a:p>
        </p:txBody>
      </p:sp>
      <p:sp>
        <p:nvSpPr>
          <p:cNvPr id="21514" name="Rectangle 8"/>
          <p:cNvSpPr>
            <a:spLocks noChangeArrowheads="1"/>
          </p:cNvSpPr>
          <p:nvPr/>
        </p:nvSpPr>
        <p:spPr bwMode="auto">
          <a:xfrm>
            <a:off x="5534025" y="2616200"/>
            <a:ext cx="466725" cy="566738"/>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Cd</a:t>
            </a:r>
            <a:endParaRPr lang="de-DE" sz="1800" b="0">
              <a:latin typeface="Tahoma" pitchFamily="34" charset="0"/>
            </a:endParaRPr>
          </a:p>
          <a:p>
            <a:pPr algn="ctr" eaLnBrk="0" hangingPunct="0"/>
            <a:r>
              <a:rPr lang="de-DE" sz="900" b="0">
                <a:latin typeface="Tahoma" pitchFamily="34" charset="0"/>
              </a:rPr>
              <a:t>48</a:t>
            </a:r>
            <a:r>
              <a:rPr lang="de-DE" sz="1000" b="0">
                <a:latin typeface="Tahoma" pitchFamily="34" charset="0"/>
              </a:rPr>
              <a:t>     </a:t>
            </a:r>
          </a:p>
        </p:txBody>
      </p:sp>
      <p:sp>
        <p:nvSpPr>
          <p:cNvPr id="21515" name="Rectangle 9"/>
          <p:cNvSpPr>
            <a:spLocks noChangeArrowheads="1"/>
          </p:cNvSpPr>
          <p:nvPr/>
        </p:nvSpPr>
        <p:spPr bwMode="auto">
          <a:xfrm>
            <a:off x="5534025" y="3217863"/>
            <a:ext cx="466725"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Hg</a:t>
            </a:r>
            <a:endParaRPr lang="de-DE" sz="1800" b="0">
              <a:latin typeface="Tahoma" pitchFamily="34" charset="0"/>
            </a:endParaRPr>
          </a:p>
          <a:p>
            <a:pPr algn="ctr" eaLnBrk="0" hangingPunct="0"/>
            <a:r>
              <a:rPr lang="de-DE" sz="900" b="0">
                <a:latin typeface="Tahoma" pitchFamily="34" charset="0"/>
              </a:rPr>
              <a:t>80 </a:t>
            </a:r>
            <a:r>
              <a:rPr lang="de-DE" sz="1000" b="0">
                <a:latin typeface="Tahoma" pitchFamily="34" charset="0"/>
              </a:rPr>
              <a:t>     </a:t>
            </a:r>
          </a:p>
        </p:txBody>
      </p:sp>
      <p:sp>
        <p:nvSpPr>
          <p:cNvPr id="21516" name="Rectangle 10"/>
          <p:cNvSpPr>
            <a:spLocks noChangeArrowheads="1"/>
          </p:cNvSpPr>
          <p:nvPr/>
        </p:nvSpPr>
        <p:spPr bwMode="auto">
          <a:xfrm>
            <a:off x="153988" y="3814763"/>
            <a:ext cx="468312" cy="566737"/>
          </a:xfrm>
          <a:prstGeom prst="rect">
            <a:avLst/>
          </a:prstGeom>
          <a:solidFill>
            <a:schemeClr val="bg1"/>
          </a:solidFill>
          <a:ln w="9525">
            <a:solidFill>
              <a:schemeClr val="tx1"/>
            </a:solidFill>
            <a:miter lim="800000"/>
            <a:headEnd/>
            <a:tailEnd/>
          </a:ln>
          <a:effectLst>
            <a:prstShdw prst="shdw17" dist="17961" dir="2700000">
              <a:schemeClr val="bg2"/>
            </a:prstShdw>
          </a:effectLst>
        </p:spPr>
        <p:txBody>
          <a:bodyPr wrap="none" anchor="ctr"/>
          <a:lstStyle/>
          <a:p>
            <a:pPr eaLnBrk="0" hangingPunct="0"/>
            <a:endParaRPr lang="de-DE" sz="900" b="0">
              <a:solidFill>
                <a:schemeClr val="bg2"/>
              </a:solidFill>
              <a:latin typeface="Tahoma" pitchFamily="34" charset="0"/>
            </a:endParaRPr>
          </a:p>
        </p:txBody>
      </p:sp>
      <p:sp>
        <p:nvSpPr>
          <p:cNvPr id="21517" name="Rectangle 11"/>
          <p:cNvSpPr>
            <a:spLocks noChangeArrowheads="1"/>
          </p:cNvSpPr>
          <p:nvPr/>
        </p:nvSpPr>
        <p:spPr bwMode="auto">
          <a:xfrm>
            <a:off x="3084513" y="2657475"/>
            <a:ext cx="465137" cy="530225"/>
          </a:xfrm>
          <a:prstGeom prst="rect">
            <a:avLst/>
          </a:prstGeom>
          <a:solidFill>
            <a:schemeClr val="bg1"/>
          </a:solidFill>
          <a:ln w="9525">
            <a:noFill/>
            <a:miter lim="800000"/>
            <a:headEnd/>
            <a:tailEnd/>
          </a:ln>
          <a:effectLst>
            <a:prstShdw prst="shdw17" dist="17961" dir="2700000">
              <a:schemeClr val="bg2"/>
            </a:prstShdw>
          </a:effectLst>
        </p:spPr>
        <p:txBody>
          <a:bodyPr wrap="none" anchor="ctr"/>
          <a:lstStyle/>
          <a:p>
            <a:pPr algn="r" eaLnBrk="0" hangingPunct="0"/>
            <a:r>
              <a:rPr lang="de-DE" sz="1400">
                <a:solidFill>
                  <a:schemeClr val="bg1"/>
                </a:solidFill>
                <a:latin typeface="Tahoma" pitchFamily="34" charset="0"/>
              </a:rPr>
              <a:t>Tc</a:t>
            </a:r>
            <a:endParaRPr lang="de-DE" sz="1800" b="0">
              <a:latin typeface="Tahoma" pitchFamily="34" charset="0"/>
            </a:endParaRPr>
          </a:p>
          <a:p>
            <a:pPr algn="r" eaLnBrk="0" hangingPunct="0"/>
            <a:endParaRPr lang="de-DE" sz="1000" b="0">
              <a:latin typeface="Tahoma" pitchFamily="34" charset="0"/>
            </a:endParaRPr>
          </a:p>
        </p:txBody>
      </p:sp>
      <p:sp>
        <p:nvSpPr>
          <p:cNvPr id="21518" name="Rectangle 12"/>
          <p:cNvSpPr>
            <a:spLocks noChangeArrowheads="1"/>
          </p:cNvSpPr>
          <p:nvPr/>
        </p:nvSpPr>
        <p:spPr bwMode="auto">
          <a:xfrm>
            <a:off x="635000" y="3225800"/>
            <a:ext cx="466725" cy="566738"/>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Ba</a:t>
            </a:r>
            <a:endParaRPr lang="de-DE" sz="1800" b="0">
              <a:latin typeface="Tahoma" pitchFamily="34" charset="0"/>
            </a:endParaRPr>
          </a:p>
          <a:p>
            <a:pPr algn="ctr" eaLnBrk="0" hangingPunct="0"/>
            <a:r>
              <a:rPr lang="de-DE" sz="900" b="0">
                <a:latin typeface="Tahoma" pitchFamily="34" charset="0"/>
              </a:rPr>
              <a:t>56</a:t>
            </a:r>
            <a:r>
              <a:rPr lang="de-DE" sz="1000" b="0">
                <a:latin typeface="Tahoma" pitchFamily="34" charset="0"/>
              </a:rPr>
              <a:t>     </a:t>
            </a:r>
          </a:p>
        </p:txBody>
      </p:sp>
      <p:sp>
        <p:nvSpPr>
          <p:cNvPr id="21519" name="Rectangle 13"/>
          <p:cNvSpPr>
            <a:spLocks noChangeArrowheads="1"/>
          </p:cNvSpPr>
          <p:nvPr/>
        </p:nvSpPr>
        <p:spPr bwMode="auto">
          <a:xfrm>
            <a:off x="5045075" y="2027238"/>
            <a:ext cx="466725"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Cu</a:t>
            </a:r>
            <a:endParaRPr lang="de-DE" sz="1800" b="0">
              <a:latin typeface="Tahoma" pitchFamily="34" charset="0"/>
            </a:endParaRPr>
          </a:p>
          <a:p>
            <a:pPr algn="ctr" eaLnBrk="0" hangingPunct="0"/>
            <a:r>
              <a:rPr lang="de-DE" sz="900" b="0">
                <a:latin typeface="Tahoma" pitchFamily="34" charset="0"/>
              </a:rPr>
              <a:t>29 </a:t>
            </a:r>
            <a:r>
              <a:rPr lang="de-DE" sz="1000" b="0">
                <a:latin typeface="Tahoma" pitchFamily="34" charset="0"/>
              </a:rPr>
              <a:t>     </a:t>
            </a:r>
          </a:p>
        </p:txBody>
      </p:sp>
      <p:sp>
        <p:nvSpPr>
          <p:cNvPr id="21520" name="Rectangle 14"/>
          <p:cNvSpPr>
            <a:spLocks noChangeArrowheads="1"/>
          </p:cNvSpPr>
          <p:nvPr/>
        </p:nvSpPr>
        <p:spPr bwMode="auto">
          <a:xfrm>
            <a:off x="2597150" y="2027238"/>
            <a:ext cx="468313"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Cr</a:t>
            </a:r>
            <a:endParaRPr lang="de-DE" sz="1800" b="0">
              <a:latin typeface="Tahoma" pitchFamily="34" charset="0"/>
            </a:endParaRPr>
          </a:p>
          <a:p>
            <a:pPr algn="ctr" eaLnBrk="0" hangingPunct="0"/>
            <a:r>
              <a:rPr lang="de-DE" sz="900" b="0">
                <a:latin typeface="Tahoma" pitchFamily="34" charset="0"/>
              </a:rPr>
              <a:t>24 </a:t>
            </a:r>
            <a:r>
              <a:rPr lang="de-DE" sz="1000" b="0">
                <a:latin typeface="Tahoma" pitchFamily="34" charset="0"/>
              </a:rPr>
              <a:t>     </a:t>
            </a:r>
          </a:p>
        </p:txBody>
      </p:sp>
      <p:sp>
        <p:nvSpPr>
          <p:cNvPr id="21521" name="Rectangle 15"/>
          <p:cNvSpPr>
            <a:spLocks noChangeArrowheads="1"/>
          </p:cNvSpPr>
          <p:nvPr/>
        </p:nvSpPr>
        <p:spPr bwMode="auto">
          <a:xfrm>
            <a:off x="2105025" y="2027238"/>
            <a:ext cx="466725"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dirty="0">
                <a:latin typeface="Tahoma" pitchFamily="34" charset="0"/>
              </a:rPr>
              <a:t>V</a:t>
            </a:r>
            <a:endParaRPr lang="de-DE" sz="1800" b="0" dirty="0">
              <a:latin typeface="Tahoma" pitchFamily="34" charset="0"/>
            </a:endParaRPr>
          </a:p>
          <a:p>
            <a:pPr algn="ctr" eaLnBrk="0" hangingPunct="0"/>
            <a:r>
              <a:rPr lang="de-DE" sz="900" b="0" dirty="0">
                <a:latin typeface="Tahoma" pitchFamily="34" charset="0"/>
              </a:rPr>
              <a:t>23 </a:t>
            </a:r>
            <a:r>
              <a:rPr lang="de-DE" sz="1000" b="0" dirty="0">
                <a:latin typeface="Tahoma" pitchFamily="34" charset="0"/>
              </a:rPr>
              <a:t>     </a:t>
            </a:r>
          </a:p>
        </p:txBody>
      </p:sp>
      <p:sp>
        <p:nvSpPr>
          <p:cNvPr id="21522" name="Rectangle 16"/>
          <p:cNvSpPr>
            <a:spLocks noChangeArrowheads="1"/>
          </p:cNvSpPr>
          <p:nvPr/>
        </p:nvSpPr>
        <p:spPr bwMode="auto">
          <a:xfrm>
            <a:off x="1122363" y="2027238"/>
            <a:ext cx="466725"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Sc</a:t>
            </a:r>
            <a:endParaRPr lang="de-DE" sz="1800" b="0">
              <a:latin typeface="Tahoma" pitchFamily="34" charset="0"/>
            </a:endParaRPr>
          </a:p>
          <a:p>
            <a:pPr algn="ctr" eaLnBrk="0" hangingPunct="0"/>
            <a:r>
              <a:rPr lang="de-DE" sz="900" b="0">
                <a:latin typeface="Tahoma" pitchFamily="34" charset="0"/>
              </a:rPr>
              <a:t>21 </a:t>
            </a:r>
            <a:r>
              <a:rPr lang="de-DE" sz="1000" b="0">
                <a:latin typeface="Tahoma" pitchFamily="34" charset="0"/>
              </a:rPr>
              <a:t>     </a:t>
            </a:r>
          </a:p>
        </p:txBody>
      </p:sp>
      <p:sp>
        <p:nvSpPr>
          <p:cNvPr id="21523" name="Rectangle 17"/>
          <p:cNvSpPr>
            <a:spLocks noChangeArrowheads="1"/>
          </p:cNvSpPr>
          <p:nvPr/>
        </p:nvSpPr>
        <p:spPr bwMode="auto">
          <a:xfrm>
            <a:off x="4062413" y="2027238"/>
            <a:ext cx="466725"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Co</a:t>
            </a:r>
            <a:endParaRPr lang="de-DE" sz="1800" b="0">
              <a:latin typeface="Tahoma" pitchFamily="34" charset="0"/>
            </a:endParaRPr>
          </a:p>
          <a:p>
            <a:pPr algn="ctr" eaLnBrk="0" hangingPunct="0"/>
            <a:r>
              <a:rPr lang="de-DE" sz="900" b="0">
                <a:latin typeface="Tahoma" pitchFamily="34" charset="0"/>
              </a:rPr>
              <a:t>27 </a:t>
            </a:r>
            <a:r>
              <a:rPr lang="de-DE" sz="1000" b="0">
                <a:latin typeface="Tahoma" pitchFamily="34" charset="0"/>
              </a:rPr>
              <a:t>     </a:t>
            </a:r>
          </a:p>
        </p:txBody>
      </p:sp>
      <p:sp>
        <p:nvSpPr>
          <p:cNvPr id="21524" name="Rectangle 18"/>
          <p:cNvSpPr>
            <a:spLocks noChangeArrowheads="1"/>
          </p:cNvSpPr>
          <p:nvPr/>
        </p:nvSpPr>
        <p:spPr bwMode="auto">
          <a:xfrm>
            <a:off x="4554538" y="2027238"/>
            <a:ext cx="468312"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Ni</a:t>
            </a:r>
            <a:endParaRPr lang="de-DE" sz="1800" b="0">
              <a:latin typeface="Tahoma" pitchFamily="34" charset="0"/>
            </a:endParaRPr>
          </a:p>
          <a:p>
            <a:pPr algn="ctr" eaLnBrk="0" hangingPunct="0"/>
            <a:r>
              <a:rPr lang="de-DE" sz="900" b="0">
                <a:latin typeface="Tahoma" pitchFamily="34" charset="0"/>
              </a:rPr>
              <a:t>28 </a:t>
            </a:r>
            <a:r>
              <a:rPr lang="de-DE" sz="1000" b="0">
                <a:latin typeface="Tahoma" pitchFamily="34" charset="0"/>
              </a:rPr>
              <a:t>     </a:t>
            </a:r>
          </a:p>
        </p:txBody>
      </p:sp>
      <p:sp>
        <p:nvSpPr>
          <p:cNvPr id="21525" name="Rectangle 19"/>
          <p:cNvSpPr>
            <a:spLocks noChangeArrowheads="1"/>
          </p:cNvSpPr>
          <p:nvPr/>
        </p:nvSpPr>
        <p:spPr bwMode="auto">
          <a:xfrm>
            <a:off x="1609725" y="2027238"/>
            <a:ext cx="468313"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dirty="0">
                <a:latin typeface="Tahoma" pitchFamily="34" charset="0"/>
              </a:rPr>
              <a:t>Ti</a:t>
            </a:r>
            <a:endParaRPr lang="de-DE" sz="1800" b="0" dirty="0">
              <a:latin typeface="Tahoma" pitchFamily="34" charset="0"/>
            </a:endParaRPr>
          </a:p>
          <a:p>
            <a:pPr algn="ctr" eaLnBrk="0" hangingPunct="0"/>
            <a:r>
              <a:rPr lang="de-DE" sz="900" b="0" dirty="0">
                <a:latin typeface="Tahoma" pitchFamily="34" charset="0"/>
              </a:rPr>
              <a:t>22 </a:t>
            </a:r>
            <a:r>
              <a:rPr lang="de-DE" sz="1000" b="0" dirty="0">
                <a:latin typeface="Tahoma" pitchFamily="34" charset="0"/>
              </a:rPr>
              <a:t>     </a:t>
            </a:r>
          </a:p>
        </p:txBody>
      </p:sp>
      <p:sp>
        <p:nvSpPr>
          <p:cNvPr id="21526" name="Rectangle 20"/>
          <p:cNvSpPr>
            <a:spLocks noChangeArrowheads="1"/>
          </p:cNvSpPr>
          <p:nvPr/>
        </p:nvSpPr>
        <p:spPr bwMode="auto">
          <a:xfrm>
            <a:off x="3568700" y="2027238"/>
            <a:ext cx="466725"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Fe</a:t>
            </a:r>
            <a:endParaRPr lang="de-DE" sz="1800" b="0">
              <a:latin typeface="Tahoma" pitchFamily="34" charset="0"/>
            </a:endParaRPr>
          </a:p>
          <a:p>
            <a:pPr algn="ctr" eaLnBrk="0" hangingPunct="0"/>
            <a:r>
              <a:rPr lang="de-DE" sz="900" b="0">
                <a:latin typeface="Tahoma" pitchFamily="34" charset="0"/>
              </a:rPr>
              <a:t>26 </a:t>
            </a:r>
            <a:r>
              <a:rPr lang="de-DE" sz="1000" b="0">
                <a:latin typeface="Tahoma" pitchFamily="34" charset="0"/>
              </a:rPr>
              <a:t>     </a:t>
            </a:r>
          </a:p>
        </p:txBody>
      </p:sp>
      <p:sp>
        <p:nvSpPr>
          <p:cNvPr id="21527" name="Rectangle 21"/>
          <p:cNvSpPr>
            <a:spLocks noChangeArrowheads="1"/>
          </p:cNvSpPr>
          <p:nvPr/>
        </p:nvSpPr>
        <p:spPr bwMode="auto">
          <a:xfrm>
            <a:off x="3076575" y="2027238"/>
            <a:ext cx="466725"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Mn</a:t>
            </a:r>
            <a:endParaRPr lang="de-DE" sz="1800" b="0">
              <a:latin typeface="Tahoma" pitchFamily="34" charset="0"/>
            </a:endParaRPr>
          </a:p>
          <a:p>
            <a:pPr algn="ctr" eaLnBrk="0" hangingPunct="0"/>
            <a:r>
              <a:rPr lang="de-DE" sz="900" b="0">
                <a:latin typeface="Tahoma" pitchFamily="34" charset="0"/>
              </a:rPr>
              <a:t>25 </a:t>
            </a:r>
            <a:r>
              <a:rPr lang="de-DE" sz="1000" b="0">
                <a:latin typeface="Tahoma" pitchFamily="34" charset="0"/>
              </a:rPr>
              <a:t>     </a:t>
            </a:r>
          </a:p>
        </p:txBody>
      </p:sp>
      <p:sp>
        <p:nvSpPr>
          <p:cNvPr id="21528" name="Rectangle 22"/>
          <p:cNvSpPr>
            <a:spLocks noChangeArrowheads="1"/>
          </p:cNvSpPr>
          <p:nvPr/>
        </p:nvSpPr>
        <p:spPr bwMode="auto">
          <a:xfrm>
            <a:off x="8494713" y="2027238"/>
            <a:ext cx="468312"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Kr</a:t>
            </a:r>
            <a:endParaRPr lang="de-DE" sz="1800" b="0">
              <a:latin typeface="Tahoma" pitchFamily="34" charset="0"/>
            </a:endParaRPr>
          </a:p>
          <a:p>
            <a:pPr algn="ctr" eaLnBrk="0" hangingPunct="0"/>
            <a:r>
              <a:rPr lang="de-DE" sz="900" b="0">
                <a:latin typeface="Tahoma" pitchFamily="34" charset="0"/>
              </a:rPr>
              <a:t>36 </a:t>
            </a:r>
            <a:r>
              <a:rPr lang="de-DE" sz="1000" b="0">
                <a:latin typeface="Tahoma" pitchFamily="34" charset="0"/>
              </a:rPr>
              <a:t>     </a:t>
            </a:r>
          </a:p>
        </p:txBody>
      </p:sp>
      <p:sp>
        <p:nvSpPr>
          <p:cNvPr id="21529" name="Rectangle 23"/>
          <p:cNvSpPr>
            <a:spLocks noChangeArrowheads="1"/>
          </p:cNvSpPr>
          <p:nvPr/>
        </p:nvSpPr>
        <p:spPr bwMode="auto">
          <a:xfrm>
            <a:off x="8004175" y="2033588"/>
            <a:ext cx="468313"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Br</a:t>
            </a:r>
            <a:endParaRPr lang="de-DE" sz="1800" b="0">
              <a:latin typeface="Tahoma" pitchFamily="34" charset="0"/>
            </a:endParaRPr>
          </a:p>
          <a:p>
            <a:pPr algn="ctr" eaLnBrk="0" hangingPunct="0"/>
            <a:r>
              <a:rPr lang="de-DE" sz="900" b="0">
                <a:latin typeface="Tahoma" pitchFamily="34" charset="0"/>
              </a:rPr>
              <a:t>35 </a:t>
            </a:r>
            <a:r>
              <a:rPr lang="de-DE" sz="1000" b="0">
                <a:latin typeface="Tahoma" pitchFamily="34" charset="0"/>
              </a:rPr>
              <a:t>     </a:t>
            </a:r>
          </a:p>
        </p:txBody>
      </p:sp>
      <p:sp>
        <p:nvSpPr>
          <p:cNvPr id="21530" name="Rectangle 24"/>
          <p:cNvSpPr>
            <a:spLocks noChangeArrowheads="1"/>
          </p:cNvSpPr>
          <p:nvPr/>
        </p:nvSpPr>
        <p:spPr bwMode="auto">
          <a:xfrm>
            <a:off x="7508875" y="2027238"/>
            <a:ext cx="468313"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Se</a:t>
            </a:r>
            <a:endParaRPr lang="de-DE" sz="1800" b="0">
              <a:latin typeface="Tahoma" pitchFamily="34" charset="0"/>
            </a:endParaRPr>
          </a:p>
          <a:p>
            <a:pPr algn="ctr" eaLnBrk="0" hangingPunct="0"/>
            <a:r>
              <a:rPr lang="de-DE" sz="900" b="0">
                <a:latin typeface="Tahoma" pitchFamily="34" charset="0"/>
              </a:rPr>
              <a:t>34 </a:t>
            </a:r>
            <a:r>
              <a:rPr lang="de-DE" sz="1000" b="0">
                <a:latin typeface="Tahoma" pitchFamily="34" charset="0"/>
              </a:rPr>
              <a:t>     </a:t>
            </a:r>
          </a:p>
        </p:txBody>
      </p:sp>
      <p:sp>
        <p:nvSpPr>
          <p:cNvPr id="21531" name="Rectangle 25"/>
          <p:cNvSpPr>
            <a:spLocks noChangeArrowheads="1"/>
          </p:cNvSpPr>
          <p:nvPr/>
        </p:nvSpPr>
        <p:spPr bwMode="auto">
          <a:xfrm>
            <a:off x="7015163" y="2027238"/>
            <a:ext cx="468312"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As</a:t>
            </a:r>
            <a:endParaRPr lang="de-DE" sz="1800" b="0">
              <a:latin typeface="Tahoma" pitchFamily="34" charset="0"/>
            </a:endParaRPr>
          </a:p>
          <a:p>
            <a:pPr algn="ctr" eaLnBrk="0" hangingPunct="0"/>
            <a:r>
              <a:rPr lang="de-DE" sz="900" b="0">
                <a:latin typeface="Tahoma" pitchFamily="34" charset="0"/>
              </a:rPr>
              <a:t>33 </a:t>
            </a:r>
            <a:r>
              <a:rPr lang="de-DE" sz="1000" b="0">
                <a:latin typeface="Tahoma" pitchFamily="34" charset="0"/>
              </a:rPr>
              <a:t>     </a:t>
            </a:r>
          </a:p>
        </p:txBody>
      </p:sp>
      <p:sp>
        <p:nvSpPr>
          <p:cNvPr id="21532" name="Rectangle 26"/>
          <p:cNvSpPr>
            <a:spLocks noChangeArrowheads="1"/>
          </p:cNvSpPr>
          <p:nvPr/>
        </p:nvSpPr>
        <p:spPr bwMode="auto">
          <a:xfrm>
            <a:off x="6521450" y="2027238"/>
            <a:ext cx="468313"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Ge</a:t>
            </a:r>
            <a:endParaRPr lang="de-DE" sz="1800" b="0">
              <a:latin typeface="Tahoma" pitchFamily="34" charset="0"/>
            </a:endParaRPr>
          </a:p>
          <a:p>
            <a:pPr algn="ctr" eaLnBrk="0" hangingPunct="0"/>
            <a:r>
              <a:rPr lang="de-DE" sz="900" b="0">
                <a:latin typeface="Tahoma" pitchFamily="34" charset="0"/>
              </a:rPr>
              <a:t>32 </a:t>
            </a:r>
            <a:r>
              <a:rPr lang="de-DE" sz="1000" b="0">
                <a:latin typeface="Tahoma" pitchFamily="34" charset="0"/>
              </a:rPr>
              <a:t>     </a:t>
            </a:r>
          </a:p>
        </p:txBody>
      </p:sp>
      <p:sp>
        <p:nvSpPr>
          <p:cNvPr id="21533" name="Rectangle 27"/>
          <p:cNvSpPr>
            <a:spLocks noChangeArrowheads="1"/>
          </p:cNvSpPr>
          <p:nvPr/>
        </p:nvSpPr>
        <p:spPr bwMode="auto">
          <a:xfrm>
            <a:off x="6029325" y="2027238"/>
            <a:ext cx="468313"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Ga</a:t>
            </a:r>
            <a:endParaRPr lang="de-DE" sz="1800" b="0">
              <a:latin typeface="Tahoma" pitchFamily="34" charset="0"/>
            </a:endParaRPr>
          </a:p>
          <a:p>
            <a:pPr algn="ctr" eaLnBrk="0" hangingPunct="0"/>
            <a:r>
              <a:rPr lang="de-DE" sz="900" b="0">
                <a:latin typeface="Tahoma" pitchFamily="34" charset="0"/>
              </a:rPr>
              <a:t>31 </a:t>
            </a:r>
            <a:r>
              <a:rPr lang="de-DE" sz="1000" b="0">
                <a:latin typeface="Tahoma" pitchFamily="34" charset="0"/>
              </a:rPr>
              <a:t>     </a:t>
            </a:r>
          </a:p>
        </p:txBody>
      </p:sp>
      <p:sp>
        <p:nvSpPr>
          <p:cNvPr id="21534" name="Rectangle 28"/>
          <p:cNvSpPr>
            <a:spLocks noChangeArrowheads="1"/>
          </p:cNvSpPr>
          <p:nvPr/>
        </p:nvSpPr>
        <p:spPr bwMode="auto">
          <a:xfrm>
            <a:off x="8494713" y="2616200"/>
            <a:ext cx="468312" cy="566738"/>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Xe</a:t>
            </a:r>
            <a:endParaRPr lang="de-DE" sz="1800" b="0">
              <a:latin typeface="Tahoma" pitchFamily="34" charset="0"/>
            </a:endParaRPr>
          </a:p>
          <a:p>
            <a:pPr algn="ctr" eaLnBrk="0" hangingPunct="0"/>
            <a:r>
              <a:rPr lang="de-DE" sz="900" b="0">
                <a:latin typeface="Tahoma" pitchFamily="34" charset="0"/>
              </a:rPr>
              <a:t>54</a:t>
            </a:r>
            <a:r>
              <a:rPr lang="de-DE" sz="900" b="0">
                <a:solidFill>
                  <a:schemeClr val="bg1"/>
                </a:solidFill>
                <a:latin typeface="Tahoma" pitchFamily="34" charset="0"/>
              </a:rPr>
              <a:t> </a:t>
            </a:r>
            <a:r>
              <a:rPr lang="de-DE" sz="1000" b="0">
                <a:solidFill>
                  <a:schemeClr val="bg1"/>
                </a:solidFill>
                <a:latin typeface="Tahoma" pitchFamily="34" charset="0"/>
              </a:rPr>
              <a:t>     </a:t>
            </a:r>
          </a:p>
        </p:txBody>
      </p:sp>
      <p:sp>
        <p:nvSpPr>
          <p:cNvPr id="21535" name="Rectangle 29"/>
          <p:cNvSpPr>
            <a:spLocks noChangeArrowheads="1"/>
          </p:cNvSpPr>
          <p:nvPr/>
        </p:nvSpPr>
        <p:spPr bwMode="auto">
          <a:xfrm>
            <a:off x="8004175" y="2624138"/>
            <a:ext cx="468313"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I</a:t>
            </a:r>
            <a:endParaRPr lang="de-DE" sz="1800" b="0">
              <a:latin typeface="Tahoma" pitchFamily="34" charset="0"/>
            </a:endParaRPr>
          </a:p>
          <a:p>
            <a:pPr algn="ctr" eaLnBrk="0" hangingPunct="0"/>
            <a:r>
              <a:rPr lang="de-DE" sz="900" b="0">
                <a:latin typeface="Tahoma" pitchFamily="34" charset="0"/>
              </a:rPr>
              <a:t>53 </a:t>
            </a:r>
            <a:r>
              <a:rPr lang="de-DE" sz="1000" b="0">
                <a:latin typeface="Tahoma" pitchFamily="34" charset="0"/>
              </a:rPr>
              <a:t>     </a:t>
            </a:r>
          </a:p>
        </p:txBody>
      </p:sp>
      <p:sp>
        <p:nvSpPr>
          <p:cNvPr id="21536" name="Rectangle 30"/>
          <p:cNvSpPr>
            <a:spLocks noChangeArrowheads="1"/>
          </p:cNvSpPr>
          <p:nvPr/>
        </p:nvSpPr>
        <p:spPr bwMode="auto">
          <a:xfrm>
            <a:off x="7508875" y="2616200"/>
            <a:ext cx="468313" cy="566738"/>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dirty="0">
                <a:latin typeface="Tahoma" pitchFamily="34" charset="0"/>
              </a:rPr>
              <a:t>Te</a:t>
            </a:r>
            <a:endParaRPr lang="de-DE" sz="1800" b="0" dirty="0">
              <a:latin typeface="Tahoma" pitchFamily="34" charset="0"/>
            </a:endParaRPr>
          </a:p>
          <a:p>
            <a:pPr algn="ctr" eaLnBrk="0" hangingPunct="0"/>
            <a:r>
              <a:rPr lang="de-DE" sz="900" b="0" dirty="0">
                <a:latin typeface="Tahoma" pitchFamily="34" charset="0"/>
              </a:rPr>
              <a:t>52 </a:t>
            </a:r>
            <a:r>
              <a:rPr lang="de-DE" sz="1000" b="0" dirty="0">
                <a:latin typeface="Tahoma" pitchFamily="34" charset="0"/>
              </a:rPr>
              <a:t>     </a:t>
            </a:r>
          </a:p>
        </p:txBody>
      </p:sp>
      <p:sp>
        <p:nvSpPr>
          <p:cNvPr id="21537" name="Rectangle 31"/>
          <p:cNvSpPr>
            <a:spLocks noChangeArrowheads="1"/>
          </p:cNvSpPr>
          <p:nvPr/>
        </p:nvSpPr>
        <p:spPr bwMode="auto">
          <a:xfrm>
            <a:off x="7015163" y="2616200"/>
            <a:ext cx="468312" cy="566738"/>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Sb</a:t>
            </a:r>
            <a:endParaRPr lang="de-DE" sz="1800" b="0">
              <a:latin typeface="Tahoma" pitchFamily="34" charset="0"/>
            </a:endParaRPr>
          </a:p>
          <a:p>
            <a:pPr algn="ctr" eaLnBrk="0" hangingPunct="0"/>
            <a:r>
              <a:rPr lang="de-DE" sz="900" b="0">
                <a:latin typeface="Tahoma" pitchFamily="34" charset="0"/>
              </a:rPr>
              <a:t>51 </a:t>
            </a:r>
            <a:r>
              <a:rPr lang="de-DE" sz="1000" b="0">
                <a:latin typeface="Tahoma" pitchFamily="34" charset="0"/>
              </a:rPr>
              <a:t>     </a:t>
            </a:r>
          </a:p>
        </p:txBody>
      </p:sp>
      <p:sp>
        <p:nvSpPr>
          <p:cNvPr id="21538" name="Rectangle 32"/>
          <p:cNvSpPr>
            <a:spLocks noChangeArrowheads="1"/>
          </p:cNvSpPr>
          <p:nvPr/>
        </p:nvSpPr>
        <p:spPr bwMode="auto">
          <a:xfrm>
            <a:off x="6521450" y="2616200"/>
            <a:ext cx="468313" cy="566738"/>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Sn</a:t>
            </a:r>
            <a:endParaRPr lang="de-DE" sz="1800" b="0">
              <a:latin typeface="Tahoma" pitchFamily="34" charset="0"/>
            </a:endParaRPr>
          </a:p>
          <a:p>
            <a:pPr algn="ctr" eaLnBrk="0" hangingPunct="0"/>
            <a:r>
              <a:rPr lang="de-DE" sz="900" b="0">
                <a:latin typeface="Tahoma" pitchFamily="34" charset="0"/>
              </a:rPr>
              <a:t>50 </a:t>
            </a:r>
            <a:r>
              <a:rPr lang="de-DE" sz="1000" b="0">
                <a:latin typeface="Tahoma" pitchFamily="34" charset="0"/>
              </a:rPr>
              <a:t>     </a:t>
            </a:r>
          </a:p>
        </p:txBody>
      </p:sp>
      <p:sp>
        <p:nvSpPr>
          <p:cNvPr id="21539" name="Rectangle 35"/>
          <p:cNvSpPr>
            <a:spLocks noChangeArrowheads="1"/>
          </p:cNvSpPr>
          <p:nvPr/>
        </p:nvSpPr>
        <p:spPr bwMode="auto">
          <a:xfrm>
            <a:off x="7015163" y="3217863"/>
            <a:ext cx="468312"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dirty="0">
                <a:latin typeface="Tahoma" pitchFamily="34" charset="0"/>
              </a:rPr>
              <a:t>Bi</a:t>
            </a:r>
            <a:endParaRPr lang="de-DE" sz="1800" b="0" dirty="0">
              <a:latin typeface="Tahoma" pitchFamily="34" charset="0"/>
            </a:endParaRPr>
          </a:p>
          <a:p>
            <a:pPr algn="ctr" eaLnBrk="0" hangingPunct="0"/>
            <a:r>
              <a:rPr lang="de-DE" sz="900" b="0" dirty="0">
                <a:latin typeface="Tahoma" pitchFamily="34" charset="0"/>
              </a:rPr>
              <a:t>83 </a:t>
            </a:r>
            <a:r>
              <a:rPr lang="de-DE" sz="1000" b="0" dirty="0">
                <a:latin typeface="Tahoma" pitchFamily="34" charset="0"/>
              </a:rPr>
              <a:t>     </a:t>
            </a:r>
          </a:p>
        </p:txBody>
      </p:sp>
      <p:sp>
        <p:nvSpPr>
          <p:cNvPr id="21540" name="Rectangle 36"/>
          <p:cNvSpPr>
            <a:spLocks noChangeArrowheads="1"/>
          </p:cNvSpPr>
          <p:nvPr/>
        </p:nvSpPr>
        <p:spPr bwMode="auto">
          <a:xfrm>
            <a:off x="6521450" y="3217863"/>
            <a:ext cx="468313"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Pb</a:t>
            </a:r>
            <a:endParaRPr lang="de-DE" sz="1800" b="0">
              <a:latin typeface="Tahoma" pitchFamily="34" charset="0"/>
            </a:endParaRPr>
          </a:p>
          <a:p>
            <a:pPr algn="ctr" eaLnBrk="0" hangingPunct="0"/>
            <a:r>
              <a:rPr lang="de-DE" sz="900" b="0">
                <a:latin typeface="Tahoma" pitchFamily="34" charset="0"/>
              </a:rPr>
              <a:t>82 </a:t>
            </a:r>
            <a:r>
              <a:rPr lang="de-DE" sz="1000" b="0">
                <a:latin typeface="Tahoma" pitchFamily="34" charset="0"/>
              </a:rPr>
              <a:t>     </a:t>
            </a:r>
          </a:p>
        </p:txBody>
      </p:sp>
      <p:sp>
        <p:nvSpPr>
          <p:cNvPr id="21541" name="Rectangle 37"/>
          <p:cNvSpPr>
            <a:spLocks noChangeArrowheads="1"/>
          </p:cNvSpPr>
          <p:nvPr/>
        </p:nvSpPr>
        <p:spPr bwMode="auto">
          <a:xfrm>
            <a:off x="5045075" y="2616200"/>
            <a:ext cx="466725" cy="566738"/>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Ag</a:t>
            </a:r>
            <a:endParaRPr lang="de-DE" sz="1800" b="0">
              <a:latin typeface="Tahoma" pitchFamily="34" charset="0"/>
            </a:endParaRPr>
          </a:p>
          <a:p>
            <a:pPr algn="ctr" eaLnBrk="0" hangingPunct="0"/>
            <a:r>
              <a:rPr lang="de-DE" sz="900" b="0">
                <a:latin typeface="Tahoma" pitchFamily="34" charset="0"/>
              </a:rPr>
              <a:t>47 </a:t>
            </a:r>
            <a:r>
              <a:rPr lang="de-DE" sz="1000" b="0">
                <a:latin typeface="Tahoma" pitchFamily="34" charset="0"/>
              </a:rPr>
              <a:t>     </a:t>
            </a:r>
          </a:p>
        </p:txBody>
      </p:sp>
      <p:sp>
        <p:nvSpPr>
          <p:cNvPr id="21542" name="Rectangle 38"/>
          <p:cNvSpPr>
            <a:spLocks noChangeArrowheads="1"/>
          </p:cNvSpPr>
          <p:nvPr/>
        </p:nvSpPr>
        <p:spPr bwMode="auto">
          <a:xfrm>
            <a:off x="5045075" y="3217863"/>
            <a:ext cx="466725"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Au</a:t>
            </a:r>
            <a:endParaRPr lang="de-DE" sz="1800" b="0">
              <a:latin typeface="Tahoma" pitchFamily="34" charset="0"/>
            </a:endParaRPr>
          </a:p>
          <a:p>
            <a:pPr algn="ctr" eaLnBrk="0" hangingPunct="0"/>
            <a:r>
              <a:rPr lang="de-DE" sz="900" b="0">
                <a:latin typeface="Tahoma" pitchFamily="34" charset="0"/>
              </a:rPr>
              <a:t>79 </a:t>
            </a:r>
            <a:r>
              <a:rPr lang="de-DE" sz="1000" b="0">
                <a:latin typeface="Tahoma" pitchFamily="34" charset="0"/>
              </a:rPr>
              <a:t>     </a:t>
            </a:r>
          </a:p>
        </p:txBody>
      </p:sp>
      <p:sp>
        <p:nvSpPr>
          <p:cNvPr id="21543" name="Rectangle 39"/>
          <p:cNvSpPr>
            <a:spLocks noChangeArrowheads="1"/>
          </p:cNvSpPr>
          <p:nvPr/>
        </p:nvSpPr>
        <p:spPr bwMode="auto">
          <a:xfrm>
            <a:off x="153988" y="242888"/>
            <a:ext cx="468312" cy="568325"/>
          </a:xfrm>
          <a:prstGeom prst="rect">
            <a:avLst/>
          </a:prstGeom>
          <a:solidFill>
            <a:schemeClr val="folHlink"/>
          </a:solidFill>
          <a:ln w="9525">
            <a:solidFill>
              <a:schemeClr val="tx1"/>
            </a:solidFill>
            <a:miter lim="800000"/>
            <a:headEnd/>
            <a:tailEnd/>
          </a:ln>
          <a:effectLst>
            <a:prstShdw prst="shdw17" dist="17961" dir="13500000">
              <a:schemeClr val="bg2"/>
            </a:prstShdw>
          </a:effectLst>
        </p:spPr>
        <p:txBody>
          <a:bodyPr wrap="none" anchor="ctr"/>
          <a:lstStyle/>
          <a:p>
            <a:pPr algn="ctr" eaLnBrk="0" hangingPunct="0">
              <a:spcBef>
                <a:spcPct val="5000"/>
              </a:spcBef>
            </a:pPr>
            <a:r>
              <a:rPr lang="de-DE" sz="1400">
                <a:latin typeface="Tahoma" pitchFamily="34" charset="0"/>
              </a:rPr>
              <a:t>H</a:t>
            </a:r>
            <a:endParaRPr lang="de-DE" sz="1800" b="0">
              <a:latin typeface="Tahoma" pitchFamily="34" charset="0"/>
            </a:endParaRPr>
          </a:p>
          <a:p>
            <a:pPr algn="ctr" eaLnBrk="0" hangingPunct="0"/>
            <a:r>
              <a:rPr lang="de-DE" sz="900" b="0">
                <a:latin typeface="Tahoma" pitchFamily="34" charset="0"/>
              </a:rPr>
              <a:t>1 </a:t>
            </a:r>
            <a:r>
              <a:rPr lang="de-DE" sz="1000" b="0">
                <a:latin typeface="Tahoma" pitchFamily="34" charset="0"/>
              </a:rPr>
              <a:t>     </a:t>
            </a:r>
          </a:p>
        </p:txBody>
      </p:sp>
      <p:sp>
        <p:nvSpPr>
          <p:cNvPr id="21544" name="Rectangle 40"/>
          <p:cNvSpPr>
            <a:spLocks noChangeArrowheads="1"/>
          </p:cNvSpPr>
          <p:nvPr/>
        </p:nvSpPr>
        <p:spPr bwMode="auto">
          <a:xfrm>
            <a:off x="153988" y="839788"/>
            <a:ext cx="468312" cy="568325"/>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Li</a:t>
            </a:r>
            <a:endParaRPr lang="de-DE" sz="1800" b="0">
              <a:latin typeface="Tahoma" pitchFamily="34" charset="0"/>
            </a:endParaRPr>
          </a:p>
          <a:p>
            <a:pPr algn="ctr" eaLnBrk="0" hangingPunct="0"/>
            <a:r>
              <a:rPr lang="de-DE" sz="900" b="0">
                <a:latin typeface="Tahoma" pitchFamily="34" charset="0"/>
              </a:rPr>
              <a:t>3 </a:t>
            </a:r>
            <a:r>
              <a:rPr lang="de-DE" sz="1000" b="0">
                <a:latin typeface="Tahoma" pitchFamily="34" charset="0"/>
              </a:rPr>
              <a:t>     </a:t>
            </a:r>
          </a:p>
        </p:txBody>
      </p:sp>
      <p:sp>
        <p:nvSpPr>
          <p:cNvPr id="21545" name="Rectangle 41"/>
          <p:cNvSpPr>
            <a:spLocks noChangeArrowheads="1"/>
          </p:cNvSpPr>
          <p:nvPr/>
        </p:nvSpPr>
        <p:spPr bwMode="auto">
          <a:xfrm>
            <a:off x="153988" y="1436688"/>
            <a:ext cx="468312"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Na</a:t>
            </a:r>
            <a:endParaRPr lang="de-DE" sz="1800" b="0">
              <a:latin typeface="Tahoma" pitchFamily="34" charset="0"/>
            </a:endParaRPr>
          </a:p>
          <a:p>
            <a:pPr algn="ctr" eaLnBrk="0" hangingPunct="0"/>
            <a:r>
              <a:rPr lang="de-DE" sz="900" b="0">
                <a:latin typeface="Tahoma" pitchFamily="34" charset="0"/>
              </a:rPr>
              <a:t>11</a:t>
            </a:r>
            <a:r>
              <a:rPr lang="de-DE" sz="1000" b="0">
                <a:latin typeface="Tahoma" pitchFamily="34" charset="0"/>
              </a:rPr>
              <a:t>     </a:t>
            </a:r>
          </a:p>
        </p:txBody>
      </p:sp>
      <p:sp>
        <p:nvSpPr>
          <p:cNvPr id="21546" name="Rectangle 42"/>
          <p:cNvSpPr>
            <a:spLocks noChangeArrowheads="1"/>
          </p:cNvSpPr>
          <p:nvPr/>
        </p:nvSpPr>
        <p:spPr bwMode="auto">
          <a:xfrm>
            <a:off x="153988" y="2033588"/>
            <a:ext cx="468312"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K</a:t>
            </a:r>
            <a:endParaRPr lang="de-DE" sz="1800" b="0">
              <a:latin typeface="Tahoma" pitchFamily="34" charset="0"/>
            </a:endParaRPr>
          </a:p>
          <a:p>
            <a:pPr algn="ctr" eaLnBrk="0" hangingPunct="0"/>
            <a:r>
              <a:rPr lang="de-DE" sz="900" b="0">
                <a:latin typeface="Tahoma" pitchFamily="34" charset="0"/>
              </a:rPr>
              <a:t>19  </a:t>
            </a:r>
            <a:r>
              <a:rPr lang="de-DE" sz="1000" b="0">
                <a:latin typeface="Tahoma" pitchFamily="34" charset="0"/>
              </a:rPr>
              <a:t>    </a:t>
            </a:r>
          </a:p>
        </p:txBody>
      </p:sp>
      <p:sp>
        <p:nvSpPr>
          <p:cNvPr id="21547" name="Rectangle 43"/>
          <p:cNvSpPr>
            <a:spLocks noChangeArrowheads="1"/>
          </p:cNvSpPr>
          <p:nvPr/>
        </p:nvSpPr>
        <p:spPr bwMode="auto">
          <a:xfrm>
            <a:off x="153988" y="3225800"/>
            <a:ext cx="468312" cy="566738"/>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Cs</a:t>
            </a:r>
            <a:endParaRPr lang="de-DE" sz="1800" b="0">
              <a:latin typeface="Tahoma" pitchFamily="34" charset="0"/>
            </a:endParaRPr>
          </a:p>
          <a:p>
            <a:pPr algn="ctr" eaLnBrk="0" hangingPunct="0"/>
            <a:r>
              <a:rPr lang="de-DE" sz="900" b="0">
                <a:latin typeface="Tahoma" pitchFamily="34" charset="0"/>
              </a:rPr>
              <a:t>55</a:t>
            </a:r>
            <a:r>
              <a:rPr lang="de-DE" sz="1000" b="0">
                <a:latin typeface="Tahoma" pitchFamily="34" charset="0"/>
              </a:rPr>
              <a:t>      </a:t>
            </a:r>
          </a:p>
        </p:txBody>
      </p:sp>
      <p:sp>
        <p:nvSpPr>
          <p:cNvPr id="21548" name="Rectangle 44"/>
          <p:cNvSpPr>
            <a:spLocks noChangeArrowheads="1"/>
          </p:cNvSpPr>
          <p:nvPr/>
        </p:nvSpPr>
        <p:spPr bwMode="auto">
          <a:xfrm>
            <a:off x="153988" y="2624138"/>
            <a:ext cx="468312"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Rb</a:t>
            </a:r>
            <a:endParaRPr lang="de-DE" sz="1800" b="0">
              <a:latin typeface="Tahoma" pitchFamily="34" charset="0"/>
            </a:endParaRPr>
          </a:p>
          <a:p>
            <a:pPr algn="ctr" eaLnBrk="0" hangingPunct="0"/>
            <a:r>
              <a:rPr lang="de-DE" sz="900" b="0">
                <a:latin typeface="Tahoma" pitchFamily="34" charset="0"/>
              </a:rPr>
              <a:t>37 </a:t>
            </a:r>
            <a:r>
              <a:rPr lang="de-DE" sz="1000" b="0">
                <a:latin typeface="Tahoma" pitchFamily="34" charset="0"/>
              </a:rPr>
              <a:t>     </a:t>
            </a:r>
          </a:p>
        </p:txBody>
      </p:sp>
      <p:sp>
        <p:nvSpPr>
          <p:cNvPr id="21549" name="Rectangle 45"/>
          <p:cNvSpPr>
            <a:spLocks noChangeArrowheads="1"/>
          </p:cNvSpPr>
          <p:nvPr/>
        </p:nvSpPr>
        <p:spPr bwMode="auto">
          <a:xfrm>
            <a:off x="635000" y="2033588"/>
            <a:ext cx="466725"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Ca</a:t>
            </a:r>
            <a:endParaRPr lang="de-DE" sz="1800" b="0">
              <a:latin typeface="Tahoma" pitchFamily="34" charset="0"/>
            </a:endParaRPr>
          </a:p>
          <a:p>
            <a:pPr algn="ctr" eaLnBrk="0" hangingPunct="0"/>
            <a:r>
              <a:rPr lang="de-DE" sz="900" b="0">
                <a:latin typeface="Tahoma" pitchFamily="34" charset="0"/>
              </a:rPr>
              <a:t>20 </a:t>
            </a:r>
            <a:r>
              <a:rPr lang="de-DE" sz="1000" b="0">
                <a:latin typeface="Tahoma" pitchFamily="34" charset="0"/>
              </a:rPr>
              <a:t>     </a:t>
            </a:r>
          </a:p>
        </p:txBody>
      </p:sp>
      <p:sp>
        <p:nvSpPr>
          <p:cNvPr id="21550" name="Rectangle 46"/>
          <p:cNvSpPr>
            <a:spLocks noChangeArrowheads="1"/>
          </p:cNvSpPr>
          <p:nvPr/>
        </p:nvSpPr>
        <p:spPr bwMode="auto">
          <a:xfrm>
            <a:off x="2590800" y="2616200"/>
            <a:ext cx="468313" cy="566738"/>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Mo</a:t>
            </a:r>
            <a:endParaRPr lang="de-DE" sz="1800" b="0">
              <a:latin typeface="Tahoma" pitchFamily="34" charset="0"/>
            </a:endParaRPr>
          </a:p>
          <a:p>
            <a:pPr algn="ctr" eaLnBrk="0" hangingPunct="0"/>
            <a:r>
              <a:rPr lang="de-DE" sz="900" b="0">
                <a:latin typeface="Tahoma" pitchFamily="34" charset="0"/>
              </a:rPr>
              <a:t>42 </a:t>
            </a:r>
            <a:r>
              <a:rPr lang="de-DE" sz="1000" b="0">
                <a:latin typeface="Tahoma" pitchFamily="34" charset="0"/>
              </a:rPr>
              <a:t>     </a:t>
            </a:r>
          </a:p>
        </p:txBody>
      </p:sp>
      <p:sp>
        <p:nvSpPr>
          <p:cNvPr id="21551" name="Rectangle 47"/>
          <p:cNvSpPr>
            <a:spLocks noChangeArrowheads="1"/>
          </p:cNvSpPr>
          <p:nvPr/>
        </p:nvSpPr>
        <p:spPr bwMode="auto">
          <a:xfrm>
            <a:off x="2098675" y="2616200"/>
            <a:ext cx="466725" cy="566738"/>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Nb</a:t>
            </a:r>
            <a:endParaRPr lang="de-DE" sz="1800" b="0">
              <a:latin typeface="Tahoma" pitchFamily="34" charset="0"/>
            </a:endParaRPr>
          </a:p>
          <a:p>
            <a:pPr algn="ctr" eaLnBrk="0" hangingPunct="0"/>
            <a:r>
              <a:rPr lang="de-DE" sz="900" b="0">
                <a:latin typeface="Tahoma" pitchFamily="34" charset="0"/>
              </a:rPr>
              <a:t>41 </a:t>
            </a:r>
            <a:r>
              <a:rPr lang="de-DE" sz="1000" b="0">
                <a:latin typeface="Tahoma" pitchFamily="34" charset="0"/>
              </a:rPr>
              <a:t>     </a:t>
            </a:r>
          </a:p>
        </p:txBody>
      </p:sp>
      <p:sp>
        <p:nvSpPr>
          <p:cNvPr id="21552" name="Rectangle 48"/>
          <p:cNvSpPr>
            <a:spLocks noChangeArrowheads="1"/>
          </p:cNvSpPr>
          <p:nvPr/>
        </p:nvSpPr>
        <p:spPr bwMode="auto">
          <a:xfrm>
            <a:off x="635000" y="2624138"/>
            <a:ext cx="466725"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Sr</a:t>
            </a:r>
            <a:endParaRPr lang="de-DE" sz="1800" b="0">
              <a:latin typeface="Tahoma" pitchFamily="34" charset="0"/>
            </a:endParaRPr>
          </a:p>
          <a:p>
            <a:pPr algn="ctr" eaLnBrk="0" hangingPunct="0"/>
            <a:r>
              <a:rPr lang="de-DE" sz="900" b="0">
                <a:latin typeface="Tahoma" pitchFamily="34" charset="0"/>
              </a:rPr>
              <a:t>38 </a:t>
            </a:r>
            <a:r>
              <a:rPr lang="de-DE" sz="1000" b="0">
                <a:latin typeface="Tahoma" pitchFamily="34" charset="0"/>
              </a:rPr>
              <a:t>     </a:t>
            </a:r>
          </a:p>
        </p:txBody>
      </p:sp>
      <p:sp>
        <p:nvSpPr>
          <p:cNvPr id="21553" name="Rectangle 49"/>
          <p:cNvSpPr>
            <a:spLocks noChangeArrowheads="1"/>
          </p:cNvSpPr>
          <p:nvPr/>
        </p:nvSpPr>
        <p:spPr bwMode="auto">
          <a:xfrm>
            <a:off x="4056063" y="2616200"/>
            <a:ext cx="466725" cy="566738"/>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Rh</a:t>
            </a:r>
            <a:endParaRPr lang="de-DE" sz="1800" b="0">
              <a:latin typeface="Tahoma" pitchFamily="34" charset="0"/>
            </a:endParaRPr>
          </a:p>
          <a:p>
            <a:pPr algn="ctr" eaLnBrk="0" hangingPunct="0"/>
            <a:r>
              <a:rPr lang="de-DE" sz="900" b="0">
                <a:latin typeface="Tahoma" pitchFamily="34" charset="0"/>
              </a:rPr>
              <a:t>45</a:t>
            </a:r>
            <a:r>
              <a:rPr lang="de-DE" sz="1000" b="0">
                <a:latin typeface="Tahoma" pitchFamily="34" charset="0"/>
              </a:rPr>
              <a:t>    </a:t>
            </a:r>
          </a:p>
        </p:txBody>
      </p:sp>
      <p:sp>
        <p:nvSpPr>
          <p:cNvPr id="21554" name="Rectangle 50"/>
          <p:cNvSpPr>
            <a:spLocks noChangeArrowheads="1"/>
          </p:cNvSpPr>
          <p:nvPr/>
        </p:nvSpPr>
        <p:spPr bwMode="auto">
          <a:xfrm>
            <a:off x="4548188" y="2616200"/>
            <a:ext cx="468312" cy="566738"/>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Pd</a:t>
            </a:r>
            <a:endParaRPr lang="de-DE" sz="1800" b="0">
              <a:latin typeface="Tahoma" pitchFamily="34" charset="0"/>
            </a:endParaRPr>
          </a:p>
          <a:p>
            <a:pPr algn="ctr" eaLnBrk="0" hangingPunct="0"/>
            <a:r>
              <a:rPr lang="de-DE" sz="900" b="0">
                <a:latin typeface="Tahoma" pitchFamily="34" charset="0"/>
              </a:rPr>
              <a:t>46 </a:t>
            </a:r>
            <a:r>
              <a:rPr lang="de-DE" sz="1000" b="0">
                <a:latin typeface="Tahoma" pitchFamily="34" charset="0"/>
              </a:rPr>
              <a:t>     </a:t>
            </a:r>
          </a:p>
        </p:txBody>
      </p:sp>
      <p:sp>
        <p:nvSpPr>
          <p:cNvPr id="21555" name="Rectangle 51"/>
          <p:cNvSpPr>
            <a:spLocks noChangeArrowheads="1"/>
          </p:cNvSpPr>
          <p:nvPr/>
        </p:nvSpPr>
        <p:spPr bwMode="auto">
          <a:xfrm>
            <a:off x="1603375" y="2616200"/>
            <a:ext cx="466725" cy="566738"/>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Zr</a:t>
            </a:r>
            <a:endParaRPr lang="de-DE" sz="1800" b="0">
              <a:latin typeface="Tahoma" pitchFamily="34" charset="0"/>
            </a:endParaRPr>
          </a:p>
          <a:p>
            <a:pPr algn="ctr" eaLnBrk="0" hangingPunct="0"/>
            <a:r>
              <a:rPr lang="de-DE" sz="900" b="0">
                <a:latin typeface="Tahoma" pitchFamily="34" charset="0"/>
              </a:rPr>
              <a:t>40 </a:t>
            </a:r>
            <a:r>
              <a:rPr lang="de-DE" sz="1000" b="0">
                <a:latin typeface="Tahoma" pitchFamily="34" charset="0"/>
              </a:rPr>
              <a:t>     </a:t>
            </a:r>
          </a:p>
        </p:txBody>
      </p:sp>
      <p:sp>
        <p:nvSpPr>
          <p:cNvPr id="21556" name="Rectangle 52"/>
          <p:cNvSpPr>
            <a:spLocks noChangeArrowheads="1"/>
          </p:cNvSpPr>
          <p:nvPr/>
        </p:nvSpPr>
        <p:spPr bwMode="auto">
          <a:xfrm>
            <a:off x="3562350" y="2616200"/>
            <a:ext cx="466725" cy="566738"/>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Ru</a:t>
            </a:r>
            <a:endParaRPr lang="de-DE" sz="1800" b="0">
              <a:latin typeface="Tahoma" pitchFamily="34" charset="0"/>
            </a:endParaRPr>
          </a:p>
          <a:p>
            <a:pPr algn="ctr" eaLnBrk="0" hangingPunct="0"/>
            <a:r>
              <a:rPr lang="de-DE" sz="900" b="0">
                <a:latin typeface="Tahoma" pitchFamily="34" charset="0"/>
              </a:rPr>
              <a:t>44 </a:t>
            </a:r>
            <a:r>
              <a:rPr lang="de-DE" sz="1000" b="0">
                <a:latin typeface="Tahoma" pitchFamily="34" charset="0"/>
              </a:rPr>
              <a:t>     </a:t>
            </a:r>
          </a:p>
        </p:txBody>
      </p:sp>
      <p:sp>
        <p:nvSpPr>
          <p:cNvPr id="21557" name="Rectangle 53"/>
          <p:cNvSpPr>
            <a:spLocks noChangeArrowheads="1"/>
          </p:cNvSpPr>
          <p:nvPr/>
        </p:nvSpPr>
        <p:spPr bwMode="auto">
          <a:xfrm>
            <a:off x="2590800" y="3217863"/>
            <a:ext cx="468313"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W</a:t>
            </a:r>
            <a:endParaRPr lang="de-DE" sz="1800" b="0">
              <a:latin typeface="Tahoma" pitchFamily="34" charset="0"/>
            </a:endParaRPr>
          </a:p>
          <a:p>
            <a:pPr algn="ctr" eaLnBrk="0" hangingPunct="0"/>
            <a:r>
              <a:rPr lang="de-DE" sz="900" b="0">
                <a:latin typeface="Tahoma" pitchFamily="34" charset="0"/>
              </a:rPr>
              <a:t>74 </a:t>
            </a:r>
            <a:r>
              <a:rPr lang="de-DE" sz="1000" b="0">
                <a:latin typeface="Tahoma" pitchFamily="34" charset="0"/>
              </a:rPr>
              <a:t>     </a:t>
            </a:r>
          </a:p>
        </p:txBody>
      </p:sp>
      <p:sp>
        <p:nvSpPr>
          <p:cNvPr id="21558" name="Rectangle 54"/>
          <p:cNvSpPr>
            <a:spLocks noChangeArrowheads="1"/>
          </p:cNvSpPr>
          <p:nvPr/>
        </p:nvSpPr>
        <p:spPr bwMode="auto">
          <a:xfrm>
            <a:off x="2098675" y="3217863"/>
            <a:ext cx="466725"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dirty="0">
                <a:latin typeface="Tahoma" pitchFamily="34" charset="0"/>
              </a:rPr>
              <a:t>Ta</a:t>
            </a:r>
            <a:endParaRPr lang="de-DE" sz="1800" b="0" dirty="0">
              <a:latin typeface="Tahoma" pitchFamily="34" charset="0"/>
            </a:endParaRPr>
          </a:p>
          <a:p>
            <a:pPr algn="ctr" eaLnBrk="0" hangingPunct="0"/>
            <a:r>
              <a:rPr lang="de-DE" sz="900" b="0" dirty="0">
                <a:latin typeface="Tahoma" pitchFamily="34" charset="0"/>
              </a:rPr>
              <a:t>73 </a:t>
            </a:r>
            <a:r>
              <a:rPr lang="de-DE" sz="1000" b="0" dirty="0">
                <a:latin typeface="Tahoma" pitchFamily="34" charset="0"/>
              </a:rPr>
              <a:t>     </a:t>
            </a:r>
          </a:p>
        </p:txBody>
      </p:sp>
      <p:sp>
        <p:nvSpPr>
          <p:cNvPr id="21559" name="Rectangle 55"/>
          <p:cNvSpPr>
            <a:spLocks noChangeArrowheads="1"/>
          </p:cNvSpPr>
          <p:nvPr/>
        </p:nvSpPr>
        <p:spPr bwMode="auto">
          <a:xfrm>
            <a:off x="1116013" y="3200400"/>
            <a:ext cx="466725" cy="596900"/>
          </a:xfrm>
          <a:prstGeom prst="rect">
            <a:avLst/>
          </a:prstGeom>
          <a:solidFill>
            <a:schemeClr val="folHlink"/>
          </a:solidFill>
          <a:ln w="19050">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La</a:t>
            </a:r>
            <a:endParaRPr lang="de-DE" sz="1800" b="0">
              <a:latin typeface="Tahoma" pitchFamily="34" charset="0"/>
            </a:endParaRPr>
          </a:p>
          <a:p>
            <a:pPr algn="ctr" eaLnBrk="0" hangingPunct="0"/>
            <a:r>
              <a:rPr lang="de-DE" sz="900" b="0">
                <a:latin typeface="Tahoma" pitchFamily="34" charset="0"/>
              </a:rPr>
              <a:t>       57   71 </a:t>
            </a:r>
            <a:r>
              <a:rPr lang="de-DE" sz="1000" b="0">
                <a:latin typeface="Tahoma" pitchFamily="34" charset="0"/>
              </a:rPr>
              <a:t>     </a:t>
            </a:r>
          </a:p>
        </p:txBody>
      </p:sp>
      <p:sp>
        <p:nvSpPr>
          <p:cNvPr id="21560" name="Rectangle 56"/>
          <p:cNvSpPr>
            <a:spLocks noChangeArrowheads="1"/>
          </p:cNvSpPr>
          <p:nvPr/>
        </p:nvSpPr>
        <p:spPr bwMode="auto">
          <a:xfrm>
            <a:off x="4056063" y="3217863"/>
            <a:ext cx="466725"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Ir</a:t>
            </a:r>
            <a:endParaRPr lang="de-DE" sz="1800" b="0">
              <a:latin typeface="Tahoma" pitchFamily="34" charset="0"/>
            </a:endParaRPr>
          </a:p>
          <a:p>
            <a:pPr algn="ctr" eaLnBrk="0" hangingPunct="0"/>
            <a:r>
              <a:rPr lang="de-DE" sz="900" b="0">
                <a:latin typeface="Tahoma" pitchFamily="34" charset="0"/>
              </a:rPr>
              <a:t>77 </a:t>
            </a:r>
            <a:r>
              <a:rPr lang="de-DE" sz="1000" b="0">
                <a:latin typeface="Tahoma" pitchFamily="34" charset="0"/>
              </a:rPr>
              <a:t>     </a:t>
            </a:r>
          </a:p>
        </p:txBody>
      </p:sp>
      <p:sp>
        <p:nvSpPr>
          <p:cNvPr id="21561" name="Rectangle 57"/>
          <p:cNvSpPr>
            <a:spLocks noChangeArrowheads="1"/>
          </p:cNvSpPr>
          <p:nvPr/>
        </p:nvSpPr>
        <p:spPr bwMode="auto">
          <a:xfrm>
            <a:off x="4548188" y="3217863"/>
            <a:ext cx="468312"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Pt</a:t>
            </a:r>
            <a:endParaRPr lang="de-DE" sz="1800" b="0">
              <a:latin typeface="Tahoma" pitchFamily="34" charset="0"/>
            </a:endParaRPr>
          </a:p>
          <a:p>
            <a:pPr algn="ctr" eaLnBrk="0" hangingPunct="0"/>
            <a:r>
              <a:rPr lang="de-DE" sz="900" b="0">
                <a:latin typeface="Tahoma" pitchFamily="34" charset="0"/>
              </a:rPr>
              <a:t>78 </a:t>
            </a:r>
            <a:r>
              <a:rPr lang="de-DE" sz="1000" b="0">
                <a:latin typeface="Tahoma" pitchFamily="34" charset="0"/>
              </a:rPr>
              <a:t>     </a:t>
            </a:r>
          </a:p>
        </p:txBody>
      </p:sp>
      <p:sp>
        <p:nvSpPr>
          <p:cNvPr id="21562" name="Rectangle 58"/>
          <p:cNvSpPr>
            <a:spLocks noChangeArrowheads="1"/>
          </p:cNvSpPr>
          <p:nvPr/>
        </p:nvSpPr>
        <p:spPr bwMode="auto">
          <a:xfrm>
            <a:off x="1603375" y="3217863"/>
            <a:ext cx="466725" cy="566737"/>
          </a:xfrm>
          <a:prstGeom prst="rect">
            <a:avLst/>
          </a:prstGeom>
          <a:solidFill>
            <a:schemeClr val="bg1">
              <a:lumMod val="85000"/>
            </a:schemeClr>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dirty="0">
                <a:latin typeface="Tahoma" pitchFamily="34" charset="0"/>
              </a:rPr>
              <a:t>Hf</a:t>
            </a:r>
            <a:endParaRPr lang="de-DE" sz="1800" b="0" dirty="0">
              <a:latin typeface="Tahoma" pitchFamily="34" charset="0"/>
            </a:endParaRPr>
          </a:p>
          <a:p>
            <a:pPr algn="ctr" eaLnBrk="0" hangingPunct="0"/>
            <a:r>
              <a:rPr lang="de-DE" sz="900" b="0" dirty="0">
                <a:latin typeface="Tahoma" pitchFamily="34" charset="0"/>
              </a:rPr>
              <a:t>72 </a:t>
            </a:r>
            <a:r>
              <a:rPr lang="de-DE" sz="1000" b="0" dirty="0">
                <a:latin typeface="Tahoma" pitchFamily="34" charset="0"/>
              </a:rPr>
              <a:t>     </a:t>
            </a:r>
          </a:p>
        </p:txBody>
      </p:sp>
      <p:sp>
        <p:nvSpPr>
          <p:cNvPr id="21563" name="Rectangle 59"/>
          <p:cNvSpPr>
            <a:spLocks noChangeArrowheads="1"/>
          </p:cNvSpPr>
          <p:nvPr/>
        </p:nvSpPr>
        <p:spPr bwMode="auto">
          <a:xfrm>
            <a:off x="3562350" y="3217863"/>
            <a:ext cx="466725"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Os</a:t>
            </a:r>
            <a:endParaRPr lang="de-DE" sz="1800" b="0">
              <a:latin typeface="Tahoma" pitchFamily="34" charset="0"/>
            </a:endParaRPr>
          </a:p>
          <a:p>
            <a:pPr algn="ctr" eaLnBrk="0" hangingPunct="0"/>
            <a:r>
              <a:rPr lang="de-DE" sz="900" b="0">
                <a:latin typeface="Tahoma" pitchFamily="34" charset="0"/>
              </a:rPr>
              <a:t>76 </a:t>
            </a:r>
            <a:r>
              <a:rPr lang="de-DE" sz="1000" b="0">
                <a:latin typeface="Tahoma" pitchFamily="34" charset="0"/>
              </a:rPr>
              <a:t>     </a:t>
            </a:r>
          </a:p>
        </p:txBody>
      </p:sp>
      <p:sp>
        <p:nvSpPr>
          <p:cNvPr id="21564" name="Rectangle 60"/>
          <p:cNvSpPr>
            <a:spLocks noChangeArrowheads="1"/>
          </p:cNvSpPr>
          <p:nvPr/>
        </p:nvSpPr>
        <p:spPr bwMode="auto">
          <a:xfrm>
            <a:off x="3070225" y="3217863"/>
            <a:ext cx="466725"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Re</a:t>
            </a:r>
            <a:endParaRPr lang="de-DE" sz="1800" b="0">
              <a:latin typeface="Tahoma" pitchFamily="34" charset="0"/>
            </a:endParaRPr>
          </a:p>
          <a:p>
            <a:pPr algn="ctr" eaLnBrk="0" hangingPunct="0"/>
            <a:r>
              <a:rPr lang="de-DE" sz="900" b="0">
                <a:latin typeface="Tahoma" pitchFamily="34" charset="0"/>
              </a:rPr>
              <a:t>75 </a:t>
            </a:r>
            <a:r>
              <a:rPr lang="de-DE" sz="1000" b="0">
                <a:latin typeface="Tahoma" pitchFamily="34" charset="0"/>
              </a:rPr>
              <a:t>     </a:t>
            </a:r>
          </a:p>
        </p:txBody>
      </p:sp>
      <p:sp>
        <p:nvSpPr>
          <p:cNvPr id="21565" name="Rectangle 61"/>
          <p:cNvSpPr>
            <a:spLocks noChangeArrowheads="1"/>
          </p:cNvSpPr>
          <p:nvPr/>
        </p:nvSpPr>
        <p:spPr bwMode="auto">
          <a:xfrm>
            <a:off x="635000" y="3814763"/>
            <a:ext cx="466725" cy="566737"/>
          </a:xfrm>
          <a:prstGeom prst="rect">
            <a:avLst/>
          </a:prstGeom>
          <a:solidFill>
            <a:srgbClr val="00CCFF"/>
          </a:solidFill>
          <a:ln w="9525">
            <a:solidFill>
              <a:schemeClr val="tx1"/>
            </a:solidFill>
            <a:miter lim="800000"/>
            <a:headEnd/>
            <a:tailEnd/>
          </a:ln>
          <a:effectLst>
            <a:prstShdw prst="shdw17" dist="17961" dir="2700000">
              <a:schemeClr val="bg2"/>
            </a:prstShdw>
          </a:effectLst>
        </p:spPr>
        <p:txBody>
          <a:bodyPr wrap="none" anchor="ctr"/>
          <a:lstStyle/>
          <a:p>
            <a:pPr eaLnBrk="0" hangingPunct="0"/>
            <a:r>
              <a:rPr lang="de-DE" sz="1400" dirty="0">
                <a:latin typeface="Tahoma" pitchFamily="34" charset="0"/>
              </a:rPr>
              <a:t>Ra</a:t>
            </a:r>
            <a:endParaRPr lang="de-DE" sz="1800" b="0" dirty="0">
              <a:latin typeface="Tahoma" pitchFamily="34" charset="0"/>
            </a:endParaRPr>
          </a:p>
          <a:p>
            <a:pPr eaLnBrk="0" hangingPunct="0"/>
            <a:r>
              <a:rPr lang="de-DE" sz="900" b="0" dirty="0">
                <a:latin typeface="Tahoma" pitchFamily="34" charset="0"/>
              </a:rPr>
              <a:t>88 </a:t>
            </a:r>
            <a:r>
              <a:rPr lang="de-DE" sz="1000" b="0" dirty="0">
                <a:latin typeface="Tahoma" pitchFamily="34" charset="0"/>
              </a:rPr>
              <a:t>     </a:t>
            </a:r>
          </a:p>
        </p:txBody>
      </p:sp>
      <p:sp>
        <p:nvSpPr>
          <p:cNvPr id="30832" name="Rectangle 62"/>
          <p:cNvSpPr>
            <a:spLocks noChangeArrowheads="1"/>
          </p:cNvSpPr>
          <p:nvPr/>
        </p:nvSpPr>
        <p:spPr bwMode="auto">
          <a:xfrm>
            <a:off x="1115568" y="3813048"/>
            <a:ext cx="466344" cy="566738"/>
          </a:xfrm>
          <a:prstGeom prst="rect">
            <a:avLst/>
          </a:prstGeom>
          <a:solidFill>
            <a:srgbClr val="00CCFF"/>
          </a:solidFill>
          <a:ln w="12700">
            <a:solidFill>
              <a:schemeClr val="tx1"/>
            </a:solidFill>
            <a:miter lim="800000"/>
            <a:headEnd/>
            <a:tailEnd/>
          </a:ln>
          <a:effectLst>
            <a:prstShdw prst="shdw17" dist="17961" dir="2700000">
              <a:schemeClr val="bg2"/>
            </a:prstShdw>
          </a:effectLst>
        </p:spPr>
        <p:txBody>
          <a:bodyPr wrap="none" anchor="ctr"/>
          <a:lstStyle/>
          <a:p>
            <a:pPr algn="ctr" eaLnBrk="0" hangingPunct="0">
              <a:defRPr/>
            </a:pPr>
            <a:r>
              <a:rPr lang="de-DE" sz="1400" dirty="0">
                <a:latin typeface="Tahoma" pitchFamily="34" charset="0"/>
              </a:rPr>
              <a:t>Ac</a:t>
            </a:r>
            <a:endParaRPr lang="de-DE" sz="1800" b="0" dirty="0">
              <a:latin typeface="Tahoma" pitchFamily="34" charset="0"/>
            </a:endParaRPr>
          </a:p>
          <a:p>
            <a:pPr algn="ctr" eaLnBrk="0" hangingPunct="0">
              <a:defRPr/>
            </a:pPr>
            <a:r>
              <a:rPr lang="de-DE" sz="1000" b="0" dirty="0">
                <a:latin typeface="Tahoma" pitchFamily="34" charset="0"/>
              </a:rPr>
              <a:t>89   </a:t>
            </a:r>
          </a:p>
        </p:txBody>
      </p:sp>
      <p:sp>
        <p:nvSpPr>
          <p:cNvPr id="21567" name="Rectangle 63"/>
          <p:cNvSpPr>
            <a:spLocks noChangeArrowheads="1"/>
          </p:cNvSpPr>
          <p:nvPr/>
        </p:nvSpPr>
        <p:spPr bwMode="auto">
          <a:xfrm>
            <a:off x="635000" y="1436688"/>
            <a:ext cx="466725"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Mg</a:t>
            </a:r>
            <a:endParaRPr lang="de-DE" sz="1800" b="0">
              <a:latin typeface="Tahoma" pitchFamily="34" charset="0"/>
            </a:endParaRPr>
          </a:p>
          <a:p>
            <a:pPr algn="ctr" eaLnBrk="0" hangingPunct="0"/>
            <a:r>
              <a:rPr lang="de-DE" sz="900" b="0">
                <a:latin typeface="Tahoma" pitchFamily="34" charset="0"/>
              </a:rPr>
              <a:t>12 </a:t>
            </a:r>
            <a:r>
              <a:rPr lang="de-DE" sz="1000" b="0">
                <a:latin typeface="Tahoma" pitchFamily="34" charset="0"/>
              </a:rPr>
              <a:t>     </a:t>
            </a:r>
          </a:p>
        </p:txBody>
      </p:sp>
      <p:sp>
        <p:nvSpPr>
          <p:cNvPr id="21568" name="Rectangle 64"/>
          <p:cNvSpPr>
            <a:spLocks noChangeArrowheads="1"/>
          </p:cNvSpPr>
          <p:nvPr/>
        </p:nvSpPr>
        <p:spPr bwMode="auto">
          <a:xfrm>
            <a:off x="635000" y="839788"/>
            <a:ext cx="466725" cy="568325"/>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Be</a:t>
            </a:r>
            <a:endParaRPr lang="de-DE" sz="1800" b="0">
              <a:latin typeface="Tahoma" pitchFamily="34" charset="0"/>
            </a:endParaRPr>
          </a:p>
          <a:p>
            <a:pPr algn="ctr" eaLnBrk="0" hangingPunct="0"/>
            <a:r>
              <a:rPr lang="de-DE" sz="900" b="0">
                <a:latin typeface="Tahoma" pitchFamily="34" charset="0"/>
              </a:rPr>
              <a:t>4 </a:t>
            </a:r>
            <a:r>
              <a:rPr lang="de-DE" sz="1000" b="0">
                <a:latin typeface="Tahoma" pitchFamily="34" charset="0"/>
              </a:rPr>
              <a:t>     </a:t>
            </a:r>
          </a:p>
        </p:txBody>
      </p:sp>
      <p:sp>
        <p:nvSpPr>
          <p:cNvPr id="21569" name="Rectangle 65"/>
          <p:cNvSpPr>
            <a:spLocks noChangeArrowheads="1"/>
          </p:cNvSpPr>
          <p:nvPr/>
        </p:nvSpPr>
        <p:spPr bwMode="auto">
          <a:xfrm>
            <a:off x="8494713" y="1430338"/>
            <a:ext cx="468312"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Ar</a:t>
            </a:r>
            <a:endParaRPr lang="de-DE" sz="1800" b="0">
              <a:latin typeface="Tahoma" pitchFamily="34" charset="0"/>
            </a:endParaRPr>
          </a:p>
          <a:p>
            <a:pPr algn="ctr" eaLnBrk="0" hangingPunct="0"/>
            <a:r>
              <a:rPr lang="de-DE" sz="900" b="0">
                <a:latin typeface="Tahoma" pitchFamily="34" charset="0"/>
              </a:rPr>
              <a:t>18 </a:t>
            </a:r>
            <a:r>
              <a:rPr lang="de-DE" sz="1000" b="0">
                <a:latin typeface="Tahoma" pitchFamily="34" charset="0"/>
              </a:rPr>
              <a:t>     </a:t>
            </a:r>
          </a:p>
        </p:txBody>
      </p:sp>
      <p:sp>
        <p:nvSpPr>
          <p:cNvPr id="21570" name="Rectangle 66"/>
          <p:cNvSpPr>
            <a:spLocks noChangeArrowheads="1"/>
          </p:cNvSpPr>
          <p:nvPr/>
        </p:nvSpPr>
        <p:spPr bwMode="auto">
          <a:xfrm>
            <a:off x="8004175" y="1436688"/>
            <a:ext cx="468313"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Cl</a:t>
            </a:r>
            <a:endParaRPr lang="de-DE" sz="1800" b="0">
              <a:latin typeface="Tahoma" pitchFamily="34" charset="0"/>
            </a:endParaRPr>
          </a:p>
          <a:p>
            <a:pPr algn="ctr" eaLnBrk="0" hangingPunct="0"/>
            <a:r>
              <a:rPr lang="de-DE" sz="900" b="0">
                <a:latin typeface="Tahoma" pitchFamily="34" charset="0"/>
              </a:rPr>
              <a:t>17</a:t>
            </a:r>
            <a:r>
              <a:rPr lang="de-DE" sz="1000" b="0">
                <a:latin typeface="Tahoma" pitchFamily="34" charset="0"/>
              </a:rPr>
              <a:t>     </a:t>
            </a:r>
          </a:p>
        </p:txBody>
      </p:sp>
      <p:sp>
        <p:nvSpPr>
          <p:cNvPr id="21571" name="Rectangle 67"/>
          <p:cNvSpPr>
            <a:spLocks noChangeArrowheads="1"/>
          </p:cNvSpPr>
          <p:nvPr/>
        </p:nvSpPr>
        <p:spPr bwMode="auto">
          <a:xfrm>
            <a:off x="7508875" y="1430338"/>
            <a:ext cx="468313"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S</a:t>
            </a:r>
            <a:endParaRPr lang="de-DE" sz="1800" b="0">
              <a:latin typeface="Tahoma" pitchFamily="34" charset="0"/>
            </a:endParaRPr>
          </a:p>
          <a:p>
            <a:pPr algn="ctr" eaLnBrk="0" hangingPunct="0"/>
            <a:r>
              <a:rPr lang="de-DE" sz="900" b="0">
                <a:latin typeface="Tahoma" pitchFamily="34" charset="0"/>
              </a:rPr>
              <a:t>16 </a:t>
            </a:r>
            <a:r>
              <a:rPr lang="de-DE" sz="1000" b="0">
                <a:latin typeface="Tahoma" pitchFamily="34" charset="0"/>
              </a:rPr>
              <a:t>     </a:t>
            </a:r>
          </a:p>
        </p:txBody>
      </p:sp>
      <p:sp>
        <p:nvSpPr>
          <p:cNvPr id="21572" name="Rectangle 68"/>
          <p:cNvSpPr>
            <a:spLocks noChangeArrowheads="1"/>
          </p:cNvSpPr>
          <p:nvPr/>
        </p:nvSpPr>
        <p:spPr bwMode="auto">
          <a:xfrm>
            <a:off x="7015163" y="1430338"/>
            <a:ext cx="468312"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P</a:t>
            </a:r>
            <a:endParaRPr lang="de-DE" sz="1800" b="0">
              <a:latin typeface="Tahoma" pitchFamily="34" charset="0"/>
            </a:endParaRPr>
          </a:p>
          <a:p>
            <a:pPr algn="ctr" eaLnBrk="0" hangingPunct="0"/>
            <a:r>
              <a:rPr lang="de-DE" sz="900" b="0">
                <a:latin typeface="Tahoma" pitchFamily="34" charset="0"/>
              </a:rPr>
              <a:t>15 </a:t>
            </a:r>
            <a:r>
              <a:rPr lang="de-DE" sz="1000" b="0">
                <a:latin typeface="Tahoma" pitchFamily="34" charset="0"/>
              </a:rPr>
              <a:t>     </a:t>
            </a:r>
          </a:p>
        </p:txBody>
      </p:sp>
      <p:sp>
        <p:nvSpPr>
          <p:cNvPr id="21573" name="Rectangle 69"/>
          <p:cNvSpPr>
            <a:spLocks noChangeArrowheads="1"/>
          </p:cNvSpPr>
          <p:nvPr/>
        </p:nvSpPr>
        <p:spPr bwMode="auto">
          <a:xfrm>
            <a:off x="6521450" y="1430338"/>
            <a:ext cx="468313"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Si</a:t>
            </a:r>
            <a:endParaRPr lang="de-DE" sz="1800" b="0">
              <a:latin typeface="Tahoma" pitchFamily="34" charset="0"/>
            </a:endParaRPr>
          </a:p>
          <a:p>
            <a:pPr algn="ctr" eaLnBrk="0" hangingPunct="0"/>
            <a:r>
              <a:rPr lang="de-DE" sz="900" b="0">
                <a:latin typeface="Tahoma" pitchFamily="34" charset="0"/>
              </a:rPr>
              <a:t>14</a:t>
            </a:r>
            <a:r>
              <a:rPr lang="de-DE" sz="1000" b="0">
                <a:latin typeface="Tahoma" pitchFamily="34" charset="0"/>
              </a:rPr>
              <a:t>     </a:t>
            </a:r>
          </a:p>
        </p:txBody>
      </p:sp>
      <p:sp>
        <p:nvSpPr>
          <p:cNvPr id="21574" name="Rectangle 70"/>
          <p:cNvSpPr>
            <a:spLocks noChangeArrowheads="1"/>
          </p:cNvSpPr>
          <p:nvPr/>
        </p:nvSpPr>
        <p:spPr bwMode="auto">
          <a:xfrm>
            <a:off x="6029325" y="1430338"/>
            <a:ext cx="468313"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Al</a:t>
            </a:r>
            <a:endParaRPr lang="de-DE" sz="1800" b="0">
              <a:latin typeface="Tahoma" pitchFamily="34" charset="0"/>
            </a:endParaRPr>
          </a:p>
          <a:p>
            <a:pPr algn="ctr" eaLnBrk="0" hangingPunct="0"/>
            <a:r>
              <a:rPr lang="de-DE" sz="900" b="0">
                <a:latin typeface="Tahoma" pitchFamily="34" charset="0"/>
              </a:rPr>
              <a:t>13 </a:t>
            </a:r>
            <a:r>
              <a:rPr lang="de-DE" sz="1000" b="0">
                <a:latin typeface="Tahoma" pitchFamily="34" charset="0"/>
              </a:rPr>
              <a:t>     </a:t>
            </a:r>
          </a:p>
        </p:txBody>
      </p:sp>
      <p:sp>
        <p:nvSpPr>
          <p:cNvPr id="21575" name="Rectangle 71"/>
          <p:cNvSpPr>
            <a:spLocks noChangeArrowheads="1"/>
          </p:cNvSpPr>
          <p:nvPr/>
        </p:nvSpPr>
        <p:spPr bwMode="auto">
          <a:xfrm>
            <a:off x="8494713" y="833438"/>
            <a:ext cx="468312"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Ne</a:t>
            </a:r>
            <a:endParaRPr lang="de-DE" sz="1800" b="0">
              <a:latin typeface="Tahoma" pitchFamily="34" charset="0"/>
            </a:endParaRPr>
          </a:p>
          <a:p>
            <a:pPr algn="ctr" eaLnBrk="0" hangingPunct="0"/>
            <a:r>
              <a:rPr lang="de-DE" sz="900" b="0">
                <a:latin typeface="Tahoma" pitchFamily="34" charset="0"/>
              </a:rPr>
              <a:t>10 </a:t>
            </a:r>
            <a:r>
              <a:rPr lang="de-DE" sz="1000" b="0">
                <a:latin typeface="Tahoma" pitchFamily="34" charset="0"/>
              </a:rPr>
              <a:t>     </a:t>
            </a:r>
          </a:p>
        </p:txBody>
      </p:sp>
      <p:sp>
        <p:nvSpPr>
          <p:cNvPr id="21576" name="Rectangle 72"/>
          <p:cNvSpPr>
            <a:spLocks noChangeArrowheads="1"/>
          </p:cNvSpPr>
          <p:nvPr/>
        </p:nvSpPr>
        <p:spPr bwMode="auto">
          <a:xfrm>
            <a:off x="8004175" y="839788"/>
            <a:ext cx="468313" cy="568325"/>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F</a:t>
            </a:r>
            <a:endParaRPr lang="de-DE" sz="1800" b="0">
              <a:latin typeface="Tahoma" pitchFamily="34" charset="0"/>
            </a:endParaRPr>
          </a:p>
          <a:p>
            <a:pPr algn="ctr" eaLnBrk="0" hangingPunct="0"/>
            <a:r>
              <a:rPr lang="de-DE" sz="900" b="0">
                <a:latin typeface="Tahoma" pitchFamily="34" charset="0"/>
              </a:rPr>
              <a:t>9 </a:t>
            </a:r>
            <a:r>
              <a:rPr lang="de-DE" sz="1000" b="0">
                <a:latin typeface="Tahoma" pitchFamily="34" charset="0"/>
              </a:rPr>
              <a:t>     </a:t>
            </a:r>
          </a:p>
        </p:txBody>
      </p:sp>
      <p:sp>
        <p:nvSpPr>
          <p:cNvPr id="21577" name="Rectangle 73"/>
          <p:cNvSpPr>
            <a:spLocks noChangeArrowheads="1"/>
          </p:cNvSpPr>
          <p:nvPr/>
        </p:nvSpPr>
        <p:spPr bwMode="auto">
          <a:xfrm>
            <a:off x="7508875" y="833438"/>
            <a:ext cx="468313"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O</a:t>
            </a:r>
            <a:endParaRPr lang="de-DE" sz="1800" b="0">
              <a:latin typeface="Tahoma" pitchFamily="34" charset="0"/>
            </a:endParaRPr>
          </a:p>
          <a:p>
            <a:pPr algn="ctr" eaLnBrk="0" hangingPunct="0"/>
            <a:r>
              <a:rPr lang="de-DE" sz="900" b="0">
                <a:latin typeface="Tahoma" pitchFamily="34" charset="0"/>
              </a:rPr>
              <a:t>8 </a:t>
            </a:r>
            <a:r>
              <a:rPr lang="de-DE" sz="1000" b="0">
                <a:latin typeface="Tahoma" pitchFamily="34" charset="0"/>
              </a:rPr>
              <a:t>     </a:t>
            </a:r>
          </a:p>
        </p:txBody>
      </p:sp>
      <p:sp>
        <p:nvSpPr>
          <p:cNvPr id="21578" name="Rectangle 74"/>
          <p:cNvSpPr>
            <a:spLocks noChangeArrowheads="1"/>
          </p:cNvSpPr>
          <p:nvPr/>
        </p:nvSpPr>
        <p:spPr bwMode="auto">
          <a:xfrm>
            <a:off x="7015163" y="833438"/>
            <a:ext cx="468312"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N</a:t>
            </a:r>
            <a:endParaRPr lang="de-DE" sz="1800" b="0">
              <a:solidFill>
                <a:schemeClr val="bg1"/>
              </a:solidFill>
              <a:latin typeface="Tahoma" pitchFamily="34" charset="0"/>
            </a:endParaRPr>
          </a:p>
          <a:p>
            <a:pPr algn="ctr" eaLnBrk="0" hangingPunct="0"/>
            <a:r>
              <a:rPr lang="de-DE" sz="900" b="0">
                <a:latin typeface="Tahoma" pitchFamily="34" charset="0"/>
              </a:rPr>
              <a:t>7</a:t>
            </a:r>
            <a:r>
              <a:rPr lang="de-DE" sz="1200" b="0">
                <a:solidFill>
                  <a:schemeClr val="bg1"/>
                </a:solidFill>
                <a:latin typeface="Tahoma" pitchFamily="34" charset="0"/>
              </a:rPr>
              <a:t> </a:t>
            </a:r>
            <a:r>
              <a:rPr lang="de-DE" sz="1000" b="0">
                <a:solidFill>
                  <a:schemeClr val="bg1"/>
                </a:solidFill>
                <a:latin typeface="Tahoma" pitchFamily="34" charset="0"/>
              </a:rPr>
              <a:t>    </a:t>
            </a:r>
            <a:endParaRPr lang="de-DE" sz="1000" b="0">
              <a:latin typeface="Tahoma" pitchFamily="34" charset="0"/>
            </a:endParaRPr>
          </a:p>
        </p:txBody>
      </p:sp>
      <p:sp>
        <p:nvSpPr>
          <p:cNvPr id="21579" name="Rectangle 75"/>
          <p:cNvSpPr>
            <a:spLocks noChangeArrowheads="1"/>
          </p:cNvSpPr>
          <p:nvPr/>
        </p:nvSpPr>
        <p:spPr bwMode="auto">
          <a:xfrm>
            <a:off x="6521450" y="833438"/>
            <a:ext cx="468313"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C</a:t>
            </a:r>
            <a:endParaRPr lang="de-DE" sz="1800" b="0">
              <a:latin typeface="Tahoma" pitchFamily="34" charset="0"/>
            </a:endParaRPr>
          </a:p>
          <a:p>
            <a:pPr algn="ctr" eaLnBrk="0" hangingPunct="0"/>
            <a:r>
              <a:rPr lang="de-DE" sz="900" b="0">
                <a:latin typeface="Tahoma" pitchFamily="34" charset="0"/>
              </a:rPr>
              <a:t>6 </a:t>
            </a:r>
            <a:r>
              <a:rPr lang="de-DE" sz="1000" b="0">
                <a:latin typeface="Tahoma" pitchFamily="34" charset="0"/>
              </a:rPr>
              <a:t>     </a:t>
            </a:r>
          </a:p>
        </p:txBody>
      </p:sp>
      <p:sp>
        <p:nvSpPr>
          <p:cNvPr id="21580" name="Rectangle 76"/>
          <p:cNvSpPr>
            <a:spLocks noChangeArrowheads="1"/>
          </p:cNvSpPr>
          <p:nvPr/>
        </p:nvSpPr>
        <p:spPr bwMode="auto">
          <a:xfrm>
            <a:off x="6029325" y="833438"/>
            <a:ext cx="468313"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dirty="0">
                <a:latin typeface="Tahoma" pitchFamily="34" charset="0"/>
              </a:rPr>
              <a:t>B</a:t>
            </a:r>
            <a:endParaRPr lang="de-DE" sz="1800" b="0" dirty="0">
              <a:latin typeface="Tahoma" pitchFamily="34" charset="0"/>
            </a:endParaRPr>
          </a:p>
          <a:p>
            <a:pPr algn="ctr" eaLnBrk="0" hangingPunct="0"/>
            <a:r>
              <a:rPr lang="de-DE" sz="900" b="0" dirty="0">
                <a:latin typeface="Tahoma" pitchFamily="34" charset="0"/>
              </a:rPr>
              <a:t>5 </a:t>
            </a:r>
            <a:r>
              <a:rPr lang="de-DE" sz="1000" b="0" dirty="0">
                <a:latin typeface="Tahoma" pitchFamily="34" charset="0"/>
              </a:rPr>
              <a:t>     </a:t>
            </a:r>
          </a:p>
        </p:txBody>
      </p:sp>
      <p:sp>
        <p:nvSpPr>
          <p:cNvPr id="21581" name="Rectangle 77"/>
          <p:cNvSpPr>
            <a:spLocks noChangeArrowheads="1"/>
          </p:cNvSpPr>
          <p:nvPr/>
        </p:nvSpPr>
        <p:spPr bwMode="auto">
          <a:xfrm>
            <a:off x="8494713" y="228600"/>
            <a:ext cx="468312" cy="566738"/>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He</a:t>
            </a:r>
          </a:p>
          <a:p>
            <a:pPr algn="ctr" eaLnBrk="0" hangingPunct="0"/>
            <a:r>
              <a:rPr lang="de-DE" sz="900" b="0">
                <a:latin typeface="Tahoma" pitchFamily="34" charset="0"/>
              </a:rPr>
              <a:t>2</a:t>
            </a:r>
            <a:endParaRPr lang="de-DE" sz="1400">
              <a:latin typeface="Tahoma" pitchFamily="34" charset="0"/>
            </a:endParaRPr>
          </a:p>
        </p:txBody>
      </p:sp>
      <p:sp>
        <p:nvSpPr>
          <p:cNvPr id="21582" name="Rectangle 78"/>
          <p:cNvSpPr>
            <a:spLocks noChangeArrowheads="1"/>
          </p:cNvSpPr>
          <p:nvPr/>
        </p:nvSpPr>
        <p:spPr bwMode="auto">
          <a:xfrm>
            <a:off x="3074988" y="2616200"/>
            <a:ext cx="466725" cy="566738"/>
          </a:xfrm>
          <a:prstGeom prst="rect">
            <a:avLst/>
          </a:prstGeom>
          <a:solidFill>
            <a:schemeClr val="bg1">
              <a:lumMod val="85000"/>
            </a:schemeClr>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Te</a:t>
            </a:r>
            <a:endParaRPr lang="de-DE" sz="1800" b="0">
              <a:latin typeface="Tahoma" pitchFamily="34" charset="0"/>
            </a:endParaRPr>
          </a:p>
          <a:p>
            <a:pPr algn="ctr" eaLnBrk="0" hangingPunct="0"/>
            <a:r>
              <a:rPr lang="de-DE" sz="900" b="0">
                <a:latin typeface="Tahoma" pitchFamily="34" charset="0"/>
              </a:rPr>
              <a:t>43 </a:t>
            </a:r>
            <a:r>
              <a:rPr lang="de-DE" sz="1000" b="0">
                <a:latin typeface="Tahoma" pitchFamily="34" charset="0"/>
              </a:rPr>
              <a:t>     </a:t>
            </a:r>
          </a:p>
        </p:txBody>
      </p:sp>
      <p:sp>
        <p:nvSpPr>
          <p:cNvPr id="21583" name="Rectangle 79"/>
          <p:cNvSpPr>
            <a:spLocks noChangeArrowheads="1"/>
          </p:cNvSpPr>
          <p:nvPr/>
        </p:nvSpPr>
        <p:spPr bwMode="auto">
          <a:xfrm>
            <a:off x="7999413" y="3227388"/>
            <a:ext cx="466725" cy="566737"/>
          </a:xfrm>
          <a:prstGeom prst="rect">
            <a:avLst/>
          </a:prstGeom>
          <a:solidFill>
            <a:schemeClr val="bg1">
              <a:lumMod val="85000"/>
            </a:schemeClr>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At</a:t>
            </a:r>
            <a:endParaRPr lang="de-DE" sz="1800" b="0">
              <a:latin typeface="Tahoma" pitchFamily="34" charset="0"/>
            </a:endParaRPr>
          </a:p>
          <a:p>
            <a:pPr algn="ctr" eaLnBrk="0" hangingPunct="0"/>
            <a:r>
              <a:rPr lang="de-DE" sz="900" b="0">
                <a:latin typeface="Tahoma" pitchFamily="34" charset="0"/>
              </a:rPr>
              <a:t>85 </a:t>
            </a:r>
            <a:r>
              <a:rPr lang="de-DE" sz="1000" b="0">
                <a:latin typeface="Tahoma" pitchFamily="34" charset="0"/>
              </a:rPr>
              <a:t>     </a:t>
            </a:r>
          </a:p>
        </p:txBody>
      </p:sp>
      <p:sp>
        <p:nvSpPr>
          <p:cNvPr id="21584" name="Rectangle 80"/>
          <p:cNvSpPr>
            <a:spLocks noChangeArrowheads="1"/>
          </p:cNvSpPr>
          <p:nvPr/>
        </p:nvSpPr>
        <p:spPr bwMode="auto">
          <a:xfrm>
            <a:off x="152400" y="3813048"/>
            <a:ext cx="466725" cy="566738"/>
          </a:xfrm>
          <a:prstGeom prst="rect">
            <a:avLst/>
          </a:prstGeom>
          <a:solidFill>
            <a:srgbClr val="00CCFF"/>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dirty="0">
                <a:latin typeface="Tahoma" pitchFamily="34" charset="0"/>
              </a:rPr>
              <a:t>Fr</a:t>
            </a:r>
            <a:endParaRPr lang="de-DE" sz="1800" b="0" dirty="0">
              <a:latin typeface="Tahoma" pitchFamily="34" charset="0"/>
            </a:endParaRPr>
          </a:p>
          <a:p>
            <a:pPr algn="ctr" eaLnBrk="0" hangingPunct="0"/>
            <a:r>
              <a:rPr lang="de-DE" sz="900" b="0" dirty="0">
                <a:latin typeface="Tahoma" pitchFamily="34" charset="0"/>
              </a:rPr>
              <a:t>87 </a:t>
            </a:r>
            <a:r>
              <a:rPr lang="de-DE" sz="1000" b="0" dirty="0">
                <a:latin typeface="Tahoma" pitchFamily="34" charset="0"/>
              </a:rPr>
              <a:t>     </a:t>
            </a:r>
          </a:p>
        </p:txBody>
      </p:sp>
      <p:sp>
        <p:nvSpPr>
          <p:cNvPr id="1223763" name="Rectangle 83"/>
          <p:cNvSpPr>
            <a:spLocks noChangeArrowheads="1"/>
          </p:cNvSpPr>
          <p:nvPr/>
        </p:nvSpPr>
        <p:spPr bwMode="auto">
          <a:xfrm>
            <a:off x="3663950" y="5788152"/>
            <a:ext cx="465138" cy="612648"/>
          </a:xfrm>
          <a:prstGeom prst="rect">
            <a:avLst/>
          </a:prstGeom>
          <a:solidFill>
            <a:schemeClr val="folHlink"/>
          </a:solidFill>
          <a:ln w="9525">
            <a:solidFill>
              <a:schemeClr val="tx1"/>
            </a:solidFill>
            <a:miter lim="800000"/>
            <a:headEnd/>
            <a:tailEnd/>
          </a:ln>
          <a:effectLst>
            <a:prstShdw prst="shdw17" dist="17961" dir="2700000">
              <a:schemeClr val="tx1">
                <a:gamma/>
                <a:shade val="60000"/>
                <a:invGamma/>
              </a:schemeClr>
            </a:prstShdw>
          </a:effectLst>
        </p:spPr>
        <p:txBody>
          <a:bodyPr wrap="none" anchor="ctr"/>
          <a:lstStyle/>
          <a:p>
            <a:pPr algn="ctr" eaLnBrk="0" hangingPunct="0">
              <a:defRPr/>
            </a:pPr>
            <a:endParaRPr lang="de-DE" sz="1000" b="0">
              <a:latin typeface="Tahoma" pitchFamily="34" charset="0"/>
            </a:endParaRPr>
          </a:p>
        </p:txBody>
      </p:sp>
      <p:sp>
        <p:nvSpPr>
          <p:cNvPr id="1223764" name="Rectangle 84"/>
          <p:cNvSpPr>
            <a:spLocks noChangeArrowheads="1"/>
          </p:cNvSpPr>
          <p:nvPr/>
        </p:nvSpPr>
        <p:spPr bwMode="auto">
          <a:xfrm>
            <a:off x="1712913" y="5788152"/>
            <a:ext cx="463550" cy="612648"/>
          </a:xfrm>
          <a:prstGeom prst="rect">
            <a:avLst/>
          </a:prstGeom>
          <a:solidFill>
            <a:schemeClr val="folHlink"/>
          </a:solidFill>
          <a:ln w="9525">
            <a:solidFill>
              <a:schemeClr val="tx1"/>
            </a:solidFill>
            <a:miter lim="800000"/>
            <a:headEnd/>
            <a:tailEnd/>
          </a:ln>
          <a:effectLst>
            <a:prstShdw prst="shdw17" dist="17961" dir="2700000">
              <a:schemeClr val="tx1">
                <a:gamma/>
                <a:shade val="60000"/>
                <a:invGamma/>
              </a:schemeClr>
            </a:prstShdw>
          </a:effectLst>
        </p:spPr>
        <p:txBody>
          <a:bodyPr wrap="none" anchor="ctr"/>
          <a:lstStyle/>
          <a:p>
            <a:pPr algn="ctr" eaLnBrk="0" hangingPunct="0">
              <a:defRPr/>
            </a:pPr>
            <a:endParaRPr lang="de-DE" sz="1000" b="0">
              <a:latin typeface="Tahoma" pitchFamily="34" charset="0"/>
            </a:endParaRPr>
          </a:p>
        </p:txBody>
      </p:sp>
      <p:sp>
        <p:nvSpPr>
          <p:cNvPr id="1223765" name="Rectangle 85"/>
          <p:cNvSpPr>
            <a:spLocks noChangeArrowheads="1"/>
          </p:cNvSpPr>
          <p:nvPr/>
        </p:nvSpPr>
        <p:spPr bwMode="auto">
          <a:xfrm>
            <a:off x="7566025" y="5751513"/>
            <a:ext cx="465138" cy="649287"/>
          </a:xfrm>
          <a:prstGeom prst="rect">
            <a:avLst/>
          </a:prstGeom>
          <a:solidFill>
            <a:schemeClr val="folHlink"/>
          </a:solidFill>
          <a:ln w="9525">
            <a:solidFill>
              <a:schemeClr val="tx1"/>
            </a:solidFill>
            <a:miter lim="800000"/>
            <a:headEnd/>
            <a:tailEnd/>
          </a:ln>
          <a:effectLst>
            <a:prstShdw prst="shdw17" dist="17961" dir="2700000">
              <a:schemeClr val="tx1">
                <a:gamma/>
                <a:shade val="60000"/>
                <a:invGamma/>
              </a:schemeClr>
            </a:prstShdw>
          </a:effectLst>
        </p:spPr>
        <p:txBody>
          <a:bodyPr wrap="none" anchor="ctr"/>
          <a:lstStyle/>
          <a:p>
            <a:pPr algn="ctr" eaLnBrk="0" hangingPunct="0">
              <a:defRPr/>
            </a:pPr>
            <a:endParaRPr lang="de-DE" sz="1000" b="0">
              <a:latin typeface="Tahoma" pitchFamily="34" charset="0"/>
            </a:endParaRPr>
          </a:p>
        </p:txBody>
      </p:sp>
      <p:sp>
        <p:nvSpPr>
          <p:cNvPr id="1223766" name="Rectangle 86"/>
          <p:cNvSpPr>
            <a:spLocks noChangeArrowheads="1"/>
          </p:cNvSpPr>
          <p:nvPr/>
        </p:nvSpPr>
        <p:spPr bwMode="auto">
          <a:xfrm>
            <a:off x="7078663" y="5751513"/>
            <a:ext cx="465137" cy="649287"/>
          </a:xfrm>
          <a:prstGeom prst="rect">
            <a:avLst/>
          </a:prstGeom>
          <a:solidFill>
            <a:schemeClr val="folHlink"/>
          </a:solidFill>
          <a:ln w="9525">
            <a:solidFill>
              <a:schemeClr val="tx1"/>
            </a:solidFill>
            <a:miter lim="800000"/>
            <a:headEnd/>
            <a:tailEnd/>
          </a:ln>
          <a:effectLst>
            <a:prstShdw prst="shdw17" dist="17961" dir="2700000">
              <a:schemeClr val="tx1">
                <a:gamma/>
                <a:shade val="60000"/>
                <a:invGamma/>
              </a:schemeClr>
            </a:prstShdw>
          </a:effectLst>
        </p:spPr>
        <p:txBody>
          <a:bodyPr wrap="none" anchor="ctr"/>
          <a:lstStyle/>
          <a:p>
            <a:pPr algn="ctr" eaLnBrk="0" hangingPunct="0">
              <a:defRPr/>
            </a:pPr>
            <a:endParaRPr lang="de-DE" sz="1000" b="0">
              <a:latin typeface="Tahoma" pitchFamily="34" charset="0"/>
            </a:endParaRPr>
          </a:p>
        </p:txBody>
      </p:sp>
      <p:sp>
        <p:nvSpPr>
          <p:cNvPr id="1223767" name="Rectangle 87"/>
          <p:cNvSpPr>
            <a:spLocks noChangeArrowheads="1"/>
          </p:cNvSpPr>
          <p:nvPr/>
        </p:nvSpPr>
        <p:spPr bwMode="auto">
          <a:xfrm>
            <a:off x="6586538" y="5751513"/>
            <a:ext cx="463550" cy="649287"/>
          </a:xfrm>
          <a:prstGeom prst="rect">
            <a:avLst/>
          </a:prstGeom>
          <a:solidFill>
            <a:schemeClr val="folHlink"/>
          </a:solidFill>
          <a:ln w="9525">
            <a:solidFill>
              <a:schemeClr val="tx1"/>
            </a:solidFill>
            <a:miter lim="800000"/>
            <a:headEnd/>
            <a:tailEnd/>
          </a:ln>
          <a:effectLst>
            <a:prstShdw prst="shdw17" dist="17961" dir="2700000">
              <a:schemeClr val="tx1">
                <a:gamma/>
                <a:shade val="60000"/>
                <a:invGamma/>
              </a:schemeClr>
            </a:prstShdw>
          </a:effectLst>
        </p:spPr>
        <p:txBody>
          <a:bodyPr wrap="none" anchor="ctr"/>
          <a:lstStyle/>
          <a:p>
            <a:pPr algn="ctr" eaLnBrk="0" hangingPunct="0">
              <a:defRPr/>
            </a:pPr>
            <a:endParaRPr lang="de-DE" sz="1000" b="0">
              <a:latin typeface="Tahoma" pitchFamily="34" charset="0"/>
            </a:endParaRPr>
          </a:p>
        </p:txBody>
      </p:sp>
      <p:sp>
        <p:nvSpPr>
          <p:cNvPr id="1223768" name="Rectangle 88"/>
          <p:cNvSpPr>
            <a:spLocks noChangeArrowheads="1"/>
          </p:cNvSpPr>
          <p:nvPr/>
        </p:nvSpPr>
        <p:spPr bwMode="auto">
          <a:xfrm>
            <a:off x="6100763" y="5751513"/>
            <a:ext cx="463550" cy="649287"/>
          </a:xfrm>
          <a:prstGeom prst="rect">
            <a:avLst/>
          </a:prstGeom>
          <a:solidFill>
            <a:schemeClr val="folHlink"/>
          </a:solidFill>
          <a:ln w="9525">
            <a:solidFill>
              <a:schemeClr val="tx1"/>
            </a:solidFill>
            <a:miter lim="800000"/>
            <a:headEnd/>
            <a:tailEnd/>
          </a:ln>
          <a:effectLst>
            <a:prstShdw prst="shdw17" dist="17961" dir="2700000">
              <a:schemeClr val="tx1">
                <a:gamma/>
                <a:shade val="60000"/>
                <a:invGamma/>
              </a:schemeClr>
            </a:prstShdw>
          </a:effectLst>
        </p:spPr>
        <p:txBody>
          <a:bodyPr wrap="none" anchor="ctr"/>
          <a:lstStyle/>
          <a:p>
            <a:pPr algn="ctr" eaLnBrk="0" hangingPunct="0">
              <a:defRPr/>
            </a:pPr>
            <a:endParaRPr lang="de-DE" sz="1000" b="0">
              <a:latin typeface="Tahoma" pitchFamily="34" charset="0"/>
            </a:endParaRPr>
          </a:p>
        </p:txBody>
      </p:sp>
      <p:sp>
        <p:nvSpPr>
          <p:cNvPr id="1223769" name="Rectangle 89"/>
          <p:cNvSpPr>
            <a:spLocks noChangeArrowheads="1"/>
          </p:cNvSpPr>
          <p:nvPr/>
        </p:nvSpPr>
        <p:spPr bwMode="auto">
          <a:xfrm>
            <a:off x="2198688" y="5788152"/>
            <a:ext cx="463550" cy="612648"/>
          </a:xfrm>
          <a:prstGeom prst="rect">
            <a:avLst/>
          </a:prstGeom>
          <a:solidFill>
            <a:schemeClr val="folHlink"/>
          </a:solidFill>
          <a:ln w="9525">
            <a:solidFill>
              <a:schemeClr val="tx1"/>
            </a:solidFill>
            <a:miter lim="800000"/>
            <a:headEnd/>
            <a:tailEnd/>
          </a:ln>
          <a:effectLst>
            <a:prstShdw prst="shdw17" dist="17961" dir="2700000">
              <a:schemeClr val="tx1">
                <a:gamma/>
                <a:shade val="60000"/>
                <a:invGamma/>
              </a:schemeClr>
            </a:prstShdw>
          </a:effectLst>
        </p:spPr>
        <p:txBody>
          <a:bodyPr wrap="none" anchor="ctr"/>
          <a:lstStyle/>
          <a:p>
            <a:pPr algn="ctr" eaLnBrk="0" hangingPunct="0">
              <a:defRPr/>
            </a:pPr>
            <a:endParaRPr lang="de-DE" sz="1000" b="0">
              <a:latin typeface="Tahoma" pitchFamily="34" charset="0"/>
            </a:endParaRPr>
          </a:p>
        </p:txBody>
      </p:sp>
      <p:sp>
        <p:nvSpPr>
          <p:cNvPr id="1223770" name="Rectangle 90"/>
          <p:cNvSpPr>
            <a:spLocks noChangeArrowheads="1"/>
          </p:cNvSpPr>
          <p:nvPr/>
        </p:nvSpPr>
        <p:spPr bwMode="auto">
          <a:xfrm>
            <a:off x="5119688" y="5751513"/>
            <a:ext cx="460375" cy="649287"/>
          </a:xfrm>
          <a:prstGeom prst="rect">
            <a:avLst/>
          </a:prstGeom>
          <a:solidFill>
            <a:schemeClr val="folHlink"/>
          </a:solidFill>
          <a:ln w="9525">
            <a:solidFill>
              <a:schemeClr val="tx1"/>
            </a:solidFill>
            <a:miter lim="800000"/>
            <a:headEnd/>
            <a:tailEnd/>
          </a:ln>
          <a:effectLst>
            <a:prstShdw prst="shdw17" dist="17961" dir="2700000">
              <a:schemeClr val="tx1">
                <a:gamma/>
                <a:shade val="60000"/>
                <a:invGamma/>
              </a:schemeClr>
            </a:prstShdw>
          </a:effectLst>
        </p:spPr>
        <p:txBody>
          <a:bodyPr wrap="none" anchor="ctr"/>
          <a:lstStyle/>
          <a:p>
            <a:pPr algn="ctr" eaLnBrk="0" hangingPunct="0">
              <a:defRPr/>
            </a:pPr>
            <a:endParaRPr lang="de-DE" sz="1000" b="0">
              <a:latin typeface="Tahoma" pitchFamily="34" charset="0"/>
            </a:endParaRPr>
          </a:p>
        </p:txBody>
      </p:sp>
      <p:sp>
        <p:nvSpPr>
          <p:cNvPr id="1223771" name="Rectangle 91"/>
          <p:cNvSpPr>
            <a:spLocks noChangeArrowheads="1"/>
          </p:cNvSpPr>
          <p:nvPr/>
        </p:nvSpPr>
        <p:spPr bwMode="auto">
          <a:xfrm>
            <a:off x="5608638" y="5751513"/>
            <a:ext cx="465137" cy="649287"/>
          </a:xfrm>
          <a:prstGeom prst="rect">
            <a:avLst/>
          </a:prstGeom>
          <a:solidFill>
            <a:schemeClr val="folHlink"/>
          </a:solidFill>
          <a:ln w="9525">
            <a:solidFill>
              <a:schemeClr val="tx1"/>
            </a:solidFill>
            <a:miter lim="800000"/>
            <a:headEnd/>
            <a:tailEnd/>
          </a:ln>
          <a:effectLst>
            <a:prstShdw prst="shdw17" dist="17961" dir="2700000">
              <a:schemeClr val="tx1">
                <a:gamma/>
                <a:shade val="60000"/>
                <a:invGamma/>
              </a:schemeClr>
            </a:prstShdw>
          </a:effectLst>
        </p:spPr>
        <p:txBody>
          <a:bodyPr wrap="none" anchor="ctr"/>
          <a:lstStyle/>
          <a:p>
            <a:pPr algn="ctr" eaLnBrk="0" hangingPunct="0">
              <a:defRPr/>
            </a:pPr>
            <a:endParaRPr lang="de-DE" sz="1000" b="0">
              <a:latin typeface="Tahoma" pitchFamily="34" charset="0"/>
            </a:endParaRPr>
          </a:p>
        </p:txBody>
      </p:sp>
      <p:sp>
        <p:nvSpPr>
          <p:cNvPr id="1223772" name="Rectangle 92"/>
          <p:cNvSpPr>
            <a:spLocks noChangeArrowheads="1"/>
          </p:cNvSpPr>
          <p:nvPr/>
        </p:nvSpPr>
        <p:spPr bwMode="auto">
          <a:xfrm>
            <a:off x="2681288" y="5788152"/>
            <a:ext cx="465137" cy="612648"/>
          </a:xfrm>
          <a:prstGeom prst="rect">
            <a:avLst/>
          </a:prstGeom>
          <a:solidFill>
            <a:schemeClr val="folHlink"/>
          </a:solidFill>
          <a:ln w="9525">
            <a:solidFill>
              <a:schemeClr val="tx1"/>
            </a:solidFill>
            <a:miter lim="800000"/>
            <a:headEnd/>
            <a:tailEnd/>
          </a:ln>
          <a:effectLst>
            <a:prstShdw prst="shdw17" dist="17961" dir="2700000">
              <a:schemeClr val="tx1">
                <a:gamma/>
                <a:shade val="60000"/>
                <a:invGamma/>
              </a:schemeClr>
            </a:prstShdw>
          </a:effectLst>
        </p:spPr>
        <p:txBody>
          <a:bodyPr wrap="none" anchor="ctr"/>
          <a:lstStyle/>
          <a:p>
            <a:pPr algn="ctr" eaLnBrk="0" hangingPunct="0">
              <a:defRPr/>
            </a:pPr>
            <a:endParaRPr lang="de-DE" sz="1000" b="0">
              <a:latin typeface="Tahoma" pitchFamily="34" charset="0"/>
            </a:endParaRPr>
          </a:p>
        </p:txBody>
      </p:sp>
      <p:sp>
        <p:nvSpPr>
          <p:cNvPr id="1223773" name="Rectangle 93"/>
          <p:cNvSpPr>
            <a:spLocks noChangeArrowheads="1"/>
          </p:cNvSpPr>
          <p:nvPr/>
        </p:nvSpPr>
        <p:spPr bwMode="auto">
          <a:xfrm>
            <a:off x="8047038" y="5751513"/>
            <a:ext cx="465137" cy="649287"/>
          </a:xfrm>
          <a:prstGeom prst="rect">
            <a:avLst/>
          </a:prstGeom>
          <a:solidFill>
            <a:schemeClr val="folHlink"/>
          </a:solidFill>
          <a:ln w="9525">
            <a:solidFill>
              <a:schemeClr val="tx1"/>
            </a:solidFill>
            <a:miter lim="800000"/>
            <a:headEnd/>
            <a:tailEnd/>
          </a:ln>
          <a:effectLst>
            <a:prstShdw prst="shdw17" dist="17961" dir="2700000">
              <a:schemeClr val="tx1">
                <a:gamma/>
                <a:shade val="60000"/>
                <a:invGamma/>
              </a:schemeClr>
            </a:prstShdw>
          </a:effectLst>
        </p:spPr>
        <p:txBody>
          <a:bodyPr wrap="none" anchor="ctr"/>
          <a:lstStyle/>
          <a:p>
            <a:pPr algn="ctr" eaLnBrk="0" hangingPunct="0">
              <a:defRPr/>
            </a:pPr>
            <a:endParaRPr lang="de-DE" sz="1000" b="0">
              <a:latin typeface="Tahoma" pitchFamily="34" charset="0"/>
            </a:endParaRPr>
          </a:p>
        </p:txBody>
      </p:sp>
      <p:sp>
        <p:nvSpPr>
          <p:cNvPr id="1223774" name="Rectangle 94"/>
          <p:cNvSpPr>
            <a:spLocks noChangeArrowheads="1"/>
          </p:cNvSpPr>
          <p:nvPr/>
        </p:nvSpPr>
        <p:spPr bwMode="auto">
          <a:xfrm>
            <a:off x="3173413" y="5788152"/>
            <a:ext cx="465137" cy="612648"/>
          </a:xfrm>
          <a:prstGeom prst="rect">
            <a:avLst/>
          </a:prstGeom>
          <a:solidFill>
            <a:schemeClr val="folHlink"/>
          </a:solidFill>
          <a:ln w="9525">
            <a:solidFill>
              <a:schemeClr val="tx1"/>
            </a:solidFill>
            <a:miter lim="800000"/>
            <a:headEnd/>
            <a:tailEnd/>
          </a:ln>
          <a:effectLst>
            <a:prstShdw prst="shdw17" dist="17961" dir="2700000">
              <a:schemeClr val="tx1">
                <a:gamma/>
                <a:shade val="60000"/>
                <a:invGamma/>
              </a:schemeClr>
            </a:prstShdw>
          </a:effectLst>
        </p:spPr>
        <p:txBody>
          <a:bodyPr wrap="none" anchor="ctr"/>
          <a:lstStyle/>
          <a:p>
            <a:pPr algn="ctr" eaLnBrk="0" hangingPunct="0">
              <a:defRPr/>
            </a:pPr>
            <a:endParaRPr lang="de-DE" sz="1000" b="0">
              <a:latin typeface="Tahoma" pitchFamily="34" charset="0"/>
            </a:endParaRPr>
          </a:p>
        </p:txBody>
      </p:sp>
      <p:sp>
        <p:nvSpPr>
          <p:cNvPr id="1223775" name="Rectangle 95"/>
          <p:cNvSpPr>
            <a:spLocks noChangeArrowheads="1"/>
          </p:cNvSpPr>
          <p:nvPr/>
        </p:nvSpPr>
        <p:spPr bwMode="auto">
          <a:xfrm>
            <a:off x="3657600" y="5114925"/>
            <a:ext cx="465138" cy="649288"/>
          </a:xfrm>
          <a:prstGeom prst="rect">
            <a:avLst/>
          </a:prstGeom>
          <a:solidFill>
            <a:schemeClr val="folHlink"/>
          </a:solidFill>
          <a:ln w="9525">
            <a:solidFill>
              <a:schemeClr val="tx1"/>
            </a:solidFill>
            <a:miter lim="800000"/>
            <a:headEnd/>
            <a:tailEnd/>
          </a:ln>
          <a:effectLst>
            <a:prstShdw prst="shdw17" dist="17961" dir="2700000">
              <a:schemeClr val="tx1">
                <a:gamma/>
                <a:shade val="60000"/>
                <a:invGamma/>
              </a:schemeClr>
            </a:prstShdw>
          </a:effectLst>
        </p:spPr>
        <p:txBody>
          <a:bodyPr wrap="none" anchor="ctr"/>
          <a:lstStyle/>
          <a:p>
            <a:pPr algn="ctr" eaLnBrk="0" hangingPunct="0">
              <a:defRPr/>
            </a:pPr>
            <a:r>
              <a:rPr lang="de-DE" sz="1400">
                <a:latin typeface="Tahoma" pitchFamily="34" charset="0"/>
              </a:rPr>
              <a:t>Sm</a:t>
            </a:r>
            <a:endParaRPr lang="de-DE" sz="1800" b="0">
              <a:latin typeface="Tahoma" pitchFamily="34" charset="0"/>
            </a:endParaRPr>
          </a:p>
          <a:p>
            <a:pPr algn="ctr" eaLnBrk="0" hangingPunct="0">
              <a:defRPr/>
            </a:pPr>
            <a:r>
              <a:rPr lang="de-DE" sz="900" b="0">
                <a:latin typeface="Tahoma" pitchFamily="34" charset="0"/>
              </a:rPr>
              <a:t>62 </a:t>
            </a:r>
            <a:r>
              <a:rPr lang="de-DE" sz="1000" b="0">
                <a:latin typeface="Tahoma" pitchFamily="34" charset="0"/>
              </a:rPr>
              <a:t>     </a:t>
            </a:r>
          </a:p>
        </p:txBody>
      </p:sp>
      <p:sp>
        <p:nvSpPr>
          <p:cNvPr id="1223776" name="Rectangle 96"/>
          <p:cNvSpPr>
            <a:spLocks noChangeArrowheads="1"/>
          </p:cNvSpPr>
          <p:nvPr/>
        </p:nvSpPr>
        <p:spPr bwMode="auto">
          <a:xfrm>
            <a:off x="1706563" y="5114925"/>
            <a:ext cx="463550" cy="649288"/>
          </a:xfrm>
          <a:prstGeom prst="rect">
            <a:avLst/>
          </a:prstGeom>
          <a:solidFill>
            <a:schemeClr val="folHlink"/>
          </a:solidFill>
          <a:ln w="9525">
            <a:solidFill>
              <a:schemeClr val="tx1"/>
            </a:solidFill>
            <a:miter lim="800000"/>
            <a:headEnd/>
            <a:tailEnd/>
          </a:ln>
          <a:effectLst>
            <a:prstShdw prst="shdw17" dist="17961" dir="2700000">
              <a:schemeClr val="tx1">
                <a:gamma/>
                <a:shade val="60000"/>
                <a:invGamma/>
              </a:schemeClr>
            </a:prstShdw>
          </a:effectLst>
        </p:spPr>
        <p:txBody>
          <a:bodyPr wrap="none" anchor="ctr"/>
          <a:lstStyle/>
          <a:p>
            <a:pPr algn="ctr" eaLnBrk="0" hangingPunct="0">
              <a:defRPr/>
            </a:pPr>
            <a:r>
              <a:rPr lang="de-DE" sz="1400">
                <a:latin typeface="Tahoma" pitchFamily="34" charset="0"/>
              </a:rPr>
              <a:t>Ce</a:t>
            </a:r>
            <a:endParaRPr lang="de-DE" sz="1800" b="0">
              <a:latin typeface="Tahoma" pitchFamily="34" charset="0"/>
            </a:endParaRPr>
          </a:p>
          <a:p>
            <a:pPr algn="ctr" eaLnBrk="0" hangingPunct="0">
              <a:defRPr/>
            </a:pPr>
            <a:r>
              <a:rPr lang="de-DE" sz="900" b="0">
                <a:latin typeface="Tahoma" pitchFamily="34" charset="0"/>
              </a:rPr>
              <a:t>58 </a:t>
            </a:r>
            <a:r>
              <a:rPr lang="de-DE" sz="1000" b="0">
                <a:latin typeface="Tahoma" pitchFamily="34" charset="0"/>
              </a:rPr>
              <a:t>     </a:t>
            </a:r>
          </a:p>
        </p:txBody>
      </p:sp>
      <p:sp>
        <p:nvSpPr>
          <p:cNvPr id="1223777" name="Rectangle 97"/>
          <p:cNvSpPr>
            <a:spLocks noChangeArrowheads="1"/>
          </p:cNvSpPr>
          <p:nvPr/>
        </p:nvSpPr>
        <p:spPr bwMode="auto">
          <a:xfrm>
            <a:off x="7559675" y="5114925"/>
            <a:ext cx="465138" cy="649288"/>
          </a:xfrm>
          <a:prstGeom prst="rect">
            <a:avLst/>
          </a:prstGeom>
          <a:solidFill>
            <a:schemeClr val="folHlink"/>
          </a:solidFill>
          <a:ln w="9525">
            <a:solidFill>
              <a:schemeClr val="tx1"/>
            </a:solidFill>
            <a:miter lim="800000"/>
            <a:headEnd/>
            <a:tailEnd/>
          </a:ln>
          <a:effectLst>
            <a:prstShdw prst="shdw17" dist="17961" dir="2700000">
              <a:schemeClr val="tx1">
                <a:gamma/>
                <a:shade val="60000"/>
                <a:invGamma/>
              </a:schemeClr>
            </a:prstShdw>
          </a:effectLst>
        </p:spPr>
        <p:txBody>
          <a:bodyPr wrap="none" anchor="ctr"/>
          <a:lstStyle/>
          <a:p>
            <a:pPr algn="ctr" eaLnBrk="0" hangingPunct="0">
              <a:defRPr/>
            </a:pPr>
            <a:r>
              <a:rPr lang="de-DE" sz="1400">
                <a:latin typeface="Tahoma" pitchFamily="34" charset="0"/>
              </a:rPr>
              <a:t>Yb</a:t>
            </a:r>
            <a:endParaRPr lang="de-DE" sz="1800" b="0">
              <a:latin typeface="Tahoma" pitchFamily="34" charset="0"/>
            </a:endParaRPr>
          </a:p>
          <a:p>
            <a:pPr algn="ctr" eaLnBrk="0" hangingPunct="0">
              <a:defRPr/>
            </a:pPr>
            <a:r>
              <a:rPr lang="de-DE" sz="900" b="0">
                <a:latin typeface="Tahoma" pitchFamily="34" charset="0"/>
              </a:rPr>
              <a:t>70 </a:t>
            </a:r>
            <a:r>
              <a:rPr lang="de-DE" sz="1000" b="0">
                <a:latin typeface="Tahoma" pitchFamily="34" charset="0"/>
              </a:rPr>
              <a:t>     </a:t>
            </a:r>
          </a:p>
        </p:txBody>
      </p:sp>
      <p:sp>
        <p:nvSpPr>
          <p:cNvPr id="1223778" name="Rectangle 98"/>
          <p:cNvSpPr>
            <a:spLocks noChangeArrowheads="1"/>
          </p:cNvSpPr>
          <p:nvPr/>
        </p:nvSpPr>
        <p:spPr bwMode="auto">
          <a:xfrm>
            <a:off x="7072313" y="5114925"/>
            <a:ext cx="465137" cy="649288"/>
          </a:xfrm>
          <a:prstGeom prst="rect">
            <a:avLst/>
          </a:prstGeom>
          <a:solidFill>
            <a:schemeClr val="folHlink"/>
          </a:solidFill>
          <a:ln w="9525">
            <a:solidFill>
              <a:schemeClr val="tx1"/>
            </a:solidFill>
            <a:miter lim="800000"/>
            <a:headEnd/>
            <a:tailEnd/>
          </a:ln>
          <a:effectLst>
            <a:prstShdw prst="shdw17" dist="17961" dir="2700000">
              <a:schemeClr val="tx1">
                <a:gamma/>
                <a:shade val="60000"/>
                <a:invGamma/>
              </a:schemeClr>
            </a:prstShdw>
          </a:effectLst>
        </p:spPr>
        <p:txBody>
          <a:bodyPr wrap="none" anchor="ctr"/>
          <a:lstStyle/>
          <a:p>
            <a:pPr algn="ctr" eaLnBrk="0" hangingPunct="0">
              <a:defRPr/>
            </a:pPr>
            <a:r>
              <a:rPr lang="de-DE" sz="1400">
                <a:latin typeface="Tahoma" pitchFamily="34" charset="0"/>
              </a:rPr>
              <a:t>Tm</a:t>
            </a:r>
            <a:endParaRPr lang="de-DE" sz="1800" b="0">
              <a:latin typeface="Tahoma" pitchFamily="34" charset="0"/>
            </a:endParaRPr>
          </a:p>
          <a:p>
            <a:pPr algn="ctr" eaLnBrk="0" hangingPunct="0">
              <a:defRPr/>
            </a:pPr>
            <a:r>
              <a:rPr lang="de-DE" sz="900" b="0">
                <a:latin typeface="Tahoma" pitchFamily="34" charset="0"/>
              </a:rPr>
              <a:t>69 </a:t>
            </a:r>
            <a:r>
              <a:rPr lang="de-DE" sz="1000" b="0">
                <a:latin typeface="Tahoma" pitchFamily="34" charset="0"/>
              </a:rPr>
              <a:t>     </a:t>
            </a:r>
          </a:p>
        </p:txBody>
      </p:sp>
      <p:sp>
        <p:nvSpPr>
          <p:cNvPr id="1223779" name="Rectangle 99"/>
          <p:cNvSpPr>
            <a:spLocks noChangeArrowheads="1"/>
          </p:cNvSpPr>
          <p:nvPr/>
        </p:nvSpPr>
        <p:spPr bwMode="auto">
          <a:xfrm>
            <a:off x="6580188" y="5114925"/>
            <a:ext cx="463550" cy="649288"/>
          </a:xfrm>
          <a:prstGeom prst="rect">
            <a:avLst/>
          </a:prstGeom>
          <a:solidFill>
            <a:schemeClr val="folHlink"/>
          </a:solidFill>
          <a:ln w="9525">
            <a:solidFill>
              <a:schemeClr val="tx1"/>
            </a:solidFill>
            <a:miter lim="800000"/>
            <a:headEnd/>
            <a:tailEnd/>
          </a:ln>
          <a:effectLst>
            <a:prstShdw prst="shdw17" dist="17961" dir="2700000">
              <a:schemeClr val="tx1">
                <a:gamma/>
                <a:shade val="60000"/>
                <a:invGamma/>
              </a:schemeClr>
            </a:prstShdw>
          </a:effectLst>
        </p:spPr>
        <p:txBody>
          <a:bodyPr wrap="none" anchor="ctr"/>
          <a:lstStyle/>
          <a:p>
            <a:pPr algn="ctr" eaLnBrk="0" hangingPunct="0">
              <a:defRPr/>
            </a:pPr>
            <a:r>
              <a:rPr lang="de-DE" sz="1400">
                <a:latin typeface="Tahoma" pitchFamily="34" charset="0"/>
              </a:rPr>
              <a:t>Er</a:t>
            </a:r>
            <a:endParaRPr lang="de-DE" sz="1800" b="0">
              <a:latin typeface="Tahoma" pitchFamily="34" charset="0"/>
            </a:endParaRPr>
          </a:p>
          <a:p>
            <a:pPr algn="ctr" eaLnBrk="0" hangingPunct="0">
              <a:defRPr/>
            </a:pPr>
            <a:r>
              <a:rPr lang="de-DE" sz="900" b="0">
                <a:latin typeface="Tahoma" pitchFamily="34" charset="0"/>
              </a:rPr>
              <a:t>68</a:t>
            </a:r>
            <a:r>
              <a:rPr lang="de-DE" sz="1000" b="0">
                <a:latin typeface="Tahoma" pitchFamily="34" charset="0"/>
              </a:rPr>
              <a:t>     </a:t>
            </a:r>
          </a:p>
        </p:txBody>
      </p:sp>
      <p:sp>
        <p:nvSpPr>
          <p:cNvPr id="1223780" name="Rectangle 100"/>
          <p:cNvSpPr>
            <a:spLocks noChangeArrowheads="1"/>
          </p:cNvSpPr>
          <p:nvPr/>
        </p:nvSpPr>
        <p:spPr bwMode="auto">
          <a:xfrm>
            <a:off x="6094413" y="5114925"/>
            <a:ext cx="463550" cy="649288"/>
          </a:xfrm>
          <a:prstGeom prst="rect">
            <a:avLst/>
          </a:prstGeom>
          <a:solidFill>
            <a:schemeClr val="folHlink"/>
          </a:solidFill>
          <a:ln w="9525">
            <a:solidFill>
              <a:schemeClr val="tx1"/>
            </a:solidFill>
            <a:miter lim="800000"/>
            <a:headEnd/>
            <a:tailEnd/>
          </a:ln>
          <a:effectLst>
            <a:prstShdw prst="shdw17" dist="17961" dir="2700000">
              <a:schemeClr val="tx1">
                <a:gamma/>
                <a:shade val="60000"/>
                <a:invGamma/>
              </a:schemeClr>
            </a:prstShdw>
          </a:effectLst>
        </p:spPr>
        <p:txBody>
          <a:bodyPr wrap="none" anchor="ctr"/>
          <a:lstStyle/>
          <a:p>
            <a:pPr algn="ctr" eaLnBrk="0" hangingPunct="0">
              <a:defRPr/>
            </a:pPr>
            <a:r>
              <a:rPr lang="de-DE" sz="1400">
                <a:latin typeface="Tahoma" pitchFamily="34" charset="0"/>
              </a:rPr>
              <a:t>Ho</a:t>
            </a:r>
            <a:endParaRPr lang="de-DE" sz="1800" b="0">
              <a:latin typeface="Tahoma" pitchFamily="34" charset="0"/>
            </a:endParaRPr>
          </a:p>
          <a:p>
            <a:pPr algn="ctr" eaLnBrk="0" hangingPunct="0">
              <a:defRPr/>
            </a:pPr>
            <a:r>
              <a:rPr lang="de-DE" sz="900" b="0">
                <a:latin typeface="Tahoma" pitchFamily="34" charset="0"/>
              </a:rPr>
              <a:t>67 </a:t>
            </a:r>
            <a:r>
              <a:rPr lang="de-DE" sz="1000" b="0">
                <a:latin typeface="Tahoma" pitchFamily="34" charset="0"/>
              </a:rPr>
              <a:t>     </a:t>
            </a:r>
          </a:p>
        </p:txBody>
      </p:sp>
      <p:sp>
        <p:nvSpPr>
          <p:cNvPr id="1223781" name="Rectangle 101"/>
          <p:cNvSpPr>
            <a:spLocks noChangeArrowheads="1"/>
          </p:cNvSpPr>
          <p:nvPr/>
        </p:nvSpPr>
        <p:spPr bwMode="auto">
          <a:xfrm>
            <a:off x="2192338" y="5114925"/>
            <a:ext cx="463550" cy="649288"/>
          </a:xfrm>
          <a:prstGeom prst="rect">
            <a:avLst/>
          </a:prstGeom>
          <a:solidFill>
            <a:schemeClr val="folHlink"/>
          </a:solidFill>
          <a:ln w="9525">
            <a:solidFill>
              <a:schemeClr val="tx1"/>
            </a:solidFill>
            <a:miter lim="800000"/>
            <a:headEnd/>
            <a:tailEnd/>
          </a:ln>
          <a:effectLst>
            <a:prstShdw prst="shdw17" dist="17961" dir="2700000">
              <a:schemeClr val="tx1">
                <a:gamma/>
                <a:shade val="60000"/>
                <a:invGamma/>
              </a:schemeClr>
            </a:prstShdw>
          </a:effectLst>
        </p:spPr>
        <p:txBody>
          <a:bodyPr wrap="none" anchor="ctr"/>
          <a:lstStyle/>
          <a:p>
            <a:pPr algn="ctr" eaLnBrk="0" hangingPunct="0">
              <a:defRPr/>
            </a:pPr>
            <a:r>
              <a:rPr lang="de-DE" sz="1400" dirty="0">
                <a:latin typeface="Tahoma" pitchFamily="34" charset="0"/>
              </a:rPr>
              <a:t>Pr</a:t>
            </a:r>
            <a:endParaRPr lang="de-DE" sz="1800" b="0" dirty="0">
              <a:latin typeface="Tahoma" pitchFamily="34" charset="0"/>
            </a:endParaRPr>
          </a:p>
          <a:p>
            <a:pPr algn="ctr" eaLnBrk="0" hangingPunct="0">
              <a:defRPr/>
            </a:pPr>
            <a:r>
              <a:rPr lang="de-DE" sz="900" b="0" dirty="0">
                <a:latin typeface="Tahoma" pitchFamily="34" charset="0"/>
              </a:rPr>
              <a:t>59 </a:t>
            </a:r>
            <a:r>
              <a:rPr lang="de-DE" sz="1000" b="0" dirty="0">
                <a:latin typeface="Tahoma" pitchFamily="34" charset="0"/>
              </a:rPr>
              <a:t>     </a:t>
            </a:r>
          </a:p>
        </p:txBody>
      </p:sp>
      <p:sp>
        <p:nvSpPr>
          <p:cNvPr id="1223782" name="Rectangle 102"/>
          <p:cNvSpPr>
            <a:spLocks noChangeArrowheads="1"/>
          </p:cNvSpPr>
          <p:nvPr/>
        </p:nvSpPr>
        <p:spPr bwMode="auto">
          <a:xfrm>
            <a:off x="5113338" y="5114925"/>
            <a:ext cx="460375" cy="649288"/>
          </a:xfrm>
          <a:prstGeom prst="rect">
            <a:avLst/>
          </a:prstGeom>
          <a:solidFill>
            <a:schemeClr val="folHlink"/>
          </a:solidFill>
          <a:ln w="9525">
            <a:solidFill>
              <a:schemeClr val="tx1"/>
            </a:solidFill>
            <a:miter lim="800000"/>
            <a:headEnd/>
            <a:tailEnd/>
          </a:ln>
          <a:effectLst>
            <a:prstShdw prst="shdw17" dist="17961" dir="2700000">
              <a:schemeClr val="tx1">
                <a:gamma/>
                <a:shade val="60000"/>
                <a:invGamma/>
              </a:schemeClr>
            </a:prstShdw>
          </a:effectLst>
        </p:spPr>
        <p:txBody>
          <a:bodyPr wrap="none" anchor="ctr"/>
          <a:lstStyle/>
          <a:p>
            <a:pPr algn="ctr" eaLnBrk="0" hangingPunct="0">
              <a:defRPr/>
            </a:pPr>
            <a:r>
              <a:rPr lang="de-DE" sz="1400">
                <a:latin typeface="Tahoma" pitchFamily="34" charset="0"/>
              </a:rPr>
              <a:t>Tb</a:t>
            </a:r>
            <a:endParaRPr lang="de-DE" sz="1800" b="0">
              <a:latin typeface="Tahoma" pitchFamily="34" charset="0"/>
            </a:endParaRPr>
          </a:p>
          <a:p>
            <a:pPr algn="ctr" eaLnBrk="0" hangingPunct="0">
              <a:defRPr/>
            </a:pPr>
            <a:r>
              <a:rPr lang="de-DE" sz="900" b="0">
                <a:latin typeface="Tahoma" pitchFamily="34" charset="0"/>
              </a:rPr>
              <a:t>65</a:t>
            </a:r>
            <a:r>
              <a:rPr lang="de-DE" sz="1000" b="0">
                <a:latin typeface="Tahoma" pitchFamily="34" charset="0"/>
              </a:rPr>
              <a:t>    </a:t>
            </a:r>
          </a:p>
        </p:txBody>
      </p:sp>
      <p:sp>
        <p:nvSpPr>
          <p:cNvPr id="1223783" name="Rectangle 103"/>
          <p:cNvSpPr>
            <a:spLocks noChangeArrowheads="1"/>
          </p:cNvSpPr>
          <p:nvPr/>
        </p:nvSpPr>
        <p:spPr bwMode="auto">
          <a:xfrm>
            <a:off x="5602288" y="5114925"/>
            <a:ext cx="465137" cy="649288"/>
          </a:xfrm>
          <a:prstGeom prst="rect">
            <a:avLst/>
          </a:prstGeom>
          <a:solidFill>
            <a:schemeClr val="folHlink"/>
          </a:solidFill>
          <a:ln w="9525">
            <a:solidFill>
              <a:schemeClr val="tx1"/>
            </a:solidFill>
            <a:miter lim="800000"/>
            <a:headEnd/>
            <a:tailEnd/>
          </a:ln>
          <a:effectLst>
            <a:prstShdw prst="shdw17" dist="17961" dir="2700000">
              <a:schemeClr val="tx1">
                <a:gamma/>
                <a:shade val="60000"/>
                <a:invGamma/>
              </a:schemeClr>
            </a:prstShdw>
          </a:effectLst>
        </p:spPr>
        <p:txBody>
          <a:bodyPr wrap="none" anchor="ctr"/>
          <a:lstStyle/>
          <a:p>
            <a:pPr algn="ctr" eaLnBrk="0" hangingPunct="0">
              <a:defRPr/>
            </a:pPr>
            <a:r>
              <a:rPr lang="de-DE" sz="1400">
                <a:latin typeface="Tahoma" pitchFamily="34" charset="0"/>
              </a:rPr>
              <a:t>Dy</a:t>
            </a:r>
            <a:endParaRPr lang="de-DE" sz="1800" b="0">
              <a:latin typeface="Tahoma" pitchFamily="34" charset="0"/>
            </a:endParaRPr>
          </a:p>
          <a:p>
            <a:pPr algn="ctr" eaLnBrk="0" hangingPunct="0">
              <a:defRPr/>
            </a:pPr>
            <a:r>
              <a:rPr lang="de-DE" sz="900" b="0">
                <a:latin typeface="Tahoma" pitchFamily="34" charset="0"/>
              </a:rPr>
              <a:t>66 </a:t>
            </a:r>
            <a:r>
              <a:rPr lang="de-DE" sz="1000" b="0">
                <a:latin typeface="Tahoma" pitchFamily="34" charset="0"/>
              </a:rPr>
              <a:t>     </a:t>
            </a:r>
          </a:p>
        </p:txBody>
      </p:sp>
      <p:sp>
        <p:nvSpPr>
          <p:cNvPr id="1223784" name="Rectangle 104"/>
          <p:cNvSpPr>
            <a:spLocks noChangeArrowheads="1"/>
          </p:cNvSpPr>
          <p:nvPr/>
        </p:nvSpPr>
        <p:spPr bwMode="auto">
          <a:xfrm>
            <a:off x="2674938" y="5114925"/>
            <a:ext cx="465137" cy="649288"/>
          </a:xfrm>
          <a:prstGeom prst="rect">
            <a:avLst/>
          </a:prstGeom>
          <a:solidFill>
            <a:schemeClr val="folHlink"/>
          </a:solidFill>
          <a:ln w="9525">
            <a:solidFill>
              <a:schemeClr val="tx1"/>
            </a:solidFill>
            <a:miter lim="800000"/>
            <a:headEnd/>
            <a:tailEnd/>
          </a:ln>
          <a:effectLst>
            <a:prstShdw prst="shdw17" dist="17961" dir="2700000">
              <a:schemeClr val="tx1">
                <a:gamma/>
                <a:shade val="60000"/>
                <a:invGamma/>
              </a:schemeClr>
            </a:prstShdw>
          </a:effectLst>
        </p:spPr>
        <p:txBody>
          <a:bodyPr wrap="none" anchor="ctr"/>
          <a:lstStyle/>
          <a:p>
            <a:pPr algn="ctr" eaLnBrk="0" hangingPunct="0">
              <a:defRPr/>
            </a:pPr>
            <a:r>
              <a:rPr lang="de-DE" sz="1400">
                <a:latin typeface="Tahoma" pitchFamily="34" charset="0"/>
              </a:rPr>
              <a:t>Nd</a:t>
            </a:r>
            <a:endParaRPr lang="de-DE" sz="1800" b="0">
              <a:latin typeface="Tahoma" pitchFamily="34" charset="0"/>
            </a:endParaRPr>
          </a:p>
          <a:p>
            <a:pPr algn="ctr" eaLnBrk="0" hangingPunct="0">
              <a:defRPr/>
            </a:pPr>
            <a:r>
              <a:rPr lang="de-DE" sz="900" b="0">
                <a:latin typeface="Tahoma" pitchFamily="34" charset="0"/>
              </a:rPr>
              <a:t>60 </a:t>
            </a:r>
            <a:r>
              <a:rPr lang="de-DE" sz="1000" b="0">
                <a:latin typeface="Tahoma" pitchFamily="34" charset="0"/>
              </a:rPr>
              <a:t>     </a:t>
            </a:r>
          </a:p>
        </p:txBody>
      </p:sp>
      <p:sp>
        <p:nvSpPr>
          <p:cNvPr id="1223785" name="Rectangle 105"/>
          <p:cNvSpPr>
            <a:spLocks noChangeArrowheads="1"/>
          </p:cNvSpPr>
          <p:nvPr/>
        </p:nvSpPr>
        <p:spPr bwMode="auto">
          <a:xfrm>
            <a:off x="4621213" y="5114925"/>
            <a:ext cx="463550" cy="649288"/>
          </a:xfrm>
          <a:prstGeom prst="rect">
            <a:avLst/>
          </a:prstGeom>
          <a:solidFill>
            <a:schemeClr val="folHlink"/>
          </a:solidFill>
          <a:ln w="9525">
            <a:solidFill>
              <a:schemeClr val="tx1"/>
            </a:solidFill>
            <a:miter lim="800000"/>
            <a:headEnd/>
            <a:tailEnd/>
          </a:ln>
          <a:effectLst>
            <a:prstShdw prst="shdw17" dist="17961" dir="2700000">
              <a:schemeClr val="tx1">
                <a:gamma/>
                <a:shade val="60000"/>
                <a:invGamma/>
              </a:schemeClr>
            </a:prstShdw>
          </a:effectLst>
        </p:spPr>
        <p:txBody>
          <a:bodyPr wrap="none" anchor="ctr"/>
          <a:lstStyle/>
          <a:p>
            <a:pPr algn="ctr" eaLnBrk="0" hangingPunct="0">
              <a:defRPr/>
            </a:pPr>
            <a:r>
              <a:rPr lang="de-DE" sz="1400">
                <a:latin typeface="Tahoma" pitchFamily="34" charset="0"/>
              </a:rPr>
              <a:t>Gd</a:t>
            </a:r>
            <a:endParaRPr lang="de-DE" sz="1800" b="0">
              <a:latin typeface="Tahoma" pitchFamily="34" charset="0"/>
            </a:endParaRPr>
          </a:p>
          <a:p>
            <a:pPr algn="ctr" eaLnBrk="0" hangingPunct="0">
              <a:defRPr/>
            </a:pPr>
            <a:r>
              <a:rPr lang="de-DE" sz="900" b="0">
                <a:latin typeface="Tahoma" pitchFamily="34" charset="0"/>
              </a:rPr>
              <a:t>64 </a:t>
            </a:r>
            <a:r>
              <a:rPr lang="de-DE" sz="1000" b="0">
                <a:latin typeface="Tahoma" pitchFamily="34" charset="0"/>
              </a:rPr>
              <a:t>     </a:t>
            </a:r>
          </a:p>
        </p:txBody>
      </p:sp>
      <p:sp>
        <p:nvSpPr>
          <p:cNvPr id="1223786" name="Rectangle 106"/>
          <p:cNvSpPr>
            <a:spLocks noChangeArrowheads="1"/>
          </p:cNvSpPr>
          <p:nvPr/>
        </p:nvSpPr>
        <p:spPr bwMode="auto">
          <a:xfrm>
            <a:off x="8040688" y="5114925"/>
            <a:ext cx="465137" cy="649288"/>
          </a:xfrm>
          <a:prstGeom prst="rect">
            <a:avLst/>
          </a:prstGeom>
          <a:solidFill>
            <a:schemeClr val="bg1">
              <a:lumMod val="85000"/>
            </a:schemeClr>
          </a:solidFill>
          <a:ln w="9525">
            <a:solidFill>
              <a:schemeClr val="tx1"/>
            </a:solidFill>
            <a:miter lim="800000"/>
            <a:headEnd/>
            <a:tailEnd/>
          </a:ln>
          <a:effectLst>
            <a:prstShdw prst="shdw17" dist="17961" dir="2700000">
              <a:schemeClr val="tx1">
                <a:gamma/>
                <a:shade val="60000"/>
                <a:invGamma/>
              </a:schemeClr>
            </a:prstShdw>
          </a:effectLst>
        </p:spPr>
        <p:txBody>
          <a:bodyPr wrap="none" anchor="ctr"/>
          <a:lstStyle/>
          <a:p>
            <a:pPr algn="ctr" eaLnBrk="0" hangingPunct="0">
              <a:defRPr/>
            </a:pPr>
            <a:r>
              <a:rPr lang="de-DE" sz="1400" dirty="0">
                <a:latin typeface="Tahoma" pitchFamily="34" charset="0"/>
              </a:rPr>
              <a:t>Lu</a:t>
            </a:r>
            <a:endParaRPr lang="de-DE" sz="1800" b="0" dirty="0">
              <a:latin typeface="Tahoma" pitchFamily="34" charset="0"/>
            </a:endParaRPr>
          </a:p>
          <a:p>
            <a:pPr algn="ctr" eaLnBrk="0" hangingPunct="0">
              <a:defRPr/>
            </a:pPr>
            <a:r>
              <a:rPr lang="de-DE" sz="900" b="0" dirty="0">
                <a:latin typeface="Tahoma" pitchFamily="34" charset="0"/>
              </a:rPr>
              <a:t>71 </a:t>
            </a:r>
            <a:r>
              <a:rPr lang="de-DE" sz="1000" b="0" dirty="0">
                <a:latin typeface="Tahoma" pitchFamily="34" charset="0"/>
              </a:rPr>
              <a:t>     </a:t>
            </a:r>
          </a:p>
        </p:txBody>
      </p:sp>
      <p:sp>
        <p:nvSpPr>
          <p:cNvPr id="1223787" name="Rectangle 107"/>
          <p:cNvSpPr>
            <a:spLocks noChangeArrowheads="1"/>
          </p:cNvSpPr>
          <p:nvPr/>
        </p:nvSpPr>
        <p:spPr bwMode="auto">
          <a:xfrm>
            <a:off x="3167063" y="5114925"/>
            <a:ext cx="465137" cy="649288"/>
          </a:xfrm>
          <a:prstGeom prst="rect">
            <a:avLst/>
          </a:prstGeom>
          <a:solidFill>
            <a:schemeClr val="bg1">
              <a:lumMod val="85000"/>
            </a:schemeClr>
          </a:solidFill>
          <a:ln w="9525">
            <a:solidFill>
              <a:schemeClr val="tx1"/>
            </a:solidFill>
            <a:miter lim="800000"/>
            <a:headEnd/>
            <a:tailEnd/>
          </a:ln>
          <a:effectLst>
            <a:prstShdw prst="shdw17" dist="17961" dir="2700000">
              <a:schemeClr val="tx1">
                <a:gamma/>
                <a:shade val="60000"/>
                <a:invGamma/>
              </a:schemeClr>
            </a:prstShdw>
          </a:effectLst>
        </p:spPr>
        <p:txBody>
          <a:bodyPr wrap="none" anchor="ctr"/>
          <a:lstStyle/>
          <a:p>
            <a:pPr algn="ctr" eaLnBrk="0" hangingPunct="0">
              <a:defRPr/>
            </a:pPr>
            <a:r>
              <a:rPr lang="de-DE" sz="1400" dirty="0">
                <a:latin typeface="Tahoma" pitchFamily="34" charset="0"/>
              </a:rPr>
              <a:t>Pm</a:t>
            </a:r>
            <a:endParaRPr lang="de-DE" sz="1800" b="0" dirty="0">
              <a:latin typeface="Tahoma" pitchFamily="34" charset="0"/>
            </a:endParaRPr>
          </a:p>
          <a:p>
            <a:pPr algn="ctr" eaLnBrk="0" hangingPunct="0">
              <a:defRPr/>
            </a:pPr>
            <a:r>
              <a:rPr lang="de-DE" sz="900" b="0" dirty="0">
                <a:latin typeface="Tahoma" pitchFamily="34" charset="0"/>
              </a:rPr>
              <a:t>61 </a:t>
            </a:r>
            <a:r>
              <a:rPr lang="de-DE" sz="1000" b="0" dirty="0">
                <a:latin typeface="Tahoma" pitchFamily="34" charset="0"/>
              </a:rPr>
              <a:t>     </a:t>
            </a:r>
          </a:p>
        </p:txBody>
      </p:sp>
      <p:sp>
        <p:nvSpPr>
          <p:cNvPr id="1223788" name="Rectangle 108"/>
          <p:cNvSpPr>
            <a:spLocks noChangeArrowheads="1"/>
          </p:cNvSpPr>
          <p:nvPr/>
        </p:nvSpPr>
        <p:spPr bwMode="auto">
          <a:xfrm>
            <a:off x="4151313" y="5114925"/>
            <a:ext cx="465137" cy="649288"/>
          </a:xfrm>
          <a:prstGeom prst="rect">
            <a:avLst/>
          </a:prstGeom>
          <a:solidFill>
            <a:schemeClr val="folHlink"/>
          </a:solidFill>
          <a:ln w="9525">
            <a:solidFill>
              <a:schemeClr val="tx1"/>
            </a:solidFill>
            <a:miter lim="800000"/>
            <a:headEnd/>
            <a:tailEnd/>
          </a:ln>
          <a:effectLst>
            <a:prstShdw prst="shdw17" dist="17961" dir="2700000">
              <a:schemeClr val="tx1">
                <a:gamma/>
                <a:shade val="60000"/>
                <a:invGamma/>
              </a:schemeClr>
            </a:prstShdw>
          </a:effectLst>
        </p:spPr>
        <p:txBody>
          <a:bodyPr wrap="none" anchor="ctr"/>
          <a:lstStyle/>
          <a:p>
            <a:pPr algn="ctr" eaLnBrk="0" hangingPunct="0">
              <a:defRPr/>
            </a:pPr>
            <a:r>
              <a:rPr lang="de-DE" sz="1400">
                <a:latin typeface="Tahoma" pitchFamily="34" charset="0"/>
              </a:rPr>
              <a:t>Eu</a:t>
            </a:r>
            <a:endParaRPr lang="de-DE" sz="1800" b="0">
              <a:latin typeface="Tahoma" pitchFamily="34" charset="0"/>
            </a:endParaRPr>
          </a:p>
          <a:p>
            <a:pPr algn="ctr" eaLnBrk="0" hangingPunct="0">
              <a:defRPr/>
            </a:pPr>
            <a:r>
              <a:rPr lang="de-DE" sz="900" b="0">
                <a:latin typeface="Tahoma" pitchFamily="34" charset="0"/>
              </a:rPr>
              <a:t>63 </a:t>
            </a:r>
            <a:r>
              <a:rPr lang="de-DE" sz="1000" b="0">
                <a:latin typeface="Tahoma" pitchFamily="34" charset="0"/>
              </a:rPr>
              <a:t>     </a:t>
            </a:r>
          </a:p>
        </p:txBody>
      </p:sp>
      <p:sp>
        <p:nvSpPr>
          <p:cNvPr id="1223789" name="Rectangle 109"/>
          <p:cNvSpPr>
            <a:spLocks noChangeArrowheads="1"/>
          </p:cNvSpPr>
          <p:nvPr/>
        </p:nvSpPr>
        <p:spPr bwMode="auto">
          <a:xfrm>
            <a:off x="4135438" y="5788152"/>
            <a:ext cx="465137" cy="612648"/>
          </a:xfrm>
          <a:prstGeom prst="rect">
            <a:avLst/>
          </a:prstGeom>
          <a:solidFill>
            <a:schemeClr val="folHlink"/>
          </a:solidFill>
          <a:ln w="9525">
            <a:solidFill>
              <a:schemeClr val="tx1"/>
            </a:solidFill>
            <a:miter lim="800000"/>
            <a:headEnd/>
            <a:tailEnd/>
          </a:ln>
          <a:effectLst>
            <a:prstShdw prst="shdw17" dist="17961" dir="2700000">
              <a:schemeClr val="tx1">
                <a:gamma/>
                <a:shade val="60000"/>
                <a:invGamma/>
              </a:schemeClr>
            </a:prstShdw>
          </a:effectLst>
        </p:spPr>
        <p:txBody>
          <a:bodyPr wrap="none" anchor="ctr"/>
          <a:lstStyle/>
          <a:p>
            <a:pPr algn="ctr" eaLnBrk="0" hangingPunct="0">
              <a:defRPr/>
            </a:pPr>
            <a:endParaRPr lang="de-DE" sz="1000" b="0">
              <a:latin typeface="Tahoma" pitchFamily="34" charset="0"/>
            </a:endParaRPr>
          </a:p>
        </p:txBody>
      </p:sp>
      <p:sp>
        <p:nvSpPr>
          <p:cNvPr id="1223790" name="Rectangle 110"/>
          <p:cNvSpPr>
            <a:spLocks noChangeArrowheads="1"/>
          </p:cNvSpPr>
          <p:nvPr/>
        </p:nvSpPr>
        <p:spPr bwMode="auto">
          <a:xfrm>
            <a:off x="4625975" y="5788152"/>
            <a:ext cx="465138" cy="612648"/>
          </a:xfrm>
          <a:prstGeom prst="rect">
            <a:avLst/>
          </a:prstGeom>
          <a:solidFill>
            <a:schemeClr val="folHlink"/>
          </a:solidFill>
          <a:ln w="9525">
            <a:solidFill>
              <a:schemeClr val="tx1"/>
            </a:solidFill>
            <a:miter lim="800000"/>
            <a:headEnd/>
            <a:tailEnd/>
          </a:ln>
          <a:effectLst>
            <a:prstShdw prst="shdw17" dist="17961" dir="2700000">
              <a:schemeClr val="tx1">
                <a:gamma/>
                <a:shade val="60000"/>
                <a:invGamma/>
              </a:schemeClr>
            </a:prstShdw>
          </a:effectLst>
        </p:spPr>
        <p:txBody>
          <a:bodyPr wrap="none" anchor="ctr"/>
          <a:lstStyle/>
          <a:p>
            <a:pPr algn="ctr" eaLnBrk="0" hangingPunct="0">
              <a:defRPr/>
            </a:pPr>
            <a:endParaRPr lang="de-DE" sz="1000" b="0">
              <a:latin typeface="Tahoma" pitchFamily="34" charset="0"/>
            </a:endParaRPr>
          </a:p>
        </p:txBody>
      </p:sp>
      <p:grpSp>
        <p:nvGrpSpPr>
          <p:cNvPr id="2" name="Group 111"/>
          <p:cNvGrpSpPr>
            <a:grpSpLocks/>
          </p:cNvGrpSpPr>
          <p:nvPr/>
        </p:nvGrpSpPr>
        <p:grpSpPr bwMode="auto">
          <a:xfrm>
            <a:off x="1727446" y="5789612"/>
            <a:ext cx="1454285" cy="609600"/>
            <a:chOff x="1065" y="2719"/>
            <a:chExt cx="897" cy="228"/>
          </a:xfrm>
          <a:solidFill>
            <a:srgbClr val="15C5A8"/>
          </a:solidFill>
        </p:grpSpPr>
        <p:sp>
          <p:nvSpPr>
            <p:cNvPr id="21618" name="Rectangle 112"/>
            <p:cNvSpPr>
              <a:spLocks noChangeArrowheads="1"/>
            </p:cNvSpPr>
            <p:nvPr/>
          </p:nvSpPr>
          <p:spPr bwMode="auto">
            <a:xfrm>
              <a:off x="1675" y="2719"/>
              <a:ext cx="287" cy="228"/>
            </a:xfrm>
            <a:prstGeom prst="rect">
              <a:avLst/>
            </a:prstGeom>
            <a:grp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solidFill>
                    <a:schemeClr val="bg1"/>
                  </a:solidFill>
                  <a:latin typeface="Tahoma" pitchFamily="34" charset="0"/>
                </a:rPr>
                <a:t>U</a:t>
              </a:r>
              <a:endParaRPr lang="de-DE" sz="1800" b="0">
                <a:solidFill>
                  <a:schemeClr val="bg1"/>
                </a:solidFill>
                <a:latin typeface="Tahoma" pitchFamily="34" charset="0"/>
              </a:endParaRPr>
            </a:p>
            <a:p>
              <a:pPr algn="ctr" eaLnBrk="0" hangingPunct="0"/>
              <a:r>
                <a:rPr lang="de-DE" sz="900" b="0">
                  <a:solidFill>
                    <a:schemeClr val="bg1"/>
                  </a:solidFill>
                  <a:latin typeface="Tahoma" pitchFamily="34" charset="0"/>
                </a:rPr>
                <a:t>92 </a:t>
              </a:r>
              <a:r>
                <a:rPr lang="de-DE" sz="1000" b="0">
                  <a:solidFill>
                    <a:schemeClr val="bg1"/>
                  </a:solidFill>
                  <a:latin typeface="Tahoma" pitchFamily="34" charset="0"/>
                </a:rPr>
                <a:t>     </a:t>
              </a:r>
            </a:p>
          </p:txBody>
        </p:sp>
        <p:sp>
          <p:nvSpPr>
            <p:cNvPr id="21619" name="Rectangle 113"/>
            <p:cNvSpPr>
              <a:spLocks noChangeArrowheads="1"/>
            </p:cNvSpPr>
            <p:nvPr/>
          </p:nvSpPr>
          <p:spPr bwMode="auto">
            <a:xfrm>
              <a:off x="1373" y="2719"/>
              <a:ext cx="286" cy="228"/>
            </a:xfrm>
            <a:prstGeom prst="rect">
              <a:avLst/>
            </a:prstGeom>
            <a:grp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dirty="0">
                  <a:solidFill>
                    <a:schemeClr val="bg1"/>
                  </a:solidFill>
                  <a:latin typeface="Tahoma" pitchFamily="34" charset="0"/>
                </a:rPr>
                <a:t>Pa</a:t>
              </a:r>
              <a:endParaRPr lang="de-DE" sz="1800" b="0" dirty="0">
                <a:solidFill>
                  <a:schemeClr val="bg1"/>
                </a:solidFill>
                <a:latin typeface="Tahoma" pitchFamily="34" charset="0"/>
              </a:endParaRPr>
            </a:p>
            <a:p>
              <a:pPr algn="ctr" eaLnBrk="0" hangingPunct="0"/>
              <a:r>
                <a:rPr lang="de-DE" sz="900" b="0" dirty="0">
                  <a:solidFill>
                    <a:schemeClr val="bg1"/>
                  </a:solidFill>
                  <a:latin typeface="Tahoma" pitchFamily="34" charset="0"/>
                </a:rPr>
                <a:t>91 </a:t>
              </a:r>
              <a:r>
                <a:rPr lang="de-DE" sz="1000" b="0" dirty="0">
                  <a:solidFill>
                    <a:schemeClr val="bg1"/>
                  </a:solidFill>
                  <a:latin typeface="Tahoma" pitchFamily="34" charset="0"/>
                </a:rPr>
                <a:t>     </a:t>
              </a:r>
            </a:p>
          </p:txBody>
        </p:sp>
        <p:sp>
          <p:nvSpPr>
            <p:cNvPr id="21620" name="Rectangle 114"/>
            <p:cNvSpPr>
              <a:spLocks noChangeArrowheads="1"/>
            </p:cNvSpPr>
            <p:nvPr/>
          </p:nvSpPr>
          <p:spPr bwMode="auto">
            <a:xfrm>
              <a:off x="1065" y="2719"/>
              <a:ext cx="287" cy="228"/>
            </a:xfrm>
            <a:prstGeom prst="rect">
              <a:avLst/>
            </a:prstGeom>
            <a:grp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dirty="0">
                  <a:solidFill>
                    <a:schemeClr val="bg1"/>
                  </a:solidFill>
                  <a:latin typeface="Tahoma" pitchFamily="34" charset="0"/>
                </a:rPr>
                <a:t>Th</a:t>
              </a:r>
              <a:endParaRPr lang="de-DE" sz="1800" b="0" dirty="0">
                <a:solidFill>
                  <a:schemeClr val="bg1"/>
                </a:solidFill>
                <a:latin typeface="Tahoma" pitchFamily="34" charset="0"/>
              </a:endParaRPr>
            </a:p>
            <a:p>
              <a:pPr algn="ctr" eaLnBrk="0" hangingPunct="0"/>
              <a:r>
                <a:rPr lang="de-DE" sz="900" b="0" dirty="0">
                  <a:solidFill>
                    <a:schemeClr val="bg1"/>
                  </a:solidFill>
                  <a:latin typeface="Tahoma" pitchFamily="34" charset="0"/>
                </a:rPr>
                <a:t>90 </a:t>
              </a:r>
              <a:r>
                <a:rPr lang="de-DE" sz="1000" b="0" dirty="0">
                  <a:solidFill>
                    <a:schemeClr val="bg1"/>
                  </a:solidFill>
                  <a:latin typeface="Tahoma" pitchFamily="34" charset="0"/>
                </a:rPr>
                <a:t>     </a:t>
              </a:r>
            </a:p>
          </p:txBody>
        </p:sp>
      </p:grpSp>
      <p:sp>
        <p:nvSpPr>
          <p:cNvPr id="21614" name="Rectangle 115"/>
          <p:cNvSpPr>
            <a:spLocks noChangeArrowheads="1"/>
          </p:cNvSpPr>
          <p:nvPr/>
        </p:nvSpPr>
        <p:spPr bwMode="auto">
          <a:xfrm>
            <a:off x="3218244" y="5791200"/>
            <a:ext cx="457200" cy="609600"/>
          </a:xfrm>
          <a:prstGeom prst="rect">
            <a:avLst/>
          </a:prstGeom>
          <a:solidFill>
            <a:srgbClr val="15C5A8"/>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dirty="0">
                <a:solidFill>
                  <a:schemeClr val="bg1"/>
                </a:solidFill>
                <a:latin typeface="Tahoma" pitchFamily="34" charset="0"/>
              </a:rPr>
              <a:t>Np</a:t>
            </a:r>
            <a:endParaRPr lang="de-DE" sz="1800" b="0" dirty="0">
              <a:solidFill>
                <a:schemeClr val="bg1"/>
              </a:solidFill>
              <a:latin typeface="Tahoma" pitchFamily="34" charset="0"/>
            </a:endParaRPr>
          </a:p>
          <a:p>
            <a:pPr algn="ctr" eaLnBrk="0" hangingPunct="0"/>
            <a:r>
              <a:rPr lang="de-DE" sz="900" b="0" dirty="0">
                <a:solidFill>
                  <a:schemeClr val="bg1"/>
                </a:solidFill>
                <a:latin typeface="Tahoma" pitchFamily="34" charset="0"/>
              </a:rPr>
              <a:t>93 </a:t>
            </a:r>
            <a:r>
              <a:rPr lang="de-DE" sz="1000" b="0" dirty="0">
                <a:solidFill>
                  <a:schemeClr val="bg1"/>
                </a:solidFill>
                <a:latin typeface="Tahoma" pitchFamily="34" charset="0"/>
              </a:rPr>
              <a:t>     </a:t>
            </a:r>
          </a:p>
        </p:txBody>
      </p:sp>
      <p:sp>
        <p:nvSpPr>
          <p:cNvPr id="21615" name="Rectangle 116"/>
          <p:cNvSpPr>
            <a:spLocks noChangeArrowheads="1"/>
          </p:cNvSpPr>
          <p:nvPr/>
        </p:nvSpPr>
        <p:spPr bwMode="auto">
          <a:xfrm>
            <a:off x="3699256" y="5789612"/>
            <a:ext cx="457200" cy="609600"/>
          </a:xfrm>
          <a:prstGeom prst="rect">
            <a:avLst/>
          </a:prstGeom>
          <a:solidFill>
            <a:srgbClr val="15C5A8"/>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dirty="0">
                <a:solidFill>
                  <a:schemeClr val="bg1"/>
                </a:solidFill>
                <a:latin typeface="Tahoma" pitchFamily="34" charset="0"/>
              </a:rPr>
              <a:t>Pu</a:t>
            </a:r>
            <a:endParaRPr lang="de-DE" sz="1800" b="0" dirty="0">
              <a:solidFill>
                <a:schemeClr val="bg1"/>
              </a:solidFill>
              <a:latin typeface="Tahoma" pitchFamily="34" charset="0"/>
            </a:endParaRPr>
          </a:p>
          <a:p>
            <a:pPr algn="ctr" eaLnBrk="0" hangingPunct="0"/>
            <a:r>
              <a:rPr lang="de-DE" sz="900" b="0" dirty="0">
                <a:solidFill>
                  <a:schemeClr val="bg1"/>
                </a:solidFill>
                <a:latin typeface="Tahoma" pitchFamily="34" charset="0"/>
              </a:rPr>
              <a:t>94 </a:t>
            </a:r>
            <a:r>
              <a:rPr lang="de-DE" sz="1000" b="0" dirty="0">
                <a:solidFill>
                  <a:schemeClr val="bg1"/>
                </a:solidFill>
                <a:latin typeface="Tahoma" pitchFamily="34" charset="0"/>
              </a:rPr>
              <a:t>     </a:t>
            </a:r>
          </a:p>
        </p:txBody>
      </p:sp>
      <p:sp>
        <p:nvSpPr>
          <p:cNvPr id="119" name="Rectangle 130"/>
          <p:cNvSpPr>
            <a:spLocks noChangeArrowheads="1"/>
          </p:cNvSpPr>
          <p:nvPr/>
        </p:nvSpPr>
        <p:spPr bwMode="auto">
          <a:xfrm>
            <a:off x="4156456" y="5759450"/>
            <a:ext cx="466344" cy="639762"/>
          </a:xfrm>
          <a:prstGeom prst="rect">
            <a:avLst/>
          </a:prstGeom>
          <a:solidFill>
            <a:srgbClr val="15C5A8"/>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defRPr/>
            </a:pPr>
            <a:r>
              <a:rPr lang="de-DE" sz="1400" dirty="0">
                <a:solidFill>
                  <a:schemeClr val="bg1"/>
                </a:solidFill>
                <a:latin typeface="Tahoma" pitchFamily="34" charset="0"/>
              </a:rPr>
              <a:t>Am</a:t>
            </a:r>
            <a:endParaRPr lang="de-DE" sz="1800" b="0" dirty="0">
              <a:solidFill>
                <a:schemeClr val="bg1"/>
              </a:solidFill>
              <a:latin typeface="Tahoma" pitchFamily="34" charset="0"/>
            </a:endParaRPr>
          </a:p>
          <a:p>
            <a:pPr algn="ctr" eaLnBrk="0" hangingPunct="0">
              <a:defRPr/>
            </a:pPr>
            <a:r>
              <a:rPr lang="de-DE" sz="900" b="0" dirty="0">
                <a:solidFill>
                  <a:schemeClr val="bg1"/>
                </a:solidFill>
                <a:latin typeface="Tahoma" pitchFamily="34" charset="0"/>
              </a:rPr>
              <a:t>95 </a:t>
            </a:r>
            <a:r>
              <a:rPr lang="de-DE" sz="1000" b="0" dirty="0">
                <a:solidFill>
                  <a:schemeClr val="bg1"/>
                </a:solidFill>
                <a:latin typeface="Tahoma" pitchFamily="34" charset="0"/>
              </a:rPr>
              <a:t>     </a:t>
            </a:r>
          </a:p>
        </p:txBody>
      </p:sp>
      <p:sp>
        <p:nvSpPr>
          <p:cNvPr id="120" name="Rectangle 131"/>
          <p:cNvSpPr>
            <a:spLocks noChangeArrowheads="1"/>
          </p:cNvSpPr>
          <p:nvPr/>
        </p:nvSpPr>
        <p:spPr bwMode="auto">
          <a:xfrm>
            <a:off x="4639056" y="5759450"/>
            <a:ext cx="466344" cy="639762"/>
          </a:xfrm>
          <a:prstGeom prst="rect">
            <a:avLst/>
          </a:prstGeom>
          <a:solidFill>
            <a:srgbClr val="15C5A8"/>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defRPr/>
            </a:pPr>
            <a:r>
              <a:rPr lang="de-DE" sz="1400" dirty="0">
                <a:solidFill>
                  <a:schemeClr val="bg1"/>
                </a:solidFill>
                <a:latin typeface="Tahoma" pitchFamily="34" charset="0"/>
              </a:rPr>
              <a:t>Cm</a:t>
            </a:r>
            <a:endParaRPr lang="de-DE" sz="1800" b="0" dirty="0">
              <a:solidFill>
                <a:schemeClr val="bg1"/>
              </a:solidFill>
              <a:latin typeface="Tahoma" pitchFamily="34" charset="0"/>
            </a:endParaRPr>
          </a:p>
          <a:p>
            <a:pPr algn="ctr" eaLnBrk="0" hangingPunct="0">
              <a:defRPr/>
            </a:pPr>
            <a:r>
              <a:rPr lang="de-DE" sz="900" b="0" dirty="0">
                <a:solidFill>
                  <a:schemeClr val="bg1"/>
                </a:solidFill>
                <a:latin typeface="Tahoma" pitchFamily="34" charset="0"/>
              </a:rPr>
              <a:t>96 </a:t>
            </a:r>
            <a:r>
              <a:rPr lang="de-DE" sz="1000" b="0" dirty="0">
                <a:solidFill>
                  <a:schemeClr val="bg1"/>
                </a:solidFill>
                <a:latin typeface="Tahoma" pitchFamily="34" charset="0"/>
              </a:rPr>
              <a:t>     </a:t>
            </a:r>
          </a:p>
        </p:txBody>
      </p:sp>
      <p:sp>
        <p:nvSpPr>
          <p:cNvPr id="124" name="Rectangle 120"/>
          <p:cNvSpPr>
            <a:spLocks noChangeArrowheads="1"/>
          </p:cNvSpPr>
          <p:nvPr/>
        </p:nvSpPr>
        <p:spPr bwMode="auto">
          <a:xfrm>
            <a:off x="5148071" y="5788152"/>
            <a:ext cx="459553" cy="612648"/>
          </a:xfrm>
          <a:prstGeom prst="rect">
            <a:avLst/>
          </a:prstGeom>
          <a:solidFill>
            <a:srgbClr val="15C5A8"/>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dirty="0">
                <a:solidFill>
                  <a:schemeClr val="bg1"/>
                </a:solidFill>
                <a:latin typeface="Tahoma" pitchFamily="34" charset="0"/>
              </a:rPr>
              <a:t>Bk</a:t>
            </a:r>
            <a:endParaRPr lang="de-DE" sz="1800" b="0" dirty="0">
              <a:solidFill>
                <a:schemeClr val="bg1"/>
              </a:solidFill>
              <a:latin typeface="Tahoma" pitchFamily="34" charset="0"/>
            </a:endParaRPr>
          </a:p>
          <a:p>
            <a:pPr algn="ctr" eaLnBrk="0" hangingPunct="0"/>
            <a:r>
              <a:rPr lang="de-DE" sz="900" b="0" dirty="0">
                <a:solidFill>
                  <a:schemeClr val="bg1"/>
                </a:solidFill>
                <a:latin typeface="Tahoma" pitchFamily="34" charset="0"/>
              </a:rPr>
              <a:t>97 </a:t>
            </a:r>
            <a:r>
              <a:rPr lang="de-DE" sz="1000" b="0" dirty="0">
                <a:solidFill>
                  <a:schemeClr val="bg1"/>
                </a:solidFill>
                <a:latin typeface="Tahoma" pitchFamily="34" charset="0"/>
              </a:rPr>
              <a:t>     </a:t>
            </a:r>
          </a:p>
        </p:txBody>
      </p:sp>
      <p:sp>
        <p:nvSpPr>
          <p:cNvPr id="125" name="Rectangle 121"/>
          <p:cNvSpPr>
            <a:spLocks noChangeArrowheads="1"/>
          </p:cNvSpPr>
          <p:nvPr/>
        </p:nvSpPr>
        <p:spPr bwMode="auto">
          <a:xfrm>
            <a:off x="5642851" y="5788152"/>
            <a:ext cx="473964" cy="612648"/>
          </a:xfrm>
          <a:prstGeom prst="rect">
            <a:avLst/>
          </a:prstGeom>
          <a:solidFill>
            <a:srgbClr val="15C5A8"/>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dirty="0">
                <a:solidFill>
                  <a:schemeClr val="bg1"/>
                </a:solidFill>
                <a:latin typeface="Tahoma" pitchFamily="34" charset="0"/>
              </a:rPr>
              <a:t>Cf</a:t>
            </a:r>
            <a:endParaRPr lang="de-DE" sz="1800" b="0" dirty="0">
              <a:solidFill>
                <a:schemeClr val="bg1"/>
              </a:solidFill>
              <a:latin typeface="Tahoma" pitchFamily="34" charset="0"/>
            </a:endParaRPr>
          </a:p>
          <a:p>
            <a:pPr algn="ctr" eaLnBrk="0" hangingPunct="0"/>
            <a:r>
              <a:rPr lang="de-DE" sz="900" b="0" dirty="0">
                <a:solidFill>
                  <a:schemeClr val="bg1"/>
                </a:solidFill>
                <a:latin typeface="Tahoma" pitchFamily="34" charset="0"/>
              </a:rPr>
              <a:t>98 </a:t>
            </a:r>
            <a:r>
              <a:rPr lang="de-DE" sz="1000" b="0" dirty="0">
                <a:solidFill>
                  <a:schemeClr val="bg1"/>
                </a:solidFill>
                <a:latin typeface="Tahoma" pitchFamily="34" charset="0"/>
              </a:rPr>
              <a:t>     </a:t>
            </a:r>
          </a:p>
        </p:txBody>
      </p:sp>
      <p:sp>
        <p:nvSpPr>
          <p:cNvPr id="126" name="Rectangle 122"/>
          <p:cNvSpPr>
            <a:spLocks noChangeArrowheads="1"/>
          </p:cNvSpPr>
          <p:nvPr/>
        </p:nvSpPr>
        <p:spPr bwMode="auto">
          <a:xfrm>
            <a:off x="6096000" y="5788152"/>
            <a:ext cx="459553" cy="612648"/>
          </a:xfrm>
          <a:prstGeom prst="rect">
            <a:avLst/>
          </a:prstGeom>
          <a:solidFill>
            <a:srgbClr val="15C5A8"/>
          </a:solidFill>
          <a:ln w="9525">
            <a:solidFill>
              <a:schemeClr val="tx1"/>
            </a:solidFill>
            <a:miter lim="800000"/>
            <a:headEnd/>
            <a:tailEnd/>
          </a:ln>
          <a:effectLst>
            <a:prstShdw prst="shdw17" dist="17961" dir="2700000">
              <a:schemeClr val="bg2"/>
            </a:prstShdw>
          </a:effectLst>
        </p:spPr>
        <p:txBody>
          <a:bodyPr wrap="none" anchor="ctr"/>
          <a:lstStyle/>
          <a:p>
            <a:pPr eaLnBrk="0" hangingPunct="0"/>
            <a:r>
              <a:rPr lang="de-DE" sz="1400">
                <a:solidFill>
                  <a:schemeClr val="bg1"/>
                </a:solidFill>
                <a:latin typeface="Tahoma" pitchFamily="34" charset="0"/>
              </a:rPr>
              <a:t> Es</a:t>
            </a:r>
            <a:endParaRPr lang="de-DE" sz="1800" b="0">
              <a:solidFill>
                <a:schemeClr val="bg1"/>
              </a:solidFill>
              <a:latin typeface="Tahoma" pitchFamily="34" charset="0"/>
            </a:endParaRPr>
          </a:p>
          <a:p>
            <a:pPr eaLnBrk="0" hangingPunct="0"/>
            <a:r>
              <a:rPr lang="de-DE" sz="900" b="0">
                <a:solidFill>
                  <a:schemeClr val="bg1"/>
                </a:solidFill>
                <a:latin typeface="Tahoma" pitchFamily="34" charset="0"/>
              </a:rPr>
              <a:t>99</a:t>
            </a:r>
            <a:endParaRPr lang="de-DE" sz="1000" b="0">
              <a:solidFill>
                <a:schemeClr val="bg1"/>
              </a:solidFill>
              <a:latin typeface="Tahoma" pitchFamily="34" charset="0"/>
            </a:endParaRPr>
          </a:p>
        </p:txBody>
      </p:sp>
      <p:sp>
        <p:nvSpPr>
          <p:cNvPr id="127" name="Rectangle 123"/>
          <p:cNvSpPr>
            <a:spLocks noChangeArrowheads="1"/>
          </p:cNvSpPr>
          <p:nvPr/>
        </p:nvSpPr>
        <p:spPr bwMode="auto">
          <a:xfrm>
            <a:off x="6576369" y="5788152"/>
            <a:ext cx="488375" cy="612648"/>
          </a:xfrm>
          <a:prstGeom prst="rect">
            <a:avLst/>
          </a:prstGeom>
          <a:solidFill>
            <a:srgbClr val="15C5A8"/>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dirty="0">
                <a:solidFill>
                  <a:schemeClr val="bg1"/>
                </a:solidFill>
                <a:latin typeface="Tahoma" pitchFamily="34" charset="0"/>
              </a:rPr>
              <a:t>Fm</a:t>
            </a:r>
            <a:endParaRPr lang="de-DE" sz="1800" b="0" dirty="0">
              <a:solidFill>
                <a:schemeClr val="bg1"/>
              </a:solidFill>
              <a:latin typeface="Tahoma" pitchFamily="34" charset="0"/>
            </a:endParaRPr>
          </a:p>
          <a:p>
            <a:pPr algn="ctr" eaLnBrk="0" hangingPunct="0"/>
            <a:r>
              <a:rPr lang="de-DE" sz="900" b="0" dirty="0">
                <a:solidFill>
                  <a:schemeClr val="bg1"/>
                </a:solidFill>
                <a:latin typeface="Tahoma" pitchFamily="34" charset="0"/>
              </a:rPr>
              <a:t>100 </a:t>
            </a:r>
            <a:r>
              <a:rPr lang="de-DE" sz="1000" b="0" dirty="0">
                <a:solidFill>
                  <a:schemeClr val="bg1"/>
                </a:solidFill>
                <a:latin typeface="Tahoma" pitchFamily="34" charset="0"/>
              </a:rPr>
              <a:t>     </a:t>
            </a:r>
          </a:p>
        </p:txBody>
      </p:sp>
      <p:sp>
        <p:nvSpPr>
          <p:cNvPr id="128" name="Rectangle 124"/>
          <p:cNvSpPr>
            <a:spLocks noChangeArrowheads="1"/>
          </p:cNvSpPr>
          <p:nvPr/>
        </p:nvSpPr>
        <p:spPr bwMode="auto">
          <a:xfrm>
            <a:off x="7087162" y="5788152"/>
            <a:ext cx="459553" cy="612648"/>
          </a:xfrm>
          <a:prstGeom prst="rect">
            <a:avLst/>
          </a:prstGeom>
          <a:solidFill>
            <a:srgbClr val="15C5A8"/>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solidFill>
                  <a:schemeClr val="bg1"/>
                </a:solidFill>
                <a:latin typeface="Tahoma" pitchFamily="34" charset="0"/>
              </a:rPr>
              <a:t>Md</a:t>
            </a:r>
            <a:endParaRPr lang="de-DE" sz="1800" b="0">
              <a:solidFill>
                <a:schemeClr val="bg1"/>
              </a:solidFill>
              <a:latin typeface="Tahoma" pitchFamily="34" charset="0"/>
            </a:endParaRPr>
          </a:p>
          <a:p>
            <a:pPr algn="ctr" eaLnBrk="0" hangingPunct="0"/>
            <a:r>
              <a:rPr lang="de-DE" sz="900" b="0">
                <a:solidFill>
                  <a:schemeClr val="bg1"/>
                </a:solidFill>
                <a:latin typeface="Tahoma" pitchFamily="34" charset="0"/>
              </a:rPr>
              <a:t>101</a:t>
            </a:r>
            <a:r>
              <a:rPr lang="de-DE" sz="1000" b="0">
                <a:solidFill>
                  <a:schemeClr val="bg1"/>
                </a:solidFill>
                <a:latin typeface="Tahoma" pitchFamily="34" charset="0"/>
              </a:rPr>
              <a:t>     </a:t>
            </a:r>
          </a:p>
        </p:txBody>
      </p:sp>
      <p:sp>
        <p:nvSpPr>
          <p:cNvPr id="129" name="Rectangle 125"/>
          <p:cNvSpPr>
            <a:spLocks noChangeArrowheads="1"/>
          </p:cNvSpPr>
          <p:nvPr/>
        </p:nvSpPr>
        <p:spPr bwMode="auto">
          <a:xfrm>
            <a:off x="7554721" y="5788152"/>
            <a:ext cx="489977" cy="612648"/>
          </a:xfrm>
          <a:prstGeom prst="rect">
            <a:avLst/>
          </a:prstGeom>
          <a:solidFill>
            <a:srgbClr val="15C5A8"/>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dirty="0">
                <a:solidFill>
                  <a:schemeClr val="bg1"/>
                </a:solidFill>
                <a:latin typeface="Tahoma" pitchFamily="34" charset="0"/>
              </a:rPr>
              <a:t>No</a:t>
            </a:r>
            <a:endParaRPr lang="de-DE" sz="1800" b="0" dirty="0">
              <a:solidFill>
                <a:schemeClr val="bg1"/>
              </a:solidFill>
              <a:latin typeface="Tahoma" pitchFamily="34" charset="0"/>
            </a:endParaRPr>
          </a:p>
          <a:p>
            <a:pPr algn="ctr" eaLnBrk="0" hangingPunct="0"/>
            <a:r>
              <a:rPr lang="de-DE" sz="900" b="0" dirty="0">
                <a:solidFill>
                  <a:schemeClr val="bg1"/>
                </a:solidFill>
                <a:latin typeface="Tahoma" pitchFamily="34" charset="0"/>
              </a:rPr>
              <a:t>102 </a:t>
            </a:r>
            <a:r>
              <a:rPr lang="de-DE" sz="1000" b="0" dirty="0">
                <a:solidFill>
                  <a:schemeClr val="bg1"/>
                </a:solidFill>
                <a:latin typeface="Tahoma" pitchFamily="34" charset="0"/>
              </a:rPr>
              <a:t>     </a:t>
            </a:r>
          </a:p>
        </p:txBody>
      </p:sp>
      <p:sp>
        <p:nvSpPr>
          <p:cNvPr id="130" name="Rectangle 126"/>
          <p:cNvSpPr>
            <a:spLocks noChangeArrowheads="1"/>
          </p:cNvSpPr>
          <p:nvPr/>
        </p:nvSpPr>
        <p:spPr bwMode="auto">
          <a:xfrm>
            <a:off x="8055864" y="5788152"/>
            <a:ext cx="459553" cy="612648"/>
          </a:xfrm>
          <a:prstGeom prst="rect">
            <a:avLst/>
          </a:prstGeom>
          <a:solidFill>
            <a:srgbClr val="15C5A8"/>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dirty="0">
                <a:solidFill>
                  <a:schemeClr val="bg1"/>
                </a:solidFill>
                <a:latin typeface="Tahoma" pitchFamily="34" charset="0"/>
              </a:rPr>
              <a:t>Lr</a:t>
            </a:r>
            <a:endParaRPr lang="de-DE" sz="1800" b="0" dirty="0">
              <a:solidFill>
                <a:schemeClr val="bg1"/>
              </a:solidFill>
              <a:latin typeface="Tahoma" pitchFamily="34" charset="0"/>
            </a:endParaRPr>
          </a:p>
          <a:p>
            <a:pPr algn="ctr" eaLnBrk="0" hangingPunct="0"/>
            <a:r>
              <a:rPr lang="de-DE" sz="900" b="0" dirty="0">
                <a:solidFill>
                  <a:schemeClr val="bg1"/>
                </a:solidFill>
                <a:latin typeface="Tahoma" pitchFamily="34" charset="0"/>
              </a:rPr>
              <a:t>103 </a:t>
            </a:r>
            <a:r>
              <a:rPr lang="de-DE" sz="1000" b="0" dirty="0">
                <a:solidFill>
                  <a:schemeClr val="bg1"/>
                </a:solidFill>
                <a:latin typeface="Tahoma" pitchFamily="34" charset="0"/>
              </a:rPr>
              <a:t>     </a:t>
            </a:r>
          </a:p>
        </p:txBody>
      </p:sp>
      <p:sp>
        <p:nvSpPr>
          <p:cNvPr id="131" name="Rectangle 53"/>
          <p:cNvSpPr>
            <a:spLocks noChangeArrowheads="1"/>
          </p:cNvSpPr>
          <p:nvPr/>
        </p:nvSpPr>
        <p:spPr bwMode="auto">
          <a:xfrm>
            <a:off x="2587625" y="3810000"/>
            <a:ext cx="468313" cy="566737"/>
          </a:xfrm>
          <a:prstGeom prst="rect">
            <a:avLst/>
          </a:prstGeom>
          <a:solidFill>
            <a:srgbClr val="00CCFF"/>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dirty="0" smtClean="0">
                <a:latin typeface="Tahoma" pitchFamily="34" charset="0"/>
              </a:rPr>
              <a:t>Sg</a:t>
            </a:r>
            <a:endParaRPr lang="de-DE" sz="1800" b="0" dirty="0">
              <a:latin typeface="Tahoma" pitchFamily="34" charset="0"/>
            </a:endParaRPr>
          </a:p>
          <a:p>
            <a:pPr algn="ctr" eaLnBrk="0" hangingPunct="0"/>
            <a:r>
              <a:rPr lang="de-DE" sz="900" b="0" dirty="0" smtClean="0">
                <a:latin typeface="Tahoma" pitchFamily="34" charset="0"/>
              </a:rPr>
              <a:t>106 </a:t>
            </a:r>
            <a:r>
              <a:rPr lang="de-DE" sz="1000" b="0" dirty="0" smtClean="0">
                <a:latin typeface="Tahoma" pitchFamily="34" charset="0"/>
              </a:rPr>
              <a:t>     </a:t>
            </a:r>
            <a:endParaRPr lang="de-DE" sz="1000" b="0" dirty="0">
              <a:latin typeface="Tahoma" pitchFamily="34" charset="0"/>
            </a:endParaRPr>
          </a:p>
        </p:txBody>
      </p:sp>
      <p:sp>
        <p:nvSpPr>
          <p:cNvPr id="132" name="Rectangle 54"/>
          <p:cNvSpPr>
            <a:spLocks noChangeArrowheads="1"/>
          </p:cNvSpPr>
          <p:nvPr/>
        </p:nvSpPr>
        <p:spPr bwMode="auto">
          <a:xfrm>
            <a:off x="2095500" y="3810000"/>
            <a:ext cx="466725" cy="566737"/>
          </a:xfrm>
          <a:prstGeom prst="rect">
            <a:avLst/>
          </a:prstGeom>
          <a:solidFill>
            <a:srgbClr val="00CCFF"/>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dirty="0" smtClean="0">
                <a:latin typeface="Tahoma" pitchFamily="34" charset="0"/>
              </a:rPr>
              <a:t>Db</a:t>
            </a:r>
            <a:endParaRPr lang="de-DE" sz="1800" b="0" dirty="0">
              <a:latin typeface="Tahoma" pitchFamily="34" charset="0"/>
            </a:endParaRPr>
          </a:p>
          <a:p>
            <a:pPr algn="ctr" eaLnBrk="0" hangingPunct="0"/>
            <a:r>
              <a:rPr lang="de-DE" sz="900" b="0" dirty="0" smtClean="0">
                <a:latin typeface="Tahoma" pitchFamily="34" charset="0"/>
              </a:rPr>
              <a:t>105 </a:t>
            </a:r>
            <a:r>
              <a:rPr lang="de-DE" sz="1000" b="0" dirty="0" smtClean="0">
                <a:latin typeface="Tahoma" pitchFamily="34" charset="0"/>
              </a:rPr>
              <a:t>     </a:t>
            </a:r>
            <a:endParaRPr lang="de-DE" sz="1000" b="0" dirty="0">
              <a:latin typeface="Tahoma" pitchFamily="34" charset="0"/>
            </a:endParaRPr>
          </a:p>
        </p:txBody>
      </p:sp>
      <p:sp>
        <p:nvSpPr>
          <p:cNvPr id="135" name="Rectangle 58"/>
          <p:cNvSpPr>
            <a:spLocks noChangeArrowheads="1"/>
          </p:cNvSpPr>
          <p:nvPr/>
        </p:nvSpPr>
        <p:spPr bwMode="auto">
          <a:xfrm>
            <a:off x="1600200" y="3810000"/>
            <a:ext cx="466725" cy="566737"/>
          </a:xfrm>
          <a:prstGeom prst="rect">
            <a:avLst/>
          </a:prstGeom>
          <a:solidFill>
            <a:srgbClr val="00CCFF"/>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dirty="0" smtClean="0">
                <a:latin typeface="Tahoma" pitchFamily="34" charset="0"/>
              </a:rPr>
              <a:t>Rf</a:t>
            </a:r>
            <a:endParaRPr lang="de-DE" sz="1800" b="0" dirty="0">
              <a:latin typeface="Tahoma" pitchFamily="34" charset="0"/>
            </a:endParaRPr>
          </a:p>
          <a:p>
            <a:pPr algn="ctr" eaLnBrk="0" hangingPunct="0"/>
            <a:r>
              <a:rPr lang="de-DE" sz="900" b="0" dirty="0" smtClean="0">
                <a:latin typeface="Tahoma" pitchFamily="34" charset="0"/>
              </a:rPr>
              <a:t>104</a:t>
            </a:r>
            <a:r>
              <a:rPr lang="de-DE" sz="1000" b="0" dirty="0" smtClean="0">
                <a:latin typeface="Tahoma" pitchFamily="34" charset="0"/>
              </a:rPr>
              <a:t>     </a:t>
            </a:r>
            <a:endParaRPr lang="de-DE" sz="1000" b="0" dirty="0">
              <a:latin typeface="Tahoma" pitchFamily="34" charset="0"/>
            </a:endParaRPr>
          </a:p>
        </p:txBody>
      </p:sp>
      <p:sp>
        <p:nvSpPr>
          <p:cNvPr id="149" name="Rectangle 53"/>
          <p:cNvSpPr>
            <a:spLocks noChangeArrowheads="1"/>
          </p:cNvSpPr>
          <p:nvPr/>
        </p:nvSpPr>
        <p:spPr bwMode="auto">
          <a:xfrm>
            <a:off x="7013448" y="3810000"/>
            <a:ext cx="468313" cy="566737"/>
          </a:xfrm>
          <a:prstGeom prst="rect">
            <a:avLst/>
          </a:prstGeom>
          <a:solidFill>
            <a:srgbClr val="93DBFF"/>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dirty="0" smtClean="0">
                <a:latin typeface="Tahoma" pitchFamily="34" charset="0"/>
              </a:rPr>
              <a:t> </a:t>
            </a:r>
            <a:endParaRPr lang="de-DE" sz="1800" b="0" dirty="0">
              <a:latin typeface="Tahoma" pitchFamily="34" charset="0"/>
            </a:endParaRPr>
          </a:p>
          <a:p>
            <a:pPr algn="ctr" eaLnBrk="0" hangingPunct="0"/>
            <a:r>
              <a:rPr lang="de-DE" sz="900" b="0" dirty="0" smtClean="0">
                <a:latin typeface="Tahoma" pitchFamily="34" charset="0"/>
              </a:rPr>
              <a:t>115</a:t>
            </a:r>
            <a:r>
              <a:rPr lang="de-DE" sz="1000" b="0" dirty="0" smtClean="0">
                <a:latin typeface="Tahoma" pitchFamily="34" charset="0"/>
              </a:rPr>
              <a:t>     </a:t>
            </a:r>
            <a:endParaRPr lang="de-DE" sz="1000" b="0" dirty="0">
              <a:latin typeface="Tahoma" pitchFamily="34" charset="0"/>
            </a:endParaRPr>
          </a:p>
        </p:txBody>
      </p:sp>
      <p:sp>
        <p:nvSpPr>
          <p:cNvPr id="150" name="Rectangle 54"/>
          <p:cNvSpPr>
            <a:spLocks noChangeArrowheads="1"/>
          </p:cNvSpPr>
          <p:nvPr/>
        </p:nvSpPr>
        <p:spPr bwMode="auto">
          <a:xfrm>
            <a:off x="6519672" y="3810000"/>
            <a:ext cx="466725" cy="566737"/>
          </a:xfrm>
          <a:prstGeom prst="rect">
            <a:avLst/>
          </a:prstGeom>
          <a:solidFill>
            <a:srgbClr val="00CCFF"/>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dirty="0" smtClean="0">
                <a:latin typeface="Tahoma" pitchFamily="34" charset="0"/>
              </a:rPr>
              <a:t>Fl </a:t>
            </a:r>
            <a:endParaRPr lang="de-DE" sz="1800" b="0" dirty="0">
              <a:latin typeface="Tahoma" pitchFamily="34" charset="0"/>
            </a:endParaRPr>
          </a:p>
          <a:p>
            <a:pPr algn="ctr" eaLnBrk="0" hangingPunct="0"/>
            <a:r>
              <a:rPr lang="de-DE" sz="900" b="0" dirty="0" smtClean="0">
                <a:latin typeface="Tahoma" pitchFamily="34" charset="0"/>
              </a:rPr>
              <a:t>114 </a:t>
            </a:r>
            <a:r>
              <a:rPr lang="de-DE" sz="1000" b="0" dirty="0" smtClean="0">
                <a:latin typeface="Tahoma" pitchFamily="34" charset="0"/>
              </a:rPr>
              <a:t>     </a:t>
            </a:r>
            <a:endParaRPr lang="de-DE" sz="1000" b="0" dirty="0">
              <a:latin typeface="Tahoma" pitchFamily="34" charset="0"/>
            </a:endParaRPr>
          </a:p>
        </p:txBody>
      </p:sp>
      <p:sp>
        <p:nvSpPr>
          <p:cNvPr id="151" name="Rectangle 58"/>
          <p:cNvSpPr>
            <a:spLocks noChangeArrowheads="1"/>
          </p:cNvSpPr>
          <p:nvPr/>
        </p:nvSpPr>
        <p:spPr bwMode="auto">
          <a:xfrm>
            <a:off x="6025896" y="3810000"/>
            <a:ext cx="466725" cy="566737"/>
          </a:xfrm>
          <a:prstGeom prst="rect">
            <a:avLst/>
          </a:prstGeom>
          <a:solidFill>
            <a:srgbClr val="93DBFF"/>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endParaRPr lang="de-DE" sz="1400" b="0" dirty="0" smtClean="0">
              <a:latin typeface="Tahoma" pitchFamily="34" charset="0"/>
            </a:endParaRPr>
          </a:p>
          <a:p>
            <a:pPr algn="ctr" eaLnBrk="0" hangingPunct="0"/>
            <a:r>
              <a:rPr lang="de-DE" sz="900" b="0" dirty="0" smtClean="0">
                <a:latin typeface="Tahoma" pitchFamily="34" charset="0"/>
              </a:rPr>
              <a:t>113</a:t>
            </a:r>
            <a:r>
              <a:rPr lang="de-DE" sz="1000" b="0" dirty="0" smtClean="0">
                <a:latin typeface="Tahoma" pitchFamily="34" charset="0"/>
              </a:rPr>
              <a:t>     </a:t>
            </a:r>
            <a:endParaRPr lang="de-DE" sz="1000" b="0" dirty="0">
              <a:latin typeface="Tahoma" pitchFamily="34" charset="0"/>
            </a:endParaRPr>
          </a:p>
        </p:txBody>
      </p:sp>
      <p:sp>
        <p:nvSpPr>
          <p:cNvPr id="152" name="Rectangle 53"/>
          <p:cNvSpPr>
            <a:spLocks noChangeArrowheads="1"/>
          </p:cNvSpPr>
          <p:nvPr/>
        </p:nvSpPr>
        <p:spPr bwMode="auto">
          <a:xfrm>
            <a:off x="8494776" y="3810000"/>
            <a:ext cx="468313" cy="566737"/>
          </a:xfrm>
          <a:prstGeom prst="rect">
            <a:avLst/>
          </a:prstGeom>
          <a:solidFill>
            <a:srgbClr val="93DBFF"/>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dirty="0" smtClean="0">
                <a:latin typeface="Tahoma" pitchFamily="34" charset="0"/>
              </a:rPr>
              <a:t> </a:t>
            </a:r>
            <a:endParaRPr lang="de-DE" sz="1800" b="0" dirty="0">
              <a:latin typeface="Tahoma" pitchFamily="34" charset="0"/>
            </a:endParaRPr>
          </a:p>
          <a:p>
            <a:pPr algn="ctr" eaLnBrk="0" hangingPunct="0"/>
            <a:r>
              <a:rPr lang="de-DE" sz="900" b="0" dirty="0" smtClean="0">
                <a:latin typeface="Tahoma" pitchFamily="34" charset="0"/>
              </a:rPr>
              <a:t>118</a:t>
            </a:r>
            <a:r>
              <a:rPr lang="de-DE" sz="1000" b="0" dirty="0" smtClean="0">
                <a:latin typeface="Tahoma" pitchFamily="34" charset="0"/>
              </a:rPr>
              <a:t>     </a:t>
            </a:r>
            <a:endParaRPr lang="de-DE" sz="1000" b="0" dirty="0">
              <a:latin typeface="Tahoma" pitchFamily="34" charset="0"/>
            </a:endParaRPr>
          </a:p>
        </p:txBody>
      </p:sp>
      <p:sp>
        <p:nvSpPr>
          <p:cNvPr id="153" name="Rectangle 54"/>
          <p:cNvSpPr>
            <a:spLocks noChangeArrowheads="1"/>
          </p:cNvSpPr>
          <p:nvPr/>
        </p:nvSpPr>
        <p:spPr bwMode="auto">
          <a:xfrm>
            <a:off x="8001000" y="3810000"/>
            <a:ext cx="466725" cy="566737"/>
          </a:xfrm>
          <a:prstGeom prst="rect">
            <a:avLst/>
          </a:prstGeom>
          <a:solidFill>
            <a:srgbClr val="93DBFF"/>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dirty="0" smtClean="0">
                <a:latin typeface="Tahoma" pitchFamily="34" charset="0"/>
              </a:rPr>
              <a:t> </a:t>
            </a:r>
            <a:endParaRPr lang="de-DE" sz="1800" b="0" dirty="0">
              <a:latin typeface="Tahoma" pitchFamily="34" charset="0"/>
            </a:endParaRPr>
          </a:p>
          <a:p>
            <a:pPr algn="ctr" eaLnBrk="0" hangingPunct="0"/>
            <a:r>
              <a:rPr lang="de-DE" sz="900" b="0" dirty="0" smtClean="0">
                <a:latin typeface="Tahoma" pitchFamily="34" charset="0"/>
              </a:rPr>
              <a:t>116 </a:t>
            </a:r>
            <a:r>
              <a:rPr lang="de-DE" sz="1000" b="0" dirty="0" smtClean="0">
                <a:latin typeface="Tahoma" pitchFamily="34" charset="0"/>
              </a:rPr>
              <a:t>     </a:t>
            </a:r>
            <a:endParaRPr lang="de-DE" sz="1000" b="0" dirty="0">
              <a:latin typeface="Tahoma" pitchFamily="34" charset="0"/>
            </a:endParaRPr>
          </a:p>
        </p:txBody>
      </p:sp>
      <p:sp>
        <p:nvSpPr>
          <p:cNvPr id="154" name="Rectangle 58"/>
          <p:cNvSpPr>
            <a:spLocks noChangeArrowheads="1"/>
          </p:cNvSpPr>
          <p:nvPr/>
        </p:nvSpPr>
        <p:spPr bwMode="auto">
          <a:xfrm>
            <a:off x="7507224" y="3810000"/>
            <a:ext cx="466725" cy="566737"/>
          </a:xfrm>
          <a:prstGeom prst="rect">
            <a:avLst/>
          </a:prstGeom>
          <a:solidFill>
            <a:srgbClr val="00CCFF"/>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dirty="0" smtClean="0">
                <a:latin typeface="Tahoma" pitchFamily="34" charset="0"/>
              </a:rPr>
              <a:t>Lv </a:t>
            </a:r>
            <a:endParaRPr lang="de-DE" sz="1800" b="0" dirty="0">
              <a:latin typeface="Tahoma" pitchFamily="34" charset="0"/>
            </a:endParaRPr>
          </a:p>
          <a:p>
            <a:pPr algn="ctr" eaLnBrk="0" hangingPunct="0"/>
            <a:r>
              <a:rPr lang="de-DE" sz="900" b="0" dirty="0" smtClean="0">
                <a:latin typeface="Tahoma" pitchFamily="34" charset="0"/>
              </a:rPr>
              <a:t>116</a:t>
            </a:r>
            <a:r>
              <a:rPr lang="de-DE" sz="1000" b="0" dirty="0" smtClean="0">
                <a:latin typeface="Tahoma" pitchFamily="34" charset="0"/>
              </a:rPr>
              <a:t>    </a:t>
            </a:r>
            <a:endParaRPr lang="de-DE" sz="1000" b="0" dirty="0">
              <a:latin typeface="Tahoma" pitchFamily="34" charset="0"/>
            </a:endParaRPr>
          </a:p>
        </p:txBody>
      </p:sp>
      <p:sp>
        <p:nvSpPr>
          <p:cNvPr id="155" name="TextBox 154"/>
          <p:cNvSpPr txBox="1"/>
          <p:nvPr/>
        </p:nvSpPr>
        <p:spPr>
          <a:xfrm>
            <a:off x="2667000" y="162580"/>
            <a:ext cx="4038600" cy="584775"/>
          </a:xfrm>
          <a:prstGeom prst="rect">
            <a:avLst/>
          </a:prstGeom>
          <a:noFill/>
        </p:spPr>
        <p:txBody>
          <a:bodyPr wrap="square" rtlCol="0">
            <a:spAutoFit/>
          </a:bodyPr>
          <a:lstStyle/>
          <a:p>
            <a:r>
              <a:rPr lang="en-US" sz="3200" dirty="0" smtClean="0">
                <a:latin typeface="+mn-lt"/>
                <a:cs typeface="Arial" pitchFamily="34" charset="0"/>
              </a:rPr>
              <a:t>Periodic Table 2012</a:t>
            </a:r>
            <a:endParaRPr lang="en-US" sz="3200" dirty="0">
              <a:latin typeface="+mn-lt"/>
              <a:cs typeface="Arial" pitchFamily="34" charset="0"/>
            </a:endParaRPr>
          </a:p>
        </p:txBody>
      </p:sp>
      <p:sp>
        <p:nvSpPr>
          <p:cNvPr id="142" name="Oval 141"/>
          <p:cNvSpPr/>
          <p:nvPr/>
        </p:nvSpPr>
        <p:spPr>
          <a:xfrm>
            <a:off x="1447800" y="3733800"/>
            <a:ext cx="762000" cy="762000"/>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2" grpId="0" animBg="1"/>
    </p:bldLst>
  </p:timing>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5778" name="Text Box 2"/>
          <p:cNvSpPr txBox="1">
            <a:spLocks noChangeArrowheads="1"/>
          </p:cNvSpPr>
          <p:nvPr/>
        </p:nvSpPr>
        <p:spPr bwMode="auto">
          <a:xfrm>
            <a:off x="822325" y="5575300"/>
            <a:ext cx="7678738"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defRPr sz="4000" b="1">
                <a:solidFill>
                  <a:srgbClr val="000099"/>
                </a:solidFill>
                <a:latin typeface="Times New Roman" pitchFamily="18" charset="0"/>
              </a:defRPr>
            </a:lvl1pPr>
            <a:lvl2pPr marL="742950" indent="-285750" eaLnBrk="0" hangingPunct="0">
              <a:defRPr sz="4000" b="1">
                <a:solidFill>
                  <a:srgbClr val="000099"/>
                </a:solidFill>
                <a:latin typeface="Times New Roman" pitchFamily="18" charset="0"/>
              </a:defRPr>
            </a:lvl2pPr>
            <a:lvl3pPr marL="1143000" indent="-228600" eaLnBrk="0" hangingPunct="0">
              <a:defRPr sz="4000" b="1">
                <a:solidFill>
                  <a:srgbClr val="000099"/>
                </a:solidFill>
                <a:latin typeface="Times New Roman" pitchFamily="18" charset="0"/>
              </a:defRPr>
            </a:lvl3pPr>
            <a:lvl4pPr marL="1600200" indent="-228600" eaLnBrk="0" hangingPunct="0">
              <a:defRPr sz="4000" b="1">
                <a:solidFill>
                  <a:srgbClr val="000099"/>
                </a:solidFill>
                <a:latin typeface="Times New Roman" pitchFamily="18" charset="0"/>
              </a:defRPr>
            </a:lvl4pPr>
            <a:lvl5pPr marL="2057400" indent="-228600" eaLnBrk="0" hangingPunct="0">
              <a:defRPr sz="4000" b="1">
                <a:solidFill>
                  <a:srgbClr val="000099"/>
                </a:solidFill>
                <a:latin typeface="Times New Roman" pitchFamily="18" charset="0"/>
              </a:defRPr>
            </a:lvl5pPr>
            <a:lvl6pPr marL="2514600" indent="-228600" eaLnBrk="0" fontAlgn="base" hangingPunct="0">
              <a:spcBef>
                <a:spcPct val="0"/>
              </a:spcBef>
              <a:spcAft>
                <a:spcPct val="0"/>
              </a:spcAft>
              <a:defRPr sz="4000" b="1">
                <a:solidFill>
                  <a:srgbClr val="000099"/>
                </a:solidFill>
                <a:latin typeface="Times New Roman" pitchFamily="18" charset="0"/>
              </a:defRPr>
            </a:lvl6pPr>
            <a:lvl7pPr marL="2971800" indent="-228600" eaLnBrk="0" fontAlgn="base" hangingPunct="0">
              <a:spcBef>
                <a:spcPct val="0"/>
              </a:spcBef>
              <a:spcAft>
                <a:spcPct val="0"/>
              </a:spcAft>
              <a:defRPr sz="4000" b="1">
                <a:solidFill>
                  <a:srgbClr val="000099"/>
                </a:solidFill>
                <a:latin typeface="Times New Roman" pitchFamily="18" charset="0"/>
              </a:defRPr>
            </a:lvl7pPr>
            <a:lvl8pPr marL="3429000" indent="-228600" eaLnBrk="0" fontAlgn="base" hangingPunct="0">
              <a:spcBef>
                <a:spcPct val="0"/>
              </a:spcBef>
              <a:spcAft>
                <a:spcPct val="0"/>
              </a:spcAft>
              <a:defRPr sz="4000" b="1">
                <a:solidFill>
                  <a:srgbClr val="000099"/>
                </a:solidFill>
                <a:latin typeface="Times New Roman" pitchFamily="18" charset="0"/>
              </a:defRPr>
            </a:lvl8pPr>
            <a:lvl9pPr marL="3886200" indent="-228600" eaLnBrk="0" fontAlgn="base" hangingPunct="0">
              <a:spcBef>
                <a:spcPct val="0"/>
              </a:spcBef>
              <a:spcAft>
                <a:spcPct val="0"/>
              </a:spcAft>
              <a:defRPr sz="4000" b="1">
                <a:solidFill>
                  <a:srgbClr val="000099"/>
                </a:solidFill>
                <a:latin typeface="Times New Roman" pitchFamily="18" charset="0"/>
              </a:defRPr>
            </a:lvl9pPr>
          </a:lstStyle>
          <a:p>
            <a:pPr>
              <a:spcBef>
                <a:spcPct val="50000"/>
              </a:spcBef>
            </a:pPr>
            <a:endParaRPr lang="en-US" sz="2000" b="0" smtClean="0">
              <a:solidFill>
                <a:srgbClr val="000000"/>
              </a:solidFill>
              <a:latin typeface="Arial" pitchFamily="34" charset="0"/>
            </a:endParaRPr>
          </a:p>
        </p:txBody>
      </p:sp>
      <p:sp>
        <p:nvSpPr>
          <p:cNvPr id="75779" name="Rectangle 3"/>
          <p:cNvSpPr>
            <a:spLocks noGrp="1" noChangeArrowheads="1"/>
          </p:cNvSpPr>
          <p:nvPr>
            <p:ph type="title" idx="4294967295"/>
          </p:nvPr>
        </p:nvSpPr>
        <p:spPr>
          <a:xfrm>
            <a:off x="1066800" y="0"/>
            <a:ext cx="7239000" cy="914400"/>
          </a:xfrm>
        </p:spPr>
        <p:txBody>
          <a:bodyPr/>
          <a:lstStyle/>
          <a:p>
            <a:r>
              <a:rPr lang="en-US" sz="3600" dirty="0" smtClean="0">
                <a:solidFill>
                  <a:schemeClr val="tx1"/>
                </a:solidFill>
                <a:latin typeface="Calibri" pitchFamily="34" charset="0"/>
                <a:cs typeface="Calibri" pitchFamily="34" charset="0"/>
              </a:rPr>
              <a:t>SISAK (LBNL/U Oslo/U Mainz)</a:t>
            </a:r>
          </a:p>
        </p:txBody>
      </p:sp>
      <p:graphicFrame>
        <p:nvGraphicFramePr>
          <p:cNvPr id="75780" name="Object 4"/>
          <p:cNvGraphicFramePr>
            <a:graphicFrameLocks noChangeAspect="1"/>
          </p:cNvGraphicFramePr>
          <p:nvPr/>
        </p:nvGraphicFramePr>
        <p:xfrm>
          <a:off x="590550" y="1371600"/>
          <a:ext cx="7961313" cy="2641600"/>
        </p:xfrm>
        <a:graphic>
          <a:graphicData uri="http://schemas.openxmlformats.org/presentationml/2006/ole">
            <mc:AlternateContent xmlns:mc="http://schemas.openxmlformats.org/markup-compatibility/2006">
              <mc:Choice xmlns:v="urn:schemas-microsoft-com:vml" Requires="v">
                <p:oleObj spid="_x0000_s6165" name="CorelDRAW" r:id="rId4" imgW="9182100" imgH="2924175" progId="CorelDRAW.Graphic.10">
                  <p:embed/>
                </p:oleObj>
              </mc:Choice>
              <mc:Fallback>
                <p:oleObj name="CorelDRAW" r:id="rId4" imgW="9182100" imgH="2924175" progId="CorelDRAW.Graphic.10">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l="-996" t="-3127" r="-996" b="-3127"/>
                      <a:stretch>
                        <a:fillRect/>
                      </a:stretch>
                    </p:blipFill>
                    <p:spPr bwMode="auto">
                      <a:xfrm>
                        <a:off x="590550" y="1371600"/>
                        <a:ext cx="7961313" cy="2641600"/>
                      </a:xfrm>
                      <a:prstGeom prst="rect">
                        <a:avLst/>
                      </a:prstGeom>
                      <a:solidFill>
                        <a:srgbClr val="FFFF00"/>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2" name="Group 19"/>
          <p:cNvGrpSpPr>
            <a:grpSpLocks/>
          </p:cNvGrpSpPr>
          <p:nvPr/>
        </p:nvGrpSpPr>
        <p:grpSpPr bwMode="auto">
          <a:xfrm>
            <a:off x="6594475" y="3563938"/>
            <a:ext cx="2365375" cy="1562100"/>
            <a:chOff x="4154" y="2245"/>
            <a:chExt cx="1490" cy="984"/>
          </a:xfrm>
        </p:grpSpPr>
        <p:sp>
          <p:nvSpPr>
            <p:cNvPr id="75795" name="Rectangle 9"/>
            <p:cNvSpPr>
              <a:spLocks noChangeArrowheads="1"/>
            </p:cNvSpPr>
            <p:nvPr/>
          </p:nvSpPr>
          <p:spPr bwMode="auto">
            <a:xfrm>
              <a:off x="4154" y="2969"/>
              <a:ext cx="1490" cy="260"/>
            </a:xfrm>
            <a:prstGeom prst="rect">
              <a:avLst/>
            </a:prstGeom>
            <a:solidFill>
              <a:srgbClr val="FFFF00"/>
            </a:solidFill>
            <a:ln w="12700">
              <a:solidFill>
                <a:schemeClr val="tx1"/>
              </a:solidFill>
              <a:miter lim="800000"/>
              <a:headEnd/>
              <a:tailEnd/>
            </a:ln>
          </p:spPr>
          <p:txBody>
            <a:bodyPr wrap="none" lIns="90488" tIns="44450" rIns="90488" bIns="44450">
              <a:spAutoFit/>
            </a:bodyPr>
            <a:lstStyle/>
            <a:p>
              <a:pPr algn="ctr" eaLnBrk="0" hangingPunct="0">
                <a:lnSpc>
                  <a:spcPct val="85000"/>
                </a:lnSpc>
                <a:spcBef>
                  <a:spcPct val="50000"/>
                </a:spcBef>
              </a:pPr>
              <a:r>
                <a:rPr lang="en-US" b="0" smtClean="0">
                  <a:solidFill>
                    <a:srgbClr val="000000"/>
                  </a:solidFill>
                  <a:latin typeface="Arial" pitchFamily="34" charset="0"/>
                </a:rPr>
                <a:t>Data acquisition</a:t>
              </a:r>
            </a:p>
          </p:txBody>
        </p:sp>
        <p:sp>
          <p:nvSpPr>
            <p:cNvPr id="281610" name="Line 10"/>
            <p:cNvSpPr>
              <a:spLocks noChangeShapeType="1"/>
            </p:cNvSpPr>
            <p:nvPr/>
          </p:nvSpPr>
          <p:spPr bwMode="auto">
            <a:xfrm flipV="1">
              <a:off x="4848" y="2245"/>
              <a:ext cx="0" cy="720"/>
            </a:xfrm>
            <a:prstGeom prst="line">
              <a:avLst/>
            </a:prstGeom>
            <a:noFill/>
            <a:ln w="190500">
              <a:solidFill>
                <a:srgbClr val="FF9900"/>
              </a:solidFill>
              <a:round/>
              <a:headEnd/>
              <a:tailEnd type="triangle" w="med" len="med"/>
            </a:ln>
            <a:effectLst/>
          </p:spPr>
          <p:txBody>
            <a:bodyPr lIns="90488" tIns="44450" rIns="90488" bIns="44450" anchor="ctr"/>
            <a:lstStyle/>
            <a:p>
              <a:pPr>
                <a:defRPr/>
              </a:pPr>
              <a:endParaRPr lang="en-US" sz="3600" b="0">
                <a:solidFill>
                  <a:srgbClr val="000099"/>
                </a:solidFill>
                <a:effectLst>
                  <a:outerShdw blurRad="38100" dist="38100" dir="2700000" algn="tl">
                    <a:srgbClr val="000000">
                      <a:alpha val="43137"/>
                    </a:srgbClr>
                  </a:outerShdw>
                </a:effectLst>
                <a:latin typeface="Verdana" pitchFamily="34" charset="0"/>
              </a:endParaRPr>
            </a:p>
          </p:txBody>
        </p:sp>
      </p:grpSp>
      <p:grpSp>
        <p:nvGrpSpPr>
          <p:cNvPr id="3" name="Group 17"/>
          <p:cNvGrpSpPr>
            <a:grpSpLocks/>
          </p:cNvGrpSpPr>
          <p:nvPr/>
        </p:nvGrpSpPr>
        <p:grpSpPr bwMode="auto">
          <a:xfrm>
            <a:off x="2662238" y="3429000"/>
            <a:ext cx="3060700" cy="1704975"/>
            <a:chOff x="1677" y="2160"/>
            <a:chExt cx="1928" cy="1074"/>
          </a:xfrm>
        </p:grpSpPr>
        <p:sp>
          <p:nvSpPr>
            <p:cNvPr id="75793" name="Rectangle 6"/>
            <p:cNvSpPr>
              <a:spLocks noChangeArrowheads="1"/>
            </p:cNvSpPr>
            <p:nvPr/>
          </p:nvSpPr>
          <p:spPr bwMode="auto">
            <a:xfrm>
              <a:off x="1677" y="2974"/>
              <a:ext cx="1928" cy="260"/>
            </a:xfrm>
            <a:prstGeom prst="rect">
              <a:avLst/>
            </a:prstGeom>
            <a:solidFill>
              <a:srgbClr val="FFFF00"/>
            </a:solidFill>
            <a:ln w="12700">
              <a:solidFill>
                <a:schemeClr val="tx1"/>
              </a:solidFill>
              <a:miter lim="800000"/>
              <a:headEnd/>
              <a:tailEnd/>
            </a:ln>
          </p:spPr>
          <p:txBody>
            <a:bodyPr wrap="none" lIns="90488" tIns="44450" rIns="90488" bIns="44450" anchor="ctr" anchorCtr="1">
              <a:spAutoFit/>
            </a:bodyPr>
            <a:lstStyle/>
            <a:p>
              <a:pPr algn="ctr" eaLnBrk="0" hangingPunct="0">
                <a:lnSpc>
                  <a:spcPct val="85000"/>
                </a:lnSpc>
                <a:spcBef>
                  <a:spcPct val="50000"/>
                </a:spcBef>
              </a:pPr>
              <a:r>
                <a:rPr lang="en-US" b="0" smtClean="0">
                  <a:solidFill>
                    <a:srgbClr val="000000"/>
                  </a:solidFill>
                  <a:latin typeface="Arial" pitchFamily="34" charset="0"/>
                </a:rPr>
                <a:t>Chemical experiment</a:t>
              </a:r>
            </a:p>
          </p:txBody>
        </p:sp>
        <p:sp>
          <p:nvSpPr>
            <p:cNvPr id="281611" name="Line 11"/>
            <p:cNvSpPr>
              <a:spLocks noChangeShapeType="1"/>
            </p:cNvSpPr>
            <p:nvPr/>
          </p:nvSpPr>
          <p:spPr bwMode="auto">
            <a:xfrm flipV="1">
              <a:off x="2640" y="2160"/>
              <a:ext cx="0" cy="806"/>
            </a:xfrm>
            <a:prstGeom prst="line">
              <a:avLst/>
            </a:prstGeom>
            <a:noFill/>
            <a:ln w="190500">
              <a:solidFill>
                <a:srgbClr val="FF9900"/>
              </a:solidFill>
              <a:round/>
              <a:headEnd/>
              <a:tailEnd type="triangle" w="med" len="med"/>
            </a:ln>
            <a:effectLst/>
          </p:spPr>
          <p:txBody>
            <a:bodyPr lIns="90488" tIns="44450" rIns="90488" bIns="44450" anchor="ctr"/>
            <a:lstStyle/>
            <a:p>
              <a:pPr>
                <a:defRPr/>
              </a:pPr>
              <a:endParaRPr lang="en-US" sz="3600" b="0">
                <a:solidFill>
                  <a:srgbClr val="000099"/>
                </a:solidFill>
                <a:effectLst>
                  <a:outerShdw blurRad="38100" dist="38100" dir="2700000" algn="tl">
                    <a:srgbClr val="000000">
                      <a:alpha val="43137"/>
                    </a:srgbClr>
                  </a:outerShdw>
                </a:effectLst>
                <a:latin typeface="Verdana" pitchFamily="34" charset="0"/>
              </a:endParaRPr>
            </a:p>
          </p:txBody>
        </p:sp>
      </p:grpSp>
      <p:grpSp>
        <p:nvGrpSpPr>
          <p:cNvPr id="4" name="Group 18"/>
          <p:cNvGrpSpPr>
            <a:grpSpLocks/>
          </p:cNvGrpSpPr>
          <p:nvPr/>
        </p:nvGrpSpPr>
        <p:grpSpPr bwMode="auto">
          <a:xfrm>
            <a:off x="5649913" y="4038600"/>
            <a:ext cx="1482725" cy="1817688"/>
            <a:chOff x="3559" y="2544"/>
            <a:chExt cx="934" cy="1145"/>
          </a:xfrm>
        </p:grpSpPr>
        <p:sp>
          <p:nvSpPr>
            <p:cNvPr id="75791" name="Rectangle 8"/>
            <p:cNvSpPr>
              <a:spLocks noChangeArrowheads="1"/>
            </p:cNvSpPr>
            <p:nvPr/>
          </p:nvSpPr>
          <p:spPr bwMode="auto">
            <a:xfrm>
              <a:off x="3559" y="3429"/>
              <a:ext cx="934" cy="260"/>
            </a:xfrm>
            <a:prstGeom prst="rect">
              <a:avLst/>
            </a:prstGeom>
            <a:solidFill>
              <a:srgbClr val="FFFF00"/>
            </a:solidFill>
            <a:ln w="12700">
              <a:solidFill>
                <a:schemeClr val="tx1"/>
              </a:solidFill>
              <a:miter lim="800000"/>
              <a:headEnd/>
              <a:tailEnd/>
            </a:ln>
          </p:spPr>
          <p:txBody>
            <a:bodyPr wrap="none" lIns="90488" tIns="44450" rIns="90488" bIns="44450">
              <a:spAutoFit/>
            </a:bodyPr>
            <a:lstStyle/>
            <a:p>
              <a:pPr algn="ctr" eaLnBrk="0" hangingPunct="0">
                <a:lnSpc>
                  <a:spcPct val="85000"/>
                </a:lnSpc>
                <a:spcBef>
                  <a:spcPct val="50000"/>
                </a:spcBef>
              </a:pPr>
              <a:r>
                <a:rPr lang="en-US" b="0" smtClean="0">
                  <a:solidFill>
                    <a:srgbClr val="000000"/>
                  </a:solidFill>
                  <a:latin typeface="Arial" pitchFamily="34" charset="0"/>
                </a:rPr>
                <a:t>Detection</a:t>
              </a:r>
            </a:p>
          </p:txBody>
        </p:sp>
        <p:sp>
          <p:nvSpPr>
            <p:cNvPr id="281612" name="Line 12"/>
            <p:cNvSpPr>
              <a:spLocks noChangeShapeType="1"/>
            </p:cNvSpPr>
            <p:nvPr/>
          </p:nvSpPr>
          <p:spPr bwMode="auto">
            <a:xfrm flipV="1">
              <a:off x="3936" y="2544"/>
              <a:ext cx="0" cy="881"/>
            </a:xfrm>
            <a:prstGeom prst="line">
              <a:avLst/>
            </a:prstGeom>
            <a:noFill/>
            <a:ln w="190500">
              <a:solidFill>
                <a:srgbClr val="FF9900"/>
              </a:solidFill>
              <a:round/>
              <a:headEnd/>
              <a:tailEnd type="triangle" w="med" len="med"/>
            </a:ln>
            <a:effectLst/>
          </p:spPr>
          <p:txBody>
            <a:bodyPr lIns="90488" tIns="44450" rIns="90488" bIns="44450" anchor="ctr"/>
            <a:lstStyle/>
            <a:p>
              <a:pPr>
                <a:defRPr/>
              </a:pPr>
              <a:endParaRPr lang="en-US" sz="3600" b="0">
                <a:solidFill>
                  <a:srgbClr val="000099"/>
                </a:solidFill>
                <a:effectLst>
                  <a:outerShdw blurRad="38100" dist="38100" dir="2700000" algn="tl">
                    <a:srgbClr val="000000">
                      <a:alpha val="43137"/>
                    </a:srgbClr>
                  </a:outerShdw>
                </a:effectLst>
                <a:latin typeface="Verdana" pitchFamily="34" charset="0"/>
              </a:endParaRPr>
            </a:p>
          </p:txBody>
        </p:sp>
      </p:grpSp>
      <p:grpSp>
        <p:nvGrpSpPr>
          <p:cNvPr id="5" name="Group 15"/>
          <p:cNvGrpSpPr>
            <a:grpSpLocks/>
          </p:cNvGrpSpPr>
          <p:nvPr/>
        </p:nvGrpSpPr>
        <p:grpSpPr bwMode="auto">
          <a:xfrm>
            <a:off x="381000" y="3429000"/>
            <a:ext cx="1676400" cy="1724025"/>
            <a:chOff x="144" y="2160"/>
            <a:chExt cx="1056" cy="1086"/>
          </a:xfrm>
        </p:grpSpPr>
        <p:sp>
          <p:nvSpPr>
            <p:cNvPr id="75789" name="Text Box 5"/>
            <p:cNvSpPr txBox="1">
              <a:spLocks noChangeArrowheads="1"/>
            </p:cNvSpPr>
            <p:nvPr/>
          </p:nvSpPr>
          <p:spPr bwMode="auto">
            <a:xfrm>
              <a:off x="144" y="2986"/>
              <a:ext cx="1056" cy="260"/>
            </a:xfrm>
            <a:prstGeom prst="rect">
              <a:avLst/>
            </a:prstGeom>
            <a:solidFill>
              <a:srgbClr val="FFFF00"/>
            </a:solidFill>
            <a:ln w="12700">
              <a:solidFill>
                <a:schemeClr val="tx1"/>
              </a:solidFill>
              <a:miter lim="800000"/>
              <a:headEnd/>
              <a:tailEnd/>
            </a:ln>
          </p:spPr>
          <p:txBody>
            <a:bodyPr lIns="90488" tIns="44450" rIns="90488" bIns="44450" anchor="ctr" anchorCtr="1">
              <a:spAutoFit/>
            </a:bodyPr>
            <a:lstStyle>
              <a:lvl1pPr eaLnBrk="0" hangingPunct="0">
                <a:defRPr sz="4000" b="1">
                  <a:solidFill>
                    <a:srgbClr val="000099"/>
                  </a:solidFill>
                  <a:latin typeface="Times New Roman" pitchFamily="18" charset="0"/>
                </a:defRPr>
              </a:lvl1pPr>
              <a:lvl2pPr marL="742950" indent="-285750" eaLnBrk="0" hangingPunct="0">
                <a:defRPr sz="4000" b="1">
                  <a:solidFill>
                    <a:srgbClr val="000099"/>
                  </a:solidFill>
                  <a:latin typeface="Times New Roman" pitchFamily="18" charset="0"/>
                </a:defRPr>
              </a:lvl2pPr>
              <a:lvl3pPr marL="1143000" indent="-228600" eaLnBrk="0" hangingPunct="0">
                <a:defRPr sz="4000" b="1">
                  <a:solidFill>
                    <a:srgbClr val="000099"/>
                  </a:solidFill>
                  <a:latin typeface="Times New Roman" pitchFamily="18" charset="0"/>
                </a:defRPr>
              </a:lvl3pPr>
              <a:lvl4pPr marL="1600200" indent="-228600" eaLnBrk="0" hangingPunct="0">
                <a:defRPr sz="4000" b="1">
                  <a:solidFill>
                    <a:srgbClr val="000099"/>
                  </a:solidFill>
                  <a:latin typeface="Times New Roman" pitchFamily="18" charset="0"/>
                </a:defRPr>
              </a:lvl4pPr>
              <a:lvl5pPr marL="2057400" indent="-228600" eaLnBrk="0" hangingPunct="0">
                <a:defRPr sz="4000" b="1">
                  <a:solidFill>
                    <a:srgbClr val="000099"/>
                  </a:solidFill>
                  <a:latin typeface="Times New Roman" pitchFamily="18" charset="0"/>
                </a:defRPr>
              </a:lvl5pPr>
              <a:lvl6pPr marL="2514600" indent="-228600" eaLnBrk="0" fontAlgn="base" hangingPunct="0">
                <a:spcBef>
                  <a:spcPct val="0"/>
                </a:spcBef>
                <a:spcAft>
                  <a:spcPct val="0"/>
                </a:spcAft>
                <a:defRPr sz="4000" b="1">
                  <a:solidFill>
                    <a:srgbClr val="000099"/>
                  </a:solidFill>
                  <a:latin typeface="Times New Roman" pitchFamily="18" charset="0"/>
                </a:defRPr>
              </a:lvl6pPr>
              <a:lvl7pPr marL="2971800" indent="-228600" eaLnBrk="0" fontAlgn="base" hangingPunct="0">
                <a:spcBef>
                  <a:spcPct val="0"/>
                </a:spcBef>
                <a:spcAft>
                  <a:spcPct val="0"/>
                </a:spcAft>
                <a:defRPr sz="4000" b="1">
                  <a:solidFill>
                    <a:srgbClr val="000099"/>
                  </a:solidFill>
                  <a:latin typeface="Times New Roman" pitchFamily="18" charset="0"/>
                </a:defRPr>
              </a:lvl7pPr>
              <a:lvl8pPr marL="3429000" indent="-228600" eaLnBrk="0" fontAlgn="base" hangingPunct="0">
                <a:spcBef>
                  <a:spcPct val="0"/>
                </a:spcBef>
                <a:spcAft>
                  <a:spcPct val="0"/>
                </a:spcAft>
                <a:defRPr sz="4000" b="1">
                  <a:solidFill>
                    <a:srgbClr val="000099"/>
                  </a:solidFill>
                  <a:latin typeface="Times New Roman" pitchFamily="18" charset="0"/>
                </a:defRPr>
              </a:lvl8pPr>
              <a:lvl9pPr marL="3886200" indent="-228600" eaLnBrk="0" fontAlgn="base" hangingPunct="0">
                <a:spcBef>
                  <a:spcPct val="0"/>
                </a:spcBef>
                <a:spcAft>
                  <a:spcPct val="0"/>
                </a:spcAft>
                <a:defRPr sz="4000" b="1">
                  <a:solidFill>
                    <a:srgbClr val="000099"/>
                  </a:solidFill>
                  <a:latin typeface="Times New Roman" pitchFamily="18" charset="0"/>
                </a:defRPr>
              </a:lvl9pPr>
            </a:lstStyle>
            <a:p>
              <a:pPr algn="ctr">
                <a:lnSpc>
                  <a:spcPct val="85000"/>
                </a:lnSpc>
                <a:spcBef>
                  <a:spcPct val="50000"/>
                </a:spcBef>
              </a:pPr>
              <a:r>
                <a:rPr lang="en-US" sz="2400" b="0" smtClean="0">
                  <a:solidFill>
                    <a:srgbClr val="000000"/>
                  </a:solidFill>
                  <a:latin typeface="Arial" pitchFamily="34" charset="0"/>
                </a:rPr>
                <a:t>Production</a:t>
              </a:r>
            </a:p>
          </p:txBody>
        </p:sp>
        <p:sp>
          <p:nvSpPr>
            <p:cNvPr id="281613" name="Line 13"/>
            <p:cNvSpPr>
              <a:spLocks noChangeShapeType="1"/>
            </p:cNvSpPr>
            <p:nvPr/>
          </p:nvSpPr>
          <p:spPr bwMode="auto">
            <a:xfrm flipV="1">
              <a:off x="576" y="2160"/>
              <a:ext cx="0" cy="818"/>
            </a:xfrm>
            <a:prstGeom prst="line">
              <a:avLst/>
            </a:prstGeom>
            <a:noFill/>
            <a:ln w="190500">
              <a:solidFill>
                <a:srgbClr val="FF9900"/>
              </a:solidFill>
              <a:round/>
              <a:headEnd/>
              <a:tailEnd type="triangle" w="med" len="med"/>
            </a:ln>
            <a:effectLst/>
          </p:spPr>
          <p:txBody>
            <a:bodyPr lIns="90488" tIns="44450" rIns="90488" bIns="44450" anchor="ctr"/>
            <a:lstStyle/>
            <a:p>
              <a:pPr>
                <a:defRPr/>
              </a:pPr>
              <a:endParaRPr lang="en-US" sz="3600" b="0">
                <a:solidFill>
                  <a:srgbClr val="000099"/>
                </a:solidFill>
                <a:effectLst>
                  <a:outerShdw blurRad="38100" dist="38100" dir="2700000" algn="tl">
                    <a:srgbClr val="000000">
                      <a:alpha val="43137"/>
                    </a:srgbClr>
                  </a:outerShdw>
                </a:effectLst>
                <a:latin typeface="Verdana" pitchFamily="34" charset="0"/>
              </a:endParaRPr>
            </a:p>
          </p:txBody>
        </p:sp>
      </p:grpSp>
      <p:grpSp>
        <p:nvGrpSpPr>
          <p:cNvPr id="6" name="Group 16"/>
          <p:cNvGrpSpPr>
            <a:grpSpLocks/>
          </p:cNvGrpSpPr>
          <p:nvPr/>
        </p:nvGrpSpPr>
        <p:grpSpPr bwMode="auto">
          <a:xfrm>
            <a:off x="1454150" y="3657600"/>
            <a:ext cx="1670050" cy="2198688"/>
            <a:chOff x="916" y="2304"/>
            <a:chExt cx="1052" cy="1385"/>
          </a:xfrm>
        </p:grpSpPr>
        <p:sp>
          <p:nvSpPr>
            <p:cNvPr id="75787" name="Rectangle 7"/>
            <p:cNvSpPr>
              <a:spLocks noChangeArrowheads="1"/>
            </p:cNvSpPr>
            <p:nvPr/>
          </p:nvSpPr>
          <p:spPr bwMode="auto">
            <a:xfrm>
              <a:off x="916" y="3429"/>
              <a:ext cx="1052" cy="260"/>
            </a:xfrm>
            <a:prstGeom prst="rect">
              <a:avLst/>
            </a:prstGeom>
            <a:solidFill>
              <a:srgbClr val="FFFF00"/>
            </a:solidFill>
            <a:ln w="12700">
              <a:solidFill>
                <a:schemeClr val="tx1"/>
              </a:solidFill>
              <a:miter lim="800000"/>
              <a:headEnd/>
              <a:tailEnd/>
            </a:ln>
          </p:spPr>
          <p:txBody>
            <a:bodyPr wrap="none" lIns="90488" tIns="44450" rIns="90488" bIns="44450">
              <a:spAutoFit/>
            </a:bodyPr>
            <a:lstStyle/>
            <a:p>
              <a:pPr algn="ctr" eaLnBrk="0" hangingPunct="0">
                <a:lnSpc>
                  <a:spcPct val="85000"/>
                </a:lnSpc>
                <a:spcBef>
                  <a:spcPct val="50000"/>
                </a:spcBef>
              </a:pPr>
              <a:r>
                <a:rPr lang="en-US" b="0" smtClean="0">
                  <a:solidFill>
                    <a:srgbClr val="000000"/>
                  </a:solidFill>
                  <a:latin typeface="Arial" pitchFamily="34" charset="0"/>
                </a:rPr>
                <a:t>Separation</a:t>
              </a:r>
            </a:p>
          </p:txBody>
        </p:sp>
        <p:sp>
          <p:nvSpPr>
            <p:cNvPr id="281614" name="Line 14"/>
            <p:cNvSpPr>
              <a:spLocks noChangeShapeType="1"/>
            </p:cNvSpPr>
            <p:nvPr/>
          </p:nvSpPr>
          <p:spPr bwMode="auto">
            <a:xfrm flipV="1">
              <a:off x="1440" y="2304"/>
              <a:ext cx="0" cy="1123"/>
            </a:xfrm>
            <a:prstGeom prst="line">
              <a:avLst/>
            </a:prstGeom>
            <a:noFill/>
            <a:ln w="190500">
              <a:solidFill>
                <a:srgbClr val="FF9900"/>
              </a:solidFill>
              <a:round/>
              <a:headEnd/>
              <a:tailEnd type="triangle" w="med" len="med"/>
            </a:ln>
            <a:effectLst/>
          </p:spPr>
          <p:txBody>
            <a:bodyPr lIns="90488" tIns="44450" rIns="90488" bIns="44450" anchor="ctr"/>
            <a:lstStyle/>
            <a:p>
              <a:pPr>
                <a:defRPr/>
              </a:pPr>
              <a:endParaRPr lang="en-US" sz="3600" b="0">
                <a:solidFill>
                  <a:srgbClr val="000099"/>
                </a:solidFill>
                <a:effectLst>
                  <a:outerShdw blurRad="38100" dist="38100" dir="2700000" algn="tl">
                    <a:srgbClr val="000000">
                      <a:alpha val="43137"/>
                    </a:srgbClr>
                  </a:outerShdw>
                </a:effectLst>
                <a:latin typeface="Verdana" pitchFamily="34" charset="0"/>
              </a:endParaRPr>
            </a:p>
          </p:txBody>
        </p:sp>
      </p:grpSp>
      <p:sp>
        <p:nvSpPr>
          <p:cNvPr id="281621" name="Text Box 21"/>
          <p:cNvSpPr txBox="1">
            <a:spLocks noChangeArrowheads="1"/>
          </p:cNvSpPr>
          <p:nvPr/>
        </p:nvSpPr>
        <p:spPr bwMode="auto">
          <a:xfrm>
            <a:off x="2170113" y="5892225"/>
            <a:ext cx="501451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4000" b="1">
                <a:solidFill>
                  <a:srgbClr val="000099"/>
                </a:solidFill>
                <a:latin typeface="Times New Roman" pitchFamily="18" charset="0"/>
              </a:defRPr>
            </a:lvl1pPr>
            <a:lvl2pPr marL="742950" indent="-285750" eaLnBrk="0" hangingPunct="0">
              <a:defRPr sz="4000" b="1">
                <a:solidFill>
                  <a:srgbClr val="000099"/>
                </a:solidFill>
                <a:latin typeface="Times New Roman" pitchFamily="18" charset="0"/>
              </a:defRPr>
            </a:lvl2pPr>
            <a:lvl3pPr marL="1143000" indent="-228600" eaLnBrk="0" hangingPunct="0">
              <a:defRPr sz="4000" b="1">
                <a:solidFill>
                  <a:srgbClr val="000099"/>
                </a:solidFill>
                <a:latin typeface="Times New Roman" pitchFamily="18" charset="0"/>
              </a:defRPr>
            </a:lvl3pPr>
            <a:lvl4pPr marL="1600200" indent="-228600" eaLnBrk="0" hangingPunct="0">
              <a:defRPr sz="4000" b="1">
                <a:solidFill>
                  <a:srgbClr val="000099"/>
                </a:solidFill>
                <a:latin typeface="Times New Roman" pitchFamily="18" charset="0"/>
              </a:defRPr>
            </a:lvl4pPr>
            <a:lvl5pPr marL="2057400" indent="-228600" eaLnBrk="0" hangingPunct="0">
              <a:defRPr sz="4000" b="1">
                <a:solidFill>
                  <a:srgbClr val="000099"/>
                </a:solidFill>
                <a:latin typeface="Times New Roman" pitchFamily="18" charset="0"/>
              </a:defRPr>
            </a:lvl5pPr>
            <a:lvl6pPr marL="2514600" indent="-228600" eaLnBrk="0" fontAlgn="base" hangingPunct="0">
              <a:spcBef>
                <a:spcPct val="0"/>
              </a:spcBef>
              <a:spcAft>
                <a:spcPct val="0"/>
              </a:spcAft>
              <a:defRPr sz="4000" b="1">
                <a:solidFill>
                  <a:srgbClr val="000099"/>
                </a:solidFill>
                <a:latin typeface="Times New Roman" pitchFamily="18" charset="0"/>
              </a:defRPr>
            </a:lvl6pPr>
            <a:lvl7pPr marL="2971800" indent="-228600" eaLnBrk="0" fontAlgn="base" hangingPunct="0">
              <a:spcBef>
                <a:spcPct val="0"/>
              </a:spcBef>
              <a:spcAft>
                <a:spcPct val="0"/>
              </a:spcAft>
              <a:defRPr sz="4000" b="1">
                <a:solidFill>
                  <a:srgbClr val="000099"/>
                </a:solidFill>
                <a:latin typeface="Times New Roman" pitchFamily="18" charset="0"/>
              </a:defRPr>
            </a:lvl7pPr>
            <a:lvl8pPr marL="3429000" indent="-228600" eaLnBrk="0" fontAlgn="base" hangingPunct="0">
              <a:spcBef>
                <a:spcPct val="0"/>
              </a:spcBef>
              <a:spcAft>
                <a:spcPct val="0"/>
              </a:spcAft>
              <a:defRPr sz="4000" b="1">
                <a:solidFill>
                  <a:srgbClr val="000099"/>
                </a:solidFill>
                <a:latin typeface="Times New Roman" pitchFamily="18" charset="0"/>
              </a:defRPr>
            </a:lvl8pPr>
            <a:lvl9pPr marL="3886200" indent="-228600" eaLnBrk="0" fontAlgn="base" hangingPunct="0">
              <a:spcBef>
                <a:spcPct val="0"/>
              </a:spcBef>
              <a:spcAft>
                <a:spcPct val="0"/>
              </a:spcAft>
              <a:defRPr sz="4000" b="1">
                <a:solidFill>
                  <a:srgbClr val="000099"/>
                </a:solidFill>
                <a:latin typeface="Times New Roman" pitchFamily="18" charset="0"/>
              </a:defRPr>
            </a:lvl9pPr>
          </a:lstStyle>
          <a:p>
            <a:pPr eaLnBrk="1" hangingPunct="1"/>
            <a:r>
              <a:rPr lang="de-CH" sz="3200" baseline="30000" dirty="0" smtClean="0">
                <a:solidFill>
                  <a:schemeClr val="tx1"/>
                </a:solidFill>
                <a:latin typeface="Calibri" pitchFamily="34" charset="0"/>
                <a:cs typeface="Calibri" pitchFamily="34" charset="0"/>
                <a:sym typeface="Wingdings" pitchFamily="2" charset="2"/>
              </a:rPr>
              <a:t>208</a:t>
            </a:r>
            <a:r>
              <a:rPr lang="de-CH" sz="3200" dirty="0" smtClean="0">
                <a:solidFill>
                  <a:schemeClr val="tx1"/>
                </a:solidFill>
                <a:latin typeface="Calibri" pitchFamily="34" charset="0"/>
                <a:cs typeface="Calibri" pitchFamily="34" charset="0"/>
                <a:sym typeface="Wingdings" pitchFamily="2" charset="2"/>
              </a:rPr>
              <a:t>Pb(</a:t>
            </a:r>
            <a:r>
              <a:rPr lang="de-CH" sz="3200" baseline="30000" dirty="0" smtClean="0">
                <a:solidFill>
                  <a:schemeClr val="tx1"/>
                </a:solidFill>
                <a:latin typeface="Calibri" pitchFamily="34" charset="0"/>
                <a:cs typeface="Calibri" pitchFamily="34" charset="0"/>
                <a:sym typeface="Wingdings" pitchFamily="2" charset="2"/>
              </a:rPr>
              <a:t>50</a:t>
            </a:r>
            <a:r>
              <a:rPr lang="de-CH" sz="3200" dirty="0" smtClean="0">
                <a:solidFill>
                  <a:schemeClr val="tx1"/>
                </a:solidFill>
                <a:latin typeface="Calibri" pitchFamily="34" charset="0"/>
                <a:cs typeface="Calibri" pitchFamily="34" charset="0"/>
                <a:sym typeface="Wingdings" pitchFamily="2" charset="2"/>
              </a:rPr>
              <a:t>Ti,n)</a:t>
            </a:r>
            <a:r>
              <a:rPr lang="de-CH" sz="3200" baseline="30000" dirty="0" smtClean="0">
                <a:solidFill>
                  <a:schemeClr val="tx1"/>
                </a:solidFill>
                <a:latin typeface="Calibri" pitchFamily="34" charset="0"/>
                <a:cs typeface="Calibri" pitchFamily="34" charset="0"/>
                <a:sym typeface="Wingdings" pitchFamily="2" charset="2"/>
              </a:rPr>
              <a:t>257</a:t>
            </a:r>
            <a:r>
              <a:rPr lang="de-CH" sz="3200" dirty="0" smtClean="0">
                <a:solidFill>
                  <a:schemeClr val="tx1"/>
                </a:solidFill>
                <a:latin typeface="Calibri" pitchFamily="34" charset="0"/>
                <a:cs typeface="Calibri" pitchFamily="34" charset="0"/>
                <a:sym typeface="Wingdings" pitchFamily="2" charset="2"/>
              </a:rPr>
              <a:t>Rf (T</a:t>
            </a:r>
            <a:r>
              <a:rPr lang="de-CH" sz="3200" baseline="-25000" dirty="0" smtClean="0">
                <a:solidFill>
                  <a:schemeClr val="tx1"/>
                </a:solidFill>
                <a:latin typeface="Calibri" pitchFamily="34" charset="0"/>
                <a:cs typeface="Calibri" pitchFamily="34" charset="0"/>
                <a:sym typeface="Wingdings" pitchFamily="2" charset="2"/>
              </a:rPr>
              <a:t>1/2</a:t>
            </a:r>
            <a:r>
              <a:rPr lang="de-CH" sz="3200" dirty="0" smtClean="0">
                <a:solidFill>
                  <a:schemeClr val="tx1"/>
                </a:solidFill>
                <a:latin typeface="Calibri" pitchFamily="34" charset="0"/>
                <a:cs typeface="Calibri" pitchFamily="34" charset="0"/>
                <a:sym typeface="Wingdings" pitchFamily="2" charset="2"/>
              </a:rPr>
              <a:t>= 4.3 s)</a:t>
            </a:r>
            <a:endParaRPr lang="en-US" sz="3200" b="0" dirty="0" smtClean="0">
              <a:solidFill>
                <a:schemeClr val="tx1"/>
              </a:solidFill>
              <a:latin typeface="Calibri" pitchFamily="34" charset="0"/>
              <a:cs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8162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ext Box 2"/>
          <p:cNvSpPr txBox="1">
            <a:spLocks noChangeArrowheads="1"/>
          </p:cNvSpPr>
          <p:nvPr/>
        </p:nvSpPr>
        <p:spPr bwMode="auto">
          <a:xfrm>
            <a:off x="1143000" y="0"/>
            <a:ext cx="708660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000" b="1">
                <a:solidFill>
                  <a:srgbClr val="000099"/>
                </a:solidFill>
                <a:latin typeface="Times New Roman" pitchFamily="18" charset="0"/>
              </a:defRPr>
            </a:lvl1pPr>
            <a:lvl2pPr marL="742950" indent="-285750" eaLnBrk="0" hangingPunct="0">
              <a:defRPr sz="4000" b="1">
                <a:solidFill>
                  <a:srgbClr val="000099"/>
                </a:solidFill>
                <a:latin typeface="Times New Roman" pitchFamily="18" charset="0"/>
              </a:defRPr>
            </a:lvl2pPr>
            <a:lvl3pPr marL="1143000" indent="-228600" eaLnBrk="0" hangingPunct="0">
              <a:defRPr sz="4000" b="1">
                <a:solidFill>
                  <a:srgbClr val="000099"/>
                </a:solidFill>
                <a:latin typeface="Times New Roman" pitchFamily="18" charset="0"/>
              </a:defRPr>
            </a:lvl3pPr>
            <a:lvl4pPr marL="1600200" indent="-228600" eaLnBrk="0" hangingPunct="0">
              <a:defRPr sz="4000" b="1">
                <a:solidFill>
                  <a:srgbClr val="000099"/>
                </a:solidFill>
                <a:latin typeface="Times New Roman" pitchFamily="18" charset="0"/>
              </a:defRPr>
            </a:lvl4pPr>
            <a:lvl5pPr marL="2057400" indent="-228600" eaLnBrk="0" hangingPunct="0">
              <a:defRPr sz="4000" b="1">
                <a:solidFill>
                  <a:srgbClr val="000099"/>
                </a:solidFill>
                <a:latin typeface="Times New Roman" pitchFamily="18" charset="0"/>
              </a:defRPr>
            </a:lvl5pPr>
            <a:lvl6pPr marL="2514600" indent="-228600" eaLnBrk="0" fontAlgn="base" hangingPunct="0">
              <a:spcBef>
                <a:spcPct val="0"/>
              </a:spcBef>
              <a:spcAft>
                <a:spcPct val="0"/>
              </a:spcAft>
              <a:defRPr sz="4000" b="1">
                <a:solidFill>
                  <a:srgbClr val="000099"/>
                </a:solidFill>
                <a:latin typeface="Times New Roman" pitchFamily="18" charset="0"/>
              </a:defRPr>
            </a:lvl6pPr>
            <a:lvl7pPr marL="2971800" indent="-228600" eaLnBrk="0" fontAlgn="base" hangingPunct="0">
              <a:spcBef>
                <a:spcPct val="0"/>
              </a:spcBef>
              <a:spcAft>
                <a:spcPct val="0"/>
              </a:spcAft>
              <a:defRPr sz="4000" b="1">
                <a:solidFill>
                  <a:srgbClr val="000099"/>
                </a:solidFill>
                <a:latin typeface="Times New Roman" pitchFamily="18" charset="0"/>
              </a:defRPr>
            </a:lvl7pPr>
            <a:lvl8pPr marL="3429000" indent="-228600" eaLnBrk="0" fontAlgn="base" hangingPunct="0">
              <a:spcBef>
                <a:spcPct val="0"/>
              </a:spcBef>
              <a:spcAft>
                <a:spcPct val="0"/>
              </a:spcAft>
              <a:defRPr sz="4000" b="1">
                <a:solidFill>
                  <a:srgbClr val="000099"/>
                </a:solidFill>
                <a:latin typeface="Times New Roman" pitchFamily="18" charset="0"/>
              </a:defRPr>
            </a:lvl8pPr>
            <a:lvl9pPr marL="3886200" indent="-228600" eaLnBrk="0" fontAlgn="base" hangingPunct="0">
              <a:spcBef>
                <a:spcPct val="0"/>
              </a:spcBef>
              <a:spcAft>
                <a:spcPct val="0"/>
              </a:spcAft>
              <a:defRPr sz="4000" b="1">
                <a:solidFill>
                  <a:srgbClr val="000099"/>
                </a:solidFill>
                <a:latin typeface="Times New Roman" pitchFamily="18" charset="0"/>
              </a:defRPr>
            </a:lvl9pPr>
          </a:lstStyle>
          <a:p>
            <a:pPr algn="ctr" eaLnBrk="1" hangingPunct="1"/>
            <a:r>
              <a:rPr lang="en-US" sz="2800" dirty="0" err="1" smtClean="0">
                <a:solidFill>
                  <a:schemeClr val="tx1"/>
                </a:solidFill>
                <a:latin typeface="Calibri" pitchFamily="34" charset="0"/>
                <a:cs typeface="Calibri" pitchFamily="34" charset="0"/>
              </a:rPr>
              <a:t>Transactinide</a:t>
            </a:r>
            <a:r>
              <a:rPr lang="en-US" sz="2800" dirty="0" smtClean="0">
                <a:solidFill>
                  <a:schemeClr val="tx1"/>
                </a:solidFill>
                <a:latin typeface="Calibri" pitchFamily="34" charset="0"/>
                <a:cs typeface="Calibri" pitchFamily="34" charset="0"/>
              </a:rPr>
              <a:t> Element Liquid-Liquid Extractions</a:t>
            </a:r>
          </a:p>
        </p:txBody>
      </p:sp>
      <p:grpSp>
        <p:nvGrpSpPr>
          <p:cNvPr id="3" name="Group 2"/>
          <p:cNvGrpSpPr/>
          <p:nvPr/>
        </p:nvGrpSpPr>
        <p:grpSpPr>
          <a:xfrm>
            <a:off x="304800" y="2011362"/>
            <a:ext cx="8382000" cy="3932238"/>
            <a:chOff x="304800" y="1295400"/>
            <a:chExt cx="8382000" cy="3932238"/>
          </a:xfrm>
        </p:grpSpPr>
        <p:pic>
          <p:nvPicPr>
            <p:cNvPr id="74755" name="Picture 3" descr="BGSPhot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295400"/>
              <a:ext cx="3436938" cy="2287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56" name="Picture 4" descr="rtc02"/>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0" y="1295400"/>
              <a:ext cx="2925763" cy="2287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57" name="Picture 5" descr="PC0500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86400" y="1295400"/>
              <a:ext cx="3043238" cy="228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58" name="Text Box 6"/>
            <p:cNvSpPr txBox="1">
              <a:spLocks noChangeArrowheads="1"/>
            </p:cNvSpPr>
            <p:nvPr/>
          </p:nvSpPr>
          <p:spPr bwMode="auto">
            <a:xfrm>
              <a:off x="304800" y="3581400"/>
              <a:ext cx="2743200" cy="1646238"/>
            </a:xfrm>
            <a:prstGeom prst="rect">
              <a:avLst/>
            </a:prstGeom>
            <a:solidFill>
              <a:srgbClr val="00CCFF"/>
            </a:solidFill>
            <a:ln w="19050">
              <a:solidFill>
                <a:srgbClr val="0000FF"/>
              </a:solidFill>
              <a:miter lim="800000"/>
              <a:headEnd/>
              <a:tailEnd/>
            </a:ln>
          </p:spPr>
          <p:txBody>
            <a:bodyPr/>
            <a:lstStyle>
              <a:lvl1pPr eaLnBrk="0" hangingPunct="0">
                <a:defRPr sz="4000" b="1">
                  <a:solidFill>
                    <a:srgbClr val="000099"/>
                  </a:solidFill>
                  <a:latin typeface="Times New Roman" pitchFamily="18" charset="0"/>
                </a:defRPr>
              </a:lvl1pPr>
              <a:lvl2pPr marL="742950" indent="-285750" eaLnBrk="0" hangingPunct="0">
                <a:defRPr sz="4000" b="1">
                  <a:solidFill>
                    <a:srgbClr val="000099"/>
                  </a:solidFill>
                  <a:latin typeface="Times New Roman" pitchFamily="18" charset="0"/>
                </a:defRPr>
              </a:lvl2pPr>
              <a:lvl3pPr marL="1143000" indent="-228600" eaLnBrk="0" hangingPunct="0">
                <a:defRPr sz="4000" b="1">
                  <a:solidFill>
                    <a:srgbClr val="000099"/>
                  </a:solidFill>
                  <a:latin typeface="Times New Roman" pitchFamily="18" charset="0"/>
                </a:defRPr>
              </a:lvl3pPr>
              <a:lvl4pPr marL="1600200" indent="-228600" eaLnBrk="0" hangingPunct="0">
                <a:defRPr sz="4000" b="1">
                  <a:solidFill>
                    <a:srgbClr val="000099"/>
                  </a:solidFill>
                  <a:latin typeface="Times New Roman" pitchFamily="18" charset="0"/>
                </a:defRPr>
              </a:lvl4pPr>
              <a:lvl5pPr marL="2057400" indent="-228600" eaLnBrk="0" hangingPunct="0">
                <a:defRPr sz="4000" b="1">
                  <a:solidFill>
                    <a:srgbClr val="000099"/>
                  </a:solidFill>
                  <a:latin typeface="Times New Roman" pitchFamily="18" charset="0"/>
                </a:defRPr>
              </a:lvl5pPr>
              <a:lvl6pPr marL="2514600" indent="-228600" eaLnBrk="0" fontAlgn="base" hangingPunct="0">
                <a:spcBef>
                  <a:spcPct val="0"/>
                </a:spcBef>
                <a:spcAft>
                  <a:spcPct val="0"/>
                </a:spcAft>
                <a:defRPr sz="4000" b="1">
                  <a:solidFill>
                    <a:srgbClr val="000099"/>
                  </a:solidFill>
                  <a:latin typeface="Times New Roman" pitchFamily="18" charset="0"/>
                </a:defRPr>
              </a:lvl6pPr>
              <a:lvl7pPr marL="2971800" indent="-228600" eaLnBrk="0" fontAlgn="base" hangingPunct="0">
                <a:spcBef>
                  <a:spcPct val="0"/>
                </a:spcBef>
                <a:spcAft>
                  <a:spcPct val="0"/>
                </a:spcAft>
                <a:defRPr sz="4000" b="1">
                  <a:solidFill>
                    <a:srgbClr val="000099"/>
                  </a:solidFill>
                  <a:latin typeface="Times New Roman" pitchFamily="18" charset="0"/>
                </a:defRPr>
              </a:lvl7pPr>
              <a:lvl8pPr marL="3429000" indent="-228600" eaLnBrk="0" fontAlgn="base" hangingPunct="0">
                <a:spcBef>
                  <a:spcPct val="0"/>
                </a:spcBef>
                <a:spcAft>
                  <a:spcPct val="0"/>
                </a:spcAft>
                <a:defRPr sz="4000" b="1">
                  <a:solidFill>
                    <a:srgbClr val="000099"/>
                  </a:solidFill>
                  <a:latin typeface="Times New Roman" pitchFamily="18" charset="0"/>
                </a:defRPr>
              </a:lvl8pPr>
              <a:lvl9pPr marL="3886200" indent="-228600" eaLnBrk="0" fontAlgn="base" hangingPunct="0">
                <a:spcBef>
                  <a:spcPct val="0"/>
                </a:spcBef>
                <a:spcAft>
                  <a:spcPct val="0"/>
                </a:spcAft>
                <a:defRPr sz="4000" b="1">
                  <a:solidFill>
                    <a:srgbClr val="000099"/>
                  </a:solidFill>
                  <a:latin typeface="Times New Roman" pitchFamily="18" charset="0"/>
                </a:defRPr>
              </a:lvl9pPr>
            </a:lstStyle>
            <a:p>
              <a:pPr eaLnBrk="1" hangingPunct="1">
                <a:spcBef>
                  <a:spcPct val="50000"/>
                </a:spcBef>
              </a:pPr>
              <a:r>
                <a:rPr lang="en-US" sz="1600" u="sng" dirty="0" smtClean="0">
                  <a:solidFill>
                    <a:srgbClr val="000000"/>
                  </a:solidFill>
                  <a:latin typeface="Calibri" pitchFamily="34" charset="0"/>
                  <a:cs typeface="Calibri" pitchFamily="34" charset="0"/>
                </a:rPr>
                <a:t>B</a:t>
              </a:r>
              <a:r>
                <a:rPr lang="en-US" sz="1600" b="0" dirty="0" smtClean="0">
                  <a:solidFill>
                    <a:srgbClr val="000000"/>
                  </a:solidFill>
                  <a:latin typeface="Calibri" pitchFamily="34" charset="0"/>
                  <a:cs typeface="Calibri" pitchFamily="34" charset="0"/>
                </a:rPr>
                <a:t>erkeley </a:t>
              </a:r>
              <a:r>
                <a:rPr lang="en-US" sz="1600" u="sng" dirty="0" smtClean="0">
                  <a:solidFill>
                    <a:srgbClr val="000000"/>
                  </a:solidFill>
                  <a:latin typeface="Calibri" pitchFamily="34" charset="0"/>
                  <a:cs typeface="Calibri" pitchFamily="34" charset="0"/>
                </a:rPr>
                <a:t>G</a:t>
              </a:r>
              <a:r>
                <a:rPr lang="en-US" sz="1600" b="0" dirty="0" smtClean="0">
                  <a:solidFill>
                    <a:srgbClr val="000000"/>
                  </a:solidFill>
                  <a:latin typeface="Calibri" pitchFamily="34" charset="0"/>
                  <a:cs typeface="Calibri" pitchFamily="34" charset="0"/>
                </a:rPr>
                <a:t>as-filled </a:t>
              </a:r>
              <a:r>
                <a:rPr lang="en-US" sz="1600" u="sng" dirty="0" smtClean="0">
                  <a:solidFill>
                    <a:srgbClr val="000000"/>
                  </a:solidFill>
                  <a:latin typeface="Calibri" pitchFamily="34" charset="0"/>
                  <a:cs typeface="Calibri" pitchFamily="34" charset="0"/>
                </a:rPr>
                <a:t>S</a:t>
              </a:r>
              <a:r>
                <a:rPr lang="en-US" sz="1600" b="0" dirty="0" smtClean="0">
                  <a:solidFill>
                    <a:srgbClr val="000000"/>
                  </a:solidFill>
                  <a:latin typeface="Calibri" pitchFamily="34" charset="0"/>
                  <a:cs typeface="Calibri" pitchFamily="34" charset="0"/>
                </a:rPr>
                <a:t>eparator</a:t>
              </a:r>
            </a:p>
            <a:p>
              <a:pPr eaLnBrk="1" hangingPunct="1">
                <a:spcBef>
                  <a:spcPct val="50000"/>
                </a:spcBef>
              </a:pPr>
              <a:r>
                <a:rPr lang="en-US" sz="1200" b="0" dirty="0" err="1" smtClean="0">
                  <a:solidFill>
                    <a:srgbClr val="000000"/>
                  </a:solidFill>
                </a:rPr>
                <a:t>Rf</a:t>
              </a:r>
              <a:r>
                <a:rPr lang="en-US" sz="1200" b="0" dirty="0" smtClean="0">
                  <a:solidFill>
                    <a:srgbClr val="000000"/>
                  </a:solidFill>
                </a:rPr>
                <a:t> and </a:t>
              </a:r>
              <a:r>
                <a:rPr lang="en-US" sz="1200" b="0" dirty="0" err="1" smtClean="0">
                  <a:solidFill>
                    <a:srgbClr val="000000"/>
                  </a:solidFill>
                </a:rPr>
                <a:t>Db</a:t>
              </a:r>
              <a:r>
                <a:rPr lang="en-US" sz="1200" b="0" dirty="0" smtClean="0">
                  <a:solidFill>
                    <a:srgbClr val="000000"/>
                  </a:solidFill>
                </a:rPr>
                <a:t> (Z=104,105) isotopes are produced at the LBNL 88-Inch Cyclotron by bombardment of </a:t>
              </a:r>
              <a:r>
                <a:rPr lang="en-US" sz="1200" b="0" dirty="0" err="1" smtClean="0">
                  <a:solidFill>
                    <a:srgbClr val="000000"/>
                  </a:solidFill>
                </a:rPr>
                <a:t>Pb</a:t>
              </a:r>
              <a:r>
                <a:rPr lang="en-US" sz="1200" b="0" dirty="0" smtClean="0">
                  <a:solidFill>
                    <a:srgbClr val="000000"/>
                  </a:solidFill>
                </a:rPr>
                <a:t> and Bi targets with </a:t>
              </a:r>
              <a:r>
                <a:rPr lang="en-US" sz="1200" b="0" baseline="30000" dirty="0" smtClean="0">
                  <a:solidFill>
                    <a:srgbClr val="000000"/>
                  </a:solidFill>
                </a:rPr>
                <a:t>50</a:t>
              </a:r>
              <a:r>
                <a:rPr lang="en-US" sz="1200" b="0" dirty="0" smtClean="0">
                  <a:solidFill>
                    <a:srgbClr val="000000"/>
                  </a:solidFill>
                </a:rPr>
                <a:t>Ti.  </a:t>
              </a:r>
              <a:r>
                <a:rPr lang="en-US" sz="1200" b="0" dirty="0" err="1" smtClean="0">
                  <a:solidFill>
                    <a:srgbClr val="000000"/>
                  </a:solidFill>
                </a:rPr>
                <a:t>Rf</a:t>
              </a:r>
              <a:r>
                <a:rPr lang="en-US" sz="1200" b="0" dirty="0" smtClean="0">
                  <a:solidFill>
                    <a:srgbClr val="000000"/>
                  </a:solidFill>
                </a:rPr>
                <a:t> and </a:t>
              </a:r>
              <a:r>
                <a:rPr lang="en-US" sz="1200" b="0" dirty="0" err="1" smtClean="0">
                  <a:solidFill>
                    <a:srgbClr val="000000"/>
                  </a:solidFill>
                </a:rPr>
                <a:t>Db</a:t>
              </a:r>
              <a:r>
                <a:rPr lang="en-US" sz="1200" b="0" dirty="0" smtClean="0">
                  <a:solidFill>
                    <a:srgbClr val="000000"/>
                  </a:solidFill>
                </a:rPr>
                <a:t> are separated from other nuclear reaction products with the BGS.</a:t>
              </a:r>
            </a:p>
          </p:txBody>
        </p:sp>
        <p:sp>
          <p:nvSpPr>
            <p:cNvPr id="74759" name="Text Box 7"/>
            <p:cNvSpPr txBox="1">
              <a:spLocks noChangeArrowheads="1"/>
            </p:cNvSpPr>
            <p:nvPr/>
          </p:nvSpPr>
          <p:spPr bwMode="auto">
            <a:xfrm>
              <a:off x="3048000" y="3581400"/>
              <a:ext cx="2514600" cy="1644650"/>
            </a:xfrm>
            <a:prstGeom prst="rect">
              <a:avLst/>
            </a:prstGeom>
            <a:solidFill>
              <a:srgbClr val="00FF00"/>
            </a:solidFill>
            <a:ln w="19050">
              <a:solidFill>
                <a:srgbClr val="008000"/>
              </a:solidFill>
              <a:miter lim="800000"/>
              <a:headEnd/>
              <a:tailEnd/>
            </a:ln>
          </p:spPr>
          <p:txBody>
            <a:bodyPr/>
            <a:lstStyle>
              <a:lvl1pPr eaLnBrk="0" hangingPunct="0">
                <a:defRPr sz="4000" b="1">
                  <a:solidFill>
                    <a:srgbClr val="000099"/>
                  </a:solidFill>
                  <a:latin typeface="Times New Roman" pitchFamily="18" charset="0"/>
                </a:defRPr>
              </a:lvl1pPr>
              <a:lvl2pPr marL="742950" indent="-285750" eaLnBrk="0" hangingPunct="0">
                <a:defRPr sz="4000" b="1">
                  <a:solidFill>
                    <a:srgbClr val="000099"/>
                  </a:solidFill>
                  <a:latin typeface="Times New Roman" pitchFamily="18" charset="0"/>
                </a:defRPr>
              </a:lvl2pPr>
              <a:lvl3pPr marL="1143000" indent="-228600" eaLnBrk="0" hangingPunct="0">
                <a:defRPr sz="4000" b="1">
                  <a:solidFill>
                    <a:srgbClr val="000099"/>
                  </a:solidFill>
                  <a:latin typeface="Times New Roman" pitchFamily="18" charset="0"/>
                </a:defRPr>
              </a:lvl3pPr>
              <a:lvl4pPr marL="1600200" indent="-228600" eaLnBrk="0" hangingPunct="0">
                <a:defRPr sz="4000" b="1">
                  <a:solidFill>
                    <a:srgbClr val="000099"/>
                  </a:solidFill>
                  <a:latin typeface="Times New Roman" pitchFamily="18" charset="0"/>
                </a:defRPr>
              </a:lvl4pPr>
              <a:lvl5pPr marL="2057400" indent="-228600" eaLnBrk="0" hangingPunct="0">
                <a:defRPr sz="4000" b="1">
                  <a:solidFill>
                    <a:srgbClr val="000099"/>
                  </a:solidFill>
                  <a:latin typeface="Times New Roman" pitchFamily="18" charset="0"/>
                </a:defRPr>
              </a:lvl5pPr>
              <a:lvl6pPr marL="2514600" indent="-228600" eaLnBrk="0" fontAlgn="base" hangingPunct="0">
                <a:spcBef>
                  <a:spcPct val="0"/>
                </a:spcBef>
                <a:spcAft>
                  <a:spcPct val="0"/>
                </a:spcAft>
                <a:defRPr sz="4000" b="1">
                  <a:solidFill>
                    <a:srgbClr val="000099"/>
                  </a:solidFill>
                  <a:latin typeface="Times New Roman" pitchFamily="18" charset="0"/>
                </a:defRPr>
              </a:lvl6pPr>
              <a:lvl7pPr marL="2971800" indent="-228600" eaLnBrk="0" fontAlgn="base" hangingPunct="0">
                <a:spcBef>
                  <a:spcPct val="0"/>
                </a:spcBef>
                <a:spcAft>
                  <a:spcPct val="0"/>
                </a:spcAft>
                <a:defRPr sz="4000" b="1">
                  <a:solidFill>
                    <a:srgbClr val="000099"/>
                  </a:solidFill>
                  <a:latin typeface="Times New Roman" pitchFamily="18" charset="0"/>
                </a:defRPr>
              </a:lvl7pPr>
              <a:lvl8pPr marL="3429000" indent="-228600" eaLnBrk="0" fontAlgn="base" hangingPunct="0">
                <a:spcBef>
                  <a:spcPct val="0"/>
                </a:spcBef>
                <a:spcAft>
                  <a:spcPct val="0"/>
                </a:spcAft>
                <a:defRPr sz="4000" b="1">
                  <a:solidFill>
                    <a:srgbClr val="000099"/>
                  </a:solidFill>
                  <a:latin typeface="Times New Roman" pitchFamily="18" charset="0"/>
                </a:defRPr>
              </a:lvl8pPr>
              <a:lvl9pPr marL="3886200" indent="-228600" eaLnBrk="0" fontAlgn="base" hangingPunct="0">
                <a:spcBef>
                  <a:spcPct val="0"/>
                </a:spcBef>
                <a:spcAft>
                  <a:spcPct val="0"/>
                </a:spcAft>
                <a:defRPr sz="4000" b="1">
                  <a:solidFill>
                    <a:srgbClr val="000099"/>
                  </a:solidFill>
                  <a:latin typeface="Times New Roman" pitchFamily="18" charset="0"/>
                </a:defRPr>
              </a:lvl9pPr>
            </a:lstStyle>
            <a:p>
              <a:pPr eaLnBrk="1" hangingPunct="1">
                <a:spcBef>
                  <a:spcPct val="50000"/>
                </a:spcBef>
              </a:pPr>
              <a:r>
                <a:rPr lang="en-US" sz="1600" u="sng" dirty="0" smtClean="0">
                  <a:solidFill>
                    <a:srgbClr val="000000"/>
                  </a:solidFill>
                  <a:latin typeface="Calibri" pitchFamily="34" charset="0"/>
                  <a:cs typeface="Calibri" pitchFamily="34" charset="0"/>
                </a:rPr>
                <a:t>R</a:t>
              </a:r>
              <a:r>
                <a:rPr lang="en-US" sz="1600" b="0" dirty="0" smtClean="0">
                  <a:solidFill>
                    <a:srgbClr val="000000"/>
                  </a:solidFill>
                  <a:latin typeface="Calibri" pitchFamily="34" charset="0"/>
                  <a:cs typeface="Calibri" pitchFamily="34" charset="0"/>
                </a:rPr>
                <a:t>ecoil </a:t>
              </a:r>
              <a:r>
                <a:rPr lang="en-US" sz="1600" u="sng" dirty="0" smtClean="0">
                  <a:solidFill>
                    <a:srgbClr val="000000"/>
                  </a:solidFill>
                  <a:latin typeface="Calibri" pitchFamily="34" charset="0"/>
                  <a:cs typeface="Calibri" pitchFamily="34" charset="0"/>
                </a:rPr>
                <a:t>T</a:t>
              </a:r>
              <a:r>
                <a:rPr lang="en-US" sz="1600" b="0" dirty="0" smtClean="0">
                  <a:solidFill>
                    <a:srgbClr val="000000"/>
                  </a:solidFill>
                  <a:latin typeface="Calibri" pitchFamily="34" charset="0"/>
                  <a:cs typeface="Calibri" pitchFamily="34" charset="0"/>
                </a:rPr>
                <a:t>ransfer </a:t>
              </a:r>
              <a:r>
                <a:rPr lang="en-US" sz="1600" u="sng" dirty="0" smtClean="0">
                  <a:solidFill>
                    <a:srgbClr val="000000"/>
                  </a:solidFill>
                  <a:latin typeface="Calibri" pitchFamily="34" charset="0"/>
                  <a:cs typeface="Calibri" pitchFamily="34" charset="0"/>
                </a:rPr>
                <a:t>C</a:t>
              </a:r>
              <a:r>
                <a:rPr lang="en-US" sz="1600" b="0" dirty="0" smtClean="0">
                  <a:solidFill>
                    <a:srgbClr val="000000"/>
                  </a:solidFill>
                  <a:latin typeface="Calibri" pitchFamily="34" charset="0"/>
                  <a:cs typeface="Calibri" pitchFamily="34" charset="0"/>
                </a:rPr>
                <a:t>hamber</a:t>
              </a:r>
            </a:p>
            <a:p>
              <a:pPr eaLnBrk="1" hangingPunct="1">
                <a:spcBef>
                  <a:spcPct val="50000"/>
                </a:spcBef>
              </a:pPr>
              <a:r>
                <a:rPr lang="en-US" sz="1200" b="0" dirty="0" smtClean="0">
                  <a:solidFill>
                    <a:srgbClr val="000000"/>
                  </a:solidFill>
                  <a:latin typeface="Calibri" pitchFamily="34" charset="0"/>
                  <a:cs typeface="Calibri" pitchFamily="34" charset="0"/>
                </a:rPr>
                <a:t>At the end of the BGS, </a:t>
              </a:r>
              <a:r>
                <a:rPr lang="en-US" sz="1200" b="0" dirty="0" err="1" smtClean="0">
                  <a:solidFill>
                    <a:srgbClr val="000000"/>
                  </a:solidFill>
                  <a:latin typeface="Calibri" pitchFamily="34" charset="0"/>
                  <a:cs typeface="Calibri" pitchFamily="34" charset="0"/>
                </a:rPr>
                <a:t>Rf</a:t>
              </a:r>
              <a:r>
                <a:rPr lang="en-US" sz="1200" b="0" dirty="0" smtClean="0">
                  <a:solidFill>
                    <a:srgbClr val="000000"/>
                  </a:solidFill>
                  <a:latin typeface="Calibri" pitchFamily="34" charset="0"/>
                  <a:cs typeface="Calibri" pitchFamily="34" charset="0"/>
                </a:rPr>
                <a:t> or </a:t>
              </a:r>
              <a:r>
                <a:rPr lang="en-US" sz="1200" b="0" dirty="0" err="1" smtClean="0">
                  <a:solidFill>
                    <a:srgbClr val="000000"/>
                  </a:solidFill>
                  <a:latin typeface="Calibri" pitchFamily="34" charset="0"/>
                  <a:cs typeface="Calibri" pitchFamily="34" charset="0"/>
                </a:rPr>
                <a:t>Db</a:t>
              </a:r>
              <a:r>
                <a:rPr lang="en-US" sz="1200" b="0" dirty="0" smtClean="0">
                  <a:solidFill>
                    <a:srgbClr val="000000"/>
                  </a:solidFill>
                  <a:latin typeface="Calibri" pitchFamily="34" charset="0"/>
                  <a:cs typeface="Calibri" pitchFamily="34" charset="0"/>
                </a:rPr>
                <a:t> atoms pass through a Mylar foil into the RTC and stop in He gas.  These products become attached to aerosols are then transported through a 20-m long capillary to SISAK.</a:t>
              </a:r>
            </a:p>
          </p:txBody>
        </p:sp>
        <p:sp>
          <p:nvSpPr>
            <p:cNvPr id="74760" name="Text Box 8"/>
            <p:cNvSpPr txBox="1">
              <a:spLocks noChangeArrowheads="1"/>
            </p:cNvSpPr>
            <p:nvPr/>
          </p:nvSpPr>
          <p:spPr bwMode="auto">
            <a:xfrm>
              <a:off x="5791200" y="4040188"/>
              <a:ext cx="28956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000" b="1">
                  <a:solidFill>
                    <a:srgbClr val="000099"/>
                  </a:solidFill>
                  <a:latin typeface="Times New Roman" pitchFamily="18" charset="0"/>
                </a:defRPr>
              </a:lvl1pPr>
              <a:lvl2pPr marL="742950" indent="-285750" eaLnBrk="0" hangingPunct="0">
                <a:defRPr sz="4000" b="1">
                  <a:solidFill>
                    <a:srgbClr val="000099"/>
                  </a:solidFill>
                  <a:latin typeface="Times New Roman" pitchFamily="18" charset="0"/>
                </a:defRPr>
              </a:lvl2pPr>
              <a:lvl3pPr marL="1143000" indent="-228600" eaLnBrk="0" hangingPunct="0">
                <a:defRPr sz="4000" b="1">
                  <a:solidFill>
                    <a:srgbClr val="000099"/>
                  </a:solidFill>
                  <a:latin typeface="Times New Roman" pitchFamily="18" charset="0"/>
                </a:defRPr>
              </a:lvl3pPr>
              <a:lvl4pPr marL="1600200" indent="-228600" eaLnBrk="0" hangingPunct="0">
                <a:defRPr sz="4000" b="1">
                  <a:solidFill>
                    <a:srgbClr val="000099"/>
                  </a:solidFill>
                  <a:latin typeface="Times New Roman" pitchFamily="18" charset="0"/>
                </a:defRPr>
              </a:lvl4pPr>
              <a:lvl5pPr marL="2057400" indent="-228600" eaLnBrk="0" hangingPunct="0">
                <a:defRPr sz="4000" b="1">
                  <a:solidFill>
                    <a:srgbClr val="000099"/>
                  </a:solidFill>
                  <a:latin typeface="Times New Roman" pitchFamily="18" charset="0"/>
                </a:defRPr>
              </a:lvl5pPr>
              <a:lvl6pPr marL="2514600" indent="-228600" eaLnBrk="0" fontAlgn="base" hangingPunct="0">
                <a:spcBef>
                  <a:spcPct val="0"/>
                </a:spcBef>
                <a:spcAft>
                  <a:spcPct val="0"/>
                </a:spcAft>
                <a:defRPr sz="4000" b="1">
                  <a:solidFill>
                    <a:srgbClr val="000099"/>
                  </a:solidFill>
                  <a:latin typeface="Times New Roman" pitchFamily="18" charset="0"/>
                </a:defRPr>
              </a:lvl6pPr>
              <a:lvl7pPr marL="2971800" indent="-228600" eaLnBrk="0" fontAlgn="base" hangingPunct="0">
                <a:spcBef>
                  <a:spcPct val="0"/>
                </a:spcBef>
                <a:spcAft>
                  <a:spcPct val="0"/>
                </a:spcAft>
                <a:defRPr sz="4000" b="1">
                  <a:solidFill>
                    <a:srgbClr val="000099"/>
                  </a:solidFill>
                  <a:latin typeface="Times New Roman" pitchFamily="18" charset="0"/>
                </a:defRPr>
              </a:lvl7pPr>
              <a:lvl8pPr marL="3429000" indent="-228600" eaLnBrk="0" fontAlgn="base" hangingPunct="0">
                <a:spcBef>
                  <a:spcPct val="0"/>
                </a:spcBef>
                <a:spcAft>
                  <a:spcPct val="0"/>
                </a:spcAft>
                <a:defRPr sz="4000" b="1">
                  <a:solidFill>
                    <a:srgbClr val="000099"/>
                  </a:solidFill>
                  <a:latin typeface="Times New Roman" pitchFamily="18" charset="0"/>
                </a:defRPr>
              </a:lvl8pPr>
              <a:lvl9pPr marL="3886200" indent="-228600" eaLnBrk="0" fontAlgn="base" hangingPunct="0">
                <a:spcBef>
                  <a:spcPct val="0"/>
                </a:spcBef>
                <a:spcAft>
                  <a:spcPct val="0"/>
                </a:spcAft>
                <a:defRPr sz="4000" b="1">
                  <a:solidFill>
                    <a:srgbClr val="000099"/>
                  </a:solidFill>
                  <a:latin typeface="Times New Roman" pitchFamily="18" charset="0"/>
                </a:defRPr>
              </a:lvl9pPr>
            </a:lstStyle>
            <a:p>
              <a:pPr eaLnBrk="1" hangingPunct="1">
                <a:spcBef>
                  <a:spcPct val="50000"/>
                </a:spcBef>
              </a:pPr>
              <a:endParaRPr lang="en-US" sz="1800" b="0" smtClean="0">
                <a:solidFill>
                  <a:srgbClr val="000000"/>
                </a:solidFill>
                <a:latin typeface="Arial" pitchFamily="34" charset="0"/>
              </a:endParaRPr>
            </a:p>
          </p:txBody>
        </p:sp>
        <p:sp>
          <p:nvSpPr>
            <p:cNvPr id="955402" name="Text Box 10"/>
            <p:cNvSpPr txBox="1">
              <a:spLocks noChangeArrowheads="1"/>
            </p:cNvSpPr>
            <p:nvPr/>
          </p:nvSpPr>
          <p:spPr bwMode="auto">
            <a:xfrm>
              <a:off x="5562600" y="3581400"/>
              <a:ext cx="3048000" cy="1644650"/>
            </a:xfrm>
            <a:prstGeom prst="rect">
              <a:avLst/>
            </a:prstGeom>
            <a:solidFill>
              <a:srgbClr val="FFFF00"/>
            </a:solidFill>
            <a:ln w="19050">
              <a:solidFill>
                <a:srgbClr val="FF6600"/>
              </a:solidFill>
              <a:miter lim="800000"/>
              <a:headEnd/>
              <a:tailEnd/>
            </a:ln>
            <a:effectLst/>
          </p:spPr>
          <p:txBody>
            <a:bodyPr/>
            <a:lstStyle/>
            <a:p>
              <a:pPr>
                <a:defRPr/>
              </a:pPr>
              <a:r>
                <a:rPr lang="en-US" sz="1600" dirty="0">
                  <a:solidFill>
                    <a:srgbClr val="000000"/>
                  </a:solidFill>
                  <a:effectLst>
                    <a:outerShdw blurRad="38100" dist="38100" dir="2700000" algn="tl">
                      <a:srgbClr val="FFFFFF"/>
                    </a:outerShdw>
                  </a:effectLst>
                  <a:latin typeface="Calibri" pitchFamily="34" charset="0"/>
                  <a:cs typeface="Calibri" pitchFamily="34" charset="0"/>
                </a:rPr>
                <a:t>S</a:t>
              </a:r>
              <a:r>
                <a:rPr lang="en-US" sz="1600" b="0" dirty="0">
                  <a:solidFill>
                    <a:srgbClr val="000000"/>
                  </a:solidFill>
                  <a:latin typeface="Calibri" pitchFamily="34" charset="0"/>
                  <a:cs typeface="Calibri" pitchFamily="34" charset="0"/>
                </a:rPr>
                <a:t>hort-lived </a:t>
              </a:r>
              <a:r>
                <a:rPr lang="en-US" sz="1600" u="sng" dirty="0">
                  <a:solidFill>
                    <a:srgbClr val="000000"/>
                  </a:solidFill>
                  <a:latin typeface="Calibri" pitchFamily="34" charset="0"/>
                  <a:cs typeface="Calibri" pitchFamily="34" charset="0"/>
                </a:rPr>
                <a:t>I</a:t>
              </a:r>
              <a:r>
                <a:rPr lang="en-US" sz="1600" b="0" dirty="0">
                  <a:solidFill>
                    <a:srgbClr val="000000"/>
                  </a:solidFill>
                  <a:latin typeface="Calibri" pitchFamily="34" charset="0"/>
                  <a:cs typeface="Calibri" pitchFamily="34" charset="0"/>
                </a:rPr>
                <a:t>sotopes </a:t>
              </a:r>
              <a:r>
                <a:rPr lang="en-US" sz="1600" u="sng" dirty="0">
                  <a:solidFill>
                    <a:srgbClr val="000000"/>
                  </a:solidFill>
                  <a:latin typeface="Calibri" pitchFamily="34" charset="0"/>
                  <a:cs typeface="Calibri" pitchFamily="34" charset="0"/>
                </a:rPr>
                <a:t>S</a:t>
              </a:r>
              <a:r>
                <a:rPr lang="en-US" sz="1600" b="0" dirty="0">
                  <a:solidFill>
                    <a:srgbClr val="000000"/>
                  </a:solidFill>
                  <a:latin typeface="Calibri" pitchFamily="34" charset="0"/>
                  <a:cs typeface="Calibri" pitchFamily="34" charset="0"/>
                </a:rPr>
                <a:t>tudied by the </a:t>
              </a:r>
              <a:r>
                <a:rPr lang="en-US" sz="1600" u="sng" dirty="0" err="1">
                  <a:solidFill>
                    <a:srgbClr val="000000"/>
                  </a:solidFill>
                  <a:latin typeface="Calibri" pitchFamily="34" charset="0"/>
                  <a:cs typeface="Calibri" pitchFamily="34" charset="0"/>
                </a:rPr>
                <a:t>AK</a:t>
              </a:r>
              <a:r>
                <a:rPr lang="en-US" sz="1600" b="0" dirty="0" err="1">
                  <a:solidFill>
                    <a:srgbClr val="000000"/>
                  </a:solidFill>
                  <a:latin typeface="Calibri" pitchFamily="34" charset="0"/>
                  <a:cs typeface="Calibri" pitchFamily="34" charset="0"/>
                </a:rPr>
                <a:t>ufve</a:t>
              </a:r>
              <a:r>
                <a:rPr lang="en-US" sz="1600" b="0" dirty="0">
                  <a:solidFill>
                    <a:srgbClr val="000000"/>
                  </a:solidFill>
                  <a:latin typeface="Calibri" pitchFamily="34" charset="0"/>
                  <a:cs typeface="Calibri" pitchFamily="34" charset="0"/>
                </a:rPr>
                <a:t> technique</a:t>
              </a:r>
            </a:p>
            <a:p>
              <a:pPr>
                <a:defRPr/>
              </a:pPr>
              <a:endParaRPr lang="en-US" sz="800" b="0" dirty="0">
                <a:solidFill>
                  <a:srgbClr val="000000"/>
                </a:solidFill>
                <a:latin typeface="Calibri" pitchFamily="34" charset="0"/>
                <a:cs typeface="Calibri" pitchFamily="34" charset="0"/>
              </a:endParaRPr>
            </a:p>
            <a:p>
              <a:pPr>
                <a:defRPr/>
              </a:pPr>
              <a:r>
                <a:rPr lang="en-US" sz="1200" b="0" dirty="0">
                  <a:solidFill>
                    <a:srgbClr val="000000"/>
                  </a:solidFill>
                  <a:latin typeface="Calibri" pitchFamily="34" charset="0"/>
                  <a:cs typeface="Calibri" pitchFamily="34" charset="0"/>
                </a:rPr>
                <a:t>Continuous liquid-liquid extractions are performed with SISAK.  The alpha-decay of the separated </a:t>
              </a:r>
              <a:r>
                <a:rPr lang="en-US" sz="1200" b="0" dirty="0" err="1">
                  <a:solidFill>
                    <a:srgbClr val="000000"/>
                  </a:solidFill>
                  <a:latin typeface="Calibri" pitchFamily="34" charset="0"/>
                  <a:cs typeface="Calibri" pitchFamily="34" charset="0"/>
                </a:rPr>
                <a:t>transactinide</a:t>
              </a:r>
              <a:r>
                <a:rPr lang="en-US" sz="1200" b="0" dirty="0">
                  <a:solidFill>
                    <a:srgbClr val="000000"/>
                  </a:solidFill>
                  <a:latin typeface="Calibri" pitchFamily="34" charset="0"/>
                  <a:cs typeface="Calibri" pitchFamily="34" charset="0"/>
                </a:rPr>
                <a:t> atoms is assayed by performing liquid scintillation pulse-height analysis on the flowing solution. </a:t>
              </a:r>
            </a:p>
          </p:txBody>
        </p:sp>
      </p:grpSp>
      <p:sp>
        <p:nvSpPr>
          <p:cNvPr id="955403" name="Text Box 11"/>
          <p:cNvSpPr txBox="1">
            <a:spLocks noChangeArrowheads="1"/>
          </p:cNvSpPr>
          <p:nvPr/>
        </p:nvSpPr>
        <p:spPr bwMode="auto">
          <a:xfrm>
            <a:off x="838200" y="1371600"/>
            <a:ext cx="7015318" cy="523220"/>
          </a:xfrm>
          <a:prstGeom prst="rect">
            <a:avLst/>
          </a:prstGeom>
          <a:noFill/>
          <a:ln w="9525">
            <a:noFill/>
            <a:miter lim="800000"/>
            <a:headEnd/>
            <a:tailEnd/>
          </a:ln>
          <a:effectLst/>
        </p:spPr>
        <p:txBody>
          <a:bodyPr wrap="none">
            <a:spAutoFit/>
          </a:bodyPr>
          <a:lstStyle/>
          <a:p>
            <a:pPr>
              <a:defRPr/>
            </a:pPr>
            <a:r>
              <a:rPr lang="en-US" sz="2800" dirty="0">
                <a:solidFill>
                  <a:srgbClr val="FF0000"/>
                </a:solidFill>
                <a:effectLst>
                  <a:outerShdw blurRad="38100" dist="38100" dir="2700000" algn="tl">
                    <a:srgbClr val="000000"/>
                  </a:outerShdw>
                </a:effectLst>
                <a:latin typeface="Calibri" pitchFamily="34" charset="0"/>
                <a:cs typeface="Calibri" pitchFamily="34" charset="0"/>
              </a:rPr>
              <a:t>BGS                                RTC                           SISAK</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ext Box 2"/>
          <p:cNvSpPr txBox="1">
            <a:spLocks noChangeArrowheads="1"/>
          </p:cNvSpPr>
          <p:nvPr/>
        </p:nvSpPr>
        <p:spPr bwMode="auto">
          <a:xfrm>
            <a:off x="822325" y="5575300"/>
            <a:ext cx="7678738"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defRPr sz="4000" b="1">
                <a:solidFill>
                  <a:srgbClr val="000099"/>
                </a:solidFill>
                <a:latin typeface="Times New Roman" pitchFamily="18" charset="0"/>
              </a:defRPr>
            </a:lvl1pPr>
            <a:lvl2pPr marL="742950" indent="-285750" eaLnBrk="0" hangingPunct="0">
              <a:defRPr sz="4000" b="1">
                <a:solidFill>
                  <a:srgbClr val="000099"/>
                </a:solidFill>
                <a:latin typeface="Times New Roman" pitchFamily="18" charset="0"/>
              </a:defRPr>
            </a:lvl2pPr>
            <a:lvl3pPr marL="1143000" indent="-228600" eaLnBrk="0" hangingPunct="0">
              <a:defRPr sz="4000" b="1">
                <a:solidFill>
                  <a:srgbClr val="000099"/>
                </a:solidFill>
                <a:latin typeface="Times New Roman" pitchFamily="18" charset="0"/>
              </a:defRPr>
            </a:lvl3pPr>
            <a:lvl4pPr marL="1600200" indent="-228600" eaLnBrk="0" hangingPunct="0">
              <a:defRPr sz="4000" b="1">
                <a:solidFill>
                  <a:srgbClr val="000099"/>
                </a:solidFill>
                <a:latin typeface="Times New Roman" pitchFamily="18" charset="0"/>
              </a:defRPr>
            </a:lvl4pPr>
            <a:lvl5pPr marL="2057400" indent="-228600" eaLnBrk="0" hangingPunct="0">
              <a:defRPr sz="4000" b="1">
                <a:solidFill>
                  <a:srgbClr val="000099"/>
                </a:solidFill>
                <a:latin typeface="Times New Roman" pitchFamily="18" charset="0"/>
              </a:defRPr>
            </a:lvl5pPr>
            <a:lvl6pPr marL="2514600" indent="-228600" eaLnBrk="0" fontAlgn="base" hangingPunct="0">
              <a:spcBef>
                <a:spcPct val="0"/>
              </a:spcBef>
              <a:spcAft>
                <a:spcPct val="0"/>
              </a:spcAft>
              <a:defRPr sz="4000" b="1">
                <a:solidFill>
                  <a:srgbClr val="000099"/>
                </a:solidFill>
                <a:latin typeface="Times New Roman" pitchFamily="18" charset="0"/>
              </a:defRPr>
            </a:lvl6pPr>
            <a:lvl7pPr marL="2971800" indent="-228600" eaLnBrk="0" fontAlgn="base" hangingPunct="0">
              <a:spcBef>
                <a:spcPct val="0"/>
              </a:spcBef>
              <a:spcAft>
                <a:spcPct val="0"/>
              </a:spcAft>
              <a:defRPr sz="4000" b="1">
                <a:solidFill>
                  <a:srgbClr val="000099"/>
                </a:solidFill>
                <a:latin typeface="Times New Roman" pitchFamily="18" charset="0"/>
              </a:defRPr>
            </a:lvl7pPr>
            <a:lvl8pPr marL="3429000" indent="-228600" eaLnBrk="0" fontAlgn="base" hangingPunct="0">
              <a:spcBef>
                <a:spcPct val="0"/>
              </a:spcBef>
              <a:spcAft>
                <a:spcPct val="0"/>
              </a:spcAft>
              <a:defRPr sz="4000" b="1">
                <a:solidFill>
                  <a:srgbClr val="000099"/>
                </a:solidFill>
                <a:latin typeface="Times New Roman" pitchFamily="18" charset="0"/>
              </a:defRPr>
            </a:lvl8pPr>
            <a:lvl9pPr marL="3886200" indent="-228600" eaLnBrk="0" fontAlgn="base" hangingPunct="0">
              <a:spcBef>
                <a:spcPct val="0"/>
              </a:spcBef>
              <a:spcAft>
                <a:spcPct val="0"/>
              </a:spcAft>
              <a:defRPr sz="4000" b="1">
                <a:solidFill>
                  <a:srgbClr val="000099"/>
                </a:solidFill>
                <a:latin typeface="Times New Roman" pitchFamily="18" charset="0"/>
              </a:defRPr>
            </a:lvl9pPr>
          </a:lstStyle>
          <a:p>
            <a:pPr>
              <a:spcBef>
                <a:spcPct val="50000"/>
              </a:spcBef>
            </a:pPr>
            <a:endParaRPr lang="en-US" sz="2000" b="0" smtClean="0">
              <a:solidFill>
                <a:srgbClr val="000000"/>
              </a:solidFill>
              <a:latin typeface="Arial" pitchFamily="34" charset="0"/>
            </a:endParaRPr>
          </a:p>
        </p:txBody>
      </p:sp>
      <p:sp>
        <p:nvSpPr>
          <p:cNvPr id="78851" name="Rectangle 3"/>
          <p:cNvSpPr>
            <a:spLocks noGrp="1" noChangeArrowheads="1"/>
          </p:cNvSpPr>
          <p:nvPr>
            <p:ph type="title" idx="4294967295"/>
          </p:nvPr>
        </p:nvSpPr>
        <p:spPr>
          <a:xfrm>
            <a:off x="1447800" y="0"/>
            <a:ext cx="6172200" cy="914400"/>
          </a:xfrm>
        </p:spPr>
        <p:txBody>
          <a:bodyPr/>
          <a:lstStyle/>
          <a:p>
            <a:r>
              <a:rPr lang="en-US" sz="3600" dirty="0" smtClean="0">
                <a:solidFill>
                  <a:schemeClr val="tx1"/>
                </a:solidFill>
                <a:latin typeface="Calibri" pitchFamily="34" charset="0"/>
                <a:cs typeface="Calibri" pitchFamily="34" charset="0"/>
              </a:rPr>
              <a:t>SISAK Summary</a:t>
            </a:r>
          </a:p>
        </p:txBody>
      </p:sp>
      <p:sp>
        <p:nvSpPr>
          <p:cNvPr id="78852" name="Text Box 4"/>
          <p:cNvSpPr txBox="1">
            <a:spLocks noChangeArrowheads="1"/>
          </p:cNvSpPr>
          <p:nvPr/>
        </p:nvSpPr>
        <p:spPr bwMode="auto">
          <a:xfrm>
            <a:off x="152400" y="914400"/>
            <a:ext cx="8776494"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lstStyle>
            <a:lvl1pPr marL="174625" indent="-174625" eaLnBrk="0" hangingPunct="0">
              <a:defRPr sz="4000" b="1">
                <a:solidFill>
                  <a:srgbClr val="000099"/>
                </a:solidFill>
                <a:latin typeface="Times New Roman" pitchFamily="18" charset="0"/>
              </a:defRPr>
            </a:lvl1pPr>
            <a:lvl2pPr marL="569913" indent="-228600" eaLnBrk="0" hangingPunct="0">
              <a:defRPr sz="4000" b="1">
                <a:solidFill>
                  <a:srgbClr val="000099"/>
                </a:solidFill>
                <a:latin typeface="Times New Roman" pitchFamily="18" charset="0"/>
              </a:defRPr>
            </a:lvl2pPr>
            <a:lvl3pPr eaLnBrk="0" hangingPunct="0">
              <a:defRPr sz="4000" b="1">
                <a:solidFill>
                  <a:srgbClr val="000099"/>
                </a:solidFill>
                <a:latin typeface="Times New Roman" pitchFamily="18" charset="0"/>
              </a:defRPr>
            </a:lvl3pPr>
            <a:lvl4pPr marL="1600200" indent="-228600" eaLnBrk="0" hangingPunct="0">
              <a:defRPr sz="4000" b="1">
                <a:solidFill>
                  <a:srgbClr val="000099"/>
                </a:solidFill>
                <a:latin typeface="Times New Roman" pitchFamily="18" charset="0"/>
              </a:defRPr>
            </a:lvl4pPr>
            <a:lvl5pPr marL="2057400" indent="-228600" eaLnBrk="0" hangingPunct="0">
              <a:defRPr sz="4000" b="1">
                <a:solidFill>
                  <a:srgbClr val="000099"/>
                </a:solidFill>
                <a:latin typeface="Times New Roman" pitchFamily="18" charset="0"/>
              </a:defRPr>
            </a:lvl5pPr>
            <a:lvl6pPr marL="2514600" indent="-228600" eaLnBrk="0" fontAlgn="base" hangingPunct="0">
              <a:spcBef>
                <a:spcPct val="0"/>
              </a:spcBef>
              <a:spcAft>
                <a:spcPct val="0"/>
              </a:spcAft>
              <a:defRPr sz="4000" b="1">
                <a:solidFill>
                  <a:srgbClr val="000099"/>
                </a:solidFill>
                <a:latin typeface="Times New Roman" pitchFamily="18" charset="0"/>
              </a:defRPr>
            </a:lvl6pPr>
            <a:lvl7pPr marL="2971800" indent="-228600" eaLnBrk="0" fontAlgn="base" hangingPunct="0">
              <a:spcBef>
                <a:spcPct val="0"/>
              </a:spcBef>
              <a:spcAft>
                <a:spcPct val="0"/>
              </a:spcAft>
              <a:defRPr sz="4000" b="1">
                <a:solidFill>
                  <a:srgbClr val="000099"/>
                </a:solidFill>
                <a:latin typeface="Times New Roman" pitchFamily="18" charset="0"/>
              </a:defRPr>
            </a:lvl7pPr>
            <a:lvl8pPr marL="3429000" indent="-228600" eaLnBrk="0" fontAlgn="base" hangingPunct="0">
              <a:spcBef>
                <a:spcPct val="0"/>
              </a:spcBef>
              <a:spcAft>
                <a:spcPct val="0"/>
              </a:spcAft>
              <a:defRPr sz="4000" b="1">
                <a:solidFill>
                  <a:srgbClr val="000099"/>
                </a:solidFill>
                <a:latin typeface="Times New Roman" pitchFamily="18" charset="0"/>
              </a:defRPr>
            </a:lvl8pPr>
            <a:lvl9pPr marL="3886200" indent="-228600" eaLnBrk="0" fontAlgn="base" hangingPunct="0">
              <a:spcBef>
                <a:spcPct val="0"/>
              </a:spcBef>
              <a:spcAft>
                <a:spcPct val="0"/>
              </a:spcAft>
              <a:defRPr sz="4000" b="1">
                <a:solidFill>
                  <a:srgbClr val="000099"/>
                </a:solidFill>
                <a:latin typeface="Times New Roman" pitchFamily="18" charset="0"/>
              </a:defRPr>
            </a:lvl9pPr>
          </a:lstStyle>
          <a:p>
            <a:pPr eaLnBrk="1" hangingPunct="1">
              <a:buFontTx/>
              <a:buChar char="•"/>
            </a:pPr>
            <a:r>
              <a:rPr lang="de-CH" sz="2800" dirty="0" smtClean="0">
                <a:solidFill>
                  <a:schemeClr val="tx1"/>
                </a:solidFill>
                <a:latin typeface="Calibri" pitchFamily="34" charset="0"/>
                <a:cs typeface="Calibri" pitchFamily="34" charset="0"/>
              </a:rPr>
              <a:t>Four successful </a:t>
            </a:r>
            <a:r>
              <a:rPr lang="de-CH" sz="2800" baseline="30000" dirty="0" smtClean="0">
                <a:solidFill>
                  <a:schemeClr val="tx1"/>
                </a:solidFill>
                <a:latin typeface="Calibri" pitchFamily="34" charset="0"/>
                <a:cs typeface="Calibri" pitchFamily="34" charset="0"/>
              </a:rPr>
              <a:t>257</a:t>
            </a:r>
            <a:r>
              <a:rPr lang="de-CH" sz="2800" dirty="0" smtClean="0">
                <a:solidFill>
                  <a:schemeClr val="tx1"/>
                </a:solidFill>
                <a:latin typeface="Calibri" pitchFamily="34" charset="0"/>
                <a:cs typeface="Calibri" pitchFamily="34" charset="0"/>
              </a:rPr>
              <a:t>Rf extraction campaigns:</a:t>
            </a:r>
          </a:p>
          <a:p>
            <a:pPr lvl="2" eaLnBrk="1" hangingPunct="1"/>
            <a:r>
              <a:rPr lang="de-CH" sz="2800" dirty="0" smtClean="0">
                <a:solidFill>
                  <a:schemeClr val="tx1"/>
                </a:solidFill>
                <a:latin typeface="Calibri" pitchFamily="34" charset="0"/>
                <a:cs typeface="Calibri" pitchFamily="34" charset="0"/>
              </a:rPr>
              <a:t>TIOA/H</a:t>
            </a:r>
            <a:r>
              <a:rPr lang="de-CH" sz="2800" baseline="-25000" dirty="0" smtClean="0">
                <a:solidFill>
                  <a:schemeClr val="tx1"/>
                </a:solidFill>
                <a:latin typeface="Calibri" pitchFamily="34" charset="0"/>
                <a:cs typeface="Calibri" pitchFamily="34" charset="0"/>
              </a:rPr>
              <a:t>2</a:t>
            </a:r>
            <a:r>
              <a:rPr lang="de-CH" sz="2800" dirty="0" smtClean="0">
                <a:solidFill>
                  <a:schemeClr val="tx1"/>
                </a:solidFill>
                <a:latin typeface="Calibri" pitchFamily="34" charset="0"/>
                <a:cs typeface="Calibri" pitchFamily="34" charset="0"/>
              </a:rPr>
              <a:t>SO</a:t>
            </a:r>
            <a:r>
              <a:rPr lang="de-CH" sz="2800" baseline="-25000" dirty="0" smtClean="0">
                <a:solidFill>
                  <a:schemeClr val="tx1"/>
                </a:solidFill>
                <a:latin typeface="Calibri" pitchFamily="34" charset="0"/>
                <a:cs typeface="Calibri" pitchFamily="34" charset="0"/>
              </a:rPr>
              <a:t>4</a:t>
            </a:r>
            <a:r>
              <a:rPr lang="de-CH" sz="2800" dirty="0" smtClean="0">
                <a:solidFill>
                  <a:schemeClr val="tx1"/>
                </a:solidFill>
                <a:latin typeface="Calibri" pitchFamily="34" charset="0"/>
                <a:cs typeface="Calibri" pitchFamily="34" charset="0"/>
              </a:rPr>
              <a:t>, and Oxalic Acid</a:t>
            </a:r>
          </a:p>
          <a:p>
            <a:pPr eaLnBrk="1" hangingPunct="1"/>
            <a:r>
              <a:rPr lang="de-CH" sz="2800" dirty="0" smtClean="0">
                <a:solidFill>
                  <a:schemeClr val="tx1"/>
                </a:solidFill>
                <a:latin typeface="Calibri" pitchFamily="34" charset="0"/>
                <a:cs typeface="Calibri" pitchFamily="34" charset="0"/>
              </a:rPr>
              <a:t>		DBP/ HNO</a:t>
            </a:r>
            <a:r>
              <a:rPr lang="de-CH" sz="2800" baseline="-25000" dirty="0" smtClean="0">
                <a:solidFill>
                  <a:schemeClr val="tx1"/>
                </a:solidFill>
                <a:latin typeface="Calibri" pitchFamily="34" charset="0"/>
                <a:cs typeface="Calibri" pitchFamily="34" charset="0"/>
              </a:rPr>
              <a:t>3</a:t>
            </a:r>
          </a:p>
          <a:p>
            <a:pPr lvl="1" eaLnBrk="1" hangingPunct="1">
              <a:buFontTx/>
              <a:buChar char="•"/>
            </a:pPr>
            <a:r>
              <a:rPr lang="de-CH" sz="2800" dirty="0" smtClean="0">
                <a:solidFill>
                  <a:schemeClr val="tx1"/>
                </a:solidFill>
                <a:latin typeface="Calibri" pitchFamily="34" charset="0"/>
                <a:cs typeface="Calibri" pitchFamily="34" charset="0"/>
              </a:rPr>
              <a:t>	unambiguously detected via </a:t>
            </a:r>
            <a:r>
              <a:rPr lang="el-GR" sz="2800" dirty="0" smtClean="0">
                <a:solidFill>
                  <a:schemeClr val="tx1"/>
                </a:solidFill>
                <a:latin typeface="Calibri" pitchFamily="34" charset="0"/>
                <a:cs typeface="Calibri" pitchFamily="34" charset="0"/>
              </a:rPr>
              <a:t>α</a:t>
            </a:r>
            <a:r>
              <a:rPr lang="de-CH" sz="2800" dirty="0" smtClean="0">
                <a:solidFill>
                  <a:schemeClr val="tx1"/>
                </a:solidFill>
                <a:latin typeface="Calibri" pitchFamily="34" charset="0"/>
                <a:cs typeface="Calibri" pitchFamily="34" charset="0"/>
              </a:rPr>
              <a:t>-</a:t>
            </a:r>
            <a:r>
              <a:rPr lang="el-GR" sz="2800" dirty="0" smtClean="0">
                <a:solidFill>
                  <a:schemeClr val="tx1"/>
                </a:solidFill>
                <a:latin typeface="Calibri" pitchFamily="34" charset="0"/>
                <a:cs typeface="Calibri" pitchFamily="34" charset="0"/>
              </a:rPr>
              <a:t>α</a:t>
            </a:r>
            <a:r>
              <a:rPr lang="en-US" sz="2800" dirty="0" smtClean="0">
                <a:solidFill>
                  <a:schemeClr val="tx1"/>
                </a:solidFill>
                <a:latin typeface="Calibri" pitchFamily="34" charset="0"/>
                <a:cs typeface="Calibri" pitchFamily="34" charset="0"/>
              </a:rPr>
              <a:t> </a:t>
            </a:r>
            <a:r>
              <a:rPr lang="de-CH" sz="2800" dirty="0" smtClean="0">
                <a:solidFill>
                  <a:schemeClr val="tx1"/>
                </a:solidFill>
                <a:latin typeface="Calibri" pitchFamily="34" charset="0"/>
                <a:cs typeface="Calibri" pitchFamily="34" charset="0"/>
              </a:rPr>
              <a:t>correlations</a:t>
            </a:r>
            <a:endParaRPr lang="en-US" sz="2800" dirty="0" smtClean="0">
              <a:solidFill>
                <a:schemeClr val="tx1"/>
              </a:solidFill>
              <a:latin typeface="Calibri" pitchFamily="34" charset="0"/>
              <a:cs typeface="Calibri" pitchFamily="34" charset="0"/>
            </a:endParaRPr>
          </a:p>
          <a:p>
            <a:pPr>
              <a:spcBef>
                <a:spcPct val="50000"/>
              </a:spcBef>
              <a:buFontTx/>
              <a:buChar char="•"/>
            </a:pPr>
            <a:r>
              <a:rPr lang="en-US" sz="2800" dirty="0" smtClean="0">
                <a:solidFill>
                  <a:schemeClr val="tx1"/>
                </a:solidFill>
                <a:latin typeface="Calibri" pitchFamily="34" charset="0"/>
                <a:cs typeface="Calibri" pitchFamily="34" charset="0"/>
              </a:rPr>
              <a:t>Pre-separation (with the BGS) reduces the background to practically zero</a:t>
            </a:r>
          </a:p>
          <a:p>
            <a:pPr>
              <a:spcBef>
                <a:spcPct val="50000"/>
              </a:spcBef>
              <a:buFontTx/>
              <a:buChar char="•"/>
            </a:pPr>
            <a:r>
              <a:rPr lang="en-US" sz="2800" dirty="0" smtClean="0">
                <a:solidFill>
                  <a:schemeClr val="tx1"/>
                </a:solidFill>
                <a:latin typeface="Calibri" pitchFamily="34" charset="0"/>
                <a:cs typeface="Calibri" pitchFamily="34" charset="0"/>
              </a:rPr>
              <a:t>LBNL BGS/SISAK experiment establishes SISAK as the fastest available method for </a:t>
            </a:r>
            <a:r>
              <a:rPr lang="en-US" sz="2800" dirty="0" err="1" smtClean="0">
                <a:solidFill>
                  <a:schemeClr val="tx1"/>
                </a:solidFill>
                <a:latin typeface="Calibri" pitchFamily="34" charset="0"/>
                <a:cs typeface="Calibri" pitchFamily="34" charset="0"/>
              </a:rPr>
              <a:t>transactinide</a:t>
            </a:r>
            <a:r>
              <a:rPr lang="en-US" sz="2800" dirty="0" smtClean="0">
                <a:solidFill>
                  <a:schemeClr val="tx1"/>
                </a:solidFill>
                <a:latin typeface="Calibri" pitchFamily="34" charset="0"/>
                <a:cs typeface="Calibri" pitchFamily="34" charset="0"/>
              </a:rPr>
              <a:t> liquid-chemistry experiments</a:t>
            </a:r>
          </a:p>
          <a:p>
            <a:pPr lvl="1">
              <a:spcBef>
                <a:spcPct val="20000"/>
              </a:spcBef>
              <a:buFontTx/>
              <a:buChar char="•"/>
            </a:pPr>
            <a:r>
              <a:rPr lang="en-US" sz="2400" dirty="0" smtClean="0">
                <a:solidFill>
                  <a:schemeClr val="tx1"/>
                </a:solidFill>
                <a:latin typeface="Calibri" pitchFamily="34" charset="0"/>
                <a:cs typeface="Calibri" pitchFamily="34" charset="0"/>
              </a:rPr>
              <a:t>half-lives down to about 4 seconds can be used for experiments.</a:t>
            </a:r>
          </a:p>
          <a:p>
            <a:pPr lvl="1">
              <a:spcBef>
                <a:spcPct val="20000"/>
              </a:spcBef>
              <a:buFontTx/>
              <a:buChar char="•"/>
            </a:pPr>
            <a:r>
              <a:rPr lang="en-US" sz="2400" dirty="0" smtClean="0">
                <a:solidFill>
                  <a:schemeClr val="tx1"/>
                </a:solidFill>
                <a:latin typeface="Calibri" pitchFamily="34" charset="0"/>
                <a:cs typeface="Calibri" pitchFamily="34" charset="0"/>
              </a:rPr>
              <a:t>these experiments are the basis of more detailed, systematic studies of the extraction behavior of </a:t>
            </a:r>
            <a:r>
              <a:rPr lang="en-US" sz="2400" dirty="0" err="1" smtClean="0">
                <a:solidFill>
                  <a:schemeClr val="tx1"/>
                </a:solidFill>
                <a:latin typeface="Calibri" pitchFamily="34" charset="0"/>
                <a:cs typeface="Calibri" pitchFamily="34" charset="0"/>
              </a:rPr>
              <a:t>Rf</a:t>
            </a:r>
            <a:endParaRPr lang="en-US" sz="2400" dirty="0" smtClean="0">
              <a:solidFill>
                <a:schemeClr val="tx1"/>
              </a:solidFill>
              <a:latin typeface="Calibri" pitchFamily="34" charset="0"/>
              <a:cs typeface="Calibri" pitchFamily="34" charset="0"/>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 name="Rectangle 53"/>
          <p:cNvSpPr>
            <a:spLocks noChangeArrowheads="1"/>
          </p:cNvSpPr>
          <p:nvPr/>
        </p:nvSpPr>
        <p:spPr bwMode="auto">
          <a:xfrm>
            <a:off x="4038600" y="3810000"/>
            <a:ext cx="468313" cy="566737"/>
          </a:xfrm>
          <a:prstGeom prst="rect">
            <a:avLst/>
          </a:prstGeom>
          <a:solidFill>
            <a:srgbClr val="00CCFF"/>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dirty="0" smtClean="0">
                <a:latin typeface="Tahoma" pitchFamily="34" charset="0"/>
              </a:rPr>
              <a:t>Mt</a:t>
            </a:r>
            <a:endParaRPr lang="de-DE" sz="1800" b="0" dirty="0">
              <a:latin typeface="Tahoma" pitchFamily="34" charset="0"/>
            </a:endParaRPr>
          </a:p>
          <a:p>
            <a:pPr algn="ctr" eaLnBrk="0" hangingPunct="0"/>
            <a:r>
              <a:rPr lang="de-DE" sz="900" b="0" dirty="0" smtClean="0">
                <a:latin typeface="Tahoma" pitchFamily="34" charset="0"/>
              </a:rPr>
              <a:t>109</a:t>
            </a:r>
            <a:r>
              <a:rPr lang="de-DE" sz="1000" b="0" dirty="0" smtClean="0">
                <a:latin typeface="Tahoma" pitchFamily="34" charset="0"/>
              </a:rPr>
              <a:t>     </a:t>
            </a:r>
            <a:endParaRPr lang="de-DE" sz="1000" b="0" dirty="0">
              <a:latin typeface="Tahoma" pitchFamily="34" charset="0"/>
            </a:endParaRPr>
          </a:p>
        </p:txBody>
      </p:sp>
      <p:sp>
        <p:nvSpPr>
          <p:cNvPr id="141" name="Rectangle 54"/>
          <p:cNvSpPr>
            <a:spLocks noChangeArrowheads="1"/>
          </p:cNvSpPr>
          <p:nvPr/>
        </p:nvSpPr>
        <p:spPr bwMode="auto">
          <a:xfrm>
            <a:off x="3546475" y="3810000"/>
            <a:ext cx="466725" cy="566737"/>
          </a:xfrm>
          <a:prstGeom prst="rect">
            <a:avLst/>
          </a:prstGeom>
          <a:solidFill>
            <a:srgbClr val="00CCFF"/>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dirty="0" smtClean="0">
                <a:latin typeface="Tahoma" pitchFamily="34" charset="0"/>
              </a:rPr>
              <a:t>Hs</a:t>
            </a:r>
            <a:endParaRPr lang="de-DE" sz="1800" b="0" dirty="0">
              <a:latin typeface="Tahoma" pitchFamily="34" charset="0"/>
            </a:endParaRPr>
          </a:p>
          <a:p>
            <a:pPr algn="ctr" eaLnBrk="0" hangingPunct="0"/>
            <a:r>
              <a:rPr lang="de-DE" sz="900" b="0" dirty="0" smtClean="0">
                <a:latin typeface="Tahoma" pitchFamily="34" charset="0"/>
              </a:rPr>
              <a:t>108 </a:t>
            </a:r>
            <a:r>
              <a:rPr lang="de-DE" sz="1000" b="0" dirty="0" smtClean="0">
                <a:latin typeface="Tahoma" pitchFamily="34" charset="0"/>
              </a:rPr>
              <a:t>     </a:t>
            </a:r>
            <a:endParaRPr lang="de-DE" sz="1000" b="0" dirty="0">
              <a:latin typeface="Tahoma" pitchFamily="34" charset="0"/>
            </a:endParaRPr>
          </a:p>
        </p:txBody>
      </p:sp>
      <p:sp>
        <p:nvSpPr>
          <p:cNvPr id="143" name="Rectangle 58"/>
          <p:cNvSpPr>
            <a:spLocks noChangeArrowheads="1"/>
          </p:cNvSpPr>
          <p:nvPr/>
        </p:nvSpPr>
        <p:spPr bwMode="auto">
          <a:xfrm>
            <a:off x="3051175" y="3810000"/>
            <a:ext cx="466725" cy="566737"/>
          </a:xfrm>
          <a:prstGeom prst="rect">
            <a:avLst/>
          </a:prstGeom>
          <a:solidFill>
            <a:srgbClr val="00CCFF"/>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dirty="0" smtClean="0">
                <a:latin typeface="Tahoma" pitchFamily="34" charset="0"/>
              </a:rPr>
              <a:t>Bh</a:t>
            </a:r>
            <a:endParaRPr lang="de-DE" sz="1800" b="0" dirty="0">
              <a:latin typeface="Tahoma" pitchFamily="34" charset="0"/>
            </a:endParaRPr>
          </a:p>
          <a:p>
            <a:pPr algn="ctr" eaLnBrk="0" hangingPunct="0"/>
            <a:r>
              <a:rPr lang="de-DE" sz="900" b="0" dirty="0" smtClean="0">
                <a:latin typeface="Tahoma" pitchFamily="34" charset="0"/>
              </a:rPr>
              <a:t>107</a:t>
            </a:r>
            <a:r>
              <a:rPr lang="de-DE" sz="1000" b="0" dirty="0" smtClean="0">
                <a:latin typeface="Tahoma" pitchFamily="34" charset="0"/>
              </a:rPr>
              <a:t>     </a:t>
            </a:r>
            <a:endParaRPr lang="de-DE" sz="1000" b="0" dirty="0">
              <a:latin typeface="Tahoma" pitchFamily="34" charset="0"/>
            </a:endParaRPr>
          </a:p>
        </p:txBody>
      </p:sp>
      <p:sp>
        <p:nvSpPr>
          <p:cNvPr id="144" name="Rectangle 53"/>
          <p:cNvSpPr>
            <a:spLocks noChangeArrowheads="1"/>
          </p:cNvSpPr>
          <p:nvPr/>
        </p:nvSpPr>
        <p:spPr bwMode="auto">
          <a:xfrm>
            <a:off x="5521325" y="3810000"/>
            <a:ext cx="468313" cy="566737"/>
          </a:xfrm>
          <a:prstGeom prst="rect">
            <a:avLst/>
          </a:prstGeom>
          <a:solidFill>
            <a:srgbClr val="00CCFF"/>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dirty="0" smtClean="0">
                <a:latin typeface="Tahoma" pitchFamily="34" charset="0"/>
              </a:rPr>
              <a:t>Cn</a:t>
            </a:r>
            <a:endParaRPr lang="de-DE" sz="1800" b="0" dirty="0">
              <a:latin typeface="Tahoma" pitchFamily="34" charset="0"/>
            </a:endParaRPr>
          </a:p>
          <a:p>
            <a:pPr algn="ctr" eaLnBrk="0" hangingPunct="0"/>
            <a:r>
              <a:rPr lang="de-DE" sz="900" b="0" dirty="0" smtClean="0">
                <a:latin typeface="Tahoma" pitchFamily="34" charset="0"/>
              </a:rPr>
              <a:t>112 </a:t>
            </a:r>
            <a:r>
              <a:rPr lang="de-DE" sz="1000" b="0" dirty="0" smtClean="0">
                <a:latin typeface="Tahoma" pitchFamily="34" charset="0"/>
              </a:rPr>
              <a:t>     </a:t>
            </a:r>
            <a:endParaRPr lang="de-DE" sz="1000" b="0" dirty="0">
              <a:latin typeface="Tahoma" pitchFamily="34" charset="0"/>
            </a:endParaRPr>
          </a:p>
        </p:txBody>
      </p:sp>
      <p:sp>
        <p:nvSpPr>
          <p:cNvPr id="147" name="Rectangle 54"/>
          <p:cNvSpPr>
            <a:spLocks noChangeArrowheads="1"/>
          </p:cNvSpPr>
          <p:nvPr/>
        </p:nvSpPr>
        <p:spPr bwMode="auto">
          <a:xfrm>
            <a:off x="5029200" y="3810000"/>
            <a:ext cx="466725" cy="566737"/>
          </a:xfrm>
          <a:prstGeom prst="rect">
            <a:avLst/>
          </a:prstGeom>
          <a:solidFill>
            <a:srgbClr val="00CCFF"/>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dirty="0" smtClean="0">
                <a:latin typeface="Tahoma" pitchFamily="34" charset="0"/>
              </a:rPr>
              <a:t>Rg</a:t>
            </a:r>
            <a:endParaRPr lang="de-DE" sz="1800" b="0" dirty="0">
              <a:latin typeface="Tahoma" pitchFamily="34" charset="0"/>
            </a:endParaRPr>
          </a:p>
          <a:p>
            <a:pPr algn="ctr" eaLnBrk="0" hangingPunct="0"/>
            <a:r>
              <a:rPr lang="de-DE" sz="900" b="0" dirty="0" smtClean="0">
                <a:latin typeface="Tahoma" pitchFamily="34" charset="0"/>
              </a:rPr>
              <a:t>111 </a:t>
            </a:r>
            <a:r>
              <a:rPr lang="de-DE" sz="1000" b="0" dirty="0" smtClean="0">
                <a:latin typeface="Tahoma" pitchFamily="34" charset="0"/>
              </a:rPr>
              <a:t>     </a:t>
            </a:r>
            <a:endParaRPr lang="de-DE" sz="1000" b="0" dirty="0">
              <a:latin typeface="Tahoma" pitchFamily="34" charset="0"/>
            </a:endParaRPr>
          </a:p>
        </p:txBody>
      </p:sp>
      <p:sp>
        <p:nvSpPr>
          <p:cNvPr id="148" name="Rectangle 58"/>
          <p:cNvSpPr>
            <a:spLocks noChangeArrowheads="1"/>
          </p:cNvSpPr>
          <p:nvPr/>
        </p:nvSpPr>
        <p:spPr bwMode="auto">
          <a:xfrm>
            <a:off x="4533900" y="3810000"/>
            <a:ext cx="466725" cy="566737"/>
          </a:xfrm>
          <a:prstGeom prst="rect">
            <a:avLst/>
          </a:prstGeom>
          <a:solidFill>
            <a:srgbClr val="00CCFF"/>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dirty="0" smtClean="0">
                <a:latin typeface="Tahoma" pitchFamily="34" charset="0"/>
              </a:rPr>
              <a:t>Ds</a:t>
            </a:r>
            <a:endParaRPr lang="de-DE" sz="1800" b="0" dirty="0">
              <a:latin typeface="Tahoma" pitchFamily="34" charset="0"/>
            </a:endParaRPr>
          </a:p>
          <a:p>
            <a:pPr algn="ctr" eaLnBrk="0" hangingPunct="0"/>
            <a:r>
              <a:rPr lang="de-DE" sz="900" b="0" dirty="0" smtClean="0">
                <a:latin typeface="Tahoma" pitchFamily="34" charset="0"/>
              </a:rPr>
              <a:t>110</a:t>
            </a:r>
            <a:r>
              <a:rPr lang="de-DE" sz="1000" b="0" dirty="0" smtClean="0">
                <a:latin typeface="Tahoma" pitchFamily="34" charset="0"/>
              </a:rPr>
              <a:t>    </a:t>
            </a:r>
            <a:endParaRPr lang="de-DE" sz="1000" b="0" dirty="0">
              <a:latin typeface="Tahoma" pitchFamily="34" charset="0"/>
            </a:endParaRPr>
          </a:p>
        </p:txBody>
      </p:sp>
      <p:sp>
        <p:nvSpPr>
          <p:cNvPr id="21506" name="Rectangle 33"/>
          <p:cNvSpPr>
            <a:spLocks noChangeArrowheads="1"/>
          </p:cNvSpPr>
          <p:nvPr/>
        </p:nvSpPr>
        <p:spPr bwMode="auto">
          <a:xfrm>
            <a:off x="8504238" y="3200400"/>
            <a:ext cx="468312" cy="566738"/>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endParaRPr lang="de-DE" sz="1000" b="0">
              <a:latin typeface="Tahoma" pitchFamily="34" charset="0"/>
            </a:endParaRPr>
          </a:p>
        </p:txBody>
      </p:sp>
      <p:sp>
        <p:nvSpPr>
          <p:cNvPr id="21507" name="Rectangle 33"/>
          <p:cNvSpPr>
            <a:spLocks noChangeArrowheads="1"/>
          </p:cNvSpPr>
          <p:nvPr/>
        </p:nvSpPr>
        <p:spPr bwMode="auto">
          <a:xfrm>
            <a:off x="8494713" y="3217863"/>
            <a:ext cx="468312" cy="566737"/>
          </a:xfrm>
          <a:prstGeom prst="rect">
            <a:avLst/>
          </a:prstGeom>
          <a:solidFill>
            <a:schemeClr val="bg1">
              <a:lumMod val="85000"/>
            </a:schemeClr>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dirty="0">
                <a:latin typeface="Tahoma" pitchFamily="34" charset="0"/>
              </a:rPr>
              <a:t>Rn</a:t>
            </a:r>
            <a:endParaRPr lang="de-DE" sz="1800" b="0" dirty="0">
              <a:latin typeface="Tahoma" pitchFamily="34" charset="0"/>
            </a:endParaRPr>
          </a:p>
          <a:p>
            <a:pPr algn="ctr" eaLnBrk="0" hangingPunct="0"/>
            <a:r>
              <a:rPr lang="de-DE" sz="900" b="0" dirty="0">
                <a:latin typeface="Tahoma" pitchFamily="34" charset="0"/>
              </a:rPr>
              <a:t>86 </a:t>
            </a:r>
            <a:r>
              <a:rPr lang="de-DE" sz="1000" b="0" dirty="0">
                <a:latin typeface="Tahoma" pitchFamily="34" charset="0"/>
              </a:rPr>
              <a:t>     </a:t>
            </a:r>
          </a:p>
        </p:txBody>
      </p:sp>
      <p:sp>
        <p:nvSpPr>
          <p:cNvPr id="21508" name="Rectangle 34"/>
          <p:cNvSpPr>
            <a:spLocks noChangeArrowheads="1"/>
          </p:cNvSpPr>
          <p:nvPr/>
        </p:nvSpPr>
        <p:spPr bwMode="auto">
          <a:xfrm>
            <a:off x="7497763" y="3200400"/>
            <a:ext cx="468312" cy="593725"/>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endParaRPr lang="de-DE" sz="1000" b="0">
              <a:latin typeface="Tahoma" pitchFamily="34" charset="0"/>
            </a:endParaRPr>
          </a:p>
        </p:txBody>
      </p:sp>
      <p:sp>
        <p:nvSpPr>
          <p:cNvPr id="21509" name="Rectangle 34"/>
          <p:cNvSpPr>
            <a:spLocks noChangeArrowheads="1"/>
          </p:cNvSpPr>
          <p:nvPr/>
        </p:nvSpPr>
        <p:spPr bwMode="auto">
          <a:xfrm>
            <a:off x="7508875" y="3217863"/>
            <a:ext cx="468313" cy="566737"/>
          </a:xfrm>
          <a:prstGeom prst="rect">
            <a:avLst/>
          </a:prstGeom>
          <a:solidFill>
            <a:schemeClr val="bg1">
              <a:lumMod val="85000"/>
            </a:schemeClr>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dirty="0">
                <a:latin typeface="Tahoma" pitchFamily="34" charset="0"/>
              </a:rPr>
              <a:t>Po</a:t>
            </a:r>
            <a:endParaRPr lang="de-DE" sz="1800" b="0" dirty="0">
              <a:latin typeface="Tahoma" pitchFamily="34" charset="0"/>
            </a:endParaRPr>
          </a:p>
          <a:p>
            <a:pPr algn="ctr" eaLnBrk="0" hangingPunct="0"/>
            <a:r>
              <a:rPr lang="de-DE" sz="900" b="0" dirty="0">
                <a:latin typeface="Tahoma" pitchFamily="34" charset="0"/>
              </a:rPr>
              <a:t>84 </a:t>
            </a:r>
            <a:r>
              <a:rPr lang="de-DE" sz="1000" b="0" dirty="0">
                <a:latin typeface="Tahoma" pitchFamily="34" charset="0"/>
              </a:rPr>
              <a:t>     </a:t>
            </a:r>
          </a:p>
        </p:txBody>
      </p:sp>
      <p:sp>
        <p:nvSpPr>
          <p:cNvPr id="21510" name="Rectangle 2"/>
          <p:cNvSpPr>
            <a:spLocks noChangeArrowheads="1"/>
          </p:cNvSpPr>
          <p:nvPr/>
        </p:nvSpPr>
        <p:spPr bwMode="auto">
          <a:xfrm>
            <a:off x="1143000" y="2590800"/>
            <a:ext cx="454025" cy="609600"/>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Y</a:t>
            </a:r>
            <a:endParaRPr lang="de-DE" sz="1800" b="0">
              <a:latin typeface="Tahoma" pitchFamily="34" charset="0"/>
            </a:endParaRPr>
          </a:p>
          <a:p>
            <a:pPr algn="ctr" eaLnBrk="0" hangingPunct="0"/>
            <a:r>
              <a:rPr lang="de-DE" sz="900" b="0">
                <a:latin typeface="Tahoma" pitchFamily="34" charset="0"/>
              </a:rPr>
              <a:t>39 </a:t>
            </a:r>
            <a:r>
              <a:rPr lang="de-DE" sz="1000" b="0">
                <a:latin typeface="Tahoma" pitchFamily="34" charset="0"/>
              </a:rPr>
              <a:t>     </a:t>
            </a:r>
          </a:p>
        </p:txBody>
      </p:sp>
      <p:sp>
        <p:nvSpPr>
          <p:cNvPr id="21511" name="Rectangle 5"/>
          <p:cNvSpPr>
            <a:spLocks noChangeArrowheads="1"/>
          </p:cNvSpPr>
          <p:nvPr/>
        </p:nvSpPr>
        <p:spPr bwMode="auto">
          <a:xfrm>
            <a:off x="5534025" y="2027238"/>
            <a:ext cx="466725"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Zn</a:t>
            </a:r>
            <a:endParaRPr lang="de-DE" sz="1800" b="0">
              <a:latin typeface="Tahoma" pitchFamily="34" charset="0"/>
            </a:endParaRPr>
          </a:p>
          <a:p>
            <a:pPr algn="ctr" eaLnBrk="0" hangingPunct="0"/>
            <a:r>
              <a:rPr lang="de-DE" sz="900" b="0">
                <a:latin typeface="Tahoma" pitchFamily="34" charset="0"/>
              </a:rPr>
              <a:t>30 </a:t>
            </a:r>
            <a:r>
              <a:rPr lang="de-DE" sz="1000" b="0">
                <a:latin typeface="Tahoma" pitchFamily="34" charset="0"/>
              </a:rPr>
              <a:t>     </a:t>
            </a:r>
          </a:p>
        </p:txBody>
      </p:sp>
      <p:sp>
        <p:nvSpPr>
          <p:cNvPr id="21512" name="Rectangle 6"/>
          <p:cNvSpPr>
            <a:spLocks noChangeArrowheads="1"/>
          </p:cNvSpPr>
          <p:nvPr/>
        </p:nvSpPr>
        <p:spPr bwMode="auto">
          <a:xfrm>
            <a:off x="6029325" y="2616200"/>
            <a:ext cx="468313" cy="566738"/>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In</a:t>
            </a:r>
            <a:endParaRPr lang="de-DE" sz="1800" b="0">
              <a:latin typeface="Tahoma" pitchFamily="34" charset="0"/>
            </a:endParaRPr>
          </a:p>
          <a:p>
            <a:pPr algn="ctr" eaLnBrk="0" hangingPunct="0"/>
            <a:r>
              <a:rPr lang="de-DE" sz="900" b="0">
                <a:latin typeface="Tahoma" pitchFamily="34" charset="0"/>
              </a:rPr>
              <a:t>49 </a:t>
            </a:r>
            <a:r>
              <a:rPr lang="de-DE" sz="1000" b="0">
                <a:latin typeface="Tahoma" pitchFamily="34" charset="0"/>
              </a:rPr>
              <a:t>     </a:t>
            </a:r>
          </a:p>
        </p:txBody>
      </p:sp>
      <p:sp>
        <p:nvSpPr>
          <p:cNvPr id="21513" name="Rectangle 7"/>
          <p:cNvSpPr>
            <a:spLocks noChangeArrowheads="1"/>
          </p:cNvSpPr>
          <p:nvPr/>
        </p:nvSpPr>
        <p:spPr bwMode="auto">
          <a:xfrm>
            <a:off x="6029325" y="3217863"/>
            <a:ext cx="468313"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dirty="0">
                <a:latin typeface="Tahoma" pitchFamily="34" charset="0"/>
              </a:rPr>
              <a:t>Tl</a:t>
            </a:r>
            <a:endParaRPr lang="de-DE" sz="1800" b="0" dirty="0">
              <a:latin typeface="Tahoma" pitchFamily="34" charset="0"/>
            </a:endParaRPr>
          </a:p>
          <a:p>
            <a:pPr algn="ctr" eaLnBrk="0" hangingPunct="0"/>
            <a:r>
              <a:rPr lang="de-DE" sz="900" b="0" dirty="0">
                <a:latin typeface="Tahoma" pitchFamily="34" charset="0"/>
              </a:rPr>
              <a:t>81 </a:t>
            </a:r>
            <a:r>
              <a:rPr lang="de-DE" sz="1000" b="0" dirty="0">
                <a:latin typeface="Tahoma" pitchFamily="34" charset="0"/>
              </a:rPr>
              <a:t>     </a:t>
            </a:r>
          </a:p>
        </p:txBody>
      </p:sp>
      <p:sp>
        <p:nvSpPr>
          <p:cNvPr id="21514" name="Rectangle 8"/>
          <p:cNvSpPr>
            <a:spLocks noChangeArrowheads="1"/>
          </p:cNvSpPr>
          <p:nvPr/>
        </p:nvSpPr>
        <p:spPr bwMode="auto">
          <a:xfrm>
            <a:off x="5534025" y="2616200"/>
            <a:ext cx="466725" cy="566738"/>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Cd</a:t>
            </a:r>
            <a:endParaRPr lang="de-DE" sz="1800" b="0">
              <a:latin typeface="Tahoma" pitchFamily="34" charset="0"/>
            </a:endParaRPr>
          </a:p>
          <a:p>
            <a:pPr algn="ctr" eaLnBrk="0" hangingPunct="0"/>
            <a:r>
              <a:rPr lang="de-DE" sz="900" b="0">
                <a:latin typeface="Tahoma" pitchFamily="34" charset="0"/>
              </a:rPr>
              <a:t>48</a:t>
            </a:r>
            <a:r>
              <a:rPr lang="de-DE" sz="1000" b="0">
                <a:latin typeface="Tahoma" pitchFamily="34" charset="0"/>
              </a:rPr>
              <a:t>     </a:t>
            </a:r>
          </a:p>
        </p:txBody>
      </p:sp>
      <p:sp>
        <p:nvSpPr>
          <p:cNvPr id="21515" name="Rectangle 9"/>
          <p:cNvSpPr>
            <a:spLocks noChangeArrowheads="1"/>
          </p:cNvSpPr>
          <p:nvPr/>
        </p:nvSpPr>
        <p:spPr bwMode="auto">
          <a:xfrm>
            <a:off x="5534025" y="3217863"/>
            <a:ext cx="466725"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Hg</a:t>
            </a:r>
            <a:endParaRPr lang="de-DE" sz="1800" b="0">
              <a:latin typeface="Tahoma" pitchFamily="34" charset="0"/>
            </a:endParaRPr>
          </a:p>
          <a:p>
            <a:pPr algn="ctr" eaLnBrk="0" hangingPunct="0"/>
            <a:r>
              <a:rPr lang="de-DE" sz="900" b="0">
                <a:latin typeface="Tahoma" pitchFamily="34" charset="0"/>
              </a:rPr>
              <a:t>80 </a:t>
            </a:r>
            <a:r>
              <a:rPr lang="de-DE" sz="1000" b="0">
                <a:latin typeface="Tahoma" pitchFamily="34" charset="0"/>
              </a:rPr>
              <a:t>     </a:t>
            </a:r>
          </a:p>
        </p:txBody>
      </p:sp>
      <p:sp>
        <p:nvSpPr>
          <p:cNvPr id="21516" name="Rectangle 10"/>
          <p:cNvSpPr>
            <a:spLocks noChangeArrowheads="1"/>
          </p:cNvSpPr>
          <p:nvPr/>
        </p:nvSpPr>
        <p:spPr bwMode="auto">
          <a:xfrm>
            <a:off x="153988" y="3814763"/>
            <a:ext cx="468312" cy="566737"/>
          </a:xfrm>
          <a:prstGeom prst="rect">
            <a:avLst/>
          </a:prstGeom>
          <a:solidFill>
            <a:schemeClr val="bg1"/>
          </a:solidFill>
          <a:ln w="9525">
            <a:solidFill>
              <a:schemeClr val="tx1"/>
            </a:solidFill>
            <a:miter lim="800000"/>
            <a:headEnd/>
            <a:tailEnd/>
          </a:ln>
          <a:effectLst>
            <a:prstShdw prst="shdw17" dist="17961" dir="2700000">
              <a:schemeClr val="bg2"/>
            </a:prstShdw>
          </a:effectLst>
        </p:spPr>
        <p:txBody>
          <a:bodyPr wrap="none" anchor="ctr"/>
          <a:lstStyle/>
          <a:p>
            <a:pPr eaLnBrk="0" hangingPunct="0"/>
            <a:endParaRPr lang="de-DE" sz="900" b="0">
              <a:solidFill>
                <a:schemeClr val="bg2"/>
              </a:solidFill>
              <a:latin typeface="Tahoma" pitchFamily="34" charset="0"/>
            </a:endParaRPr>
          </a:p>
        </p:txBody>
      </p:sp>
      <p:sp>
        <p:nvSpPr>
          <p:cNvPr id="21517" name="Rectangle 11"/>
          <p:cNvSpPr>
            <a:spLocks noChangeArrowheads="1"/>
          </p:cNvSpPr>
          <p:nvPr/>
        </p:nvSpPr>
        <p:spPr bwMode="auto">
          <a:xfrm>
            <a:off x="3084513" y="2657475"/>
            <a:ext cx="465137" cy="530225"/>
          </a:xfrm>
          <a:prstGeom prst="rect">
            <a:avLst/>
          </a:prstGeom>
          <a:solidFill>
            <a:schemeClr val="bg1"/>
          </a:solidFill>
          <a:ln w="9525">
            <a:noFill/>
            <a:miter lim="800000"/>
            <a:headEnd/>
            <a:tailEnd/>
          </a:ln>
          <a:effectLst>
            <a:prstShdw prst="shdw17" dist="17961" dir="2700000">
              <a:schemeClr val="bg2"/>
            </a:prstShdw>
          </a:effectLst>
        </p:spPr>
        <p:txBody>
          <a:bodyPr wrap="none" anchor="ctr"/>
          <a:lstStyle/>
          <a:p>
            <a:pPr algn="r" eaLnBrk="0" hangingPunct="0"/>
            <a:r>
              <a:rPr lang="de-DE" sz="1400">
                <a:solidFill>
                  <a:schemeClr val="bg1"/>
                </a:solidFill>
                <a:latin typeface="Tahoma" pitchFamily="34" charset="0"/>
              </a:rPr>
              <a:t>Tc</a:t>
            </a:r>
            <a:endParaRPr lang="de-DE" sz="1800" b="0">
              <a:latin typeface="Tahoma" pitchFamily="34" charset="0"/>
            </a:endParaRPr>
          </a:p>
          <a:p>
            <a:pPr algn="r" eaLnBrk="0" hangingPunct="0"/>
            <a:endParaRPr lang="de-DE" sz="1000" b="0">
              <a:latin typeface="Tahoma" pitchFamily="34" charset="0"/>
            </a:endParaRPr>
          </a:p>
        </p:txBody>
      </p:sp>
      <p:sp>
        <p:nvSpPr>
          <p:cNvPr id="21518" name="Rectangle 12"/>
          <p:cNvSpPr>
            <a:spLocks noChangeArrowheads="1"/>
          </p:cNvSpPr>
          <p:nvPr/>
        </p:nvSpPr>
        <p:spPr bwMode="auto">
          <a:xfrm>
            <a:off x="635000" y="3225800"/>
            <a:ext cx="466725" cy="566738"/>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Ba</a:t>
            </a:r>
            <a:endParaRPr lang="de-DE" sz="1800" b="0">
              <a:latin typeface="Tahoma" pitchFamily="34" charset="0"/>
            </a:endParaRPr>
          </a:p>
          <a:p>
            <a:pPr algn="ctr" eaLnBrk="0" hangingPunct="0"/>
            <a:r>
              <a:rPr lang="de-DE" sz="900" b="0">
                <a:latin typeface="Tahoma" pitchFamily="34" charset="0"/>
              </a:rPr>
              <a:t>56</a:t>
            </a:r>
            <a:r>
              <a:rPr lang="de-DE" sz="1000" b="0">
                <a:latin typeface="Tahoma" pitchFamily="34" charset="0"/>
              </a:rPr>
              <a:t>     </a:t>
            </a:r>
          </a:p>
        </p:txBody>
      </p:sp>
      <p:sp>
        <p:nvSpPr>
          <p:cNvPr id="21519" name="Rectangle 13"/>
          <p:cNvSpPr>
            <a:spLocks noChangeArrowheads="1"/>
          </p:cNvSpPr>
          <p:nvPr/>
        </p:nvSpPr>
        <p:spPr bwMode="auto">
          <a:xfrm>
            <a:off x="5045075" y="2027238"/>
            <a:ext cx="466725"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Cu</a:t>
            </a:r>
            <a:endParaRPr lang="de-DE" sz="1800" b="0">
              <a:latin typeface="Tahoma" pitchFamily="34" charset="0"/>
            </a:endParaRPr>
          </a:p>
          <a:p>
            <a:pPr algn="ctr" eaLnBrk="0" hangingPunct="0"/>
            <a:r>
              <a:rPr lang="de-DE" sz="900" b="0">
                <a:latin typeface="Tahoma" pitchFamily="34" charset="0"/>
              </a:rPr>
              <a:t>29 </a:t>
            </a:r>
            <a:r>
              <a:rPr lang="de-DE" sz="1000" b="0">
                <a:latin typeface="Tahoma" pitchFamily="34" charset="0"/>
              </a:rPr>
              <a:t>     </a:t>
            </a:r>
          </a:p>
        </p:txBody>
      </p:sp>
      <p:sp>
        <p:nvSpPr>
          <p:cNvPr id="21520" name="Rectangle 14"/>
          <p:cNvSpPr>
            <a:spLocks noChangeArrowheads="1"/>
          </p:cNvSpPr>
          <p:nvPr/>
        </p:nvSpPr>
        <p:spPr bwMode="auto">
          <a:xfrm>
            <a:off x="2597150" y="2027238"/>
            <a:ext cx="468313"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Cr</a:t>
            </a:r>
            <a:endParaRPr lang="de-DE" sz="1800" b="0">
              <a:latin typeface="Tahoma" pitchFamily="34" charset="0"/>
            </a:endParaRPr>
          </a:p>
          <a:p>
            <a:pPr algn="ctr" eaLnBrk="0" hangingPunct="0"/>
            <a:r>
              <a:rPr lang="de-DE" sz="900" b="0">
                <a:latin typeface="Tahoma" pitchFamily="34" charset="0"/>
              </a:rPr>
              <a:t>24 </a:t>
            </a:r>
            <a:r>
              <a:rPr lang="de-DE" sz="1000" b="0">
                <a:latin typeface="Tahoma" pitchFamily="34" charset="0"/>
              </a:rPr>
              <a:t>     </a:t>
            </a:r>
          </a:p>
        </p:txBody>
      </p:sp>
      <p:sp>
        <p:nvSpPr>
          <p:cNvPr id="21521" name="Rectangle 15"/>
          <p:cNvSpPr>
            <a:spLocks noChangeArrowheads="1"/>
          </p:cNvSpPr>
          <p:nvPr/>
        </p:nvSpPr>
        <p:spPr bwMode="auto">
          <a:xfrm>
            <a:off x="2105025" y="2027238"/>
            <a:ext cx="466725"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dirty="0">
                <a:latin typeface="Tahoma" pitchFamily="34" charset="0"/>
              </a:rPr>
              <a:t>V</a:t>
            </a:r>
            <a:endParaRPr lang="de-DE" sz="1800" b="0" dirty="0">
              <a:latin typeface="Tahoma" pitchFamily="34" charset="0"/>
            </a:endParaRPr>
          </a:p>
          <a:p>
            <a:pPr algn="ctr" eaLnBrk="0" hangingPunct="0"/>
            <a:r>
              <a:rPr lang="de-DE" sz="900" b="0" dirty="0">
                <a:latin typeface="Tahoma" pitchFamily="34" charset="0"/>
              </a:rPr>
              <a:t>23 </a:t>
            </a:r>
            <a:r>
              <a:rPr lang="de-DE" sz="1000" b="0" dirty="0">
                <a:latin typeface="Tahoma" pitchFamily="34" charset="0"/>
              </a:rPr>
              <a:t>     </a:t>
            </a:r>
          </a:p>
        </p:txBody>
      </p:sp>
      <p:sp>
        <p:nvSpPr>
          <p:cNvPr id="21522" name="Rectangle 16"/>
          <p:cNvSpPr>
            <a:spLocks noChangeArrowheads="1"/>
          </p:cNvSpPr>
          <p:nvPr/>
        </p:nvSpPr>
        <p:spPr bwMode="auto">
          <a:xfrm>
            <a:off x="1122363" y="2027238"/>
            <a:ext cx="466725"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Sc</a:t>
            </a:r>
            <a:endParaRPr lang="de-DE" sz="1800" b="0">
              <a:latin typeface="Tahoma" pitchFamily="34" charset="0"/>
            </a:endParaRPr>
          </a:p>
          <a:p>
            <a:pPr algn="ctr" eaLnBrk="0" hangingPunct="0"/>
            <a:r>
              <a:rPr lang="de-DE" sz="900" b="0">
                <a:latin typeface="Tahoma" pitchFamily="34" charset="0"/>
              </a:rPr>
              <a:t>21 </a:t>
            </a:r>
            <a:r>
              <a:rPr lang="de-DE" sz="1000" b="0">
                <a:latin typeface="Tahoma" pitchFamily="34" charset="0"/>
              </a:rPr>
              <a:t>     </a:t>
            </a:r>
          </a:p>
        </p:txBody>
      </p:sp>
      <p:sp>
        <p:nvSpPr>
          <p:cNvPr id="21523" name="Rectangle 17"/>
          <p:cNvSpPr>
            <a:spLocks noChangeArrowheads="1"/>
          </p:cNvSpPr>
          <p:nvPr/>
        </p:nvSpPr>
        <p:spPr bwMode="auto">
          <a:xfrm>
            <a:off x="4062413" y="2027238"/>
            <a:ext cx="466725"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Co</a:t>
            </a:r>
            <a:endParaRPr lang="de-DE" sz="1800" b="0">
              <a:latin typeface="Tahoma" pitchFamily="34" charset="0"/>
            </a:endParaRPr>
          </a:p>
          <a:p>
            <a:pPr algn="ctr" eaLnBrk="0" hangingPunct="0"/>
            <a:r>
              <a:rPr lang="de-DE" sz="900" b="0">
                <a:latin typeface="Tahoma" pitchFamily="34" charset="0"/>
              </a:rPr>
              <a:t>27 </a:t>
            </a:r>
            <a:r>
              <a:rPr lang="de-DE" sz="1000" b="0">
                <a:latin typeface="Tahoma" pitchFamily="34" charset="0"/>
              </a:rPr>
              <a:t>     </a:t>
            </a:r>
          </a:p>
        </p:txBody>
      </p:sp>
      <p:sp>
        <p:nvSpPr>
          <p:cNvPr id="21524" name="Rectangle 18"/>
          <p:cNvSpPr>
            <a:spLocks noChangeArrowheads="1"/>
          </p:cNvSpPr>
          <p:nvPr/>
        </p:nvSpPr>
        <p:spPr bwMode="auto">
          <a:xfrm>
            <a:off x="4554538" y="2027238"/>
            <a:ext cx="468312"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Ni</a:t>
            </a:r>
            <a:endParaRPr lang="de-DE" sz="1800" b="0">
              <a:latin typeface="Tahoma" pitchFamily="34" charset="0"/>
            </a:endParaRPr>
          </a:p>
          <a:p>
            <a:pPr algn="ctr" eaLnBrk="0" hangingPunct="0"/>
            <a:r>
              <a:rPr lang="de-DE" sz="900" b="0">
                <a:latin typeface="Tahoma" pitchFamily="34" charset="0"/>
              </a:rPr>
              <a:t>28 </a:t>
            </a:r>
            <a:r>
              <a:rPr lang="de-DE" sz="1000" b="0">
                <a:latin typeface="Tahoma" pitchFamily="34" charset="0"/>
              </a:rPr>
              <a:t>     </a:t>
            </a:r>
          </a:p>
        </p:txBody>
      </p:sp>
      <p:sp>
        <p:nvSpPr>
          <p:cNvPr id="21525" name="Rectangle 19"/>
          <p:cNvSpPr>
            <a:spLocks noChangeArrowheads="1"/>
          </p:cNvSpPr>
          <p:nvPr/>
        </p:nvSpPr>
        <p:spPr bwMode="auto">
          <a:xfrm>
            <a:off x="1609725" y="2027238"/>
            <a:ext cx="468313"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dirty="0">
                <a:latin typeface="Tahoma" pitchFamily="34" charset="0"/>
              </a:rPr>
              <a:t>Ti</a:t>
            </a:r>
            <a:endParaRPr lang="de-DE" sz="1800" b="0" dirty="0">
              <a:latin typeface="Tahoma" pitchFamily="34" charset="0"/>
            </a:endParaRPr>
          </a:p>
          <a:p>
            <a:pPr algn="ctr" eaLnBrk="0" hangingPunct="0"/>
            <a:r>
              <a:rPr lang="de-DE" sz="900" b="0" dirty="0">
                <a:latin typeface="Tahoma" pitchFamily="34" charset="0"/>
              </a:rPr>
              <a:t>22 </a:t>
            </a:r>
            <a:r>
              <a:rPr lang="de-DE" sz="1000" b="0" dirty="0">
                <a:latin typeface="Tahoma" pitchFamily="34" charset="0"/>
              </a:rPr>
              <a:t>     </a:t>
            </a:r>
          </a:p>
        </p:txBody>
      </p:sp>
      <p:sp>
        <p:nvSpPr>
          <p:cNvPr id="21526" name="Rectangle 20"/>
          <p:cNvSpPr>
            <a:spLocks noChangeArrowheads="1"/>
          </p:cNvSpPr>
          <p:nvPr/>
        </p:nvSpPr>
        <p:spPr bwMode="auto">
          <a:xfrm>
            <a:off x="3568700" y="2027238"/>
            <a:ext cx="466725"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Fe</a:t>
            </a:r>
            <a:endParaRPr lang="de-DE" sz="1800" b="0">
              <a:latin typeface="Tahoma" pitchFamily="34" charset="0"/>
            </a:endParaRPr>
          </a:p>
          <a:p>
            <a:pPr algn="ctr" eaLnBrk="0" hangingPunct="0"/>
            <a:r>
              <a:rPr lang="de-DE" sz="900" b="0">
                <a:latin typeface="Tahoma" pitchFamily="34" charset="0"/>
              </a:rPr>
              <a:t>26 </a:t>
            </a:r>
            <a:r>
              <a:rPr lang="de-DE" sz="1000" b="0">
                <a:latin typeface="Tahoma" pitchFamily="34" charset="0"/>
              </a:rPr>
              <a:t>     </a:t>
            </a:r>
          </a:p>
        </p:txBody>
      </p:sp>
      <p:sp>
        <p:nvSpPr>
          <p:cNvPr id="21527" name="Rectangle 21"/>
          <p:cNvSpPr>
            <a:spLocks noChangeArrowheads="1"/>
          </p:cNvSpPr>
          <p:nvPr/>
        </p:nvSpPr>
        <p:spPr bwMode="auto">
          <a:xfrm>
            <a:off x="3076575" y="2027238"/>
            <a:ext cx="466725"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Mn</a:t>
            </a:r>
            <a:endParaRPr lang="de-DE" sz="1800" b="0">
              <a:latin typeface="Tahoma" pitchFamily="34" charset="0"/>
            </a:endParaRPr>
          </a:p>
          <a:p>
            <a:pPr algn="ctr" eaLnBrk="0" hangingPunct="0"/>
            <a:r>
              <a:rPr lang="de-DE" sz="900" b="0">
                <a:latin typeface="Tahoma" pitchFamily="34" charset="0"/>
              </a:rPr>
              <a:t>25 </a:t>
            </a:r>
            <a:r>
              <a:rPr lang="de-DE" sz="1000" b="0">
                <a:latin typeface="Tahoma" pitchFamily="34" charset="0"/>
              </a:rPr>
              <a:t>     </a:t>
            </a:r>
          </a:p>
        </p:txBody>
      </p:sp>
      <p:sp>
        <p:nvSpPr>
          <p:cNvPr id="21528" name="Rectangle 22"/>
          <p:cNvSpPr>
            <a:spLocks noChangeArrowheads="1"/>
          </p:cNvSpPr>
          <p:nvPr/>
        </p:nvSpPr>
        <p:spPr bwMode="auto">
          <a:xfrm>
            <a:off x="8494713" y="2027238"/>
            <a:ext cx="468312"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Kr</a:t>
            </a:r>
            <a:endParaRPr lang="de-DE" sz="1800" b="0">
              <a:latin typeface="Tahoma" pitchFamily="34" charset="0"/>
            </a:endParaRPr>
          </a:p>
          <a:p>
            <a:pPr algn="ctr" eaLnBrk="0" hangingPunct="0"/>
            <a:r>
              <a:rPr lang="de-DE" sz="900" b="0">
                <a:latin typeface="Tahoma" pitchFamily="34" charset="0"/>
              </a:rPr>
              <a:t>36 </a:t>
            </a:r>
            <a:r>
              <a:rPr lang="de-DE" sz="1000" b="0">
                <a:latin typeface="Tahoma" pitchFamily="34" charset="0"/>
              </a:rPr>
              <a:t>     </a:t>
            </a:r>
          </a:p>
        </p:txBody>
      </p:sp>
      <p:sp>
        <p:nvSpPr>
          <p:cNvPr id="21529" name="Rectangle 23"/>
          <p:cNvSpPr>
            <a:spLocks noChangeArrowheads="1"/>
          </p:cNvSpPr>
          <p:nvPr/>
        </p:nvSpPr>
        <p:spPr bwMode="auto">
          <a:xfrm>
            <a:off x="8004175" y="2033588"/>
            <a:ext cx="468313"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Br</a:t>
            </a:r>
            <a:endParaRPr lang="de-DE" sz="1800" b="0">
              <a:latin typeface="Tahoma" pitchFamily="34" charset="0"/>
            </a:endParaRPr>
          </a:p>
          <a:p>
            <a:pPr algn="ctr" eaLnBrk="0" hangingPunct="0"/>
            <a:r>
              <a:rPr lang="de-DE" sz="900" b="0">
                <a:latin typeface="Tahoma" pitchFamily="34" charset="0"/>
              </a:rPr>
              <a:t>35 </a:t>
            </a:r>
            <a:r>
              <a:rPr lang="de-DE" sz="1000" b="0">
                <a:latin typeface="Tahoma" pitchFamily="34" charset="0"/>
              </a:rPr>
              <a:t>     </a:t>
            </a:r>
          </a:p>
        </p:txBody>
      </p:sp>
      <p:sp>
        <p:nvSpPr>
          <p:cNvPr id="21530" name="Rectangle 24"/>
          <p:cNvSpPr>
            <a:spLocks noChangeArrowheads="1"/>
          </p:cNvSpPr>
          <p:nvPr/>
        </p:nvSpPr>
        <p:spPr bwMode="auto">
          <a:xfrm>
            <a:off x="7508875" y="2027238"/>
            <a:ext cx="468313"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Se</a:t>
            </a:r>
            <a:endParaRPr lang="de-DE" sz="1800" b="0">
              <a:latin typeface="Tahoma" pitchFamily="34" charset="0"/>
            </a:endParaRPr>
          </a:p>
          <a:p>
            <a:pPr algn="ctr" eaLnBrk="0" hangingPunct="0"/>
            <a:r>
              <a:rPr lang="de-DE" sz="900" b="0">
                <a:latin typeface="Tahoma" pitchFamily="34" charset="0"/>
              </a:rPr>
              <a:t>34 </a:t>
            </a:r>
            <a:r>
              <a:rPr lang="de-DE" sz="1000" b="0">
                <a:latin typeface="Tahoma" pitchFamily="34" charset="0"/>
              </a:rPr>
              <a:t>     </a:t>
            </a:r>
          </a:p>
        </p:txBody>
      </p:sp>
      <p:sp>
        <p:nvSpPr>
          <p:cNvPr id="21531" name="Rectangle 25"/>
          <p:cNvSpPr>
            <a:spLocks noChangeArrowheads="1"/>
          </p:cNvSpPr>
          <p:nvPr/>
        </p:nvSpPr>
        <p:spPr bwMode="auto">
          <a:xfrm>
            <a:off x="7015163" y="2027238"/>
            <a:ext cx="468312"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As</a:t>
            </a:r>
            <a:endParaRPr lang="de-DE" sz="1800" b="0">
              <a:latin typeface="Tahoma" pitchFamily="34" charset="0"/>
            </a:endParaRPr>
          </a:p>
          <a:p>
            <a:pPr algn="ctr" eaLnBrk="0" hangingPunct="0"/>
            <a:r>
              <a:rPr lang="de-DE" sz="900" b="0">
                <a:latin typeface="Tahoma" pitchFamily="34" charset="0"/>
              </a:rPr>
              <a:t>33 </a:t>
            </a:r>
            <a:r>
              <a:rPr lang="de-DE" sz="1000" b="0">
                <a:latin typeface="Tahoma" pitchFamily="34" charset="0"/>
              </a:rPr>
              <a:t>     </a:t>
            </a:r>
          </a:p>
        </p:txBody>
      </p:sp>
      <p:sp>
        <p:nvSpPr>
          <p:cNvPr id="21532" name="Rectangle 26"/>
          <p:cNvSpPr>
            <a:spLocks noChangeArrowheads="1"/>
          </p:cNvSpPr>
          <p:nvPr/>
        </p:nvSpPr>
        <p:spPr bwMode="auto">
          <a:xfrm>
            <a:off x="6521450" y="2027238"/>
            <a:ext cx="468313"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Ge</a:t>
            </a:r>
            <a:endParaRPr lang="de-DE" sz="1800" b="0">
              <a:latin typeface="Tahoma" pitchFamily="34" charset="0"/>
            </a:endParaRPr>
          </a:p>
          <a:p>
            <a:pPr algn="ctr" eaLnBrk="0" hangingPunct="0"/>
            <a:r>
              <a:rPr lang="de-DE" sz="900" b="0">
                <a:latin typeface="Tahoma" pitchFamily="34" charset="0"/>
              </a:rPr>
              <a:t>32 </a:t>
            </a:r>
            <a:r>
              <a:rPr lang="de-DE" sz="1000" b="0">
                <a:latin typeface="Tahoma" pitchFamily="34" charset="0"/>
              </a:rPr>
              <a:t>     </a:t>
            </a:r>
          </a:p>
        </p:txBody>
      </p:sp>
      <p:sp>
        <p:nvSpPr>
          <p:cNvPr id="21533" name="Rectangle 27"/>
          <p:cNvSpPr>
            <a:spLocks noChangeArrowheads="1"/>
          </p:cNvSpPr>
          <p:nvPr/>
        </p:nvSpPr>
        <p:spPr bwMode="auto">
          <a:xfrm>
            <a:off x="6029325" y="2027238"/>
            <a:ext cx="468313"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Ga</a:t>
            </a:r>
            <a:endParaRPr lang="de-DE" sz="1800" b="0">
              <a:latin typeface="Tahoma" pitchFamily="34" charset="0"/>
            </a:endParaRPr>
          </a:p>
          <a:p>
            <a:pPr algn="ctr" eaLnBrk="0" hangingPunct="0"/>
            <a:r>
              <a:rPr lang="de-DE" sz="900" b="0">
                <a:latin typeface="Tahoma" pitchFamily="34" charset="0"/>
              </a:rPr>
              <a:t>31 </a:t>
            </a:r>
            <a:r>
              <a:rPr lang="de-DE" sz="1000" b="0">
                <a:latin typeface="Tahoma" pitchFamily="34" charset="0"/>
              </a:rPr>
              <a:t>     </a:t>
            </a:r>
          </a:p>
        </p:txBody>
      </p:sp>
      <p:sp>
        <p:nvSpPr>
          <p:cNvPr id="21534" name="Rectangle 28"/>
          <p:cNvSpPr>
            <a:spLocks noChangeArrowheads="1"/>
          </p:cNvSpPr>
          <p:nvPr/>
        </p:nvSpPr>
        <p:spPr bwMode="auto">
          <a:xfrm>
            <a:off x="8494713" y="2616200"/>
            <a:ext cx="468312" cy="566738"/>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Xe</a:t>
            </a:r>
            <a:endParaRPr lang="de-DE" sz="1800" b="0">
              <a:latin typeface="Tahoma" pitchFamily="34" charset="0"/>
            </a:endParaRPr>
          </a:p>
          <a:p>
            <a:pPr algn="ctr" eaLnBrk="0" hangingPunct="0"/>
            <a:r>
              <a:rPr lang="de-DE" sz="900" b="0">
                <a:latin typeface="Tahoma" pitchFamily="34" charset="0"/>
              </a:rPr>
              <a:t>54</a:t>
            </a:r>
            <a:r>
              <a:rPr lang="de-DE" sz="900" b="0">
                <a:solidFill>
                  <a:schemeClr val="bg1"/>
                </a:solidFill>
                <a:latin typeface="Tahoma" pitchFamily="34" charset="0"/>
              </a:rPr>
              <a:t> </a:t>
            </a:r>
            <a:r>
              <a:rPr lang="de-DE" sz="1000" b="0">
                <a:solidFill>
                  <a:schemeClr val="bg1"/>
                </a:solidFill>
                <a:latin typeface="Tahoma" pitchFamily="34" charset="0"/>
              </a:rPr>
              <a:t>     </a:t>
            </a:r>
          </a:p>
        </p:txBody>
      </p:sp>
      <p:sp>
        <p:nvSpPr>
          <p:cNvPr id="21535" name="Rectangle 29"/>
          <p:cNvSpPr>
            <a:spLocks noChangeArrowheads="1"/>
          </p:cNvSpPr>
          <p:nvPr/>
        </p:nvSpPr>
        <p:spPr bwMode="auto">
          <a:xfrm>
            <a:off x="8004175" y="2624138"/>
            <a:ext cx="468313"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I</a:t>
            </a:r>
            <a:endParaRPr lang="de-DE" sz="1800" b="0">
              <a:latin typeface="Tahoma" pitchFamily="34" charset="0"/>
            </a:endParaRPr>
          </a:p>
          <a:p>
            <a:pPr algn="ctr" eaLnBrk="0" hangingPunct="0"/>
            <a:r>
              <a:rPr lang="de-DE" sz="900" b="0">
                <a:latin typeface="Tahoma" pitchFamily="34" charset="0"/>
              </a:rPr>
              <a:t>53 </a:t>
            </a:r>
            <a:r>
              <a:rPr lang="de-DE" sz="1000" b="0">
                <a:latin typeface="Tahoma" pitchFamily="34" charset="0"/>
              </a:rPr>
              <a:t>     </a:t>
            </a:r>
          </a:p>
        </p:txBody>
      </p:sp>
      <p:sp>
        <p:nvSpPr>
          <p:cNvPr id="21536" name="Rectangle 30"/>
          <p:cNvSpPr>
            <a:spLocks noChangeArrowheads="1"/>
          </p:cNvSpPr>
          <p:nvPr/>
        </p:nvSpPr>
        <p:spPr bwMode="auto">
          <a:xfrm>
            <a:off x="7508875" y="2616200"/>
            <a:ext cx="468313" cy="566738"/>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dirty="0">
                <a:latin typeface="Tahoma" pitchFamily="34" charset="0"/>
              </a:rPr>
              <a:t>Te</a:t>
            </a:r>
            <a:endParaRPr lang="de-DE" sz="1800" b="0" dirty="0">
              <a:latin typeface="Tahoma" pitchFamily="34" charset="0"/>
            </a:endParaRPr>
          </a:p>
          <a:p>
            <a:pPr algn="ctr" eaLnBrk="0" hangingPunct="0"/>
            <a:r>
              <a:rPr lang="de-DE" sz="900" b="0" dirty="0">
                <a:latin typeface="Tahoma" pitchFamily="34" charset="0"/>
              </a:rPr>
              <a:t>52 </a:t>
            </a:r>
            <a:r>
              <a:rPr lang="de-DE" sz="1000" b="0" dirty="0">
                <a:latin typeface="Tahoma" pitchFamily="34" charset="0"/>
              </a:rPr>
              <a:t>     </a:t>
            </a:r>
          </a:p>
        </p:txBody>
      </p:sp>
      <p:sp>
        <p:nvSpPr>
          <p:cNvPr id="21537" name="Rectangle 31"/>
          <p:cNvSpPr>
            <a:spLocks noChangeArrowheads="1"/>
          </p:cNvSpPr>
          <p:nvPr/>
        </p:nvSpPr>
        <p:spPr bwMode="auto">
          <a:xfrm>
            <a:off x="7015163" y="2616200"/>
            <a:ext cx="468312" cy="566738"/>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Sb</a:t>
            </a:r>
            <a:endParaRPr lang="de-DE" sz="1800" b="0">
              <a:latin typeface="Tahoma" pitchFamily="34" charset="0"/>
            </a:endParaRPr>
          </a:p>
          <a:p>
            <a:pPr algn="ctr" eaLnBrk="0" hangingPunct="0"/>
            <a:r>
              <a:rPr lang="de-DE" sz="900" b="0">
                <a:latin typeface="Tahoma" pitchFamily="34" charset="0"/>
              </a:rPr>
              <a:t>51 </a:t>
            </a:r>
            <a:r>
              <a:rPr lang="de-DE" sz="1000" b="0">
                <a:latin typeface="Tahoma" pitchFamily="34" charset="0"/>
              </a:rPr>
              <a:t>     </a:t>
            </a:r>
          </a:p>
        </p:txBody>
      </p:sp>
      <p:sp>
        <p:nvSpPr>
          <p:cNvPr id="21538" name="Rectangle 32"/>
          <p:cNvSpPr>
            <a:spLocks noChangeArrowheads="1"/>
          </p:cNvSpPr>
          <p:nvPr/>
        </p:nvSpPr>
        <p:spPr bwMode="auto">
          <a:xfrm>
            <a:off x="6521450" y="2616200"/>
            <a:ext cx="468313" cy="566738"/>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Sn</a:t>
            </a:r>
            <a:endParaRPr lang="de-DE" sz="1800" b="0">
              <a:latin typeface="Tahoma" pitchFamily="34" charset="0"/>
            </a:endParaRPr>
          </a:p>
          <a:p>
            <a:pPr algn="ctr" eaLnBrk="0" hangingPunct="0"/>
            <a:r>
              <a:rPr lang="de-DE" sz="900" b="0">
                <a:latin typeface="Tahoma" pitchFamily="34" charset="0"/>
              </a:rPr>
              <a:t>50 </a:t>
            </a:r>
            <a:r>
              <a:rPr lang="de-DE" sz="1000" b="0">
                <a:latin typeface="Tahoma" pitchFamily="34" charset="0"/>
              </a:rPr>
              <a:t>     </a:t>
            </a:r>
          </a:p>
        </p:txBody>
      </p:sp>
      <p:sp>
        <p:nvSpPr>
          <p:cNvPr id="21539" name="Rectangle 35"/>
          <p:cNvSpPr>
            <a:spLocks noChangeArrowheads="1"/>
          </p:cNvSpPr>
          <p:nvPr/>
        </p:nvSpPr>
        <p:spPr bwMode="auto">
          <a:xfrm>
            <a:off x="7015163" y="3217863"/>
            <a:ext cx="468312"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dirty="0">
                <a:latin typeface="Tahoma" pitchFamily="34" charset="0"/>
              </a:rPr>
              <a:t>Bi</a:t>
            </a:r>
            <a:endParaRPr lang="de-DE" sz="1800" b="0" dirty="0">
              <a:latin typeface="Tahoma" pitchFamily="34" charset="0"/>
            </a:endParaRPr>
          </a:p>
          <a:p>
            <a:pPr algn="ctr" eaLnBrk="0" hangingPunct="0"/>
            <a:r>
              <a:rPr lang="de-DE" sz="900" b="0" dirty="0">
                <a:latin typeface="Tahoma" pitchFamily="34" charset="0"/>
              </a:rPr>
              <a:t>83 </a:t>
            </a:r>
            <a:r>
              <a:rPr lang="de-DE" sz="1000" b="0" dirty="0">
                <a:latin typeface="Tahoma" pitchFamily="34" charset="0"/>
              </a:rPr>
              <a:t>     </a:t>
            </a:r>
          </a:p>
        </p:txBody>
      </p:sp>
      <p:sp>
        <p:nvSpPr>
          <p:cNvPr id="21540" name="Rectangle 36"/>
          <p:cNvSpPr>
            <a:spLocks noChangeArrowheads="1"/>
          </p:cNvSpPr>
          <p:nvPr/>
        </p:nvSpPr>
        <p:spPr bwMode="auto">
          <a:xfrm>
            <a:off x="6521450" y="3217863"/>
            <a:ext cx="468313"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Pb</a:t>
            </a:r>
            <a:endParaRPr lang="de-DE" sz="1800" b="0">
              <a:latin typeface="Tahoma" pitchFamily="34" charset="0"/>
            </a:endParaRPr>
          </a:p>
          <a:p>
            <a:pPr algn="ctr" eaLnBrk="0" hangingPunct="0"/>
            <a:r>
              <a:rPr lang="de-DE" sz="900" b="0">
                <a:latin typeface="Tahoma" pitchFamily="34" charset="0"/>
              </a:rPr>
              <a:t>82 </a:t>
            </a:r>
            <a:r>
              <a:rPr lang="de-DE" sz="1000" b="0">
                <a:latin typeface="Tahoma" pitchFamily="34" charset="0"/>
              </a:rPr>
              <a:t>     </a:t>
            </a:r>
          </a:p>
        </p:txBody>
      </p:sp>
      <p:sp>
        <p:nvSpPr>
          <p:cNvPr id="21541" name="Rectangle 37"/>
          <p:cNvSpPr>
            <a:spLocks noChangeArrowheads="1"/>
          </p:cNvSpPr>
          <p:nvPr/>
        </p:nvSpPr>
        <p:spPr bwMode="auto">
          <a:xfrm>
            <a:off x="5045075" y="2616200"/>
            <a:ext cx="466725" cy="566738"/>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Ag</a:t>
            </a:r>
            <a:endParaRPr lang="de-DE" sz="1800" b="0">
              <a:latin typeface="Tahoma" pitchFamily="34" charset="0"/>
            </a:endParaRPr>
          </a:p>
          <a:p>
            <a:pPr algn="ctr" eaLnBrk="0" hangingPunct="0"/>
            <a:r>
              <a:rPr lang="de-DE" sz="900" b="0">
                <a:latin typeface="Tahoma" pitchFamily="34" charset="0"/>
              </a:rPr>
              <a:t>47 </a:t>
            </a:r>
            <a:r>
              <a:rPr lang="de-DE" sz="1000" b="0">
                <a:latin typeface="Tahoma" pitchFamily="34" charset="0"/>
              </a:rPr>
              <a:t>     </a:t>
            </a:r>
          </a:p>
        </p:txBody>
      </p:sp>
      <p:sp>
        <p:nvSpPr>
          <p:cNvPr id="21542" name="Rectangle 38"/>
          <p:cNvSpPr>
            <a:spLocks noChangeArrowheads="1"/>
          </p:cNvSpPr>
          <p:nvPr/>
        </p:nvSpPr>
        <p:spPr bwMode="auto">
          <a:xfrm>
            <a:off x="5045075" y="3217863"/>
            <a:ext cx="466725"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Au</a:t>
            </a:r>
            <a:endParaRPr lang="de-DE" sz="1800" b="0">
              <a:latin typeface="Tahoma" pitchFamily="34" charset="0"/>
            </a:endParaRPr>
          </a:p>
          <a:p>
            <a:pPr algn="ctr" eaLnBrk="0" hangingPunct="0"/>
            <a:r>
              <a:rPr lang="de-DE" sz="900" b="0">
                <a:latin typeface="Tahoma" pitchFamily="34" charset="0"/>
              </a:rPr>
              <a:t>79 </a:t>
            </a:r>
            <a:r>
              <a:rPr lang="de-DE" sz="1000" b="0">
                <a:latin typeface="Tahoma" pitchFamily="34" charset="0"/>
              </a:rPr>
              <a:t>     </a:t>
            </a:r>
          </a:p>
        </p:txBody>
      </p:sp>
      <p:sp>
        <p:nvSpPr>
          <p:cNvPr id="21543" name="Rectangle 39"/>
          <p:cNvSpPr>
            <a:spLocks noChangeArrowheads="1"/>
          </p:cNvSpPr>
          <p:nvPr/>
        </p:nvSpPr>
        <p:spPr bwMode="auto">
          <a:xfrm>
            <a:off x="153988" y="242888"/>
            <a:ext cx="468312" cy="568325"/>
          </a:xfrm>
          <a:prstGeom prst="rect">
            <a:avLst/>
          </a:prstGeom>
          <a:solidFill>
            <a:schemeClr val="folHlink"/>
          </a:solidFill>
          <a:ln w="9525">
            <a:solidFill>
              <a:schemeClr val="tx1"/>
            </a:solidFill>
            <a:miter lim="800000"/>
            <a:headEnd/>
            <a:tailEnd/>
          </a:ln>
          <a:effectLst>
            <a:prstShdw prst="shdw17" dist="17961" dir="13500000">
              <a:schemeClr val="bg2"/>
            </a:prstShdw>
          </a:effectLst>
        </p:spPr>
        <p:txBody>
          <a:bodyPr wrap="none" anchor="ctr"/>
          <a:lstStyle/>
          <a:p>
            <a:pPr algn="ctr" eaLnBrk="0" hangingPunct="0">
              <a:spcBef>
                <a:spcPct val="5000"/>
              </a:spcBef>
            </a:pPr>
            <a:r>
              <a:rPr lang="de-DE" sz="1400">
                <a:latin typeface="Tahoma" pitchFamily="34" charset="0"/>
              </a:rPr>
              <a:t>H</a:t>
            </a:r>
            <a:endParaRPr lang="de-DE" sz="1800" b="0">
              <a:latin typeface="Tahoma" pitchFamily="34" charset="0"/>
            </a:endParaRPr>
          </a:p>
          <a:p>
            <a:pPr algn="ctr" eaLnBrk="0" hangingPunct="0"/>
            <a:r>
              <a:rPr lang="de-DE" sz="900" b="0">
                <a:latin typeface="Tahoma" pitchFamily="34" charset="0"/>
              </a:rPr>
              <a:t>1 </a:t>
            </a:r>
            <a:r>
              <a:rPr lang="de-DE" sz="1000" b="0">
                <a:latin typeface="Tahoma" pitchFamily="34" charset="0"/>
              </a:rPr>
              <a:t>     </a:t>
            </a:r>
          </a:p>
        </p:txBody>
      </p:sp>
      <p:sp>
        <p:nvSpPr>
          <p:cNvPr id="21544" name="Rectangle 40"/>
          <p:cNvSpPr>
            <a:spLocks noChangeArrowheads="1"/>
          </p:cNvSpPr>
          <p:nvPr/>
        </p:nvSpPr>
        <p:spPr bwMode="auto">
          <a:xfrm>
            <a:off x="153988" y="839788"/>
            <a:ext cx="468312" cy="568325"/>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Li</a:t>
            </a:r>
            <a:endParaRPr lang="de-DE" sz="1800" b="0">
              <a:latin typeface="Tahoma" pitchFamily="34" charset="0"/>
            </a:endParaRPr>
          </a:p>
          <a:p>
            <a:pPr algn="ctr" eaLnBrk="0" hangingPunct="0"/>
            <a:r>
              <a:rPr lang="de-DE" sz="900" b="0">
                <a:latin typeface="Tahoma" pitchFamily="34" charset="0"/>
              </a:rPr>
              <a:t>3 </a:t>
            </a:r>
            <a:r>
              <a:rPr lang="de-DE" sz="1000" b="0">
                <a:latin typeface="Tahoma" pitchFamily="34" charset="0"/>
              </a:rPr>
              <a:t>     </a:t>
            </a:r>
          </a:p>
        </p:txBody>
      </p:sp>
      <p:sp>
        <p:nvSpPr>
          <p:cNvPr id="21545" name="Rectangle 41"/>
          <p:cNvSpPr>
            <a:spLocks noChangeArrowheads="1"/>
          </p:cNvSpPr>
          <p:nvPr/>
        </p:nvSpPr>
        <p:spPr bwMode="auto">
          <a:xfrm>
            <a:off x="153988" y="1436688"/>
            <a:ext cx="468312"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Na</a:t>
            </a:r>
            <a:endParaRPr lang="de-DE" sz="1800" b="0">
              <a:latin typeface="Tahoma" pitchFamily="34" charset="0"/>
            </a:endParaRPr>
          </a:p>
          <a:p>
            <a:pPr algn="ctr" eaLnBrk="0" hangingPunct="0"/>
            <a:r>
              <a:rPr lang="de-DE" sz="900" b="0">
                <a:latin typeface="Tahoma" pitchFamily="34" charset="0"/>
              </a:rPr>
              <a:t>11</a:t>
            </a:r>
            <a:r>
              <a:rPr lang="de-DE" sz="1000" b="0">
                <a:latin typeface="Tahoma" pitchFamily="34" charset="0"/>
              </a:rPr>
              <a:t>     </a:t>
            </a:r>
          </a:p>
        </p:txBody>
      </p:sp>
      <p:sp>
        <p:nvSpPr>
          <p:cNvPr id="21546" name="Rectangle 42"/>
          <p:cNvSpPr>
            <a:spLocks noChangeArrowheads="1"/>
          </p:cNvSpPr>
          <p:nvPr/>
        </p:nvSpPr>
        <p:spPr bwMode="auto">
          <a:xfrm>
            <a:off x="153988" y="2033588"/>
            <a:ext cx="468312"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K</a:t>
            </a:r>
            <a:endParaRPr lang="de-DE" sz="1800" b="0">
              <a:latin typeface="Tahoma" pitchFamily="34" charset="0"/>
            </a:endParaRPr>
          </a:p>
          <a:p>
            <a:pPr algn="ctr" eaLnBrk="0" hangingPunct="0"/>
            <a:r>
              <a:rPr lang="de-DE" sz="900" b="0">
                <a:latin typeface="Tahoma" pitchFamily="34" charset="0"/>
              </a:rPr>
              <a:t>19  </a:t>
            </a:r>
            <a:r>
              <a:rPr lang="de-DE" sz="1000" b="0">
                <a:latin typeface="Tahoma" pitchFamily="34" charset="0"/>
              </a:rPr>
              <a:t>    </a:t>
            </a:r>
          </a:p>
        </p:txBody>
      </p:sp>
      <p:sp>
        <p:nvSpPr>
          <p:cNvPr id="21547" name="Rectangle 43"/>
          <p:cNvSpPr>
            <a:spLocks noChangeArrowheads="1"/>
          </p:cNvSpPr>
          <p:nvPr/>
        </p:nvSpPr>
        <p:spPr bwMode="auto">
          <a:xfrm>
            <a:off x="153988" y="3225800"/>
            <a:ext cx="468312" cy="566738"/>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Cs</a:t>
            </a:r>
            <a:endParaRPr lang="de-DE" sz="1800" b="0">
              <a:latin typeface="Tahoma" pitchFamily="34" charset="0"/>
            </a:endParaRPr>
          </a:p>
          <a:p>
            <a:pPr algn="ctr" eaLnBrk="0" hangingPunct="0"/>
            <a:r>
              <a:rPr lang="de-DE" sz="900" b="0">
                <a:latin typeface="Tahoma" pitchFamily="34" charset="0"/>
              </a:rPr>
              <a:t>55</a:t>
            </a:r>
            <a:r>
              <a:rPr lang="de-DE" sz="1000" b="0">
                <a:latin typeface="Tahoma" pitchFamily="34" charset="0"/>
              </a:rPr>
              <a:t>      </a:t>
            </a:r>
          </a:p>
        </p:txBody>
      </p:sp>
      <p:sp>
        <p:nvSpPr>
          <p:cNvPr id="21548" name="Rectangle 44"/>
          <p:cNvSpPr>
            <a:spLocks noChangeArrowheads="1"/>
          </p:cNvSpPr>
          <p:nvPr/>
        </p:nvSpPr>
        <p:spPr bwMode="auto">
          <a:xfrm>
            <a:off x="153988" y="2624138"/>
            <a:ext cx="468312"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Rb</a:t>
            </a:r>
            <a:endParaRPr lang="de-DE" sz="1800" b="0">
              <a:latin typeface="Tahoma" pitchFamily="34" charset="0"/>
            </a:endParaRPr>
          </a:p>
          <a:p>
            <a:pPr algn="ctr" eaLnBrk="0" hangingPunct="0"/>
            <a:r>
              <a:rPr lang="de-DE" sz="900" b="0">
                <a:latin typeface="Tahoma" pitchFamily="34" charset="0"/>
              </a:rPr>
              <a:t>37 </a:t>
            </a:r>
            <a:r>
              <a:rPr lang="de-DE" sz="1000" b="0">
                <a:latin typeface="Tahoma" pitchFamily="34" charset="0"/>
              </a:rPr>
              <a:t>     </a:t>
            </a:r>
          </a:p>
        </p:txBody>
      </p:sp>
      <p:sp>
        <p:nvSpPr>
          <p:cNvPr id="21549" name="Rectangle 45"/>
          <p:cNvSpPr>
            <a:spLocks noChangeArrowheads="1"/>
          </p:cNvSpPr>
          <p:nvPr/>
        </p:nvSpPr>
        <p:spPr bwMode="auto">
          <a:xfrm>
            <a:off x="635000" y="2033588"/>
            <a:ext cx="466725"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Ca</a:t>
            </a:r>
            <a:endParaRPr lang="de-DE" sz="1800" b="0">
              <a:latin typeface="Tahoma" pitchFamily="34" charset="0"/>
            </a:endParaRPr>
          </a:p>
          <a:p>
            <a:pPr algn="ctr" eaLnBrk="0" hangingPunct="0"/>
            <a:r>
              <a:rPr lang="de-DE" sz="900" b="0">
                <a:latin typeface="Tahoma" pitchFamily="34" charset="0"/>
              </a:rPr>
              <a:t>20 </a:t>
            </a:r>
            <a:r>
              <a:rPr lang="de-DE" sz="1000" b="0">
                <a:latin typeface="Tahoma" pitchFamily="34" charset="0"/>
              </a:rPr>
              <a:t>     </a:t>
            </a:r>
          </a:p>
        </p:txBody>
      </p:sp>
      <p:sp>
        <p:nvSpPr>
          <p:cNvPr id="21550" name="Rectangle 46"/>
          <p:cNvSpPr>
            <a:spLocks noChangeArrowheads="1"/>
          </p:cNvSpPr>
          <p:nvPr/>
        </p:nvSpPr>
        <p:spPr bwMode="auto">
          <a:xfrm>
            <a:off x="2590800" y="2616200"/>
            <a:ext cx="468313" cy="566738"/>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Mo</a:t>
            </a:r>
            <a:endParaRPr lang="de-DE" sz="1800" b="0">
              <a:latin typeface="Tahoma" pitchFamily="34" charset="0"/>
            </a:endParaRPr>
          </a:p>
          <a:p>
            <a:pPr algn="ctr" eaLnBrk="0" hangingPunct="0"/>
            <a:r>
              <a:rPr lang="de-DE" sz="900" b="0">
                <a:latin typeface="Tahoma" pitchFamily="34" charset="0"/>
              </a:rPr>
              <a:t>42 </a:t>
            </a:r>
            <a:r>
              <a:rPr lang="de-DE" sz="1000" b="0">
                <a:latin typeface="Tahoma" pitchFamily="34" charset="0"/>
              </a:rPr>
              <a:t>     </a:t>
            </a:r>
          </a:p>
        </p:txBody>
      </p:sp>
      <p:sp>
        <p:nvSpPr>
          <p:cNvPr id="21551" name="Rectangle 47"/>
          <p:cNvSpPr>
            <a:spLocks noChangeArrowheads="1"/>
          </p:cNvSpPr>
          <p:nvPr/>
        </p:nvSpPr>
        <p:spPr bwMode="auto">
          <a:xfrm>
            <a:off x="2098675" y="2616200"/>
            <a:ext cx="466725" cy="566738"/>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Nb</a:t>
            </a:r>
            <a:endParaRPr lang="de-DE" sz="1800" b="0">
              <a:latin typeface="Tahoma" pitchFamily="34" charset="0"/>
            </a:endParaRPr>
          </a:p>
          <a:p>
            <a:pPr algn="ctr" eaLnBrk="0" hangingPunct="0"/>
            <a:r>
              <a:rPr lang="de-DE" sz="900" b="0">
                <a:latin typeface="Tahoma" pitchFamily="34" charset="0"/>
              </a:rPr>
              <a:t>41 </a:t>
            </a:r>
            <a:r>
              <a:rPr lang="de-DE" sz="1000" b="0">
                <a:latin typeface="Tahoma" pitchFamily="34" charset="0"/>
              </a:rPr>
              <a:t>     </a:t>
            </a:r>
          </a:p>
        </p:txBody>
      </p:sp>
      <p:sp>
        <p:nvSpPr>
          <p:cNvPr id="21552" name="Rectangle 48"/>
          <p:cNvSpPr>
            <a:spLocks noChangeArrowheads="1"/>
          </p:cNvSpPr>
          <p:nvPr/>
        </p:nvSpPr>
        <p:spPr bwMode="auto">
          <a:xfrm>
            <a:off x="635000" y="2624138"/>
            <a:ext cx="466725"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Sr</a:t>
            </a:r>
            <a:endParaRPr lang="de-DE" sz="1800" b="0">
              <a:latin typeface="Tahoma" pitchFamily="34" charset="0"/>
            </a:endParaRPr>
          </a:p>
          <a:p>
            <a:pPr algn="ctr" eaLnBrk="0" hangingPunct="0"/>
            <a:r>
              <a:rPr lang="de-DE" sz="900" b="0">
                <a:latin typeface="Tahoma" pitchFamily="34" charset="0"/>
              </a:rPr>
              <a:t>38 </a:t>
            </a:r>
            <a:r>
              <a:rPr lang="de-DE" sz="1000" b="0">
                <a:latin typeface="Tahoma" pitchFamily="34" charset="0"/>
              </a:rPr>
              <a:t>     </a:t>
            </a:r>
          </a:p>
        </p:txBody>
      </p:sp>
      <p:sp>
        <p:nvSpPr>
          <p:cNvPr id="21553" name="Rectangle 49"/>
          <p:cNvSpPr>
            <a:spLocks noChangeArrowheads="1"/>
          </p:cNvSpPr>
          <p:nvPr/>
        </p:nvSpPr>
        <p:spPr bwMode="auto">
          <a:xfrm>
            <a:off x="4056063" y="2616200"/>
            <a:ext cx="466725" cy="566738"/>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Rh</a:t>
            </a:r>
            <a:endParaRPr lang="de-DE" sz="1800" b="0">
              <a:latin typeface="Tahoma" pitchFamily="34" charset="0"/>
            </a:endParaRPr>
          </a:p>
          <a:p>
            <a:pPr algn="ctr" eaLnBrk="0" hangingPunct="0"/>
            <a:r>
              <a:rPr lang="de-DE" sz="900" b="0">
                <a:latin typeface="Tahoma" pitchFamily="34" charset="0"/>
              </a:rPr>
              <a:t>45</a:t>
            </a:r>
            <a:r>
              <a:rPr lang="de-DE" sz="1000" b="0">
                <a:latin typeface="Tahoma" pitchFamily="34" charset="0"/>
              </a:rPr>
              <a:t>    </a:t>
            </a:r>
          </a:p>
        </p:txBody>
      </p:sp>
      <p:sp>
        <p:nvSpPr>
          <p:cNvPr id="21554" name="Rectangle 50"/>
          <p:cNvSpPr>
            <a:spLocks noChangeArrowheads="1"/>
          </p:cNvSpPr>
          <p:nvPr/>
        </p:nvSpPr>
        <p:spPr bwMode="auto">
          <a:xfrm>
            <a:off x="4548188" y="2616200"/>
            <a:ext cx="468312" cy="566738"/>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Pd</a:t>
            </a:r>
            <a:endParaRPr lang="de-DE" sz="1800" b="0">
              <a:latin typeface="Tahoma" pitchFamily="34" charset="0"/>
            </a:endParaRPr>
          </a:p>
          <a:p>
            <a:pPr algn="ctr" eaLnBrk="0" hangingPunct="0"/>
            <a:r>
              <a:rPr lang="de-DE" sz="900" b="0">
                <a:latin typeface="Tahoma" pitchFamily="34" charset="0"/>
              </a:rPr>
              <a:t>46 </a:t>
            </a:r>
            <a:r>
              <a:rPr lang="de-DE" sz="1000" b="0">
                <a:latin typeface="Tahoma" pitchFamily="34" charset="0"/>
              </a:rPr>
              <a:t>     </a:t>
            </a:r>
          </a:p>
        </p:txBody>
      </p:sp>
      <p:sp>
        <p:nvSpPr>
          <p:cNvPr id="21555" name="Rectangle 51"/>
          <p:cNvSpPr>
            <a:spLocks noChangeArrowheads="1"/>
          </p:cNvSpPr>
          <p:nvPr/>
        </p:nvSpPr>
        <p:spPr bwMode="auto">
          <a:xfrm>
            <a:off x="1603375" y="2616200"/>
            <a:ext cx="466725" cy="566738"/>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Zr</a:t>
            </a:r>
            <a:endParaRPr lang="de-DE" sz="1800" b="0">
              <a:latin typeface="Tahoma" pitchFamily="34" charset="0"/>
            </a:endParaRPr>
          </a:p>
          <a:p>
            <a:pPr algn="ctr" eaLnBrk="0" hangingPunct="0"/>
            <a:r>
              <a:rPr lang="de-DE" sz="900" b="0">
                <a:latin typeface="Tahoma" pitchFamily="34" charset="0"/>
              </a:rPr>
              <a:t>40 </a:t>
            </a:r>
            <a:r>
              <a:rPr lang="de-DE" sz="1000" b="0">
                <a:latin typeface="Tahoma" pitchFamily="34" charset="0"/>
              </a:rPr>
              <a:t>     </a:t>
            </a:r>
          </a:p>
        </p:txBody>
      </p:sp>
      <p:sp>
        <p:nvSpPr>
          <p:cNvPr id="21556" name="Rectangle 52"/>
          <p:cNvSpPr>
            <a:spLocks noChangeArrowheads="1"/>
          </p:cNvSpPr>
          <p:nvPr/>
        </p:nvSpPr>
        <p:spPr bwMode="auto">
          <a:xfrm>
            <a:off x="3562350" y="2616200"/>
            <a:ext cx="466725" cy="566738"/>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Ru</a:t>
            </a:r>
            <a:endParaRPr lang="de-DE" sz="1800" b="0">
              <a:latin typeface="Tahoma" pitchFamily="34" charset="0"/>
            </a:endParaRPr>
          </a:p>
          <a:p>
            <a:pPr algn="ctr" eaLnBrk="0" hangingPunct="0"/>
            <a:r>
              <a:rPr lang="de-DE" sz="900" b="0">
                <a:latin typeface="Tahoma" pitchFamily="34" charset="0"/>
              </a:rPr>
              <a:t>44 </a:t>
            </a:r>
            <a:r>
              <a:rPr lang="de-DE" sz="1000" b="0">
                <a:latin typeface="Tahoma" pitchFamily="34" charset="0"/>
              </a:rPr>
              <a:t>     </a:t>
            </a:r>
          </a:p>
        </p:txBody>
      </p:sp>
      <p:sp>
        <p:nvSpPr>
          <p:cNvPr id="21557" name="Rectangle 53"/>
          <p:cNvSpPr>
            <a:spLocks noChangeArrowheads="1"/>
          </p:cNvSpPr>
          <p:nvPr/>
        </p:nvSpPr>
        <p:spPr bwMode="auto">
          <a:xfrm>
            <a:off x="2590800" y="3217863"/>
            <a:ext cx="468313"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W</a:t>
            </a:r>
            <a:endParaRPr lang="de-DE" sz="1800" b="0">
              <a:latin typeface="Tahoma" pitchFamily="34" charset="0"/>
            </a:endParaRPr>
          </a:p>
          <a:p>
            <a:pPr algn="ctr" eaLnBrk="0" hangingPunct="0"/>
            <a:r>
              <a:rPr lang="de-DE" sz="900" b="0">
                <a:latin typeface="Tahoma" pitchFamily="34" charset="0"/>
              </a:rPr>
              <a:t>74 </a:t>
            </a:r>
            <a:r>
              <a:rPr lang="de-DE" sz="1000" b="0">
                <a:latin typeface="Tahoma" pitchFamily="34" charset="0"/>
              </a:rPr>
              <a:t>     </a:t>
            </a:r>
          </a:p>
        </p:txBody>
      </p:sp>
      <p:sp>
        <p:nvSpPr>
          <p:cNvPr id="21558" name="Rectangle 54"/>
          <p:cNvSpPr>
            <a:spLocks noChangeArrowheads="1"/>
          </p:cNvSpPr>
          <p:nvPr/>
        </p:nvSpPr>
        <p:spPr bwMode="auto">
          <a:xfrm>
            <a:off x="2098675" y="3217863"/>
            <a:ext cx="466725"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dirty="0">
                <a:latin typeface="Tahoma" pitchFamily="34" charset="0"/>
              </a:rPr>
              <a:t>Ta</a:t>
            </a:r>
            <a:endParaRPr lang="de-DE" sz="1800" b="0" dirty="0">
              <a:latin typeface="Tahoma" pitchFamily="34" charset="0"/>
            </a:endParaRPr>
          </a:p>
          <a:p>
            <a:pPr algn="ctr" eaLnBrk="0" hangingPunct="0"/>
            <a:r>
              <a:rPr lang="de-DE" sz="900" b="0" dirty="0">
                <a:latin typeface="Tahoma" pitchFamily="34" charset="0"/>
              </a:rPr>
              <a:t>73 </a:t>
            </a:r>
            <a:r>
              <a:rPr lang="de-DE" sz="1000" b="0" dirty="0">
                <a:latin typeface="Tahoma" pitchFamily="34" charset="0"/>
              </a:rPr>
              <a:t>     </a:t>
            </a:r>
          </a:p>
        </p:txBody>
      </p:sp>
      <p:sp>
        <p:nvSpPr>
          <p:cNvPr id="21559" name="Rectangle 55"/>
          <p:cNvSpPr>
            <a:spLocks noChangeArrowheads="1"/>
          </p:cNvSpPr>
          <p:nvPr/>
        </p:nvSpPr>
        <p:spPr bwMode="auto">
          <a:xfrm>
            <a:off x="1116013" y="3200400"/>
            <a:ext cx="466725" cy="596900"/>
          </a:xfrm>
          <a:prstGeom prst="rect">
            <a:avLst/>
          </a:prstGeom>
          <a:solidFill>
            <a:schemeClr val="folHlink"/>
          </a:solidFill>
          <a:ln w="19050">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La</a:t>
            </a:r>
            <a:endParaRPr lang="de-DE" sz="1800" b="0">
              <a:latin typeface="Tahoma" pitchFamily="34" charset="0"/>
            </a:endParaRPr>
          </a:p>
          <a:p>
            <a:pPr algn="ctr" eaLnBrk="0" hangingPunct="0"/>
            <a:r>
              <a:rPr lang="de-DE" sz="900" b="0">
                <a:latin typeface="Tahoma" pitchFamily="34" charset="0"/>
              </a:rPr>
              <a:t>       57   71 </a:t>
            </a:r>
            <a:r>
              <a:rPr lang="de-DE" sz="1000" b="0">
                <a:latin typeface="Tahoma" pitchFamily="34" charset="0"/>
              </a:rPr>
              <a:t>     </a:t>
            </a:r>
          </a:p>
        </p:txBody>
      </p:sp>
      <p:sp>
        <p:nvSpPr>
          <p:cNvPr id="21560" name="Rectangle 56"/>
          <p:cNvSpPr>
            <a:spLocks noChangeArrowheads="1"/>
          </p:cNvSpPr>
          <p:nvPr/>
        </p:nvSpPr>
        <p:spPr bwMode="auto">
          <a:xfrm>
            <a:off x="4056063" y="3217863"/>
            <a:ext cx="466725"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Ir</a:t>
            </a:r>
            <a:endParaRPr lang="de-DE" sz="1800" b="0">
              <a:latin typeface="Tahoma" pitchFamily="34" charset="0"/>
            </a:endParaRPr>
          </a:p>
          <a:p>
            <a:pPr algn="ctr" eaLnBrk="0" hangingPunct="0"/>
            <a:r>
              <a:rPr lang="de-DE" sz="900" b="0">
                <a:latin typeface="Tahoma" pitchFamily="34" charset="0"/>
              </a:rPr>
              <a:t>77 </a:t>
            </a:r>
            <a:r>
              <a:rPr lang="de-DE" sz="1000" b="0">
                <a:latin typeface="Tahoma" pitchFamily="34" charset="0"/>
              </a:rPr>
              <a:t>     </a:t>
            </a:r>
          </a:p>
        </p:txBody>
      </p:sp>
      <p:sp>
        <p:nvSpPr>
          <p:cNvPr id="21561" name="Rectangle 57"/>
          <p:cNvSpPr>
            <a:spLocks noChangeArrowheads="1"/>
          </p:cNvSpPr>
          <p:nvPr/>
        </p:nvSpPr>
        <p:spPr bwMode="auto">
          <a:xfrm>
            <a:off x="4548188" y="3217863"/>
            <a:ext cx="468312"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Pt</a:t>
            </a:r>
            <a:endParaRPr lang="de-DE" sz="1800" b="0">
              <a:latin typeface="Tahoma" pitchFamily="34" charset="0"/>
            </a:endParaRPr>
          </a:p>
          <a:p>
            <a:pPr algn="ctr" eaLnBrk="0" hangingPunct="0"/>
            <a:r>
              <a:rPr lang="de-DE" sz="900" b="0">
                <a:latin typeface="Tahoma" pitchFamily="34" charset="0"/>
              </a:rPr>
              <a:t>78 </a:t>
            </a:r>
            <a:r>
              <a:rPr lang="de-DE" sz="1000" b="0">
                <a:latin typeface="Tahoma" pitchFamily="34" charset="0"/>
              </a:rPr>
              <a:t>     </a:t>
            </a:r>
          </a:p>
        </p:txBody>
      </p:sp>
      <p:sp>
        <p:nvSpPr>
          <p:cNvPr id="21562" name="Rectangle 58"/>
          <p:cNvSpPr>
            <a:spLocks noChangeArrowheads="1"/>
          </p:cNvSpPr>
          <p:nvPr/>
        </p:nvSpPr>
        <p:spPr bwMode="auto">
          <a:xfrm>
            <a:off x="1603375" y="3217863"/>
            <a:ext cx="466725" cy="566737"/>
          </a:xfrm>
          <a:prstGeom prst="rect">
            <a:avLst/>
          </a:prstGeom>
          <a:solidFill>
            <a:schemeClr val="bg1">
              <a:lumMod val="85000"/>
            </a:schemeClr>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dirty="0">
                <a:latin typeface="Tahoma" pitchFamily="34" charset="0"/>
              </a:rPr>
              <a:t>Hf</a:t>
            </a:r>
            <a:endParaRPr lang="de-DE" sz="1800" b="0" dirty="0">
              <a:latin typeface="Tahoma" pitchFamily="34" charset="0"/>
            </a:endParaRPr>
          </a:p>
          <a:p>
            <a:pPr algn="ctr" eaLnBrk="0" hangingPunct="0"/>
            <a:r>
              <a:rPr lang="de-DE" sz="900" b="0" dirty="0">
                <a:latin typeface="Tahoma" pitchFamily="34" charset="0"/>
              </a:rPr>
              <a:t>72 </a:t>
            </a:r>
            <a:r>
              <a:rPr lang="de-DE" sz="1000" b="0" dirty="0">
                <a:latin typeface="Tahoma" pitchFamily="34" charset="0"/>
              </a:rPr>
              <a:t>     </a:t>
            </a:r>
          </a:p>
        </p:txBody>
      </p:sp>
      <p:sp>
        <p:nvSpPr>
          <p:cNvPr id="21563" name="Rectangle 59"/>
          <p:cNvSpPr>
            <a:spLocks noChangeArrowheads="1"/>
          </p:cNvSpPr>
          <p:nvPr/>
        </p:nvSpPr>
        <p:spPr bwMode="auto">
          <a:xfrm>
            <a:off x="3562350" y="3217863"/>
            <a:ext cx="466725"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Os</a:t>
            </a:r>
            <a:endParaRPr lang="de-DE" sz="1800" b="0">
              <a:latin typeface="Tahoma" pitchFamily="34" charset="0"/>
            </a:endParaRPr>
          </a:p>
          <a:p>
            <a:pPr algn="ctr" eaLnBrk="0" hangingPunct="0"/>
            <a:r>
              <a:rPr lang="de-DE" sz="900" b="0">
                <a:latin typeface="Tahoma" pitchFamily="34" charset="0"/>
              </a:rPr>
              <a:t>76 </a:t>
            </a:r>
            <a:r>
              <a:rPr lang="de-DE" sz="1000" b="0">
                <a:latin typeface="Tahoma" pitchFamily="34" charset="0"/>
              </a:rPr>
              <a:t>     </a:t>
            </a:r>
          </a:p>
        </p:txBody>
      </p:sp>
      <p:sp>
        <p:nvSpPr>
          <p:cNvPr id="21564" name="Rectangle 60"/>
          <p:cNvSpPr>
            <a:spLocks noChangeArrowheads="1"/>
          </p:cNvSpPr>
          <p:nvPr/>
        </p:nvSpPr>
        <p:spPr bwMode="auto">
          <a:xfrm>
            <a:off x="3070225" y="3217863"/>
            <a:ext cx="466725"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Re</a:t>
            </a:r>
            <a:endParaRPr lang="de-DE" sz="1800" b="0">
              <a:latin typeface="Tahoma" pitchFamily="34" charset="0"/>
            </a:endParaRPr>
          </a:p>
          <a:p>
            <a:pPr algn="ctr" eaLnBrk="0" hangingPunct="0"/>
            <a:r>
              <a:rPr lang="de-DE" sz="900" b="0">
                <a:latin typeface="Tahoma" pitchFamily="34" charset="0"/>
              </a:rPr>
              <a:t>75 </a:t>
            </a:r>
            <a:r>
              <a:rPr lang="de-DE" sz="1000" b="0">
                <a:latin typeface="Tahoma" pitchFamily="34" charset="0"/>
              </a:rPr>
              <a:t>     </a:t>
            </a:r>
          </a:p>
        </p:txBody>
      </p:sp>
      <p:sp>
        <p:nvSpPr>
          <p:cNvPr id="21565" name="Rectangle 61"/>
          <p:cNvSpPr>
            <a:spLocks noChangeArrowheads="1"/>
          </p:cNvSpPr>
          <p:nvPr/>
        </p:nvSpPr>
        <p:spPr bwMode="auto">
          <a:xfrm>
            <a:off x="635000" y="3814763"/>
            <a:ext cx="466725" cy="566737"/>
          </a:xfrm>
          <a:prstGeom prst="rect">
            <a:avLst/>
          </a:prstGeom>
          <a:solidFill>
            <a:srgbClr val="00CCFF"/>
          </a:solidFill>
          <a:ln w="9525">
            <a:solidFill>
              <a:schemeClr val="tx1"/>
            </a:solidFill>
            <a:miter lim="800000"/>
            <a:headEnd/>
            <a:tailEnd/>
          </a:ln>
          <a:effectLst>
            <a:prstShdw prst="shdw17" dist="17961" dir="2700000">
              <a:schemeClr val="bg2"/>
            </a:prstShdw>
          </a:effectLst>
        </p:spPr>
        <p:txBody>
          <a:bodyPr wrap="none" anchor="ctr"/>
          <a:lstStyle/>
          <a:p>
            <a:pPr eaLnBrk="0" hangingPunct="0"/>
            <a:r>
              <a:rPr lang="de-DE" sz="1400" dirty="0">
                <a:latin typeface="Tahoma" pitchFamily="34" charset="0"/>
              </a:rPr>
              <a:t>Ra</a:t>
            </a:r>
            <a:endParaRPr lang="de-DE" sz="1800" b="0" dirty="0">
              <a:latin typeface="Tahoma" pitchFamily="34" charset="0"/>
            </a:endParaRPr>
          </a:p>
          <a:p>
            <a:pPr eaLnBrk="0" hangingPunct="0"/>
            <a:r>
              <a:rPr lang="de-DE" sz="900" b="0" dirty="0">
                <a:latin typeface="Tahoma" pitchFamily="34" charset="0"/>
              </a:rPr>
              <a:t>88 </a:t>
            </a:r>
            <a:r>
              <a:rPr lang="de-DE" sz="1000" b="0" dirty="0">
                <a:latin typeface="Tahoma" pitchFamily="34" charset="0"/>
              </a:rPr>
              <a:t>     </a:t>
            </a:r>
          </a:p>
        </p:txBody>
      </p:sp>
      <p:sp>
        <p:nvSpPr>
          <p:cNvPr id="30832" name="Rectangle 62"/>
          <p:cNvSpPr>
            <a:spLocks noChangeArrowheads="1"/>
          </p:cNvSpPr>
          <p:nvPr/>
        </p:nvSpPr>
        <p:spPr bwMode="auto">
          <a:xfrm>
            <a:off x="1115568" y="3813048"/>
            <a:ext cx="466344" cy="566738"/>
          </a:xfrm>
          <a:prstGeom prst="rect">
            <a:avLst/>
          </a:prstGeom>
          <a:solidFill>
            <a:srgbClr val="00CCFF"/>
          </a:solidFill>
          <a:ln w="12700">
            <a:solidFill>
              <a:schemeClr val="tx1"/>
            </a:solidFill>
            <a:miter lim="800000"/>
            <a:headEnd/>
            <a:tailEnd/>
          </a:ln>
          <a:effectLst>
            <a:prstShdw prst="shdw17" dist="17961" dir="2700000">
              <a:schemeClr val="bg2"/>
            </a:prstShdw>
          </a:effectLst>
        </p:spPr>
        <p:txBody>
          <a:bodyPr wrap="none" anchor="ctr"/>
          <a:lstStyle/>
          <a:p>
            <a:pPr algn="ctr" eaLnBrk="0" hangingPunct="0">
              <a:defRPr/>
            </a:pPr>
            <a:r>
              <a:rPr lang="de-DE" sz="1400" dirty="0">
                <a:latin typeface="Tahoma" pitchFamily="34" charset="0"/>
              </a:rPr>
              <a:t>Ac</a:t>
            </a:r>
            <a:endParaRPr lang="de-DE" sz="1800" b="0" dirty="0">
              <a:latin typeface="Tahoma" pitchFamily="34" charset="0"/>
            </a:endParaRPr>
          </a:p>
          <a:p>
            <a:pPr algn="ctr" eaLnBrk="0" hangingPunct="0">
              <a:defRPr/>
            </a:pPr>
            <a:r>
              <a:rPr lang="de-DE" sz="1000" b="0" dirty="0">
                <a:latin typeface="Tahoma" pitchFamily="34" charset="0"/>
              </a:rPr>
              <a:t>89   </a:t>
            </a:r>
          </a:p>
        </p:txBody>
      </p:sp>
      <p:sp>
        <p:nvSpPr>
          <p:cNvPr id="21567" name="Rectangle 63"/>
          <p:cNvSpPr>
            <a:spLocks noChangeArrowheads="1"/>
          </p:cNvSpPr>
          <p:nvPr/>
        </p:nvSpPr>
        <p:spPr bwMode="auto">
          <a:xfrm>
            <a:off x="635000" y="1436688"/>
            <a:ext cx="466725"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Mg</a:t>
            </a:r>
            <a:endParaRPr lang="de-DE" sz="1800" b="0">
              <a:latin typeface="Tahoma" pitchFamily="34" charset="0"/>
            </a:endParaRPr>
          </a:p>
          <a:p>
            <a:pPr algn="ctr" eaLnBrk="0" hangingPunct="0"/>
            <a:r>
              <a:rPr lang="de-DE" sz="900" b="0">
                <a:latin typeface="Tahoma" pitchFamily="34" charset="0"/>
              </a:rPr>
              <a:t>12 </a:t>
            </a:r>
            <a:r>
              <a:rPr lang="de-DE" sz="1000" b="0">
                <a:latin typeface="Tahoma" pitchFamily="34" charset="0"/>
              </a:rPr>
              <a:t>     </a:t>
            </a:r>
          </a:p>
        </p:txBody>
      </p:sp>
      <p:sp>
        <p:nvSpPr>
          <p:cNvPr id="21568" name="Rectangle 64"/>
          <p:cNvSpPr>
            <a:spLocks noChangeArrowheads="1"/>
          </p:cNvSpPr>
          <p:nvPr/>
        </p:nvSpPr>
        <p:spPr bwMode="auto">
          <a:xfrm>
            <a:off x="635000" y="839788"/>
            <a:ext cx="466725" cy="568325"/>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Be</a:t>
            </a:r>
            <a:endParaRPr lang="de-DE" sz="1800" b="0">
              <a:latin typeface="Tahoma" pitchFamily="34" charset="0"/>
            </a:endParaRPr>
          </a:p>
          <a:p>
            <a:pPr algn="ctr" eaLnBrk="0" hangingPunct="0"/>
            <a:r>
              <a:rPr lang="de-DE" sz="900" b="0">
                <a:latin typeface="Tahoma" pitchFamily="34" charset="0"/>
              </a:rPr>
              <a:t>4 </a:t>
            </a:r>
            <a:r>
              <a:rPr lang="de-DE" sz="1000" b="0">
                <a:latin typeface="Tahoma" pitchFamily="34" charset="0"/>
              </a:rPr>
              <a:t>     </a:t>
            </a:r>
          </a:p>
        </p:txBody>
      </p:sp>
      <p:sp>
        <p:nvSpPr>
          <p:cNvPr id="21569" name="Rectangle 65"/>
          <p:cNvSpPr>
            <a:spLocks noChangeArrowheads="1"/>
          </p:cNvSpPr>
          <p:nvPr/>
        </p:nvSpPr>
        <p:spPr bwMode="auto">
          <a:xfrm>
            <a:off x="8494713" y="1430338"/>
            <a:ext cx="468312"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Ar</a:t>
            </a:r>
            <a:endParaRPr lang="de-DE" sz="1800" b="0">
              <a:latin typeface="Tahoma" pitchFamily="34" charset="0"/>
            </a:endParaRPr>
          </a:p>
          <a:p>
            <a:pPr algn="ctr" eaLnBrk="0" hangingPunct="0"/>
            <a:r>
              <a:rPr lang="de-DE" sz="900" b="0">
                <a:latin typeface="Tahoma" pitchFamily="34" charset="0"/>
              </a:rPr>
              <a:t>18 </a:t>
            </a:r>
            <a:r>
              <a:rPr lang="de-DE" sz="1000" b="0">
                <a:latin typeface="Tahoma" pitchFamily="34" charset="0"/>
              </a:rPr>
              <a:t>     </a:t>
            </a:r>
          </a:p>
        </p:txBody>
      </p:sp>
      <p:sp>
        <p:nvSpPr>
          <p:cNvPr id="21570" name="Rectangle 66"/>
          <p:cNvSpPr>
            <a:spLocks noChangeArrowheads="1"/>
          </p:cNvSpPr>
          <p:nvPr/>
        </p:nvSpPr>
        <p:spPr bwMode="auto">
          <a:xfrm>
            <a:off x="8004175" y="1436688"/>
            <a:ext cx="468313"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Cl</a:t>
            </a:r>
            <a:endParaRPr lang="de-DE" sz="1800" b="0">
              <a:latin typeface="Tahoma" pitchFamily="34" charset="0"/>
            </a:endParaRPr>
          </a:p>
          <a:p>
            <a:pPr algn="ctr" eaLnBrk="0" hangingPunct="0"/>
            <a:r>
              <a:rPr lang="de-DE" sz="900" b="0">
                <a:latin typeface="Tahoma" pitchFamily="34" charset="0"/>
              </a:rPr>
              <a:t>17</a:t>
            </a:r>
            <a:r>
              <a:rPr lang="de-DE" sz="1000" b="0">
                <a:latin typeface="Tahoma" pitchFamily="34" charset="0"/>
              </a:rPr>
              <a:t>     </a:t>
            </a:r>
          </a:p>
        </p:txBody>
      </p:sp>
      <p:sp>
        <p:nvSpPr>
          <p:cNvPr id="21571" name="Rectangle 67"/>
          <p:cNvSpPr>
            <a:spLocks noChangeArrowheads="1"/>
          </p:cNvSpPr>
          <p:nvPr/>
        </p:nvSpPr>
        <p:spPr bwMode="auto">
          <a:xfrm>
            <a:off x="7508875" y="1430338"/>
            <a:ext cx="468313"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S</a:t>
            </a:r>
            <a:endParaRPr lang="de-DE" sz="1800" b="0">
              <a:latin typeface="Tahoma" pitchFamily="34" charset="0"/>
            </a:endParaRPr>
          </a:p>
          <a:p>
            <a:pPr algn="ctr" eaLnBrk="0" hangingPunct="0"/>
            <a:r>
              <a:rPr lang="de-DE" sz="900" b="0">
                <a:latin typeface="Tahoma" pitchFamily="34" charset="0"/>
              </a:rPr>
              <a:t>16 </a:t>
            </a:r>
            <a:r>
              <a:rPr lang="de-DE" sz="1000" b="0">
                <a:latin typeface="Tahoma" pitchFamily="34" charset="0"/>
              </a:rPr>
              <a:t>     </a:t>
            </a:r>
          </a:p>
        </p:txBody>
      </p:sp>
      <p:sp>
        <p:nvSpPr>
          <p:cNvPr id="21572" name="Rectangle 68"/>
          <p:cNvSpPr>
            <a:spLocks noChangeArrowheads="1"/>
          </p:cNvSpPr>
          <p:nvPr/>
        </p:nvSpPr>
        <p:spPr bwMode="auto">
          <a:xfrm>
            <a:off x="7015163" y="1430338"/>
            <a:ext cx="468312"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P</a:t>
            </a:r>
            <a:endParaRPr lang="de-DE" sz="1800" b="0">
              <a:latin typeface="Tahoma" pitchFamily="34" charset="0"/>
            </a:endParaRPr>
          </a:p>
          <a:p>
            <a:pPr algn="ctr" eaLnBrk="0" hangingPunct="0"/>
            <a:r>
              <a:rPr lang="de-DE" sz="900" b="0">
                <a:latin typeface="Tahoma" pitchFamily="34" charset="0"/>
              </a:rPr>
              <a:t>15 </a:t>
            </a:r>
            <a:r>
              <a:rPr lang="de-DE" sz="1000" b="0">
                <a:latin typeface="Tahoma" pitchFamily="34" charset="0"/>
              </a:rPr>
              <a:t>     </a:t>
            </a:r>
          </a:p>
        </p:txBody>
      </p:sp>
      <p:sp>
        <p:nvSpPr>
          <p:cNvPr id="21573" name="Rectangle 69"/>
          <p:cNvSpPr>
            <a:spLocks noChangeArrowheads="1"/>
          </p:cNvSpPr>
          <p:nvPr/>
        </p:nvSpPr>
        <p:spPr bwMode="auto">
          <a:xfrm>
            <a:off x="6521450" y="1430338"/>
            <a:ext cx="468313"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Si</a:t>
            </a:r>
            <a:endParaRPr lang="de-DE" sz="1800" b="0">
              <a:latin typeface="Tahoma" pitchFamily="34" charset="0"/>
            </a:endParaRPr>
          </a:p>
          <a:p>
            <a:pPr algn="ctr" eaLnBrk="0" hangingPunct="0"/>
            <a:r>
              <a:rPr lang="de-DE" sz="900" b="0">
                <a:latin typeface="Tahoma" pitchFamily="34" charset="0"/>
              </a:rPr>
              <a:t>14</a:t>
            </a:r>
            <a:r>
              <a:rPr lang="de-DE" sz="1000" b="0">
                <a:latin typeface="Tahoma" pitchFamily="34" charset="0"/>
              </a:rPr>
              <a:t>     </a:t>
            </a:r>
          </a:p>
        </p:txBody>
      </p:sp>
      <p:sp>
        <p:nvSpPr>
          <p:cNvPr id="21574" name="Rectangle 70"/>
          <p:cNvSpPr>
            <a:spLocks noChangeArrowheads="1"/>
          </p:cNvSpPr>
          <p:nvPr/>
        </p:nvSpPr>
        <p:spPr bwMode="auto">
          <a:xfrm>
            <a:off x="6029325" y="1430338"/>
            <a:ext cx="468313"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Al</a:t>
            </a:r>
            <a:endParaRPr lang="de-DE" sz="1800" b="0">
              <a:latin typeface="Tahoma" pitchFamily="34" charset="0"/>
            </a:endParaRPr>
          </a:p>
          <a:p>
            <a:pPr algn="ctr" eaLnBrk="0" hangingPunct="0"/>
            <a:r>
              <a:rPr lang="de-DE" sz="900" b="0">
                <a:latin typeface="Tahoma" pitchFamily="34" charset="0"/>
              </a:rPr>
              <a:t>13 </a:t>
            </a:r>
            <a:r>
              <a:rPr lang="de-DE" sz="1000" b="0">
                <a:latin typeface="Tahoma" pitchFamily="34" charset="0"/>
              </a:rPr>
              <a:t>     </a:t>
            </a:r>
          </a:p>
        </p:txBody>
      </p:sp>
      <p:sp>
        <p:nvSpPr>
          <p:cNvPr id="21575" name="Rectangle 71"/>
          <p:cNvSpPr>
            <a:spLocks noChangeArrowheads="1"/>
          </p:cNvSpPr>
          <p:nvPr/>
        </p:nvSpPr>
        <p:spPr bwMode="auto">
          <a:xfrm>
            <a:off x="8494713" y="833438"/>
            <a:ext cx="468312"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Ne</a:t>
            </a:r>
            <a:endParaRPr lang="de-DE" sz="1800" b="0">
              <a:latin typeface="Tahoma" pitchFamily="34" charset="0"/>
            </a:endParaRPr>
          </a:p>
          <a:p>
            <a:pPr algn="ctr" eaLnBrk="0" hangingPunct="0"/>
            <a:r>
              <a:rPr lang="de-DE" sz="900" b="0">
                <a:latin typeface="Tahoma" pitchFamily="34" charset="0"/>
              </a:rPr>
              <a:t>10 </a:t>
            </a:r>
            <a:r>
              <a:rPr lang="de-DE" sz="1000" b="0">
                <a:latin typeface="Tahoma" pitchFamily="34" charset="0"/>
              </a:rPr>
              <a:t>     </a:t>
            </a:r>
          </a:p>
        </p:txBody>
      </p:sp>
      <p:sp>
        <p:nvSpPr>
          <p:cNvPr id="21576" name="Rectangle 72"/>
          <p:cNvSpPr>
            <a:spLocks noChangeArrowheads="1"/>
          </p:cNvSpPr>
          <p:nvPr/>
        </p:nvSpPr>
        <p:spPr bwMode="auto">
          <a:xfrm>
            <a:off x="8004175" y="839788"/>
            <a:ext cx="468313" cy="568325"/>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F</a:t>
            </a:r>
            <a:endParaRPr lang="de-DE" sz="1800" b="0">
              <a:latin typeface="Tahoma" pitchFamily="34" charset="0"/>
            </a:endParaRPr>
          </a:p>
          <a:p>
            <a:pPr algn="ctr" eaLnBrk="0" hangingPunct="0"/>
            <a:r>
              <a:rPr lang="de-DE" sz="900" b="0">
                <a:latin typeface="Tahoma" pitchFamily="34" charset="0"/>
              </a:rPr>
              <a:t>9 </a:t>
            </a:r>
            <a:r>
              <a:rPr lang="de-DE" sz="1000" b="0">
                <a:latin typeface="Tahoma" pitchFamily="34" charset="0"/>
              </a:rPr>
              <a:t>     </a:t>
            </a:r>
          </a:p>
        </p:txBody>
      </p:sp>
      <p:sp>
        <p:nvSpPr>
          <p:cNvPr id="21577" name="Rectangle 73"/>
          <p:cNvSpPr>
            <a:spLocks noChangeArrowheads="1"/>
          </p:cNvSpPr>
          <p:nvPr/>
        </p:nvSpPr>
        <p:spPr bwMode="auto">
          <a:xfrm>
            <a:off x="7508875" y="833438"/>
            <a:ext cx="468313"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O</a:t>
            </a:r>
            <a:endParaRPr lang="de-DE" sz="1800" b="0">
              <a:latin typeface="Tahoma" pitchFamily="34" charset="0"/>
            </a:endParaRPr>
          </a:p>
          <a:p>
            <a:pPr algn="ctr" eaLnBrk="0" hangingPunct="0"/>
            <a:r>
              <a:rPr lang="de-DE" sz="900" b="0">
                <a:latin typeface="Tahoma" pitchFamily="34" charset="0"/>
              </a:rPr>
              <a:t>8 </a:t>
            </a:r>
            <a:r>
              <a:rPr lang="de-DE" sz="1000" b="0">
                <a:latin typeface="Tahoma" pitchFamily="34" charset="0"/>
              </a:rPr>
              <a:t>     </a:t>
            </a:r>
          </a:p>
        </p:txBody>
      </p:sp>
      <p:sp>
        <p:nvSpPr>
          <p:cNvPr id="21578" name="Rectangle 74"/>
          <p:cNvSpPr>
            <a:spLocks noChangeArrowheads="1"/>
          </p:cNvSpPr>
          <p:nvPr/>
        </p:nvSpPr>
        <p:spPr bwMode="auto">
          <a:xfrm>
            <a:off x="7015163" y="833438"/>
            <a:ext cx="468312"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N</a:t>
            </a:r>
            <a:endParaRPr lang="de-DE" sz="1800" b="0">
              <a:solidFill>
                <a:schemeClr val="bg1"/>
              </a:solidFill>
              <a:latin typeface="Tahoma" pitchFamily="34" charset="0"/>
            </a:endParaRPr>
          </a:p>
          <a:p>
            <a:pPr algn="ctr" eaLnBrk="0" hangingPunct="0"/>
            <a:r>
              <a:rPr lang="de-DE" sz="900" b="0">
                <a:latin typeface="Tahoma" pitchFamily="34" charset="0"/>
              </a:rPr>
              <a:t>7</a:t>
            </a:r>
            <a:r>
              <a:rPr lang="de-DE" sz="1200" b="0">
                <a:solidFill>
                  <a:schemeClr val="bg1"/>
                </a:solidFill>
                <a:latin typeface="Tahoma" pitchFamily="34" charset="0"/>
              </a:rPr>
              <a:t> </a:t>
            </a:r>
            <a:r>
              <a:rPr lang="de-DE" sz="1000" b="0">
                <a:solidFill>
                  <a:schemeClr val="bg1"/>
                </a:solidFill>
                <a:latin typeface="Tahoma" pitchFamily="34" charset="0"/>
              </a:rPr>
              <a:t>    </a:t>
            </a:r>
            <a:endParaRPr lang="de-DE" sz="1000" b="0">
              <a:latin typeface="Tahoma" pitchFamily="34" charset="0"/>
            </a:endParaRPr>
          </a:p>
        </p:txBody>
      </p:sp>
      <p:sp>
        <p:nvSpPr>
          <p:cNvPr id="21579" name="Rectangle 75"/>
          <p:cNvSpPr>
            <a:spLocks noChangeArrowheads="1"/>
          </p:cNvSpPr>
          <p:nvPr/>
        </p:nvSpPr>
        <p:spPr bwMode="auto">
          <a:xfrm>
            <a:off x="6521450" y="833438"/>
            <a:ext cx="468313"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C</a:t>
            </a:r>
            <a:endParaRPr lang="de-DE" sz="1800" b="0">
              <a:latin typeface="Tahoma" pitchFamily="34" charset="0"/>
            </a:endParaRPr>
          </a:p>
          <a:p>
            <a:pPr algn="ctr" eaLnBrk="0" hangingPunct="0"/>
            <a:r>
              <a:rPr lang="de-DE" sz="900" b="0">
                <a:latin typeface="Tahoma" pitchFamily="34" charset="0"/>
              </a:rPr>
              <a:t>6 </a:t>
            </a:r>
            <a:r>
              <a:rPr lang="de-DE" sz="1000" b="0">
                <a:latin typeface="Tahoma" pitchFamily="34" charset="0"/>
              </a:rPr>
              <a:t>     </a:t>
            </a:r>
          </a:p>
        </p:txBody>
      </p:sp>
      <p:sp>
        <p:nvSpPr>
          <p:cNvPr id="21580" name="Rectangle 76"/>
          <p:cNvSpPr>
            <a:spLocks noChangeArrowheads="1"/>
          </p:cNvSpPr>
          <p:nvPr/>
        </p:nvSpPr>
        <p:spPr bwMode="auto">
          <a:xfrm>
            <a:off x="6029325" y="833438"/>
            <a:ext cx="468313"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dirty="0">
                <a:latin typeface="Tahoma" pitchFamily="34" charset="0"/>
              </a:rPr>
              <a:t>B</a:t>
            </a:r>
            <a:endParaRPr lang="de-DE" sz="1800" b="0" dirty="0">
              <a:latin typeface="Tahoma" pitchFamily="34" charset="0"/>
            </a:endParaRPr>
          </a:p>
          <a:p>
            <a:pPr algn="ctr" eaLnBrk="0" hangingPunct="0"/>
            <a:r>
              <a:rPr lang="de-DE" sz="900" b="0" dirty="0">
                <a:latin typeface="Tahoma" pitchFamily="34" charset="0"/>
              </a:rPr>
              <a:t>5 </a:t>
            </a:r>
            <a:r>
              <a:rPr lang="de-DE" sz="1000" b="0" dirty="0">
                <a:latin typeface="Tahoma" pitchFamily="34" charset="0"/>
              </a:rPr>
              <a:t>     </a:t>
            </a:r>
          </a:p>
        </p:txBody>
      </p:sp>
      <p:sp>
        <p:nvSpPr>
          <p:cNvPr id="21581" name="Rectangle 77"/>
          <p:cNvSpPr>
            <a:spLocks noChangeArrowheads="1"/>
          </p:cNvSpPr>
          <p:nvPr/>
        </p:nvSpPr>
        <p:spPr bwMode="auto">
          <a:xfrm>
            <a:off x="8494713" y="228600"/>
            <a:ext cx="468312" cy="566738"/>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He</a:t>
            </a:r>
          </a:p>
          <a:p>
            <a:pPr algn="ctr" eaLnBrk="0" hangingPunct="0"/>
            <a:r>
              <a:rPr lang="de-DE" sz="900" b="0">
                <a:latin typeface="Tahoma" pitchFamily="34" charset="0"/>
              </a:rPr>
              <a:t>2</a:t>
            </a:r>
            <a:endParaRPr lang="de-DE" sz="1400">
              <a:latin typeface="Tahoma" pitchFamily="34" charset="0"/>
            </a:endParaRPr>
          </a:p>
        </p:txBody>
      </p:sp>
      <p:sp>
        <p:nvSpPr>
          <p:cNvPr id="21582" name="Rectangle 78"/>
          <p:cNvSpPr>
            <a:spLocks noChangeArrowheads="1"/>
          </p:cNvSpPr>
          <p:nvPr/>
        </p:nvSpPr>
        <p:spPr bwMode="auto">
          <a:xfrm>
            <a:off x="3074988" y="2616200"/>
            <a:ext cx="466725" cy="566738"/>
          </a:xfrm>
          <a:prstGeom prst="rect">
            <a:avLst/>
          </a:prstGeom>
          <a:solidFill>
            <a:schemeClr val="bg1">
              <a:lumMod val="85000"/>
            </a:schemeClr>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Te</a:t>
            </a:r>
            <a:endParaRPr lang="de-DE" sz="1800" b="0">
              <a:latin typeface="Tahoma" pitchFamily="34" charset="0"/>
            </a:endParaRPr>
          </a:p>
          <a:p>
            <a:pPr algn="ctr" eaLnBrk="0" hangingPunct="0"/>
            <a:r>
              <a:rPr lang="de-DE" sz="900" b="0">
                <a:latin typeface="Tahoma" pitchFamily="34" charset="0"/>
              </a:rPr>
              <a:t>43 </a:t>
            </a:r>
            <a:r>
              <a:rPr lang="de-DE" sz="1000" b="0">
                <a:latin typeface="Tahoma" pitchFamily="34" charset="0"/>
              </a:rPr>
              <a:t>     </a:t>
            </a:r>
          </a:p>
        </p:txBody>
      </p:sp>
      <p:sp>
        <p:nvSpPr>
          <p:cNvPr id="21583" name="Rectangle 79"/>
          <p:cNvSpPr>
            <a:spLocks noChangeArrowheads="1"/>
          </p:cNvSpPr>
          <p:nvPr/>
        </p:nvSpPr>
        <p:spPr bwMode="auto">
          <a:xfrm>
            <a:off x="7999413" y="3227388"/>
            <a:ext cx="466725" cy="566737"/>
          </a:xfrm>
          <a:prstGeom prst="rect">
            <a:avLst/>
          </a:prstGeom>
          <a:solidFill>
            <a:schemeClr val="bg1">
              <a:lumMod val="85000"/>
            </a:schemeClr>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At</a:t>
            </a:r>
            <a:endParaRPr lang="de-DE" sz="1800" b="0">
              <a:latin typeface="Tahoma" pitchFamily="34" charset="0"/>
            </a:endParaRPr>
          </a:p>
          <a:p>
            <a:pPr algn="ctr" eaLnBrk="0" hangingPunct="0"/>
            <a:r>
              <a:rPr lang="de-DE" sz="900" b="0">
                <a:latin typeface="Tahoma" pitchFamily="34" charset="0"/>
              </a:rPr>
              <a:t>85 </a:t>
            </a:r>
            <a:r>
              <a:rPr lang="de-DE" sz="1000" b="0">
                <a:latin typeface="Tahoma" pitchFamily="34" charset="0"/>
              </a:rPr>
              <a:t>     </a:t>
            </a:r>
          </a:p>
        </p:txBody>
      </p:sp>
      <p:sp>
        <p:nvSpPr>
          <p:cNvPr id="21584" name="Rectangle 80"/>
          <p:cNvSpPr>
            <a:spLocks noChangeArrowheads="1"/>
          </p:cNvSpPr>
          <p:nvPr/>
        </p:nvSpPr>
        <p:spPr bwMode="auto">
          <a:xfrm>
            <a:off x="152400" y="3813048"/>
            <a:ext cx="466725" cy="566738"/>
          </a:xfrm>
          <a:prstGeom prst="rect">
            <a:avLst/>
          </a:prstGeom>
          <a:solidFill>
            <a:srgbClr val="00CCFF"/>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dirty="0">
                <a:latin typeface="Tahoma" pitchFamily="34" charset="0"/>
              </a:rPr>
              <a:t>Fr</a:t>
            </a:r>
            <a:endParaRPr lang="de-DE" sz="1800" b="0" dirty="0">
              <a:latin typeface="Tahoma" pitchFamily="34" charset="0"/>
            </a:endParaRPr>
          </a:p>
          <a:p>
            <a:pPr algn="ctr" eaLnBrk="0" hangingPunct="0"/>
            <a:r>
              <a:rPr lang="de-DE" sz="900" b="0" dirty="0">
                <a:latin typeface="Tahoma" pitchFamily="34" charset="0"/>
              </a:rPr>
              <a:t>87 </a:t>
            </a:r>
            <a:r>
              <a:rPr lang="de-DE" sz="1000" b="0" dirty="0">
                <a:latin typeface="Tahoma" pitchFamily="34" charset="0"/>
              </a:rPr>
              <a:t>     </a:t>
            </a:r>
          </a:p>
        </p:txBody>
      </p:sp>
      <p:sp>
        <p:nvSpPr>
          <p:cNvPr id="1223763" name="Rectangle 83"/>
          <p:cNvSpPr>
            <a:spLocks noChangeArrowheads="1"/>
          </p:cNvSpPr>
          <p:nvPr/>
        </p:nvSpPr>
        <p:spPr bwMode="auto">
          <a:xfrm>
            <a:off x="3663950" y="5788152"/>
            <a:ext cx="465138" cy="612648"/>
          </a:xfrm>
          <a:prstGeom prst="rect">
            <a:avLst/>
          </a:prstGeom>
          <a:solidFill>
            <a:schemeClr val="folHlink"/>
          </a:solidFill>
          <a:ln w="9525">
            <a:solidFill>
              <a:schemeClr val="tx1"/>
            </a:solidFill>
            <a:miter lim="800000"/>
            <a:headEnd/>
            <a:tailEnd/>
          </a:ln>
          <a:effectLst>
            <a:prstShdw prst="shdw17" dist="17961" dir="2700000">
              <a:schemeClr val="tx1">
                <a:gamma/>
                <a:shade val="60000"/>
                <a:invGamma/>
              </a:schemeClr>
            </a:prstShdw>
          </a:effectLst>
        </p:spPr>
        <p:txBody>
          <a:bodyPr wrap="none" anchor="ctr"/>
          <a:lstStyle/>
          <a:p>
            <a:pPr algn="ctr" eaLnBrk="0" hangingPunct="0">
              <a:defRPr/>
            </a:pPr>
            <a:endParaRPr lang="de-DE" sz="1000" b="0">
              <a:latin typeface="Tahoma" pitchFamily="34" charset="0"/>
            </a:endParaRPr>
          </a:p>
        </p:txBody>
      </p:sp>
      <p:sp>
        <p:nvSpPr>
          <p:cNvPr id="1223764" name="Rectangle 84"/>
          <p:cNvSpPr>
            <a:spLocks noChangeArrowheads="1"/>
          </p:cNvSpPr>
          <p:nvPr/>
        </p:nvSpPr>
        <p:spPr bwMode="auto">
          <a:xfrm>
            <a:off x="1712913" y="5788152"/>
            <a:ext cx="463550" cy="612648"/>
          </a:xfrm>
          <a:prstGeom prst="rect">
            <a:avLst/>
          </a:prstGeom>
          <a:solidFill>
            <a:schemeClr val="folHlink"/>
          </a:solidFill>
          <a:ln w="9525">
            <a:solidFill>
              <a:schemeClr val="tx1"/>
            </a:solidFill>
            <a:miter lim="800000"/>
            <a:headEnd/>
            <a:tailEnd/>
          </a:ln>
          <a:effectLst>
            <a:prstShdw prst="shdw17" dist="17961" dir="2700000">
              <a:schemeClr val="tx1">
                <a:gamma/>
                <a:shade val="60000"/>
                <a:invGamma/>
              </a:schemeClr>
            </a:prstShdw>
          </a:effectLst>
        </p:spPr>
        <p:txBody>
          <a:bodyPr wrap="none" anchor="ctr"/>
          <a:lstStyle/>
          <a:p>
            <a:pPr algn="ctr" eaLnBrk="0" hangingPunct="0">
              <a:defRPr/>
            </a:pPr>
            <a:endParaRPr lang="de-DE" sz="1000" b="0">
              <a:latin typeface="Tahoma" pitchFamily="34" charset="0"/>
            </a:endParaRPr>
          </a:p>
        </p:txBody>
      </p:sp>
      <p:sp>
        <p:nvSpPr>
          <p:cNvPr id="1223765" name="Rectangle 85"/>
          <p:cNvSpPr>
            <a:spLocks noChangeArrowheads="1"/>
          </p:cNvSpPr>
          <p:nvPr/>
        </p:nvSpPr>
        <p:spPr bwMode="auto">
          <a:xfrm>
            <a:off x="7566025" y="5751513"/>
            <a:ext cx="465138" cy="649287"/>
          </a:xfrm>
          <a:prstGeom prst="rect">
            <a:avLst/>
          </a:prstGeom>
          <a:solidFill>
            <a:schemeClr val="folHlink"/>
          </a:solidFill>
          <a:ln w="9525">
            <a:solidFill>
              <a:schemeClr val="tx1"/>
            </a:solidFill>
            <a:miter lim="800000"/>
            <a:headEnd/>
            <a:tailEnd/>
          </a:ln>
          <a:effectLst>
            <a:prstShdw prst="shdw17" dist="17961" dir="2700000">
              <a:schemeClr val="tx1">
                <a:gamma/>
                <a:shade val="60000"/>
                <a:invGamma/>
              </a:schemeClr>
            </a:prstShdw>
          </a:effectLst>
        </p:spPr>
        <p:txBody>
          <a:bodyPr wrap="none" anchor="ctr"/>
          <a:lstStyle/>
          <a:p>
            <a:pPr algn="ctr" eaLnBrk="0" hangingPunct="0">
              <a:defRPr/>
            </a:pPr>
            <a:endParaRPr lang="de-DE" sz="1000" b="0">
              <a:latin typeface="Tahoma" pitchFamily="34" charset="0"/>
            </a:endParaRPr>
          </a:p>
        </p:txBody>
      </p:sp>
      <p:sp>
        <p:nvSpPr>
          <p:cNvPr id="1223766" name="Rectangle 86"/>
          <p:cNvSpPr>
            <a:spLocks noChangeArrowheads="1"/>
          </p:cNvSpPr>
          <p:nvPr/>
        </p:nvSpPr>
        <p:spPr bwMode="auto">
          <a:xfrm>
            <a:off x="7078663" y="5751513"/>
            <a:ext cx="465137" cy="649287"/>
          </a:xfrm>
          <a:prstGeom prst="rect">
            <a:avLst/>
          </a:prstGeom>
          <a:solidFill>
            <a:schemeClr val="folHlink"/>
          </a:solidFill>
          <a:ln w="9525">
            <a:solidFill>
              <a:schemeClr val="tx1"/>
            </a:solidFill>
            <a:miter lim="800000"/>
            <a:headEnd/>
            <a:tailEnd/>
          </a:ln>
          <a:effectLst>
            <a:prstShdw prst="shdw17" dist="17961" dir="2700000">
              <a:schemeClr val="tx1">
                <a:gamma/>
                <a:shade val="60000"/>
                <a:invGamma/>
              </a:schemeClr>
            </a:prstShdw>
          </a:effectLst>
        </p:spPr>
        <p:txBody>
          <a:bodyPr wrap="none" anchor="ctr"/>
          <a:lstStyle/>
          <a:p>
            <a:pPr algn="ctr" eaLnBrk="0" hangingPunct="0">
              <a:defRPr/>
            </a:pPr>
            <a:endParaRPr lang="de-DE" sz="1000" b="0">
              <a:latin typeface="Tahoma" pitchFamily="34" charset="0"/>
            </a:endParaRPr>
          </a:p>
        </p:txBody>
      </p:sp>
      <p:sp>
        <p:nvSpPr>
          <p:cNvPr id="1223767" name="Rectangle 87"/>
          <p:cNvSpPr>
            <a:spLocks noChangeArrowheads="1"/>
          </p:cNvSpPr>
          <p:nvPr/>
        </p:nvSpPr>
        <p:spPr bwMode="auto">
          <a:xfrm>
            <a:off x="6586538" y="5751513"/>
            <a:ext cx="463550" cy="649287"/>
          </a:xfrm>
          <a:prstGeom prst="rect">
            <a:avLst/>
          </a:prstGeom>
          <a:solidFill>
            <a:schemeClr val="folHlink"/>
          </a:solidFill>
          <a:ln w="9525">
            <a:solidFill>
              <a:schemeClr val="tx1"/>
            </a:solidFill>
            <a:miter lim="800000"/>
            <a:headEnd/>
            <a:tailEnd/>
          </a:ln>
          <a:effectLst>
            <a:prstShdw prst="shdw17" dist="17961" dir="2700000">
              <a:schemeClr val="tx1">
                <a:gamma/>
                <a:shade val="60000"/>
                <a:invGamma/>
              </a:schemeClr>
            </a:prstShdw>
          </a:effectLst>
        </p:spPr>
        <p:txBody>
          <a:bodyPr wrap="none" anchor="ctr"/>
          <a:lstStyle/>
          <a:p>
            <a:pPr algn="ctr" eaLnBrk="0" hangingPunct="0">
              <a:defRPr/>
            </a:pPr>
            <a:endParaRPr lang="de-DE" sz="1000" b="0">
              <a:latin typeface="Tahoma" pitchFamily="34" charset="0"/>
            </a:endParaRPr>
          </a:p>
        </p:txBody>
      </p:sp>
      <p:sp>
        <p:nvSpPr>
          <p:cNvPr id="1223768" name="Rectangle 88"/>
          <p:cNvSpPr>
            <a:spLocks noChangeArrowheads="1"/>
          </p:cNvSpPr>
          <p:nvPr/>
        </p:nvSpPr>
        <p:spPr bwMode="auto">
          <a:xfrm>
            <a:off x="6100763" y="5751513"/>
            <a:ext cx="463550" cy="649287"/>
          </a:xfrm>
          <a:prstGeom prst="rect">
            <a:avLst/>
          </a:prstGeom>
          <a:solidFill>
            <a:schemeClr val="folHlink"/>
          </a:solidFill>
          <a:ln w="9525">
            <a:solidFill>
              <a:schemeClr val="tx1"/>
            </a:solidFill>
            <a:miter lim="800000"/>
            <a:headEnd/>
            <a:tailEnd/>
          </a:ln>
          <a:effectLst>
            <a:prstShdw prst="shdw17" dist="17961" dir="2700000">
              <a:schemeClr val="tx1">
                <a:gamma/>
                <a:shade val="60000"/>
                <a:invGamma/>
              </a:schemeClr>
            </a:prstShdw>
          </a:effectLst>
        </p:spPr>
        <p:txBody>
          <a:bodyPr wrap="none" anchor="ctr"/>
          <a:lstStyle/>
          <a:p>
            <a:pPr algn="ctr" eaLnBrk="0" hangingPunct="0">
              <a:defRPr/>
            </a:pPr>
            <a:endParaRPr lang="de-DE" sz="1000" b="0">
              <a:latin typeface="Tahoma" pitchFamily="34" charset="0"/>
            </a:endParaRPr>
          </a:p>
        </p:txBody>
      </p:sp>
      <p:sp>
        <p:nvSpPr>
          <p:cNvPr id="1223769" name="Rectangle 89"/>
          <p:cNvSpPr>
            <a:spLocks noChangeArrowheads="1"/>
          </p:cNvSpPr>
          <p:nvPr/>
        </p:nvSpPr>
        <p:spPr bwMode="auto">
          <a:xfrm>
            <a:off x="2198688" y="5788152"/>
            <a:ext cx="463550" cy="612648"/>
          </a:xfrm>
          <a:prstGeom prst="rect">
            <a:avLst/>
          </a:prstGeom>
          <a:solidFill>
            <a:schemeClr val="folHlink"/>
          </a:solidFill>
          <a:ln w="9525">
            <a:solidFill>
              <a:schemeClr val="tx1"/>
            </a:solidFill>
            <a:miter lim="800000"/>
            <a:headEnd/>
            <a:tailEnd/>
          </a:ln>
          <a:effectLst>
            <a:prstShdw prst="shdw17" dist="17961" dir="2700000">
              <a:schemeClr val="tx1">
                <a:gamma/>
                <a:shade val="60000"/>
                <a:invGamma/>
              </a:schemeClr>
            </a:prstShdw>
          </a:effectLst>
        </p:spPr>
        <p:txBody>
          <a:bodyPr wrap="none" anchor="ctr"/>
          <a:lstStyle/>
          <a:p>
            <a:pPr algn="ctr" eaLnBrk="0" hangingPunct="0">
              <a:defRPr/>
            </a:pPr>
            <a:endParaRPr lang="de-DE" sz="1000" b="0">
              <a:latin typeface="Tahoma" pitchFamily="34" charset="0"/>
            </a:endParaRPr>
          </a:p>
        </p:txBody>
      </p:sp>
      <p:sp>
        <p:nvSpPr>
          <p:cNvPr id="1223770" name="Rectangle 90"/>
          <p:cNvSpPr>
            <a:spLocks noChangeArrowheads="1"/>
          </p:cNvSpPr>
          <p:nvPr/>
        </p:nvSpPr>
        <p:spPr bwMode="auto">
          <a:xfrm>
            <a:off x="5119688" y="5751513"/>
            <a:ext cx="460375" cy="649287"/>
          </a:xfrm>
          <a:prstGeom prst="rect">
            <a:avLst/>
          </a:prstGeom>
          <a:solidFill>
            <a:schemeClr val="folHlink"/>
          </a:solidFill>
          <a:ln w="9525">
            <a:solidFill>
              <a:schemeClr val="tx1"/>
            </a:solidFill>
            <a:miter lim="800000"/>
            <a:headEnd/>
            <a:tailEnd/>
          </a:ln>
          <a:effectLst>
            <a:prstShdw prst="shdw17" dist="17961" dir="2700000">
              <a:schemeClr val="tx1">
                <a:gamma/>
                <a:shade val="60000"/>
                <a:invGamma/>
              </a:schemeClr>
            </a:prstShdw>
          </a:effectLst>
        </p:spPr>
        <p:txBody>
          <a:bodyPr wrap="none" anchor="ctr"/>
          <a:lstStyle/>
          <a:p>
            <a:pPr algn="ctr" eaLnBrk="0" hangingPunct="0">
              <a:defRPr/>
            </a:pPr>
            <a:endParaRPr lang="de-DE" sz="1000" b="0">
              <a:latin typeface="Tahoma" pitchFamily="34" charset="0"/>
            </a:endParaRPr>
          </a:p>
        </p:txBody>
      </p:sp>
      <p:sp>
        <p:nvSpPr>
          <p:cNvPr id="1223771" name="Rectangle 91"/>
          <p:cNvSpPr>
            <a:spLocks noChangeArrowheads="1"/>
          </p:cNvSpPr>
          <p:nvPr/>
        </p:nvSpPr>
        <p:spPr bwMode="auto">
          <a:xfrm>
            <a:off x="5608638" y="5751513"/>
            <a:ext cx="465137" cy="649287"/>
          </a:xfrm>
          <a:prstGeom prst="rect">
            <a:avLst/>
          </a:prstGeom>
          <a:solidFill>
            <a:schemeClr val="folHlink"/>
          </a:solidFill>
          <a:ln w="9525">
            <a:solidFill>
              <a:schemeClr val="tx1"/>
            </a:solidFill>
            <a:miter lim="800000"/>
            <a:headEnd/>
            <a:tailEnd/>
          </a:ln>
          <a:effectLst>
            <a:prstShdw prst="shdw17" dist="17961" dir="2700000">
              <a:schemeClr val="tx1">
                <a:gamma/>
                <a:shade val="60000"/>
                <a:invGamma/>
              </a:schemeClr>
            </a:prstShdw>
          </a:effectLst>
        </p:spPr>
        <p:txBody>
          <a:bodyPr wrap="none" anchor="ctr"/>
          <a:lstStyle/>
          <a:p>
            <a:pPr algn="ctr" eaLnBrk="0" hangingPunct="0">
              <a:defRPr/>
            </a:pPr>
            <a:endParaRPr lang="de-DE" sz="1000" b="0">
              <a:latin typeface="Tahoma" pitchFamily="34" charset="0"/>
            </a:endParaRPr>
          </a:p>
        </p:txBody>
      </p:sp>
      <p:sp>
        <p:nvSpPr>
          <p:cNvPr id="1223772" name="Rectangle 92"/>
          <p:cNvSpPr>
            <a:spLocks noChangeArrowheads="1"/>
          </p:cNvSpPr>
          <p:nvPr/>
        </p:nvSpPr>
        <p:spPr bwMode="auto">
          <a:xfrm>
            <a:off x="2681288" y="5788152"/>
            <a:ext cx="465137" cy="612648"/>
          </a:xfrm>
          <a:prstGeom prst="rect">
            <a:avLst/>
          </a:prstGeom>
          <a:solidFill>
            <a:schemeClr val="folHlink"/>
          </a:solidFill>
          <a:ln w="9525">
            <a:solidFill>
              <a:schemeClr val="tx1"/>
            </a:solidFill>
            <a:miter lim="800000"/>
            <a:headEnd/>
            <a:tailEnd/>
          </a:ln>
          <a:effectLst>
            <a:prstShdw prst="shdw17" dist="17961" dir="2700000">
              <a:schemeClr val="tx1">
                <a:gamma/>
                <a:shade val="60000"/>
                <a:invGamma/>
              </a:schemeClr>
            </a:prstShdw>
          </a:effectLst>
        </p:spPr>
        <p:txBody>
          <a:bodyPr wrap="none" anchor="ctr"/>
          <a:lstStyle/>
          <a:p>
            <a:pPr algn="ctr" eaLnBrk="0" hangingPunct="0">
              <a:defRPr/>
            </a:pPr>
            <a:endParaRPr lang="de-DE" sz="1000" b="0">
              <a:latin typeface="Tahoma" pitchFamily="34" charset="0"/>
            </a:endParaRPr>
          </a:p>
        </p:txBody>
      </p:sp>
      <p:sp>
        <p:nvSpPr>
          <p:cNvPr id="1223773" name="Rectangle 93"/>
          <p:cNvSpPr>
            <a:spLocks noChangeArrowheads="1"/>
          </p:cNvSpPr>
          <p:nvPr/>
        </p:nvSpPr>
        <p:spPr bwMode="auto">
          <a:xfrm>
            <a:off x="8047038" y="5751513"/>
            <a:ext cx="465137" cy="649287"/>
          </a:xfrm>
          <a:prstGeom prst="rect">
            <a:avLst/>
          </a:prstGeom>
          <a:solidFill>
            <a:schemeClr val="folHlink"/>
          </a:solidFill>
          <a:ln w="9525">
            <a:solidFill>
              <a:schemeClr val="tx1"/>
            </a:solidFill>
            <a:miter lim="800000"/>
            <a:headEnd/>
            <a:tailEnd/>
          </a:ln>
          <a:effectLst>
            <a:prstShdw prst="shdw17" dist="17961" dir="2700000">
              <a:schemeClr val="tx1">
                <a:gamma/>
                <a:shade val="60000"/>
                <a:invGamma/>
              </a:schemeClr>
            </a:prstShdw>
          </a:effectLst>
        </p:spPr>
        <p:txBody>
          <a:bodyPr wrap="none" anchor="ctr"/>
          <a:lstStyle/>
          <a:p>
            <a:pPr algn="ctr" eaLnBrk="0" hangingPunct="0">
              <a:defRPr/>
            </a:pPr>
            <a:endParaRPr lang="de-DE" sz="1000" b="0">
              <a:latin typeface="Tahoma" pitchFamily="34" charset="0"/>
            </a:endParaRPr>
          </a:p>
        </p:txBody>
      </p:sp>
      <p:sp>
        <p:nvSpPr>
          <p:cNvPr id="1223774" name="Rectangle 94"/>
          <p:cNvSpPr>
            <a:spLocks noChangeArrowheads="1"/>
          </p:cNvSpPr>
          <p:nvPr/>
        </p:nvSpPr>
        <p:spPr bwMode="auto">
          <a:xfrm>
            <a:off x="3173413" y="5788152"/>
            <a:ext cx="465137" cy="612648"/>
          </a:xfrm>
          <a:prstGeom prst="rect">
            <a:avLst/>
          </a:prstGeom>
          <a:solidFill>
            <a:schemeClr val="folHlink"/>
          </a:solidFill>
          <a:ln w="9525">
            <a:solidFill>
              <a:schemeClr val="tx1"/>
            </a:solidFill>
            <a:miter lim="800000"/>
            <a:headEnd/>
            <a:tailEnd/>
          </a:ln>
          <a:effectLst>
            <a:prstShdw prst="shdw17" dist="17961" dir="2700000">
              <a:schemeClr val="tx1">
                <a:gamma/>
                <a:shade val="60000"/>
                <a:invGamma/>
              </a:schemeClr>
            </a:prstShdw>
          </a:effectLst>
        </p:spPr>
        <p:txBody>
          <a:bodyPr wrap="none" anchor="ctr"/>
          <a:lstStyle/>
          <a:p>
            <a:pPr algn="ctr" eaLnBrk="0" hangingPunct="0">
              <a:defRPr/>
            </a:pPr>
            <a:endParaRPr lang="de-DE" sz="1000" b="0">
              <a:latin typeface="Tahoma" pitchFamily="34" charset="0"/>
            </a:endParaRPr>
          </a:p>
        </p:txBody>
      </p:sp>
      <p:sp>
        <p:nvSpPr>
          <p:cNvPr id="1223775" name="Rectangle 95"/>
          <p:cNvSpPr>
            <a:spLocks noChangeArrowheads="1"/>
          </p:cNvSpPr>
          <p:nvPr/>
        </p:nvSpPr>
        <p:spPr bwMode="auto">
          <a:xfrm>
            <a:off x="3657600" y="5114925"/>
            <a:ext cx="465138" cy="649288"/>
          </a:xfrm>
          <a:prstGeom prst="rect">
            <a:avLst/>
          </a:prstGeom>
          <a:solidFill>
            <a:schemeClr val="folHlink"/>
          </a:solidFill>
          <a:ln w="9525">
            <a:solidFill>
              <a:schemeClr val="tx1"/>
            </a:solidFill>
            <a:miter lim="800000"/>
            <a:headEnd/>
            <a:tailEnd/>
          </a:ln>
          <a:effectLst>
            <a:prstShdw prst="shdw17" dist="17961" dir="2700000">
              <a:schemeClr val="tx1">
                <a:gamma/>
                <a:shade val="60000"/>
                <a:invGamma/>
              </a:schemeClr>
            </a:prstShdw>
          </a:effectLst>
        </p:spPr>
        <p:txBody>
          <a:bodyPr wrap="none" anchor="ctr"/>
          <a:lstStyle/>
          <a:p>
            <a:pPr algn="ctr" eaLnBrk="0" hangingPunct="0">
              <a:defRPr/>
            </a:pPr>
            <a:r>
              <a:rPr lang="de-DE" sz="1400">
                <a:latin typeface="Tahoma" pitchFamily="34" charset="0"/>
              </a:rPr>
              <a:t>Sm</a:t>
            </a:r>
            <a:endParaRPr lang="de-DE" sz="1800" b="0">
              <a:latin typeface="Tahoma" pitchFamily="34" charset="0"/>
            </a:endParaRPr>
          </a:p>
          <a:p>
            <a:pPr algn="ctr" eaLnBrk="0" hangingPunct="0">
              <a:defRPr/>
            </a:pPr>
            <a:r>
              <a:rPr lang="de-DE" sz="900" b="0">
                <a:latin typeface="Tahoma" pitchFamily="34" charset="0"/>
              </a:rPr>
              <a:t>62 </a:t>
            </a:r>
            <a:r>
              <a:rPr lang="de-DE" sz="1000" b="0">
                <a:latin typeface="Tahoma" pitchFamily="34" charset="0"/>
              </a:rPr>
              <a:t>     </a:t>
            </a:r>
          </a:p>
        </p:txBody>
      </p:sp>
      <p:sp>
        <p:nvSpPr>
          <p:cNvPr id="1223776" name="Rectangle 96"/>
          <p:cNvSpPr>
            <a:spLocks noChangeArrowheads="1"/>
          </p:cNvSpPr>
          <p:nvPr/>
        </p:nvSpPr>
        <p:spPr bwMode="auto">
          <a:xfrm>
            <a:off x="1706563" y="5114925"/>
            <a:ext cx="463550" cy="649288"/>
          </a:xfrm>
          <a:prstGeom prst="rect">
            <a:avLst/>
          </a:prstGeom>
          <a:solidFill>
            <a:schemeClr val="folHlink"/>
          </a:solidFill>
          <a:ln w="9525">
            <a:solidFill>
              <a:schemeClr val="tx1"/>
            </a:solidFill>
            <a:miter lim="800000"/>
            <a:headEnd/>
            <a:tailEnd/>
          </a:ln>
          <a:effectLst>
            <a:prstShdw prst="shdw17" dist="17961" dir="2700000">
              <a:schemeClr val="tx1">
                <a:gamma/>
                <a:shade val="60000"/>
                <a:invGamma/>
              </a:schemeClr>
            </a:prstShdw>
          </a:effectLst>
        </p:spPr>
        <p:txBody>
          <a:bodyPr wrap="none" anchor="ctr"/>
          <a:lstStyle/>
          <a:p>
            <a:pPr algn="ctr" eaLnBrk="0" hangingPunct="0">
              <a:defRPr/>
            </a:pPr>
            <a:r>
              <a:rPr lang="de-DE" sz="1400">
                <a:latin typeface="Tahoma" pitchFamily="34" charset="0"/>
              </a:rPr>
              <a:t>Ce</a:t>
            </a:r>
            <a:endParaRPr lang="de-DE" sz="1800" b="0">
              <a:latin typeface="Tahoma" pitchFamily="34" charset="0"/>
            </a:endParaRPr>
          </a:p>
          <a:p>
            <a:pPr algn="ctr" eaLnBrk="0" hangingPunct="0">
              <a:defRPr/>
            </a:pPr>
            <a:r>
              <a:rPr lang="de-DE" sz="900" b="0">
                <a:latin typeface="Tahoma" pitchFamily="34" charset="0"/>
              </a:rPr>
              <a:t>58 </a:t>
            </a:r>
            <a:r>
              <a:rPr lang="de-DE" sz="1000" b="0">
                <a:latin typeface="Tahoma" pitchFamily="34" charset="0"/>
              </a:rPr>
              <a:t>     </a:t>
            </a:r>
          </a:p>
        </p:txBody>
      </p:sp>
      <p:sp>
        <p:nvSpPr>
          <p:cNvPr id="1223777" name="Rectangle 97"/>
          <p:cNvSpPr>
            <a:spLocks noChangeArrowheads="1"/>
          </p:cNvSpPr>
          <p:nvPr/>
        </p:nvSpPr>
        <p:spPr bwMode="auto">
          <a:xfrm>
            <a:off x="7559675" y="5114925"/>
            <a:ext cx="465138" cy="649288"/>
          </a:xfrm>
          <a:prstGeom prst="rect">
            <a:avLst/>
          </a:prstGeom>
          <a:solidFill>
            <a:schemeClr val="folHlink"/>
          </a:solidFill>
          <a:ln w="9525">
            <a:solidFill>
              <a:schemeClr val="tx1"/>
            </a:solidFill>
            <a:miter lim="800000"/>
            <a:headEnd/>
            <a:tailEnd/>
          </a:ln>
          <a:effectLst>
            <a:prstShdw prst="shdw17" dist="17961" dir="2700000">
              <a:schemeClr val="tx1">
                <a:gamma/>
                <a:shade val="60000"/>
                <a:invGamma/>
              </a:schemeClr>
            </a:prstShdw>
          </a:effectLst>
        </p:spPr>
        <p:txBody>
          <a:bodyPr wrap="none" anchor="ctr"/>
          <a:lstStyle/>
          <a:p>
            <a:pPr algn="ctr" eaLnBrk="0" hangingPunct="0">
              <a:defRPr/>
            </a:pPr>
            <a:r>
              <a:rPr lang="de-DE" sz="1400">
                <a:latin typeface="Tahoma" pitchFamily="34" charset="0"/>
              </a:rPr>
              <a:t>Yb</a:t>
            </a:r>
            <a:endParaRPr lang="de-DE" sz="1800" b="0">
              <a:latin typeface="Tahoma" pitchFamily="34" charset="0"/>
            </a:endParaRPr>
          </a:p>
          <a:p>
            <a:pPr algn="ctr" eaLnBrk="0" hangingPunct="0">
              <a:defRPr/>
            </a:pPr>
            <a:r>
              <a:rPr lang="de-DE" sz="900" b="0">
                <a:latin typeface="Tahoma" pitchFamily="34" charset="0"/>
              </a:rPr>
              <a:t>70 </a:t>
            </a:r>
            <a:r>
              <a:rPr lang="de-DE" sz="1000" b="0">
                <a:latin typeface="Tahoma" pitchFamily="34" charset="0"/>
              </a:rPr>
              <a:t>     </a:t>
            </a:r>
          </a:p>
        </p:txBody>
      </p:sp>
      <p:sp>
        <p:nvSpPr>
          <p:cNvPr id="1223778" name="Rectangle 98"/>
          <p:cNvSpPr>
            <a:spLocks noChangeArrowheads="1"/>
          </p:cNvSpPr>
          <p:nvPr/>
        </p:nvSpPr>
        <p:spPr bwMode="auto">
          <a:xfrm>
            <a:off x="7072313" y="5114925"/>
            <a:ext cx="465137" cy="649288"/>
          </a:xfrm>
          <a:prstGeom prst="rect">
            <a:avLst/>
          </a:prstGeom>
          <a:solidFill>
            <a:schemeClr val="folHlink"/>
          </a:solidFill>
          <a:ln w="9525">
            <a:solidFill>
              <a:schemeClr val="tx1"/>
            </a:solidFill>
            <a:miter lim="800000"/>
            <a:headEnd/>
            <a:tailEnd/>
          </a:ln>
          <a:effectLst>
            <a:prstShdw prst="shdw17" dist="17961" dir="2700000">
              <a:schemeClr val="tx1">
                <a:gamma/>
                <a:shade val="60000"/>
                <a:invGamma/>
              </a:schemeClr>
            </a:prstShdw>
          </a:effectLst>
        </p:spPr>
        <p:txBody>
          <a:bodyPr wrap="none" anchor="ctr"/>
          <a:lstStyle/>
          <a:p>
            <a:pPr algn="ctr" eaLnBrk="0" hangingPunct="0">
              <a:defRPr/>
            </a:pPr>
            <a:r>
              <a:rPr lang="de-DE" sz="1400">
                <a:latin typeface="Tahoma" pitchFamily="34" charset="0"/>
              </a:rPr>
              <a:t>Tm</a:t>
            </a:r>
            <a:endParaRPr lang="de-DE" sz="1800" b="0">
              <a:latin typeface="Tahoma" pitchFamily="34" charset="0"/>
            </a:endParaRPr>
          </a:p>
          <a:p>
            <a:pPr algn="ctr" eaLnBrk="0" hangingPunct="0">
              <a:defRPr/>
            </a:pPr>
            <a:r>
              <a:rPr lang="de-DE" sz="900" b="0">
                <a:latin typeface="Tahoma" pitchFamily="34" charset="0"/>
              </a:rPr>
              <a:t>69 </a:t>
            </a:r>
            <a:r>
              <a:rPr lang="de-DE" sz="1000" b="0">
                <a:latin typeface="Tahoma" pitchFamily="34" charset="0"/>
              </a:rPr>
              <a:t>     </a:t>
            </a:r>
          </a:p>
        </p:txBody>
      </p:sp>
      <p:sp>
        <p:nvSpPr>
          <p:cNvPr id="1223779" name="Rectangle 99"/>
          <p:cNvSpPr>
            <a:spLocks noChangeArrowheads="1"/>
          </p:cNvSpPr>
          <p:nvPr/>
        </p:nvSpPr>
        <p:spPr bwMode="auto">
          <a:xfrm>
            <a:off x="6580188" y="5114925"/>
            <a:ext cx="463550" cy="649288"/>
          </a:xfrm>
          <a:prstGeom prst="rect">
            <a:avLst/>
          </a:prstGeom>
          <a:solidFill>
            <a:schemeClr val="folHlink"/>
          </a:solidFill>
          <a:ln w="9525">
            <a:solidFill>
              <a:schemeClr val="tx1"/>
            </a:solidFill>
            <a:miter lim="800000"/>
            <a:headEnd/>
            <a:tailEnd/>
          </a:ln>
          <a:effectLst>
            <a:prstShdw prst="shdw17" dist="17961" dir="2700000">
              <a:schemeClr val="tx1">
                <a:gamma/>
                <a:shade val="60000"/>
                <a:invGamma/>
              </a:schemeClr>
            </a:prstShdw>
          </a:effectLst>
        </p:spPr>
        <p:txBody>
          <a:bodyPr wrap="none" anchor="ctr"/>
          <a:lstStyle/>
          <a:p>
            <a:pPr algn="ctr" eaLnBrk="0" hangingPunct="0">
              <a:defRPr/>
            </a:pPr>
            <a:r>
              <a:rPr lang="de-DE" sz="1400">
                <a:latin typeface="Tahoma" pitchFamily="34" charset="0"/>
              </a:rPr>
              <a:t>Er</a:t>
            </a:r>
            <a:endParaRPr lang="de-DE" sz="1800" b="0">
              <a:latin typeface="Tahoma" pitchFamily="34" charset="0"/>
            </a:endParaRPr>
          </a:p>
          <a:p>
            <a:pPr algn="ctr" eaLnBrk="0" hangingPunct="0">
              <a:defRPr/>
            </a:pPr>
            <a:r>
              <a:rPr lang="de-DE" sz="900" b="0">
                <a:latin typeface="Tahoma" pitchFamily="34" charset="0"/>
              </a:rPr>
              <a:t>68</a:t>
            </a:r>
            <a:r>
              <a:rPr lang="de-DE" sz="1000" b="0">
                <a:latin typeface="Tahoma" pitchFamily="34" charset="0"/>
              </a:rPr>
              <a:t>     </a:t>
            </a:r>
          </a:p>
        </p:txBody>
      </p:sp>
      <p:sp>
        <p:nvSpPr>
          <p:cNvPr id="1223780" name="Rectangle 100"/>
          <p:cNvSpPr>
            <a:spLocks noChangeArrowheads="1"/>
          </p:cNvSpPr>
          <p:nvPr/>
        </p:nvSpPr>
        <p:spPr bwMode="auto">
          <a:xfrm>
            <a:off x="6094413" y="5114925"/>
            <a:ext cx="463550" cy="649288"/>
          </a:xfrm>
          <a:prstGeom prst="rect">
            <a:avLst/>
          </a:prstGeom>
          <a:solidFill>
            <a:schemeClr val="folHlink"/>
          </a:solidFill>
          <a:ln w="9525">
            <a:solidFill>
              <a:schemeClr val="tx1"/>
            </a:solidFill>
            <a:miter lim="800000"/>
            <a:headEnd/>
            <a:tailEnd/>
          </a:ln>
          <a:effectLst>
            <a:prstShdw prst="shdw17" dist="17961" dir="2700000">
              <a:schemeClr val="tx1">
                <a:gamma/>
                <a:shade val="60000"/>
                <a:invGamma/>
              </a:schemeClr>
            </a:prstShdw>
          </a:effectLst>
        </p:spPr>
        <p:txBody>
          <a:bodyPr wrap="none" anchor="ctr"/>
          <a:lstStyle/>
          <a:p>
            <a:pPr algn="ctr" eaLnBrk="0" hangingPunct="0">
              <a:defRPr/>
            </a:pPr>
            <a:r>
              <a:rPr lang="de-DE" sz="1400">
                <a:latin typeface="Tahoma" pitchFamily="34" charset="0"/>
              </a:rPr>
              <a:t>Ho</a:t>
            </a:r>
            <a:endParaRPr lang="de-DE" sz="1800" b="0">
              <a:latin typeface="Tahoma" pitchFamily="34" charset="0"/>
            </a:endParaRPr>
          </a:p>
          <a:p>
            <a:pPr algn="ctr" eaLnBrk="0" hangingPunct="0">
              <a:defRPr/>
            </a:pPr>
            <a:r>
              <a:rPr lang="de-DE" sz="900" b="0">
                <a:latin typeface="Tahoma" pitchFamily="34" charset="0"/>
              </a:rPr>
              <a:t>67 </a:t>
            </a:r>
            <a:r>
              <a:rPr lang="de-DE" sz="1000" b="0">
                <a:latin typeface="Tahoma" pitchFamily="34" charset="0"/>
              </a:rPr>
              <a:t>     </a:t>
            </a:r>
          </a:p>
        </p:txBody>
      </p:sp>
      <p:sp>
        <p:nvSpPr>
          <p:cNvPr id="1223781" name="Rectangle 101"/>
          <p:cNvSpPr>
            <a:spLocks noChangeArrowheads="1"/>
          </p:cNvSpPr>
          <p:nvPr/>
        </p:nvSpPr>
        <p:spPr bwMode="auto">
          <a:xfrm>
            <a:off x="2192338" y="5114925"/>
            <a:ext cx="463550" cy="649288"/>
          </a:xfrm>
          <a:prstGeom prst="rect">
            <a:avLst/>
          </a:prstGeom>
          <a:solidFill>
            <a:schemeClr val="folHlink"/>
          </a:solidFill>
          <a:ln w="9525">
            <a:solidFill>
              <a:schemeClr val="tx1"/>
            </a:solidFill>
            <a:miter lim="800000"/>
            <a:headEnd/>
            <a:tailEnd/>
          </a:ln>
          <a:effectLst>
            <a:prstShdw prst="shdw17" dist="17961" dir="2700000">
              <a:schemeClr val="tx1">
                <a:gamma/>
                <a:shade val="60000"/>
                <a:invGamma/>
              </a:schemeClr>
            </a:prstShdw>
          </a:effectLst>
        </p:spPr>
        <p:txBody>
          <a:bodyPr wrap="none" anchor="ctr"/>
          <a:lstStyle/>
          <a:p>
            <a:pPr algn="ctr" eaLnBrk="0" hangingPunct="0">
              <a:defRPr/>
            </a:pPr>
            <a:r>
              <a:rPr lang="de-DE" sz="1400" dirty="0">
                <a:latin typeface="Tahoma" pitchFamily="34" charset="0"/>
              </a:rPr>
              <a:t>Pr</a:t>
            </a:r>
            <a:endParaRPr lang="de-DE" sz="1800" b="0" dirty="0">
              <a:latin typeface="Tahoma" pitchFamily="34" charset="0"/>
            </a:endParaRPr>
          </a:p>
          <a:p>
            <a:pPr algn="ctr" eaLnBrk="0" hangingPunct="0">
              <a:defRPr/>
            </a:pPr>
            <a:r>
              <a:rPr lang="de-DE" sz="900" b="0" dirty="0">
                <a:latin typeface="Tahoma" pitchFamily="34" charset="0"/>
              </a:rPr>
              <a:t>59 </a:t>
            </a:r>
            <a:r>
              <a:rPr lang="de-DE" sz="1000" b="0" dirty="0">
                <a:latin typeface="Tahoma" pitchFamily="34" charset="0"/>
              </a:rPr>
              <a:t>     </a:t>
            </a:r>
          </a:p>
        </p:txBody>
      </p:sp>
      <p:sp>
        <p:nvSpPr>
          <p:cNvPr id="1223782" name="Rectangle 102"/>
          <p:cNvSpPr>
            <a:spLocks noChangeArrowheads="1"/>
          </p:cNvSpPr>
          <p:nvPr/>
        </p:nvSpPr>
        <p:spPr bwMode="auto">
          <a:xfrm>
            <a:off x="5113338" y="5114925"/>
            <a:ext cx="460375" cy="649288"/>
          </a:xfrm>
          <a:prstGeom prst="rect">
            <a:avLst/>
          </a:prstGeom>
          <a:solidFill>
            <a:schemeClr val="folHlink"/>
          </a:solidFill>
          <a:ln w="9525">
            <a:solidFill>
              <a:schemeClr val="tx1"/>
            </a:solidFill>
            <a:miter lim="800000"/>
            <a:headEnd/>
            <a:tailEnd/>
          </a:ln>
          <a:effectLst>
            <a:prstShdw prst="shdw17" dist="17961" dir="2700000">
              <a:schemeClr val="tx1">
                <a:gamma/>
                <a:shade val="60000"/>
                <a:invGamma/>
              </a:schemeClr>
            </a:prstShdw>
          </a:effectLst>
        </p:spPr>
        <p:txBody>
          <a:bodyPr wrap="none" anchor="ctr"/>
          <a:lstStyle/>
          <a:p>
            <a:pPr algn="ctr" eaLnBrk="0" hangingPunct="0">
              <a:defRPr/>
            </a:pPr>
            <a:r>
              <a:rPr lang="de-DE" sz="1400">
                <a:latin typeface="Tahoma" pitchFamily="34" charset="0"/>
              </a:rPr>
              <a:t>Tb</a:t>
            </a:r>
            <a:endParaRPr lang="de-DE" sz="1800" b="0">
              <a:latin typeface="Tahoma" pitchFamily="34" charset="0"/>
            </a:endParaRPr>
          </a:p>
          <a:p>
            <a:pPr algn="ctr" eaLnBrk="0" hangingPunct="0">
              <a:defRPr/>
            </a:pPr>
            <a:r>
              <a:rPr lang="de-DE" sz="900" b="0">
                <a:latin typeface="Tahoma" pitchFamily="34" charset="0"/>
              </a:rPr>
              <a:t>65</a:t>
            </a:r>
            <a:r>
              <a:rPr lang="de-DE" sz="1000" b="0">
                <a:latin typeface="Tahoma" pitchFamily="34" charset="0"/>
              </a:rPr>
              <a:t>    </a:t>
            </a:r>
          </a:p>
        </p:txBody>
      </p:sp>
      <p:sp>
        <p:nvSpPr>
          <p:cNvPr id="1223783" name="Rectangle 103"/>
          <p:cNvSpPr>
            <a:spLocks noChangeArrowheads="1"/>
          </p:cNvSpPr>
          <p:nvPr/>
        </p:nvSpPr>
        <p:spPr bwMode="auto">
          <a:xfrm>
            <a:off x="5602288" y="5114925"/>
            <a:ext cx="465137" cy="649288"/>
          </a:xfrm>
          <a:prstGeom prst="rect">
            <a:avLst/>
          </a:prstGeom>
          <a:solidFill>
            <a:schemeClr val="folHlink"/>
          </a:solidFill>
          <a:ln w="9525">
            <a:solidFill>
              <a:schemeClr val="tx1"/>
            </a:solidFill>
            <a:miter lim="800000"/>
            <a:headEnd/>
            <a:tailEnd/>
          </a:ln>
          <a:effectLst>
            <a:prstShdw prst="shdw17" dist="17961" dir="2700000">
              <a:schemeClr val="tx1">
                <a:gamma/>
                <a:shade val="60000"/>
                <a:invGamma/>
              </a:schemeClr>
            </a:prstShdw>
          </a:effectLst>
        </p:spPr>
        <p:txBody>
          <a:bodyPr wrap="none" anchor="ctr"/>
          <a:lstStyle/>
          <a:p>
            <a:pPr algn="ctr" eaLnBrk="0" hangingPunct="0">
              <a:defRPr/>
            </a:pPr>
            <a:r>
              <a:rPr lang="de-DE" sz="1400">
                <a:latin typeface="Tahoma" pitchFamily="34" charset="0"/>
              </a:rPr>
              <a:t>Dy</a:t>
            </a:r>
            <a:endParaRPr lang="de-DE" sz="1800" b="0">
              <a:latin typeface="Tahoma" pitchFamily="34" charset="0"/>
            </a:endParaRPr>
          </a:p>
          <a:p>
            <a:pPr algn="ctr" eaLnBrk="0" hangingPunct="0">
              <a:defRPr/>
            </a:pPr>
            <a:r>
              <a:rPr lang="de-DE" sz="900" b="0">
                <a:latin typeface="Tahoma" pitchFamily="34" charset="0"/>
              </a:rPr>
              <a:t>66 </a:t>
            </a:r>
            <a:r>
              <a:rPr lang="de-DE" sz="1000" b="0">
                <a:latin typeface="Tahoma" pitchFamily="34" charset="0"/>
              </a:rPr>
              <a:t>     </a:t>
            </a:r>
          </a:p>
        </p:txBody>
      </p:sp>
      <p:sp>
        <p:nvSpPr>
          <p:cNvPr id="1223784" name="Rectangle 104"/>
          <p:cNvSpPr>
            <a:spLocks noChangeArrowheads="1"/>
          </p:cNvSpPr>
          <p:nvPr/>
        </p:nvSpPr>
        <p:spPr bwMode="auto">
          <a:xfrm>
            <a:off x="2674938" y="5114925"/>
            <a:ext cx="465137" cy="649288"/>
          </a:xfrm>
          <a:prstGeom prst="rect">
            <a:avLst/>
          </a:prstGeom>
          <a:solidFill>
            <a:schemeClr val="folHlink"/>
          </a:solidFill>
          <a:ln w="9525">
            <a:solidFill>
              <a:schemeClr val="tx1"/>
            </a:solidFill>
            <a:miter lim="800000"/>
            <a:headEnd/>
            <a:tailEnd/>
          </a:ln>
          <a:effectLst>
            <a:prstShdw prst="shdw17" dist="17961" dir="2700000">
              <a:schemeClr val="tx1">
                <a:gamma/>
                <a:shade val="60000"/>
                <a:invGamma/>
              </a:schemeClr>
            </a:prstShdw>
          </a:effectLst>
        </p:spPr>
        <p:txBody>
          <a:bodyPr wrap="none" anchor="ctr"/>
          <a:lstStyle/>
          <a:p>
            <a:pPr algn="ctr" eaLnBrk="0" hangingPunct="0">
              <a:defRPr/>
            </a:pPr>
            <a:r>
              <a:rPr lang="de-DE" sz="1400">
                <a:latin typeface="Tahoma" pitchFamily="34" charset="0"/>
              </a:rPr>
              <a:t>Nd</a:t>
            </a:r>
            <a:endParaRPr lang="de-DE" sz="1800" b="0">
              <a:latin typeface="Tahoma" pitchFamily="34" charset="0"/>
            </a:endParaRPr>
          </a:p>
          <a:p>
            <a:pPr algn="ctr" eaLnBrk="0" hangingPunct="0">
              <a:defRPr/>
            </a:pPr>
            <a:r>
              <a:rPr lang="de-DE" sz="900" b="0">
                <a:latin typeface="Tahoma" pitchFamily="34" charset="0"/>
              </a:rPr>
              <a:t>60 </a:t>
            </a:r>
            <a:r>
              <a:rPr lang="de-DE" sz="1000" b="0">
                <a:latin typeface="Tahoma" pitchFamily="34" charset="0"/>
              </a:rPr>
              <a:t>     </a:t>
            </a:r>
          </a:p>
        </p:txBody>
      </p:sp>
      <p:sp>
        <p:nvSpPr>
          <p:cNvPr id="1223785" name="Rectangle 105"/>
          <p:cNvSpPr>
            <a:spLocks noChangeArrowheads="1"/>
          </p:cNvSpPr>
          <p:nvPr/>
        </p:nvSpPr>
        <p:spPr bwMode="auto">
          <a:xfrm>
            <a:off x="4621213" y="5114925"/>
            <a:ext cx="463550" cy="649288"/>
          </a:xfrm>
          <a:prstGeom prst="rect">
            <a:avLst/>
          </a:prstGeom>
          <a:solidFill>
            <a:schemeClr val="folHlink"/>
          </a:solidFill>
          <a:ln w="9525">
            <a:solidFill>
              <a:schemeClr val="tx1"/>
            </a:solidFill>
            <a:miter lim="800000"/>
            <a:headEnd/>
            <a:tailEnd/>
          </a:ln>
          <a:effectLst>
            <a:prstShdw prst="shdw17" dist="17961" dir="2700000">
              <a:schemeClr val="tx1">
                <a:gamma/>
                <a:shade val="60000"/>
                <a:invGamma/>
              </a:schemeClr>
            </a:prstShdw>
          </a:effectLst>
        </p:spPr>
        <p:txBody>
          <a:bodyPr wrap="none" anchor="ctr"/>
          <a:lstStyle/>
          <a:p>
            <a:pPr algn="ctr" eaLnBrk="0" hangingPunct="0">
              <a:defRPr/>
            </a:pPr>
            <a:r>
              <a:rPr lang="de-DE" sz="1400">
                <a:latin typeface="Tahoma" pitchFamily="34" charset="0"/>
              </a:rPr>
              <a:t>Gd</a:t>
            </a:r>
            <a:endParaRPr lang="de-DE" sz="1800" b="0">
              <a:latin typeface="Tahoma" pitchFamily="34" charset="0"/>
            </a:endParaRPr>
          </a:p>
          <a:p>
            <a:pPr algn="ctr" eaLnBrk="0" hangingPunct="0">
              <a:defRPr/>
            </a:pPr>
            <a:r>
              <a:rPr lang="de-DE" sz="900" b="0">
                <a:latin typeface="Tahoma" pitchFamily="34" charset="0"/>
              </a:rPr>
              <a:t>64 </a:t>
            </a:r>
            <a:r>
              <a:rPr lang="de-DE" sz="1000" b="0">
                <a:latin typeface="Tahoma" pitchFamily="34" charset="0"/>
              </a:rPr>
              <a:t>     </a:t>
            </a:r>
          </a:p>
        </p:txBody>
      </p:sp>
      <p:sp>
        <p:nvSpPr>
          <p:cNvPr id="1223786" name="Rectangle 106"/>
          <p:cNvSpPr>
            <a:spLocks noChangeArrowheads="1"/>
          </p:cNvSpPr>
          <p:nvPr/>
        </p:nvSpPr>
        <p:spPr bwMode="auto">
          <a:xfrm>
            <a:off x="8040688" y="5114925"/>
            <a:ext cx="465137" cy="649288"/>
          </a:xfrm>
          <a:prstGeom prst="rect">
            <a:avLst/>
          </a:prstGeom>
          <a:solidFill>
            <a:schemeClr val="bg1">
              <a:lumMod val="85000"/>
            </a:schemeClr>
          </a:solidFill>
          <a:ln w="9525">
            <a:solidFill>
              <a:schemeClr val="tx1"/>
            </a:solidFill>
            <a:miter lim="800000"/>
            <a:headEnd/>
            <a:tailEnd/>
          </a:ln>
          <a:effectLst>
            <a:prstShdw prst="shdw17" dist="17961" dir="2700000">
              <a:schemeClr val="tx1">
                <a:gamma/>
                <a:shade val="60000"/>
                <a:invGamma/>
              </a:schemeClr>
            </a:prstShdw>
          </a:effectLst>
        </p:spPr>
        <p:txBody>
          <a:bodyPr wrap="none" anchor="ctr"/>
          <a:lstStyle/>
          <a:p>
            <a:pPr algn="ctr" eaLnBrk="0" hangingPunct="0">
              <a:defRPr/>
            </a:pPr>
            <a:r>
              <a:rPr lang="de-DE" sz="1400" dirty="0">
                <a:latin typeface="Tahoma" pitchFamily="34" charset="0"/>
              </a:rPr>
              <a:t>Lu</a:t>
            </a:r>
            <a:endParaRPr lang="de-DE" sz="1800" b="0" dirty="0">
              <a:latin typeface="Tahoma" pitchFamily="34" charset="0"/>
            </a:endParaRPr>
          </a:p>
          <a:p>
            <a:pPr algn="ctr" eaLnBrk="0" hangingPunct="0">
              <a:defRPr/>
            </a:pPr>
            <a:r>
              <a:rPr lang="de-DE" sz="900" b="0" dirty="0">
                <a:latin typeface="Tahoma" pitchFamily="34" charset="0"/>
              </a:rPr>
              <a:t>71 </a:t>
            </a:r>
            <a:r>
              <a:rPr lang="de-DE" sz="1000" b="0" dirty="0">
                <a:latin typeface="Tahoma" pitchFamily="34" charset="0"/>
              </a:rPr>
              <a:t>     </a:t>
            </a:r>
          </a:p>
        </p:txBody>
      </p:sp>
      <p:sp>
        <p:nvSpPr>
          <p:cNvPr id="1223787" name="Rectangle 107"/>
          <p:cNvSpPr>
            <a:spLocks noChangeArrowheads="1"/>
          </p:cNvSpPr>
          <p:nvPr/>
        </p:nvSpPr>
        <p:spPr bwMode="auto">
          <a:xfrm>
            <a:off x="3167063" y="5114925"/>
            <a:ext cx="465137" cy="649288"/>
          </a:xfrm>
          <a:prstGeom prst="rect">
            <a:avLst/>
          </a:prstGeom>
          <a:solidFill>
            <a:schemeClr val="bg1">
              <a:lumMod val="85000"/>
            </a:schemeClr>
          </a:solidFill>
          <a:ln w="9525">
            <a:solidFill>
              <a:schemeClr val="tx1"/>
            </a:solidFill>
            <a:miter lim="800000"/>
            <a:headEnd/>
            <a:tailEnd/>
          </a:ln>
          <a:effectLst>
            <a:prstShdw prst="shdw17" dist="17961" dir="2700000">
              <a:schemeClr val="tx1">
                <a:gamma/>
                <a:shade val="60000"/>
                <a:invGamma/>
              </a:schemeClr>
            </a:prstShdw>
          </a:effectLst>
        </p:spPr>
        <p:txBody>
          <a:bodyPr wrap="none" anchor="ctr"/>
          <a:lstStyle/>
          <a:p>
            <a:pPr algn="ctr" eaLnBrk="0" hangingPunct="0">
              <a:defRPr/>
            </a:pPr>
            <a:r>
              <a:rPr lang="de-DE" sz="1400" dirty="0">
                <a:latin typeface="Tahoma" pitchFamily="34" charset="0"/>
              </a:rPr>
              <a:t>Pm</a:t>
            </a:r>
            <a:endParaRPr lang="de-DE" sz="1800" b="0" dirty="0">
              <a:latin typeface="Tahoma" pitchFamily="34" charset="0"/>
            </a:endParaRPr>
          </a:p>
          <a:p>
            <a:pPr algn="ctr" eaLnBrk="0" hangingPunct="0">
              <a:defRPr/>
            </a:pPr>
            <a:r>
              <a:rPr lang="de-DE" sz="900" b="0" dirty="0">
                <a:latin typeface="Tahoma" pitchFamily="34" charset="0"/>
              </a:rPr>
              <a:t>61 </a:t>
            </a:r>
            <a:r>
              <a:rPr lang="de-DE" sz="1000" b="0" dirty="0">
                <a:latin typeface="Tahoma" pitchFamily="34" charset="0"/>
              </a:rPr>
              <a:t>     </a:t>
            </a:r>
          </a:p>
        </p:txBody>
      </p:sp>
      <p:sp>
        <p:nvSpPr>
          <p:cNvPr id="1223788" name="Rectangle 108"/>
          <p:cNvSpPr>
            <a:spLocks noChangeArrowheads="1"/>
          </p:cNvSpPr>
          <p:nvPr/>
        </p:nvSpPr>
        <p:spPr bwMode="auto">
          <a:xfrm>
            <a:off x="4151313" y="5114925"/>
            <a:ext cx="465137" cy="649288"/>
          </a:xfrm>
          <a:prstGeom prst="rect">
            <a:avLst/>
          </a:prstGeom>
          <a:solidFill>
            <a:schemeClr val="folHlink"/>
          </a:solidFill>
          <a:ln w="9525">
            <a:solidFill>
              <a:schemeClr val="tx1"/>
            </a:solidFill>
            <a:miter lim="800000"/>
            <a:headEnd/>
            <a:tailEnd/>
          </a:ln>
          <a:effectLst>
            <a:prstShdw prst="shdw17" dist="17961" dir="2700000">
              <a:schemeClr val="tx1">
                <a:gamma/>
                <a:shade val="60000"/>
                <a:invGamma/>
              </a:schemeClr>
            </a:prstShdw>
          </a:effectLst>
        </p:spPr>
        <p:txBody>
          <a:bodyPr wrap="none" anchor="ctr"/>
          <a:lstStyle/>
          <a:p>
            <a:pPr algn="ctr" eaLnBrk="0" hangingPunct="0">
              <a:defRPr/>
            </a:pPr>
            <a:r>
              <a:rPr lang="de-DE" sz="1400">
                <a:latin typeface="Tahoma" pitchFamily="34" charset="0"/>
              </a:rPr>
              <a:t>Eu</a:t>
            </a:r>
            <a:endParaRPr lang="de-DE" sz="1800" b="0">
              <a:latin typeface="Tahoma" pitchFamily="34" charset="0"/>
            </a:endParaRPr>
          </a:p>
          <a:p>
            <a:pPr algn="ctr" eaLnBrk="0" hangingPunct="0">
              <a:defRPr/>
            </a:pPr>
            <a:r>
              <a:rPr lang="de-DE" sz="900" b="0">
                <a:latin typeface="Tahoma" pitchFamily="34" charset="0"/>
              </a:rPr>
              <a:t>63 </a:t>
            </a:r>
            <a:r>
              <a:rPr lang="de-DE" sz="1000" b="0">
                <a:latin typeface="Tahoma" pitchFamily="34" charset="0"/>
              </a:rPr>
              <a:t>     </a:t>
            </a:r>
          </a:p>
        </p:txBody>
      </p:sp>
      <p:sp>
        <p:nvSpPr>
          <p:cNvPr id="1223789" name="Rectangle 109"/>
          <p:cNvSpPr>
            <a:spLocks noChangeArrowheads="1"/>
          </p:cNvSpPr>
          <p:nvPr/>
        </p:nvSpPr>
        <p:spPr bwMode="auto">
          <a:xfrm>
            <a:off x="4135438" y="5788152"/>
            <a:ext cx="465137" cy="612648"/>
          </a:xfrm>
          <a:prstGeom prst="rect">
            <a:avLst/>
          </a:prstGeom>
          <a:solidFill>
            <a:schemeClr val="folHlink"/>
          </a:solidFill>
          <a:ln w="9525">
            <a:solidFill>
              <a:schemeClr val="tx1"/>
            </a:solidFill>
            <a:miter lim="800000"/>
            <a:headEnd/>
            <a:tailEnd/>
          </a:ln>
          <a:effectLst>
            <a:prstShdw prst="shdw17" dist="17961" dir="2700000">
              <a:schemeClr val="tx1">
                <a:gamma/>
                <a:shade val="60000"/>
                <a:invGamma/>
              </a:schemeClr>
            </a:prstShdw>
          </a:effectLst>
        </p:spPr>
        <p:txBody>
          <a:bodyPr wrap="none" anchor="ctr"/>
          <a:lstStyle/>
          <a:p>
            <a:pPr algn="ctr" eaLnBrk="0" hangingPunct="0">
              <a:defRPr/>
            </a:pPr>
            <a:endParaRPr lang="de-DE" sz="1000" b="0">
              <a:latin typeface="Tahoma" pitchFamily="34" charset="0"/>
            </a:endParaRPr>
          </a:p>
        </p:txBody>
      </p:sp>
      <p:sp>
        <p:nvSpPr>
          <p:cNvPr id="1223790" name="Rectangle 110"/>
          <p:cNvSpPr>
            <a:spLocks noChangeArrowheads="1"/>
          </p:cNvSpPr>
          <p:nvPr/>
        </p:nvSpPr>
        <p:spPr bwMode="auto">
          <a:xfrm>
            <a:off x="4625975" y="5788152"/>
            <a:ext cx="465138" cy="612648"/>
          </a:xfrm>
          <a:prstGeom prst="rect">
            <a:avLst/>
          </a:prstGeom>
          <a:solidFill>
            <a:schemeClr val="folHlink"/>
          </a:solidFill>
          <a:ln w="9525">
            <a:solidFill>
              <a:schemeClr val="tx1"/>
            </a:solidFill>
            <a:miter lim="800000"/>
            <a:headEnd/>
            <a:tailEnd/>
          </a:ln>
          <a:effectLst>
            <a:prstShdw prst="shdw17" dist="17961" dir="2700000">
              <a:schemeClr val="tx1">
                <a:gamma/>
                <a:shade val="60000"/>
                <a:invGamma/>
              </a:schemeClr>
            </a:prstShdw>
          </a:effectLst>
        </p:spPr>
        <p:txBody>
          <a:bodyPr wrap="none" anchor="ctr"/>
          <a:lstStyle/>
          <a:p>
            <a:pPr algn="ctr" eaLnBrk="0" hangingPunct="0">
              <a:defRPr/>
            </a:pPr>
            <a:endParaRPr lang="de-DE" sz="1000" b="0">
              <a:latin typeface="Tahoma" pitchFamily="34" charset="0"/>
            </a:endParaRPr>
          </a:p>
        </p:txBody>
      </p:sp>
      <p:grpSp>
        <p:nvGrpSpPr>
          <p:cNvPr id="2" name="Group 111"/>
          <p:cNvGrpSpPr>
            <a:grpSpLocks/>
          </p:cNvGrpSpPr>
          <p:nvPr/>
        </p:nvGrpSpPr>
        <p:grpSpPr bwMode="auto">
          <a:xfrm>
            <a:off x="1727446" y="5789612"/>
            <a:ext cx="1454285" cy="609600"/>
            <a:chOff x="1065" y="2719"/>
            <a:chExt cx="897" cy="228"/>
          </a:xfrm>
          <a:solidFill>
            <a:srgbClr val="15C5A8"/>
          </a:solidFill>
        </p:grpSpPr>
        <p:sp>
          <p:nvSpPr>
            <p:cNvPr id="21618" name="Rectangle 112"/>
            <p:cNvSpPr>
              <a:spLocks noChangeArrowheads="1"/>
            </p:cNvSpPr>
            <p:nvPr/>
          </p:nvSpPr>
          <p:spPr bwMode="auto">
            <a:xfrm>
              <a:off x="1675" y="2719"/>
              <a:ext cx="287" cy="228"/>
            </a:xfrm>
            <a:prstGeom prst="rect">
              <a:avLst/>
            </a:prstGeom>
            <a:grp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solidFill>
                    <a:schemeClr val="bg1"/>
                  </a:solidFill>
                  <a:latin typeface="Tahoma" pitchFamily="34" charset="0"/>
                </a:rPr>
                <a:t>U</a:t>
              </a:r>
              <a:endParaRPr lang="de-DE" sz="1800" b="0">
                <a:solidFill>
                  <a:schemeClr val="bg1"/>
                </a:solidFill>
                <a:latin typeface="Tahoma" pitchFamily="34" charset="0"/>
              </a:endParaRPr>
            </a:p>
            <a:p>
              <a:pPr algn="ctr" eaLnBrk="0" hangingPunct="0"/>
              <a:r>
                <a:rPr lang="de-DE" sz="900" b="0">
                  <a:solidFill>
                    <a:schemeClr val="bg1"/>
                  </a:solidFill>
                  <a:latin typeface="Tahoma" pitchFamily="34" charset="0"/>
                </a:rPr>
                <a:t>92 </a:t>
              </a:r>
              <a:r>
                <a:rPr lang="de-DE" sz="1000" b="0">
                  <a:solidFill>
                    <a:schemeClr val="bg1"/>
                  </a:solidFill>
                  <a:latin typeface="Tahoma" pitchFamily="34" charset="0"/>
                </a:rPr>
                <a:t>     </a:t>
              </a:r>
            </a:p>
          </p:txBody>
        </p:sp>
        <p:sp>
          <p:nvSpPr>
            <p:cNvPr id="21619" name="Rectangle 113"/>
            <p:cNvSpPr>
              <a:spLocks noChangeArrowheads="1"/>
            </p:cNvSpPr>
            <p:nvPr/>
          </p:nvSpPr>
          <p:spPr bwMode="auto">
            <a:xfrm>
              <a:off x="1373" y="2719"/>
              <a:ext cx="286" cy="228"/>
            </a:xfrm>
            <a:prstGeom prst="rect">
              <a:avLst/>
            </a:prstGeom>
            <a:grp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dirty="0">
                  <a:solidFill>
                    <a:schemeClr val="bg1"/>
                  </a:solidFill>
                  <a:latin typeface="Tahoma" pitchFamily="34" charset="0"/>
                </a:rPr>
                <a:t>Pa</a:t>
              </a:r>
              <a:endParaRPr lang="de-DE" sz="1800" b="0" dirty="0">
                <a:solidFill>
                  <a:schemeClr val="bg1"/>
                </a:solidFill>
                <a:latin typeface="Tahoma" pitchFamily="34" charset="0"/>
              </a:endParaRPr>
            </a:p>
            <a:p>
              <a:pPr algn="ctr" eaLnBrk="0" hangingPunct="0"/>
              <a:r>
                <a:rPr lang="de-DE" sz="900" b="0" dirty="0">
                  <a:solidFill>
                    <a:schemeClr val="bg1"/>
                  </a:solidFill>
                  <a:latin typeface="Tahoma" pitchFamily="34" charset="0"/>
                </a:rPr>
                <a:t>91 </a:t>
              </a:r>
              <a:r>
                <a:rPr lang="de-DE" sz="1000" b="0" dirty="0">
                  <a:solidFill>
                    <a:schemeClr val="bg1"/>
                  </a:solidFill>
                  <a:latin typeface="Tahoma" pitchFamily="34" charset="0"/>
                </a:rPr>
                <a:t>     </a:t>
              </a:r>
            </a:p>
          </p:txBody>
        </p:sp>
        <p:sp>
          <p:nvSpPr>
            <p:cNvPr id="21620" name="Rectangle 114"/>
            <p:cNvSpPr>
              <a:spLocks noChangeArrowheads="1"/>
            </p:cNvSpPr>
            <p:nvPr/>
          </p:nvSpPr>
          <p:spPr bwMode="auto">
            <a:xfrm>
              <a:off x="1065" y="2719"/>
              <a:ext cx="287" cy="228"/>
            </a:xfrm>
            <a:prstGeom prst="rect">
              <a:avLst/>
            </a:prstGeom>
            <a:grp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dirty="0">
                  <a:solidFill>
                    <a:schemeClr val="bg1"/>
                  </a:solidFill>
                  <a:latin typeface="Tahoma" pitchFamily="34" charset="0"/>
                </a:rPr>
                <a:t>Th</a:t>
              </a:r>
              <a:endParaRPr lang="de-DE" sz="1800" b="0" dirty="0">
                <a:solidFill>
                  <a:schemeClr val="bg1"/>
                </a:solidFill>
                <a:latin typeface="Tahoma" pitchFamily="34" charset="0"/>
              </a:endParaRPr>
            </a:p>
            <a:p>
              <a:pPr algn="ctr" eaLnBrk="0" hangingPunct="0"/>
              <a:r>
                <a:rPr lang="de-DE" sz="900" b="0" dirty="0">
                  <a:solidFill>
                    <a:schemeClr val="bg1"/>
                  </a:solidFill>
                  <a:latin typeface="Tahoma" pitchFamily="34" charset="0"/>
                </a:rPr>
                <a:t>90 </a:t>
              </a:r>
              <a:r>
                <a:rPr lang="de-DE" sz="1000" b="0" dirty="0">
                  <a:solidFill>
                    <a:schemeClr val="bg1"/>
                  </a:solidFill>
                  <a:latin typeface="Tahoma" pitchFamily="34" charset="0"/>
                </a:rPr>
                <a:t>     </a:t>
              </a:r>
            </a:p>
          </p:txBody>
        </p:sp>
      </p:grpSp>
      <p:sp>
        <p:nvSpPr>
          <p:cNvPr id="21614" name="Rectangle 115"/>
          <p:cNvSpPr>
            <a:spLocks noChangeArrowheads="1"/>
          </p:cNvSpPr>
          <p:nvPr/>
        </p:nvSpPr>
        <p:spPr bwMode="auto">
          <a:xfrm>
            <a:off x="3218244" y="5791200"/>
            <a:ext cx="457200" cy="609600"/>
          </a:xfrm>
          <a:prstGeom prst="rect">
            <a:avLst/>
          </a:prstGeom>
          <a:solidFill>
            <a:srgbClr val="15C5A8"/>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dirty="0">
                <a:solidFill>
                  <a:schemeClr val="bg1"/>
                </a:solidFill>
                <a:latin typeface="Tahoma" pitchFamily="34" charset="0"/>
              </a:rPr>
              <a:t>Np</a:t>
            </a:r>
            <a:endParaRPr lang="de-DE" sz="1800" b="0" dirty="0">
              <a:solidFill>
                <a:schemeClr val="bg1"/>
              </a:solidFill>
              <a:latin typeface="Tahoma" pitchFamily="34" charset="0"/>
            </a:endParaRPr>
          </a:p>
          <a:p>
            <a:pPr algn="ctr" eaLnBrk="0" hangingPunct="0"/>
            <a:r>
              <a:rPr lang="de-DE" sz="900" b="0" dirty="0">
                <a:solidFill>
                  <a:schemeClr val="bg1"/>
                </a:solidFill>
                <a:latin typeface="Tahoma" pitchFamily="34" charset="0"/>
              </a:rPr>
              <a:t>93 </a:t>
            </a:r>
            <a:r>
              <a:rPr lang="de-DE" sz="1000" b="0" dirty="0">
                <a:solidFill>
                  <a:schemeClr val="bg1"/>
                </a:solidFill>
                <a:latin typeface="Tahoma" pitchFamily="34" charset="0"/>
              </a:rPr>
              <a:t>     </a:t>
            </a:r>
          </a:p>
        </p:txBody>
      </p:sp>
      <p:sp>
        <p:nvSpPr>
          <p:cNvPr id="21615" name="Rectangle 116"/>
          <p:cNvSpPr>
            <a:spLocks noChangeArrowheads="1"/>
          </p:cNvSpPr>
          <p:nvPr/>
        </p:nvSpPr>
        <p:spPr bwMode="auto">
          <a:xfrm>
            <a:off x="3699256" y="5789612"/>
            <a:ext cx="457200" cy="609600"/>
          </a:xfrm>
          <a:prstGeom prst="rect">
            <a:avLst/>
          </a:prstGeom>
          <a:solidFill>
            <a:srgbClr val="15C5A8"/>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dirty="0">
                <a:solidFill>
                  <a:schemeClr val="bg1"/>
                </a:solidFill>
                <a:latin typeface="Tahoma" pitchFamily="34" charset="0"/>
              </a:rPr>
              <a:t>Pu</a:t>
            </a:r>
            <a:endParaRPr lang="de-DE" sz="1800" b="0" dirty="0">
              <a:solidFill>
                <a:schemeClr val="bg1"/>
              </a:solidFill>
              <a:latin typeface="Tahoma" pitchFamily="34" charset="0"/>
            </a:endParaRPr>
          </a:p>
          <a:p>
            <a:pPr algn="ctr" eaLnBrk="0" hangingPunct="0"/>
            <a:r>
              <a:rPr lang="de-DE" sz="900" b="0" dirty="0">
                <a:solidFill>
                  <a:schemeClr val="bg1"/>
                </a:solidFill>
                <a:latin typeface="Tahoma" pitchFamily="34" charset="0"/>
              </a:rPr>
              <a:t>94 </a:t>
            </a:r>
            <a:r>
              <a:rPr lang="de-DE" sz="1000" b="0" dirty="0">
                <a:solidFill>
                  <a:schemeClr val="bg1"/>
                </a:solidFill>
                <a:latin typeface="Tahoma" pitchFamily="34" charset="0"/>
              </a:rPr>
              <a:t>     </a:t>
            </a:r>
          </a:p>
        </p:txBody>
      </p:sp>
      <p:sp>
        <p:nvSpPr>
          <p:cNvPr id="119" name="Rectangle 130"/>
          <p:cNvSpPr>
            <a:spLocks noChangeArrowheads="1"/>
          </p:cNvSpPr>
          <p:nvPr/>
        </p:nvSpPr>
        <p:spPr bwMode="auto">
          <a:xfrm>
            <a:off x="4156456" y="5759450"/>
            <a:ext cx="466344" cy="639762"/>
          </a:xfrm>
          <a:prstGeom prst="rect">
            <a:avLst/>
          </a:prstGeom>
          <a:solidFill>
            <a:srgbClr val="15C5A8"/>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defRPr/>
            </a:pPr>
            <a:r>
              <a:rPr lang="de-DE" sz="1400" dirty="0">
                <a:solidFill>
                  <a:schemeClr val="bg1"/>
                </a:solidFill>
                <a:latin typeface="Tahoma" pitchFamily="34" charset="0"/>
              </a:rPr>
              <a:t>Am</a:t>
            </a:r>
            <a:endParaRPr lang="de-DE" sz="1800" b="0" dirty="0">
              <a:solidFill>
                <a:schemeClr val="bg1"/>
              </a:solidFill>
              <a:latin typeface="Tahoma" pitchFamily="34" charset="0"/>
            </a:endParaRPr>
          </a:p>
          <a:p>
            <a:pPr algn="ctr" eaLnBrk="0" hangingPunct="0">
              <a:defRPr/>
            </a:pPr>
            <a:r>
              <a:rPr lang="de-DE" sz="900" b="0" dirty="0">
                <a:solidFill>
                  <a:schemeClr val="bg1"/>
                </a:solidFill>
                <a:latin typeface="Tahoma" pitchFamily="34" charset="0"/>
              </a:rPr>
              <a:t>95 </a:t>
            </a:r>
            <a:r>
              <a:rPr lang="de-DE" sz="1000" b="0" dirty="0">
                <a:solidFill>
                  <a:schemeClr val="bg1"/>
                </a:solidFill>
                <a:latin typeface="Tahoma" pitchFamily="34" charset="0"/>
              </a:rPr>
              <a:t>     </a:t>
            </a:r>
          </a:p>
        </p:txBody>
      </p:sp>
      <p:sp>
        <p:nvSpPr>
          <p:cNvPr id="120" name="Rectangle 131"/>
          <p:cNvSpPr>
            <a:spLocks noChangeArrowheads="1"/>
          </p:cNvSpPr>
          <p:nvPr/>
        </p:nvSpPr>
        <p:spPr bwMode="auto">
          <a:xfrm>
            <a:off x="4639056" y="5759450"/>
            <a:ext cx="466344" cy="639762"/>
          </a:xfrm>
          <a:prstGeom prst="rect">
            <a:avLst/>
          </a:prstGeom>
          <a:solidFill>
            <a:srgbClr val="15C5A8"/>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defRPr/>
            </a:pPr>
            <a:r>
              <a:rPr lang="de-DE" sz="1400" dirty="0">
                <a:solidFill>
                  <a:schemeClr val="bg1"/>
                </a:solidFill>
                <a:latin typeface="Tahoma" pitchFamily="34" charset="0"/>
              </a:rPr>
              <a:t>Cm</a:t>
            </a:r>
            <a:endParaRPr lang="de-DE" sz="1800" b="0" dirty="0">
              <a:solidFill>
                <a:schemeClr val="bg1"/>
              </a:solidFill>
              <a:latin typeface="Tahoma" pitchFamily="34" charset="0"/>
            </a:endParaRPr>
          </a:p>
          <a:p>
            <a:pPr algn="ctr" eaLnBrk="0" hangingPunct="0">
              <a:defRPr/>
            </a:pPr>
            <a:r>
              <a:rPr lang="de-DE" sz="900" b="0" dirty="0">
                <a:solidFill>
                  <a:schemeClr val="bg1"/>
                </a:solidFill>
                <a:latin typeface="Tahoma" pitchFamily="34" charset="0"/>
              </a:rPr>
              <a:t>96 </a:t>
            </a:r>
            <a:r>
              <a:rPr lang="de-DE" sz="1000" b="0" dirty="0">
                <a:solidFill>
                  <a:schemeClr val="bg1"/>
                </a:solidFill>
                <a:latin typeface="Tahoma" pitchFamily="34" charset="0"/>
              </a:rPr>
              <a:t>     </a:t>
            </a:r>
          </a:p>
        </p:txBody>
      </p:sp>
      <p:sp>
        <p:nvSpPr>
          <p:cNvPr id="124" name="Rectangle 120"/>
          <p:cNvSpPr>
            <a:spLocks noChangeArrowheads="1"/>
          </p:cNvSpPr>
          <p:nvPr/>
        </p:nvSpPr>
        <p:spPr bwMode="auto">
          <a:xfrm>
            <a:off x="5148071" y="5788152"/>
            <a:ext cx="459553" cy="612648"/>
          </a:xfrm>
          <a:prstGeom prst="rect">
            <a:avLst/>
          </a:prstGeom>
          <a:solidFill>
            <a:srgbClr val="15C5A8"/>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dirty="0">
                <a:solidFill>
                  <a:schemeClr val="bg1"/>
                </a:solidFill>
                <a:latin typeface="Tahoma" pitchFamily="34" charset="0"/>
              </a:rPr>
              <a:t>Bk</a:t>
            </a:r>
            <a:endParaRPr lang="de-DE" sz="1800" b="0" dirty="0">
              <a:solidFill>
                <a:schemeClr val="bg1"/>
              </a:solidFill>
              <a:latin typeface="Tahoma" pitchFamily="34" charset="0"/>
            </a:endParaRPr>
          </a:p>
          <a:p>
            <a:pPr algn="ctr" eaLnBrk="0" hangingPunct="0"/>
            <a:r>
              <a:rPr lang="de-DE" sz="900" b="0" dirty="0">
                <a:solidFill>
                  <a:schemeClr val="bg1"/>
                </a:solidFill>
                <a:latin typeface="Tahoma" pitchFamily="34" charset="0"/>
              </a:rPr>
              <a:t>97 </a:t>
            </a:r>
            <a:r>
              <a:rPr lang="de-DE" sz="1000" b="0" dirty="0">
                <a:solidFill>
                  <a:schemeClr val="bg1"/>
                </a:solidFill>
                <a:latin typeface="Tahoma" pitchFamily="34" charset="0"/>
              </a:rPr>
              <a:t>     </a:t>
            </a:r>
          </a:p>
        </p:txBody>
      </p:sp>
      <p:sp>
        <p:nvSpPr>
          <p:cNvPr id="125" name="Rectangle 121"/>
          <p:cNvSpPr>
            <a:spLocks noChangeArrowheads="1"/>
          </p:cNvSpPr>
          <p:nvPr/>
        </p:nvSpPr>
        <p:spPr bwMode="auto">
          <a:xfrm>
            <a:off x="5642851" y="5788152"/>
            <a:ext cx="473964" cy="612648"/>
          </a:xfrm>
          <a:prstGeom prst="rect">
            <a:avLst/>
          </a:prstGeom>
          <a:solidFill>
            <a:srgbClr val="15C5A8"/>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dirty="0">
                <a:solidFill>
                  <a:schemeClr val="bg1"/>
                </a:solidFill>
                <a:latin typeface="Tahoma" pitchFamily="34" charset="0"/>
              </a:rPr>
              <a:t>Cf</a:t>
            </a:r>
            <a:endParaRPr lang="de-DE" sz="1800" b="0" dirty="0">
              <a:solidFill>
                <a:schemeClr val="bg1"/>
              </a:solidFill>
              <a:latin typeface="Tahoma" pitchFamily="34" charset="0"/>
            </a:endParaRPr>
          </a:p>
          <a:p>
            <a:pPr algn="ctr" eaLnBrk="0" hangingPunct="0"/>
            <a:r>
              <a:rPr lang="de-DE" sz="900" b="0" dirty="0">
                <a:solidFill>
                  <a:schemeClr val="bg1"/>
                </a:solidFill>
                <a:latin typeface="Tahoma" pitchFamily="34" charset="0"/>
              </a:rPr>
              <a:t>98 </a:t>
            </a:r>
            <a:r>
              <a:rPr lang="de-DE" sz="1000" b="0" dirty="0">
                <a:solidFill>
                  <a:schemeClr val="bg1"/>
                </a:solidFill>
                <a:latin typeface="Tahoma" pitchFamily="34" charset="0"/>
              </a:rPr>
              <a:t>     </a:t>
            </a:r>
          </a:p>
        </p:txBody>
      </p:sp>
      <p:sp>
        <p:nvSpPr>
          <p:cNvPr id="126" name="Rectangle 122"/>
          <p:cNvSpPr>
            <a:spLocks noChangeArrowheads="1"/>
          </p:cNvSpPr>
          <p:nvPr/>
        </p:nvSpPr>
        <p:spPr bwMode="auto">
          <a:xfrm>
            <a:off x="6096000" y="5788152"/>
            <a:ext cx="459553" cy="612648"/>
          </a:xfrm>
          <a:prstGeom prst="rect">
            <a:avLst/>
          </a:prstGeom>
          <a:solidFill>
            <a:srgbClr val="15C5A8"/>
          </a:solidFill>
          <a:ln w="9525">
            <a:solidFill>
              <a:schemeClr val="tx1"/>
            </a:solidFill>
            <a:miter lim="800000"/>
            <a:headEnd/>
            <a:tailEnd/>
          </a:ln>
          <a:effectLst>
            <a:prstShdw prst="shdw17" dist="17961" dir="2700000">
              <a:schemeClr val="bg2"/>
            </a:prstShdw>
          </a:effectLst>
        </p:spPr>
        <p:txBody>
          <a:bodyPr wrap="none" anchor="ctr"/>
          <a:lstStyle/>
          <a:p>
            <a:pPr eaLnBrk="0" hangingPunct="0"/>
            <a:r>
              <a:rPr lang="de-DE" sz="1400">
                <a:solidFill>
                  <a:schemeClr val="bg1"/>
                </a:solidFill>
                <a:latin typeface="Tahoma" pitchFamily="34" charset="0"/>
              </a:rPr>
              <a:t> Es</a:t>
            </a:r>
            <a:endParaRPr lang="de-DE" sz="1800" b="0">
              <a:solidFill>
                <a:schemeClr val="bg1"/>
              </a:solidFill>
              <a:latin typeface="Tahoma" pitchFamily="34" charset="0"/>
            </a:endParaRPr>
          </a:p>
          <a:p>
            <a:pPr eaLnBrk="0" hangingPunct="0"/>
            <a:r>
              <a:rPr lang="de-DE" sz="900" b="0">
                <a:solidFill>
                  <a:schemeClr val="bg1"/>
                </a:solidFill>
                <a:latin typeface="Tahoma" pitchFamily="34" charset="0"/>
              </a:rPr>
              <a:t>99</a:t>
            </a:r>
            <a:endParaRPr lang="de-DE" sz="1000" b="0">
              <a:solidFill>
                <a:schemeClr val="bg1"/>
              </a:solidFill>
              <a:latin typeface="Tahoma" pitchFamily="34" charset="0"/>
            </a:endParaRPr>
          </a:p>
        </p:txBody>
      </p:sp>
      <p:sp>
        <p:nvSpPr>
          <p:cNvPr id="127" name="Rectangle 123"/>
          <p:cNvSpPr>
            <a:spLocks noChangeArrowheads="1"/>
          </p:cNvSpPr>
          <p:nvPr/>
        </p:nvSpPr>
        <p:spPr bwMode="auto">
          <a:xfrm>
            <a:off x="6576369" y="5788152"/>
            <a:ext cx="488375" cy="612648"/>
          </a:xfrm>
          <a:prstGeom prst="rect">
            <a:avLst/>
          </a:prstGeom>
          <a:solidFill>
            <a:srgbClr val="15C5A8"/>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dirty="0">
                <a:solidFill>
                  <a:schemeClr val="bg1"/>
                </a:solidFill>
                <a:latin typeface="Tahoma" pitchFamily="34" charset="0"/>
              </a:rPr>
              <a:t>Fm</a:t>
            </a:r>
            <a:endParaRPr lang="de-DE" sz="1800" b="0" dirty="0">
              <a:solidFill>
                <a:schemeClr val="bg1"/>
              </a:solidFill>
              <a:latin typeface="Tahoma" pitchFamily="34" charset="0"/>
            </a:endParaRPr>
          </a:p>
          <a:p>
            <a:pPr algn="ctr" eaLnBrk="0" hangingPunct="0"/>
            <a:r>
              <a:rPr lang="de-DE" sz="900" b="0" dirty="0">
                <a:solidFill>
                  <a:schemeClr val="bg1"/>
                </a:solidFill>
                <a:latin typeface="Tahoma" pitchFamily="34" charset="0"/>
              </a:rPr>
              <a:t>100 </a:t>
            </a:r>
            <a:r>
              <a:rPr lang="de-DE" sz="1000" b="0" dirty="0">
                <a:solidFill>
                  <a:schemeClr val="bg1"/>
                </a:solidFill>
                <a:latin typeface="Tahoma" pitchFamily="34" charset="0"/>
              </a:rPr>
              <a:t>     </a:t>
            </a:r>
          </a:p>
        </p:txBody>
      </p:sp>
      <p:sp>
        <p:nvSpPr>
          <p:cNvPr id="128" name="Rectangle 124"/>
          <p:cNvSpPr>
            <a:spLocks noChangeArrowheads="1"/>
          </p:cNvSpPr>
          <p:nvPr/>
        </p:nvSpPr>
        <p:spPr bwMode="auto">
          <a:xfrm>
            <a:off x="7087162" y="5788152"/>
            <a:ext cx="459553" cy="612648"/>
          </a:xfrm>
          <a:prstGeom prst="rect">
            <a:avLst/>
          </a:prstGeom>
          <a:solidFill>
            <a:srgbClr val="15C5A8"/>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solidFill>
                  <a:schemeClr val="bg1"/>
                </a:solidFill>
                <a:latin typeface="Tahoma" pitchFamily="34" charset="0"/>
              </a:rPr>
              <a:t>Md</a:t>
            </a:r>
            <a:endParaRPr lang="de-DE" sz="1800" b="0">
              <a:solidFill>
                <a:schemeClr val="bg1"/>
              </a:solidFill>
              <a:latin typeface="Tahoma" pitchFamily="34" charset="0"/>
            </a:endParaRPr>
          </a:p>
          <a:p>
            <a:pPr algn="ctr" eaLnBrk="0" hangingPunct="0"/>
            <a:r>
              <a:rPr lang="de-DE" sz="900" b="0">
                <a:solidFill>
                  <a:schemeClr val="bg1"/>
                </a:solidFill>
                <a:latin typeface="Tahoma" pitchFamily="34" charset="0"/>
              </a:rPr>
              <a:t>101</a:t>
            </a:r>
            <a:r>
              <a:rPr lang="de-DE" sz="1000" b="0">
                <a:solidFill>
                  <a:schemeClr val="bg1"/>
                </a:solidFill>
                <a:latin typeface="Tahoma" pitchFamily="34" charset="0"/>
              </a:rPr>
              <a:t>     </a:t>
            </a:r>
          </a:p>
        </p:txBody>
      </p:sp>
      <p:sp>
        <p:nvSpPr>
          <p:cNvPr id="129" name="Rectangle 125"/>
          <p:cNvSpPr>
            <a:spLocks noChangeArrowheads="1"/>
          </p:cNvSpPr>
          <p:nvPr/>
        </p:nvSpPr>
        <p:spPr bwMode="auto">
          <a:xfrm>
            <a:off x="7554721" y="5788152"/>
            <a:ext cx="489977" cy="612648"/>
          </a:xfrm>
          <a:prstGeom prst="rect">
            <a:avLst/>
          </a:prstGeom>
          <a:solidFill>
            <a:srgbClr val="15C5A8"/>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dirty="0">
                <a:solidFill>
                  <a:schemeClr val="bg1"/>
                </a:solidFill>
                <a:latin typeface="Tahoma" pitchFamily="34" charset="0"/>
              </a:rPr>
              <a:t>No</a:t>
            </a:r>
            <a:endParaRPr lang="de-DE" sz="1800" b="0" dirty="0">
              <a:solidFill>
                <a:schemeClr val="bg1"/>
              </a:solidFill>
              <a:latin typeface="Tahoma" pitchFamily="34" charset="0"/>
            </a:endParaRPr>
          </a:p>
          <a:p>
            <a:pPr algn="ctr" eaLnBrk="0" hangingPunct="0"/>
            <a:r>
              <a:rPr lang="de-DE" sz="900" b="0" dirty="0">
                <a:solidFill>
                  <a:schemeClr val="bg1"/>
                </a:solidFill>
                <a:latin typeface="Tahoma" pitchFamily="34" charset="0"/>
              </a:rPr>
              <a:t>102 </a:t>
            </a:r>
            <a:r>
              <a:rPr lang="de-DE" sz="1000" b="0" dirty="0">
                <a:solidFill>
                  <a:schemeClr val="bg1"/>
                </a:solidFill>
                <a:latin typeface="Tahoma" pitchFamily="34" charset="0"/>
              </a:rPr>
              <a:t>     </a:t>
            </a:r>
          </a:p>
        </p:txBody>
      </p:sp>
      <p:sp>
        <p:nvSpPr>
          <p:cNvPr id="130" name="Rectangle 126"/>
          <p:cNvSpPr>
            <a:spLocks noChangeArrowheads="1"/>
          </p:cNvSpPr>
          <p:nvPr/>
        </p:nvSpPr>
        <p:spPr bwMode="auto">
          <a:xfrm>
            <a:off x="8055864" y="5788152"/>
            <a:ext cx="459553" cy="612648"/>
          </a:xfrm>
          <a:prstGeom prst="rect">
            <a:avLst/>
          </a:prstGeom>
          <a:solidFill>
            <a:srgbClr val="15C5A8"/>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dirty="0">
                <a:solidFill>
                  <a:schemeClr val="bg1"/>
                </a:solidFill>
                <a:latin typeface="Tahoma" pitchFamily="34" charset="0"/>
              </a:rPr>
              <a:t>Lr</a:t>
            </a:r>
            <a:endParaRPr lang="de-DE" sz="1800" b="0" dirty="0">
              <a:solidFill>
                <a:schemeClr val="bg1"/>
              </a:solidFill>
              <a:latin typeface="Tahoma" pitchFamily="34" charset="0"/>
            </a:endParaRPr>
          </a:p>
          <a:p>
            <a:pPr algn="ctr" eaLnBrk="0" hangingPunct="0"/>
            <a:r>
              <a:rPr lang="de-DE" sz="900" b="0" dirty="0">
                <a:solidFill>
                  <a:schemeClr val="bg1"/>
                </a:solidFill>
                <a:latin typeface="Tahoma" pitchFamily="34" charset="0"/>
              </a:rPr>
              <a:t>103 </a:t>
            </a:r>
            <a:r>
              <a:rPr lang="de-DE" sz="1000" b="0" dirty="0">
                <a:solidFill>
                  <a:schemeClr val="bg1"/>
                </a:solidFill>
                <a:latin typeface="Tahoma" pitchFamily="34" charset="0"/>
              </a:rPr>
              <a:t>     </a:t>
            </a:r>
          </a:p>
        </p:txBody>
      </p:sp>
      <p:sp>
        <p:nvSpPr>
          <p:cNvPr id="131" name="Rectangle 53"/>
          <p:cNvSpPr>
            <a:spLocks noChangeArrowheads="1"/>
          </p:cNvSpPr>
          <p:nvPr/>
        </p:nvSpPr>
        <p:spPr bwMode="auto">
          <a:xfrm>
            <a:off x="2587625" y="3810000"/>
            <a:ext cx="468313" cy="566737"/>
          </a:xfrm>
          <a:prstGeom prst="rect">
            <a:avLst/>
          </a:prstGeom>
          <a:solidFill>
            <a:srgbClr val="00CCFF"/>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dirty="0" smtClean="0">
                <a:latin typeface="Tahoma" pitchFamily="34" charset="0"/>
              </a:rPr>
              <a:t>Sg</a:t>
            </a:r>
            <a:endParaRPr lang="de-DE" sz="1800" b="0" dirty="0">
              <a:latin typeface="Tahoma" pitchFamily="34" charset="0"/>
            </a:endParaRPr>
          </a:p>
          <a:p>
            <a:pPr algn="ctr" eaLnBrk="0" hangingPunct="0"/>
            <a:r>
              <a:rPr lang="de-DE" sz="900" b="0" dirty="0" smtClean="0">
                <a:latin typeface="Tahoma" pitchFamily="34" charset="0"/>
              </a:rPr>
              <a:t>106 </a:t>
            </a:r>
            <a:r>
              <a:rPr lang="de-DE" sz="1000" b="0" dirty="0" smtClean="0">
                <a:latin typeface="Tahoma" pitchFamily="34" charset="0"/>
              </a:rPr>
              <a:t>     </a:t>
            </a:r>
            <a:endParaRPr lang="de-DE" sz="1000" b="0" dirty="0">
              <a:latin typeface="Tahoma" pitchFamily="34" charset="0"/>
            </a:endParaRPr>
          </a:p>
        </p:txBody>
      </p:sp>
      <p:sp>
        <p:nvSpPr>
          <p:cNvPr id="132" name="Rectangle 54"/>
          <p:cNvSpPr>
            <a:spLocks noChangeArrowheads="1"/>
          </p:cNvSpPr>
          <p:nvPr/>
        </p:nvSpPr>
        <p:spPr bwMode="auto">
          <a:xfrm>
            <a:off x="2095500" y="3810000"/>
            <a:ext cx="466725" cy="566737"/>
          </a:xfrm>
          <a:prstGeom prst="rect">
            <a:avLst/>
          </a:prstGeom>
          <a:solidFill>
            <a:srgbClr val="00CCFF"/>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dirty="0" smtClean="0">
                <a:latin typeface="Tahoma" pitchFamily="34" charset="0"/>
              </a:rPr>
              <a:t>Db</a:t>
            </a:r>
            <a:endParaRPr lang="de-DE" sz="1800" b="0" dirty="0">
              <a:latin typeface="Tahoma" pitchFamily="34" charset="0"/>
            </a:endParaRPr>
          </a:p>
          <a:p>
            <a:pPr algn="ctr" eaLnBrk="0" hangingPunct="0"/>
            <a:r>
              <a:rPr lang="de-DE" sz="900" b="0" dirty="0" smtClean="0">
                <a:latin typeface="Tahoma" pitchFamily="34" charset="0"/>
              </a:rPr>
              <a:t>105 </a:t>
            </a:r>
            <a:r>
              <a:rPr lang="de-DE" sz="1000" b="0" dirty="0" smtClean="0">
                <a:latin typeface="Tahoma" pitchFamily="34" charset="0"/>
              </a:rPr>
              <a:t>     </a:t>
            </a:r>
            <a:endParaRPr lang="de-DE" sz="1000" b="0" dirty="0">
              <a:latin typeface="Tahoma" pitchFamily="34" charset="0"/>
            </a:endParaRPr>
          </a:p>
        </p:txBody>
      </p:sp>
      <p:sp>
        <p:nvSpPr>
          <p:cNvPr id="135" name="Rectangle 58"/>
          <p:cNvSpPr>
            <a:spLocks noChangeArrowheads="1"/>
          </p:cNvSpPr>
          <p:nvPr/>
        </p:nvSpPr>
        <p:spPr bwMode="auto">
          <a:xfrm>
            <a:off x="1600200" y="3810000"/>
            <a:ext cx="466725" cy="566737"/>
          </a:xfrm>
          <a:prstGeom prst="rect">
            <a:avLst/>
          </a:prstGeom>
          <a:solidFill>
            <a:srgbClr val="00CCFF"/>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dirty="0" smtClean="0">
                <a:latin typeface="Tahoma" pitchFamily="34" charset="0"/>
              </a:rPr>
              <a:t>Rf</a:t>
            </a:r>
            <a:endParaRPr lang="de-DE" sz="1800" b="0" dirty="0">
              <a:latin typeface="Tahoma" pitchFamily="34" charset="0"/>
            </a:endParaRPr>
          </a:p>
          <a:p>
            <a:pPr algn="ctr" eaLnBrk="0" hangingPunct="0"/>
            <a:r>
              <a:rPr lang="de-DE" sz="900" b="0" dirty="0" smtClean="0">
                <a:latin typeface="Tahoma" pitchFamily="34" charset="0"/>
              </a:rPr>
              <a:t>104</a:t>
            </a:r>
            <a:r>
              <a:rPr lang="de-DE" sz="1000" b="0" dirty="0" smtClean="0">
                <a:latin typeface="Tahoma" pitchFamily="34" charset="0"/>
              </a:rPr>
              <a:t>     </a:t>
            </a:r>
            <a:endParaRPr lang="de-DE" sz="1000" b="0" dirty="0">
              <a:latin typeface="Tahoma" pitchFamily="34" charset="0"/>
            </a:endParaRPr>
          </a:p>
        </p:txBody>
      </p:sp>
      <p:sp>
        <p:nvSpPr>
          <p:cNvPr id="149" name="Rectangle 53"/>
          <p:cNvSpPr>
            <a:spLocks noChangeArrowheads="1"/>
          </p:cNvSpPr>
          <p:nvPr/>
        </p:nvSpPr>
        <p:spPr bwMode="auto">
          <a:xfrm>
            <a:off x="7013448" y="3810000"/>
            <a:ext cx="468313" cy="566737"/>
          </a:xfrm>
          <a:prstGeom prst="rect">
            <a:avLst/>
          </a:prstGeom>
          <a:solidFill>
            <a:srgbClr val="93DBFF"/>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dirty="0" smtClean="0">
                <a:latin typeface="Tahoma" pitchFamily="34" charset="0"/>
              </a:rPr>
              <a:t> </a:t>
            </a:r>
            <a:endParaRPr lang="de-DE" sz="1800" b="0" dirty="0">
              <a:latin typeface="Tahoma" pitchFamily="34" charset="0"/>
            </a:endParaRPr>
          </a:p>
          <a:p>
            <a:pPr algn="ctr" eaLnBrk="0" hangingPunct="0"/>
            <a:r>
              <a:rPr lang="de-DE" sz="900" b="0" dirty="0" smtClean="0">
                <a:latin typeface="Tahoma" pitchFamily="34" charset="0"/>
              </a:rPr>
              <a:t>115</a:t>
            </a:r>
            <a:r>
              <a:rPr lang="de-DE" sz="1000" b="0" dirty="0" smtClean="0">
                <a:latin typeface="Tahoma" pitchFamily="34" charset="0"/>
              </a:rPr>
              <a:t>     </a:t>
            </a:r>
            <a:endParaRPr lang="de-DE" sz="1000" b="0" dirty="0">
              <a:latin typeface="Tahoma" pitchFamily="34" charset="0"/>
            </a:endParaRPr>
          </a:p>
        </p:txBody>
      </p:sp>
      <p:sp>
        <p:nvSpPr>
          <p:cNvPr id="150" name="Rectangle 54"/>
          <p:cNvSpPr>
            <a:spLocks noChangeArrowheads="1"/>
          </p:cNvSpPr>
          <p:nvPr/>
        </p:nvSpPr>
        <p:spPr bwMode="auto">
          <a:xfrm>
            <a:off x="6519672" y="3810000"/>
            <a:ext cx="466725" cy="566737"/>
          </a:xfrm>
          <a:prstGeom prst="rect">
            <a:avLst/>
          </a:prstGeom>
          <a:solidFill>
            <a:srgbClr val="00CCFF"/>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dirty="0" smtClean="0">
                <a:latin typeface="Tahoma" pitchFamily="34" charset="0"/>
              </a:rPr>
              <a:t>Fl </a:t>
            </a:r>
            <a:endParaRPr lang="de-DE" sz="1800" b="0" dirty="0">
              <a:latin typeface="Tahoma" pitchFamily="34" charset="0"/>
            </a:endParaRPr>
          </a:p>
          <a:p>
            <a:pPr algn="ctr" eaLnBrk="0" hangingPunct="0"/>
            <a:r>
              <a:rPr lang="de-DE" sz="900" b="0" dirty="0" smtClean="0">
                <a:latin typeface="Tahoma" pitchFamily="34" charset="0"/>
              </a:rPr>
              <a:t>114 </a:t>
            </a:r>
            <a:r>
              <a:rPr lang="de-DE" sz="1000" b="0" dirty="0" smtClean="0">
                <a:latin typeface="Tahoma" pitchFamily="34" charset="0"/>
              </a:rPr>
              <a:t>     </a:t>
            </a:r>
            <a:endParaRPr lang="de-DE" sz="1000" b="0" dirty="0">
              <a:latin typeface="Tahoma" pitchFamily="34" charset="0"/>
            </a:endParaRPr>
          </a:p>
        </p:txBody>
      </p:sp>
      <p:sp>
        <p:nvSpPr>
          <p:cNvPr id="151" name="Rectangle 58"/>
          <p:cNvSpPr>
            <a:spLocks noChangeArrowheads="1"/>
          </p:cNvSpPr>
          <p:nvPr/>
        </p:nvSpPr>
        <p:spPr bwMode="auto">
          <a:xfrm>
            <a:off x="6025896" y="3810000"/>
            <a:ext cx="466725" cy="566737"/>
          </a:xfrm>
          <a:prstGeom prst="rect">
            <a:avLst/>
          </a:prstGeom>
          <a:solidFill>
            <a:srgbClr val="93DBFF"/>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endParaRPr lang="de-DE" sz="1400" b="0" dirty="0" smtClean="0">
              <a:latin typeface="Tahoma" pitchFamily="34" charset="0"/>
            </a:endParaRPr>
          </a:p>
          <a:p>
            <a:pPr algn="ctr" eaLnBrk="0" hangingPunct="0"/>
            <a:r>
              <a:rPr lang="de-DE" sz="900" b="0" dirty="0" smtClean="0">
                <a:latin typeface="Tahoma" pitchFamily="34" charset="0"/>
              </a:rPr>
              <a:t>113</a:t>
            </a:r>
            <a:r>
              <a:rPr lang="de-DE" sz="1000" b="0" dirty="0" smtClean="0">
                <a:latin typeface="Tahoma" pitchFamily="34" charset="0"/>
              </a:rPr>
              <a:t>     </a:t>
            </a:r>
            <a:endParaRPr lang="de-DE" sz="1000" b="0" dirty="0">
              <a:latin typeface="Tahoma" pitchFamily="34" charset="0"/>
            </a:endParaRPr>
          </a:p>
        </p:txBody>
      </p:sp>
      <p:sp>
        <p:nvSpPr>
          <p:cNvPr id="152" name="Rectangle 53"/>
          <p:cNvSpPr>
            <a:spLocks noChangeArrowheads="1"/>
          </p:cNvSpPr>
          <p:nvPr/>
        </p:nvSpPr>
        <p:spPr bwMode="auto">
          <a:xfrm>
            <a:off x="8494776" y="3810000"/>
            <a:ext cx="468313" cy="566737"/>
          </a:xfrm>
          <a:prstGeom prst="rect">
            <a:avLst/>
          </a:prstGeom>
          <a:solidFill>
            <a:srgbClr val="93DBFF"/>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dirty="0" smtClean="0">
                <a:latin typeface="Tahoma" pitchFamily="34" charset="0"/>
              </a:rPr>
              <a:t> </a:t>
            </a:r>
            <a:endParaRPr lang="de-DE" sz="1800" b="0" dirty="0">
              <a:latin typeface="Tahoma" pitchFamily="34" charset="0"/>
            </a:endParaRPr>
          </a:p>
          <a:p>
            <a:pPr algn="ctr" eaLnBrk="0" hangingPunct="0"/>
            <a:r>
              <a:rPr lang="de-DE" sz="900" b="0" dirty="0" smtClean="0">
                <a:latin typeface="Tahoma" pitchFamily="34" charset="0"/>
              </a:rPr>
              <a:t>118</a:t>
            </a:r>
            <a:r>
              <a:rPr lang="de-DE" sz="1000" b="0" dirty="0" smtClean="0">
                <a:latin typeface="Tahoma" pitchFamily="34" charset="0"/>
              </a:rPr>
              <a:t>     </a:t>
            </a:r>
            <a:endParaRPr lang="de-DE" sz="1000" b="0" dirty="0">
              <a:latin typeface="Tahoma" pitchFamily="34" charset="0"/>
            </a:endParaRPr>
          </a:p>
        </p:txBody>
      </p:sp>
      <p:sp>
        <p:nvSpPr>
          <p:cNvPr id="153" name="Rectangle 54"/>
          <p:cNvSpPr>
            <a:spLocks noChangeArrowheads="1"/>
          </p:cNvSpPr>
          <p:nvPr/>
        </p:nvSpPr>
        <p:spPr bwMode="auto">
          <a:xfrm>
            <a:off x="8001000" y="3810000"/>
            <a:ext cx="466725" cy="566737"/>
          </a:xfrm>
          <a:prstGeom prst="rect">
            <a:avLst/>
          </a:prstGeom>
          <a:solidFill>
            <a:srgbClr val="93DBFF"/>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dirty="0" smtClean="0">
                <a:latin typeface="Tahoma" pitchFamily="34" charset="0"/>
              </a:rPr>
              <a:t> </a:t>
            </a:r>
            <a:endParaRPr lang="de-DE" sz="1800" b="0" dirty="0">
              <a:latin typeface="Tahoma" pitchFamily="34" charset="0"/>
            </a:endParaRPr>
          </a:p>
          <a:p>
            <a:pPr algn="ctr" eaLnBrk="0" hangingPunct="0"/>
            <a:r>
              <a:rPr lang="de-DE" sz="900" b="0" dirty="0" smtClean="0">
                <a:latin typeface="Tahoma" pitchFamily="34" charset="0"/>
              </a:rPr>
              <a:t>116 </a:t>
            </a:r>
            <a:r>
              <a:rPr lang="de-DE" sz="1000" b="0" dirty="0" smtClean="0">
                <a:latin typeface="Tahoma" pitchFamily="34" charset="0"/>
              </a:rPr>
              <a:t>     </a:t>
            </a:r>
            <a:endParaRPr lang="de-DE" sz="1000" b="0" dirty="0">
              <a:latin typeface="Tahoma" pitchFamily="34" charset="0"/>
            </a:endParaRPr>
          </a:p>
        </p:txBody>
      </p:sp>
      <p:sp>
        <p:nvSpPr>
          <p:cNvPr id="154" name="Rectangle 58"/>
          <p:cNvSpPr>
            <a:spLocks noChangeArrowheads="1"/>
          </p:cNvSpPr>
          <p:nvPr/>
        </p:nvSpPr>
        <p:spPr bwMode="auto">
          <a:xfrm>
            <a:off x="7507224" y="3810000"/>
            <a:ext cx="466725" cy="566737"/>
          </a:xfrm>
          <a:prstGeom prst="rect">
            <a:avLst/>
          </a:prstGeom>
          <a:solidFill>
            <a:srgbClr val="00CCFF"/>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dirty="0" smtClean="0">
                <a:latin typeface="Tahoma" pitchFamily="34" charset="0"/>
              </a:rPr>
              <a:t>Lv </a:t>
            </a:r>
            <a:endParaRPr lang="de-DE" sz="1800" b="0" dirty="0">
              <a:latin typeface="Tahoma" pitchFamily="34" charset="0"/>
            </a:endParaRPr>
          </a:p>
          <a:p>
            <a:pPr algn="ctr" eaLnBrk="0" hangingPunct="0"/>
            <a:r>
              <a:rPr lang="de-DE" sz="900" b="0" dirty="0" smtClean="0">
                <a:latin typeface="Tahoma" pitchFamily="34" charset="0"/>
              </a:rPr>
              <a:t>116</a:t>
            </a:r>
            <a:r>
              <a:rPr lang="de-DE" sz="1000" b="0" dirty="0" smtClean="0">
                <a:latin typeface="Tahoma" pitchFamily="34" charset="0"/>
              </a:rPr>
              <a:t>    </a:t>
            </a:r>
            <a:endParaRPr lang="de-DE" sz="1000" b="0" dirty="0">
              <a:latin typeface="Tahoma" pitchFamily="34" charset="0"/>
            </a:endParaRPr>
          </a:p>
        </p:txBody>
      </p:sp>
      <p:sp>
        <p:nvSpPr>
          <p:cNvPr id="155" name="TextBox 154"/>
          <p:cNvSpPr txBox="1"/>
          <p:nvPr/>
        </p:nvSpPr>
        <p:spPr>
          <a:xfrm>
            <a:off x="2667000" y="162580"/>
            <a:ext cx="4038600" cy="584775"/>
          </a:xfrm>
          <a:prstGeom prst="rect">
            <a:avLst/>
          </a:prstGeom>
          <a:noFill/>
        </p:spPr>
        <p:txBody>
          <a:bodyPr wrap="square" rtlCol="0">
            <a:spAutoFit/>
          </a:bodyPr>
          <a:lstStyle/>
          <a:p>
            <a:r>
              <a:rPr lang="en-US" sz="3200" dirty="0" smtClean="0">
                <a:latin typeface="+mn-lt"/>
                <a:cs typeface="Arial" pitchFamily="34" charset="0"/>
              </a:rPr>
              <a:t>Periodic Table 2012</a:t>
            </a:r>
            <a:endParaRPr lang="en-US" sz="3200" dirty="0">
              <a:latin typeface="+mn-lt"/>
              <a:cs typeface="Arial" pitchFamily="34" charset="0"/>
            </a:endParaRPr>
          </a:p>
        </p:txBody>
      </p:sp>
      <p:sp>
        <p:nvSpPr>
          <p:cNvPr id="142" name="Oval 141"/>
          <p:cNvSpPr/>
          <p:nvPr/>
        </p:nvSpPr>
        <p:spPr>
          <a:xfrm>
            <a:off x="6400800" y="3733800"/>
            <a:ext cx="762000" cy="762000"/>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2328911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2"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5616116" y="4476156"/>
            <a:ext cx="441488" cy="1071204"/>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00FFCC"/>
              </a:solidFill>
              <a:effectLst/>
              <a:latin typeface="Arial" charset="0"/>
              <a:ea typeface="ＭＳ Ｐゴシック" charset="0"/>
              <a:cs typeface="ＭＳ Ｐゴシック" charset="0"/>
            </a:endParaRPr>
          </a:p>
        </p:txBody>
      </p:sp>
      <p:sp>
        <p:nvSpPr>
          <p:cNvPr id="3" name="Rectangle 2"/>
          <p:cNvSpPr/>
          <p:nvPr/>
        </p:nvSpPr>
        <p:spPr bwMode="auto">
          <a:xfrm>
            <a:off x="6472023" y="4495800"/>
            <a:ext cx="438105" cy="1031409"/>
          </a:xfrm>
          <a:prstGeom prst="rect">
            <a:avLst/>
          </a:prstGeom>
          <a:solidFill>
            <a:srgbClr val="FFFF66"/>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000000"/>
              </a:solidFill>
              <a:effectLst/>
              <a:latin typeface="Arial" charset="0"/>
              <a:ea typeface="ＭＳ Ｐゴシック" charset="0"/>
              <a:cs typeface="ＭＳ Ｐゴシック" charset="0"/>
            </a:endParaRPr>
          </a:p>
        </p:txBody>
      </p:sp>
      <p:sp>
        <p:nvSpPr>
          <p:cNvPr id="64514" name="Rectangle 2"/>
          <p:cNvSpPr>
            <a:spLocks noChangeArrowheads="1"/>
          </p:cNvSpPr>
          <p:nvPr/>
        </p:nvSpPr>
        <p:spPr bwMode="auto">
          <a:xfrm>
            <a:off x="0" y="0"/>
            <a:ext cx="9144000" cy="715963"/>
          </a:xfrm>
          <a:prstGeom prst="rect">
            <a:avLst/>
          </a:prstGeom>
          <a:noFill/>
          <a:ln w="9525">
            <a:noFill/>
            <a:round/>
            <a:headEnd/>
            <a:tailEnd/>
          </a:ln>
        </p:spPr>
        <p:txBody>
          <a:bodyPr lIns="90000" tIns="46800" rIns="90000" bIns="46800" anchor="ctr"/>
          <a:lstStyle/>
          <a:p>
            <a:pPr algn="ctr" defTabSz="457200">
              <a:lnSpc>
                <a:spcPct val="93000"/>
              </a:lnSpc>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600" b="1" dirty="0" smtClean="0">
                <a:latin typeface="+mj-lt"/>
                <a:cs typeface="Arial" pitchFamily="34" charset="0"/>
              </a:rPr>
              <a:t>Heavy Element  Gas Phase Chemistry: 114, </a:t>
            </a:r>
            <a:r>
              <a:rPr lang="en-GB" sz="2600" b="1" dirty="0" err="1" smtClean="0">
                <a:latin typeface="+mj-lt"/>
                <a:cs typeface="Arial" pitchFamily="34" charset="0"/>
              </a:rPr>
              <a:t>Fl</a:t>
            </a:r>
            <a:endParaRPr lang="en-GB" sz="2600" b="1" dirty="0">
              <a:latin typeface="+mj-lt"/>
              <a:cs typeface="Arial" pitchFamily="34" charset="0"/>
            </a:endParaRPr>
          </a:p>
        </p:txBody>
      </p:sp>
      <p:grpSp>
        <p:nvGrpSpPr>
          <p:cNvPr id="2" name="Group 840"/>
          <p:cNvGrpSpPr>
            <a:grpSpLocks/>
          </p:cNvGrpSpPr>
          <p:nvPr/>
        </p:nvGrpSpPr>
        <p:grpSpPr bwMode="auto">
          <a:xfrm>
            <a:off x="228600" y="1768475"/>
            <a:ext cx="8518525" cy="5030788"/>
            <a:chOff x="234" y="768"/>
            <a:chExt cx="5036" cy="2891"/>
          </a:xfrm>
        </p:grpSpPr>
        <p:sp>
          <p:nvSpPr>
            <p:cNvPr id="64521" name="Rectangle 3"/>
            <p:cNvSpPr>
              <a:spLocks noChangeArrowheads="1"/>
            </p:cNvSpPr>
            <p:nvPr/>
          </p:nvSpPr>
          <p:spPr bwMode="auto">
            <a:xfrm>
              <a:off x="432" y="3312"/>
              <a:ext cx="834" cy="292"/>
            </a:xfrm>
            <a:prstGeom prst="rect">
              <a:avLst/>
            </a:prstGeom>
            <a:noFill/>
            <a:ln w="9525">
              <a:noFill/>
              <a:round/>
              <a:headEnd/>
              <a:tailEnd/>
            </a:ln>
          </p:spPr>
          <p:txBody>
            <a:bodyPr wrap="none" lIns="90360" tIns="44280" rIns="90360" bIns="44280">
              <a:spAutoFit/>
            </a:bodyPr>
            <a:lstStyle/>
            <a:p>
              <a:pPr defTabSz="457200" eaLnBrk="0" hangingPunct="0">
                <a:lnSpc>
                  <a:spcPct val="123000"/>
                </a:lnSpc>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000">
                  <a:solidFill>
                    <a:srgbClr val="000000"/>
                  </a:solidFill>
                  <a:latin typeface="NewCenturySchlbk"/>
                </a:rPr>
                <a:t>Actinides</a:t>
              </a:r>
            </a:p>
          </p:txBody>
        </p:sp>
        <p:sp>
          <p:nvSpPr>
            <p:cNvPr id="64522" name="Rectangle 5"/>
            <p:cNvSpPr>
              <a:spLocks noChangeArrowheads="1"/>
            </p:cNvSpPr>
            <p:nvPr/>
          </p:nvSpPr>
          <p:spPr bwMode="auto">
            <a:xfrm>
              <a:off x="4961" y="798"/>
              <a:ext cx="252" cy="299"/>
            </a:xfrm>
            <a:prstGeom prst="rect">
              <a:avLst/>
            </a:prstGeom>
            <a:solidFill>
              <a:srgbClr val="FFFFFF"/>
            </a:solidFill>
            <a:ln w="12600">
              <a:solidFill>
                <a:srgbClr val="000000"/>
              </a:solidFill>
              <a:miter lim="800000"/>
              <a:headEnd/>
              <a:tailEnd/>
            </a:ln>
          </p:spPr>
          <p:txBody>
            <a:bodyPr wrap="none" anchor="ctr"/>
            <a:lstStyle/>
            <a:p>
              <a:endParaRPr lang="en-US"/>
            </a:p>
          </p:txBody>
        </p:sp>
        <p:sp>
          <p:nvSpPr>
            <p:cNvPr id="64523" name="Rectangle 6"/>
            <p:cNvSpPr>
              <a:spLocks noChangeArrowheads="1"/>
            </p:cNvSpPr>
            <p:nvPr/>
          </p:nvSpPr>
          <p:spPr bwMode="auto">
            <a:xfrm>
              <a:off x="611" y="2324"/>
              <a:ext cx="251" cy="299"/>
            </a:xfrm>
            <a:prstGeom prst="rect">
              <a:avLst/>
            </a:prstGeom>
            <a:solidFill>
              <a:srgbClr val="FFFFFF"/>
            </a:solidFill>
            <a:ln w="12600">
              <a:solidFill>
                <a:srgbClr val="000000"/>
              </a:solidFill>
              <a:miter lim="800000"/>
              <a:headEnd/>
              <a:tailEnd/>
            </a:ln>
          </p:spPr>
          <p:txBody>
            <a:bodyPr wrap="none" anchor="ctr"/>
            <a:lstStyle/>
            <a:p>
              <a:endParaRPr lang="en-US"/>
            </a:p>
          </p:txBody>
        </p:sp>
        <p:sp>
          <p:nvSpPr>
            <p:cNvPr id="64524" name="Rectangle 7"/>
            <p:cNvSpPr>
              <a:spLocks noChangeArrowheads="1"/>
            </p:cNvSpPr>
            <p:nvPr/>
          </p:nvSpPr>
          <p:spPr bwMode="auto">
            <a:xfrm>
              <a:off x="870" y="2324"/>
              <a:ext cx="251" cy="299"/>
            </a:xfrm>
            <a:prstGeom prst="rect">
              <a:avLst/>
            </a:prstGeom>
            <a:solidFill>
              <a:srgbClr val="FFFFFF"/>
            </a:solidFill>
            <a:ln w="12600">
              <a:solidFill>
                <a:srgbClr val="000000"/>
              </a:solidFill>
              <a:miter lim="800000"/>
              <a:headEnd/>
              <a:tailEnd/>
            </a:ln>
          </p:spPr>
          <p:txBody>
            <a:bodyPr wrap="none" anchor="ctr"/>
            <a:lstStyle/>
            <a:p>
              <a:endParaRPr lang="en-US"/>
            </a:p>
          </p:txBody>
        </p:sp>
        <p:sp>
          <p:nvSpPr>
            <p:cNvPr id="64525" name="Rectangle 8"/>
            <p:cNvSpPr>
              <a:spLocks noChangeArrowheads="1"/>
            </p:cNvSpPr>
            <p:nvPr/>
          </p:nvSpPr>
          <p:spPr bwMode="auto">
            <a:xfrm>
              <a:off x="1121" y="2324"/>
              <a:ext cx="252" cy="299"/>
            </a:xfrm>
            <a:prstGeom prst="rect">
              <a:avLst/>
            </a:prstGeom>
            <a:solidFill>
              <a:srgbClr val="FFFFFF"/>
            </a:solidFill>
            <a:ln w="12600">
              <a:solidFill>
                <a:srgbClr val="000000"/>
              </a:solidFill>
              <a:miter lim="800000"/>
              <a:headEnd/>
              <a:tailEnd/>
            </a:ln>
          </p:spPr>
          <p:txBody>
            <a:bodyPr wrap="none" anchor="ctr"/>
            <a:lstStyle/>
            <a:p>
              <a:endParaRPr lang="en-US"/>
            </a:p>
          </p:txBody>
        </p:sp>
        <p:sp>
          <p:nvSpPr>
            <p:cNvPr id="64526" name="Rectangle 9"/>
            <p:cNvSpPr>
              <a:spLocks noChangeArrowheads="1"/>
            </p:cNvSpPr>
            <p:nvPr/>
          </p:nvSpPr>
          <p:spPr bwMode="auto">
            <a:xfrm>
              <a:off x="1380" y="2324"/>
              <a:ext cx="252" cy="299"/>
            </a:xfrm>
            <a:prstGeom prst="rect">
              <a:avLst/>
            </a:prstGeom>
            <a:solidFill>
              <a:srgbClr val="FFFFFF"/>
            </a:solidFill>
            <a:ln w="12600">
              <a:solidFill>
                <a:srgbClr val="000000"/>
              </a:solidFill>
              <a:miter lim="800000"/>
              <a:headEnd/>
              <a:tailEnd/>
            </a:ln>
          </p:spPr>
          <p:txBody>
            <a:bodyPr wrap="none" anchor="ctr"/>
            <a:lstStyle/>
            <a:p>
              <a:endParaRPr lang="en-US"/>
            </a:p>
          </p:txBody>
        </p:sp>
        <p:sp>
          <p:nvSpPr>
            <p:cNvPr id="64527" name="Rectangle 10"/>
            <p:cNvSpPr>
              <a:spLocks noChangeArrowheads="1"/>
            </p:cNvSpPr>
            <p:nvPr/>
          </p:nvSpPr>
          <p:spPr bwMode="auto">
            <a:xfrm>
              <a:off x="1639" y="2324"/>
              <a:ext cx="252" cy="299"/>
            </a:xfrm>
            <a:prstGeom prst="rect">
              <a:avLst/>
            </a:prstGeom>
            <a:solidFill>
              <a:srgbClr val="FFFFFF"/>
            </a:solidFill>
            <a:ln w="12600">
              <a:solidFill>
                <a:srgbClr val="000000"/>
              </a:solidFill>
              <a:miter lim="800000"/>
              <a:headEnd/>
              <a:tailEnd/>
            </a:ln>
          </p:spPr>
          <p:txBody>
            <a:bodyPr wrap="none" anchor="ctr"/>
            <a:lstStyle/>
            <a:p>
              <a:endParaRPr lang="en-US"/>
            </a:p>
          </p:txBody>
        </p:sp>
        <p:sp>
          <p:nvSpPr>
            <p:cNvPr id="64528" name="Rectangle 11"/>
            <p:cNvSpPr>
              <a:spLocks noChangeArrowheads="1"/>
            </p:cNvSpPr>
            <p:nvPr/>
          </p:nvSpPr>
          <p:spPr bwMode="auto">
            <a:xfrm>
              <a:off x="1898" y="2324"/>
              <a:ext cx="252" cy="299"/>
            </a:xfrm>
            <a:prstGeom prst="rect">
              <a:avLst/>
            </a:prstGeom>
            <a:solidFill>
              <a:srgbClr val="FFFFFF"/>
            </a:solidFill>
            <a:ln w="12600">
              <a:solidFill>
                <a:srgbClr val="000000"/>
              </a:solidFill>
              <a:miter lim="800000"/>
              <a:headEnd/>
              <a:tailEnd/>
            </a:ln>
          </p:spPr>
          <p:txBody>
            <a:bodyPr wrap="none" anchor="ctr"/>
            <a:lstStyle/>
            <a:p>
              <a:endParaRPr lang="en-US"/>
            </a:p>
          </p:txBody>
        </p:sp>
        <p:sp>
          <p:nvSpPr>
            <p:cNvPr id="64529" name="Rectangle 12"/>
            <p:cNvSpPr>
              <a:spLocks noChangeArrowheads="1"/>
            </p:cNvSpPr>
            <p:nvPr/>
          </p:nvSpPr>
          <p:spPr bwMode="auto">
            <a:xfrm>
              <a:off x="2414" y="3011"/>
              <a:ext cx="252" cy="298"/>
            </a:xfrm>
            <a:prstGeom prst="rect">
              <a:avLst/>
            </a:prstGeom>
            <a:noFill/>
            <a:ln w="12600">
              <a:solidFill>
                <a:srgbClr val="000000"/>
              </a:solidFill>
              <a:miter lim="800000"/>
              <a:headEnd/>
              <a:tailEnd/>
            </a:ln>
          </p:spPr>
          <p:txBody>
            <a:bodyPr wrap="none" anchor="ctr"/>
            <a:lstStyle/>
            <a:p>
              <a:endParaRPr lang="en-US"/>
            </a:p>
          </p:txBody>
        </p:sp>
        <p:sp>
          <p:nvSpPr>
            <p:cNvPr id="64530" name="Rectangle 13"/>
            <p:cNvSpPr>
              <a:spLocks noChangeArrowheads="1"/>
            </p:cNvSpPr>
            <p:nvPr/>
          </p:nvSpPr>
          <p:spPr bwMode="auto">
            <a:xfrm>
              <a:off x="2673" y="3011"/>
              <a:ext cx="252" cy="298"/>
            </a:xfrm>
            <a:prstGeom prst="rect">
              <a:avLst/>
            </a:prstGeom>
            <a:solidFill>
              <a:srgbClr val="FFFFFF"/>
            </a:solidFill>
            <a:ln w="12600">
              <a:solidFill>
                <a:srgbClr val="000000"/>
              </a:solidFill>
              <a:miter lim="800000"/>
              <a:headEnd/>
              <a:tailEnd/>
            </a:ln>
          </p:spPr>
          <p:txBody>
            <a:bodyPr wrap="none" anchor="ctr"/>
            <a:lstStyle/>
            <a:p>
              <a:endParaRPr lang="en-US"/>
            </a:p>
          </p:txBody>
        </p:sp>
        <p:sp>
          <p:nvSpPr>
            <p:cNvPr id="64531" name="Rectangle 14"/>
            <p:cNvSpPr>
              <a:spLocks noChangeArrowheads="1"/>
            </p:cNvSpPr>
            <p:nvPr/>
          </p:nvSpPr>
          <p:spPr bwMode="auto">
            <a:xfrm>
              <a:off x="2663" y="2324"/>
              <a:ext cx="252" cy="299"/>
            </a:xfrm>
            <a:prstGeom prst="rect">
              <a:avLst/>
            </a:prstGeom>
            <a:solidFill>
              <a:srgbClr val="FFFFFF"/>
            </a:solidFill>
            <a:ln w="12600">
              <a:solidFill>
                <a:srgbClr val="000000"/>
              </a:solidFill>
              <a:miter lim="800000"/>
              <a:headEnd/>
              <a:tailEnd/>
            </a:ln>
          </p:spPr>
          <p:txBody>
            <a:bodyPr wrap="none" anchor="ctr"/>
            <a:lstStyle/>
            <a:p>
              <a:endParaRPr lang="en-US"/>
            </a:p>
          </p:txBody>
        </p:sp>
        <p:sp>
          <p:nvSpPr>
            <p:cNvPr id="64532" name="Rectangle 15"/>
            <p:cNvSpPr>
              <a:spLocks noChangeArrowheads="1"/>
            </p:cNvSpPr>
            <p:nvPr/>
          </p:nvSpPr>
          <p:spPr bwMode="auto">
            <a:xfrm>
              <a:off x="2922" y="2324"/>
              <a:ext cx="252" cy="299"/>
            </a:xfrm>
            <a:prstGeom prst="rect">
              <a:avLst/>
            </a:prstGeom>
            <a:solidFill>
              <a:srgbClr val="FFFFFF"/>
            </a:solidFill>
            <a:ln w="12600">
              <a:solidFill>
                <a:srgbClr val="000000"/>
              </a:solidFill>
              <a:miter lim="800000"/>
              <a:headEnd/>
              <a:tailEnd/>
            </a:ln>
          </p:spPr>
          <p:txBody>
            <a:bodyPr wrap="none" anchor="ctr"/>
            <a:lstStyle/>
            <a:p>
              <a:endParaRPr lang="en-US"/>
            </a:p>
          </p:txBody>
        </p:sp>
        <p:sp>
          <p:nvSpPr>
            <p:cNvPr id="64533" name="Rectangle 16"/>
            <p:cNvSpPr>
              <a:spLocks noChangeArrowheads="1"/>
            </p:cNvSpPr>
            <p:nvPr/>
          </p:nvSpPr>
          <p:spPr bwMode="auto">
            <a:xfrm>
              <a:off x="3162" y="2324"/>
              <a:ext cx="252" cy="299"/>
            </a:xfrm>
            <a:prstGeom prst="rect">
              <a:avLst/>
            </a:prstGeom>
            <a:solidFill>
              <a:srgbClr val="FFFFFF"/>
            </a:solidFill>
            <a:ln w="12600">
              <a:solidFill>
                <a:srgbClr val="000000"/>
              </a:solidFill>
              <a:miter lim="800000"/>
              <a:headEnd/>
              <a:tailEnd/>
            </a:ln>
          </p:spPr>
          <p:txBody>
            <a:bodyPr wrap="none" anchor="ctr"/>
            <a:lstStyle/>
            <a:p>
              <a:endParaRPr lang="en-US"/>
            </a:p>
          </p:txBody>
        </p:sp>
        <p:sp>
          <p:nvSpPr>
            <p:cNvPr id="64534" name="Rectangle 17"/>
            <p:cNvSpPr>
              <a:spLocks noChangeArrowheads="1"/>
            </p:cNvSpPr>
            <p:nvPr/>
          </p:nvSpPr>
          <p:spPr bwMode="auto">
            <a:xfrm>
              <a:off x="3421" y="2324"/>
              <a:ext cx="252" cy="299"/>
            </a:xfrm>
            <a:prstGeom prst="rect">
              <a:avLst/>
            </a:prstGeom>
            <a:solidFill>
              <a:srgbClr val="FFFFFF"/>
            </a:solidFill>
            <a:ln w="12600">
              <a:solidFill>
                <a:srgbClr val="000000"/>
              </a:solidFill>
              <a:miter lim="800000"/>
              <a:headEnd/>
              <a:tailEnd/>
            </a:ln>
          </p:spPr>
          <p:txBody>
            <a:bodyPr wrap="none" anchor="ctr"/>
            <a:lstStyle/>
            <a:p>
              <a:endParaRPr lang="en-US"/>
            </a:p>
          </p:txBody>
        </p:sp>
        <p:sp>
          <p:nvSpPr>
            <p:cNvPr id="64535" name="Rectangle 18"/>
            <p:cNvSpPr>
              <a:spLocks noChangeArrowheads="1"/>
            </p:cNvSpPr>
            <p:nvPr/>
          </p:nvSpPr>
          <p:spPr bwMode="auto">
            <a:xfrm>
              <a:off x="3674" y="2324"/>
              <a:ext cx="252" cy="299"/>
            </a:xfrm>
            <a:prstGeom prst="rect">
              <a:avLst/>
            </a:prstGeom>
            <a:solidFill>
              <a:srgbClr val="FFFFFF"/>
            </a:solidFill>
            <a:ln w="12600">
              <a:solidFill>
                <a:srgbClr val="000000"/>
              </a:solidFill>
              <a:miter lim="800000"/>
              <a:headEnd/>
              <a:tailEnd/>
            </a:ln>
          </p:spPr>
          <p:txBody>
            <a:bodyPr wrap="none" anchor="ctr"/>
            <a:lstStyle/>
            <a:p>
              <a:endParaRPr lang="en-US"/>
            </a:p>
          </p:txBody>
        </p:sp>
        <p:sp>
          <p:nvSpPr>
            <p:cNvPr id="64536" name="Rectangle 19"/>
            <p:cNvSpPr>
              <a:spLocks noChangeArrowheads="1"/>
            </p:cNvSpPr>
            <p:nvPr/>
          </p:nvSpPr>
          <p:spPr bwMode="auto">
            <a:xfrm>
              <a:off x="3933" y="2324"/>
              <a:ext cx="251" cy="299"/>
            </a:xfrm>
            <a:prstGeom prst="rect">
              <a:avLst/>
            </a:prstGeom>
            <a:solidFill>
              <a:srgbClr val="FFFFFF"/>
            </a:solidFill>
            <a:ln w="12600">
              <a:solidFill>
                <a:srgbClr val="000000"/>
              </a:solidFill>
              <a:miter lim="800000"/>
              <a:headEnd/>
              <a:tailEnd/>
            </a:ln>
          </p:spPr>
          <p:txBody>
            <a:bodyPr wrap="none" anchor="ctr"/>
            <a:lstStyle/>
            <a:p>
              <a:endParaRPr lang="en-US"/>
            </a:p>
          </p:txBody>
        </p:sp>
        <p:sp>
          <p:nvSpPr>
            <p:cNvPr id="64537" name="Rectangle 20"/>
            <p:cNvSpPr>
              <a:spLocks noChangeArrowheads="1"/>
            </p:cNvSpPr>
            <p:nvPr/>
          </p:nvSpPr>
          <p:spPr bwMode="auto">
            <a:xfrm>
              <a:off x="4192" y="2324"/>
              <a:ext cx="251" cy="299"/>
            </a:xfrm>
            <a:prstGeom prst="rect">
              <a:avLst/>
            </a:prstGeom>
            <a:solidFill>
              <a:srgbClr val="FFFFFF"/>
            </a:solidFill>
            <a:ln w="12600">
              <a:solidFill>
                <a:srgbClr val="000000"/>
              </a:solidFill>
              <a:miter lim="800000"/>
              <a:headEnd/>
              <a:tailEnd/>
            </a:ln>
          </p:spPr>
          <p:txBody>
            <a:bodyPr wrap="none" anchor="ctr"/>
            <a:lstStyle/>
            <a:p>
              <a:endParaRPr lang="en-US"/>
            </a:p>
          </p:txBody>
        </p:sp>
        <p:sp>
          <p:nvSpPr>
            <p:cNvPr id="64538" name="Rectangle 21"/>
            <p:cNvSpPr>
              <a:spLocks noChangeArrowheads="1"/>
            </p:cNvSpPr>
            <p:nvPr/>
          </p:nvSpPr>
          <p:spPr bwMode="auto">
            <a:xfrm>
              <a:off x="4451" y="2324"/>
              <a:ext cx="251" cy="299"/>
            </a:xfrm>
            <a:prstGeom prst="rect">
              <a:avLst/>
            </a:prstGeom>
            <a:solidFill>
              <a:srgbClr val="FFFFFF"/>
            </a:solidFill>
            <a:ln w="12600">
              <a:solidFill>
                <a:srgbClr val="000000"/>
              </a:solidFill>
              <a:miter lim="800000"/>
              <a:headEnd/>
              <a:tailEnd/>
            </a:ln>
          </p:spPr>
          <p:txBody>
            <a:bodyPr wrap="none" anchor="ctr"/>
            <a:lstStyle/>
            <a:p>
              <a:endParaRPr lang="en-US"/>
            </a:p>
          </p:txBody>
        </p:sp>
        <p:sp>
          <p:nvSpPr>
            <p:cNvPr id="64539" name="Rectangle 22"/>
            <p:cNvSpPr>
              <a:spLocks noChangeArrowheads="1"/>
            </p:cNvSpPr>
            <p:nvPr/>
          </p:nvSpPr>
          <p:spPr bwMode="auto">
            <a:xfrm>
              <a:off x="4703" y="2324"/>
              <a:ext cx="251" cy="299"/>
            </a:xfrm>
            <a:prstGeom prst="rect">
              <a:avLst/>
            </a:prstGeom>
            <a:solidFill>
              <a:srgbClr val="FFFFFF"/>
            </a:solidFill>
            <a:ln w="12600">
              <a:solidFill>
                <a:srgbClr val="000000"/>
              </a:solidFill>
              <a:miter lim="800000"/>
              <a:headEnd/>
              <a:tailEnd/>
            </a:ln>
          </p:spPr>
          <p:txBody>
            <a:bodyPr wrap="none" anchor="ctr"/>
            <a:lstStyle/>
            <a:p>
              <a:endParaRPr lang="en-US"/>
            </a:p>
          </p:txBody>
        </p:sp>
        <p:sp>
          <p:nvSpPr>
            <p:cNvPr id="64540" name="Rectangle 23"/>
            <p:cNvSpPr>
              <a:spLocks noChangeArrowheads="1"/>
            </p:cNvSpPr>
            <p:nvPr/>
          </p:nvSpPr>
          <p:spPr bwMode="auto">
            <a:xfrm>
              <a:off x="4961" y="2324"/>
              <a:ext cx="252" cy="299"/>
            </a:xfrm>
            <a:prstGeom prst="rect">
              <a:avLst/>
            </a:prstGeom>
            <a:solidFill>
              <a:srgbClr val="FFFFFF"/>
            </a:solidFill>
            <a:ln w="12600">
              <a:solidFill>
                <a:srgbClr val="000000"/>
              </a:solidFill>
              <a:miter lim="800000"/>
              <a:headEnd/>
              <a:tailEnd/>
            </a:ln>
          </p:spPr>
          <p:txBody>
            <a:bodyPr wrap="none" anchor="ctr"/>
            <a:lstStyle/>
            <a:p>
              <a:endParaRPr lang="en-US"/>
            </a:p>
          </p:txBody>
        </p:sp>
        <p:sp>
          <p:nvSpPr>
            <p:cNvPr id="64541" name="Rectangle 24"/>
            <p:cNvSpPr>
              <a:spLocks noChangeArrowheads="1"/>
            </p:cNvSpPr>
            <p:nvPr/>
          </p:nvSpPr>
          <p:spPr bwMode="auto">
            <a:xfrm>
              <a:off x="611" y="2019"/>
              <a:ext cx="251" cy="298"/>
            </a:xfrm>
            <a:prstGeom prst="rect">
              <a:avLst/>
            </a:prstGeom>
            <a:solidFill>
              <a:srgbClr val="FFFFFF"/>
            </a:solidFill>
            <a:ln w="12600">
              <a:solidFill>
                <a:srgbClr val="000000"/>
              </a:solidFill>
              <a:miter lim="800000"/>
              <a:headEnd/>
              <a:tailEnd/>
            </a:ln>
          </p:spPr>
          <p:txBody>
            <a:bodyPr wrap="none" anchor="ctr"/>
            <a:lstStyle/>
            <a:p>
              <a:endParaRPr lang="en-US"/>
            </a:p>
          </p:txBody>
        </p:sp>
        <p:sp>
          <p:nvSpPr>
            <p:cNvPr id="64542" name="Rectangle 25"/>
            <p:cNvSpPr>
              <a:spLocks noChangeArrowheads="1"/>
            </p:cNvSpPr>
            <p:nvPr/>
          </p:nvSpPr>
          <p:spPr bwMode="auto">
            <a:xfrm>
              <a:off x="870" y="2019"/>
              <a:ext cx="251" cy="298"/>
            </a:xfrm>
            <a:prstGeom prst="rect">
              <a:avLst/>
            </a:prstGeom>
            <a:solidFill>
              <a:srgbClr val="FFFFFF"/>
            </a:solidFill>
            <a:ln w="12600">
              <a:solidFill>
                <a:srgbClr val="000000"/>
              </a:solidFill>
              <a:miter lim="800000"/>
              <a:headEnd/>
              <a:tailEnd/>
            </a:ln>
          </p:spPr>
          <p:txBody>
            <a:bodyPr wrap="none" anchor="ctr"/>
            <a:lstStyle/>
            <a:p>
              <a:endParaRPr lang="en-US"/>
            </a:p>
          </p:txBody>
        </p:sp>
        <p:sp>
          <p:nvSpPr>
            <p:cNvPr id="64543" name="Rectangle 26"/>
            <p:cNvSpPr>
              <a:spLocks noChangeArrowheads="1"/>
            </p:cNvSpPr>
            <p:nvPr/>
          </p:nvSpPr>
          <p:spPr bwMode="auto">
            <a:xfrm>
              <a:off x="1121" y="2019"/>
              <a:ext cx="252" cy="298"/>
            </a:xfrm>
            <a:prstGeom prst="rect">
              <a:avLst/>
            </a:prstGeom>
            <a:solidFill>
              <a:srgbClr val="FFFFFF"/>
            </a:solidFill>
            <a:ln w="12600">
              <a:solidFill>
                <a:srgbClr val="000000"/>
              </a:solidFill>
              <a:miter lim="800000"/>
              <a:headEnd/>
              <a:tailEnd/>
            </a:ln>
          </p:spPr>
          <p:txBody>
            <a:bodyPr wrap="none" anchor="ctr"/>
            <a:lstStyle/>
            <a:p>
              <a:endParaRPr lang="en-US"/>
            </a:p>
          </p:txBody>
        </p:sp>
        <p:sp>
          <p:nvSpPr>
            <p:cNvPr id="64544" name="Rectangle 27"/>
            <p:cNvSpPr>
              <a:spLocks noChangeArrowheads="1"/>
            </p:cNvSpPr>
            <p:nvPr/>
          </p:nvSpPr>
          <p:spPr bwMode="auto">
            <a:xfrm>
              <a:off x="1380" y="2019"/>
              <a:ext cx="252" cy="298"/>
            </a:xfrm>
            <a:prstGeom prst="rect">
              <a:avLst/>
            </a:prstGeom>
            <a:solidFill>
              <a:srgbClr val="FFFFFF"/>
            </a:solidFill>
            <a:ln w="12600">
              <a:solidFill>
                <a:srgbClr val="000000"/>
              </a:solidFill>
              <a:miter lim="800000"/>
              <a:headEnd/>
              <a:tailEnd/>
            </a:ln>
          </p:spPr>
          <p:txBody>
            <a:bodyPr wrap="none" anchor="ctr"/>
            <a:lstStyle/>
            <a:p>
              <a:endParaRPr lang="en-US"/>
            </a:p>
          </p:txBody>
        </p:sp>
        <p:sp>
          <p:nvSpPr>
            <p:cNvPr id="64545" name="Rectangle 28"/>
            <p:cNvSpPr>
              <a:spLocks noChangeArrowheads="1"/>
            </p:cNvSpPr>
            <p:nvPr/>
          </p:nvSpPr>
          <p:spPr bwMode="auto">
            <a:xfrm>
              <a:off x="1639" y="2019"/>
              <a:ext cx="252" cy="298"/>
            </a:xfrm>
            <a:prstGeom prst="rect">
              <a:avLst/>
            </a:prstGeom>
            <a:solidFill>
              <a:srgbClr val="FFFFFF"/>
            </a:solidFill>
            <a:ln w="12600">
              <a:solidFill>
                <a:srgbClr val="000000"/>
              </a:solidFill>
              <a:miter lim="800000"/>
              <a:headEnd/>
              <a:tailEnd/>
            </a:ln>
          </p:spPr>
          <p:txBody>
            <a:bodyPr wrap="none" anchor="ctr"/>
            <a:lstStyle/>
            <a:p>
              <a:endParaRPr lang="en-US"/>
            </a:p>
          </p:txBody>
        </p:sp>
        <p:sp>
          <p:nvSpPr>
            <p:cNvPr id="64546" name="Rectangle 29"/>
            <p:cNvSpPr>
              <a:spLocks noChangeArrowheads="1"/>
            </p:cNvSpPr>
            <p:nvPr/>
          </p:nvSpPr>
          <p:spPr bwMode="auto">
            <a:xfrm>
              <a:off x="1898" y="2019"/>
              <a:ext cx="252" cy="298"/>
            </a:xfrm>
            <a:prstGeom prst="rect">
              <a:avLst/>
            </a:prstGeom>
            <a:solidFill>
              <a:srgbClr val="FFFFFF"/>
            </a:solidFill>
            <a:ln w="12600">
              <a:solidFill>
                <a:srgbClr val="000000"/>
              </a:solidFill>
              <a:miter lim="800000"/>
              <a:headEnd/>
              <a:tailEnd/>
            </a:ln>
          </p:spPr>
          <p:txBody>
            <a:bodyPr wrap="none" anchor="ctr"/>
            <a:lstStyle/>
            <a:p>
              <a:endParaRPr lang="en-US"/>
            </a:p>
          </p:txBody>
        </p:sp>
        <p:sp>
          <p:nvSpPr>
            <p:cNvPr id="64547" name="Rectangle 30"/>
            <p:cNvSpPr>
              <a:spLocks noChangeArrowheads="1"/>
            </p:cNvSpPr>
            <p:nvPr/>
          </p:nvSpPr>
          <p:spPr bwMode="auto">
            <a:xfrm>
              <a:off x="2145" y="2019"/>
              <a:ext cx="252" cy="298"/>
            </a:xfrm>
            <a:prstGeom prst="rect">
              <a:avLst/>
            </a:prstGeom>
            <a:solidFill>
              <a:srgbClr val="FFFFFF"/>
            </a:solidFill>
            <a:ln w="12600">
              <a:solidFill>
                <a:srgbClr val="000000"/>
              </a:solidFill>
              <a:miter lim="800000"/>
              <a:headEnd/>
              <a:tailEnd/>
            </a:ln>
          </p:spPr>
          <p:txBody>
            <a:bodyPr wrap="none" anchor="ctr"/>
            <a:lstStyle/>
            <a:p>
              <a:endParaRPr lang="en-US"/>
            </a:p>
          </p:txBody>
        </p:sp>
        <p:sp>
          <p:nvSpPr>
            <p:cNvPr id="64548" name="Rectangle 31"/>
            <p:cNvSpPr>
              <a:spLocks noChangeArrowheads="1"/>
            </p:cNvSpPr>
            <p:nvPr/>
          </p:nvSpPr>
          <p:spPr bwMode="auto">
            <a:xfrm>
              <a:off x="2404" y="2019"/>
              <a:ext cx="252" cy="298"/>
            </a:xfrm>
            <a:prstGeom prst="rect">
              <a:avLst/>
            </a:prstGeom>
            <a:solidFill>
              <a:srgbClr val="FFFFFF"/>
            </a:solidFill>
            <a:ln w="12600">
              <a:solidFill>
                <a:srgbClr val="000000"/>
              </a:solidFill>
              <a:miter lim="800000"/>
              <a:headEnd/>
              <a:tailEnd/>
            </a:ln>
          </p:spPr>
          <p:txBody>
            <a:bodyPr wrap="none" anchor="ctr"/>
            <a:lstStyle/>
            <a:p>
              <a:endParaRPr lang="en-US"/>
            </a:p>
          </p:txBody>
        </p:sp>
        <p:sp>
          <p:nvSpPr>
            <p:cNvPr id="64549" name="Rectangle 32"/>
            <p:cNvSpPr>
              <a:spLocks noChangeArrowheads="1"/>
            </p:cNvSpPr>
            <p:nvPr/>
          </p:nvSpPr>
          <p:spPr bwMode="auto">
            <a:xfrm>
              <a:off x="2663" y="2019"/>
              <a:ext cx="252" cy="298"/>
            </a:xfrm>
            <a:prstGeom prst="rect">
              <a:avLst/>
            </a:prstGeom>
            <a:solidFill>
              <a:srgbClr val="FFFFFF"/>
            </a:solidFill>
            <a:ln w="12600">
              <a:solidFill>
                <a:srgbClr val="000000"/>
              </a:solidFill>
              <a:miter lim="800000"/>
              <a:headEnd/>
              <a:tailEnd/>
            </a:ln>
          </p:spPr>
          <p:txBody>
            <a:bodyPr wrap="none" anchor="ctr"/>
            <a:lstStyle/>
            <a:p>
              <a:endParaRPr lang="en-US"/>
            </a:p>
          </p:txBody>
        </p:sp>
        <p:sp>
          <p:nvSpPr>
            <p:cNvPr id="64550" name="Rectangle 33"/>
            <p:cNvSpPr>
              <a:spLocks noChangeArrowheads="1"/>
            </p:cNvSpPr>
            <p:nvPr/>
          </p:nvSpPr>
          <p:spPr bwMode="auto">
            <a:xfrm>
              <a:off x="2922" y="2019"/>
              <a:ext cx="252" cy="298"/>
            </a:xfrm>
            <a:prstGeom prst="rect">
              <a:avLst/>
            </a:prstGeom>
            <a:solidFill>
              <a:srgbClr val="FFFFFF"/>
            </a:solidFill>
            <a:ln w="12600">
              <a:solidFill>
                <a:srgbClr val="000000"/>
              </a:solidFill>
              <a:miter lim="800000"/>
              <a:headEnd/>
              <a:tailEnd/>
            </a:ln>
          </p:spPr>
          <p:txBody>
            <a:bodyPr wrap="none" anchor="ctr"/>
            <a:lstStyle/>
            <a:p>
              <a:endParaRPr lang="en-US"/>
            </a:p>
          </p:txBody>
        </p:sp>
        <p:sp>
          <p:nvSpPr>
            <p:cNvPr id="64551" name="Rectangle 34"/>
            <p:cNvSpPr>
              <a:spLocks noChangeArrowheads="1"/>
            </p:cNvSpPr>
            <p:nvPr/>
          </p:nvSpPr>
          <p:spPr bwMode="auto">
            <a:xfrm>
              <a:off x="3162" y="2019"/>
              <a:ext cx="252" cy="298"/>
            </a:xfrm>
            <a:prstGeom prst="rect">
              <a:avLst/>
            </a:prstGeom>
            <a:solidFill>
              <a:srgbClr val="FFFFFF"/>
            </a:solidFill>
            <a:ln w="12600">
              <a:solidFill>
                <a:srgbClr val="000000"/>
              </a:solidFill>
              <a:miter lim="800000"/>
              <a:headEnd/>
              <a:tailEnd/>
            </a:ln>
          </p:spPr>
          <p:txBody>
            <a:bodyPr wrap="none" anchor="ctr"/>
            <a:lstStyle/>
            <a:p>
              <a:endParaRPr lang="en-US"/>
            </a:p>
          </p:txBody>
        </p:sp>
        <p:sp>
          <p:nvSpPr>
            <p:cNvPr id="64552" name="Rectangle 35"/>
            <p:cNvSpPr>
              <a:spLocks noChangeArrowheads="1"/>
            </p:cNvSpPr>
            <p:nvPr/>
          </p:nvSpPr>
          <p:spPr bwMode="auto">
            <a:xfrm>
              <a:off x="3421" y="2019"/>
              <a:ext cx="252" cy="298"/>
            </a:xfrm>
            <a:prstGeom prst="rect">
              <a:avLst/>
            </a:prstGeom>
            <a:solidFill>
              <a:srgbClr val="FFFFFF"/>
            </a:solidFill>
            <a:ln w="12600">
              <a:solidFill>
                <a:srgbClr val="000000"/>
              </a:solidFill>
              <a:miter lim="800000"/>
              <a:headEnd/>
              <a:tailEnd/>
            </a:ln>
          </p:spPr>
          <p:txBody>
            <a:bodyPr wrap="none" anchor="ctr"/>
            <a:lstStyle/>
            <a:p>
              <a:endParaRPr lang="en-US"/>
            </a:p>
          </p:txBody>
        </p:sp>
        <p:sp>
          <p:nvSpPr>
            <p:cNvPr id="64553" name="Rectangle 36"/>
            <p:cNvSpPr>
              <a:spLocks noChangeArrowheads="1"/>
            </p:cNvSpPr>
            <p:nvPr/>
          </p:nvSpPr>
          <p:spPr bwMode="auto">
            <a:xfrm>
              <a:off x="3674" y="2019"/>
              <a:ext cx="252" cy="298"/>
            </a:xfrm>
            <a:prstGeom prst="rect">
              <a:avLst/>
            </a:prstGeom>
            <a:solidFill>
              <a:srgbClr val="FFFFFF"/>
            </a:solidFill>
            <a:ln w="12600">
              <a:solidFill>
                <a:srgbClr val="000000"/>
              </a:solidFill>
              <a:miter lim="800000"/>
              <a:headEnd/>
              <a:tailEnd/>
            </a:ln>
          </p:spPr>
          <p:txBody>
            <a:bodyPr wrap="none" anchor="ctr"/>
            <a:lstStyle/>
            <a:p>
              <a:endParaRPr lang="en-US"/>
            </a:p>
          </p:txBody>
        </p:sp>
        <p:sp>
          <p:nvSpPr>
            <p:cNvPr id="64554" name="Rectangle 37"/>
            <p:cNvSpPr>
              <a:spLocks noChangeArrowheads="1"/>
            </p:cNvSpPr>
            <p:nvPr/>
          </p:nvSpPr>
          <p:spPr bwMode="auto">
            <a:xfrm>
              <a:off x="3933" y="2019"/>
              <a:ext cx="251" cy="298"/>
            </a:xfrm>
            <a:prstGeom prst="rect">
              <a:avLst/>
            </a:prstGeom>
            <a:solidFill>
              <a:srgbClr val="FFFFFF"/>
            </a:solidFill>
            <a:ln w="12600">
              <a:solidFill>
                <a:srgbClr val="000000"/>
              </a:solidFill>
              <a:miter lim="800000"/>
              <a:headEnd/>
              <a:tailEnd/>
            </a:ln>
          </p:spPr>
          <p:txBody>
            <a:bodyPr wrap="none" anchor="ctr"/>
            <a:lstStyle/>
            <a:p>
              <a:endParaRPr lang="en-US"/>
            </a:p>
          </p:txBody>
        </p:sp>
        <p:sp>
          <p:nvSpPr>
            <p:cNvPr id="64555" name="Rectangle 38"/>
            <p:cNvSpPr>
              <a:spLocks noChangeArrowheads="1"/>
            </p:cNvSpPr>
            <p:nvPr/>
          </p:nvSpPr>
          <p:spPr bwMode="auto">
            <a:xfrm>
              <a:off x="4192" y="2019"/>
              <a:ext cx="251" cy="298"/>
            </a:xfrm>
            <a:prstGeom prst="rect">
              <a:avLst/>
            </a:prstGeom>
            <a:solidFill>
              <a:srgbClr val="FFFFFF"/>
            </a:solidFill>
            <a:ln w="12600">
              <a:solidFill>
                <a:srgbClr val="000000"/>
              </a:solidFill>
              <a:miter lim="800000"/>
              <a:headEnd/>
              <a:tailEnd/>
            </a:ln>
          </p:spPr>
          <p:txBody>
            <a:bodyPr wrap="none" anchor="ctr"/>
            <a:lstStyle/>
            <a:p>
              <a:endParaRPr lang="en-US"/>
            </a:p>
          </p:txBody>
        </p:sp>
        <p:sp>
          <p:nvSpPr>
            <p:cNvPr id="64556" name="Rectangle 39"/>
            <p:cNvSpPr>
              <a:spLocks noChangeArrowheads="1"/>
            </p:cNvSpPr>
            <p:nvPr/>
          </p:nvSpPr>
          <p:spPr bwMode="auto">
            <a:xfrm>
              <a:off x="4451" y="2019"/>
              <a:ext cx="251" cy="298"/>
            </a:xfrm>
            <a:prstGeom prst="rect">
              <a:avLst/>
            </a:prstGeom>
            <a:solidFill>
              <a:srgbClr val="FFFFFF"/>
            </a:solidFill>
            <a:ln w="12600">
              <a:solidFill>
                <a:srgbClr val="000000"/>
              </a:solidFill>
              <a:miter lim="800000"/>
              <a:headEnd/>
              <a:tailEnd/>
            </a:ln>
          </p:spPr>
          <p:txBody>
            <a:bodyPr wrap="none" anchor="ctr"/>
            <a:lstStyle/>
            <a:p>
              <a:endParaRPr lang="en-US"/>
            </a:p>
          </p:txBody>
        </p:sp>
        <p:sp>
          <p:nvSpPr>
            <p:cNvPr id="64557" name="Rectangle 40"/>
            <p:cNvSpPr>
              <a:spLocks noChangeArrowheads="1"/>
            </p:cNvSpPr>
            <p:nvPr/>
          </p:nvSpPr>
          <p:spPr bwMode="auto">
            <a:xfrm>
              <a:off x="4703" y="2019"/>
              <a:ext cx="251" cy="298"/>
            </a:xfrm>
            <a:prstGeom prst="rect">
              <a:avLst/>
            </a:prstGeom>
            <a:solidFill>
              <a:srgbClr val="FFFFFF"/>
            </a:solidFill>
            <a:ln w="12600">
              <a:solidFill>
                <a:srgbClr val="000000"/>
              </a:solidFill>
              <a:miter lim="800000"/>
              <a:headEnd/>
              <a:tailEnd/>
            </a:ln>
          </p:spPr>
          <p:txBody>
            <a:bodyPr wrap="none" anchor="ctr"/>
            <a:lstStyle/>
            <a:p>
              <a:endParaRPr lang="en-US"/>
            </a:p>
          </p:txBody>
        </p:sp>
        <p:sp>
          <p:nvSpPr>
            <p:cNvPr id="64558" name="Rectangle 41"/>
            <p:cNvSpPr>
              <a:spLocks noChangeArrowheads="1"/>
            </p:cNvSpPr>
            <p:nvPr/>
          </p:nvSpPr>
          <p:spPr bwMode="auto">
            <a:xfrm>
              <a:off x="4961" y="2019"/>
              <a:ext cx="252" cy="298"/>
            </a:xfrm>
            <a:prstGeom prst="rect">
              <a:avLst/>
            </a:prstGeom>
            <a:solidFill>
              <a:srgbClr val="FFFFFF"/>
            </a:solidFill>
            <a:ln w="12600">
              <a:solidFill>
                <a:srgbClr val="000000"/>
              </a:solidFill>
              <a:miter lim="800000"/>
              <a:headEnd/>
              <a:tailEnd/>
            </a:ln>
          </p:spPr>
          <p:txBody>
            <a:bodyPr wrap="none" anchor="ctr"/>
            <a:lstStyle/>
            <a:p>
              <a:endParaRPr lang="en-US"/>
            </a:p>
          </p:txBody>
        </p:sp>
        <p:sp>
          <p:nvSpPr>
            <p:cNvPr id="64559" name="Rectangle 42"/>
            <p:cNvSpPr>
              <a:spLocks noChangeArrowheads="1"/>
            </p:cNvSpPr>
            <p:nvPr/>
          </p:nvSpPr>
          <p:spPr bwMode="auto">
            <a:xfrm>
              <a:off x="611" y="1713"/>
              <a:ext cx="251" cy="299"/>
            </a:xfrm>
            <a:prstGeom prst="rect">
              <a:avLst/>
            </a:prstGeom>
            <a:solidFill>
              <a:srgbClr val="FFFFFF"/>
            </a:solidFill>
            <a:ln w="12600">
              <a:solidFill>
                <a:srgbClr val="000000"/>
              </a:solidFill>
              <a:miter lim="800000"/>
              <a:headEnd/>
              <a:tailEnd/>
            </a:ln>
          </p:spPr>
          <p:txBody>
            <a:bodyPr wrap="none" anchor="ctr"/>
            <a:lstStyle/>
            <a:p>
              <a:endParaRPr lang="en-US"/>
            </a:p>
          </p:txBody>
        </p:sp>
        <p:sp>
          <p:nvSpPr>
            <p:cNvPr id="64560" name="Rectangle 43"/>
            <p:cNvSpPr>
              <a:spLocks noChangeArrowheads="1"/>
            </p:cNvSpPr>
            <p:nvPr/>
          </p:nvSpPr>
          <p:spPr bwMode="auto">
            <a:xfrm>
              <a:off x="870" y="1713"/>
              <a:ext cx="251" cy="299"/>
            </a:xfrm>
            <a:prstGeom prst="rect">
              <a:avLst/>
            </a:prstGeom>
            <a:solidFill>
              <a:srgbClr val="FFFFFF"/>
            </a:solidFill>
            <a:ln w="12600">
              <a:solidFill>
                <a:srgbClr val="000000"/>
              </a:solidFill>
              <a:miter lim="800000"/>
              <a:headEnd/>
              <a:tailEnd/>
            </a:ln>
          </p:spPr>
          <p:txBody>
            <a:bodyPr wrap="none" anchor="ctr"/>
            <a:lstStyle/>
            <a:p>
              <a:endParaRPr lang="en-US"/>
            </a:p>
          </p:txBody>
        </p:sp>
        <p:sp>
          <p:nvSpPr>
            <p:cNvPr id="64561" name="Rectangle 44"/>
            <p:cNvSpPr>
              <a:spLocks noChangeArrowheads="1"/>
            </p:cNvSpPr>
            <p:nvPr/>
          </p:nvSpPr>
          <p:spPr bwMode="auto">
            <a:xfrm>
              <a:off x="1121" y="1713"/>
              <a:ext cx="252" cy="299"/>
            </a:xfrm>
            <a:prstGeom prst="rect">
              <a:avLst/>
            </a:prstGeom>
            <a:solidFill>
              <a:srgbClr val="FFFFFF"/>
            </a:solidFill>
            <a:ln w="12600">
              <a:solidFill>
                <a:srgbClr val="000000"/>
              </a:solidFill>
              <a:miter lim="800000"/>
              <a:headEnd/>
              <a:tailEnd/>
            </a:ln>
          </p:spPr>
          <p:txBody>
            <a:bodyPr wrap="none" anchor="ctr"/>
            <a:lstStyle/>
            <a:p>
              <a:endParaRPr lang="en-US"/>
            </a:p>
          </p:txBody>
        </p:sp>
        <p:sp>
          <p:nvSpPr>
            <p:cNvPr id="64562" name="Rectangle 45"/>
            <p:cNvSpPr>
              <a:spLocks noChangeArrowheads="1"/>
            </p:cNvSpPr>
            <p:nvPr/>
          </p:nvSpPr>
          <p:spPr bwMode="auto">
            <a:xfrm>
              <a:off x="1380" y="1713"/>
              <a:ext cx="252" cy="299"/>
            </a:xfrm>
            <a:prstGeom prst="rect">
              <a:avLst/>
            </a:prstGeom>
            <a:solidFill>
              <a:srgbClr val="FFFFFF"/>
            </a:solidFill>
            <a:ln w="12600">
              <a:solidFill>
                <a:srgbClr val="000000"/>
              </a:solidFill>
              <a:miter lim="800000"/>
              <a:headEnd/>
              <a:tailEnd/>
            </a:ln>
          </p:spPr>
          <p:txBody>
            <a:bodyPr wrap="none" anchor="ctr"/>
            <a:lstStyle/>
            <a:p>
              <a:endParaRPr lang="en-US"/>
            </a:p>
          </p:txBody>
        </p:sp>
        <p:sp>
          <p:nvSpPr>
            <p:cNvPr id="64563" name="Rectangle 46"/>
            <p:cNvSpPr>
              <a:spLocks noChangeArrowheads="1"/>
            </p:cNvSpPr>
            <p:nvPr/>
          </p:nvSpPr>
          <p:spPr bwMode="auto">
            <a:xfrm>
              <a:off x="1639" y="1713"/>
              <a:ext cx="252" cy="299"/>
            </a:xfrm>
            <a:prstGeom prst="rect">
              <a:avLst/>
            </a:prstGeom>
            <a:solidFill>
              <a:srgbClr val="FFFFFF"/>
            </a:solidFill>
            <a:ln w="12600">
              <a:solidFill>
                <a:srgbClr val="000000"/>
              </a:solidFill>
              <a:miter lim="800000"/>
              <a:headEnd/>
              <a:tailEnd/>
            </a:ln>
          </p:spPr>
          <p:txBody>
            <a:bodyPr wrap="none" anchor="ctr"/>
            <a:lstStyle/>
            <a:p>
              <a:endParaRPr lang="en-US"/>
            </a:p>
          </p:txBody>
        </p:sp>
        <p:sp>
          <p:nvSpPr>
            <p:cNvPr id="64564" name="Rectangle 47"/>
            <p:cNvSpPr>
              <a:spLocks noChangeArrowheads="1"/>
            </p:cNvSpPr>
            <p:nvPr/>
          </p:nvSpPr>
          <p:spPr bwMode="auto">
            <a:xfrm>
              <a:off x="1898" y="1713"/>
              <a:ext cx="252" cy="299"/>
            </a:xfrm>
            <a:prstGeom prst="rect">
              <a:avLst/>
            </a:prstGeom>
            <a:solidFill>
              <a:srgbClr val="FFFFFF"/>
            </a:solidFill>
            <a:ln w="12600">
              <a:solidFill>
                <a:srgbClr val="000000"/>
              </a:solidFill>
              <a:miter lim="800000"/>
              <a:headEnd/>
              <a:tailEnd/>
            </a:ln>
          </p:spPr>
          <p:txBody>
            <a:bodyPr wrap="none" anchor="ctr"/>
            <a:lstStyle/>
            <a:p>
              <a:endParaRPr lang="en-US"/>
            </a:p>
          </p:txBody>
        </p:sp>
        <p:sp>
          <p:nvSpPr>
            <p:cNvPr id="64565" name="Rectangle 48"/>
            <p:cNvSpPr>
              <a:spLocks noChangeArrowheads="1"/>
            </p:cNvSpPr>
            <p:nvPr/>
          </p:nvSpPr>
          <p:spPr bwMode="auto">
            <a:xfrm>
              <a:off x="2145" y="1713"/>
              <a:ext cx="252" cy="299"/>
            </a:xfrm>
            <a:prstGeom prst="rect">
              <a:avLst/>
            </a:prstGeom>
            <a:solidFill>
              <a:srgbClr val="FFFFFF"/>
            </a:solidFill>
            <a:ln w="12600">
              <a:solidFill>
                <a:srgbClr val="000000"/>
              </a:solidFill>
              <a:miter lim="800000"/>
              <a:headEnd/>
              <a:tailEnd/>
            </a:ln>
          </p:spPr>
          <p:txBody>
            <a:bodyPr wrap="none" anchor="ctr"/>
            <a:lstStyle/>
            <a:p>
              <a:endParaRPr lang="en-US"/>
            </a:p>
          </p:txBody>
        </p:sp>
        <p:sp>
          <p:nvSpPr>
            <p:cNvPr id="64566" name="Rectangle 49"/>
            <p:cNvSpPr>
              <a:spLocks noChangeArrowheads="1"/>
            </p:cNvSpPr>
            <p:nvPr/>
          </p:nvSpPr>
          <p:spPr bwMode="auto">
            <a:xfrm>
              <a:off x="2404" y="1713"/>
              <a:ext cx="252" cy="299"/>
            </a:xfrm>
            <a:prstGeom prst="rect">
              <a:avLst/>
            </a:prstGeom>
            <a:solidFill>
              <a:srgbClr val="FFFFFF"/>
            </a:solidFill>
            <a:ln w="12600">
              <a:solidFill>
                <a:srgbClr val="000000"/>
              </a:solidFill>
              <a:miter lim="800000"/>
              <a:headEnd/>
              <a:tailEnd/>
            </a:ln>
          </p:spPr>
          <p:txBody>
            <a:bodyPr wrap="none" anchor="ctr"/>
            <a:lstStyle/>
            <a:p>
              <a:endParaRPr lang="en-US"/>
            </a:p>
          </p:txBody>
        </p:sp>
        <p:sp>
          <p:nvSpPr>
            <p:cNvPr id="64567" name="Rectangle 50"/>
            <p:cNvSpPr>
              <a:spLocks noChangeArrowheads="1"/>
            </p:cNvSpPr>
            <p:nvPr/>
          </p:nvSpPr>
          <p:spPr bwMode="auto">
            <a:xfrm>
              <a:off x="2663" y="1713"/>
              <a:ext cx="252" cy="299"/>
            </a:xfrm>
            <a:prstGeom prst="rect">
              <a:avLst/>
            </a:prstGeom>
            <a:solidFill>
              <a:srgbClr val="FFFFFF"/>
            </a:solidFill>
            <a:ln w="12600">
              <a:solidFill>
                <a:srgbClr val="000000"/>
              </a:solidFill>
              <a:miter lim="800000"/>
              <a:headEnd/>
              <a:tailEnd/>
            </a:ln>
          </p:spPr>
          <p:txBody>
            <a:bodyPr wrap="none" anchor="ctr"/>
            <a:lstStyle/>
            <a:p>
              <a:endParaRPr lang="en-US"/>
            </a:p>
          </p:txBody>
        </p:sp>
        <p:sp>
          <p:nvSpPr>
            <p:cNvPr id="64568" name="Rectangle 51"/>
            <p:cNvSpPr>
              <a:spLocks noChangeArrowheads="1"/>
            </p:cNvSpPr>
            <p:nvPr/>
          </p:nvSpPr>
          <p:spPr bwMode="auto">
            <a:xfrm>
              <a:off x="2922" y="1713"/>
              <a:ext cx="252" cy="299"/>
            </a:xfrm>
            <a:prstGeom prst="rect">
              <a:avLst/>
            </a:prstGeom>
            <a:solidFill>
              <a:srgbClr val="FFFFFF"/>
            </a:solidFill>
            <a:ln w="12600">
              <a:solidFill>
                <a:srgbClr val="000000"/>
              </a:solidFill>
              <a:miter lim="800000"/>
              <a:headEnd/>
              <a:tailEnd/>
            </a:ln>
          </p:spPr>
          <p:txBody>
            <a:bodyPr wrap="none" anchor="ctr"/>
            <a:lstStyle/>
            <a:p>
              <a:endParaRPr lang="en-US"/>
            </a:p>
          </p:txBody>
        </p:sp>
        <p:sp>
          <p:nvSpPr>
            <p:cNvPr id="64569" name="Rectangle 52"/>
            <p:cNvSpPr>
              <a:spLocks noChangeArrowheads="1"/>
            </p:cNvSpPr>
            <p:nvPr/>
          </p:nvSpPr>
          <p:spPr bwMode="auto">
            <a:xfrm>
              <a:off x="3162" y="1713"/>
              <a:ext cx="252" cy="299"/>
            </a:xfrm>
            <a:prstGeom prst="rect">
              <a:avLst/>
            </a:prstGeom>
            <a:solidFill>
              <a:srgbClr val="FFFFFF"/>
            </a:solidFill>
            <a:ln w="12600">
              <a:solidFill>
                <a:srgbClr val="000000"/>
              </a:solidFill>
              <a:miter lim="800000"/>
              <a:headEnd/>
              <a:tailEnd/>
            </a:ln>
          </p:spPr>
          <p:txBody>
            <a:bodyPr wrap="none" anchor="ctr"/>
            <a:lstStyle/>
            <a:p>
              <a:endParaRPr lang="en-US"/>
            </a:p>
          </p:txBody>
        </p:sp>
        <p:sp>
          <p:nvSpPr>
            <p:cNvPr id="64570" name="Rectangle 53"/>
            <p:cNvSpPr>
              <a:spLocks noChangeArrowheads="1"/>
            </p:cNvSpPr>
            <p:nvPr/>
          </p:nvSpPr>
          <p:spPr bwMode="auto">
            <a:xfrm>
              <a:off x="3421" y="1713"/>
              <a:ext cx="252" cy="299"/>
            </a:xfrm>
            <a:prstGeom prst="rect">
              <a:avLst/>
            </a:prstGeom>
            <a:solidFill>
              <a:srgbClr val="FFFFFF"/>
            </a:solidFill>
            <a:ln w="12600">
              <a:solidFill>
                <a:srgbClr val="000000"/>
              </a:solidFill>
              <a:miter lim="800000"/>
              <a:headEnd/>
              <a:tailEnd/>
            </a:ln>
          </p:spPr>
          <p:txBody>
            <a:bodyPr wrap="none" anchor="ctr"/>
            <a:lstStyle/>
            <a:p>
              <a:endParaRPr lang="en-US"/>
            </a:p>
          </p:txBody>
        </p:sp>
        <p:sp>
          <p:nvSpPr>
            <p:cNvPr id="64571" name="Rectangle 54"/>
            <p:cNvSpPr>
              <a:spLocks noChangeArrowheads="1"/>
            </p:cNvSpPr>
            <p:nvPr/>
          </p:nvSpPr>
          <p:spPr bwMode="auto">
            <a:xfrm>
              <a:off x="3674" y="1713"/>
              <a:ext cx="252" cy="299"/>
            </a:xfrm>
            <a:prstGeom prst="rect">
              <a:avLst/>
            </a:prstGeom>
            <a:solidFill>
              <a:srgbClr val="FFFFFF"/>
            </a:solidFill>
            <a:ln w="12600">
              <a:solidFill>
                <a:srgbClr val="000000"/>
              </a:solidFill>
              <a:miter lim="800000"/>
              <a:headEnd/>
              <a:tailEnd/>
            </a:ln>
          </p:spPr>
          <p:txBody>
            <a:bodyPr wrap="none" anchor="ctr"/>
            <a:lstStyle/>
            <a:p>
              <a:endParaRPr lang="en-US"/>
            </a:p>
          </p:txBody>
        </p:sp>
        <p:sp>
          <p:nvSpPr>
            <p:cNvPr id="64572" name="Rectangle 55"/>
            <p:cNvSpPr>
              <a:spLocks noChangeArrowheads="1"/>
            </p:cNvSpPr>
            <p:nvPr/>
          </p:nvSpPr>
          <p:spPr bwMode="auto">
            <a:xfrm>
              <a:off x="3933" y="1713"/>
              <a:ext cx="251" cy="299"/>
            </a:xfrm>
            <a:prstGeom prst="rect">
              <a:avLst/>
            </a:prstGeom>
            <a:solidFill>
              <a:srgbClr val="FFFFFF"/>
            </a:solidFill>
            <a:ln w="12600">
              <a:solidFill>
                <a:srgbClr val="000000"/>
              </a:solidFill>
              <a:miter lim="800000"/>
              <a:headEnd/>
              <a:tailEnd/>
            </a:ln>
          </p:spPr>
          <p:txBody>
            <a:bodyPr wrap="none" anchor="ctr"/>
            <a:lstStyle/>
            <a:p>
              <a:endParaRPr lang="en-US"/>
            </a:p>
          </p:txBody>
        </p:sp>
        <p:sp>
          <p:nvSpPr>
            <p:cNvPr id="64573" name="Rectangle 56"/>
            <p:cNvSpPr>
              <a:spLocks noChangeArrowheads="1"/>
            </p:cNvSpPr>
            <p:nvPr/>
          </p:nvSpPr>
          <p:spPr bwMode="auto">
            <a:xfrm>
              <a:off x="4192" y="1713"/>
              <a:ext cx="251" cy="299"/>
            </a:xfrm>
            <a:prstGeom prst="rect">
              <a:avLst/>
            </a:prstGeom>
            <a:solidFill>
              <a:srgbClr val="FFFFFF"/>
            </a:solidFill>
            <a:ln w="12600">
              <a:solidFill>
                <a:srgbClr val="000000"/>
              </a:solidFill>
              <a:miter lim="800000"/>
              <a:headEnd/>
              <a:tailEnd/>
            </a:ln>
          </p:spPr>
          <p:txBody>
            <a:bodyPr wrap="none" anchor="ctr"/>
            <a:lstStyle/>
            <a:p>
              <a:endParaRPr lang="en-US"/>
            </a:p>
          </p:txBody>
        </p:sp>
        <p:sp>
          <p:nvSpPr>
            <p:cNvPr id="64574" name="Rectangle 57"/>
            <p:cNvSpPr>
              <a:spLocks noChangeArrowheads="1"/>
            </p:cNvSpPr>
            <p:nvPr/>
          </p:nvSpPr>
          <p:spPr bwMode="auto">
            <a:xfrm>
              <a:off x="4451" y="1713"/>
              <a:ext cx="251" cy="299"/>
            </a:xfrm>
            <a:prstGeom prst="rect">
              <a:avLst/>
            </a:prstGeom>
            <a:solidFill>
              <a:srgbClr val="FFFFFF"/>
            </a:solidFill>
            <a:ln w="12600">
              <a:solidFill>
                <a:srgbClr val="000000"/>
              </a:solidFill>
              <a:miter lim="800000"/>
              <a:headEnd/>
              <a:tailEnd/>
            </a:ln>
          </p:spPr>
          <p:txBody>
            <a:bodyPr wrap="none" anchor="ctr"/>
            <a:lstStyle/>
            <a:p>
              <a:endParaRPr lang="en-US"/>
            </a:p>
          </p:txBody>
        </p:sp>
        <p:sp>
          <p:nvSpPr>
            <p:cNvPr id="64575" name="Rectangle 58"/>
            <p:cNvSpPr>
              <a:spLocks noChangeArrowheads="1"/>
            </p:cNvSpPr>
            <p:nvPr/>
          </p:nvSpPr>
          <p:spPr bwMode="auto">
            <a:xfrm>
              <a:off x="4703" y="1713"/>
              <a:ext cx="251" cy="299"/>
            </a:xfrm>
            <a:prstGeom prst="rect">
              <a:avLst/>
            </a:prstGeom>
            <a:solidFill>
              <a:srgbClr val="FFFFFF"/>
            </a:solidFill>
            <a:ln w="12600">
              <a:solidFill>
                <a:srgbClr val="000000"/>
              </a:solidFill>
              <a:miter lim="800000"/>
              <a:headEnd/>
              <a:tailEnd/>
            </a:ln>
          </p:spPr>
          <p:txBody>
            <a:bodyPr wrap="none" anchor="ctr"/>
            <a:lstStyle/>
            <a:p>
              <a:endParaRPr lang="en-US"/>
            </a:p>
          </p:txBody>
        </p:sp>
        <p:sp>
          <p:nvSpPr>
            <p:cNvPr id="64576" name="Rectangle 59"/>
            <p:cNvSpPr>
              <a:spLocks noChangeArrowheads="1"/>
            </p:cNvSpPr>
            <p:nvPr/>
          </p:nvSpPr>
          <p:spPr bwMode="auto">
            <a:xfrm>
              <a:off x="4961" y="1713"/>
              <a:ext cx="252" cy="299"/>
            </a:xfrm>
            <a:prstGeom prst="rect">
              <a:avLst/>
            </a:prstGeom>
            <a:solidFill>
              <a:srgbClr val="FFFFFF"/>
            </a:solidFill>
            <a:ln w="12600">
              <a:solidFill>
                <a:srgbClr val="000000"/>
              </a:solidFill>
              <a:miter lim="800000"/>
              <a:headEnd/>
              <a:tailEnd/>
            </a:ln>
          </p:spPr>
          <p:txBody>
            <a:bodyPr wrap="none" anchor="ctr"/>
            <a:lstStyle/>
            <a:p>
              <a:endParaRPr lang="en-US"/>
            </a:p>
          </p:txBody>
        </p:sp>
        <p:sp>
          <p:nvSpPr>
            <p:cNvPr id="64577" name="Rectangle 60"/>
            <p:cNvSpPr>
              <a:spLocks noChangeArrowheads="1"/>
            </p:cNvSpPr>
            <p:nvPr/>
          </p:nvSpPr>
          <p:spPr bwMode="auto">
            <a:xfrm>
              <a:off x="2404" y="2019"/>
              <a:ext cx="252" cy="298"/>
            </a:xfrm>
            <a:prstGeom prst="rect">
              <a:avLst/>
            </a:prstGeom>
            <a:solidFill>
              <a:srgbClr val="FFFFFF"/>
            </a:solidFill>
            <a:ln w="12600">
              <a:solidFill>
                <a:srgbClr val="000000"/>
              </a:solidFill>
              <a:miter lim="800000"/>
              <a:headEnd/>
              <a:tailEnd/>
            </a:ln>
          </p:spPr>
          <p:txBody>
            <a:bodyPr wrap="none" anchor="ctr"/>
            <a:lstStyle/>
            <a:p>
              <a:endParaRPr lang="en-US"/>
            </a:p>
          </p:txBody>
        </p:sp>
        <p:sp>
          <p:nvSpPr>
            <p:cNvPr id="64578" name="Rectangle 61"/>
            <p:cNvSpPr>
              <a:spLocks noChangeArrowheads="1"/>
            </p:cNvSpPr>
            <p:nvPr/>
          </p:nvSpPr>
          <p:spPr bwMode="auto">
            <a:xfrm>
              <a:off x="2145" y="2324"/>
              <a:ext cx="252" cy="299"/>
            </a:xfrm>
            <a:prstGeom prst="rect">
              <a:avLst/>
            </a:prstGeom>
            <a:solidFill>
              <a:srgbClr val="FFFFFF"/>
            </a:solidFill>
            <a:ln w="12600">
              <a:solidFill>
                <a:srgbClr val="000000"/>
              </a:solidFill>
              <a:miter lim="800000"/>
              <a:headEnd/>
              <a:tailEnd/>
            </a:ln>
          </p:spPr>
          <p:txBody>
            <a:bodyPr wrap="none" anchor="ctr"/>
            <a:lstStyle/>
            <a:p>
              <a:endParaRPr lang="en-US"/>
            </a:p>
          </p:txBody>
        </p:sp>
        <p:sp>
          <p:nvSpPr>
            <p:cNvPr id="64579" name="Rectangle 62"/>
            <p:cNvSpPr>
              <a:spLocks noChangeArrowheads="1"/>
            </p:cNvSpPr>
            <p:nvPr/>
          </p:nvSpPr>
          <p:spPr bwMode="auto">
            <a:xfrm>
              <a:off x="3421" y="2324"/>
              <a:ext cx="252" cy="299"/>
            </a:xfrm>
            <a:prstGeom prst="rect">
              <a:avLst/>
            </a:prstGeom>
            <a:solidFill>
              <a:srgbClr val="FFFFFF"/>
            </a:solidFill>
            <a:ln w="12600">
              <a:solidFill>
                <a:srgbClr val="000000"/>
              </a:solidFill>
              <a:miter lim="800000"/>
              <a:headEnd/>
              <a:tailEnd/>
            </a:ln>
          </p:spPr>
          <p:txBody>
            <a:bodyPr wrap="none" anchor="ctr"/>
            <a:lstStyle/>
            <a:p>
              <a:endParaRPr lang="en-US"/>
            </a:p>
          </p:txBody>
        </p:sp>
        <p:sp>
          <p:nvSpPr>
            <p:cNvPr id="64580" name="Rectangle 63"/>
            <p:cNvSpPr>
              <a:spLocks noChangeArrowheads="1"/>
            </p:cNvSpPr>
            <p:nvPr/>
          </p:nvSpPr>
          <p:spPr bwMode="auto">
            <a:xfrm>
              <a:off x="3933" y="2324"/>
              <a:ext cx="251" cy="299"/>
            </a:xfrm>
            <a:prstGeom prst="rect">
              <a:avLst/>
            </a:prstGeom>
            <a:solidFill>
              <a:srgbClr val="FFFFFF"/>
            </a:solidFill>
            <a:ln w="12600">
              <a:solidFill>
                <a:srgbClr val="000000"/>
              </a:solidFill>
              <a:miter lim="800000"/>
              <a:headEnd/>
              <a:tailEnd/>
            </a:ln>
          </p:spPr>
          <p:txBody>
            <a:bodyPr wrap="none" anchor="ctr"/>
            <a:lstStyle/>
            <a:p>
              <a:endParaRPr lang="en-US"/>
            </a:p>
          </p:txBody>
        </p:sp>
        <p:sp>
          <p:nvSpPr>
            <p:cNvPr id="64581" name="Rectangle 64"/>
            <p:cNvSpPr>
              <a:spLocks noChangeArrowheads="1"/>
            </p:cNvSpPr>
            <p:nvPr/>
          </p:nvSpPr>
          <p:spPr bwMode="auto">
            <a:xfrm>
              <a:off x="1390" y="3316"/>
              <a:ext cx="252" cy="299"/>
            </a:xfrm>
            <a:prstGeom prst="rect">
              <a:avLst/>
            </a:prstGeom>
            <a:solidFill>
              <a:srgbClr val="FFFFFF"/>
            </a:solidFill>
            <a:ln w="12600">
              <a:solidFill>
                <a:srgbClr val="000000"/>
              </a:solidFill>
              <a:miter lim="800000"/>
              <a:headEnd/>
              <a:tailEnd/>
            </a:ln>
          </p:spPr>
          <p:txBody>
            <a:bodyPr wrap="none" anchor="ctr"/>
            <a:lstStyle/>
            <a:p>
              <a:endParaRPr lang="en-US"/>
            </a:p>
          </p:txBody>
        </p:sp>
        <p:sp>
          <p:nvSpPr>
            <p:cNvPr id="64582" name="Rectangle 65"/>
            <p:cNvSpPr>
              <a:spLocks noChangeArrowheads="1"/>
            </p:cNvSpPr>
            <p:nvPr/>
          </p:nvSpPr>
          <p:spPr bwMode="auto">
            <a:xfrm>
              <a:off x="1649" y="3316"/>
              <a:ext cx="252" cy="299"/>
            </a:xfrm>
            <a:prstGeom prst="rect">
              <a:avLst/>
            </a:prstGeom>
            <a:solidFill>
              <a:srgbClr val="FFFFFF"/>
            </a:solidFill>
            <a:ln w="12600">
              <a:solidFill>
                <a:srgbClr val="000000"/>
              </a:solidFill>
              <a:miter lim="800000"/>
              <a:headEnd/>
              <a:tailEnd/>
            </a:ln>
          </p:spPr>
          <p:txBody>
            <a:bodyPr wrap="none" anchor="ctr"/>
            <a:lstStyle/>
            <a:p>
              <a:endParaRPr lang="en-US"/>
            </a:p>
          </p:txBody>
        </p:sp>
        <p:sp>
          <p:nvSpPr>
            <p:cNvPr id="64583" name="Rectangle 66"/>
            <p:cNvSpPr>
              <a:spLocks noChangeArrowheads="1"/>
            </p:cNvSpPr>
            <p:nvPr/>
          </p:nvSpPr>
          <p:spPr bwMode="auto">
            <a:xfrm>
              <a:off x="1896" y="3316"/>
              <a:ext cx="252" cy="299"/>
            </a:xfrm>
            <a:prstGeom prst="rect">
              <a:avLst/>
            </a:prstGeom>
            <a:solidFill>
              <a:srgbClr val="FFFFFF"/>
            </a:solidFill>
            <a:ln w="12600">
              <a:solidFill>
                <a:srgbClr val="000000"/>
              </a:solidFill>
              <a:miter lim="800000"/>
              <a:headEnd/>
              <a:tailEnd/>
            </a:ln>
          </p:spPr>
          <p:txBody>
            <a:bodyPr wrap="none" anchor="ctr"/>
            <a:lstStyle/>
            <a:p>
              <a:endParaRPr lang="en-US"/>
            </a:p>
          </p:txBody>
        </p:sp>
        <p:sp>
          <p:nvSpPr>
            <p:cNvPr id="64584" name="Rectangle 67"/>
            <p:cNvSpPr>
              <a:spLocks noChangeArrowheads="1"/>
            </p:cNvSpPr>
            <p:nvPr/>
          </p:nvSpPr>
          <p:spPr bwMode="auto">
            <a:xfrm>
              <a:off x="2155" y="3316"/>
              <a:ext cx="252" cy="299"/>
            </a:xfrm>
            <a:prstGeom prst="rect">
              <a:avLst/>
            </a:prstGeom>
            <a:solidFill>
              <a:srgbClr val="FFFFFF"/>
            </a:solidFill>
            <a:ln w="12600">
              <a:solidFill>
                <a:srgbClr val="000000"/>
              </a:solidFill>
              <a:miter lim="800000"/>
              <a:headEnd/>
              <a:tailEnd/>
            </a:ln>
          </p:spPr>
          <p:txBody>
            <a:bodyPr wrap="none" anchor="ctr"/>
            <a:lstStyle/>
            <a:p>
              <a:endParaRPr lang="en-US"/>
            </a:p>
          </p:txBody>
        </p:sp>
        <p:sp>
          <p:nvSpPr>
            <p:cNvPr id="64585" name="Rectangle 68"/>
            <p:cNvSpPr>
              <a:spLocks noChangeArrowheads="1"/>
            </p:cNvSpPr>
            <p:nvPr/>
          </p:nvSpPr>
          <p:spPr bwMode="auto">
            <a:xfrm>
              <a:off x="2414" y="3316"/>
              <a:ext cx="252" cy="299"/>
            </a:xfrm>
            <a:prstGeom prst="rect">
              <a:avLst/>
            </a:prstGeom>
            <a:solidFill>
              <a:srgbClr val="FFFFFF"/>
            </a:solidFill>
            <a:ln w="12600">
              <a:solidFill>
                <a:srgbClr val="000000"/>
              </a:solidFill>
              <a:miter lim="800000"/>
              <a:headEnd/>
              <a:tailEnd/>
            </a:ln>
          </p:spPr>
          <p:txBody>
            <a:bodyPr wrap="none" anchor="ctr"/>
            <a:lstStyle/>
            <a:p>
              <a:endParaRPr lang="en-US"/>
            </a:p>
          </p:txBody>
        </p:sp>
        <p:sp>
          <p:nvSpPr>
            <p:cNvPr id="64586" name="Rectangle 69"/>
            <p:cNvSpPr>
              <a:spLocks noChangeArrowheads="1"/>
            </p:cNvSpPr>
            <p:nvPr/>
          </p:nvSpPr>
          <p:spPr bwMode="auto">
            <a:xfrm>
              <a:off x="2673" y="3316"/>
              <a:ext cx="252" cy="299"/>
            </a:xfrm>
            <a:prstGeom prst="rect">
              <a:avLst/>
            </a:prstGeom>
            <a:noFill/>
            <a:ln w="12600">
              <a:solidFill>
                <a:srgbClr val="000000"/>
              </a:solidFill>
              <a:miter lim="800000"/>
              <a:headEnd/>
              <a:tailEnd/>
            </a:ln>
          </p:spPr>
          <p:txBody>
            <a:bodyPr wrap="none" anchor="ctr"/>
            <a:lstStyle/>
            <a:p>
              <a:endParaRPr lang="en-US"/>
            </a:p>
          </p:txBody>
        </p:sp>
        <p:sp>
          <p:nvSpPr>
            <p:cNvPr id="64587" name="Rectangle 70"/>
            <p:cNvSpPr>
              <a:spLocks noChangeArrowheads="1"/>
            </p:cNvSpPr>
            <p:nvPr/>
          </p:nvSpPr>
          <p:spPr bwMode="auto">
            <a:xfrm>
              <a:off x="2913" y="3316"/>
              <a:ext cx="252" cy="299"/>
            </a:xfrm>
            <a:prstGeom prst="rect">
              <a:avLst/>
            </a:prstGeom>
            <a:solidFill>
              <a:srgbClr val="FFFFFF"/>
            </a:solidFill>
            <a:ln w="12600">
              <a:solidFill>
                <a:srgbClr val="000000"/>
              </a:solidFill>
              <a:miter lim="800000"/>
              <a:headEnd/>
              <a:tailEnd/>
            </a:ln>
          </p:spPr>
          <p:txBody>
            <a:bodyPr wrap="none" anchor="ctr"/>
            <a:lstStyle/>
            <a:p>
              <a:endParaRPr lang="en-US"/>
            </a:p>
          </p:txBody>
        </p:sp>
        <p:sp>
          <p:nvSpPr>
            <p:cNvPr id="64588" name="Rectangle 71"/>
            <p:cNvSpPr>
              <a:spLocks noChangeArrowheads="1"/>
            </p:cNvSpPr>
            <p:nvPr/>
          </p:nvSpPr>
          <p:spPr bwMode="auto">
            <a:xfrm>
              <a:off x="3172" y="3316"/>
              <a:ext cx="252" cy="299"/>
            </a:xfrm>
            <a:prstGeom prst="rect">
              <a:avLst/>
            </a:prstGeom>
            <a:solidFill>
              <a:srgbClr val="FFFFFF"/>
            </a:solidFill>
            <a:ln w="12600">
              <a:solidFill>
                <a:srgbClr val="000000"/>
              </a:solidFill>
              <a:miter lim="800000"/>
              <a:headEnd/>
              <a:tailEnd/>
            </a:ln>
          </p:spPr>
          <p:txBody>
            <a:bodyPr wrap="none" anchor="ctr"/>
            <a:lstStyle/>
            <a:p>
              <a:endParaRPr lang="en-US"/>
            </a:p>
          </p:txBody>
        </p:sp>
        <p:sp>
          <p:nvSpPr>
            <p:cNvPr id="64589" name="Rectangle 72"/>
            <p:cNvSpPr>
              <a:spLocks noChangeArrowheads="1"/>
            </p:cNvSpPr>
            <p:nvPr/>
          </p:nvSpPr>
          <p:spPr bwMode="auto">
            <a:xfrm>
              <a:off x="3431" y="3316"/>
              <a:ext cx="252" cy="299"/>
            </a:xfrm>
            <a:prstGeom prst="rect">
              <a:avLst/>
            </a:prstGeom>
            <a:solidFill>
              <a:srgbClr val="FFFFFF"/>
            </a:solidFill>
            <a:ln w="12600">
              <a:solidFill>
                <a:srgbClr val="000000"/>
              </a:solidFill>
              <a:miter lim="800000"/>
              <a:headEnd/>
              <a:tailEnd/>
            </a:ln>
          </p:spPr>
          <p:txBody>
            <a:bodyPr wrap="none" anchor="ctr"/>
            <a:lstStyle/>
            <a:p>
              <a:endParaRPr lang="en-US"/>
            </a:p>
          </p:txBody>
        </p:sp>
        <p:sp>
          <p:nvSpPr>
            <p:cNvPr id="64590" name="Rectangle 73"/>
            <p:cNvSpPr>
              <a:spLocks noChangeArrowheads="1"/>
            </p:cNvSpPr>
            <p:nvPr/>
          </p:nvSpPr>
          <p:spPr bwMode="auto">
            <a:xfrm>
              <a:off x="3690" y="3316"/>
              <a:ext cx="251" cy="299"/>
            </a:xfrm>
            <a:prstGeom prst="rect">
              <a:avLst/>
            </a:prstGeom>
            <a:solidFill>
              <a:srgbClr val="FFFFFF"/>
            </a:solidFill>
            <a:ln w="12600">
              <a:solidFill>
                <a:srgbClr val="000000"/>
              </a:solidFill>
              <a:miter lim="800000"/>
              <a:headEnd/>
              <a:tailEnd/>
            </a:ln>
          </p:spPr>
          <p:txBody>
            <a:bodyPr wrap="none" anchor="ctr"/>
            <a:lstStyle/>
            <a:p>
              <a:endParaRPr lang="en-US"/>
            </a:p>
          </p:txBody>
        </p:sp>
        <p:sp>
          <p:nvSpPr>
            <p:cNvPr id="64591" name="Rectangle 74"/>
            <p:cNvSpPr>
              <a:spLocks noChangeArrowheads="1"/>
            </p:cNvSpPr>
            <p:nvPr/>
          </p:nvSpPr>
          <p:spPr bwMode="auto">
            <a:xfrm>
              <a:off x="3949" y="3316"/>
              <a:ext cx="251" cy="299"/>
            </a:xfrm>
            <a:prstGeom prst="rect">
              <a:avLst/>
            </a:prstGeom>
            <a:solidFill>
              <a:srgbClr val="FFFFFF"/>
            </a:solidFill>
            <a:ln w="12600">
              <a:solidFill>
                <a:srgbClr val="000000"/>
              </a:solidFill>
              <a:miter lim="800000"/>
              <a:headEnd/>
              <a:tailEnd/>
            </a:ln>
          </p:spPr>
          <p:txBody>
            <a:bodyPr wrap="none" anchor="ctr"/>
            <a:lstStyle/>
            <a:p>
              <a:endParaRPr lang="en-US"/>
            </a:p>
          </p:txBody>
        </p:sp>
        <p:sp>
          <p:nvSpPr>
            <p:cNvPr id="64592" name="Rectangle 75"/>
            <p:cNvSpPr>
              <a:spLocks noChangeArrowheads="1"/>
            </p:cNvSpPr>
            <p:nvPr/>
          </p:nvSpPr>
          <p:spPr bwMode="auto">
            <a:xfrm>
              <a:off x="4208" y="3316"/>
              <a:ext cx="251" cy="299"/>
            </a:xfrm>
            <a:prstGeom prst="rect">
              <a:avLst/>
            </a:prstGeom>
            <a:solidFill>
              <a:srgbClr val="FFFFFF"/>
            </a:solidFill>
            <a:ln w="12600">
              <a:solidFill>
                <a:srgbClr val="000000"/>
              </a:solidFill>
              <a:miter lim="800000"/>
              <a:headEnd/>
              <a:tailEnd/>
            </a:ln>
          </p:spPr>
          <p:txBody>
            <a:bodyPr wrap="none" anchor="ctr"/>
            <a:lstStyle/>
            <a:p>
              <a:endParaRPr lang="en-US"/>
            </a:p>
          </p:txBody>
        </p:sp>
        <p:sp>
          <p:nvSpPr>
            <p:cNvPr id="64593" name="Rectangle 76"/>
            <p:cNvSpPr>
              <a:spLocks noChangeArrowheads="1"/>
            </p:cNvSpPr>
            <p:nvPr/>
          </p:nvSpPr>
          <p:spPr bwMode="auto">
            <a:xfrm>
              <a:off x="4460" y="3316"/>
              <a:ext cx="251" cy="299"/>
            </a:xfrm>
            <a:prstGeom prst="rect">
              <a:avLst/>
            </a:prstGeom>
            <a:solidFill>
              <a:srgbClr val="FFFFFF"/>
            </a:solidFill>
            <a:ln w="12600">
              <a:solidFill>
                <a:srgbClr val="000000"/>
              </a:solidFill>
              <a:miter lim="800000"/>
              <a:headEnd/>
              <a:tailEnd/>
            </a:ln>
          </p:spPr>
          <p:txBody>
            <a:bodyPr wrap="none" anchor="ctr"/>
            <a:lstStyle/>
            <a:p>
              <a:endParaRPr lang="en-US"/>
            </a:p>
          </p:txBody>
        </p:sp>
        <p:sp>
          <p:nvSpPr>
            <p:cNvPr id="64594" name="Rectangle 77"/>
            <p:cNvSpPr>
              <a:spLocks noChangeArrowheads="1"/>
            </p:cNvSpPr>
            <p:nvPr/>
          </p:nvSpPr>
          <p:spPr bwMode="auto">
            <a:xfrm>
              <a:off x="4718" y="3316"/>
              <a:ext cx="252" cy="299"/>
            </a:xfrm>
            <a:prstGeom prst="rect">
              <a:avLst/>
            </a:prstGeom>
            <a:solidFill>
              <a:srgbClr val="FFFFFF"/>
            </a:solidFill>
            <a:ln w="12600">
              <a:solidFill>
                <a:srgbClr val="000000"/>
              </a:solidFill>
              <a:miter lim="800000"/>
              <a:headEnd/>
              <a:tailEnd/>
            </a:ln>
          </p:spPr>
          <p:txBody>
            <a:bodyPr wrap="none" anchor="ctr"/>
            <a:lstStyle/>
            <a:p>
              <a:endParaRPr lang="en-US"/>
            </a:p>
          </p:txBody>
        </p:sp>
        <p:sp>
          <p:nvSpPr>
            <p:cNvPr id="64595" name="Rectangle 78"/>
            <p:cNvSpPr>
              <a:spLocks noChangeArrowheads="1"/>
            </p:cNvSpPr>
            <p:nvPr/>
          </p:nvSpPr>
          <p:spPr bwMode="auto">
            <a:xfrm>
              <a:off x="1898" y="2324"/>
              <a:ext cx="252" cy="299"/>
            </a:xfrm>
            <a:prstGeom prst="rect">
              <a:avLst/>
            </a:prstGeom>
            <a:solidFill>
              <a:srgbClr val="FFFFFF"/>
            </a:solidFill>
            <a:ln w="12600">
              <a:solidFill>
                <a:srgbClr val="000000"/>
              </a:solidFill>
              <a:miter lim="800000"/>
              <a:headEnd/>
              <a:tailEnd/>
            </a:ln>
          </p:spPr>
          <p:txBody>
            <a:bodyPr wrap="none" anchor="ctr"/>
            <a:lstStyle/>
            <a:p>
              <a:endParaRPr lang="en-US"/>
            </a:p>
          </p:txBody>
        </p:sp>
        <p:sp>
          <p:nvSpPr>
            <p:cNvPr id="64596" name="Rectangle 79"/>
            <p:cNvSpPr>
              <a:spLocks noChangeArrowheads="1"/>
            </p:cNvSpPr>
            <p:nvPr/>
          </p:nvSpPr>
          <p:spPr bwMode="auto">
            <a:xfrm>
              <a:off x="2145" y="2019"/>
              <a:ext cx="252" cy="298"/>
            </a:xfrm>
            <a:prstGeom prst="rect">
              <a:avLst/>
            </a:prstGeom>
            <a:solidFill>
              <a:srgbClr val="FFFFFF"/>
            </a:solidFill>
            <a:ln w="12600">
              <a:solidFill>
                <a:srgbClr val="000000"/>
              </a:solidFill>
              <a:miter lim="800000"/>
              <a:headEnd/>
              <a:tailEnd/>
            </a:ln>
          </p:spPr>
          <p:txBody>
            <a:bodyPr wrap="none" anchor="ctr"/>
            <a:lstStyle/>
            <a:p>
              <a:endParaRPr lang="en-US"/>
            </a:p>
          </p:txBody>
        </p:sp>
        <p:sp>
          <p:nvSpPr>
            <p:cNvPr id="64597" name="Rectangle 80"/>
            <p:cNvSpPr>
              <a:spLocks noChangeArrowheads="1"/>
            </p:cNvSpPr>
            <p:nvPr/>
          </p:nvSpPr>
          <p:spPr bwMode="auto">
            <a:xfrm>
              <a:off x="2404" y="2324"/>
              <a:ext cx="252" cy="299"/>
            </a:xfrm>
            <a:prstGeom prst="rect">
              <a:avLst/>
            </a:prstGeom>
            <a:solidFill>
              <a:srgbClr val="FFFFFF"/>
            </a:solidFill>
            <a:ln w="12600">
              <a:solidFill>
                <a:srgbClr val="000000"/>
              </a:solidFill>
              <a:miter lim="800000"/>
              <a:headEnd/>
              <a:tailEnd/>
            </a:ln>
          </p:spPr>
          <p:txBody>
            <a:bodyPr wrap="none" anchor="ctr"/>
            <a:lstStyle/>
            <a:p>
              <a:endParaRPr lang="en-US"/>
            </a:p>
          </p:txBody>
        </p:sp>
        <p:sp>
          <p:nvSpPr>
            <p:cNvPr id="64598" name="Rectangle 81"/>
            <p:cNvSpPr>
              <a:spLocks noChangeArrowheads="1"/>
            </p:cNvSpPr>
            <p:nvPr/>
          </p:nvSpPr>
          <p:spPr bwMode="auto">
            <a:xfrm>
              <a:off x="3674" y="2324"/>
              <a:ext cx="252" cy="299"/>
            </a:xfrm>
            <a:prstGeom prst="rect">
              <a:avLst/>
            </a:prstGeom>
            <a:solidFill>
              <a:srgbClr val="FFFFFF"/>
            </a:solidFill>
            <a:ln w="12600">
              <a:solidFill>
                <a:srgbClr val="000000"/>
              </a:solidFill>
              <a:miter lim="800000"/>
              <a:headEnd/>
              <a:tailEnd/>
            </a:ln>
          </p:spPr>
          <p:txBody>
            <a:bodyPr wrap="none" anchor="ctr"/>
            <a:lstStyle/>
            <a:p>
              <a:endParaRPr lang="en-US"/>
            </a:p>
          </p:txBody>
        </p:sp>
        <p:sp>
          <p:nvSpPr>
            <p:cNvPr id="64599" name="Rectangle 82"/>
            <p:cNvSpPr>
              <a:spLocks noChangeArrowheads="1"/>
            </p:cNvSpPr>
            <p:nvPr/>
          </p:nvSpPr>
          <p:spPr bwMode="auto">
            <a:xfrm>
              <a:off x="1390" y="3011"/>
              <a:ext cx="252" cy="298"/>
            </a:xfrm>
            <a:prstGeom prst="rect">
              <a:avLst/>
            </a:prstGeom>
            <a:solidFill>
              <a:srgbClr val="FFFFFF"/>
            </a:solidFill>
            <a:ln w="12600">
              <a:solidFill>
                <a:srgbClr val="000000"/>
              </a:solidFill>
              <a:miter lim="800000"/>
              <a:headEnd/>
              <a:tailEnd/>
            </a:ln>
          </p:spPr>
          <p:txBody>
            <a:bodyPr wrap="none" anchor="ctr"/>
            <a:lstStyle/>
            <a:p>
              <a:endParaRPr lang="en-US"/>
            </a:p>
          </p:txBody>
        </p:sp>
        <p:sp>
          <p:nvSpPr>
            <p:cNvPr id="64600" name="Rectangle 83"/>
            <p:cNvSpPr>
              <a:spLocks noChangeArrowheads="1"/>
            </p:cNvSpPr>
            <p:nvPr/>
          </p:nvSpPr>
          <p:spPr bwMode="auto">
            <a:xfrm>
              <a:off x="1649" y="3011"/>
              <a:ext cx="252" cy="298"/>
            </a:xfrm>
            <a:prstGeom prst="rect">
              <a:avLst/>
            </a:prstGeom>
            <a:solidFill>
              <a:srgbClr val="FFFFFF"/>
            </a:solidFill>
            <a:ln w="12600">
              <a:solidFill>
                <a:srgbClr val="000000"/>
              </a:solidFill>
              <a:miter lim="800000"/>
              <a:headEnd/>
              <a:tailEnd/>
            </a:ln>
          </p:spPr>
          <p:txBody>
            <a:bodyPr wrap="none" anchor="ctr"/>
            <a:lstStyle/>
            <a:p>
              <a:endParaRPr lang="en-US"/>
            </a:p>
          </p:txBody>
        </p:sp>
        <p:sp>
          <p:nvSpPr>
            <p:cNvPr id="64601" name="Rectangle 84"/>
            <p:cNvSpPr>
              <a:spLocks noChangeArrowheads="1"/>
            </p:cNvSpPr>
            <p:nvPr/>
          </p:nvSpPr>
          <p:spPr bwMode="auto">
            <a:xfrm>
              <a:off x="1896" y="3011"/>
              <a:ext cx="252" cy="298"/>
            </a:xfrm>
            <a:prstGeom prst="rect">
              <a:avLst/>
            </a:prstGeom>
            <a:noFill/>
            <a:ln w="12600">
              <a:solidFill>
                <a:srgbClr val="000000"/>
              </a:solidFill>
              <a:miter lim="800000"/>
              <a:headEnd/>
              <a:tailEnd/>
            </a:ln>
          </p:spPr>
          <p:txBody>
            <a:bodyPr wrap="none" anchor="ctr"/>
            <a:lstStyle/>
            <a:p>
              <a:endParaRPr lang="en-US"/>
            </a:p>
          </p:txBody>
        </p:sp>
        <p:sp>
          <p:nvSpPr>
            <p:cNvPr id="64602" name="Rectangle 85"/>
            <p:cNvSpPr>
              <a:spLocks noChangeArrowheads="1"/>
            </p:cNvSpPr>
            <p:nvPr/>
          </p:nvSpPr>
          <p:spPr bwMode="auto">
            <a:xfrm>
              <a:off x="2152" y="3009"/>
              <a:ext cx="258" cy="299"/>
            </a:xfrm>
            <a:prstGeom prst="rect">
              <a:avLst/>
            </a:prstGeom>
            <a:noFill/>
            <a:ln w="12600">
              <a:solidFill>
                <a:srgbClr val="000000"/>
              </a:solidFill>
              <a:miter lim="800000"/>
              <a:headEnd/>
              <a:tailEnd/>
            </a:ln>
          </p:spPr>
          <p:txBody>
            <a:bodyPr wrap="none" anchor="ctr"/>
            <a:lstStyle/>
            <a:p>
              <a:endParaRPr lang="en-US"/>
            </a:p>
          </p:txBody>
        </p:sp>
        <p:sp>
          <p:nvSpPr>
            <p:cNvPr id="64603" name="Rectangle 86"/>
            <p:cNvSpPr>
              <a:spLocks noChangeArrowheads="1"/>
            </p:cNvSpPr>
            <p:nvPr/>
          </p:nvSpPr>
          <p:spPr bwMode="auto">
            <a:xfrm>
              <a:off x="2669" y="3009"/>
              <a:ext cx="252" cy="299"/>
            </a:xfrm>
            <a:prstGeom prst="rect">
              <a:avLst/>
            </a:prstGeom>
            <a:noFill/>
            <a:ln w="12600">
              <a:solidFill>
                <a:srgbClr val="000000"/>
              </a:solidFill>
              <a:miter lim="800000"/>
              <a:headEnd/>
              <a:tailEnd/>
            </a:ln>
          </p:spPr>
          <p:txBody>
            <a:bodyPr wrap="none" anchor="ctr"/>
            <a:lstStyle/>
            <a:p>
              <a:endParaRPr lang="en-US"/>
            </a:p>
          </p:txBody>
        </p:sp>
        <p:sp>
          <p:nvSpPr>
            <p:cNvPr id="64604" name="Rectangle 87"/>
            <p:cNvSpPr>
              <a:spLocks noChangeArrowheads="1"/>
            </p:cNvSpPr>
            <p:nvPr/>
          </p:nvSpPr>
          <p:spPr bwMode="auto">
            <a:xfrm>
              <a:off x="2913" y="3011"/>
              <a:ext cx="252" cy="298"/>
            </a:xfrm>
            <a:prstGeom prst="rect">
              <a:avLst/>
            </a:prstGeom>
            <a:solidFill>
              <a:srgbClr val="FFFFFF"/>
            </a:solidFill>
            <a:ln w="12600">
              <a:solidFill>
                <a:srgbClr val="000000"/>
              </a:solidFill>
              <a:miter lim="800000"/>
              <a:headEnd/>
              <a:tailEnd/>
            </a:ln>
          </p:spPr>
          <p:txBody>
            <a:bodyPr wrap="none" anchor="ctr"/>
            <a:lstStyle/>
            <a:p>
              <a:endParaRPr lang="en-US"/>
            </a:p>
          </p:txBody>
        </p:sp>
        <p:sp>
          <p:nvSpPr>
            <p:cNvPr id="64605" name="Rectangle 88"/>
            <p:cNvSpPr>
              <a:spLocks noChangeArrowheads="1"/>
            </p:cNvSpPr>
            <p:nvPr/>
          </p:nvSpPr>
          <p:spPr bwMode="auto">
            <a:xfrm>
              <a:off x="3172" y="3011"/>
              <a:ext cx="252" cy="298"/>
            </a:xfrm>
            <a:prstGeom prst="rect">
              <a:avLst/>
            </a:prstGeom>
            <a:solidFill>
              <a:srgbClr val="FFFFFF"/>
            </a:solidFill>
            <a:ln w="12600">
              <a:solidFill>
                <a:srgbClr val="000000"/>
              </a:solidFill>
              <a:miter lim="800000"/>
              <a:headEnd/>
              <a:tailEnd/>
            </a:ln>
          </p:spPr>
          <p:txBody>
            <a:bodyPr wrap="none" anchor="ctr"/>
            <a:lstStyle/>
            <a:p>
              <a:endParaRPr lang="en-US"/>
            </a:p>
          </p:txBody>
        </p:sp>
        <p:sp>
          <p:nvSpPr>
            <p:cNvPr id="64606" name="Rectangle 89"/>
            <p:cNvSpPr>
              <a:spLocks noChangeArrowheads="1"/>
            </p:cNvSpPr>
            <p:nvPr/>
          </p:nvSpPr>
          <p:spPr bwMode="auto">
            <a:xfrm>
              <a:off x="3431" y="3011"/>
              <a:ext cx="252" cy="298"/>
            </a:xfrm>
            <a:prstGeom prst="rect">
              <a:avLst/>
            </a:prstGeom>
            <a:solidFill>
              <a:srgbClr val="FFFFFF"/>
            </a:solidFill>
            <a:ln w="12600">
              <a:solidFill>
                <a:srgbClr val="000000"/>
              </a:solidFill>
              <a:miter lim="800000"/>
              <a:headEnd/>
              <a:tailEnd/>
            </a:ln>
          </p:spPr>
          <p:txBody>
            <a:bodyPr wrap="none" anchor="ctr"/>
            <a:lstStyle/>
            <a:p>
              <a:endParaRPr lang="en-US"/>
            </a:p>
          </p:txBody>
        </p:sp>
        <p:sp>
          <p:nvSpPr>
            <p:cNvPr id="64607" name="Rectangle 90"/>
            <p:cNvSpPr>
              <a:spLocks noChangeArrowheads="1"/>
            </p:cNvSpPr>
            <p:nvPr/>
          </p:nvSpPr>
          <p:spPr bwMode="auto">
            <a:xfrm>
              <a:off x="3690" y="3011"/>
              <a:ext cx="251" cy="298"/>
            </a:xfrm>
            <a:prstGeom prst="rect">
              <a:avLst/>
            </a:prstGeom>
            <a:solidFill>
              <a:srgbClr val="FFFFFF"/>
            </a:solidFill>
            <a:ln w="12600">
              <a:solidFill>
                <a:srgbClr val="000000"/>
              </a:solidFill>
              <a:miter lim="800000"/>
              <a:headEnd/>
              <a:tailEnd/>
            </a:ln>
          </p:spPr>
          <p:txBody>
            <a:bodyPr wrap="none" anchor="ctr"/>
            <a:lstStyle/>
            <a:p>
              <a:endParaRPr lang="en-US"/>
            </a:p>
          </p:txBody>
        </p:sp>
        <p:sp>
          <p:nvSpPr>
            <p:cNvPr id="64608" name="Rectangle 91"/>
            <p:cNvSpPr>
              <a:spLocks noChangeArrowheads="1"/>
            </p:cNvSpPr>
            <p:nvPr/>
          </p:nvSpPr>
          <p:spPr bwMode="auto">
            <a:xfrm>
              <a:off x="3949" y="3011"/>
              <a:ext cx="251" cy="298"/>
            </a:xfrm>
            <a:prstGeom prst="rect">
              <a:avLst/>
            </a:prstGeom>
            <a:noFill/>
            <a:ln w="12600">
              <a:solidFill>
                <a:srgbClr val="000000"/>
              </a:solidFill>
              <a:miter lim="800000"/>
              <a:headEnd/>
              <a:tailEnd/>
            </a:ln>
          </p:spPr>
          <p:txBody>
            <a:bodyPr wrap="none" anchor="ctr"/>
            <a:lstStyle/>
            <a:p>
              <a:endParaRPr lang="en-US"/>
            </a:p>
          </p:txBody>
        </p:sp>
        <p:sp>
          <p:nvSpPr>
            <p:cNvPr id="64609" name="Rectangle 92"/>
            <p:cNvSpPr>
              <a:spLocks noChangeArrowheads="1"/>
            </p:cNvSpPr>
            <p:nvPr/>
          </p:nvSpPr>
          <p:spPr bwMode="auto">
            <a:xfrm>
              <a:off x="4208" y="3011"/>
              <a:ext cx="251" cy="298"/>
            </a:xfrm>
            <a:prstGeom prst="rect">
              <a:avLst/>
            </a:prstGeom>
            <a:noFill/>
            <a:ln w="12600">
              <a:solidFill>
                <a:srgbClr val="000000"/>
              </a:solidFill>
              <a:miter lim="800000"/>
              <a:headEnd/>
              <a:tailEnd/>
            </a:ln>
          </p:spPr>
          <p:txBody>
            <a:bodyPr wrap="none" anchor="ctr"/>
            <a:lstStyle/>
            <a:p>
              <a:endParaRPr lang="en-US"/>
            </a:p>
          </p:txBody>
        </p:sp>
        <p:sp>
          <p:nvSpPr>
            <p:cNvPr id="64610" name="Rectangle 93"/>
            <p:cNvSpPr>
              <a:spLocks noChangeArrowheads="1"/>
            </p:cNvSpPr>
            <p:nvPr/>
          </p:nvSpPr>
          <p:spPr bwMode="auto">
            <a:xfrm>
              <a:off x="4460" y="3011"/>
              <a:ext cx="251" cy="298"/>
            </a:xfrm>
            <a:prstGeom prst="rect">
              <a:avLst/>
            </a:prstGeom>
            <a:solidFill>
              <a:srgbClr val="FFFFFF"/>
            </a:solidFill>
            <a:ln w="12600">
              <a:solidFill>
                <a:srgbClr val="000000"/>
              </a:solidFill>
              <a:miter lim="800000"/>
              <a:headEnd/>
              <a:tailEnd/>
            </a:ln>
          </p:spPr>
          <p:txBody>
            <a:bodyPr wrap="none" anchor="ctr"/>
            <a:lstStyle/>
            <a:p>
              <a:endParaRPr lang="en-US"/>
            </a:p>
          </p:txBody>
        </p:sp>
        <p:sp>
          <p:nvSpPr>
            <p:cNvPr id="64611" name="Rectangle 94"/>
            <p:cNvSpPr>
              <a:spLocks noChangeArrowheads="1"/>
            </p:cNvSpPr>
            <p:nvPr/>
          </p:nvSpPr>
          <p:spPr bwMode="auto">
            <a:xfrm>
              <a:off x="4718" y="3011"/>
              <a:ext cx="252" cy="298"/>
            </a:xfrm>
            <a:prstGeom prst="rect">
              <a:avLst/>
            </a:prstGeom>
            <a:solidFill>
              <a:srgbClr val="FFFFFF"/>
            </a:solidFill>
            <a:ln w="12600">
              <a:solidFill>
                <a:srgbClr val="000000"/>
              </a:solidFill>
              <a:miter lim="800000"/>
              <a:headEnd/>
              <a:tailEnd/>
            </a:ln>
          </p:spPr>
          <p:txBody>
            <a:bodyPr wrap="none" anchor="ctr"/>
            <a:lstStyle/>
            <a:p>
              <a:endParaRPr lang="en-US"/>
            </a:p>
          </p:txBody>
        </p:sp>
        <p:sp>
          <p:nvSpPr>
            <p:cNvPr id="64612" name="Rectangle 95"/>
            <p:cNvSpPr>
              <a:spLocks noChangeArrowheads="1"/>
            </p:cNvSpPr>
            <p:nvPr/>
          </p:nvSpPr>
          <p:spPr bwMode="auto">
            <a:xfrm>
              <a:off x="611" y="2629"/>
              <a:ext cx="251" cy="299"/>
            </a:xfrm>
            <a:prstGeom prst="rect">
              <a:avLst/>
            </a:prstGeom>
            <a:solidFill>
              <a:srgbClr val="FFFFFF"/>
            </a:solidFill>
            <a:ln w="12600">
              <a:solidFill>
                <a:srgbClr val="000000"/>
              </a:solidFill>
              <a:miter lim="800000"/>
              <a:headEnd/>
              <a:tailEnd/>
            </a:ln>
          </p:spPr>
          <p:txBody>
            <a:bodyPr wrap="none" anchor="ctr"/>
            <a:lstStyle/>
            <a:p>
              <a:endParaRPr lang="en-US"/>
            </a:p>
          </p:txBody>
        </p:sp>
        <p:sp>
          <p:nvSpPr>
            <p:cNvPr id="64613" name="Rectangle 96"/>
            <p:cNvSpPr>
              <a:spLocks noChangeArrowheads="1"/>
            </p:cNvSpPr>
            <p:nvPr/>
          </p:nvSpPr>
          <p:spPr bwMode="auto">
            <a:xfrm>
              <a:off x="870" y="2629"/>
              <a:ext cx="251" cy="299"/>
            </a:xfrm>
            <a:prstGeom prst="rect">
              <a:avLst/>
            </a:prstGeom>
            <a:solidFill>
              <a:srgbClr val="FFFFFF"/>
            </a:solidFill>
            <a:ln w="12600">
              <a:solidFill>
                <a:srgbClr val="000000"/>
              </a:solidFill>
              <a:miter lim="800000"/>
              <a:headEnd/>
              <a:tailEnd/>
            </a:ln>
          </p:spPr>
          <p:txBody>
            <a:bodyPr wrap="none" anchor="ctr"/>
            <a:lstStyle/>
            <a:p>
              <a:endParaRPr lang="en-US"/>
            </a:p>
          </p:txBody>
        </p:sp>
        <p:sp>
          <p:nvSpPr>
            <p:cNvPr id="64614" name="Rectangle 97"/>
            <p:cNvSpPr>
              <a:spLocks noChangeArrowheads="1"/>
            </p:cNvSpPr>
            <p:nvPr/>
          </p:nvSpPr>
          <p:spPr bwMode="auto">
            <a:xfrm>
              <a:off x="1121" y="2629"/>
              <a:ext cx="252" cy="299"/>
            </a:xfrm>
            <a:prstGeom prst="rect">
              <a:avLst/>
            </a:prstGeom>
            <a:solidFill>
              <a:srgbClr val="FFFFFF"/>
            </a:solidFill>
            <a:ln w="12600">
              <a:solidFill>
                <a:srgbClr val="000000"/>
              </a:solidFill>
              <a:miter lim="800000"/>
              <a:headEnd/>
              <a:tailEnd/>
            </a:ln>
          </p:spPr>
          <p:txBody>
            <a:bodyPr wrap="none" anchor="ctr"/>
            <a:lstStyle/>
            <a:p>
              <a:endParaRPr lang="en-US"/>
            </a:p>
          </p:txBody>
        </p:sp>
        <p:sp>
          <p:nvSpPr>
            <p:cNvPr id="64615" name="Rectangle 98"/>
            <p:cNvSpPr>
              <a:spLocks noChangeArrowheads="1"/>
            </p:cNvSpPr>
            <p:nvPr/>
          </p:nvSpPr>
          <p:spPr bwMode="auto">
            <a:xfrm>
              <a:off x="1380" y="2629"/>
              <a:ext cx="252" cy="299"/>
            </a:xfrm>
            <a:prstGeom prst="rect">
              <a:avLst/>
            </a:prstGeom>
            <a:solidFill>
              <a:srgbClr val="FFFFFF"/>
            </a:solidFill>
            <a:ln w="12600">
              <a:solidFill>
                <a:srgbClr val="000000"/>
              </a:solidFill>
              <a:miter lim="800000"/>
              <a:headEnd/>
              <a:tailEnd/>
            </a:ln>
          </p:spPr>
          <p:txBody>
            <a:bodyPr wrap="none" anchor="ctr"/>
            <a:lstStyle/>
            <a:p>
              <a:endParaRPr lang="en-US"/>
            </a:p>
          </p:txBody>
        </p:sp>
        <p:sp>
          <p:nvSpPr>
            <p:cNvPr id="64616" name="Rectangle 99"/>
            <p:cNvSpPr>
              <a:spLocks noChangeArrowheads="1"/>
            </p:cNvSpPr>
            <p:nvPr/>
          </p:nvSpPr>
          <p:spPr bwMode="auto">
            <a:xfrm>
              <a:off x="1639" y="2629"/>
              <a:ext cx="252" cy="299"/>
            </a:xfrm>
            <a:prstGeom prst="rect">
              <a:avLst/>
            </a:prstGeom>
            <a:solidFill>
              <a:srgbClr val="FFFFFF"/>
            </a:solidFill>
            <a:ln w="12600">
              <a:solidFill>
                <a:srgbClr val="000000"/>
              </a:solidFill>
              <a:miter lim="800000"/>
              <a:headEnd/>
              <a:tailEnd/>
            </a:ln>
          </p:spPr>
          <p:txBody>
            <a:bodyPr wrap="none" anchor="ctr"/>
            <a:lstStyle/>
            <a:p>
              <a:endParaRPr lang="en-US"/>
            </a:p>
          </p:txBody>
        </p:sp>
        <p:sp>
          <p:nvSpPr>
            <p:cNvPr id="64617" name="Rectangle 100"/>
            <p:cNvSpPr>
              <a:spLocks noChangeArrowheads="1"/>
            </p:cNvSpPr>
            <p:nvPr/>
          </p:nvSpPr>
          <p:spPr bwMode="auto">
            <a:xfrm>
              <a:off x="1898" y="2629"/>
              <a:ext cx="252" cy="299"/>
            </a:xfrm>
            <a:prstGeom prst="rect">
              <a:avLst/>
            </a:prstGeom>
            <a:solidFill>
              <a:srgbClr val="FFFFFF"/>
            </a:solidFill>
            <a:ln w="12600">
              <a:solidFill>
                <a:srgbClr val="000000"/>
              </a:solidFill>
              <a:miter lim="800000"/>
              <a:headEnd/>
              <a:tailEnd/>
            </a:ln>
          </p:spPr>
          <p:txBody>
            <a:bodyPr wrap="none" anchor="ctr"/>
            <a:lstStyle/>
            <a:p>
              <a:endParaRPr lang="en-US"/>
            </a:p>
          </p:txBody>
        </p:sp>
        <p:sp>
          <p:nvSpPr>
            <p:cNvPr id="64618" name="Rectangle 101"/>
            <p:cNvSpPr>
              <a:spLocks noChangeArrowheads="1"/>
            </p:cNvSpPr>
            <p:nvPr/>
          </p:nvSpPr>
          <p:spPr bwMode="auto">
            <a:xfrm>
              <a:off x="2913" y="3011"/>
              <a:ext cx="252" cy="298"/>
            </a:xfrm>
            <a:prstGeom prst="rect">
              <a:avLst/>
            </a:prstGeom>
            <a:solidFill>
              <a:srgbClr val="FFFFFF"/>
            </a:solidFill>
            <a:ln w="12600">
              <a:solidFill>
                <a:srgbClr val="000000"/>
              </a:solidFill>
              <a:miter lim="800000"/>
              <a:headEnd/>
              <a:tailEnd/>
            </a:ln>
          </p:spPr>
          <p:txBody>
            <a:bodyPr wrap="none" anchor="ctr"/>
            <a:lstStyle/>
            <a:p>
              <a:endParaRPr lang="en-US"/>
            </a:p>
          </p:txBody>
        </p:sp>
        <p:sp>
          <p:nvSpPr>
            <p:cNvPr id="64619" name="Rectangle 102"/>
            <p:cNvSpPr>
              <a:spLocks noChangeArrowheads="1"/>
            </p:cNvSpPr>
            <p:nvPr/>
          </p:nvSpPr>
          <p:spPr bwMode="auto">
            <a:xfrm>
              <a:off x="3172" y="3011"/>
              <a:ext cx="252" cy="298"/>
            </a:xfrm>
            <a:prstGeom prst="rect">
              <a:avLst/>
            </a:prstGeom>
            <a:solidFill>
              <a:srgbClr val="FFFFFF"/>
            </a:solidFill>
            <a:ln w="12600">
              <a:solidFill>
                <a:srgbClr val="000000"/>
              </a:solidFill>
              <a:miter lim="800000"/>
              <a:headEnd/>
              <a:tailEnd/>
            </a:ln>
          </p:spPr>
          <p:txBody>
            <a:bodyPr wrap="none" anchor="ctr"/>
            <a:lstStyle/>
            <a:p>
              <a:endParaRPr lang="en-US"/>
            </a:p>
          </p:txBody>
        </p:sp>
        <p:sp>
          <p:nvSpPr>
            <p:cNvPr id="64620" name="Rectangle 103"/>
            <p:cNvSpPr>
              <a:spLocks noChangeArrowheads="1"/>
            </p:cNvSpPr>
            <p:nvPr/>
          </p:nvSpPr>
          <p:spPr bwMode="auto">
            <a:xfrm>
              <a:off x="4192" y="2324"/>
              <a:ext cx="251" cy="299"/>
            </a:xfrm>
            <a:prstGeom prst="rect">
              <a:avLst/>
            </a:prstGeom>
            <a:solidFill>
              <a:srgbClr val="FFFFFF"/>
            </a:solidFill>
            <a:ln w="12600">
              <a:solidFill>
                <a:srgbClr val="000000"/>
              </a:solidFill>
              <a:miter lim="800000"/>
              <a:headEnd/>
              <a:tailEnd/>
            </a:ln>
          </p:spPr>
          <p:txBody>
            <a:bodyPr wrap="none" anchor="ctr"/>
            <a:lstStyle/>
            <a:p>
              <a:endParaRPr lang="en-US"/>
            </a:p>
          </p:txBody>
        </p:sp>
        <p:sp>
          <p:nvSpPr>
            <p:cNvPr id="64621" name="Rectangle 104"/>
            <p:cNvSpPr>
              <a:spLocks noChangeArrowheads="1"/>
            </p:cNvSpPr>
            <p:nvPr/>
          </p:nvSpPr>
          <p:spPr bwMode="auto">
            <a:xfrm>
              <a:off x="4451" y="2324"/>
              <a:ext cx="251" cy="299"/>
            </a:xfrm>
            <a:prstGeom prst="rect">
              <a:avLst/>
            </a:prstGeom>
            <a:solidFill>
              <a:srgbClr val="FFFFFF"/>
            </a:solidFill>
            <a:ln w="12600">
              <a:solidFill>
                <a:srgbClr val="000000"/>
              </a:solidFill>
              <a:miter lim="800000"/>
              <a:headEnd/>
              <a:tailEnd/>
            </a:ln>
          </p:spPr>
          <p:txBody>
            <a:bodyPr wrap="none" anchor="ctr"/>
            <a:lstStyle/>
            <a:p>
              <a:endParaRPr lang="en-US"/>
            </a:p>
          </p:txBody>
        </p:sp>
        <p:sp>
          <p:nvSpPr>
            <p:cNvPr id="64622" name="Rectangle 105"/>
            <p:cNvSpPr>
              <a:spLocks noChangeArrowheads="1"/>
            </p:cNvSpPr>
            <p:nvPr/>
          </p:nvSpPr>
          <p:spPr bwMode="auto">
            <a:xfrm>
              <a:off x="4703" y="2324"/>
              <a:ext cx="251" cy="299"/>
            </a:xfrm>
            <a:prstGeom prst="rect">
              <a:avLst/>
            </a:prstGeom>
            <a:solidFill>
              <a:srgbClr val="FFFFFF"/>
            </a:solidFill>
            <a:ln w="12600">
              <a:solidFill>
                <a:srgbClr val="000000"/>
              </a:solidFill>
              <a:miter lim="800000"/>
              <a:headEnd/>
              <a:tailEnd/>
            </a:ln>
          </p:spPr>
          <p:txBody>
            <a:bodyPr wrap="none" anchor="ctr"/>
            <a:lstStyle/>
            <a:p>
              <a:endParaRPr lang="en-US"/>
            </a:p>
          </p:txBody>
        </p:sp>
        <p:sp>
          <p:nvSpPr>
            <p:cNvPr id="64623" name="Rectangle 106"/>
            <p:cNvSpPr>
              <a:spLocks noChangeArrowheads="1"/>
            </p:cNvSpPr>
            <p:nvPr/>
          </p:nvSpPr>
          <p:spPr bwMode="auto">
            <a:xfrm>
              <a:off x="4961" y="2324"/>
              <a:ext cx="252" cy="299"/>
            </a:xfrm>
            <a:prstGeom prst="rect">
              <a:avLst/>
            </a:prstGeom>
            <a:solidFill>
              <a:srgbClr val="FFFFFF"/>
            </a:solidFill>
            <a:ln w="12600">
              <a:solidFill>
                <a:srgbClr val="000000"/>
              </a:solidFill>
              <a:miter lim="800000"/>
              <a:headEnd/>
              <a:tailEnd/>
            </a:ln>
          </p:spPr>
          <p:txBody>
            <a:bodyPr wrap="none" anchor="ctr"/>
            <a:lstStyle/>
            <a:p>
              <a:endParaRPr lang="en-US"/>
            </a:p>
          </p:txBody>
        </p:sp>
        <p:sp>
          <p:nvSpPr>
            <p:cNvPr id="64624" name="Rectangle 107"/>
            <p:cNvSpPr>
              <a:spLocks noChangeArrowheads="1"/>
            </p:cNvSpPr>
            <p:nvPr/>
          </p:nvSpPr>
          <p:spPr bwMode="auto">
            <a:xfrm>
              <a:off x="611" y="1408"/>
              <a:ext cx="251" cy="299"/>
            </a:xfrm>
            <a:prstGeom prst="rect">
              <a:avLst/>
            </a:prstGeom>
            <a:solidFill>
              <a:srgbClr val="FFFFFF"/>
            </a:solidFill>
            <a:ln w="12600">
              <a:solidFill>
                <a:srgbClr val="000000"/>
              </a:solidFill>
              <a:miter lim="800000"/>
              <a:headEnd/>
              <a:tailEnd/>
            </a:ln>
          </p:spPr>
          <p:txBody>
            <a:bodyPr wrap="none" anchor="ctr"/>
            <a:lstStyle/>
            <a:p>
              <a:endParaRPr lang="en-US"/>
            </a:p>
          </p:txBody>
        </p:sp>
        <p:sp>
          <p:nvSpPr>
            <p:cNvPr id="64625" name="Rectangle 108"/>
            <p:cNvSpPr>
              <a:spLocks noChangeArrowheads="1"/>
            </p:cNvSpPr>
            <p:nvPr/>
          </p:nvSpPr>
          <p:spPr bwMode="auto">
            <a:xfrm>
              <a:off x="870" y="1408"/>
              <a:ext cx="251" cy="299"/>
            </a:xfrm>
            <a:prstGeom prst="rect">
              <a:avLst/>
            </a:prstGeom>
            <a:solidFill>
              <a:srgbClr val="FFFFFF"/>
            </a:solidFill>
            <a:ln w="12600">
              <a:solidFill>
                <a:srgbClr val="000000"/>
              </a:solidFill>
              <a:miter lim="800000"/>
              <a:headEnd/>
              <a:tailEnd/>
            </a:ln>
          </p:spPr>
          <p:txBody>
            <a:bodyPr wrap="none" anchor="ctr"/>
            <a:lstStyle/>
            <a:p>
              <a:endParaRPr lang="en-US"/>
            </a:p>
          </p:txBody>
        </p:sp>
        <p:sp>
          <p:nvSpPr>
            <p:cNvPr id="64626" name="Rectangle 109"/>
            <p:cNvSpPr>
              <a:spLocks noChangeArrowheads="1"/>
            </p:cNvSpPr>
            <p:nvPr/>
          </p:nvSpPr>
          <p:spPr bwMode="auto">
            <a:xfrm>
              <a:off x="611" y="1103"/>
              <a:ext cx="251" cy="299"/>
            </a:xfrm>
            <a:prstGeom prst="rect">
              <a:avLst/>
            </a:prstGeom>
            <a:solidFill>
              <a:srgbClr val="FFFFFF"/>
            </a:solidFill>
            <a:ln w="12600">
              <a:solidFill>
                <a:srgbClr val="000000"/>
              </a:solidFill>
              <a:miter lim="800000"/>
              <a:headEnd/>
              <a:tailEnd/>
            </a:ln>
          </p:spPr>
          <p:txBody>
            <a:bodyPr wrap="none" anchor="ctr"/>
            <a:lstStyle/>
            <a:p>
              <a:endParaRPr lang="en-US"/>
            </a:p>
          </p:txBody>
        </p:sp>
        <p:sp>
          <p:nvSpPr>
            <p:cNvPr id="64627" name="Rectangle 110"/>
            <p:cNvSpPr>
              <a:spLocks noChangeArrowheads="1"/>
            </p:cNvSpPr>
            <p:nvPr/>
          </p:nvSpPr>
          <p:spPr bwMode="auto">
            <a:xfrm>
              <a:off x="870" y="1103"/>
              <a:ext cx="251" cy="299"/>
            </a:xfrm>
            <a:prstGeom prst="rect">
              <a:avLst/>
            </a:prstGeom>
            <a:solidFill>
              <a:srgbClr val="FFFFFF"/>
            </a:solidFill>
            <a:ln w="12600">
              <a:solidFill>
                <a:srgbClr val="000000"/>
              </a:solidFill>
              <a:miter lim="800000"/>
              <a:headEnd/>
              <a:tailEnd/>
            </a:ln>
          </p:spPr>
          <p:txBody>
            <a:bodyPr wrap="none" anchor="ctr"/>
            <a:lstStyle/>
            <a:p>
              <a:endParaRPr lang="en-US"/>
            </a:p>
          </p:txBody>
        </p:sp>
        <p:sp>
          <p:nvSpPr>
            <p:cNvPr id="64628" name="Rectangle 111"/>
            <p:cNvSpPr>
              <a:spLocks noChangeArrowheads="1"/>
            </p:cNvSpPr>
            <p:nvPr/>
          </p:nvSpPr>
          <p:spPr bwMode="auto">
            <a:xfrm>
              <a:off x="611" y="798"/>
              <a:ext cx="251" cy="299"/>
            </a:xfrm>
            <a:prstGeom prst="rect">
              <a:avLst/>
            </a:prstGeom>
            <a:solidFill>
              <a:srgbClr val="FFFFFF"/>
            </a:solidFill>
            <a:ln w="12600">
              <a:solidFill>
                <a:srgbClr val="000000"/>
              </a:solidFill>
              <a:miter lim="800000"/>
              <a:headEnd/>
              <a:tailEnd/>
            </a:ln>
          </p:spPr>
          <p:txBody>
            <a:bodyPr wrap="none" anchor="ctr"/>
            <a:lstStyle/>
            <a:p>
              <a:endParaRPr lang="en-US"/>
            </a:p>
          </p:txBody>
        </p:sp>
        <p:sp>
          <p:nvSpPr>
            <p:cNvPr id="64629" name="Rectangle 112"/>
            <p:cNvSpPr>
              <a:spLocks noChangeArrowheads="1"/>
            </p:cNvSpPr>
            <p:nvPr/>
          </p:nvSpPr>
          <p:spPr bwMode="auto">
            <a:xfrm>
              <a:off x="4192" y="1103"/>
              <a:ext cx="251" cy="299"/>
            </a:xfrm>
            <a:prstGeom prst="rect">
              <a:avLst/>
            </a:prstGeom>
            <a:solidFill>
              <a:srgbClr val="FFFFFF"/>
            </a:solidFill>
            <a:ln w="12600">
              <a:solidFill>
                <a:srgbClr val="000000"/>
              </a:solidFill>
              <a:miter lim="800000"/>
              <a:headEnd/>
              <a:tailEnd/>
            </a:ln>
          </p:spPr>
          <p:txBody>
            <a:bodyPr wrap="none" anchor="ctr"/>
            <a:lstStyle/>
            <a:p>
              <a:endParaRPr lang="en-US"/>
            </a:p>
          </p:txBody>
        </p:sp>
        <p:sp>
          <p:nvSpPr>
            <p:cNvPr id="64630" name="Rectangle 113"/>
            <p:cNvSpPr>
              <a:spLocks noChangeArrowheads="1"/>
            </p:cNvSpPr>
            <p:nvPr/>
          </p:nvSpPr>
          <p:spPr bwMode="auto">
            <a:xfrm>
              <a:off x="4451" y="1103"/>
              <a:ext cx="251" cy="299"/>
            </a:xfrm>
            <a:prstGeom prst="rect">
              <a:avLst/>
            </a:prstGeom>
            <a:solidFill>
              <a:srgbClr val="FFFFFF"/>
            </a:solidFill>
            <a:ln w="12600">
              <a:solidFill>
                <a:srgbClr val="000000"/>
              </a:solidFill>
              <a:miter lim="800000"/>
              <a:headEnd/>
              <a:tailEnd/>
            </a:ln>
          </p:spPr>
          <p:txBody>
            <a:bodyPr wrap="none" anchor="ctr"/>
            <a:lstStyle/>
            <a:p>
              <a:endParaRPr lang="en-US"/>
            </a:p>
          </p:txBody>
        </p:sp>
        <p:sp>
          <p:nvSpPr>
            <p:cNvPr id="64631" name="Rectangle 114"/>
            <p:cNvSpPr>
              <a:spLocks noChangeArrowheads="1"/>
            </p:cNvSpPr>
            <p:nvPr/>
          </p:nvSpPr>
          <p:spPr bwMode="auto">
            <a:xfrm>
              <a:off x="3674" y="1408"/>
              <a:ext cx="252" cy="299"/>
            </a:xfrm>
            <a:prstGeom prst="rect">
              <a:avLst/>
            </a:prstGeom>
            <a:solidFill>
              <a:srgbClr val="FFFFFF"/>
            </a:solidFill>
            <a:ln w="12600">
              <a:solidFill>
                <a:srgbClr val="000000"/>
              </a:solidFill>
              <a:miter lim="800000"/>
              <a:headEnd/>
              <a:tailEnd/>
            </a:ln>
          </p:spPr>
          <p:txBody>
            <a:bodyPr wrap="none" anchor="ctr"/>
            <a:lstStyle/>
            <a:p>
              <a:endParaRPr lang="en-US"/>
            </a:p>
          </p:txBody>
        </p:sp>
        <p:sp>
          <p:nvSpPr>
            <p:cNvPr id="64632" name="Rectangle 115"/>
            <p:cNvSpPr>
              <a:spLocks noChangeArrowheads="1"/>
            </p:cNvSpPr>
            <p:nvPr/>
          </p:nvSpPr>
          <p:spPr bwMode="auto">
            <a:xfrm>
              <a:off x="3933" y="1408"/>
              <a:ext cx="251" cy="299"/>
            </a:xfrm>
            <a:prstGeom prst="rect">
              <a:avLst/>
            </a:prstGeom>
            <a:solidFill>
              <a:srgbClr val="FFFFFF"/>
            </a:solidFill>
            <a:ln w="12600">
              <a:solidFill>
                <a:srgbClr val="000000"/>
              </a:solidFill>
              <a:miter lim="800000"/>
              <a:headEnd/>
              <a:tailEnd/>
            </a:ln>
          </p:spPr>
          <p:txBody>
            <a:bodyPr wrap="none" anchor="ctr"/>
            <a:lstStyle/>
            <a:p>
              <a:endParaRPr lang="en-US"/>
            </a:p>
          </p:txBody>
        </p:sp>
        <p:sp>
          <p:nvSpPr>
            <p:cNvPr id="64633" name="Rectangle 116"/>
            <p:cNvSpPr>
              <a:spLocks noChangeArrowheads="1"/>
            </p:cNvSpPr>
            <p:nvPr/>
          </p:nvSpPr>
          <p:spPr bwMode="auto">
            <a:xfrm>
              <a:off x="4192" y="1408"/>
              <a:ext cx="251" cy="299"/>
            </a:xfrm>
            <a:prstGeom prst="rect">
              <a:avLst/>
            </a:prstGeom>
            <a:solidFill>
              <a:srgbClr val="FFFFFF"/>
            </a:solidFill>
            <a:ln w="12600">
              <a:solidFill>
                <a:srgbClr val="000000"/>
              </a:solidFill>
              <a:miter lim="800000"/>
              <a:headEnd/>
              <a:tailEnd/>
            </a:ln>
          </p:spPr>
          <p:txBody>
            <a:bodyPr wrap="none" anchor="ctr"/>
            <a:lstStyle/>
            <a:p>
              <a:endParaRPr lang="en-US"/>
            </a:p>
          </p:txBody>
        </p:sp>
        <p:sp>
          <p:nvSpPr>
            <p:cNvPr id="64634" name="Rectangle 117"/>
            <p:cNvSpPr>
              <a:spLocks noChangeArrowheads="1"/>
            </p:cNvSpPr>
            <p:nvPr/>
          </p:nvSpPr>
          <p:spPr bwMode="auto">
            <a:xfrm>
              <a:off x="4451" y="1408"/>
              <a:ext cx="251" cy="299"/>
            </a:xfrm>
            <a:prstGeom prst="rect">
              <a:avLst/>
            </a:prstGeom>
            <a:solidFill>
              <a:srgbClr val="FFFFFF"/>
            </a:solidFill>
            <a:ln w="12600">
              <a:solidFill>
                <a:srgbClr val="000000"/>
              </a:solidFill>
              <a:miter lim="800000"/>
              <a:headEnd/>
              <a:tailEnd/>
            </a:ln>
          </p:spPr>
          <p:txBody>
            <a:bodyPr wrap="none" anchor="ctr"/>
            <a:lstStyle/>
            <a:p>
              <a:endParaRPr lang="en-US"/>
            </a:p>
          </p:txBody>
        </p:sp>
        <p:sp>
          <p:nvSpPr>
            <p:cNvPr id="64635" name="Rectangle 118"/>
            <p:cNvSpPr>
              <a:spLocks noChangeArrowheads="1"/>
            </p:cNvSpPr>
            <p:nvPr/>
          </p:nvSpPr>
          <p:spPr bwMode="auto">
            <a:xfrm>
              <a:off x="4703" y="1408"/>
              <a:ext cx="251" cy="299"/>
            </a:xfrm>
            <a:prstGeom prst="rect">
              <a:avLst/>
            </a:prstGeom>
            <a:solidFill>
              <a:srgbClr val="FFFFFF"/>
            </a:solidFill>
            <a:ln w="12600">
              <a:solidFill>
                <a:srgbClr val="000000"/>
              </a:solidFill>
              <a:miter lim="800000"/>
              <a:headEnd/>
              <a:tailEnd/>
            </a:ln>
          </p:spPr>
          <p:txBody>
            <a:bodyPr wrap="none" anchor="ctr"/>
            <a:lstStyle/>
            <a:p>
              <a:endParaRPr lang="en-US"/>
            </a:p>
          </p:txBody>
        </p:sp>
        <p:sp>
          <p:nvSpPr>
            <p:cNvPr id="64636" name="Rectangle 119"/>
            <p:cNvSpPr>
              <a:spLocks noChangeArrowheads="1"/>
            </p:cNvSpPr>
            <p:nvPr/>
          </p:nvSpPr>
          <p:spPr bwMode="auto">
            <a:xfrm>
              <a:off x="4961" y="1408"/>
              <a:ext cx="252" cy="299"/>
            </a:xfrm>
            <a:prstGeom prst="rect">
              <a:avLst/>
            </a:prstGeom>
            <a:solidFill>
              <a:srgbClr val="FFFFFF"/>
            </a:solidFill>
            <a:ln w="12600">
              <a:solidFill>
                <a:srgbClr val="000000"/>
              </a:solidFill>
              <a:miter lim="800000"/>
              <a:headEnd/>
              <a:tailEnd/>
            </a:ln>
          </p:spPr>
          <p:txBody>
            <a:bodyPr wrap="none" anchor="ctr"/>
            <a:lstStyle/>
            <a:p>
              <a:endParaRPr lang="en-US"/>
            </a:p>
          </p:txBody>
        </p:sp>
        <p:sp>
          <p:nvSpPr>
            <p:cNvPr id="64637" name="Rectangle 120"/>
            <p:cNvSpPr>
              <a:spLocks noChangeArrowheads="1"/>
            </p:cNvSpPr>
            <p:nvPr/>
          </p:nvSpPr>
          <p:spPr bwMode="auto">
            <a:xfrm>
              <a:off x="3674" y="1103"/>
              <a:ext cx="252" cy="299"/>
            </a:xfrm>
            <a:prstGeom prst="rect">
              <a:avLst/>
            </a:prstGeom>
            <a:solidFill>
              <a:srgbClr val="FFFFFF"/>
            </a:solidFill>
            <a:ln w="12600">
              <a:solidFill>
                <a:srgbClr val="000000"/>
              </a:solidFill>
              <a:miter lim="800000"/>
              <a:headEnd/>
              <a:tailEnd/>
            </a:ln>
          </p:spPr>
          <p:txBody>
            <a:bodyPr wrap="none" anchor="ctr"/>
            <a:lstStyle/>
            <a:p>
              <a:endParaRPr lang="en-US"/>
            </a:p>
          </p:txBody>
        </p:sp>
        <p:sp>
          <p:nvSpPr>
            <p:cNvPr id="64638" name="Rectangle 121"/>
            <p:cNvSpPr>
              <a:spLocks noChangeArrowheads="1"/>
            </p:cNvSpPr>
            <p:nvPr/>
          </p:nvSpPr>
          <p:spPr bwMode="auto">
            <a:xfrm>
              <a:off x="3933" y="1103"/>
              <a:ext cx="251" cy="299"/>
            </a:xfrm>
            <a:prstGeom prst="rect">
              <a:avLst/>
            </a:prstGeom>
            <a:solidFill>
              <a:srgbClr val="FFFFFF"/>
            </a:solidFill>
            <a:ln w="12600">
              <a:solidFill>
                <a:srgbClr val="000000"/>
              </a:solidFill>
              <a:miter lim="800000"/>
              <a:headEnd/>
              <a:tailEnd/>
            </a:ln>
          </p:spPr>
          <p:txBody>
            <a:bodyPr wrap="none" anchor="ctr"/>
            <a:lstStyle/>
            <a:p>
              <a:endParaRPr lang="en-US"/>
            </a:p>
          </p:txBody>
        </p:sp>
        <p:sp>
          <p:nvSpPr>
            <p:cNvPr id="64639" name="Rectangle 122"/>
            <p:cNvSpPr>
              <a:spLocks noChangeArrowheads="1"/>
            </p:cNvSpPr>
            <p:nvPr/>
          </p:nvSpPr>
          <p:spPr bwMode="auto">
            <a:xfrm>
              <a:off x="4451" y="1103"/>
              <a:ext cx="251" cy="299"/>
            </a:xfrm>
            <a:prstGeom prst="rect">
              <a:avLst/>
            </a:prstGeom>
            <a:solidFill>
              <a:srgbClr val="FFFFFF"/>
            </a:solidFill>
            <a:ln w="12600">
              <a:solidFill>
                <a:srgbClr val="000000"/>
              </a:solidFill>
              <a:miter lim="800000"/>
              <a:headEnd/>
              <a:tailEnd/>
            </a:ln>
          </p:spPr>
          <p:txBody>
            <a:bodyPr wrap="none" anchor="ctr"/>
            <a:lstStyle/>
            <a:p>
              <a:endParaRPr lang="en-US"/>
            </a:p>
          </p:txBody>
        </p:sp>
        <p:sp>
          <p:nvSpPr>
            <p:cNvPr id="64640" name="Rectangle 123"/>
            <p:cNvSpPr>
              <a:spLocks noChangeArrowheads="1"/>
            </p:cNvSpPr>
            <p:nvPr/>
          </p:nvSpPr>
          <p:spPr bwMode="auto">
            <a:xfrm>
              <a:off x="4703" y="1103"/>
              <a:ext cx="251" cy="299"/>
            </a:xfrm>
            <a:prstGeom prst="rect">
              <a:avLst/>
            </a:prstGeom>
            <a:solidFill>
              <a:srgbClr val="FFFFFF"/>
            </a:solidFill>
            <a:ln w="12600">
              <a:solidFill>
                <a:srgbClr val="000000"/>
              </a:solidFill>
              <a:miter lim="800000"/>
              <a:headEnd/>
              <a:tailEnd/>
            </a:ln>
          </p:spPr>
          <p:txBody>
            <a:bodyPr wrap="none" anchor="ctr"/>
            <a:lstStyle/>
            <a:p>
              <a:endParaRPr lang="en-US"/>
            </a:p>
          </p:txBody>
        </p:sp>
        <p:sp>
          <p:nvSpPr>
            <p:cNvPr id="64641" name="Rectangle 124"/>
            <p:cNvSpPr>
              <a:spLocks noChangeArrowheads="1"/>
            </p:cNvSpPr>
            <p:nvPr/>
          </p:nvSpPr>
          <p:spPr bwMode="auto">
            <a:xfrm>
              <a:off x="4961" y="1103"/>
              <a:ext cx="252" cy="299"/>
            </a:xfrm>
            <a:prstGeom prst="rect">
              <a:avLst/>
            </a:prstGeom>
            <a:solidFill>
              <a:srgbClr val="FFFFFF"/>
            </a:solidFill>
            <a:ln w="12600">
              <a:solidFill>
                <a:srgbClr val="000000"/>
              </a:solidFill>
              <a:miter lim="800000"/>
              <a:headEnd/>
              <a:tailEnd/>
            </a:ln>
          </p:spPr>
          <p:txBody>
            <a:bodyPr wrap="none" anchor="ctr"/>
            <a:lstStyle/>
            <a:p>
              <a:endParaRPr lang="en-US"/>
            </a:p>
          </p:txBody>
        </p:sp>
        <p:sp>
          <p:nvSpPr>
            <p:cNvPr id="64642" name="Rectangle 125"/>
            <p:cNvSpPr>
              <a:spLocks noChangeArrowheads="1"/>
            </p:cNvSpPr>
            <p:nvPr/>
          </p:nvSpPr>
          <p:spPr bwMode="auto">
            <a:xfrm>
              <a:off x="4703" y="1103"/>
              <a:ext cx="251" cy="299"/>
            </a:xfrm>
            <a:prstGeom prst="rect">
              <a:avLst/>
            </a:prstGeom>
            <a:solidFill>
              <a:srgbClr val="FFFFFF"/>
            </a:solidFill>
            <a:ln w="12600">
              <a:solidFill>
                <a:srgbClr val="000000"/>
              </a:solidFill>
              <a:miter lim="800000"/>
              <a:headEnd/>
              <a:tailEnd/>
            </a:ln>
          </p:spPr>
          <p:txBody>
            <a:bodyPr wrap="none" anchor="ctr"/>
            <a:lstStyle/>
            <a:p>
              <a:endParaRPr lang="en-US"/>
            </a:p>
          </p:txBody>
        </p:sp>
        <p:sp>
          <p:nvSpPr>
            <p:cNvPr id="64643" name="Rectangle 126"/>
            <p:cNvSpPr>
              <a:spLocks noChangeArrowheads="1"/>
            </p:cNvSpPr>
            <p:nvPr/>
          </p:nvSpPr>
          <p:spPr bwMode="auto">
            <a:xfrm>
              <a:off x="4961" y="1103"/>
              <a:ext cx="252" cy="299"/>
            </a:xfrm>
            <a:prstGeom prst="rect">
              <a:avLst/>
            </a:prstGeom>
            <a:solidFill>
              <a:srgbClr val="FFFFFF"/>
            </a:solidFill>
            <a:ln w="12600">
              <a:solidFill>
                <a:srgbClr val="000000"/>
              </a:solidFill>
              <a:miter lim="800000"/>
              <a:headEnd/>
              <a:tailEnd/>
            </a:ln>
          </p:spPr>
          <p:txBody>
            <a:bodyPr wrap="none" anchor="ctr"/>
            <a:lstStyle/>
            <a:p>
              <a:endParaRPr lang="en-US"/>
            </a:p>
          </p:txBody>
        </p:sp>
        <p:sp>
          <p:nvSpPr>
            <p:cNvPr id="64644" name="Rectangle 127"/>
            <p:cNvSpPr>
              <a:spLocks noChangeArrowheads="1"/>
            </p:cNvSpPr>
            <p:nvPr/>
          </p:nvSpPr>
          <p:spPr bwMode="auto">
            <a:xfrm>
              <a:off x="3674" y="1103"/>
              <a:ext cx="252" cy="299"/>
            </a:xfrm>
            <a:prstGeom prst="rect">
              <a:avLst/>
            </a:prstGeom>
            <a:solidFill>
              <a:srgbClr val="FFFFFF"/>
            </a:solidFill>
            <a:ln w="12600">
              <a:solidFill>
                <a:srgbClr val="000000"/>
              </a:solidFill>
              <a:miter lim="800000"/>
              <a:headEnd/>
              <a:tailEnd/>
            </a:ln>
          </p:spPr>
          <p:txBody>
            <a:bodyPr wrap="none" anchor="ctr"/>
            <a:lstStyle/>
            <a:p>
              <a:endParaRPr lang="en-US"/>
            </a:p>
          </p:txBody>
        </p:sp>
        <p:sp>
          <p:nvSpPr>
            <p:cNvPr id="64645" name="Rectangle 128"/>
            <p:cNvSpPr>
              <a:spLocks noChangeArrowheads="1"/>
            </p:cNvSpPr>
            <p:nvPr/>
          </p:nvSpPr>
          <p:spPr bwMode="auto">
            <a:xfrm>
              <a:off x="3674" y="1408"/>
              <a:ext cx="252" cy="299"/>
            </a:xfrm>
            <a:prstGeom prst="rect">
              <a:avLst/>
            </a:prstGeom>
            <a:solidFill>
              <a:srgbClr val="FFFFFF"/>
            </a:solidFill>
            <a:ln w="12600">
              <a:solidFill>
                <a:srgbClr val="000000"/>
              </a:solidFill>
              <a:miter lim="800000"/>
              <a:headEnd/>
              <a:tailEnd/>
            </a:ln>
          </p:spPr>
          <p:txBody>
            <a:bodyPr wrap="none" anchor="ctr"/>
            <a:lstStyle/>
            <a:p>
              <a:endParaRPr lang="en-US"/>
            </a:p>
          </p:txBody>
        </p:sp>
        <p:sp>
          <p:nvSpPr>
            <p:cNvPr id="64646" name="Rectangle 129"/>
            <p:cNvSpPr>
              <a:spLocks noChangeArrowheads="1"/>
            </p:cNvSpPr>
            <p:nvPr/>
          </p:nvSpPr>
          <p:spPr bwMode="auto">
            <a:xfrm>
              <a:off x="3162" y="1713"/>
              <a:ext cx="252" cy="299"/>
            </a:xfrm>
            <a:prstGeom prst="rect">
              <a:avLst/>
            </a:prstGeom>
            <a:solidFill>
              <a:srgbClr val="FFFFFF"/>
            </a:solidFill>
            <a:ln w="12600">
              <a:solidFill>
                <a:srgbClr val="000000"/>
              </a:solidFill>
              <a:miter lim="800000"/>
              <a:headEnd/>
              <a:tailEnd/>
            </a:ln>
          </p:spPr>
          <p:txBody>
            <a:bodyPr wrap="none" anchor="ctr"/>
            <a:lstStyle/>
            <a:p>
              <a:endParaRPr lang="en-US"/>
            </a:p>
          </p:txBody>
        </p:sp>
        <p:sp>
          <p:nvSpPr>
            <p:cNvPr id="64647" name="Rectangle 130"/>
            <p:cNvSpPr>
              <a:spLocks noChangeArrowheads="1"/>
            </p:cNvSpPr>
            <p:nvPr/>
          </p:nvSpPr>
          <p:spPr bwMode="auto">
            <a:xfrm>
              <a:off x="3421" y="1713"/>
              <a:ext cx="252" cy="299"/>
            </a:xfrm>
            <a:prstGeom prst="rect">
              <a:avLst/>
            </a:prstGeom>
            <a:solidFill>
              <a:srgbClr val="FFFFFF"/>
            </a:solidFill>
            <a:ln w="12600">
              <a:solidFill>
                <a:srgbClr val="000000"/>
              </a:solidFill>
              <a:miter lim="800000"/>
              <a:headEnd/>
              <a:tailEnd/>
            </a:ln>
          </p:spPr>
          <p:txBody>
            <a:bodyPr wrap="none" anchor="ctr"/>
            <a:lstStyle/>
            <a:p>
              <a:endParaRPr lang="en-US"/>
            </a:p>
          </p:txBody>
        </p:sp>
        <p:sp>
          <p:nvSpPr>
            <p:cNvPr id="64648" name="Rectangle 131"/>
            <p:cNvSpPr>
              <a:spLocks noChangeArrowheads="1"/>
            </p:cNvSpPr>
            <p:nvPr/>
          </p:nvSpPr>
          <p:spPr bwMode="auto">
            <a:xfrm>
              <a:off x="637" y="775"/>
              <a:ext cx="176" cy="221"/>
            </a:xfrm>
            <a:prstGeom prst="rect">
              <a:avLst/>
            </a:prstGeom>
            <a:noFill/>
            <a:ln w="9525">
              <a:noFill/>
              <a:round/>
              <a:headEnd/>
              <a:tailEnd/>
            </a:ln>
          </p:spPr>
          <p:txBody>
            <a:bodyPr wrap="none" lIns="90360" tIns="44280" rIns="90360" bIns="44280">
              <a:spAutoFit/>
            </a:bodyPr>
            <a:lstStyle/>
            <a:p>
              <a:pPr defTabSz="457200" eaLnBrk="0" hangingPunct="0">
                <a:lnSpc>
                  <a:spcPct val="123000"/>
                </a:lnSpc>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400">
                  <a:solidFill>
                    <a:srgbClr val="000000"/>
                  </a:solidFill>
                  <a:latin typeface="NewCenturySchlbk"/>
                </a:rPr>
                <a:t>1</a:t>
              </a:r>
            </a:p>
          </p:txBody>
        </p:sp>
        <p:sp>
          <p:nvSpPr>
            <p:cNvPr id="64649" name="Rectangle 132"/>
            <p:cNvSpPr>
              <a:spLocks noChangeArrowheads="1"/>
            </p:cNvSpPr>
            <p:nvPr/>
          </p:nvSpPr>
          <p:spPr bwMode="auto">
            <a:xfrm>
              <a:off x="632" y="920"/>
              <a:ext cx="195" cy="221"/>
            </a:xfrm>
            <a:prstGeom prst="rect">
              <a:avLst/>
            </a:prstGeom>
            <a:noFill/>
            <a:ln w="9525">
              <a:noFill/>
              <a:round/>
              <a:headEnd/>
              <a:tailEnd/>
            </a:ln>
          </p:spPr>
          <p:txBody>
            <a:bodyPr wrap="none" lIns="90360" tIns="44280" rIns="90360" bIns="44280">
              <a:spAutoFit/>
            </a:bodyPr>
            <a:lstStyle/>
            <a:p>
              <a:pPr defTabSz="457200" eaLnBrk="0" hangingPunct="0">
                <a:lnSpc>
                  <a:spcPct val="123000"/>
                </a:lnSpc>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400">
                  <a:solidFill>
                    <a:srgbClr val="000000"/>
                  </a:solidFill>
                  <a:latin typeface="NewCenturySchlbk"/>
                </a:rPr>
                <a:t>H</a:t>
              </a:r>
            </a:p>
          </p:txBody>
        </p:sp>
        <p:sp>
          <p:nvSpPr>
            <p:cNvPr id="64650" name="Rectangle 133"/>
            <p:cNvSpPr>
              <a:spLocks noChangeArrowheads="1"/>
            </p:cNvSpPr>
            <p:nvPr/>
          </p:nvSpPr>
          <p:spPr bwMode="auto">
            <a:xfrm>
              <a:off x="629" y="1087"/>
              <a:ext cx="176" cy="221"/>
            </a:xfrm>
            <a:prstGeom prst="rect">
              <a:avLst/>
            </a:prstGeom>
            <a:noFill/>
            <a:ln w="9525">
              <a:noFill/>
              <a:round/>
              <a:headEnd/>
              <a:tailEnd/>
            </a:ln>
          </p:spPr>
          <p:txBody>
            <a:bodyPr wrap="none" lIns="90360" tIns="44280" rIns="90360" bIns="44280">
              <a:spAutoFit/>
            </a:bodyPr>
            <a:lstStyle/>
            <a:p>
              <a:pPr defTabSz="457200" eaLnBrk="0" hangingPunct="0">
                <a:lnSpc>
                  <a:spcPct val="123000"/>
                </a:lnSpc>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400">
                  <a:solidFill>
                    <a:srgbClr val="000000"/>
                  </a:solidFill>
                  <a:latin typeface="NewCenturySchlbk"/>
                </a:rPr>
                <a:t>3</a:t>
              </a:r>
            </a:p>
          </p:txBody>
        </p:sp>
        <p:sp>
          <p:nvSpPr>
            <p:cNvPr id="64651" name="Rectangle 134"/>
            <p:cNvSpPr>
              <a:spLocks noChangeArrowheads="1"/>
            </p:cNvSpPr>
            <p:nvPr/>
          </p:nvSpPr>
          <p:spPr bwMode="auto">
            <a:xfrm>
              <a:off x="587" y="1225"/>
              <a:ext cx="213" cy="221"/>
            </a:xfrm>
            <a:prstGeom prst="rect">
              <a:avLst/>
            </a:prstGeom>
            <a:noFill/>
            <a:ln w="9525">
              <a:noFill/>
              <a:round/>
              <a:headEnd/>
              <a:tailEnd/>
            </a:ln>
          </p:spPr>
          <p:txBody>
            <a:bodyPr wrap="none" lIns="90360" tIns="44280" rIns="90360" bIns="44280">
              <a:spAutoFit/>
            </a:bodyPr>
            <a:lstStyle/>
            <a:p>
              <a:pPr defTabSz="457200" eaLnBrk="0" hangingPunct="0">
                <a:lnSpc>
                  <a:spcPct val="123000"/>
                </a:lnSpc>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400">
                  <a:solidFill>
                    <a:srgbClr val="000000"/>
                  </a:solidFill>
                  <a:latin typeface="NewCenturySchlbk"/>
                </a:rPr>
                <a:t>Li</a:t>
              </a:r>
            </a:p>
          </p:txBody>
        </p:sp>
        <p:sp>
          <p:nvSpPr>
            <p:cNvPr id="64652" name="Rectangle 135"/>
            <p:cNvSpPr>
              <a:spLocks noChangeArrowheads="1"/>
            </p:cNvSpPr>
            <p:nvPr/>
          </p:nvSpPr>
          <p:spPr bwMode="auto">
            <a:xfrm>
              <a:off x="877" y="1087"/>
              <a:ext cx="176" cy="221"/>
            </a:xfrm>
            <a:prstGeom prst="rect">
              <a:avLst/>
            </a:prstGeom>
            <a:noFill/>
            <a:ln w="9525">
              <a:noFill/>
              <a:round/>
              <a:headEnd/>
              <a:tailEnd/>
            </a:ln>
          </p:spPr>
          <p:txBody>
            <a:bodyPr wrap="none" lIns="90360" tIns="44280" rIns="90360" bIns="44280">
              <a:spAutoFit/>
            </a:bodyPr>
            <a:lstStyle/>
            <a:p>
              <a:pPr defTabSz="457200" eaLnBrk="0" hangingPunct="0">
                <a:lnSpc>
                  <a:spcPct val="123000"/>
                </a:lnSpc>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400">
                  <a:solidFill>
                    <a:srgbClr val="000000"/>
                  </a:solidFill>
                  <a:latin typeface="NewCenturySchlbk"/>
                </a:rPr>
                <a:t>4</a:t>
              </a:r>
            </a:p>
          </p:txBody>
        </p:sp>
        <p:sp>
          <p:nvSpPr>
            <p:cNvPr id="64653" name="Rectangle 136"/>
            <p:cNvSpPr>
              <a:spLocks noChangeArrowheads="1"/>
            </p:cNvSpPr>
            <p:nvPr/>
          </p:nvSpPr>
          <p:spPr bwMode="auto">
            <a:xfrm>
              <a:off x="5007" y="768"/>
              <a:ext cx="176" cy="221"/>
            </a:xfrm>
            <a:prstGeom prst="rect">
              <a:avLst/>
            </a:prstGeom>
            <a:noFill/>
            <a:ln w="9525">
              <a:noFill/>
              <a:round/>
              <a:headEnd/>
              <a:tailEnd/>
            </a:ln>
          </p:spPr>
          <p:txBody>
            <a:bodyPr wrap="none" lIns="90360" tIns="44280" rIns="90360" bIns="44280">
              <a:spAutoFit/>
            </a:bodyPr>
            <a:lstStyle/>
            <a:p>
              <a:pPr defTabSz="457200" eaLnBrk="0" hangingPunct="0">
                <a:lnSpc>
                  <a:spcPct val="123000"/>
                </a:lnSpc>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400">
                  <a:solidFill>
                    <a:srgbClr val="000000"/>
                  </a:solidFill>
                  <a:latin typeface="NewCenturySchlbk"/>
                </a:rPr>
                <a:t>2</a:t>
              </a:r>
            </a:p>
          </p:txBody>
        </p:sp>
        <p:sp>
          <p:nvSpPr>
            <p:cNvPr id="64654" name="Rectangle 137"/>
            <p:cNvSpPr>
              <a:spLocks noChangeArrowheads="1"/>
            </p:cNvSpPr>
            <p:nvPr/>
          </p:nvSpPr>
          <p:spPr bwMode="auto">
            <a:xfrm>
              <a:off x="853" y="1225"/>
              <a:ext cx="257" cy="221"/>
            </a:xfrm>
            <a:prstGeom prst="rect">
              <a:avLst/>
            </a:prstGeom>
            <a:noFill/>
            <a:ln w="9525">
              <a:noFill/>
              <a:round/>
              <a:headEnd/>
              <a:tailEnd/>
            </a:ln>
          </p:spPr>
          <p:txBody>
            <a:bodyPr wrap="none" lIns="90360" tIns="44280" rIns="90360" bIns="44280">
              <a:spAutoFit/>
            </a:bodyPr>
            <a:lstStyle/>
            <a:p>
              <a:pPr defTabSz="457200" eaLnBrk="0" hangingPunct="0">
                <a:lnSpc>
                  <a:spcPct val="123000"/>
                </a:lnSpc>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400">
                  <a:solidFill>
                    <a:srgbClr val="000000"/>
                  </a:solidFill>
                  <a:latin typeface="NewCenturySchlbk"/>
                </a:rPr>
                <a:t>Be</a:t>
              </a:r>
            </a:p>
          </p:txBody>
        </p:sp>
        <p:sp>
          <p:nvSpPr>
            <p:cNvPr id="64655" name="Rectangle 138"/>
            <p:cNvSpPr>
              <a:spLocks noChangeArrowheads="1"/>
            </p:cNvSpPr>
            <p:nvPr/>
          </p:nvSpPr>
          <p:spPr bwMode="auto">
            <a:xfrm>
              <a:off x="596" y="1378"/>
              <a:ext cx="238" cy="221"/>
            </a:xfrm>
            <a:prstGeom prst="rect">
              <a:avLst/>
            </a:prstGeom>
            <a:noFill/>
            <a:ln w="9525">
              <a:noFill/>
              <a:round/>
              <a:headEnd/>
              <a:tailEnd/>
            </a:ln>
          </p:spPr>
          <p:txBody>
            <a:bodyPr wrap="none" lIns="90360" tIns="44280" rIns="90360" bIns="44280">
              <a:spAutoFit/>
            </a:bodyPr>
            <a:lstStyle/>
            <a:p>
              <a:pPr defTabSz="457200" eaLnBrk="0" hangingPunct="0">
                <a:lnSpc>
                  <a:spcPct val="123000"/>
                </a:lnSpc>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400">
                  <a:solidFill>
                    <a:srgbClr val="000000"/>
                  </a:solidFill>
                  <a:latin typeface="NewCenturySchlbk"/>
                </a:rPr>
                <a:t>11</a:t>
              </a:r>
            </a:p>
          </p:txBody>
        </p:sp>
        <p:sp>
          <p:nvSpPr>
            <p:cNvPr id="64656" name="Rectangle 139"/>
            <p:cNvSpPr>
              <a:spLocks noChangeArrowheads="1"/>
            </p:cNvSpPr>
            <p:nvPr/>
          </p:nvSpPr>
          <p:spPr bwMode="auto">
            <a:xfrm>
              <a:off x="855" y="1378"/>
              <a:ext cx="238" cy="221"/>
            </a:xfrm>
            <a:prstGeom prst="rect">
              <a:avLst/>
            </a:prstGeom>
            <a:noFill/>
            <a:ln w="9525">
              <a:noFill/>
              <a:round/>
              <a:headEnd/>
              <a:tailEnd/>
            </a:ln>
          </p:spPr>
          <p:txBody>
            <a:bodyPr wrap="none" lIns="90360" tIns="44280" rIns="90360" bIns="44280">
              <a:spAutoFit/>
            </a:bodyPr>
            <a:lstStyle/>
            <a:p>
              <a:pPr defTabSz="457200" eaLnBrk="0" hangingPunct="0">
                <a:lnSpc>
                  <a:spcPct val="123000"/>
                </a:lnSpc>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400">
                  <a:solidFill>
                    <a:srgbClr val="000000"/>
                  </a:solidFill>
                  <a:latin typeface="NewCenturySchlbk"/>
                </a:rPr>
                <a:t>12</a:t>
              </a:r>
            </a:p>
          </p:txBody>
        </p:sp>
        <p:sp>
          <p:nvSpPr>
            <p:cNvPr id="64657" name="Rectangle 140"/>
            <p:cNvSpPr>
              <a:spLocks noChangeArrowheads="1"/>
            </p:cNvSpPr>
            <p:nvPr/>
          </p:nvSpPr>
          <p:spPr bwMode="auto">
            <a:xfrm>
              <a:off x="589" y="1531"/>
              <a:ext cx="257" cy="221"/>
            </a:xfrm>
            <a:prstGeom prst="rect">
              <a:avLst/>
            </a:prstGeom>
            <a:noFill/>
            <a:ln w="9525">
              <a:noFill/>
              <a:round/>
              <a:headEnd/>
              <a:tailEnd/>
            </a:ln>
          </p:spPr>
          <p:txBody>
            <a:bodyPr wrap="none" lIns="90360" tIns="44280" rIns="90360" bIns="44280">
              <a:spAutoFit/>
            </a:bodyPr>
            <a:lstStyle/>
            <a:p>
              <a:pPr defTabSz="457200" eaLnBrk="0" hangingPunct="0">
                <a:lnSpc>
                  <a:spcPct val="123000"/>
                </a:lnSpc>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400">
                  <a:solidFill>
                    <a:srgbClr val="000000"/>
                  </a:solidFill>
                  <a:latin typeface="NewCenturySchlbk"/>
                </a:rPr>
                <a:t>Na</a:t>
              </a:r>
            </a:p>
          </p:txBody>
        </p:sp>
        <p:sp>
          <p:nvSpPr>
            <p:cNvPr id="64658" name="Rectangle 141"/>
            <p:cNvSpPr>
              <a:spLocks noChangeArrowheads="1"/>
            </p:cNvSpPr>
            <p:nvPr/>
          </p:nvSpPr>
          <p:spPr bwMode="auto">
            <a:xfrm>
              <a:off x="849" y="1531"/>
              <a:ext cx="275" cy="221"/>
            </a:xfrm>
            <a:prstGeom prst="rect">
              <a:avLst/>
            </a:prstGeom>
            <a:noFill/>
            <a:ln w="9525">
              <a:noFill/>
              <a:round/>
              <a:headEnd/>
              <a:tailEnd/>
            </a:ln>
          </p:spPr>
          <p:txBody>
            <a:bodyPr wrap="none" lIns="90360" tIns="44280" rIns="90360" bIns="44280">
              <a:spAutoFit/>
            </a:bodyPr>
            <a:lstStyle/>
            <a:p>
              <a:pPr defTabSz="457200" eaLnBrk="0" hangingPunct="0">
                <a:lnSpc>
                  <a:spcPct val="123000"/>
                </a:lnSpc>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400">
                  <a:solidFill>
                    <a:srgbClr val="000000"/>
                  </a:solidFill>
                  <a:latin typeface="NewCenturySchlbk"/>
                </a:rPr>
                <a:t>Mg</a:t>
              </a:r>
            </a:p>
          </p:txBody>
        </p:sp>
        <p:sp>
          <p:nvSpPr>
            <p:cNvPr id="64659" name="Rectangle 142"/>
            <p:cNvSpPr>
              <a:spLocks noChangeArrowheads="1"/>
            </p:cNvSpPr>
            <p:nvPr/>
          </p:nvSpPr>
          <p:spPr bwMode="auto">
            <a:xfrm>
              <a:off x="596" y="1683"/>
              <a:ext cx="238" cy="221"/>
            </a:xfrm>
            <a:prstGeom prst="rect">
              <a:avLst/>
            </a:prstGeom>
            <a:noFill/>
            <a:ln w="9525">
              <a:noFill/>
              <a:round/>
              <a:headEnd/>
              <a:tailEnd/>
            </a:ln>
          </p:spPr>
          <p:txBody>
            <a:bodyPr wrap="none" lIns="90360" tIns="44280" rIns="90360" bIns="44280">
              <a:spAutoFit/>
            </a:bodyPr>
            <a:lstStyle/>
            <a:p>
              <a:pPr defTabSz="457200" eaLnBrk="0" hangingPunct="0">
                <a:lnSpc>
                  <a:spcPct val="123000"/>
                </a:lnSpc>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400">
                  <a:solidFill>
                    <a:srgbClr val="000000"/>
                  </a:solidFill>
                  <a:latin typeface="NewCenturySchlbk"/>
                </a:rPr>
                <a:t>19</a:t>
              </a:r>
            </a:p>
          </p:txBody>
        </p:sp>
        <p:sp>
          <p:nvSpPr>
            <p:cNvPr id="64660" name="Rectangle 143"/>
            <p:cNvSpPr>
              <a:spLocks noChangeArrowheads="1"/>
            </p:cNvSpPr>
            <p:nvPr/>
          </p:nvSpPr>
          <p:spPr bwMode="auto">
            <a:xfrm>
              <a:off x="855" y="1683"/>
              <a:ext cx="238" cy="221"/>
            </a:xfrm>
            <a:prstGeom prst="rect">
              <a:avLst/>
            </a:prstGeom>
            <a:noFill/>
            <a:ln w="9525">
              <a:noFill/>
              <a:round/>
              <a:headEnd/>
              <a:tailEnd/>
            </a:ln>
          </p:spPr>
          <p:txBody>
            <a:bodyPr wrap="none" lIns="90360" tIns="44280" rIns="90360" bIns="44280">
              <a:spAutoFit/>
            </a:bodyPr>
            <a:lstStyle/>
            <a:p>
              <a:pPr defTabSz="457200" eaLnBrk="0" hangingPunct="0">
                <a:lnSpc>
                  <a:spcPct val="123000"/>
                </a:lnSpc>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400">
                  <a:solidFill>
                    <a:srgbClr val="000000"/>
                  </a:solidFill>
                  <a:latin typeface="NewCenturySchlbk"/>
                </a:rPr>
                <a:t>20</a:t>
              </a:r>
            </a:p>
          </p:txBody>
        </p:sp>
        <p:sp>
          <p:nvSpPr>
            <p:cNvPr id="64661" name="Rectangle 144"/>
            <p:cNvSpPr>
              <a:spLocks noChangeArrowheads="1"/>
            </p:cNvSpPr>
            <p:nvPr/>
          </p:nvSpPr>
          <p:spPr bwMode="auto">
            <a:xfrm>
              <a:off x="1107" y="1683"/>
              <a:ext cx="238" cy="221"/>
            </a:xfrm>
            <a:prstGeom prst="rect">
              <a:avLst/>
            </a:prstGeom>
            <a:noFill/>
            <a:ln w="9525">
              <a:noFill/>
              <a:round/>
              <a:headEnd/>
              <a:tailEnd/>
            </a:ln>
          </p:spPr>
          <p:txBody>
            <a:bodyPr wrap="none" lIns="90360" tIns="44280" rIns="90360" bIns="44280">
              <a:spAutoFit/>
            </a:bodyPr>
            <a:lstStyle/>
            <a:p>
              <a:pPr defTabSz="457200" eaLnBrk="0" hangingPunct="0">
                <a:lnSpc>
                  <a:spcPct val="123000"/>
                </a:lnSpc>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400">
                  <a:solidFill>
                    <a:srgbClr val="000000"/>
                  </a:solidFill>
                  <a:latin typeface="NewCenturySchlbk"/>
                </a:rPr>
                <a:t>21</a:t>
              </a:r>
            </a:p>
          </p:txBody>
        </p:sp>
        <p:sp>
          <p:nvSpPr>
            <p:cNvPr id="64662" name="Rectangle 145"/>
            <p:cNvSpPr>
              <a:spLocks noChangeArrowheads="1"/>
            </p:cNvSpPr>
            <p:nvPr/>
          </p:nvSpPr>
          <p:spPr bwMode="auto">
            <a:xfrm>
              <a:off x="1366" y="1683"/>
              <a:ext cx="238" cy="221"/>
            </a:xfrm>
            <a:prstGeom prst="rect">
              <a:avLst/>
            </a:prstGeom>
            <a:noFill/>
            <a:ln w="9525">
              <a:noFill/>
              <a:round/>
              <a:headEnd/>
              <a:tailEnd/>
            </a:ln>
          </p:spPr>
          <p:txBody>
            <a:bodyPr wrap="none" lIns="90360" tIns="44280" rIns="90360" bIns="44280">
              <a:spAutoFit/>
            </a:bodyPr>
            <a:lstStyle/>
            <a:p>
              <a:pPr defTabSz="457200" eaLnBrk="0" hangingPunct="0">
                <a:lnSpc>
                  <a:spcPct val="123000"/>
                </a:lnSpc>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400">
                  <a:solidFill>
                    <a:srgbClr val="000000"/>
                  </a:solidFill>
                  <a:latin typeface="NewCenturySchlbk"/>
                </a:rPr>
                <a:t>22</a:t>
              </a:r>
            </a:p>
          </p:txBody>
        </p:sp>
        <p:sp>
          <p:nvSpPr>
            <p:cNvPr id="64663" name="Rectangle 146"/>
            <p:cNvSpPr>
              <a:spLocks noChangeArrowheads="1"/>
            </p:cNvSpPr>
            <p:nvPr/>
          </p:nvSpPr>
          <p:spPr bwMode="auto">
            <a:xfrm>
              <a:off x="1625" y="1683"/>
              <a:ext cx="238" cy="221"/>
            </a:xfrm>
            <a:prstGeom prst="rect">
              <a:avLst/>
            </a:prstGeom>
            <a:noFill/>
            <a:ln w="9525">
              <a:noFill/>
              <a:round/>
              <a:headEnd/>
              <a:tailEnd/>
            </a:ln>
          </p:spPr>
          <p:txBody>
            <a:bodyPr wrap="none" lIns="90360" tIns="44280" rIns="90360" bIns="44280">
              <a:spAutoFit/>
            </a:bodyPr>
            <a:lstStyle/>
            <a:p>
              <a:pPr defTabSz="457200" eaLnBrk="0" hangingPunct="0">
                <a:lnSpc>
                  <a:spcPct val="123000"/>
                </a:lnSpc>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400">
                  <a:solidFill>
                    <a:srgbClr val="000000"/>
                  </a:solidFill>
                  <a:latin typeface="NewCenturySchlbk"/>
                </a:rPr>
                <a:t>23</a:t>
              </a:r>
            </a:p>
          </p:txBody>
        </p:sp>
        <p:sp>
          <p:nvSpPr>
            <p:cNvPr id="64664" name="Rectangle 147"/>
            <p:cNvSpPr>
              <a:spLocks noChangeArrowheads="1"/>
            </p:cNvSpPr>
            <p:nvPr/>
          </p:nvSpPr>
          <p:spPr bwMode="auto">
            <a:xfrm>
              <a:off x="1884" y="1683"/>
              <a:ext cx="238" cy="221"/>
            </a:xfrm>
            <a:prstGeom prst="rect">
              <a:avLst/>
            </a:prstGeom>
            <a:noFill/>
            <a:ln w="9525">
              <a:noFill/>
              <a:round/>
              <a:headEnd/>
              <a:tailEnd/>
            </a:ln>
          </p:spPr>
          <p:txBody>
            <a:bodyPr wrap="none" lIns="90360" tIns="44280" rIns="90360" bIns="44280">
              <a:spAutoFit/>
            </a:bodyPr>
            <a:lstStyle/>
            <a:p>
              <a:pPr defTabSz="457200" eaLnBrk="0" hangingPunct="0">
                <a:lnSpc>
                  <a:spcPct val="123000"/>
                </a:lnSpc>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400">
                  <a:solidFill>
                    <a:srgbClr val="000000"/>
                  </a:solidFill>
                  <a:latin typeface="NewCenturySchlbk"/>
                </a:rPr>
                <a:t>24</a:t>
              </a:r>
            </a:p>
          </p:txBody>
        </p:sp>
        <p:sp>
          <p:nvSpPr>
            <p:cNvPr id="64665" name="Rectangle 148"/>
            <p:cNvSpPr>
              <a:spLocks noChangeArrowheads="1"/>
            </p:cNvSpPr>
            <p:nvPr/>
          </p:nvSpPr>
          <p:spPr bwMode="auto">
            <a:xfrm>
              <a:off x="2131" y="1683"/>
              <a:ext cx="238" cy="221"/>
            </a:xfrm>
            <a:prstGeom prst="rect">
              <a:avLst/>
            </a:prstGeom>
            <a:noFill/>
            <a:ln w="9525">
              <a:noFill/>
              <a:round/>
              <a:headEnd/>
              <a:tailEnd/>
            </a:ln>
          </p:spPr>
          <p:txBody>
            <a:bodyPr wrap="none" lIns="90360" tIns="44280" rIns="90360" bIns="44280">
              <a:spAutoFit/>
            </a:bodyPr>
            <a:lstStyle/>
            <a:p>
              <a:pPr defTabSz="457200" eaLnBrk="0" hangingPunct="0">
                <a:lnSpc>
                  <a:spcPct val="123000"/>
                </a:lnSpc>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400">
                  <a:solidFill>
                    <a:srgbClr val="000000"/>
                  </a:solidFill>
                  <a:latin typeface="NewCenturySchlbk"/>
                </a:rPr>
                <a:t>25</a:t>
              </a:r>
            </a:p>
          </p:txBody>
        </p:sp>
        <p:sp>
          <p:nvSpPr>
            <p:cNvPr id="64666" name="Rectangle 149"/>
            <p:cNvSpPr>
              <a:spLocks noChangeArrowheads="1"/>
            </p:cNvSpPr>
            <p:nvPr/>
          </p:nvSpPr>
          <p:spPr bwMode="auto">
            <a:xfrm>
              <a:off x="2399" y="1690"/>
              <a:ext cx="238" cy="221"/>
            </a:xfrm>
            <a:prstGeom prst="rect">
              <a:avLst/>
            </a:prstGeom>
            <a:noFill/>
            <a:ln w="9525">
              <a:noFill/>
              <a:round/>
              <a:headEnd/>
              <a:tailEnd/>
            </a:ln>
          </p:spPr>
          <p:txBody>
            <a:bodyPr wrap="none" lIns="90360" tIns="44280" rIns="90360" bIns="44280">
              <a:spAutoFit/>
            </a:bodyPr>
            <a:lstStyle/>
            <a:p>
              <a:pPr defTabSz="457200" eaLnBrk="0" hangingPunct="0">
                <a:lnSpc>
                  <a:spcPct val="123000"/>
                </a:lnSpc>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400" dirty="0">
                  <a:solidFill>
                    <a:srgbClr val="000000"/>
                  </a:solidFill>
                  <a:latin typeface="NewCenturySchlbk"/>
                </a:rPr>
                <a:t>26</a:t>
              </a:r>
            </a:p>
          </p:txBody>
        </p:sp>
        <p:sp>
          <p:nvSpPr>
            <p:cNvPr id="64667" name="Rectangle 150"/>
            <p:cNvSpPr>
              <a:spLocks noChangeArrowheads="1"/>
            </p:cNvSpPr>
            <p:nvPr/>
          </p:nvSpPr>
          <p:spPr bwMode="auto">
            <a:xfrm>
              <a:off x="2648" y="1683"/>
              <a:ext cx="238" cy="221"/>
            </a:xfrm>
            <a:prstGeom prst="rect">
              <a:avLst/>
            </a:prstGeom>
            <a:noFill/>
            <a:ln w="9525">
              <a:noFill/>
              <a:round/>
              <a:headEnd/>
              <a:tailEnd/>
            </a:ln>
          </p:spPr>
          <p:txBody>
            <a:bodyPr wrap="none" lIns="90360" tIns="44280" rIns="90360" bIns="44280">
              <a:spAutoFit/>
            </a:bodyPr>
            <a:lstStyle/>
            <a:p>
              <a:pPr defTabSz="457200" eaLnBrk="0" hangingPunct="0">
                <a:lnSpc>
                  <a:spcPct val="123000"/>
                </a:lnSpc>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400">
                  <a:solidFill>
                    <a:srgbClr val="000000"/>
                  </a:solidFill>
                  <a:latin typeface="NewCenturySchlbk"/>
                </a:rPr>
                <a:t>27</a:t>
              </a:r>
            </a:p>
          </p:txBody>
        </p:sp>
        <p:sp>
          <p:nvSpPr>
            <p:cNvPr id="64668" name="Rectangle 151"/>
            <p:cNvSpPr>
              <a:spLocks noChangeArrowheads="1"/>
            </p:cNvSpPr>
            <p:nvPr/>
          </p:nvSpPr>
          <p:spPr bwMode="auto">
            <a:xfrm>
              <a:off x="2907" y="1695"/>
              <a:ext cx="238" cy="221"/>
            </a:xfrm>
            <a:prstGeom prst="rect">
              <a:avLst/>
            </a:prstGeom>
            <a:noFill/>
            <a:ln w="9525">
              <a:noFill/>
              <a:round/>
              <a:headEnd/>
              <a:tailEnd/>
            </a:ln>
          </p:spPr>
          <p:txBody>
            <a:bodyPr wrap="none" lIns="90360" tIns="44280" rIns="90360" bIns="44280">
              <a:spAutoFit/>
            </a:bodyPr>
            <a:lstStyle/>
            <a:p>
              <a:pPr defTabSz="457200" eaLnBrk="0" hangingPunct="0">
                <a:lnSpc>
                  <a:spcPct val="123000"/>
                </a:lnSpc>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400" dirty="0">
                  <a:solidFill>
                    <a:srgbClr val="000000"/>
                  </a:solidFill>
                  <a:latin typeface="NewCenturySchlbk"/>
                </a:rPr>
                <a:t>28</a:t>
              </a:r>
            </a:p>
          </p:txBody>
        </p:sp>
        <p:sp>
          <p:nvSpPr>
            <p:cNvPr id="64669" name="Rectangle 152"/>
            <p:cNvSpPr>
              <a:spLocks noChangeArrowheads="1"/>
            </p:cNvSpPr>
            <p:nvPr/>
          </p:nvSpPr>
          <p:spPr bwMode="auto">
            <a:xfrm>
              <a:off x="3147" y="1683"/>
              <a:ext cx="238" cy="221"/>
            </a:xfrm>
            <a:prstGeom prst="rect">
              <a:avLst/>
            </a:prstGeom>
            <a:noFill/>
            <a:ln w="9525">
              <a:noFill/>
              <a:round/>
              <a:headEnd/>
              <a:tailEnd/>
            </a:ln>
          </p:spPr>
          <p:txBody>
            <a:bodyPr wrap="none" lIns="90360" tIns="44280" rIns="90360" bIns="44280">
              <a:spAutoFit/>
            </a:bodyPr>
            <a:lstStyle/>
            <a:p>
              <a:pPr defTabSz="457200" eaLnBrk="0" hangingPunct="0">
                <a:lnSpc>
                  <a:spcPct val="123000"/>
                </a:lnSpc>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400">
                  <a:solidFill>
                    <a:srgbClr val="000000"/>
                  </a:solidFill>
                  <a:latin typeface="NewCenturySchlbk"/>
                </a:rPr>
                <a:t>29</a:t>
              </a:r>
            </a:p>
          </p:txBody>
        </p:sp>
        <p:sp>
          <p:nvSpPr>
            <p:cNvPr id="64670" name="Rectangle 153"/>
            <p:cNvSpPr>
              <a:spLocks noChangeArrowheads="1"/>
            </p:cNvSpPr>
            <p:nvPr/>
          </p:nvSpPr>
          <p:spPr bwMode="auto">
            <a:xfrm>
              <a:off x="3406" y="1683"/>
              <a:ext cx="238" cy="221"/>
            </a:xfrm>
            <a:prstGeom prst="rect">
              <a:avLst/>
            </a:prstGeom>
            <a:noFill/>
            <a:ln w="9525">
              <a:noFill/>
              <a:round/>
              <a:headEnd/>
              <a:tailEnd/>
            </a:ln>
          </p:spPr>
          <p:txBody>
            <a:bodyPr wrap="none" lIns="90360" tIns="44280" rIns="90360" bIns="44280">
              <a:spAutoFit/>
            </a:bodyPr>
            <a:lstStyle/>
            <a:p>
              <a:pPr defTabSz="457200" eaLnBrk="0" hangingPunct="0">
                <a:lnSpc>
                  <a:spcPct val="123000"/>
                </a:lnSpc>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400">
                  <a:solidFill>
                    <a:srgbClr val="000000"/>
                  </a:solidFill>
                  <a:latin typeface="NewCenturySchlbk"/>
                </a:rPr>
                <a:t>30</a:t>
              </a:r>
            </a:p>
          </p:txBody>
        </p:sp>
        <p:sp>
          <p:nvSpPr>
            <p:cNvPr id="64671" name="Rectangle 154"/>
            <p:cNvSpPr>
              <a:spLocks noChangeArrowheads="1"/>
            </p:cNvSpPr>
            <p:nvPr/>
          </p:nvSpPr>
          <p:spPr bwMode="auto">
            <a:xfrm>
              <a:off x="3659" y="1683"/>
              <a:ext cx="238" cy="221"/>
            </a:xfrm>
            <a:prstGeom prst="rect">
              <a:avLst/>
            </a:prstGeom>
            <a:noFill/>
            <a:ln w="9525">
              <a:noFill/>
              <a:round/>
              <a:headEnd/>
              <a:tailEnd/>
            </a:ln>
          </p:spPr>
          <p:txBody>
            <a:bodyPr wrap="none" lIns="90360" tIns="44280" rIns="90360" bIns="44280">
              <a:spAutoFit/>
            </a:bodyPr>
            <a:lstStyle/>
            <a:p>
              <a:pPr defTabSz="457200" eaLnBrk="0" hangingPunct="0">
                <a:lnSpc>
                  <a:spcPct val="123000"/>
                </a:lnSpc>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400">
                  <a:solidFill>
                    <a:srgbClr val="000000"/>
                  </a:solidFill>
                  <a:latin typeface="NewCenturySchlbk"/>
                </a:rPr>
                <a:t>31</a:t>
              </a:r>
            </a:p>
          </p:txBody>
        </p:sp>
        <p:sp>
          <p:nvSpPr>
            <p:cNvPr id="64672" name="Rectangle 155"/>
            <p:cNvSpPr>
              <a:spLocks noChangeArrowheads="1"/>
            </p:cNvSpPr>
            <p:nvPr/>
          </p:nvSpPr>
          <p:spPr bwMode="auto">
            <a:xfrm>
              <a:off x="3918" y="1683"/>
              <a:ext cx="238" cy="221"/>
            </a:xfrm>
            <a:prstGeom prst="rect">
              <a:avLst/>
            </a:prstGeom>
            <a:noFill/>
            <a:ln w="9525">
              <a:noFill/>
              <a:round/>
              <a:headEnd/>
              <a:tailEnd/>
            </a:ln>
          </p:spPr>
          <p:txBody>
            <a:bodyPr wrap="none" lIns="90360" tIns="44280" rIns="90360" bIns="44280">
              <a:spAutoFit/>
            </a:bodyPr>
            <a:lstStyle/>
            <a:p>
              <a:pPr defTabSz="457200" eaLnBrk="0" hangingPunct="0">
                <a:lnSpc>
                  <a:spcPct val="123000"/>
                </a:lnSpc>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400">
                  <a:solidFill>
                    <a:srgbClr val="000000"/>
                  </a:solidFill>
                  <a:latin typeface="NewCenturySchlbk"/>
                </a:rPr>
                <a:t>32</a:t>
              </a:r>
            </a:p>
          </p:txBody>
        </p:sp>
        <p:sp>
          <p:nvSpPr>
            <p:cNvPr id="64673" name="Rectangle 156"/>
            <p:cNvSpPr>
              <a:spLocks noChangeArrowheads="1"/>
            </p:cNvSpPr>
            <p:nvPr/>
          </p:nvSpPr>
          <p:spPr bwMode="auto">
            <a:xfrm>
              <a:off x="4177" y="1683"/>
              <a:ext cx="238" cy="221"/>
            </a:xfrm>
            <a:prstGeom prst="rect">
              <a:avLst/>
            </a:prstGeom>
            <a:noFill/>
            <a:ln w="9525">
              <a:noFill/>
              <a:round/>
              <a:headEnd/>
              <a:tailEnd/>
            </a:ln>
          </p:spPr>
          <p:txBody>
            <a:bodyPr wrap="none" lIns="90360" tIns="44280" rIns="90360" bIns="44280">
              <a:spAutoFit/>
            </a:bodyPr>
            <a:lstStyle/>
            <a:p>
              <a:pPr defTabSz="457200" eaLnBrk="0" hangingPunct="0">
                <a:lnSpc>
                  <a:spcPct val="123000"/>
                </a:lnSpc>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400">
                  <a:solidFill>
                    <a:srgbClr val="000000"/>
                  </a:solidFill>
                  <a:latin typeface="NewCenturySchlbk"/>
                </a:rPr>
                <a:t>33</a:t>
              </a:r>
            </a:p>
          </p:txBody>
        </p:sp>
        <p:sp>
          <p:nvSpPr>
            <p:cNvPr id="64674" name="Rectangle 157"/>
            <p:cNvSpPr>
              <a:spLocks noChangeArrowheads="1"/>
            </p:cNvSpPr>
            <p:nvPr/>
          </p:nvSpPr>
          <p:spPr bwMode="auto">
            <a:xfrm>
              <a:off x="4436" y="1683"/>
              <a:ext cx="238" cy="221"/>
            </a:xfrm>
            <a:prstGeom prst="rect">
              <a:avLst/>
            </a:prstGeom>
            <a:noFill/>
            <a:ln w="9525">
              <a:noFill/>
              <a:round/>
              <a:headEnd/>
              <a:tailEnd/>
            </a:ln>
          </p:spPr>
          <p:txBody>
            <a:bodyPr wrap="none" lIns="90360" tIns="44280" rIns="90360" bIns="44280">
              <a:spAutoFit/>
            </a:bodyPr>
            <a:lstStyle/>
            <a:p>
              <a:pPr defTabSz="457200" eaLnBrk="0" hangingPunct="0">
                <a:lnSpc>
                  <a:spcPct val="123000"/>
                </a:lnSpc>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400">
                  <a:solidFill>
                    <a:srgbClr val="000000"/>
                  </a:solidFill>
                  <a:latin typeface="NewCenturySchlbk"/>
                </a:rPr>
                <a:t>34</a:t>
              </a:r>
            </a:p>
          </p:txBody>
        </p:sp>
        <p:sp>
          <p:nvSpPr>
            <p:cNvPr id="64675" name="Rectangle 158"/>
            <p:cNvSpPr>
              <a:spLocks noChangeArrowheads="1"/>
            </p:cNvSpPr>
            <p:nvPr/>
          </p:nvSpPr>
          <p:spPr bwMode="auto">
            <a:xfrm>
              <a:off x="4688" y="1683"/>
              <a:ext cx="238" cy="221"/>
            </a:xfrm>
            <a:prstGeom prst="rect">
              <a:avLst/>
            </a:prstGeom>
            <a:noFill/>
            <a:ln w="9525">
              <a:noFill/>
              <a:round/>
              <a:headEnd/>
              <a:tailEnd/>
            </a:ln>
          </p:spPr>
          <p:txBody>
            <a:bodyPr wrap="none" lIns="90360" tIns="44280" rIns="90360" bIns="44280">
              <a:spAutoFit/>
            </a:bodyPr>
            <a:lstStyle/>
            <a:p>
              <a:pPr defTabSz="457200" eaLnBrk="0" hangingPunct="0">
                <a:lnSpc>
                  <a:spcPct val="123000"/>
                </a:lnSpc>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400">
                  <a:solidFill>
                    <a:srgbClr val="000000"/>
                  </a:solidFill>
                  <a:latin typeface="NewCenturySchlbk"/>
                </a:rPr>
                <a:t>35</a:t>
              </a:r>
            </a:p>
          </p:txBody>
        </p:sp>
        <p:sp>
          <p:nvSpPr>
            <p:cNvPr id="64676" name="Rectangle 159"/>
            <p:cNvSpPr>
              <a:spLocks noChangeArrowheads="1"/>
            </p:cNvSpPr>
            <p:nvPr/>
          </p:nvSpPr>
          <p:spPr bwMode="auto">
            <a:xfrm>
              <a:off x="4947" y="1683"/>
              <a:ext cx="238" cy="221"/>
            </a:xfrm>
            <a:prstGeom prst="rect">
              <a:avLst/>
            </a:prstGeom>
            <a:noFill/>
            <a:ln w="9525">
              <a:noFill/>
              <a:round/>
              <a:headEnd/>
              <a:tailEnd/>
            </a:ln>
          </p:spPr>
          <p:txBody>
            <a:bodyPr wrap="none" lIns="90360" tIns="44280" rIns="90360" bIns="44280">
              <a:spAutoFit/>
            </a:bodyPr>
            <a:lstStyle/>
            <a:p>
              <a:pPr defTabSz="457200" eaLnBrk="0" hangingPunct="0">
                <a:lnSpc>
                  <a:spcPct val="123000"/>
                </a:lnSpc>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400">
                  <a:solidFill>
                    <a:srgbClr val="000000"/>
                  </a:solidFill>
                  <a:latin typeface="NewCenturySchlbk"/>
                </a:rPr>
                <a:t>36</a:t>
              </a:r>
            </a:p>
          </p:txBody>
        </p:sp>
        <p:sp>
          <p:nvSpPr>
            <p:cNvPr id="64677" name="Rectangle 160"/>
            <p:cNvSpPr>
              <a:spLocks noChangeArrowheads="1"/>
            </p:cNvSpPr>
            <p:nvPr/>
          </p:nvSpPr>
          <p:spPr bwMode="auto">
            <a:xfrm>
              <a:off x="596" y="1988"/>
              <a:ext cx="238" cy="221"/>
            </a:xfrm>
            <a:prstGeom prst="rect">
              <a:avLst/>
            </a:prstGeom>
            <a:noFill/>
            <a:ln w="9525">
              <a:noFill/>
              <a:round/>
              <a:headEnd/>
              <a:tailEnd/>
            </a:ln>
          </p:spPr>
          <p:txBody>
            <a:bodyPr wrap="none" lIns="90360" tIns="44280" rIns="90360" bIns="44280">
              <a:spAutoFit/>
            </a:bodyPr>
            <a:lstStyle/>
            <a:p>
              <a:pPr defTabSz="457200" eaLnBrk="0" hangingPunct="0">
                <a:lnSpc>
                  <a:spcPct val="123000"/>
                </a:lnSpc>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400">
                  <a:solidFill>
                    <a:srgbClr val="000000"/>
                  </a:solidFill>
                  <a:latin typeface="NewCenturySchlbk"/>
                </a:rPr>
                <a:t>37</a:t>
              </a:r>
            </a:p>
          </p:txBody>
        </p:sp>
        <p:sp>
          <p:nvSpPr>
            <p:cNvPr id="64678" name="Rectangle 161"/>
            <p:cNvSpPr>
              <a:spLocks noChangeArrowheads="1"/>
            </p:cNvSpPr>
            <p:nvPr/>
          </p:nvSpPr>
          <p:spPr bwMode="auto">
            <a:xfrm>
              <a:off x="636" y="1836"/>
              <a:ext cx="195" cy="221"/>
            </a:xfrm>
            <a:prstGeom prst="rect">
              <a:avLst/>
            </a:prstGeom>
            <a:noFill/>
            <a:ln w="9525">
              <a:noFill/>
              <a:round/>
              <a:headEnd/>
              <a:tailEnd/>
            </a:ln>
          </p:spPr>
          <p:txBody>
            <a:bodyPr wrap="none" lIns="90360" tIns="44280" rIns="90360" bIns="44280">
              <a:spAutoFit/>
            </a:bodyPr>
            <a:lstStyle/>
            <a:p>
              <a:pPr defTabSz="457200" eaLnBrk="0" hangingPunct="0">
                <a:lnSpc>
                  <a:spcPct val="123000"/>
                </a:lnSpc>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400">
                  <a:solidFill>
                    <a:srgbClr val="000000"/>
                  </a:solidFill>
                  <a:latin typeface="NewCenturySchlbk"/>
                </a:rPr>
                <a:t>K</a:t>
              </a:r>
            </a:p>
          </p:txBody>
        </p:sp>
        <p:sp>
          <p:nvSpPr>
            <p:cNvPr id="64679" name="Rectangle 162"/>
            <p:cNvSpPr>
              <a:spLocks noChangeArrowheads="1"/>
            </p:cNvSpPr>
            <p:nvPr/>
          </p:nvSpPr>
          <p:spPr bwMode="auto">
            <a:xfrm>
              <a:off x="851" y="1836"/>
              <a:ext cx="257" cy="221"/>
            </a:xfrm>
            <a:prstGeom prst="rect">
              <a:avLst/>
            </a:prstGeom>
            <a:noFill/>
            <a:ln w="9525">
              <a:noFill/>
              <a:round/>
              <a:headEnd/>
              <a:tailEnd/>
            </a:ln>
          </p:spPr>
          <p:txBody>
            <a:bodyPr wrap="none" lIns="90360" tIns="44280" rIns="90360" bIns="44280">
              <a:spAutoFit/>
            </a:bodyPr>
            <a:lstStyle/>
            <a:p>
              <a:pPr defTabSz="457200" eaLnBrk="0" hangingPunct="0">
                <a:lnSpc>
                  <a:spcPct val="123000"/>
                </a:lnSpc>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400">
                  <a:solidFill>
                    <a:srgbClr val="000000"/>
                  </a:solidFill>
                  <a:latin typeface="NewCenturySchlbk"/>
                </a:rPr>
                <a:t>Ca</a:t>
              </a:r>
            </a:p>
          </p:txBody>
        </p:sp>
        <p:sp>
          <p:nvSpPr>
            <p:cNvPr id="64680" name="Rectangle 163"/>
            <p:cNvSpPr>
              <a:spLocks noChangeArrowheads="1"/>
            </p:cNvSpPr>
            <p:nvPr/>
          </p:nvSpPr>
          <p:spPr bwMode="auto">
            <a:xfrm>
              <a:off x="1109" y="1836"/>
              <a:ext cx="251" cy="221"/>
            </a:xfrm>
            <a:prstGeom prst="rect">
              <a:avLst/>
            </a:prstGeom>
            <a:noFill/>
            <a:ln w="9525">
              <a:noFill/>
              <a:round/>
              <a:headEnd/>
              <a:tailEnd/>
            </a:ln>
          </p:spPr>
          <p:txBody>
            <a:bodyPr wrap="none" lIns="90360" tIns="44280" rIns="90360" bIns="44280">
              <a:spAutoFit/>
            </a:bodyPr>
            <a:lstStyle/>
            <a:p>
              <a:pPr defTabSz="457200" eaLnBrk="0" hangingPunct="0">
                <a:lnSpc>
                  <a:spcPct val="123000"/>
                </a:lnSpc>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400">
                  <a:solidFill>
                    <a:srgbClr val="000000"/>
                  </a:solidFill>
                  <a:latin typeface="NewCenturySchlbk"/>
                </a:rPr>
                <a:t>Sc</a:t>
              </a:r>
            </a:p>
          </p:txBody>
        </p:sp>
        <p:sp>
          <p:nvSpPr>
            <p:cNvPr id="64681" name="Rectangle 164"/>
            <p:cNvSpPr>
              <a:spLocks noChangeArrowheads="1"/>
            </p:cNvSpPr>
            <p:nvPr/>
          </p:nvSpPr>
          <p:spPr bwMode="auto">
            <a:xfrm>
              <a:off x="1357" y="1836"/>
              <a:ext cx="213" cy="221"/>
            </a:xfrm>
            <a:prstGeom prst="rect">
              <a:avLst/>
            </a:prstGeom>
            <a:noFill/>
            <a:ln w="9525">
              <a:noFill/>
              <a:round/>
              <a:headEnd/>
              <a:tailEnd/>
            </a:ln>
          </p:spPr>
          <p:txBody>
            <a:bodyPr wrap="none" lIns="90360" tIns="44280" rIns="90360" bIns="44280">
              <a:spAutoFit/>
            </a:bodyPr>
            <a:lstStyle/>
            <a:p>
              <a:pPr defTabSz="457200" eaLnBrk="0" hangingPunct="0">
                <a:lnSpc>
                  <a:spcPct val="123000"/>
                </a:lnSpc>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400">
                  <a:solidFill>
                    <a:srgbClr val="000000"/>
                  </a:solidFill>
                  <a:latin typeface="NewCenturySchlbk"/>
                </a:rPr>
                <a:t>Ti</a:t>
              </a:r>
            </a:p>
          </p:txBody>
        </p:sp>
        <p:sp>
          <p:nvSpPr>
            <p:cNvPr id="64682" name="Rectangle 165"/>
            <p:cNvSpPr>
              <a:spLocks noChangeArrowheads="1"/>
            </p:cNvSpPr>
            <p:nvPr/>
          </p:nvSpPr>
          <p:spPr bwMode="auto">
            <a:xfrm>
              <a:off x="1665" y="1836"/>
              <a:ext cx="189" cy="221"/>
            </a:xfrm>
            <a:prstGeom prst="rect">
              <a:avLst/>
            </a:prstGeom>
            <a:noFill/>
            <a:ln w="9525">
              <a:noFill/>
              <a:round/>
              <a:headEnd/>
              <a:tailEnd/>
            </a:ln>
          </p:spPr>
          <p:txBody>
            <a:bodyPr wrap="none" lIns="90360" tIns="44280" rIns="90360" bIns="44280">
              <a:spAutoFit/>
            </a:bodyPr>
            <a:lstStyle/>
            <a:p>
              <a:pPr defTabSz="457200" eaLnBrk="0" hangingPunct="0">
                <a:lnSpc>
                  <a:spcPct val="123000"/>
                </a:lnSpc>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400">
                  <a:solidFill>
                    <a:srgbClr val="000000"/>
                  </a:solidFill>
                  <a:latin typeface="NewCenturySchlbk"/>
                </a:rPr>
                <a:t>V</a:t>
              </a:r>
            </a:p>
          </p:txBody>
        </p:sp>
        <p:sp>
          <p:nvSpPr>
            <p:cNvPr id="64683" name="Rectangle 166"/>
            <p:cNvSpPr>
              <a:spLocks noChangeArrowheads="1"/>
            </p:cNvSpPr>
            <p:nvPr/>
          </p:nvSpPr>
          <p:spPr bwMode="auto">
            <a:xfrm>
              <a:off x="1875" y="1836"/>
              <a:ext cx="239" cy="221"/>
            </a:xfrm>
            <a:prstGeom prst="rect">
              <a:avLst/>
            </a:prstGeom>
            <a:noFill/>
            <a:ln w="9525">
              <a:noFill/>
              <a:round/>
              <a:headEnd/>
              <a:tailEnd/>
            </a:ln>
          </p:spPr>
          <p:txBody>
            <a:bodyPr wrap="none" lIns="90360" tIns="44280" rIns="90360" bIns="44280">
              <a:spAutoFit/>
            </a:bodyPr>
            <a:lstStyle/>
            <a:p>
              <a:pPr defTabSz="457200" eaLnBrk="0" hangingPunct="0">
                <a:lnSpc>
                  <a:spcPct val="123000"/>
                </a:lnSpc>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400">
                  <a:solidFill>
                    <a:srgbClr val="000000"/>
                  </a:solidFill>
                  <a:latin typeface="NewCenturySchlbk"/>
                </a:rPr>
                <a:t>Cr</a:t>
              </a:r>
            </a:p>
          </p:txBody>
        </p:sp>
        <p:sp>
          <p:nvSpPr>
            <p:cNvPr id="64684" name="Rectangle 167"/>
            <p:cNvSpPr>
              <a:spLocks noChangeArrowheads="1"/>
            </p:cNvSpPr>
            <p:nvPr/>
          </p:nvSpPr>
          <p:spPr bwMode="auto">
            <a:xfrm>
              <a:off x="2121" y="1836"/>
              <a:ext cx="275" cy="221"/>
            </a:xfrm>
            <a:prstGeom prst="rect">
              <a:avLst/>
            </a:prstGeom>
            <a:noFill/>
            <a:ln w="9525">
              <a:noFill/>
              <a:round/>
              <a:headEnd/>
              <a:tailEnd/>
            </a:ln>
          </p:spPr>
          <p:txBody>
            <a:bodyPr wrap="none" lIns="90360" tIns="44280" rIns="90360" bIns="44280">
              <a:spAutoFit/>
            </a:bodyPr>
            <a:lstStyle/>
            <a:p>
              <a:pPr defTabSz="457200" eaLnBrk="0" hangingPunct="0">
                <a:lnSpc>
                  <a:spcPct val="123000"/>
                </a:lnSpc>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400">
                  <a:solidFill>
                    <a:srgbClr val="000000"/>
                  </a:solidFill>
                  <a:latin typeface="NewCenturySchlbk"/>
                </a:rPr>
                <a:t>Mn</a:t>
              </a:r>
            </a:p>
          </p:txBody>
        </p:sp>
        <p:sp>
          <p:nvSpPr>
            <p:cNvPr id="64685" name="Rectangle 168"/>
            <p:cNvSpPr>
              <a:spLocks noChangeArrowheads="1"/>
            </p:cNvSpPr>
            <p:nvPr/>
          </p:nvSpPr>
          <p:spPr bwMode="auto">
            <a:xfrm>
              <a:off x="2385" y="1836"/>
              <a:ext cx="244" cy="221"/>
            </a:xfrm>
            <a:prstGeom prst="rect">
              <a:avLst/>
            </a:prstGeom>
            <a:noFill/>
            <a:ln w="9525">
              <a:noFill/>
              <a:round/>
              <a:headEnd/>
              <a:tailEnd/>
            </a:ln>
          </p:spPr>
          <p:txBody>
            <a:bodyPr wrap="none" lIns="90360" tIns="44280" rIns="90360" bIns="44280">
              <a:spAutoFit/>
            </a:bodyPr>
            <a:lstStyle/>
            <a:p>
              <a:pPr defTabSz="457200" eaLnBrk="0" hangingPunct="0">
                <a:lnSpc>
                  <a:spcPct val="123000"/>
                </a:lnSpc>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400">
                  <a:solidFill>
                    <a:srgbClr val="000000"/>
                  </a:solidFill>
                  <a:latin typeface="NewCenturySchlbk"/>
                </a:rPr>
                <a:t>Fe</a:t>
              </a:r>
            </a:p>
          </p:txBody>
        </p:sp>
        <p:sp>
          <p:nvSpPr>
            <p:cNvPr id="64686" name="Rectangle 169"/>
            <p:cNvSpPr>
              <a:spLocks noChangeArrowheads="1"/>
            </p:cNvSpPr>
            <p:nvPr/>
          </p:nvSpPr>
          <p:spPr bwMode="auto">
            <a:xfrm>
              <a:off x="2647" y="1836"/>
              <a:ext cx="263" cy="221"/>
            </a:xfrm>
            <a:prstGeom prst="rect">
              <a:avLst/>
            </a:prstGeom>
            <a:noFill/>
            <a:ln w="9525">
              <a:noFill/>
              <a:round/>
              <a:headEnd/>
              <a:tailEnd/>
            </a:ln>
          </p:spPr>
          <p:txBody>
            <a:bodyPr wrap="none" lIns="90360" tIns="44280" rIns="90360" bIns="44280">
              <a:spAutoFit/>
            </a:bodyPr>
            <a:lstStyle/>
            <a:p>
              <a:pPr defTabSz="457200" eaLnBrk="0" hangingPunct="0">
                <a:lnSpc>
                  <a:spcPct val="123000"/>
                </a:lnSpc>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400">
                  <a:solidFill>
                    <a:srgbClr val="000000"/>
                  </a:solidFill>
                  <a:latin typeface="NewCenturySchlbk"/>
                </a:rPr>
                <a:t>Co</a:t>
              </a:r>
            </a:p>
          </p:txBody>
        </p:sp>
        <p:sp>
          <p:nvSpPr>
            <p:cNvPr id="64687" name="Rectangle 170"/>
            <p:cNvSpPr>
              <a:spLocks noChangeArrowheads="1"/>
            </p:cNvSpPr>
            <p:nvPr/>
          </p:nvSpPr>
          <p:spPr bwMode="auto">
            <a:xfrm>
              <a:off x="2898" y="1836"/>
              <a:ext cx="226" cy="221"/>
            </a:xfrm>
            <a:prstGeom prst="rect">
              <a:avLst/>
            </a:prstGeom>
            <a:noFill/>
            <a:ln w="9525">
              <a:noFill/>
              <a:round/>
              <a:headEnd/>
              <a:tailEnd/>
            </a:ln>
          </p:spPr>
          <p:txBody>
            <a:bodyPr wrap="none" lIns="90360" tIns="44280" rIns="90360" bIns="44280">
              <a:spAutoFit/>
            </a:bodyPr>
            <a:lstStyle/>
            <a:p>
              <a:pPr defTabSz="457200" eaLnBrk="0" hangingPunct="0">
                <a:lnSpc>
                  <a:spcPct val="123000"/>
                </a:lnSpc>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400">
                  <a:solidFill>
                    <a:srgbClr val="000000"/>
                  </a:solidFill>
                  <a:latin typeface="NewCenturySchlbk"/>
                </a:rPr>
                <a:t>Ni</a:t>
              </a:r>
            </a:p>
          </p:txBody>
        </p:sp>
        <p:sp>
          <p:nvSpPr>
            <p:cNvPr id="64688" name="Rectangle 171"/>
            <p:cNvSpPr>
              <a:spLocks noChangeArrowheads="1"/>
            </p:cNvSpPr>
            <p:nvPr/>
          </p:nvSpPr>
          <p:spPr bwMode="auto">
            <a:xfrm>
              <a:off x="3141" y="1836"/>
              <a:ext cx="263" cy="221"/>
            </a:xfrm>
            <a:prstGeom prst="rect">
              <a:avLst/>
            </a:prstGeom>
            <a:noFill/>
            <a:ln w="9525">
              <a:noFill/>
              <a:round/>
              <a:headEnd/>
              <a:tailEnd/>
            </a:ln>
          </p:spPr>
          <p:txBody>
            <a:bodyPr wrap="none" lIns="90360" tIns="44280" rIns="90360" bIns="44280">
              <a:spAutoFit/>
            </a:bodyPr>
            <a:lstStyle/>
            <a:p>
              <a:pPr defTabSz="457200" eaLnBrk="0" hangingPunct="0">
                <a:lnSpc>
                  <a:spcPct val="123000"/>
                </a:lnSpc>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400">
                  <a:solidFill>
                    <a:srgbClr val="000000"/>
                  </a:solidFill>
                  <a:latin typeface="NewCenturySchlbk"/>
                </a:rPr>
                <a:t>Cu</a:t>
              </a:r>
            </a:p>
          </p:txBody>
        </p:sp>
        <p:sp>
          <p:nvSpPr>
            <p:cNvPr id="64689" name="Rectangle 172"/>
            <p:cNvSpPr>
              <a:spLocks noChangeArrowheads="1"/>
            </p:cNvSpPr>
            <p:nvPr/>
          </p:nvSpPr>
          <p:spPr bwMode="auto">
            <a:xfrm>
              <a:off x="3401" y="1836"/>
              <a:ext cx="250" cy="221"/>
            </a:xfrm>
            <a:prstGeom prst="rect">
              <a:avLst/>
            </a:prstGeom>
            <a:noFill/>
            <a:ln w="9525">
              <a:noFill/>
              <a:round/>
              <a:headEnd/>
              <a:tailEnd/>
            </a:ln>
          </p:spPr>
          <p:txBody>
            <a:bodyPr wrap="none" lIns="90360" tIns="44280" rIns="90360" bIns="44280">
              <a:spAutoFit/>
            </a:bodyPr>
            <a:lstStyle/>
            <a:p>
              <a:pPr defTabSz="457200" eaLnBrk="0" hangingPunct="0">
                <a:lnSpc>
                  <a:spcPct val="123000"/>
                </a:lnSpc>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400">
                  <a:solidFill>
                    <a:srgbClr val="000000"/>
                  </a:solidFill>
                  <a:latin typeface="NewCenturySchlbk"/>
                </a:rPr>
                <a:t>Zn</a:t>
              </a:r>
            </a:p>
          </p:txBody>
        </p:sp>
        <p:sp>
          <p:nvSpPr>
            <p:cNvPr id="64690" name="Rectangle 173"/>
            <p:cNvSpPr>
              <a:spLocks noChangeArrowheads="1"/>
            </p:cNvSpPr>
            <p:nvPr/>
          </p:nvSpPr>
          <p:spPr bwMode="auto">
            <a:xfrm>
              <a:off x="3655" y="1836"/>
              <a:ext cx="263" cy="221"/>
            </a:xfrm>
            <a:prstGeom prst="rect">
              <a:avLst/>
            </a:prstGeom>
            <a:noFill/>
            <a:ln w="9525">
              <a:noFill/>
              <a:round/>
              <a:headEnd/>
              <a:tailEnd/>
            </a:ln>
          </p:spPr>
          <p:txBody>
            <a:bodyPr wrap="none" lIns="90360" tIns="44280" rIns="90360" bIns="44280">
              <a:spAutoFit/>
            </a:bodyPr>
            <a:lstStyle/>
            <a:p>
              <a:pPr defTabSz="457200" eaLnBrk="0" hangingPunct="0">
                <a:lnSpc>
                  <a:spcPct val="123000"/>
                </a:lnSpc>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400">
                  <a:solidFill>
                    <a:srgbClr val="000000"/>
                  </a:solidFill>
                  <a:latin typeface="NewCenturySchlbk"/>
                </a:rPr>
                <a:t>Ga</a:t>
              </a:r>
            </a:p>
          </p:txBody>
        </p:sp>
        <p:sp>
          <p:nvSpPr>
            <p:cNvPr id="64691" name="Rectangle 174"/>
            <p:cNvSpPr>
              <a:spLocks noChangeArrowheads="1"/>
            </p:cNvSpPr>
            <p:nvPr/>
          </p:nvSpPr>
          <p:spPr bwMode="auto">
            <a:xfrm>
              <a:off x="3916" y="1836"/>
              <a:ext cx="263" cy="221"/>
            </a:xfrm>
            <a:prstGeom prst="rect">
              <a:avLst/>
            </a:prstGeom>
            <a:noFill/>
            <a:ln w="9525">
              <a:noFill/>
              <a:round/>
              <a:headEnd/>
              <a:tailEnd/>
            </a:ln>
          </p:spPr>
          <p:txBody>
            <a:bodyPr wrap="none" lIns="90360" tIns="44280" rIns="90360" bIns="44280">
              <a:spAutoFit/>
            </a:bodyPr>
            <a:lstStyle/>
            <a:p>
              <a:pPr defTabSz="457200" eaLnBrk="0" hangingPunct="0">
                <a:lnSpc>
                  <a:spcPct val="123000"/>
                </a:lnSpc>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400">
                  <a:solidFill>
                    <a:srgbClr val="000000"/>
                  </a:solidFill>
                  <a:latin typeface="NewCenturySchlbk"/>
                </a:rPr>
                <a:t>Ge</a:t>
              </a:r>
            </a:p>
          </p:txBody>
        </p:sp>
        <p:sp>
          <p:nvSpPr>
            <p:cNvPr id="64692" name="Rectangle 175"/>
            <p:cNvSpPr>
              <a:spLocks noChangeArrowheads="1"/>
            </p:cNvSpPr>
            <p:nvPr/>
          </p:nvSpPr>
          <p:spPr bwMode="auto">
            <a:xfrm>
              <a:off x="4179" y="1836"/>
              <a:ext cx="257" cy="221"/>
            </a:xfrm>
            <a:prstGeom prst="rect">
              <a:avLst/>
            </a:prstGeom>
            <a:noFill/>
            <a:ln w="9525">
              <a:noFill/>
              <a:round/>
              <a:headEnd/>
              <a:tailEnd/>
            </a:ln>
          </p:spPr>
          <p:txBody>
            <a:bodyPr wrap="none" lIns="90360" tIns="44280" rIns="90360" bIns="44280">
              <a:spAutoFit/>
            </a:bodyPr>
            <a:lstStyle/>
            <a:p>
              <a:pPr defTabSz="457200" eaLnBrk="0" hangingPunct="0">
                <a:lnSpc>
                  <a:spcPct val="123000"/>
                </a:lnSpc>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400">
                  <a:solidFill>
                    <a:srgbClr val="000000"/>
                  </a:solidFill>
                  <a:latin typeface="NewCenturySchlbk"/>
                </a:rPr>
                <a:t>As</a:t>
              </a:r>
            </a:p>
          </p:txBody>
        </p:sp>
        <p:sp>
          <p:nvSpPr>
            <p:cNvPr id="64693" name="Rectangle 176"/>
            <p:cNvSpPr>
              <a:spLocks noChangeArrowheads="1"/>
            </p:cNvSpPr>
            <p:nvPr/>
          </p:nvSpPr>
          <p:spPr bwMode="auto">
            <a:xfrm>
              <a:off x="4437" y="1836"/>
              <a:ext cx="251" cy="221"/>
            </a:xfrm>
            <a:prstGeom prst="rect">
              <a:avLst/>
            </a:prstGeom>
            <a:noFill/>
            <a:ln w="9525">
              <a:noFill/>
              <a:round/>
              <a:headEnd/>
              <a:tailEnd/>
            </a:ln>
          </p:spPr>
          <p:txBody>
            <a:bodyPr wrap="none" lIns="90360" tIns="44280" rIns="90360" bIns="44280">
              <a:spAutoFit/>
            </a:bodyPr>
            <a:lstStyle/>
            <a:p>
              <a:pPr defTabSz="457200" eaLnBrk="0" hangingPunct="0">
                <a:lnSpc>
                  <a:spcPct val="123000"/>
                </a:lnSpc>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400">
                  <a:solidFill>
                    <a:srgbClr val="000000"/>
                  </a:solidFill>
                  <a:latin typeface="NewCenturySchlbk"/>
                </a:rPr>
                <a:t>Se</a:t>
              </a:r>
            </a:p>
          </p:txBody>
        </p:sp>
        <p:sp>
          <p:nvSpPr>
            <p:cNvPr id="64694" name="Rectangle 177"/>
            <p:cNvSpPr>
              <a:spLocks noChangeArrowheads="1"/>
            </p:cNvSpPr>
            <p:nvPr/>
          </p:nvSpPr>
          <p:spPr bwMode="auto">
            <a:xfrm>
              <a:off x="4679" y="1836"/>
              <a:ext cx="239" cy="221"/>
            </a:xfrm>
            <a:prstGeom prst="rect">
              <a:avLst/>
            </a:prstGeom>
            <a:noFill/>
            <a:ln w="9525">
              <a:noFill/>
              <a:round/>
              <a:headEnd/>
              <a:tailEnd/>
            </a:ln>
          </p:spPr>
          <p:txBody>
            <a:bodyPr wrap="none" lIns="90360" tIns="44280" rIns="90360" bIns="44280">
              <a:spAutoFit/>
            </a:bodyPr>
            <a:lstStyle/>
            <a:p>
              <a:pPr defTabSz="457200" eaLnBrk="0" hangingPunct="0">
                <a:lnSpc>
                  <a:spcPct val="123000"/>
                </a:lnSpc>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400">
                  <a:solidFill>
                    <a:srgbClr val="000000"/>
                  </a:solidFill>
                  <a:latin typeface="NewCenturySchlbk"/>
                </a:rPr>
                <a:t>Br</a:t>
              </a:r>
            </a:p>
          </p:txBody>
        </p:sp>
        <p:sp>
          <p:nvSpPr>
            <p:cNvPr id="64695" name="Rectangle 178"/>
            <p:cNvSpPr>
              <a:spLocks noChangeArrowheads="1"/>
            </p:cNvSpPr>
            <p:nvPr/>
          </p:nvSpPr>
          <p:spPr bwMode="auto">
            <a:xfrm>
              <a:off x="4936" y="1836"/>
              <a:ext cx="239" cy="221"/>
            </a:xfrm>
            <a:prstGeom prst="rect">
              <a:avLst/>
            </a:prstGeom>
            <a:noFill/>
            <a:ln w="9525">
              <a:noFill/>
              <a:round/>
              <a:headEnd/>
              <a:tailEnd/>
            </a:ln>
          </p:spPr>
          <p:txBody>
            <a:bodyPr wrap="none" lIns="90360" tIns="44280" rIns="90360" bIns="44280">
              <a:spAutoFit/>
            </a:bodyPr>
            <a:lstStyle/>
            <a:p>
              <a:pPr defTabSz="457200" eaLnBrk="0" hangingPunct="0">
                <a:lnSpc>
                  <a:spcPct val="123000"/>
                </a:lnSpc>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400">
                  <a:solidFill>
                    <a:srgbClr val="000000"/>
                  </a:solidFill>
                  <a:latin typeface="NewCenturySchlbk"/>
                </a:rPr>
                <a:t>Kr</a:t>
              </a:r>
            </a:p>
          </p:txBody>
        </p:sp>
        <p:sp>
          <p:nvSpPr>
            <p:cNvPr id="64696" name="Rectangle 179"/>
            <p:cNvSpPr>
              <a:spLocks noChangeArrowheads="1"/>
            </p:cNvSpPr>
            <p:nvPr/>
          </p:nvSpPr>
          <p:spPr bwMode="auto">
            <a:xfrm>
              <a:off x="4940" y="882"/>
              <a:ext cx="257" cy="221"/>
            </a:xfrm>
            <a:prstGeom prst="rect">
              <a:avLst/>
            </a:prstGeom>
            <a:noFill/>
            <a:ln w="9525">
              <a:noFill/>
              <a:round/>
              <a:headEnd/>
              <a:tailEnd/>
            </a:ln>
          </p:spPr>
          <p:txBody>
            <a:bodyPr wrap="none" lIns="90360" tIns="44280" rIns="90360" bIns="44280">
              <a:spAutoFit/>
            </a:bodyPr>
            <a:lstStyle/>
            <a:p>
              <a:pPr defTabSz="457200" eaLnBrk="0" hangingPunct="0">
                <a:lnSpc>
                  <a:spcPct val="123000"/>
                </a:lnSpc>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400">
                  <a:solidFill>
                    <a:srgbClr val="000000"/>
                  </a:solidFill>
                  <a:latin typeface="NewCenturySchlbk"/>
                </a:rPr>
                <a:t>He</a:t>
              </a:r>
            </a:p>
          </p:txBody>
        </p:sp>
        <p:sp>
          <p:nvSpPr>
            <p:cNvPr id="64697" name="Rectangle 180"/>
            <p:cNvSpPr>
              <a:spLocks noChangeArrowheads="1"/>
            </p:cNvSpPr>
            <p:nvPr/>
          </p:nvSpPr>
          <p:spPr bwMode="auto">
            <a:xfrm>
              <a:off x="3660" y="1073"/>
              <a:ext cx="176" cy="221"/>
            </a:xfrm>
            <a:prstGeom prst="rect">
              <a:avLst/>
            </a:prstGeom>
            <a:noFill/>
            <a:ln w="9525">
              <a:noFill/>
              <a:round/>
              <a:headEnd/>
              <a:tailEnd/>
            </a:ln>
          </p:spPr>
          <p:txBody>
            <a:bodyPr wrap="none" lIns="90360" tIns="44280" rIns="90360" bIns="44280">
              <a:spAutoFit/>
            </a:bodyPr>
            <a:lstStyle/>
            <a:p>
              <a:pPr defTabSz="457200" eaLnBrk="0" hangingPunct="0">
                <a:lnSpc>
                  <a:spcPct val="123000"/>
                </a:lnSpc>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400">
                  <a:solidFill>
                    <a:srgbClr val="000000"/>
                  </a:solidFill>
                  <a:latin typeface="NewCenturySchlbk"/>
                </a:rPr>
                <a:t>5</a:t>
              </a:r>
            </a:p>
          </p:txBody>
        </p:sp>
        <p:sp>
          <p:nvSpPr>
            <p:cNvPr id="64698" name="Rectangle 181"/>
            <p:cNvSpPr>
              <a:spLocks noChangeArrowheads="1"/>
            </p:cNvSpPr>
            <p:nvPr/>
          </p:nvSpPr>
          <p:spPr bwMode="auto">
            <a:xfrm>
              <a:off x="3701" y="1225"/>
              <a:ext cx="195" cy="221"/>
            </a:xfrm>
            <a:prstGeom prst="rect">
              <a:avLst/>
            </a:prstGeom>
            <a:noFill/>
            <a:ln w="9525">
              <a:noFill/>
              <a:round/>
              <a:headEnd/>
              <a:tailEnd/>
            </a:ln>
          </p:spPr>
          <p:txBody>
            <a:bodyPr wrap="none" lIns="90360" tIns="44280" rIns="90360" bIns="44280">
              <a:spAutoFit/>
            </a:bodyPr>
            <a:lstStyle/>
            <a:p>
              <a:pPr defTabSz="457200" eaLnBrk="0" hangingPunct="0">
                <a:lnSpc>
                  <a:spcPct val="123000"/>
                </a:lnSpc>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400">
                  <a:solidFill>
                    <a:srgbClr val="000000"/>
                  </a:solidFill>
                  <a:latin typeface="NewCenturySchlbk"/>
                </a:rPr>
                <a:t>B</a:t>
              </a:r>
            </a:p>
          </p:txBody>
        </p:sp>
        <p:sp>
          <p:nvSpPr>
            <p:cNvPr id="64699" name="Rectangle 182"/>
            <p:cNvSpPr>
              <a:spLocks noChangeArrowheads="1"/>
            </p:cNvSpPr>
            <p:nvPr/>
          </p:nvSpPr>
          <p:spPr bwMode="auto">
            <a:xfrm>
              <a:off x="3919" y="1073"/>
              <a:ext cx="176" cy="221"/>
            </a:xfrm>
            <a:prstGeom prst="rect">
              <a:avLst/>
            </a:prstGeom>
            <a:noFill/>
            <a:ln w="9525">
              <a:noFill/>
              <a:round/>
              <a:headEnd/>
              <a:tailEnd/>
            </a:ln>
          </p:spPr>
          <p:txBody>
            <a:bodyPr wrap="none" lIns="90360" tIns="44280" rIns="90360" bIns="44280">
              <a:spAutoFit/>
            </a:bodyPr>
            <a:lstStyle/>
            <a:p>
              <a:pPr defTabSz="457200" eaLnBrk="0" hangingPunct="0">
                <a:lnSpc>
                  <a:spcPct val="123000"/>
                </a:lnSpc>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400">
                  <a:solidFill>
                    <a:srgbClr val="000000"/>
                  </a:solidFill>
                  <a:latin typeface="NewCenturySchlbk"/>
                </a:rPr>
                <a:t>6</a:t>
              </a:r>
            </a:p>
          </p:txBody>
        </p:sp>
        <p:sp>
          <p:nvSpPr>
            <p:cNvPr id="64700" name="Rectangle 183"/>
            <p:cNvSpPr>
              <a:spLocks noChangeArrowheads="1"/>
            </p:cNvSpPr>
            <p:nvPr/>
          </p:nvSpPr>
          <p:spPr bwMode="auto">
            <a:xfrm>
              <a:off x="3960" y="1225"/>
              <a:ext cx="195" cy="221"/>
            </a:xfrm>
            <a:prstGeom prst="rect">
              <a:avLst/>
            </a:prstGeom>
            <a:noFill/>
            <a:ln w="9525">
              <a:noFill/>
              <a:round/>
              <a:headEnd/>
              <a:tailEnd/>
            </a:ln>
          </p:spPr>
          <p:txBody>
            <a:bodyPr wrap="none" lIns="90360" tIns="44280" rIns="90360" bIns="44280">
              <a:spAutoFit/>
            </a:bodyPr>
            <a:lstStyle/>
            <a:p>
              <a:pPr defTabSz="457200" eaLnBrk="0" hangingPunct="0">
                <a:lnSpc>
                  <a:spcPct val="123000"/>
                </a:lnSpc>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400">
                  <a:solidFill>
                    <a:srgbClr val="000000"/>
                  </a:solidFill>
                  <a:latin typeface="NewCenturySchlbk"/>
                </a:rPr>
                <a:t>C</a:t>
              </a:r>
            </a:p>
          </p:txBody>
        </p:sp>
        <p:sp>
          <p:nvSpPr>
            <p:cNvPr id="64701" name="Rectangle 184"/>
            <p:cNvSpPr>
              <a:spLocks noChangeArrowheads="1"/>
            </p:cNvSpPr>
            <p:nvPr/>
          </p:nvSpPr>
          <p:spPr bwMode="auto">
            <a:xfrm>
              <a:off x="4178" y="1073"/>
              <a:ext cx="176" cy="221"/>
            </a:xfrm>
            <a:prstGeom prst="rect">
              <a:avLst/>
            </a:prstGeom>
            <a:noFill/>
            <a:ln w="9525">
              <a:noFill/>
              <a:round/>
              <a:headEnd/>
              <a:tailEnd/>
            </a:ln>
          </p:spPr>
          <p:txBody>
            <a:bodyPr wrap="none" lIns="90360" tIns="44280" rIns="90360" bIns="44280">
              <a:spAutoFit/>
            </a:bodyPr>
            <a:lstStyle/>
            <a:p>
              <a:pPr defTabSz="457200" eaLnBrk="0" hangingPunct="0">
                <a:lnSpc>
                  <a:spcPct val="123000"/>
                </a:lnSpc>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400">
                  <a:solidFill>
                    <a:srgbClr val="000000"/>
                  </a:solidFill>
                  <a:latin typeface="NewCenturySchlbk"/>
                </a:rPr>
                <a:t>7</a:t>
              </a:r>
            </a:p>
          </p:txBody>
        </p:sp>
        <p:sp>
          <p:nvSpPr>
            <p:cNvPr id="64702" name="Rectangle 185"/>
            <p:cNvSpPr>
              <a:spLocks noChangeArrowheads="1"/>
            </p:cNvSpPr>
            <p:nvPr/>
          </p:nvSpPr>
          <p:spPr bwMode="auto">
            <a:xfrm>
              <a:off x="4216" y="1225"/>
              <a:ext cx="195" cy="221"/>
            </a:xfrm>
            <a:prstGeom prst="rect">
              <a:avLst/>
            </a:prstGeom>
            <a:noFill/>
            <a:ln w="9525">
              <a:noFill/>
              <a:round/>
              <a:headEnd/>
              <a:tailEnd/>
            </a:ln>
          </p:spPr>
          <p:txBody>
            <a:bodyPr wrap="none" lIns="90360" tIns="44280" rIns="90360" bIns="44280">
              <a:spAutoFit/>
            </a:bodyPr>
            <a:lstStyle/>
            <a:p>
              <a:pPr defTabSz="457200" eaLnBrk="0" hangingPunct="0">
                <a:lnSpc>
                  <a:spcPct val="123000"/>
                </a:lnSpc>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400">
                  <a:solidFill>
                    <a:srgbClr val="000000"/>
                  </a:solidFill>
                  <a:latin typeface="NewCenturySchlbk"/>
                </a:rPr>
                <a:t>N</a:t>
              </a:r>
            </a:p>
          </p:txBody>
        </p:sp>
        <p:sp>
          <p:nvSpPr>
            <p:cNvPr id="64703" name="Rectangle 186"/>
            <p:cNvSpPr>
              <a:spLocks noChangeArrowheads="1"/>
            </p:cNvSpPr>
            <p:nvPr/>
          </p:nvSpPr>
          <p:spPr bwMode="auto">
            <a:xfrm>
              <a:off x="4437" y="1080"/>
              <a:ext cx="176" cy="221"/>
            </a:xfrm>
            <a:prstGeom prst="rect">
              <a:avLst/>
            </a:prstGeom>
            <a:noFill/>
            <a:ln w="9525">
              <a:noFill/>
              <a:round/>
              <a:headEnd/>
              <a:tailEnd/>
            </a:ln>
          </p:spPr>
          <p:txBody>
            <a:bodyPr wrap="none" lIns="90360" tIns="44280" rIns="90360" bIns="44280">
              <a:spAutoFit/>
            </a:bodyPr>
            <a:lstStyle/>
            <a:p>
              <a:pPr defTabSz="457200" eaLnBrk="0" hangingPunct="0">
                <a:lnSpc>
                  <a:spcPct val="123000"/>
                </a:lnSpc>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400">
                  <a:solidFill>
                    <a:srgbClr val="000000"/>
                  </a:solidFill>
                  <a:latin typeface="NewCenturySchlbk"/>
                </a:rPr>
                <a:t>8</a:t>
              </a:r>
            </a:p>
          </p:txBody>
        </p:sp>
        <p:sp>
          <p:nvSpPr>
            <p:cNvPr id="64704" name="Rectangle 187"/>
            <p:cNvSpPr>
              <a:spLocks noChangeArrowheads="1"/>
            </p:cNvSpPr>
            <p:nvPr/>
          </p:nvSpPr>
          <p:spPr bwMode="auto">
            <a:xfrm>
              <a:off x="4478" y="1225"/>
              <a:ext cx="201" cy="221"/>
            </a:xfrm>
            <a:prstGeom prst="rect">
              <a:avLst/>
            </a:prstGeom>
            <a:noFill/>
            <a:ln w="9525">
              <a:noFill/>
              <a:round/>
              <a:headEnd/>
              <a:tailEnd/>
            </a:ln>
          </p:spPr>
          <p:txBody>
            <a:bodyPr wrap="none" lIns="90360" tIns="44280" rIns="90360" bIns="44280">
              <a:spAutoFit/>
            </a:bodyPr>
            <a:lstStyle/>
            <a:p>
              <a:pPr defTabSz="457200" eaLnBrk="0" hangingPunct="0">
                <a:lnSpc>
                  <a:spcPct val="123000"/>
                </a:lnSpc>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400">
                  <a:solidFill>
                    <a:srgbClr val="000000"/>
                  </a:solidFill>
                  <a:latin typeface="NewCenturySchlbk"/>
                </a:rPr>
                <a:t>O</a:t>
              </a:r>
            </a:p>
          </p:txBody>
        </p:sp>
        <p:sp>
          <p:nvSpPr>
            <p:cNvPr id="64705" name="Rectangle 188"/>
            <p:cNvSpPr>
              <a:spLocks noChangeArrowheads="1"/>
            </p:cNvSpPr>
            <p:nvPr/>
          </p:nvSpPr>
          <p:spPr bwMode="auto">
            <a:xfrm>
              <a:off x="4689" y="1073"/>
              <a:ext cx="176" cy="221"/>
            </a:xfrm>
            <a:prstGeom prst="rect">
              <a:avLst/>
            </a:prstGeom>
            <a:noFill/>
            <a:ln w="9525">
              <a:noFill/>
              <a:round/>
              <a:headEnd/>
              <a:tailEnd/>
            </a:ln>
          </p:spPr>
          <p:txBody>
            <a:bodyPr wrap="none" lIns="90360" tIns="44280" rIns="90360" bIns="44280">
              <a:spAutoFit/>
            </a:bodyPr>
            <a:lstStyle/>
            <a:p>
              <a:pPr defTabSz="457200" eaLnBrk="0" hangingPunct="0">
                <a:lnSpc>
                  <a:spcPct val="123000"/>
                </a:lnSpc>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400">
                  <a:solidFill>
                    <a:srgbClr val="000000"/>
                  </a:solidFill>
                  <a:latin typeface="NewCenturySchlbk"/>
                </a:rPr>
                <a:t>9</a:t>
              </a:r>
            </a:p>
          </p:txBody>
        </p:sp>
        <p:sp>
          <p:nvSpPr>
            <p:cNvPr id="64706" name="Rectangle 189"/>
            <p:cNvSpPr>
              <a:spLocks noChangeArrowheads="1"/>
            </p:cNvSpPr>
            <p:nvPr/>
          </p:nvSpPr>
          <p:spPr bwMode="auto">
            <a:xfrm>
              <a:off x="4727" y="1225"/>
              <a:ext cx="182" cy="221"/>
            </a:xfrm>
            <a:prstGeom prst="rect">
              <a:avLst/>
            </a:prstGeom>
            <a:noFill/>
            <a:ln w="9525">
              <a:noFill/>
              <a:round/>
              <a:headEnd/>
              <a:tailEnd/>
            </a:ln>
          </p:spPr>
          <p:txBody>
            <a:bodyPr wrap="none" lIns="90360" tIns="44280" rIns="90360" bIns="44280">
              <a:spAutoFit/>
            </a:bodyPr>
            <a:lstStyle/>
            <a:p>
              <a:pPr defTabSz="457200" eaLnBrk="0" hangingPunct="0">
                <a:lnSpc>
                  <a:spcPct val="123000"/>
                </a:lnSpc>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400">
                  <a:solidFill>
                    <a:srgbClr val="000000"/>
                  </a:solidFill>
                  <a:latin typeface="NewCenturySchlbk"/>
                </a:rPr>
                <a:t>F</a:t>
              </a:r>
            </a:p>
          </p:txBody>
        </p:sp>
        <p:sp>
          <p:nvSpPr>
            <p:cNvPr id="64707" name="Rectangle 190"/>
            <p:cNvSpPr>
              <a:spLocks noChangeArrowheads="1"/>
            </p:cNvSpPr>
            <p:nvPr/>
          </p:nvSpPr>
          <p:spPr bwMode="auto">
            <a:xfrm>
              <a:off x="4947" y="1073"/>
              <a:ext cx="238" cy="221"/>
            </a:xfrm>
            <a:prstGeom prst="rect">
              <a:avLst/>
            </a:prstGeom>
            <a:noFill/>
            <a:ln w="9525">
              <a:noFill/>
              <a:round/>
              <a:headEnd/>
              <a:tailEnd/>
            </a:ln>
          </p:spPr>
          <p:txBody>
            <a:bodyPr wrap="none" lIns="90360" tIns="44280" rIns="90360" bIns="44280">
              <a:spAutoFit/>
            </a:bodyPr>
            <a:lstStyle/>
            <a:p>
              <a:pPr defTabSz="457200" eaLnBrk="0" hangingPunct="0">
                <a:lnSpc>
                  <a:spcPct val="123000"/>
                </a:lnSpc>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400">
                  <a:solidFill>
                    <a:srgbClr val="000000"/>
                  </a:solidFill>
                  <a:latin typeface="NewCenturySchlbk"/>
                </a:rPr>
                <a:t>10</a:t>
              </a:r>
            </a:p>
          </p:txBody>
        </p:sp>
        <p:sp>
          <p:nvSpPr>
            <p:cNvPr id="64708" name="Rectangle 191"/>
            <p:cNvSpPr>
              <a:spLocks noChangeArrowheads="1"/>
            </p:cNvSpPr>
            <p:nvPr/>
          </p:nvSpPr>
          <p:spPr bwMode="auto">
            <a:xfrm>
              <a:off x="4942" y="1225"/>
              <a:ext cx="257" cy="221"/>
            </a:xfrm>
            <a:prstGeom prst="rect">
              <a:avLst/>
            </a:prstGeom>
            <a:noFill/>
            <a:ln w="9525">
              <a:noFill/>
              <a:round/>
              <a:headEnd/>
              <a:tailEnd/>
            </a:ln>
          </p:spPr>
          <p:txBody>
            <a:bodyPr wrap="none" lIns="90360" tIns="44280" rIns="90360" bIns="44280">
              <a:spAutoFit/>
            </a:bodyPr>
            <a:lstStyle/>
            <a:p>
              <a:pPr defTabSz="457200" eaLnBrk="0" hangingPunct="0">
                <a:lnSpc>
                  <a:spcPct val="123000"/>
                </a:lnSpc>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400">
                  <a:solidFill>
                    <a:srgbClr val="000000"/>
                  </a:solidFill>
                  <a:latin typeface="NewCenturySchlbk"/>
                </a:rPr>
                <a:t>Ne</a:t>
              </a:r>
            </a:p>
          </p:txBody>
        </p:sp>
        <p:sp>
          <p:nvSpPr>
            <p:cNvPr id="64709" name="Rectangle 192"/>
            <p:cNvSpPr>
              <a:spLocks noChangeArrowheads="1"/>
            </p:cNvSpPr>
            <p:nvPr/>
          </p:nvSpPr>
          <p:spPr bwMode="auto">
            <a:xfrm>
              <a:off x="3659" y="1378"/>
              <a:ext cx="238" cy="221"/>
            </a:xfrm>
            <a:prstGeom prst="rect">
              <a:avLst/>
            </a:prstGeom>
            <a:noFill/>
            <a:ln w="9525">
              <a:noFill/>
              <a:round/>
              <a:headEnd/>
              <a:tailEnd/>
            </a:ln>
          </p:spPr>
          <p:txBody>
            <a:bodyPr wrap="none" lIns="90360" tIns="44280" rIns="90360" bIns="44280">
              <a:spAutoFit/>
            </a:bodyPr>
            <a:lstStyle/>
            <a:p>
              <a:pPr defTabSz="457200" eaLnBrk="0" hangingPunct="0">
                <a:lnSpc>
                  <a:spcPct val="123000"/>
                </a:lnSpc>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400">
                  <a:solidFill>
                    <a:srgbClr val="000000"/>
                  </a:solidFill>
                  <a:latin typeface="NewCenturySchlbk"/>
                </a:rPr>
                <a:t>13</a:t>
              </a:r>
            </a:p>
          </p:txBody>
        </p:sp>
        <p:sp>
          <p:nvSpPr>
            <p:cNvPr id="64710" name="Rectangle 193"/>
            <p:cNvSpPr>
              <a:spLocks noChangeArrowheads="1"/>
            </p:cNvSpPr>
            <p:nvPr/>
          </p:nvSpPr>
          <p:spPr bwMode="auto">
            <a:xfrm>
              <a:off x="3655" y="1531"/>
              <a:ext cx="226" cy="221"/>
            </a:xfrm>
            <a:prstGeom prst="rect">
              <a:avLst/>
            </a:prstGeom>
            <a:noFill/>
            <a:ln w="9525">
              <a:noFill/>
              <a:round/>
              <a:headEnd/>
              <a:tailEnd/>
            </a:ln>
          </p:spPr>
          <p:txBody>
            <a:bodyPr wrap="none" lIns="90360" tIns="44280" rIns="90360" bIns="44280">
              <a:spAutoFit/>
            </a:bodyPr>
            <a:lstStyle/>
            <a:p>
              <a:pPr defTabSz="457200" eaLnBrk="0" hangingPunct="0">
                <a:lnSpc>
                  <a:spcPct val="123000"/>
                </a:lnSpc>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400">
                  <a:solidFill>
                    <a:srgbClr val="000000"/>
                  </a:solidFill>
                  <a:latin typeface="NewCenturySchlbk"/>
                </a:rPr>
                <a:t>Al</a:t>
              </a:r>
            </a:p>
          </p:txBody>
        </p:sp>
        <p:sp>
          <p:nvSpPr>
            <p:cNvPr id="64711" name="Rectangle 194"/>
            <p:cNvSpPr>
              <a:spLocks noChangeArrowheads="1"/>
            </p:cNvSpPr>
            <p:nvPr/>
          </p:nvSpPr>
          <p:spPr bwMode="auto">
            <a:xfrm>
              <a:off x="3918" y="1378"/>
              <a:ext cx="238" cy="221"/>
            </a:xfrm>
            <a:prstGeom prst="rect">
              <a:avLst/>
            </a:prstGeom>
            <a:noFill/>
            <a:ln w="9525">
              <a:noFill/>
              <a:round/>
              <a:headEnd/>
              <a:tailEnd/>
            </a:ln>
          </p:spPr>
          <p:txBody>
            <a:bodyPr wrap="none" lIns="90360" tIns="44280" rIns="90360" bIns="44280">
              <a:spAutoFit/>
            </a:bodyPr>
            <a:lstStyle/>
            <a:p>
              <a:pPr defTabSz="457200" eaLnBrk="0" hangingPunct="0">
                <a:lnSpc>
                  <a:spcPct val="123000"/>
                </a:lnSpc>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400">
                  <a:solidFill>
                    <a:srgbClr val="000000"/>
                  </a:solidFill>
                  <a:latin typeface="NewCenturySchlbk"/>
                </a:rPr>
                <a:t>14</a:t>
              </a:r>
            </a:p>
          </p:txBody>
        </p:sp>
        <p:sp>
          <p:nvSpPr>
            <p:cNvPr id="64712" name="Rectangle 195"/>
            <p:cNvSpPr>
              <a:spLocks noChangeArrowheads="1"/>
            </p:cNvSpPr>
            <p:nvPr/>
          </p:nvSpPr>
          <p:spPr bwMode="auto">
            <a:xfrm>
              <a:off x="3915" y="1531"/>
              <a:ext cx="220" cy="221"/>
            </a:xfrm>
            <a:prstGeom prst="rect">
              <a:avLst/>
            </a:prstGeom>
            <a:noFill/>
            <a:ln w="9525">
              <a:noFill/>
              <a:round/>
              <a:headEnd/>
              <a:tailEnd/>
            </a:ln>
          </p:spPr>
          <p:txBody>
            <a:bodyPr wrap="none" lIns="90360" tIns="44280" rIns="90360" bIns="44280">
              <a:spAutoFit/>
            </a:bodyPr>
            <a:lstStyle/>
            <a:p>
              <a:pPr defTabSz="457200" eaLnBrk="0" hangingPunct="0">
                <a:lnSpc>
                  <a:spcPct val="123000"/>
                </a:lnSpc>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400">
                  <a:solidFill>
                    <a:srgbClr val="000000"/>
                  </a:solidFill>
                  <a:latin typeface="NewCenturySchlbk"/>
                </a:rPr>
                <a:t>Si</a:t>
              </a:r>
            </a:p>
          </p:txBody>
        </p:sp>
        <p:sp>
          <p:nvSpPr>
            <p:cNvPr id="64713" name="Rectangle 196"/>
            <p:cNvSpPr>
              <a:spLocks noChangeArrowheads="1"/>
            </p:cNvSpPr>
            <p:nvPr/>
          </p:nvSpPr>
          <p:spPr bwMode="auto">
            <a:xfrm>
              <a:off x="4177" y="1378"/>
              <a:ext cx="238" cy="221"/>
            </a:xfrm>
            <a:prstGeom prst="rect">
              <a:avLst/>
            </a:prstGeom>
            <a:noFill/>
            <a:ln w="9525">
              <a:noFill/>
              <a:round/>
              <a:headEnd/>
              <a:tailEnd/>
            </a:ln>
          </p:spPr>
          <p:txBody>
            <a:bodyPr wrap="none" lIns="90360" tIns="44280" rIns="90360" bIns="44280">
              <a:spAutoFit/>
            </a:bodyPr>
            <a:lstStyle/>
            <a:p>
              <a:pPr defTabSz="457200" eaLnBrk="0" hangingPunct="0">
                <a:lnSpc>
                  <a:spcPct val="123000"/>
                </a:lnSpc>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400">
                  <a:solidFill>
                    <a:srgbClr val="000000"/>
                  </a:solidFill>
                  <a:latin typeface="NewCenturySchlbk"/>
                </a:rPr>
                <a:t>15</a:t>
              </a:r>
            </a:p>
          </p:txBody>
        </p:sp>
        <p:sp>
          <p:nvSpPr>
            <p:cNvPr id="64714" name="Rectangle 197"/>
            <p:cNvSpPr>
              <a:spLocks noChangeArrowheads="1"/>
            </p:cNvSpPr>
            <p:nvPr/>
          </p:nvSpPr>
          <p:spPr bwMode="auto">
            <a:xfrm>
              <a:off x="4217" y="1531"/>
              <a:ext cx="189" cy="221"/>
            </a:xfrm>
            <a:prstGeom prst="rect">
              <a:avLst/>
            </a:prstGeom>
            <a:noFill/>
            <a:ln w="9525">
              <a:noFill/>
              <a:round/>
              <a:headEnd/>
              <a:tailEnd/>
            </a:ln>
          </p:spPr>
          <p:txBody>
            <a:bodyPr wrap="none" lIns="90360" tIns="44280" rIns="90360" bIns="44280">
              <a:spAutoFit/>
            </a:bodyPr>
            <a:lstStyle/>
            <a:p>
              <a:pPr defTabSz="457200" eaLnBrk="0" hangingPunct="0">
                <a:lnSpc>
                  <a:spcPct val="123000"/>
                </a:lnSpc>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400">
                  <a:solidFill>
                    <a:srgbClr val="000000"/>
                  </a:solidFill>
                  <a:latin typeface="NewCenturySchlbk"/>
                </a:rPr>
                <a:t>P</a:t>
              </a:r>
            </a:p>
          </p:txBody>
        </p:sp>
        <p:sp>
          <p:nvSpPr>
            <p:cNvPr id="64715" name="Rectangle 198"/>
            <p:cNvSpPr>
              <a:spLocks noChangeArrowheads="1"/>
            </p:cNvSpPr>
            <p:nvPr/>
          </p:nvSpPr>
          <p:spPr bwMode="auto">
            <a:xfrm>
              <a:off x="4436" y="1378"/>
              <a:ext cx="238" cy="221"/>
            </a:xfrm>
            <a:prstGeom prst="rect">
              <a:avLst/>
            </a:prstGeom>
            <a:noFill/>
            <a:ln w="9525">
              <a:noFill/>
              <a:round/>
              <a:headEnd/>
              <a:tailEnd/>
            </a:ln>
          </p:spPr>
          <p:txBody>
            <a:bodyPr wrap="none" lIns="90360" tIns="44280" rIns="90360" bIns="44280">
              <a:spAutoFit/>
            </a:bodyPr>
            <a:lstStyle/>
            <a:p>
              <a:pPr defTabSz="457200" eaLnBrk="0" hangingPunct="0">
                <a:lnSpc>
                  <a:spcPct val="123000"/>
                </a:lnSpc>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400">
                  <a:solidFill>
                    <a:srgbClr val="000000"/>
                  </a:solidFill>
                  <a:latin typeface="NewCenturySchlbk"/>
                </a:rPr>
                <a:t>16</a:t>
              </a:r>
            </a:p>
          </p:txBody>
        </p:sp>
        <p:sp>
          <p:nvSpPr>
            <p:cNvPr id="64716" name="Rectangle 199"/>
            <p:cNvSpPr>
              <a:spLocks noChangeArrowheads="1"/>
            </p:cNvSpPr>
            <p:nvPr/>
          </p:nvSpPr>
          <p:spPr bwMode="auto">
            <a:xfrm>
              <a:off x="4481" y="1531"/>
              <a:ext cx="189" cy="221"/>
            </a:xfrm>
            <a:prstGeom prst="rect">
              <a:avLst/>
            </a:prstGeom>
            <a:noFill/>
            <a:ln w="9525">
              <a:noFill/>
              <a:round/>
              <a:headEnd/>
              <a:tailEnd/>
            </a:ln>
          </p:spPr>
          <p:txBody>
            <a:bodyPr wrap="none" lIns="90360" tIns="44280" rIns="90360" bIns="44280">
              <a:spAutoFit/>
            </a:bodyPr>
            <a:lstStyle/>
            <a:p>
              <a:pPr defTabSz="457200" eaLnBrk="0" hangingPunct="0">
                <a:lnSpc>
                  <a:spcPct val="123000"/>
                </a:lnSpc>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400">
                  <a:solidFill>
                    <a:srgbClr val="000000"/>
                  </a:solidFill>
                  <a:latin typeface="NewCenturySchlbk"/>
                </a:rPr>
                <a:t>S</a:t>
              </a:r>
            </a:p>
          </p:txBody>
        </p:sp>
        <p:sp>
          <p:nvSpPr>
            <p:cNvPr id="64717" name="Rectangle 200"/>
            <p:cNvSpPr>
              <a:spLocks noChangeArrowheads="1"/>
            </p:cNvSpPr>
            <p:nvPr/>
          </p:nvSpPr>
          <p:spPr bwMode="auto">
            <a:xfrm>
              <a:off x="4688" y="1378"/>
              <a:ext cx="238" cy="221"/>
            </a:xfrm>
            <a:prstGeom prst="rect">
              <a:avLst/>
            </a:prstGeom>
            <a:noFill/>
            <a:ln w="9525">
              <a:noFill/>
              <a:round/>
              <a:headEnd/>
              <a:tailEnd/>
            </a:ln>
          </p:spPr>
          <p:txBody>
            <a:bodyPr wrap="none" lIns="90360" tIns="44280" rIns="90360" bIns="44280">
              <a:spAutoFit/>
            </a:bodyPr>
            <a:lstStyle/>
            <a:p>
              <a:pPr defTabSz="457200" eaLnBrk="0" hangingPunct="0">
                <a:lnSpc>
                  <a:spcPct val="123000"/>
                </a:lnSpc>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400">
                  <a:solidFill>
                    <a:srgbClr val="000000"/>
                  </a:solidFill>
                  <a:latin typeface="NewCenturySchlbk"/>
                </a:rPr>
                <a:t>17</a:t>
              </a:r>
            </a:p>
          </p:txBody>
        </p:sp>
        <p:sp>
          <p:nvSpPr>
            <p:cNvPr id="64718" name="Rectangle 201"/>
            <p:cNvSpPr>
              <a:spLocks noChangeArrowheads="1"/>
            </p:cNvSpPr>
            <p:nvPr/>
          </p:nvSpPr>
          <p:spPr bwMode="auto">
            <a:xfrm>
              <a:off x="4683" y="1531"/>
              <a:ext cx="226" cy="221"/>
            </a:xfrm>
            <a:prstGeom prst="rect">
              <a:avLst/>
            </a:prstGeom>
            <a:noFill/>
            <a:ln w="9525">
              <a:noFill/>
              <a:round/>
              <a:headEnd/>
              <a:tailEnd/>
            </a:ln>
          </p:spPr>
          <p:txBody>
            <a:bodyPr wrap="none" lIns="90360" tIns="44280" rIns="90360" bIns="44280">
              <a:spAutoFit/>
            </a:bodyPr>
            <a:lstStyle/>
            <a:p>
              <a:pPr defTabSz="457200" eaLnBrk="0" hangingPunct="0">
                <a:lnSpc>
                  <a:spcPct val="123000"/>
                </a:lnSpc>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400">
                  <a:solidFill>
                    <a:srgbClr val="000000"/>
                  </a:solidFill>
                  <a:latin typeface="NewCenturySchlbk"/>
                </a:rPr>
                <a:t>Cl</a:t>
              </a:r>
            </a:p>
          </p:txBody>
        </p:sp>
        <p:sp>
          <p:nvSpPr>
            <p:cNvPr id="64719" name="Rectangle 202"/>
            <p:cNvSpPr>
              <a:spLocks noChangeArrowheads="1"/>
            </p:cNvSpPr>
            <p:nvPr/>
          </p:nvSpPr>
          <p:spPr bwMode="auto">
            <a:xfrm>
              <a:off x="4947" y="1378"/>
              <a:ext cx="238" cy="221"/>
            </a:xfrm>
            <a:prstGeom prst="rect">
              <a:avLst/>
            </a:prstGeom>
            <a:noFill/>
            <a:ln w="9525">
              <a:noFill/>
              <a:round/>
              <a:headEnd/>
              <a:tailEnd/>
            </a:ln>
          </p:spPr>
          <p:txBody>
            <a:bodyPr wrap="none" lIns="90360" tIns="44280" rIns="90360" bIns="44280">
              <a:spAutoFit/>
            </a:bodyPr>
            <a:lstStyle/>
            <a:p>
              <a:pPr defTabSz="457200" eaLnBrk="0" hangingPunct="0">
                <a:lnSpc>
                  <a:spcPct val="123000"/>
                </a:lnSpc>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400">
                  <a:solidFill>
                    <a:srgbClr val="000000"/>
                  </a:solidFill>
                  <a:latin typeface="NewCenturySchlbk"/>
                </a:rPr>
                <a:t>18</a:t>
              </a:r>
            </a:p>
          </p:txBody>
        </p:sp>
        <p:sp>
          <p:nvSpPr>
            <p:cNvPr id="64720" name="Rectangle 203"/>
            <p:cNvSpPr>
              <a:spLocks noChangeArrowheads="1"/>
            </p:cNvSpPr>
            <p:nvPr/>
          </p:nvSpPr>
          <p:spPr bwMode="auto">
            <a:xfrm>
              <a:off x="4939" y="1531"/>
              <a:ext cx="239" cy="221"/>
            </a:xfrm>
            <a:prstGeom prst="rect">
              <a:avLst/>
            </a:prstGeom>
            <a:noFill/>
            <a:ln w="9525">
              <a:noFill/>
              <a:round/>
              <a:headEnd/>
              <a:tailEnd/>
            </a:ln>
          </p:spPr>
          <p:txBody>
            <a:bodyPr wrap="none" lIns="90360" tIns="44280" rIns="90360" bIns="44280">
              <a:spAutoFit/>
            </a:bodyPr>
            <a:lstStyle/>
            <a:p>
              <a:pPr defTabSz="457200" eaLnBrk="0" hangingPunct="0">
                <a:lnSpc>
                  <a:spcPct val="123000"/>
                </a:lnSpc>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400">
                  <a:solidFill>
                    <a:srgbClr val="000000"/>
                  </a:solidFill>
                  <a:latin typeface="NewCenturySchlbk"/>
                </a:rPr>
                <a:t>Ar</a:t>
              </a:r>
            </a:p>
          </p:txBody>
        </p:sp>
        <p:sp>
          <p:nvSpPr>
            <p:cNvPr id="64721" name="Rectangle 204"/>
            <p:cNvSpPr>
              <a:spLocks noChangeArrowheads="1"/>
            </p:cNvSpPr>
            <p:nvPr/>
          </p:nvSpPr>
          <p:spPr bwMode="auto">
            <a:xfrm>
              <a:off x="591" y="2141"/>
              <a:ext cx="263" cy="221"/>
            </a:xfrm>
            <a:prstGeom prst="rect">
              <a:avLst/>
            </a:prstGeom>
            <a:noFill/>
            <a:ln w="9525">
              <a:noFill/>
              <a:round/>
              <a:headEnd/>
              <a:tailEnd/>
            </a:ln>
          </p:spPr>
          <p:txBody>
            <a:bodyPr wrap="none" lIns="90360" tIns="44280" rIns="90360" bIns="44280">
              <a:spAutoFit/>
            </a:bodyPr>
            <a:lstStyle/>
            <a:p>
              <a:pPr defTabSz="457200" eaLnBrk="0" hangingPunct="0">
                <a:lnSpc>
                  <a:spcPct val="123000"/>
                </a:lnSpc>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400">
                  <a:solidFill>
                    <a:srgbClr val="000000"/>
                  </a:solidFill>
                  <a:latin typeface="NewCenturySchlbk"/>
                </a:rPr>
                <a:t>Rb</a:t>
              </a:r>
            </a:p>
          </p:txBody>
        </p:sp>
        <p:sp>
          <p:nvSpPr>
            <p:cNvPr id="64722" name="Rectangle 205"/>
            <p:cNvSpPr>
              <a:spLocks noChangeArrowheads="1"/>
            </p:cNvSpPr>
            <p:nvPr/>
          </p:nvSpPr>
          <p:spPr bwMode="auto">
            <a:xfrm>
              <a:off x="855" y="1988"/>
              <a:ext cx="238" cy="221"/>
            </a:xfrm>
            <a:prstGeom prst="rect">
              <a:avLst/>
            </a:prstGeom>
            <a:noFill/>
            <a:ln w="9525">
              <a:noFill/>
              <a:round/>
              <a:headEnd/>
              <a:tailEnd/>
            </a:ln>
          </p:spPr>
          <p:txBody>
            <a:bodyPr wrap="none" lIns="90360" tIns="44280" rIns="90360" bIns="44280">
              <a:spAutoFit/>
            </a:bodyPr>
            <a:lstStyle/>
            <a:p>
              <a:pPr defTabSz="457200" eaLnBrk="0" hangingPunct="0">
                <a:lnSpc>
                  <a:spcPct val="123000"/>
                </a:lnSpc>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400">
                  <a:solidFill>
                    <a:srgbClr val="000000"/>
                  </a:solidFill>
                  <a:latin typeface="NewCenturySchlbk"/>
                </a:rPr>
                <a:t>38</a:t>
              </a:r>
            </a:p>
          </p:txBody>
        </p:sp>
        <p:sp>
          <p:nvSpPr>
            <p:cNvPr id="64723" name="Rectangle 206"/>
            <p:cNvSpPr>
              <a:spLocks noChangeArrowheads="1"/>
            </p:cNvSpPr>
            <p:nvPr/>
          </p:nvSpPr>
          <p:spPr bwMode="auto">
            <a:xfrm>
              <a:off x="849" y="2141"/>
              <a:ext cx="233" cy="221"/>
            </a:xfrm>
            <a:prstGeom prst="rect">
              <a:avLst/>
            </a:prstGeom>
            <a:noFill/>
            <a:ln w="9525">
              <a:noFill/>
              <a:round/>
              <a:headEnd/>
              <a:tailEnd/>
            </a:ln>
          </p:spPr>
          <p:txBody>
            <a:bodyPr wrap="none" lIns="90360" tIns="44280" rIns="90360" bIns="44280">
              <a:spAutoFit/>
            </a:bodyPr>
            <a:lstStyle/>
            <a:p>
              <a:pPr defTabSz="457200" eaLnBrk="0" hangingPunct="0">
                <a:lnSpc>
                  <a:spcPct val="123000"/>
                </a:lnSpc>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400">
                  <a:solidFill>
                    <a:srgbClr val="000000"/>
                  </a:solidFill>
                  <a:latin typeface="NewCenturySchlbk"/>
                </a:rPr>
                <a:t>Sr</a:t>
              </a:r>
            </a:p>
          </p:txBody>
        </p:sp>
        <p:sp>
          <p:nvSpPr>
            <p:cNvPr id="64724" name="Rectangle 207"/>
            <p:cNvSpPr>
              <a:spLocks noChangeArrowheads="1"/>
            </p:cNvSpPr>
            <p:nvPr/>
          </p:nvSpPr>
          <p:spPr bwMode="auto">
            <a:xfrm>
              <a:off x="1107" y="1988"/>
              <a:ext cx="238" cy="221"/>
            </a:xfrm>
            <a:prstGeom prst="rect">
              <a:avLst/>
            </a:prstGeom>
            <a:noFill/>
            <a:ln w="9525">
              <a:noFill/>
              <a:round/>
              <a:headEnd/>
              <a:tailEnd/>
            </a:ln>
          </p:spPr>
          <p:txBody>
            <a:bodyPr wrap="none" lIns="90360" tIns="44280" rIns="90360" bIns="44280">
              <a:spAutoFit/>
            </a:bodyPr>
            <a:lstStyle/>
            <a:p>
              <a:pPr defTabSz="457200" eaLnBrk="0" hangingPunct="0">
                <a:lnSpc>
                  <a:spcPct val="123000"/>
                </a:lnSpc>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400">
                  <a:solidFill>
                    <a:srgbClr val="000000"/>
                  </a:solidFill>
                  <a:latin typeface="NewCenturySchlbk"/>
                </a:rPr>
                <a:t>39</a:t>
              </a:r>
            </a:p>
          </p:txBody>
        </p:sp>
        <p:sp>
          <p:nvSpPr>
            <p:cNvPr id="64725" name="Rectangle 208"/>
            <p:cNvSpPr>
              <a:spLocks noChangeArrowheads="1"/>
            </p:cNvSpPr>
            <p:nvPr/>
          </p:nvSpPr>
          <p:spPr bwMode="auto">
            <a:xfrm>
              <a:off x="1149" y="2141"/>
              <a:ext cx="189" cy="221"/>
            </a:xfrm>
            <a:prstGeom prst="rect">
              <a:avLst/>
            </a:prstGeom>
            <a:noFill/>
            <a:ln w="9525">
              <a:noFill/>
              <a:round/>
              <a:headEnd/>
              <a:tailEnd/>
            </a:ln>
          </p:spPr>
          <p:txBody>
            <a:bodyPr wrap="none" lIns="90360" tIns="44280" rIns="90360" bIns="44280">
              <a:spAutoFit/>
            </a:bodyPr>
            <a:lstStyle/>
            <a:p>
              <a:pPr defTabSz="457200" eaLnBrk="0" hangingPunct="0">
                <a:lnSpc>
                  <a:spcPct val="123000"/>
                </a:lnSpc>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400">
                  <a:solidFill>
                    <a:srgbClr val="000000"/>
                  </a:solidFill>
                  <a:latin typeface="NewCenturySchlbk"/>
                </a:rPr>
                <a:t>Y</a:t>
              </a:r>
            </a:p>
          </p:txBody>
        </p:sp>
        <p:sp>
          <p:nvSpPr>
            <p:cNvPr id="64726" name="Rectangle 209"/>
            <p:cNvSpPr>
              <a:spLocks noChangeArrowheads="1"/>
            </p:cNvSpPr>
            <p:nvPr/>
          </p:nvSpPr>
          <p:spPr bwMode="auto">
            <a:xfrm>
              <a:off x="1366" y="1988"/>
              <a:ext cx="238" cy="221"/>
            </a:xfrm>
            <a:prstGeom prst="rect">
              <a:avLst/>
            </a:prstGeom>
            <a:noFill/>
            <a:ln w="9525">
              <a:noFill/>
              <a:round/>
              <a:headEnd/>
              <a:tailEnd/>
            </a:ln>
          </p:spPr>
          <p:txBody>
            <a:bodyPr wrap="none" lIns="90360" tIns="44280" rIns="90360" bIns="44280">
              <a:spAutoFit/>
            </a:bodyPr>
            <a:lstStyle/>
            <a:p>
              <a:pPr defTabSz="457200" eaLnBrk="0" hangingPunct="0">
                <a:lnSpc>
                  <a:spcPct val="123000"/>
                </a:lnSpc>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400">
                  <a:solidFill>
                    <a:srgbClr val="000000"/>
                  </a:solidFill>
                  <a:latin typeface="NewCenturySchlbk"/>
                </a:rPr>
                <a:t>40</a:t>
              </a:r>
            </a:p>
          </p:txBody>
        </p:sp>
        <p:sp>
          <p:nvSpPr>
            <p:cNvPr id="64727" name="Rectangle 210"/>
            <p:cNvSpPr>
              <a:spLocks noChangeArrowheads="1"/>
            </p:cNvSpPr>
            <p:nvPr/>
          </p:nvSpPr>
          <p:spPr bwMode="auto">
            <a:xfrm>
              <a:off x="1357" y="2141"/>
              <a:ext cx="226" cy="221"/>
            </a:xfrm>
            <a:prstGeom prst="rect">
              <a:avLst/>
            </a:prstGeom>
            <a:noFill/>
            <a:ln w="9525">
              <a:noFill/>
              <a:round/>
              <a:headEnd/>
              <a:tailEnd/>
            </a:ln>
          </p:spPr>
          <p:txBody>
            <a:bodyPr wrap="none" lIns="90360" tIns="44280" rIns="90360" bIns="44280">
              <a:spAutoFit/>
            </a:bodyPr>
            <a:lstStyle/>
            <a:p>
              <a:pPr defTabSz="457200" eaLnBrk="0" hangingPunct="0">
                <a:lnSpc>
                  <a:spcPct val="123000"/>
                </a:lnSpc>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400">
                  <a:solidFill>
                    <a:srgbClr val="000000"/>
                  </a:solidFill>
                  <a:latin typeface="NewCenturySchlbk"/>
                </a:rPr>
                <a:t>Zr</a:t>
              </a:r>
            </a:p>
          </p:txBody>
        </p:sp>
        <p:sp>
          <p:nvSpPr>
            <p:cNvPr id="64728" name="Rectangle 211"/>
            <p:cNvSpPr>
              <a:spLocks noChangeArrowheads="1"/>
            </p:cNvSpPr>
            <p:nvPr/>
          </p:nvSpPr>
          <p:spPr bwMode="auto">
            <a:xfrm>
              <a:off x="1625" y="1988"/>
              <a:ext cx="238" cy="221"/>
            </a:xfrm>
            <a:prstGeom prst="rect">
              <a:avLst/>
            </a:prstGeom>
            <a:noFill/>
            <a:ln w="9525">
              <a:noFill/>
              <a:round/>
              <a:headEnd/>
              <a:tailEnd/>
            </a:ln>
          </p:spPr>
          <p:txBody>
            <a:bodyPr wrap="none" lIns="90360" tIns="44280" rIns="90360" bIns="44280">
              <a:spAutoFit/>
            </a:bodyPr>
            <a:lstStyle/>
            <a:p>
              <a:pPr defTabSz="457200" eaLnBrk="0" hangingPunct="0">
                <a:lnSpc>
                  <a:spcPct val="123000"/>
                </a:lnSpc>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400">
                  <a:solidFill>
                    <a:srgbClr val="000000"/>
                  </a:solidFill>
                  <a:latin typeface="NewCenturySchlbk"/>
                </a:rPr>
                <a:t>41</a:t>
              </a:r>
            </a:p>
          </p:txBody>
        </p:sp>
        <p:sp>
          <p:nvSpPr>
            <p:cNvPr id="64729" name="Rectangle 212"/>
            <p:cNvSpPr>
              <a:spLocks noChangeArrowheads="1"/>
            </p:cNvSpPr>
            <p:nvPr/>
          </p:nvSpPr>
          <p:spPr bwMode="auto">
            <a:xfrm>
              <a:off x="1618" y="2141"/>
              <a:ext cx="263" cy="221"/>
            </a:xfrm>
            <a:prstGeom prst="rect">
              <a:avLst/>
            </a:prstGeom>
            <a:noFill/>
            <a:ln w="9525">
              <a:noFill/>
              <a:round/>
              <a:headEnd/>
              <a:tailEnd/>
            </a:ln>
          </p:spPr>
          <p:txBody>
            <a:bodyPr wrap="none" lIns="90360" tIns="44280" rIns="90360" bIns="44280">
              <a:spAutoFit/>
            </a:bodyPr>
            <a:lstStyle/>
            <a:p>
              <a:pPr defTabSz="457200" eaLnBrk="0" hangingPunct="0">
                <a:lnSpc>
                  <a:spcPct val="123000"/>
                </a:lnSpc>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400">
                  <a:solidFill>
                    <a:srgbClr val="000000"/>
                  </a:solidFill>
                  <a:latin typeface="NewCenturySchlbk"/>
                </a:rPr>
                <a:t>Nb</a:t>
              </a:r>
            </a:p>
          </p:txBody>
        </p:sp>
        <p:sp>
          <p:nvSpPr>
            <p:cNvPr id="64730" name="Rectangle 213"/>
            <p:cNvSpPr>
              <a:spLocks noChangeArrowheads="1"/>
            </p:cNvSpPr>
            <p:nvPr/>
          </p:nvSpPr>
          <p:spPr bwMode="auto">
            <a:xfrm>
              <a:off x="1884" y="1988"/>
              <a:ext cx="238" cy="221"/>
            </a:xfrm>
            <a:prstGeom prst="rect">
              <a:avLst/>
            </a:prstGeom>
            <a:noFill/>
            <a:ln w="9525">
              <a:noFill/>
              <a:round/>
              <a:headEnd/>
              <a:tailEnd/>
            </a:ln>
          </p:spPr>
          <p:txBody>
            <a:bodyPr wrap="none" lIns="90360" tIns="44280" rIns="90360" bIns="44280">
              <a:spAutoFit/>
            </a:bodyPr>
            <a:lstStyle/>
            <a:p>
              <a:pPr defTabSz="457200" eaLnBrk="0" hangingPunct="0">
                <a:lnSpc>
                  <a:spcPct val="123000"/>
                </a:lnSpc>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400">
                  <a:solidFill>
                    <a:srgbClr val="000000"/>
                  </a:solidFill>
                  <a:latin typeface="NewCenturySchlbk"/>
                </a:rPr>
                <a:t>42</a:t>
              </a:r>
            </a:p>
          </p:txBody>
        </p:sp>
        <p:sp>
          <p:nvSpPr>
            <p:cNvPr id="64731" name="Rectangle 214"/>
            <p:cNvSpPr>
              <a:spLocks noChangeArrowheads="1"/>
            </p:cNvSpPr>
            <p:nvPr/>
          </p:nvSpPr>
          <p:spPr bwMode="auto">
            <a:xfrm>
              <a:off x="1878" y="2141"/>
              <a:ext cx="275" cy="221"/>
            </a:xfrm>
            <a:prstGeom prst="rect">
              <a:avLst/>
            </a:prstGeom>
            <a:noFill/>
            <a:ln w="9525">
              <a:noFill/>
              <a:round/>
              <a:headEnd/>
              <a:tailEnd/>
            </a:ln>
          </p:spPr>
          <p:txBody>
            <a:bodyPr wrap="none" lIns="90360" tIns="44280" rIns="90360" bIns="44280">
              <a:spAutoFit/>
            </a:bodyPr>
            <a:lstStyle/>
            <a:p>
              <a:pPr defTabSz="457200" eaLnBrk="0" hangingPunct="0">
                <a:lnSpc>
                  <a:spcPct val="123000"/>
                </a:lnSpc>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400">
                  <a:solidFill>
                    <a:srgbClr val="000000"/>
                  </a:solidFill>
                  <a:latin typeface="NewCenturySchlbk"/>
                </a:rPr>
                <a:t>Mo</a:t>
              </a:r>
            </a:p>
          </p:txBody>
        </p:sp>
        <p:sp>
          <p:nvSpPr>
            <p:cNvPr id="64732" name="Rectangle 215"/>
            <p:cNvSpPr>
              <a:spLocks noChangeArrowheads="1"/>
            </p:cNvSpPr>
            <p:nvPr/>
          </p:nvSpPr>
          <p:spPr bwMode="auto">
            <a:xfrm>
              <a:off x="2131" y="1988"/>
              <a:ext cx="238" cy="221"/>
            </a:xfrm>
            <a:prstGeom prst="rect">
              <a:avLst/>
            </a:prstGeom>
            <a:noFill/>
            <a:ln w="9525">
              <a:noFill/>
              <a:round/>
              <a:headEnd/>
              <a:tailEnd/>
            </a:ln>
          </p:spPr>
          <p:txBody>
            <a:bodyPr wrap="none" lIns="90360" tIns="44280" rIns="90360" bIns="44280">
              <a:spAutoFit/>
            </a:bodyPr>
            <a:lstStyle/>
            <a:p>
              <a:pPr defTabSz="457200" eaLnBrk="0" hangingPunct="0">
                <a:lnSpc>
                  <a:spcPct val="123000"/>
                </a:lnSpc>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400">
                  <a:solidFill>
                    <a:srgbClr val="000000"/>
                  </a:solidFill>
                  <a:latin typeface="NewCenturySchlbk"/>
                </a:rPr>
                <a:t>43</a:t>
              </a:r>
            </a:p>
          </p:txBody>
        </p:sp>
        <p:sp>
          <p:nvSpPr>
            <p:cNvPr id="64733" name="Rectangle 216"/>
            <p:cNvSpPr>
              <a:spLocks noChangeArrowheads="1"/>
            </p:cNvSpPr>
            <p:nvPr/>
          </p:nvSpPr>
          <p:spPr bwMode="auto">
            <a:xfrm>
              <a:off x="2127" y="2141"/>
              <a:ext cx="244" cy="221"/>
            </a:xfrm>
            <a:prstGeom prst="rect">
              <a:avLst/>
            </a:prstGeom>
            <a:noFill/>
            <a:ln w="9525">
              <a:noFill/>
              <a:round/>
              <a:headEnd/>
              <a:tailEnd/>
            </a:ln>
          </p:spPr>
          <p:txBody>
            <a:bodyPr wrap="none" lIns="90360" tIns="44280" rIns="90360" bIns="44280">
              <a:spAutoFit/>
            </a:bodyPr>
            <a:lstStyle/>
            <a:p>
              <a:pPr defTabSz="457200" eaLnBrk="0" hangingPunct="0">
                <a:lnSpc>
                  <a:spcPct val="123000"/>
                </a:lnSpc>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400">
                  <a:solidFill>
                    <a:srgbClr val="000000"/>
                  </a:solidFill>
                  <a:latin typeface="NewCenturySchlbk"/>
                </a:rPr>
                <a:t>Tc</a:t>
              </a:r>
            </a:p>
          </p:txBody>
        </p:sp>
        <p:sp>
          <p:nvSpPr>
            <p:cNvPr id="64734" name="Rectangle 217"/>
            <p:cNvSpPr>
              <a:spLocks noChangeArrowheads="1"/>
            </p:cNvSpPr>
            <p:nvPr/>
          </p:nvSpPr>
          <p:spPr bwMode="auto">
            <a:xfrm>
              <a:off x="2390" y="1988"/>
              <a:ext cx="238" cy="221"/>
            </a:xfrm>
            <a:prstGeom prst="rect">
              <a:avLst/>
            </a:prstGeom>
            <a:noFill/>
            <a:ln w="9525">
              <a:noFill/>
              <a:round/>
              <a:headEnd/>
              <a:tailEnd/>
            </a:ln>
          </p:spPr>
          <p:txBody>
            <a:bodyPr wrap="none" lIns="90360" tIns="44280" rIns="90360" bIns="44280">
              <a:spAutoFit/>
            </a:bodyPr>
            <a:lstStyle/>
            <a:p>
              <a:pPr defTabSz="457200" eaLnBrk="0" hangingPunct="0">
                <a:lnSpc>
                  <a:spcPct val="123000"/>
                </a:lnSpc>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400">
                  <a:solidFill>
                    <a:srgbClr val="000000"/>
                  </a:solidFill>
                  <a:latin typeface="NewCenturySchlbk"/>
                </a:rPr>
                <a:t>44</a:t>
              </a:r>
            </a:p>
          </p:txBody>
        </p:sp>
        <p:sp>
          <p:nvSpPr>
            <p:cNvPr id="64735" name="Rectangle 218"/>
            <p:cNvSpPr>
              <a:spLocks noChangeArrowheads="1"/>
            </p:cNvSpPr>
            <p:nvPr/>
          </p:nvSpPr>
          <p:spPr bwMode="auto">
            <a:xfrm>
              <a:off x="2383" y="2141"/>
              <a:ext cx="263" cy="221"/>
            </a:xfrm>
            <a:prstGeom prst="rect">
              <a:avLst/>
            </a:prstGeom>
            <a:noFill/>
            <a:ln w="9525">
              <a:noFill/>
              <a:round/>
              <a:headEnd/>
              <a:tailEnd/>
            </a:ln>
          </p:spPr>
          <p:txBody>
            <a:bodyPr wrap="none" lIns="90360" tIns="44280" rIns="90360" bIns="44280">
              <a:spAutoFit/>
            </a:bodyPr>
            <a:lstStyle/>
            <a:p>
              <a:pPr defTabSz="457200" eaLnBrk="0" hangingPunct="0">
                <a:lnSpc>
                  <a:spcPct val="123000"/>
                </a:lnSpc>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400">
                  <a:solidFill>
                    <a:srgbClr val="000000"/>
                  </a:solidFill>
                  <a:latin typeface="NewCenturySchlbk"/>
                </a:rPr>
                <a:t>Ru</a:t>
              </a:r>
            </a:p>
          </p:txBody>
        </p:sp>
        <p:sp>
          <p:nvSpPr>
            <p:cNvPr id="64736" name="Rectangle 219"/>
            <p:cNvSpPr>
              <a:spLocks noChangeArrowheads="1"/>
            </p:cNvSpPr>
            <p:nvPr/>
          </p:nvSpPr>
          <p:spPr bwMode="auto">
            <a:xfrm>
              <a:off x="2648" y="1988"/>
              <a:ext cx="238" cy="221"/>
            </a:xfrm>
            <a:prstGeom prst="rect">
              <a:avLst/>
            </a:prstGeom>
            <a:noFill/>
            <a:ln w="9525">
              <a:noFill/>
              <a:round/>
              <a:headEnd/>
              <a:tailEnd/>
            </a:ln>
          </p:spPr>
          <p:txBody>
            <a:bodyPr wrap="none" lIns="90360" tIns="44280" rIns="90360" bIns="44280">
              <a:spAutoFit/>
            </a:bodyPr>
            <a:lstStyle/>
            <a:p>
              <a:pPr defTabSz="457200" eaLnBrk="0" hangingPunct="0">
                <a:lnSpc>
                  <a:spcPct val="123000"/>
                </a:lnSpc>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400">
                  <a:solidFill>
                    <a:srgbClr val="000000"/>
                  </a:solidFill>
                  <a:latin typeface="NewCenturySchlbk"/>
                </a:rPr>
                <a:t>45</a:t>
              </a:r>
            </a:p>
          </p:txBody>
        </p:sp>
        <p:sp>
          <p:nvSpPr>
            <p:cNvPr id="64737" name="Rectangle 220"/>
            <p:cNvSpPr>
              <a:spLocks noChangeArrowheads="1"/>
            </p:cNvSpPr>
            <p:nvPr/>
          </p:nvSpPr>
          <p:spPr bwMode="auto">
            <a:xfrm>
              <a:off x="2641" y="2141"/>
              <a:ext cx="263" cy="221"/>
            </a:xfrm>
            <a:prstGeom prst="rect">
              <a:avLst/>
            </a:prstGeom>
            <a:noFill/>
            <a:ln w="9525">
              <a:noFill/>
              <a:round/>
              <a:headEnd/>
              <a:tailEnd/>
            </a:ln>
          </p:spPr>
          <p:txBody>
            <a:bodyPr wrap="none" lIns="90360" tIns="44280" rIns="90360" bIns="44280">
              <a:spAutoFit/>
            </a:bodyPr>
            <a:lstStyle/>
            <a:p>
              <a:pPr defTabSz="457200" eaLnBrk="0" hangingPunct="0">
                <a:lnSpc>
                  <a:spcPct val="123000"/>
                </a:lnSpc>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400">
                  <a:solidFill>
                    <a:srgbClr val="000000"/>
                  </a:solidFill>
                  <a:latin typeface="NewCenturySchlbk"/>
                </a:rPr>
                <a:t>Rh</a:t>
              </a:r>
            </a:p>
          </p:txBody>
        </p:sp>
        <p:sp>
          <p:nvSpPr>
            <p:cNvPr id="64738" name="Rectangle 221"/>
            <p:cNvSpPr>
              <a:spLocks noChangeArrowheads="1"/>
            </p:cNvSpPr>
            <p:nvPr/>
          </p:nvSpPr>
          <p:spPr bwMode="auto">
            <a:xfrm>
              <a:off x="2907" y="1988"/>
              <a:ext cx="238" cy="221"/>
            </a:xfrm>
            <a:prstGeom prst="rect">
              <a:avLst/>
            </a:prstGeom>
            <a:noFill/>
            <a:ln w="9525">
              <a:noFill/>
              <a:round/>
              <a:headEnd/>
              <a:tailEnd/>
            </a:ln>
          </p:spPr>
          <p:txBody>
            <a:bodyPr wrap="none" lIns="90360" tIns="44280" rIns="90360" bIns="44280">
              <a:spAutoFit/>
            </a:bodyPr>
            <a:lstStyle/>
            <a:p>
              <a:pPr defTabSz="457200" eaLnBrk="0" hangingPunct="0">
                <a:lnSpc>
                  <a:spcPct val="123000"/>
                </a:lnSpc>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400" dirty="0">
                  <a:solidFill>
                    <a:srgbClr val="000000"/>
                  </a:solidFill>
                  <a:latin typeface="NewCenturySchlbk"/>
                </a:rPr>
                <a:t>46</a:t>
              </a:r>
            </a:p>
          </p:txBody>
        </p:sp>
        <p:sp>
          <p:nvSpPr>
            <p:cNvPr id="64739" name="Rectangle 222"/>
            <p:cNvSpPr>
              <a:spLocks noChangeArrowheads="1"/>
            </p:cNvSpPr>
            <p:nvPr/>
          </p:nvSpPr>
          <p:spPr bwMode="auto">
            <a:xfrm>
              <a:off x="2900" y="2141"/>
              <a:ext cx="257" cy="221"/>
            </a:xfrm>
            <a:prstGeom prst="rect">
              <a:avLst/>
            </a:prstGeom>
            <a:noFill/>
            <a:ln w="9525">
              <a:noFill/>
              <a:round/>
              <a:headEnd/>
              <a:tailEnd/>
            </a:ln>
          </p:spPr>
          <p:txBody>
            <a:bodyPr wrap="none" lIns="90360" tIns="44280" rIns="90360" bIns="44280">
              <a:spAutoFit/>
            </a:bodyPr>
            <a:lstStyle/>
            <a:p>
              <a:pPr defTabSz="457200" eaLnBrk="0" hangingPunct="0">
                <a:lnSpc>
                  <a:spcPct val="123000"/>
                </a:lnSpc>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400">
                  <a:solidFill>
                    <a:srgbClr val="000000"/>
                  </a:solidFill>
                  <a:latin typeface="NewCenturySchlbk"/>
                </a:rPr>
                <a:t>Pd</a:t>
              </a:r>
            </a:p>
          </p:txBody>
        </p:sp>
        <p:sp>
          <p:nvSpPr>
            <p:cNvPr id="64740" name="Rectangle 223"/>
            <p:cNvSpPr>
              <a:spLocks noChangeArrowheads="1"/>
            </p:cNvSpPr>
            <p:nvPr/>
          </p:nvSpPr>
          <p:spPr bwMode="auto">
            <a:xfrm>
              <a:off x="3147" y="1988"/>
              <a:ext cx="238" cy="221"/>
            </a:xfrm>
            <a:prstGeom prst="rect">
              <a:avLst/>
            </a:prstGeom>
            <a:noFill/>
            <a:ln w="9525">
              <a:noFill/>
              <a:round/>
              <a:headEnd/>
              <a:tailEnd/>
            </a:ln>
          </p:spPr>
          <p:txBody>
            <a:bodyPr wrap="none" lIns="90360" tIns="44280" rIns="90360" bIns="44280">
              <a:spAutoFit/>
            </a:bodyPr>
            <a:lstStyle/>
            <a:p>
              <a:pPr defTabSz="457200" eaLnBrk="0" hangingPunct="0">
                <a:lnSpc>
                  <a:spcPct val="123000"/>
                </a:lnSpc>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400">
                  <a:solidFill>
                    <a:srgbClr val="000000"/>
                  </a:solidFill>
                  <a:latin typeface="NewCenturySchlbk"/>
                </a:rPr>
                <a:t>47</a:t>
              </a:r>
            </a:p>
          </p:txBody>
        </p:sp>
        <p:sp>
          <p:nvSpPr>
            <p:cNvPr id="64741" name="Rectangle 224"/>
            <p:cNvSpPr>
              <a:spLocks noChangeArrowheads="1"/>
            </p:cNvSpPr>
            <p:nvPr/>
          </p:nvSpPr>
          <p:spPr bwMode="auto">
            <a:xfrm>
              <a:off x="3147" y="2141"/>
              <a:ext cx="263" cy="221"/>
            </a:xfrm>
            <a:prstGeom prst="rect">
              <a:avLst/>
            </a:prstGeom>
            <a:noFill/>
            <a:ln w="9525">
              <a:noFill/>
              <a:round/>
              <a:headEnd/>
              <a:tailEnd/>
            </a:ln>
          </p:spPr>
          <p:txBody>
            <a:bodyPr wrap="none" lIns="90360" tIns="44280" rIns="90360" bIns="44280">
              <a:spAutoFit/>
            </a:bodyPr>
            <a:lstStyle/>
            <a:p>
              <a:pPr defTabSz="457200" eaLnBrk="0" hangingPunct="0">
                <a:lnSpc>
                  <a:spcPct val="123000"/>
                </a:lnSpc>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400">
                  <a:solidFill>
                    <a:srgbClr val="000000"/>
                  </a:solidFill>
                  <a:latin typeface="NewCenturySchlbk"/>
                </a:rPr>
                <a:t>Ag</a:t>
              </a:r>
            </a:p>
          </p:txBody>
        </p:sp>
        <p:sp>
          <p:nvSpPr>
            <p:cNvPr id="64742" name="Rectangle 225"/>
            <p:cNvSpPr>
              <a:spLocks noChangeArrowheads="1"/>
            </p:cNvSpPr>
            <p:nvPr/>
          </p:nvSpPr>
          <p:spPr bwMode="auto">
            <a:xfrm>
              <a:off x="3406" y="1988"/>
              <a:ext cx="238" cy="221"/>
            </a:xfrm>
            <a:prstGeom prst="rect">
              <a:avLst/>
            </a:prstGeom>
            <a:noFill/>
            <a:ln w="9525">
              <a:noFill/>
              <a:round/>
              <a:headEnd/>
              <a:tailEnd/>
            </a:ln>
          </p:spPr>
          <p:txBody>
            <a:bodyPr wrap="none" lIns="90360" tIns="44280" rIns="90360" bIns="44280">
              <a:spAutoFit/>
            </a:bodyPr>
            <a:lstStyle/>
            <a:p>
              <a:pPr defTabSz="457200" eaLnBrk="0" hangingPunct="0">
                <a:lnSpc>
                  <a:spcPct val="123000"/>
                </a:lnSpc>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400">
                  <a:solidFill>
                    <a:srgbClr val="000000"/>
                  </a:solidFill>
                  <a:latin typeface="NewCenturySchlbk"/>
                </a:rPr>
                <a:t>48</a:t>
              </a:r>
            </a:p>
          </p:txBody>
        </p:sp>
        <p:sp>
          <p:nvSpPr>
            <p:cNvPr id="64743" name="Rectangle 226"/>
            <p:cNvSpPr>
              <a:spLocks noChangeArrowheads="1"/>
            </p:cNvSpPr>
            <p:nvPr/>
          </p:nvSpPr>
          <p:spPr bwMode="auto">
            <a:xfrm>
              <a:off x="3402" y="2141"/>
              <a:ext cx="263" cy="221"/>
            </a:xfrm>
            <a:prstGeom prst="rect">
              <a:avLst/>
            </a:prstGeom>
            <a:noFill/>
            <a:ln w="9525">
              <a:noFill/>
              <a:round/>
              <a:headEnd/>
              <a:tailEnd/>
            </a:ln>
          </p:spPr>
          <p:txBody>
            <a:bodyPr wrap="none" lIns="90360" tIns="44280" rIns="90360" bIns="44280">
              <a:spAutoFit/>
            </a:bodyPr>
            <a:lstStyle/>
            <a:p>
              <a:pPr defTabSz="457200" eaLnBrk="0" hangingPunct="0">
                <a:lnSpc>
                  <a:spcPct val="123000"/>
                </a:lnSpc>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400">
                  <a:solidFill>
                    <a:srgbClr val="000000"/>
                  </a:solidFill>
                  <a:latin typeface="NewCenturySchlbk"/>
                </a:rPr>
                <a:t>Cd</a:t>
              </a:r>
            </a:p>
          </p:txBody>
        </p:sp>
        <p:sp>
          <p:nvSpPr>
            <p:cNvPr id="64744" name="Rectangle 227"/>
            <p:cNvSpPr>
              <a:spLocks noChangeArrowheads="1"/>
            </p:cNvSpPr>
            <p:nvPr/>
          </p:nvSpPr>
          <p:spPr bwMode="auto">
            <a:xfrm>
              <a:off x="3659" y="1988"/>
              <a:ext cx="238" cy="221"/>
            </a:xfrm>
            <a:prstGeom prst="rect">
              <a:avLst/>
            </a:prstGeom>
            <a:noFill/>
            <a:ln w="9525">
              <a:noFill/>
              <a:round/>
              <a:headEnd/>
              <a:tailEnd/>
            </a:ln>
          </p:spPr>
          <p:txBody>
            <a:bodyPr wrap="none" lIns="90360" tIns="44280" rIns="90360" bIns="44280">
              <a:spAutoFit/>
            </a:bodyPr>
            <a:lstStyle/>
            <a:p>
              <a:pPr defTabSz="457200" eaLnBrk="0" hangingPunct="0">
                <a:lnSpc>
                  <a:spcPct val="123000"/>
                </a:lnSpc>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400">
                  <a:solidFill>
                    <a:srgbClr val="000000"/>
                  </a:solidFill>
                  <a:latin typeface="NewCenturySchlbk"/>
                </a:rPr>
                <a:t>49</a:t>
              </a:r>
            </a:p>
          </p:txBody>
        </p:sp>
        <p:sp>
          <p:nvSpPr>
            <p:cNvPr id="64745" name="Rectangle 228"/>
            <p:cNvSpPr>
              <a:spLocks noChangeArrowheads="1"/>
            </p:cNvSpPr>
            <p:nvPr/>
          </p:nvSpPr>
          <p:spPr bwMode="auto">
            <a:xfrm>
              <a:off x="3691" y="2141"/>
              <a:ext cx="213" cy="221"/>
            </a:xfrm>
            <a:prstGeom prst="rect">
              <a:avLst/>
            </a:prstGeom>
            <a:noFill/>
            <a:ln w="9525">
              <a:noFill/>
              <a:round/>
              <a:headEnd/>
              <a:tailEnd/>
            </a:ln>
          </p:spPr>
          <p:txBody>
            <a:bodyPr wrap="none" lIns="90360" tIns="44280" rIns="90360" bIns="44280">
              <a:spAutoFit/>
            </a:bodyPr>
            <a:lstStyle/>
            <a:p>
              <a:pPr defTabSz="457200" eaLnBrk="0" hangingPunct="0">
                <a:lnSpc>
                  <a:spcPct val="123000"/>
                </a:lnSpc>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400">
                  <a:solidFill>
                    <a:srgbClr val="000000"/>
                  </a:solidFill>
                  <a:latin typeface="NewCenturySchlbk"/>
                </a:rPr>
                <a:t>In</a:t>
              </a:r>
            </a:p>
          </p:txBody>
        </p:sp>
        <p:sp>
          <p:nvSpPr>
            <p:cNvPr id="64746" name="Rectangle 229"/>
            <p:cNvSpPr>
              <a:spLocks noChangeArrowheads="1"/>
            </p:cNvSpPr>
            <p:nvPr/>
          </p:nvSpPr>
          <p:spPr bwMode="auto">
            <a:xfrm>
              <a:off x="3918" y="1988"/>
              <a:ext cx="238" cy="221"/>
            </a:xfrm>
            <a:prstGeom prst="rect">
              <a:avLst/>
            </a:prstGeom>
            <a:noFill/>
            <a:ln w="9525">
              <a:noFill/>
              <a:round/>
              <a:headEnd/>
              <a:tailEnd/>
            </a:ln>
          </p:spPr>
          <p:txBody>
            <a:bodyPr wrap="none" lIns="90360" tIns="44280" rIns="90360" bIns="44280">
              <a:spAutoFit/>
            </a:bodyPr>
            <a:lstStyle/>
            <a:p>
              <a:pPr defTabSz="457200" eaLnBrk="0" hangingPunct="0">
                <a:lnSpc>
                  <a:spcPct val="123000"/>
                </a:lnSpc>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400">
                  <a:solidFill>
                    <a:srgbClr val="000000"/>
                  </a:solidFill>
                  <a:latin typeface="NewCenturySchlbk"/>
                </a:rPr>
                <a:t>50</a:t>
              </a:r>
            </a:p>
          </p:txBody>
        </p:sp>
        <p:sp>
          <p:nvSpPr>
            <p:cNvPr id="64747" name="Rectangle 230"/>
            <p:cNvSpPr>
              <a:spLocks noChangeArrowheads="1"/>
            </p:cNvSpPr>
            <p:nvPr/>
          </p:nvSpPr>
          <p:spPr bwMode="auto">
            <a:xfrm>
              <a:off x="3916" y="2141"/>
              <a:ext cx="257" cy="221"/>
            </a:xfrm>
            <a:prstGeom prst="rect">
              <a:avLst/>
            </a:prstGeom>
            <a:noFill/>
            <a:ln w="9525">
              <a:noFill/>
              <a:round/>
              <a:headEnd/>
              <a:tailEnd/>
            </a:ln>
          </p:spPr>
          <p:txBody>
            <a:bodyPr wrap="none" lIns="90360" tIns="44280" rIns="90360" bIns="44280">
              <a:spAutoFit/>
            </a:bodyPr>
            <a:lstStyle/>
            <a:p>
              <a:pPr defTabSz="457200" eaLnBrk="0" hangingPunct="0">
                <a:lnSpc>
                  <a:spcPct val="123000"/>
                </a:lnSpc>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400">
                  <a:solidFill>
                    <a:srgbClr val="000000"/>
                  </a:solidFill>
                  <a:latin typeface="NewCenturySchlbk"/>
                </a:rPr>
                <a:t>Sn</a:t>
              </a:r>
            </a:p>
          </p:txBody>
        </p:sp>
        <p:sp>
          <p:nvSpPr>
            <p:cNvPr id="64748" name="Rectangle 231"/>
            <p:cNvSpPr>
              <a:spLocks noChangeArrowheads="1"/>
            </p:cNvSpPr>
            <p:nvPr/>
          </p:nvSpPr>
          <p:spPr bwMode="auto">
            <a:xfrm>
              <a:off x="4177" y="1988"/>
              <a:ext cx="238" cy="221"/>
            </a:xfrm>
            <a:prstGeom prst="rect">
              <a:avLst/>
            </a:prstGeom>
            <a:noFill/>
            <a:ln w="9525">
              <a:noFill/>
              <a:round/>
              <a:headEnd/>
              <a:tailEnd/>
            </a:ln>
          </p:spPr>
          <p:txBody>
            <a:bodyPr wrap="none" lIns="90360" tIns="44280" rIns="90360" bIns="44280">
              <a:spAutoFit/>
            </a:bodyPr>
            <a:lstStyle/>
            <a:p>
              <a:pPr defTabSz="457200" eaLnBrk="0" hangingPunct="0">
                <a:lnSpc>
                  <a:spcPct val="123000"/>
                </a:lnSpc>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400">
                  <a:solidFill>
                    <a:srgbClr val="000000"/>
                  </a:solidFill>
                  <a:latin typeface="NewCenturySchlbk"/>
                </a:rPr>
                <a:t>51</a:t>
              </a:r>
            </a:p>
          </p:txBody>
        </p:sp>
        <p:sp>
          <p:nvSpPr>
            <p:cNvPr id="64749" name="Rectangle 232"/>
            <p:cNvSpPr>
              <a:spLocks noChangeArrowheads="1"/>
            </p:cNvSpPr>
            <p:nvPr/>
          </p:nvSpPr>
          <p:spPr bwMode="auto">
            <a:xfrm>
              <a:off x="4177" y="2141"/>
              <a:ext cx="257" cy="221"/>
            </a:xfrm>
            <a:prstGeom prst="rect">
              <a:avLst/>
            </a:prstGeom>
            <a:noFill/>
            <a:ln w="9525">
              <a:noFill/>
              <a:round/>
              <a:headEnd/>
              <a:tailEnd/>
            </a:ln>
          </p:spPr>
          <p:txBody>
            <a:bodyPr wrap="none" lIns="90360" tIns="44280" rIns="90360" bIns="44280">
              <a:spAutoFit/>
            </a:bodyPr>
            <a:lstStyle/>
            <a:p>
              <a:pPr defTabSz="457200" eaLnBrk="0" hangingPunct="0">
                <a:lnSpc>
                  <a:spcPct val="123000"/>
                </a:lnSpc>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400">
                  <a:solidFill>
                    <a:srgbClr val="000000"/>
                  </a:solidFill>
                  <a:latin typeface="NewCenturySchlbk"/>
                </a:rPr>
                <a:t>Sb</a:t>
              </a:r>
            </a:p>
          </p:txBody>
        </p:sp>
        <p:sp>
          <p:nvSpPr>
            <p:cNvPr id="64750" name="Rectangle 233"/>
            <p:cNvSpPr>
              <a:spLocks noChangeArrowheads="1"/>
            </p:cNvSpPr>
            <p:nvPr/>
          </p:nvSpPr>
          <p:spPr bwMode="auto">
            <a:xfrm>
              <a:off x="4436" y="1988"/>
              <a:ext cx="238" cy="221"/>
            </a:xfrm>
            <a:prstGeom prst="rect">
              <a:avLst/>
            </a:prstGeom>
            <a:noFill/>
            <a:ln w="9525">
              <a:noFill/>
              <a:round/>
              <a:headEnd/>
              <a:tailEnd/>
            </a:ln>
          </p:spPr>
          <p:txBody>
            <a:bodyPr wrap="none" lIns="90360" tIns="44280" rIns="90360" bIns="44280">
              <a:spAutoFit/>
            </a:bodyPr>
            <a:lstStyle/>
            <a:p>
              <a:pPr defTabSz="457200" eaLnBrk="0" hangingPunct="0">
                <a:lnSpc>
                  <a:spcPct val="123000"/>
                </a:lnSpc>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400">
                  <a:solidFill>
                    <a:srgbClr val="000000"/>
                  </a:solidFill>
                  <a:latin typeface="NewCenturySchlbk"/>
                </a:rPr>
                <a:t>52</a:t>
              </a:r>
            </a:p>
          </p:txBody>
        </p:sp>
        <p:sp>
          <p:nvSpPr>
            <p:cNvPr id="64751" name="Rectangle 234"/>
            <p:cNvSpPr>
              <a:spLocks noChangeArrowheads="1"/>
            </p:cNvSpPr>
            <p:nvPr/>
          </p:nvSpPr>
          <p:spPr bwMode="auto">
            <a:xfrm>
              <a:off x="4431" y="2141"/>
              <a:ext cx="244" cy="221"/>
            </a:xfrm>
            <a:prstGeom prst="rect">
              <a:avLst/>
            </a:prstGeom>
            <a:noFill/>
            <a:ln w="9525">
              <a:noFill/>
              <a:round/>
              <a:headEnd/>
              <a:tailEnd/>
            </a:ln>
          </p:spPr>
          <p:txBody>
            <a:bodyPr wrap="none" lIns="90360" tIns="44280" rIns="90360" bIns="44280">
              <a:spAutoFit/>
            </a:bodyPr>
            <a:lstStyle/>
            <a:p>
              <a:pPr defTabSz="457200" eaLnBrk="0" hangingPunct="0">
                <a:lnSpc>
                  <a:spcPct val="123000"/>
                </a:lnSpc>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400">
                  <a:solidFill>
                    <a:srgbClr val="000000"/>
                  </a:solidFill>
                  <a:latin typeface="NewCenturySchlbk"/>
                </a:rPr>
                <a:t>Te</a:t>
              </a:r>
            </a:p>
          </p:txBody>
        </p:sp>
        <p:sp>
          <p:nvSpPr>
            <p:cNvPr id="64752" name="Rectangle 235"/>
            <p:cNvSpPr>
              <a:spLocks noChangeArrowheads="1"/>
            </p:cNvSpPr>
            <p:nvPr/>
          </p:nvSpPr>
          <p:spPr bwMode="auto">
            <a:xfrm>
              <a:off x="4688" y="1988"/>
              <a:ext cx="238" cy="221"/>
            </a:xfrm>
            <a:prstGeom prst="rect">
              <a:avLst/>
            </a:prstGeom>
            <a:noFill/>
            <a:ln w="9525">
              <a:noFill/>
              <a:round/>
              <a:headEnd/>
              <a:tailEnd/>
            </a:ln>
          </p:spPr>
          <p:txBody>
            <a:bodyPr wrap="none" lIns="90360" tIns="44280" rIns="90360" bIns="44280">
              <a:spAutoFit/>
            </a:bodyPr>
            <a:lstStyle/>
            <a:p>
              <a:pPr defTabSz="457200" eaLnBrk="0" hangingPunct="0">
                <a:lnSpc>
                  <a:spcPct val="123000"/>
                </a:lnSpc>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400">
                  <a:solidFill>
                    <a:srgbClr val="000000"/>
                  </a:solidFill>
                  <a:latin typeface="NewCenturySchlbk"/>
                </a:rPr>
                <a:t>53</a:t>
              </a:r>
            </a:p>
          </p:txBody>
        </p:sp>
        <p:sp>
          <p:nvSpPr>
            <p:cNvPr id="64753" name="Rectangle 236"/>
            <p:cNvSpPr>
              <a:spLocks noChangeArrowheads="1"/>
            </p:cNvSpPr>
            <p:nvPr/>
          </p:nvSpPr>
          <p:spPr bwMode="auto">
            <a:xfrm>
              <a:off x="4724" y="2141"/>
              <a:ext cx="145" cy="221"/>
            </a:xfrm>
            <a:prstGeom prst="rect">
              <a:avLst/>
            </a:prstGeom>
            <a:noFill/>
            <a:ln w="9525">
              <a:noFill/>
              <a:round/>
              <a:headEnd/>
              <a:tailEnd/>
            </a:ln>
          </p:spPr>
          <p:txBody>
            <a:bodyPr wrap="none" lIns="90360" tIns="44280" rIns="90360" bIns="44280">
              <a:spAutoFit/>
            </a:bodyPr>
            <a:lstStyle/>
            <a:p>
              <a:pPr defTabSz="457200" eaLnBrk="0" hangingPunct="0">
                <a:lnSpc>
                  <a:spcPct val="123000"/>
                </a:lnSpc>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400">
                  <a:solidFill>
                    <a:srgbClr val="000000"/>
                  </a:solidFill>
                  <a:latin typeface="NewCenturySchlbk"/>
                </a:rPr>
                <a:t>I</a:t>
              </a:r>
            </a:p>
          </p:txBody>
        </p:sp>
        <p:sp>
          <p:nvSpPr>
            <p:cNvPr id="64754" name="Rectangle 237"/>
            <p:cNvSpPr>
              <a:spLocks noChangeArrowheads="1"/>
            </p:cNvSpPr>
            <p:nvPr/>
          </p:nvSpPr>
          <p:spPr bwMode="auto">
            <a:xfrm>
              <a:off x="4947" y="1988"/>
              <a:ext cx="238" cy="221"/>
            </a:xfrm>
            <a:prstGeom prst="rect">
              <a:avLst/>
            </a:prstGeom>
            <a:noFill/>
            <a:ln w="9525">
              <a:noFill/>
              <a:round/>
              <a:headEnd/>
              <a:tailEnd/>
            </a:ln>
          </p:spPr>
          <p:txBody>
            <a:bodyPr wrap="none" lIns="90360" tIns="44280" rIns="90360" bIns="44280">
              <a:spAutoFit/>
            </a:bodyPr>
            <a:lstStyle/>
            <a:p>
              <a:pPr defTabSz="457200" eaLnBrk="0" hangingPunct="0">
                <a:lnSpc>
                  <a:spcPct val="123000"/>
                </a:lnSpc>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400">
                  <a:solidFill>
                    <a:srgbClr val="000000"/>
                  </a:solidFill>
                  <a:latin typeface="NewCenturySchlbk"/>
                </a:rPr>
                <a:t>54</a:t>
              </a:r>
            </a:p>
          </p:txBody>
        </p:sp>
        <p:sp>
          <p:nvSpPr>
            <p:cNvPr id="64755" name="Rectangle 238"/>
            <p:cNvSpPr>
              <a:spLocks noChangeArrowheads="1"/>
            </p:cNvSpPr>
            <p:nvPr/>
          </p:nvSpPr>
          <p:spPr bwMode="auto">
            <a:xfrm>
              <a:off x="4945" y="2141"/>
              <a:ext cx="251" cy="221"/>
            </a:xfrm>
            <a:prstGeom prst="rect">
              <a:avLst/>
            </a:prstGeom>
            <a:noFill/>
            <a:ln w="9525">
              <a:noFill/>
              <a:round/>
              <a:headEnd/>
              <a:tailEnd/>
            </a:ln>
          </p:spPr>
          <p:txBody>
            <a:bodyPr wrap="none" lIns="90360" tIns="44280" rIns="90360" bIns="44280">
              <a:spAutoFit/>
            </a:bodyPr>
            <a:lstStyle/>
            <a:p>
              <a:pPr defTabSz="457200" eaLnBrk="0" hangingPunct="0">
                <a:lnSpc>
                  <a:spcPct val="123000"/>
                </a:lnSpc>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400">
                  <a:solidFill>
                    <a:srgbClr val="000000"/>
                  </a:solidFill>
                  <a:latin typeface="NewCenturySchlbk"/>
                </a:rPr>
                <a:t>Xe</a:t>
              </a:r>
            </a:p>
          </p:txBody>
        </p:sp>
        <p:sp>
          <p:nvSpPr>
            <p:cNvPr id="64756" name="Rectangle 239"/>
            <p:cNvSpPr>
              <a:spLocks noChangeArrowheads="1"/>
            </p:cNvSpPr>
            <p:nvPr/>
          </p:nvSpPr>
          <p:spPr bwMode="auto">
            <a:xfrm>
              <a:off x="596" y="2294"/>
              <a:ext cx="238" cy="221"/>
            </a:xfrm>
            <a:prstGeom prst="rect">
              <a:avLst/>
            </a:prstGeom>
            <a:noFill/>
            <a:ln w="9525">
              <a:noFill/>
              <a:round/>
              <a:headEnd/>
              <a:tailEnd/>
            </a:ln>
          </p:spPr>
          <p:txBody>
            <a:bodyPr wrap="none" lIns="90360" tIns="44280" rIns="90360" bIns="44280">
              <a:spAutoFit/>
            </a:bodyPr>
            <a:lstStyle/>
            <a:p>
              <a:pPr defTabSz="457200" eaLnBrk="0" hangingPunct="0">
                <a:lnSpc>
                  <a:spcPct val="123000"/>
                </a:lnSpc>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400">
                  <a:solidFill>
                    <a:srgbClr val="000000"/>
                  </a:solidFill>
                  <a:latin typeface="NewCenturySchlbk"/>
                </a:rPr>
                <a:t>55</a:t>
              </a:r>
            </a:p>
          </p:txBody>
        </p:sp>
        <p:sp>
          <p:nvSpPr>
            <p:cNvPr id="64757" name="Rectangle 240"/>
            <p:cNvSpPr>
              <a:spLocks noChangeArrowheads="1"/>
            </p:cNvSpPr>
            <p:nvPr/>
          </p:nvSpPr>
          <p:spPr bwMode="auto">
            <a:xfrm>
              <a:off x="598" y="2446"/>
              <a:ext cx="257" cy="221"/>
            </a:xfrm>
            <a:prstGeom prst="rect">
              <a:avLst/>
            </a:prstGeom>
            <a:noFill/>
            <a:ln w="9525">
              <a:noFill/>
              <a:round/>
              <a:headEnd/>
              <a:tailEnd/>
            </a:ln>
          </p:spPr>
          <p:txBody>
            <a:bodyPr wrap="none" lIns="90360" tIns="44280" rIns="90360" bIns="44280">
              <a:spAutoFit/>
            </a:bodyPr>
            <a:lstStyle/>
            <a:p>
              <a:pPr defTabSz="457200" eaLnBrk="0" hangingPunct="0">
                <a:lnSpc>
                  <a:spcPct val="123000"/>
                </a:lnSpc>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400">
                  <a:solidFill>
                    <a:srgbClr val="000000"/>
                  </a:solidFill>
                  <a:latin typeface="NewCenturySchlbk"/>
                </a:rPr>
                <a:t>Cs</a:t>
              </a:r>
            </a:p>
          </p:txBody>
        </p:sp>
        <p:sp>
          <p:nvSpPr>
            <p:cNvPr id="64758" name="Rectangle 241"/>
            <p:cNvSpPr>
              <a:spLocks noChangeArrowheads="1"/>
            </p:cNvSpPr>
            <p:nvPr/>
          </p:nvSpPr>
          <p:spPr bwMode="auto">
            <a:xfrm>
              <a:off x="855" y="2294"/>
              <a:ext cx="238" cy="221"/>
            </a:xfrm>
            <a:prstGeom prst="rect">
              <a:avLst/>
            </a:prstGeom>
            <a:noFill/>
            <a:ln w="9525">
              <a:noFill/>
              <a:round/>
              <a:headEnd/>
              <a:tailEnd/>
            </a:ln>
          </p:spPr>
          <p:txBody>
            <a:bodyPr wrap="none" lIns="90360" tIns="44280" rIns="90360" bIns="44280">
              <a:spAutoFit/>
            </a:bodyPr>
            <a:lstStyle/>
            <a:p>
              <a:pPr defTabSz="457200" eaLnBrk="0" hangingPunct="0">
                <a:lnSpc>
                  <a:spcPct val="123000"/>
                </a:lnSpc>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400">
                  <a:solidFill>
                    <a:srgbClr val="000000"/>
                  </a:solidFill>
                  <a:latin typeface="NewCenturySchlbk"/>
                </a:rPr>
                <a:t>56</a:t>
              </a:r>
            </a:p>
          </p:txBody>
        </p:sp>
        <p:sp>
          <p:nvSpPr>
            <p:cNvPr id="64759" name="Rectangle 242"/>
            <p:cNvSpPr>
              <a:spLocks noChangeArrowheads="1"/>
            </p:cNvSpPr>
            <p:nvPr/>
          </p:nvSpPr>
          <p:spPr bwMode="auto">
            <a:xfrm>
              <a:off x="851" y="2446"/>
              <a:ext cx="257" cy="221"/>
            </a:xfrm>
            <a:prstGeom prst="rect">
              <a:avLst/>
            </a:prstGeom>
            <a:noFill/>
            <a:ln w="9525">
              <a:noFill/>
              <a:round/>
              <a:headEnd/>
              <a:tailEnd/>
            </a:ln>
          </p:spPr>
          <p:txBody>
            <a:bodyPr wrap="none" lIns="90360" tIns="44280" rIns="90360" bIns="44280">
              <a:spAutoFit/>
            </a:bodyPr>
            <a:lstStyle/>
            <a:p>
              <a:pPr defTabSz="457200" eaLnBrk="0" hangingPunct="0">
                <a:lnSpc>
                  <a:spcPct val="123000"/>
                </a:lnSpc>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400">
                  <a:solidFill>
                    <a:srgbClr val="000000"/>
                  </a:solidFill>
                  <a:latin typeface="NewCenturySchlbk"/>
                </a:rPr>
                <a:t>Ba</a:t>
              </a:r>
            </a:p>
          </p:txBody>
        </p:sp>
        <p:sp>
          <p:nvSpPr>
            <p:cNvPr id="64760" name="Rectangle 243"/>
            <p:cNvSpPr>
              <a:spLocks noChangeArrowheads="1"/>
            </p:cNvSpPr>
            <p:nvPr/>
          </p:nvSpPr>
          <p:spPr bwMode="auto">
            <a:xfrm>
              <a:off x="1107" y="2294"/>
              <a:ext cx="238" cy="221"/>
            </a:xfrm>
            <a:prstGeom prst="rect">
              <a:avLst/>
            </a:prstGeom>
            <a:noFill/>
            <a:ln w="9525">
              <a:noFill/>
              <a:round/>
              <a:headEnd/>
              <a:tailEnd/>
            </a:ln>
          </p:spPr>
          <p:txBody>
            <a:bodyPr wrap="none" lIns="90360" tIns="44280" rIns="90360" bIns="44280">
              <a:spAutoFit/>
            </a:bodyPr>
            <a:lstStyle/>
            <a:p>
              <a:pPr defTabSz="457200" eaLnBrk="0" hangingPunct="0">
                <a:lnSpc>
                  <a:spcPct val="123000"/>
                </a:lnSpc>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400">
                  <a:solidFill>
                    <a:srgbClr val="000000"/>
                  </a:solidFill>
                  <a:latin typeface="NewCenturySchlbk"/>
                </a:rPr>
                <a:t>57</a:t>
              </a:r>
            </a:p>
          </p:txBody>
        </p:sp>
        <p:sp>
          <p:nvSpPr>
            <p:cNvPr id="64761" name="Rectangle 244"/>
            <p:cNvSpPr>
              <a:spLocks noChangeArrowheads="1"/>
            </p:cNvSpPr>
            <p:nvPr/>
          </p:nvSpPr>
          <p:spPr bwMode="auto">
            <a:xfrm>
              <a:off x="1100" y="2446"/>
              <a:ext cx="244" cy="221"/>
            </a:xfrm>
            <a:prstGeom prst="rect">
              <a:avLst/>
            </a:prstGeom>
            <a:noFill/>
            <a:ln w="9525">
              <a:noFill/>
              <a:round/>
              <a:headEnd/>
              <a:tailEnd/>
            </a:ln>
          </p:spPr>
          <p:txBody>
            <a:bodyPr wrap="none" lIns="90360" tIns="44280" rIns="90360" bIns="44280">
              <a:spAutoFit/>
            </a:bodyPr>
            <a:lstStyle/>
            <a:p>
              <a:pPr defTabSz="457200" eaLnBrk="0" hangingPunct="0">
                <a:lnSpc>
                  <a:spcPct val="123000"/>
                </a:lnSpc>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400">
                  <a:solidFill>
                    <a:srgbClr val="000000"/>
                  </a:solidFill>
                  <a:latin typeface="NewCenturySchlbk"/>
                </a:rPr>
                <a:t>La</a:t>
              </a:r>
            </a:p>
          </p:txBody>
        </p:sp>
        <p:sp>
          <p:nvSpPr>
            <p:cNvPr id="64762" name="Rectangle 245"/>
            <p:cNvSpPr>
              <a:spLocks noChangeArrowheads="1"/>
            </p:cNvSpPr>
            <p:nvPr/>
          </p:nvSpPr>
          <p:spPr bwMode="auto">
            <a:xfrm>
              <a:off x="1376" y="2980"/>
              <a:ext cx="238" cy="221"/>
            </a:xfrm>
            <a:prstGeom prst="rect">
              <a:avLst/>
            </a:prstGeom>
            <a:noFill/>
            <a:ln w="9525">
              <a:noFill/>
              <a:round/>
              <a:headEnd/>
              <a:tailEnd/>
            </a:ln>
          </p:spPr>
          <p:txBody>
            <a:bodyPr wrap="none" lIns="90360" tIns="44280" rIns="90360" bIns="44280">
              <a:spAutoFit/>
            </a:bodyPr>
            <a:lstStyle/>
            <a:p>
              <a:pPr defTabSz="457200" eaLnBrk="0" hangingPunct="0">
                <a:lnSpc>
                  <a:spcPct val="123000"/>
                </a:lnSpc>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400">
                  <a:solidFill>
                    <a:srgbClr val="000000"/>
                  </a:solidFill>
                  <a:latin typeface="NewCenturySchlbk"/>
                </a:rPr>
                <a:t>58</a:t>
              </a:r>
            </a:p>
          </p:txBody>
        </p:sp>
        <p:sp>
          <p:nvSpPr>
            <p:cNvPr id="64763" name="Rectangle 246"/>
            <p:cNvSpPr>
              <a:spLocks noChangeArrowheads="1"/>
            </p:cNvSpPr>
            <p:nvPr/>
          </p:nvSpPr>
          <p:spPr bwMode="auto">
            <a:xfrm>
              <a:off x="1366" y="2294"/>
              <a:ext cx="238" cy="221"/>
            </a:xfrm>
            <a:prstGeom prst="rect">
              <a:avLst/>
            </a:prstGeom>
            <a:noFill/>
            <a:ln w="9525">
              <a:noFill/>
              <a:round/>
              <a:headEnd/>
              <a:tailEnd/>
            </a:ln>
          </p:spPr>
          <p:txBody>
            <a:bodyPr wrap="none" lIns="90360" tIns="44280" rIns="90360" bIns="44280">
              <a:spAutoFit/>
            </a:bodyPr>
            <a:lstStyle/>
            <a:p>
              <a:pPr defTabSz="457200" eaLnBrk="0" hangingPunct="0">
                <a:lnSpc>
                  <a:spcPct val="123000"/>
                </a:lnSpc>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400">
                  <a:solidFill>
                    <a:srgbClr val="000000"/>
                  </a:solidFill>
                  <a:latin typeface="NewCenturySchlbk"/>
                </a:rPr>
                <a:t>72</a:t>
              </a:r>
            </a:p>
          </p:txBody>
        </p:sp>
        <p:sp>
          <p:nvSpPr>
            <p:cNvPr id="64764" name="Rectangle 247"/>
            <p:cNvSpPr>
              <a:spLocks noChangeArrowheads="1"/>
            </p:cNvSpPr>
            <p:nvPr/>
          </p:nvSpPr>
          <p:spPr bwMode="auto">
            <a:xfrm>
              <a:off x="1356" y="2446"/>
              <a:ext cx="232" cy="221"/>
            </a:xfrm>
            <a:prstGeom prst="rect">
              <a:avLst/>
            </a:prstGeom>
            <a:noFill/>
            <a:ln w="9525">
              <a:noFill/>
              <a:round/>
              <a:headEnd/>
              <a:tailEnd/>
            </a:ln>
          </p:spPr>
          <p:txBody>
            <a:bodyPr wrap="none" lIns="90360" tIns="44280" rIns="90360" bIns="44280">
              <a:spAutoFit/>
            </a:bodyPr>
            <a:lstStyle/>
            <a:p>
              <a:pPr defTabSz="457200" eaLnBrk="0" hangingPunct="0">
                <a:lnSpc>
                  <a:spcPct val="123000"/>
                </a:lnSpc>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400">
                  <a:solidFill>
                    <a:srgbClr val="000000"/>
                  </a:solidFill>
                  <a:latin typeface="NewCenturySchlbk"/>
                </a:rPr>
                <a:t>Hf</a:t>
              </a:r>
            </a:p>
          </p:txBody>
        </p:sp>
        <p:sp>
          <p:nvSpPr>
            <p:cNvPr id="64765" name="Rectangle 248"/>
            <p:cNvSpPr>
              <a:spLocks noChangeArrowheads="1"/>
            </p:cNvSpPr>
            <p:nvPr/>
          </p:nvSpPr>
          <p:spPr bwMode="auto">
            <a:xfrm>
              <a:off x="1625" y="2294"/>
              <a:ext cx="238" cy="221"/>
            </a:xfrm>
            <a:prstGeom prst="rect">
              <a:avLst/>
            </a:prstGeom>
            <a:noFill/>
            <a:ln w="9525">
              <a:noFill/>
              <a:round/>
              <a:headEnd/>
              <a:tailEnd/>
            </a:ln>
          </p:spPr>
          <p:txBody>
            <a:bodyPr wrap="none" lIns="90360" tIns="44280" rIns="90360" bIns="44280">
              <a:spAutoFit/>
            </a:bodyPr>
            <a:lstStyle/>
            <a:p>
              <a:pPr defTabSz="457200" eaLnBrk="0" hangingPunct="0">
                <a:lnSpc>
                  <a:spcPct val="123000"/>
                </a:lnSpc>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400">
                  <a:solidFill>
                    <a:srgbClr val="000000"/>
                  </a:solidFill>
                  <a:latin typeface="NewCenturySchlbk"/>
                </a:rPr>
                <a:t>73</a:t>
              </a:r>
            </a:p>
          </p:txBody>
        </p:sp>
        <p:sp>
          <p:nvSpPr>
            <p:cNvPr id="64766" name="Rectangle 249"/>
            <p:cNvSpPr>
              <a:spLocks noChangeArrowheads="1"/>
            </p:cNvSpPr>
            <p:nvPr/>
          </p:nvSpPr>
          <p:spPr bwMode="auto">
            <a:xfrm>
              <a:off x="1884" y="2294"/>
              <a:ext cx="238" cy="221"/>
            </a:xfrm>
            <a:prstGeom prst="rect">
              <a:avLst/>
            </a:prstGeom>
            <a:noFill/>
            <a:ln w="9525">
              <a:noFill/>
              <a:round/>
              <a:headEnd/>
              <a:tailEnd/>
            </a:ln>
          </p:spPr>
          <p:txBody>
            <a:bodyPr wrap="none" lIns="90360" tIns="44280" rIns="90360" bIns="44280">
              <a:spAutoFit/>
            </a:bodyPr>
            <a:lstStyle/>
            <a:p>
              <a:pPr defTabSz="457200" eaLnBrk="0" hangingPunct="0">
                <a:lnSpc>
                  <a:spcPct val="123000"/>
                </a:lnSpc>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400">
                  <a:solidFill>
                    <a:srgbClr val="000000"/>
                  </a:solidFill>
                  <a:latin typeface="NewCenturySchlbk"/>
                </a:rPr>
                <a:t>74</a:t>
              </a:r>
            </a:p>
          </p:txBody>
        </p:sp>
        <p:sp>
          <p:nvSpPr>
            <p:cNvPr id="64767" name="Rectangle 250"/>
            <p:cNvSpPr>
              <a:spLocks noChangeArrowheads="1"/>
            </p:cNvSpPr>
            <p:nvPr/>
          </p:nvSpPr>
          <p:spPr bwMode="auto">
            <a:xfrm>
              <a:off x="1884" y="2446"/>
              <a:ext cx="220" cy="221"/>
            </a:xfrm>
            <a:prstGeom prst="rect">
              <a:avLst/>
            </a:prstGeom>
            <a:noFill/>
            <a:ln w="9525">
              <a:noFill/>
              <a:round/>
              <a:headEnd/>
              <a:tailEnd/>
            </a:ln>
          </p:spPr>
          <p:txBody>
            <a:bodyPr wrap="none" lIns="90360" tIns="44280" rIns="90360" bIns="44280">
              <a:spAutoFit/>
            </a:bodyPr>
            <a:lstStyle/>
            <a:p>
              <a:pPr defTabSz="457200" eaLnBrk="0" hangingPunct="0">
                <a:lnSpc>
                  <a:spcPct val="123000"/>
                </a:lnSpc>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400">
                  <a:solidFill>
                    <a:srgbClr val="000000"/>
                  </a:solidFill>
                  <a:latin typeface="NewCenturySchlbk"/>
                </a:rPr>
                <a:t>W</a:t>
              </a:r>
            </a:p>
          </p:txBody>
        </p:sp>
        <p:sp>
          <p:nvSpPr>
            <p:cNvPr id="64768" name="Rectangle 251"/>
            <p:cNvSpPr>
              <a:spLocks noChangeArrowheads="1"/>
            </p:cNvSpPr>
            <p:nvPr/>
          </p:nvSpPr>
          <p:spPr bwMode="auto">
            <a:xfrm>
              <a:off x="2131" y="2294"/>
              <a:ext cx="238" cy="221"/>
            </a:xfrm>
            <a:prstGeom prst="rect">
              <a:avLst/>
            </a:prstGeom>
            <a:noFill/>
            <a:ln w="9525">
              <a:noFill/>
              <a:round/>
              <a:headEnd/>
              <a:tailEnd/>
            </a:ln>
          </p:spPr>
          <p:txBody>
            <a:bodyPr wrap="none" lIns="90360" tIns="44280" rIns="90360" bIns="44280">
              <a:spAutoFit/>
            </a:bodyPr>
            <a:lstStyle/>
            <a:p>
              <a:pPr defTabSz="457200" eaLnBrk="0" hangingPunct="0">
                <a:lnSpc>
                  <a:spcPct val="123000"/>
                </a:lnSpc>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400">
                  <a:solidFill>
                    <a:srgbClr val="000000"/>
                  </a:solidFill>
                  <a:latin typeface="NewCenturySchlbk"/>
                </a:rPr>
                <a:t>75</a:t>
              </a:r>
            </a:p>
          </p:txBody>
        </p:sp>
        <p:sp>
          <p:nvSpPr>
            <p:cNvPr id="64769" name="Rectangle 252"/>
            <p:cNvSpPr>
              <a:spLocks noChangeArrowheads="1"/>
            </p:cNvSpPr>
            <p:nvPr/>
          </p:nvSpPr>
          <p:spPr bwMode="auto">
            <a:xfrm>
              <a:off x="2127" y="2446"/>
              <a:ext cx="257" cy="221"/>
            </a:xfrm>
            <a:prstGeom prst="rect">
              <a:avLst/>
            </a:prstGeom>
            <a:noFill/>
            <a:ln w="9525">
              <a:noFill/>
              <a:round/>
              <a:headEnd/>
              <a:tailEnd/>
            </a:ln>
          </p:spPr>
          <p:txBody>
            <a:bodyPr wrap="none" lIns="90360" tIns="44280" rIns="90360" bIns="44280">
              <a:spAutoFit/>
            </a:bodyPr>
            <a:lstStyle/>
            <a:p>
              <a:pPr defTabSz="457200" eaLnBrk="0" hangingPunct="0">
                <a:lnSpc>
                  <a:spcPct val="123000"/>
                </a:lnSpc>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400">
                  <a:solidFill>
                    <a:srgbClr val="000000"/>
                  </a:solidFill>
                  <a:latin typeface="NewCenturySchlbk"/>
                </a:rPr>
                <a:t>Re</a:t>
              </a:r>
            </a:p>
          </p:txBody>
        </p:sp>
        <p:sp>
          <p:nvSpPr>
            <p:cNvPr id="64770" name="Rectangle 253"/>
            <p:cNvSpPr>
              <a:spLocks noChangeArrowheads="1"/>
            </p:cNvSpPr>
            <p:nvPr/>
          </p:nvSpPr>
          <p:spPr bwMode="auto">
            <a:xfrm>
              <a:off x="2401" y="2282"/>
              <a:ext cx="209" cy="260"/>
            </a:xfrm>
            <a:prstGeom prst="rect">
              <a:avLst/>
            </a:prstGeom>
            <a:noFill/>
            <a:ln w="9525">
              <a:noFill/>
              <a:round/>
              <a:headEnd/>
              <a:tailEnd/>
            </a:ln>
          </p:spPr>
          <p:txBody>
            <a:bodyPr wrap="none" anchor="ctr"/>
            <a:lstStyle/>
            <a:p>
              <a:endParaRPr lang="en-US"/>
            </a:p>
          </p:txBody>
        </p:sp>
        <p:sp>
          <p:nvSpPr>
            <p:cNvPr id="64771" name="Rectangle 254"/>
            <p:cNvSpPr>
              <a:spLocks noChangeArrowheads="1"/>
            </p:cNvSpPr>
            <p:nvPr/>
          </p:nvSpPr>
          <p:spPr bwMode="auto">
            <a:xfrm>
              <a:off x="2392" y="2446"/>
              <a:ext cx="263" cy="221"/>
            </a:xfrm>
            <a:prstGeom prst="rect">
              <a:avLst/>
            </a:prstGeom>
            <a:noFill/>
            <a:ln w="9525">
              <a:noFill/>
              <a:round/>
              <a:headEnd/>
              <a:tailEnd/>
            </a:ln>
          </p:spPr>
          <p:txBody>
            <a:bodyPr wrap="none" lIns="90360" tIns="44280" rIns="90360" bIns="44280">
              <a:spAutoFit/>
            </a:bodyPr>
            <a:lstStyle/>
            <a:p>
              <a:pPr defTabSz="457200" eaLnBrk="0" hangingPunct="0">
                <a:lnSpc>
                  <a:spcPct val="123000"/>
                </a:lnSpc>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400">
                  <a:solidFill>
                    <a:srgbClr val="000000"/>
                  </a:solidFill>
                  <a:latin typeface="NewCenturySchlbk"/>
                </a:rPr>
                <a:t>Os</a:t>
              </a:r>
            </a:p>
          </p:txBody>
        </p:sp>
        <p:sp>
          <p:nvSpPr>
            <p:cNvPr id="64772" name="Rectangle 255"/>
            <p:cNvSpPr>
              <a:spLocks noChangeArrowheads="1"/>
            </p:cNvSpPr>
            <p:nvPr/>
          </p:nvSpPr>
          <p:spPr bwMode="auto">
            <a:xfrm>
              <a:off x="2648" y="2294"/>
              <a:ext cx="238" cy="221"/>
            </a:xfrm>
            <a:prstGeom prst="rect">
              <a:avLst/>
            </a:prstGeom>
            <a:noFill/>
            <a:ln w="9525">
              <a:noFill/>
              <a:round/>
              <a:headEnd/>
              <a:tailEnd/>
            </a:ln>
          </p:spPr>
          <p:txBody>
            <a:bodyPr wrap="none" lIns="90360" tIns="44280" rIns="90360" bIns="44280">
              <a:spAutoFit/>
            </a:bodyPr>
            <a:lstStyle/>
            <a:p>
              <a:pPr defTabSz="457200" eaLnBrk="0" hangingPunct="0">
                <a:lnSpc>
                  <a:spcPct val="123000"/>
                </a:lnSpc>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400">
                  <a:solidFill>
                    <a:srgbClr val="000000"/>
                  </a:solidFill>
                  <a:latin typeface="NewCenturySchlbk"/>
                </a:rPr>
                <a:t>77</a:t>
              </a:r>
            </a:p>
          </p:txBody>
        </p:sp>
        <p:sp>
          <p:nvSpPr>
            <p:cNvPr id="64773" name="Rectangle 256"/>
            <p:cNvSpPr>
              <a:spLocks noChangeArrowheads="1"/>
            </p:cNvSpPr>
            <p:nvPr/>
          </p:nvSpPr>
          <p:spPr bwMode="auto">
            <a:xfrm>
              <a:off x="2633" y="2446"/>
              <a:ext cx="189" cy="221"/>
            </a:xfrm>
            <a:prstGeom prst="rect">
              <a:avLst/>
            </a:prstGeom>
            <a:noFill/>
            <a:ln w="9525">
              <a:noFill/>
              <a:round/>
              <a:headEnd/>
              <a:tailEnd/>
            </a:ln>
          </p:spPr>
          <p:txBody>
            <a:bodyPr wrap="none" lIns="90360" tIns="44280" rIns="90360" bIns="44280">
              <a:spAutoFit/>
            </a:bodyPr>
            <a:lstStyle/>
            <a:p>
              <a:pPr defTabSz="457200" eaLnBrk="0" hangingPunct="0">
                <a:lnSpc>
                  <a:spcPct val="123000"/>
                </a:lnSpc>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400">
                  <a:solidFill>
                    <a:srgbClr val="000000"/>
                  </a:solidFill>
                  <a:latin typeface="NewCenturySchlbk"/>
                </a:rPr>
                <a:t>Ir</a:t>
              </a:r>
            </a:p>
          </p:txBody>
        </p:sp>
        <p:sp>
          <p:nvSpPr>
            <p:cNvPr id="64774" name="Rectangle 257"/>
            <p:cNvSpPr>
              <a:spLocks noChangeArrowheads="1"/>
            </p:cNvSpPr>
            <p:nvPr/>
          </p:nvSpPr>
          <p:spPr bwMode="auto">
            <a:xfrm>
              <a:off x="2907" y="2294"/>
              <a:ext cx="238" cy="221"/>
            </a:xfrm>
            <a:prstGeom prst="rect">
              <a:avLst/>
            </a:prstGeom>
            <a:noFill/>
            <a:ln w="9525">
              <a:noFill/>
              <a:round/>
              <a:headEnd/>
              <a:tailEnd/>
            </a:ln>
          </p:spPr>
          <p:txBody>
            <a:bodyPr wrap="none" lIns="90360" tIns="44280" rIns="90360" bIns="44280">
              <a:spAutoFit/>
            </a:bodyPr>
            <a:lstStyle/>
            <a:p>
              <a:pPr defTabSz="457200" eaLnBrk="0" hangingPunct="0">
                <a:lnSpc>
                  <a:spcPct val="123000"/>
                </a:lnSpc>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400">
                  <a:solidFill>
                    <a:srgbClr val="000000"/>
                  </a:solidFill>
                  <a:latin typeface="NewCenturySchlbk"/>
                </a:rPr>
                <a:t>78</a:t>
              </a:r>
            </a:p>
          </p:txBody>
        </p:sp>
        <p:sp>
          <p:nvSpPr>
            <p:cNvPr id="64775" name="Rectangle 258"/>
            <p:cNvSpPr>
              <a:spLocks noChangeArrowheads="1"/>
            </p:cNvSpPr>
            <p:nvPr/>
          </p:nvSpPr>
          <p:spPr bwMode="auto">
            <a:xfrm>
              <a:off x="2898" y="2446"/>
              <a:ext cx="226" cy="221"/>
            </a:xfrm>
            <a:prstGeom prst="rect">
              <a:avLst/>
            </a:prstGeom>
            <a:noFill/>
            <a:ln w="9525">
              <a:noFill/>
              <a:round/>
              <a:headEnd/>
              <a:tailEnd/>
            </a:ln>
          </p:spPr>
          <p:txBody>
            <a:bodyPr wrap="none" lIns="90360" tIns="44280" rIns="90360" bIns="44280">
              <a:spAutoFit/>
            </a:bodyPr>
            <a:lstStyle/>
            <a:p>
              <a:pPr defTabSz="457200" eaLnBrk="0" hangingPunct="0">
                <a:lnSpc>
                  <a:spcPct val="123000"/>
                </a:lnSpc>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400">
                  <a:solidFill>
                    <a:srgbClr val="000000"/>
                  </a:solidFill>
                  <a:latin typeface="NewCenturySchlbk"/>
                </a:rPr>
                <a:t>Pt</a:t>
              </a:r>
            </a:p>
          </p:txBody>
        </p:sp>
        <p:sp>
          <p:nvSpPr>
            <p:cNvPr id="64776" name="Rectangle 259"/>
            <p:cNvSpPr>
              <a:spLocks noChangeArrowheads="1"/>
            </p:cNvSpPr>
            <p:nvPr/>
          </p:nvSpPr>
          <p:spPr bwMode="auto">
            <a:xfrm>
              <a:off x="3147" y="2294"/>
              <a:ext cx="238" cy="221"/>
            </a:xfrm>
            <a:prstGeom prst="rect">
              <a:avLst/>
            </a:prstGeom>
            <a:noFill/>
            <a:ln w="9525">
              <a:noFill/>
              <a:round/>
              <a:headEnd/>
              <a:tailEnd/>
            </a:ln>
          </p:spPr>
          <p:txBody>
            <a:bodyPr wrap="none" lIns="90360" tIns="44280" rIns="90360" bIns="44280">
              <a:spAutoFit/>
            </a:bodyPr>
            <a:lstStyle/>
            <a:p>
              <a:pPr defTabSz="457200" eaLnBrk="0" hangingPunct="0">
                <a:lnSpc>
                  <a:spcPct val="123000"/>
                </a:lnSpc>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400">
                  <a:solidFill>
                    <a:srgbClr val="000000"/>
                  </a:solidFill>
                  <a:latin typeface="NewCenturySchlbk"/>
                </a:rPr>
                <a:t>79</a:t>
              </a:r>
            </a:p>
          </p:txBody>
        </p:sp>
        <p:sp>
          <p:nvSpPr>
            <p:cNvPr id="64777" name="Rectangle 260"/>
            <p:cNvSpPr>
              <a:spLocks noChangeArrowheads="1"/>
            </p:cNvSpPr>
            <p:nvPr/>
          </p:nvSpPr>
          <p:spPr bwMode="auto">
            <a:xfrm>
              <a:off x="3143" y="2446"/>
              <a:ext cx="263" cy="221"/>
            </a:xfrm>
            <a:prstGeom prst="rect">
              <a:avLst/>
            </a:prstGeom>
            <a:noFill/>
            <a:ln w="9525">
              <a:noFill/>
              <a:round/>
              <a:headEnd/>
              <a:tailEnd/>
            </a:ln>
          </p:spPr>
          <p:txBody>
            <a:bodyPr wrap="none" lIns="90360" tIns="44280" rIns="90360" bIns="44280">
              <a:spAutoFit/>
            </a:bodyPr>
            <a:lstStyle/>
            <a:p>
              <a:pPr defTabSz="457200" eaLnBrk="0" hangingPunct="0">
                <a:lnSpc>
                  <a:spcPct val="123000"/>
                </a:lnSpc>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400">
                  <a:solidFill>
                    <a:srgbClr val="000000"/>
                  </a:solidFill>
                  <a:latin typeface="NewCenturySchlbk"/>
                </a:rPr>
                <a:t>Au</a:t>
              </a:r>
            </a:p>
          </p:txBody>
        </p:sp>
        <p:sp>
          <p:nvSpPr>
            <p:cNvPr id="64778" name="Rectangle 261"/>
            <p:cNvSpPr>
              <a:spLocks noChangeArrowheads="1"/>
            </p:cNvSpPr>
            <p:nvPr/>
          </p:nvSpPr>
          <p:spPr bwMode="auto">
            <a:xfrm>
              <a:off x="3406" y="2294"/>
              <a:ext cx="238" cy="221"/>
            </a:xfrm>
            <a:prstGeom prst="rect">
              <a:avLst/>
            </a:prstGeom>
            <a:noFill/>
            <a:ln w="9525">
              <a:noFill/>
              <a:round/>
              <a:headEnd/>
              <a:tailEnd/>
            </a:ln>
          </p:spPr>
          <p:txBody>
            <a:bodyPr wrap="none" lIns="90360" tIns="44280" rIns="90360" bIns="44280">
              <a:spAutoFit/>
            </a:bodyPr>
            <a:lstStyle/>
            <a:p>
              <a:pPr defTabSz="457200" eaLnBrk="0" hangingPunct="0">
                <a:lnSpc>
                  <a:spcPct val="123000"/>
                </a:lnSpc>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400" dirty="0">
                  <a:solidFill>
                    <a:srgbClr val="000000"/>
                  </a:solidFill>
                  <a:latin typeface="NewCenturySchlbk"/>
                </a:rPr>
                <a:t>80</a:t>
              </a:r>
            </a:p>
          </p:txBody>
        </p:sp>
        <p:sp>
          <p:nvSpPr>
            <p:cNvPr id="64779" name="Rectangle 262"/>
            <p:cNvSpPr>
              <a:spLocks noChangeArrowheads="1"/>
            </p:cNvSpPr>
            <p:nvPr/>
          </p:nvSpPr>
          <p:spPr bwMode="auto">
            <a:xfrm>
              <a:off x="3400" y="2446"/>
              <a:ext cx="263" cy="221"/>
            </a:xfrm>
            <a:prstGeom prst="rect">
              <a:avLst/>
            </a:prstGeom>
            <a:noFill/>
            <a:ln w="9525">
              <a:noFill/>
              <a:round/>
              <a:headEnd/>
              <a:tailEnd/>
            </a:ln>
          </p:spPr>
          <p:txBody>
            <a:bodyPr wrap="none" lIns="90360" tIns="44280" rIns="90360" bIns="44280">
              <a:spAutoFit/>
            </a:bodyPr>
            <a:lstStyle/>
            <a:p>
              <a:pPr defTabSz="457200" eaLnBrk="0" hangingPunct="0">
                <a:lnSpc>
                  <a:spcPct val="123000"/>
                </a:lnSpc>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400">
                  <a:solidFill>
                    <a:srgbClr val="000000"/>
                  </a:solidFill>
                  <a:latin typeface="NewCenturySchlbk"/>
                </a:rPr>
                <a:t>Hg</a:t>
              </a:r>
            </a:p>
          </p:txBody>
        </p:sp>
        <p:sp>
          <p:nvSpPr>
            <p:cNvPr id="64780" name="Rectangle 263"/>
            <p:cNvSpPr>
              <a:spLocks noChangeArrowheads="1"/>
            </p:cNvSpPr>
            <p:nvPr/>
          </p:nvSpPr>
          <p:spPr bwMode="auto">
            <a:xfrm>
              <a:off x="3659" y="2294"/>
              <a:ext cx="238" cy="221"/>
            </a:xfrm>
            <a:prstGeom prst="rect">
              <a:avLst/>
            </a:prstGeom>
            <a:noFill/>
            <a:ln w="9525">
              <a:noFill/>
              <a:round/>
              <a:headEnd/>
              <a:tailEnd/>
            </a:ln>
          </p:spPr>
          <p:txBody>
            <a:bodyPr wrap="none" lIns="90360" tIns="44280" rIns="90360" bIns="44280">
              <a:spAutoFit/>
            </a:bodyPr>
            <a:lstStyle/>
            <a:p>
              <a:pPr defTabSz="457200" eaLnBrk="0" hangingPunct="0">
                <a:lnSpc>
                  <a:spcPct val="123000"/>
                </a:lnSpc>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400">
                  <a:solidFill>
                    <a:srgbClr val="000000"/>
                  </a:solidFill>
                  <a:latin typeface="NewCenturySchlbk"/>
                </a:rPr>
                <a:t>81</a:t>
              </a:r>
            </a:p>
          </p:txBody>
        </p:sp>
        <p:sp>
          <p:nvSpPr>
            <p:cNvPr id="64781" name="Rectangle 264"/>
            <p:cNvSpPr>
              <a:spLocks noChangeArrowheads="1"/>
            </p:cNvSpPr>
            <p:nvPr/>
          </p:nvSpPr>
          <p:spPr bwMode="auto">
            <a:xfrm>
              <a:off x="3657" y="2446"/>
              <a:ext cx="213" cy="221"/>
            </a:xfrm>
            <a:prstGeom prst="rect">
              <a:avLst/>
            </a:prstGeom>
            <a:noFill/>
            <a:ln w="9525">
              <a:noFill/>
              <a:round/>
              <a:headEnd/>
              <a:tailEnd/>
            </a:ln>
          </p:spPr>
          <p:txBody>
            <a:bodyPr wrap="none" lIns="90360" tIns="44280" rIns="90360" bIns="44280">
              <a:spAutoFit/>
            </a:bodyPr>
            <a:lstStyle/>
            <a:p>
              <a:pPr defTabSz="457200" eaLnBrk="0" hangingPunct="0">
                <a:lnSpc>
                  <a:spcPct val="123000"/>
                </a:lnSpc>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400">
                  <a:solidFill>
                    <a:srgbClr val="000000"/>
                  </a:solidFill>
                  <a:latin typeface="NewCenturySchlbk"/>
                </a:rPr>
                <a:t>Tl</a:t>
              </a:r>
            </a:p>
          </p:txBody>
        </p:sp>
        <p:sp>
          <p:nvSpPr>
            <p:cNvPr id="64782" name="Rectangle 265"/>
            <p:cNvSpPr>
              <a:spLocks noChangeArrowheads="1"/>
            </p:cNvSpPr>
            <p:nvPr/>
          </p:nvSpPr>
          <p:spPr bwMode="auto">
            <a:xfrm>
              <a:off x="3918" y="2294"/>
              <a:ext cx="238" cy="221"/>
            </a:xfrm>
            <a:prstGeom prst="rect">
              <a:avLst/>
            </a:prstGeom>
            <a:noFill/>
            <a:ln w="9525">
              <a:noFill/>
              <a:round/>
              <a:headEnd/>
              <a:tailEnd/>
            </a:ln>
          </p:spPr>
          <p:txBody>
            <a:bodyPr wrap="none" lIns="90360" tIns="44280" rIns="90360" bIns="44280">
              <a:spAutoFit/>
            </a:bodyPr>
            <a:lstStyle/>
            <a:p>
              <a:pPr defTabSz="457200" eaLnBrk="0" hangingPunct="0">
                <a:lnSpc>
                  <a:spcPct val="123000"/>
                </a:lnSpc>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400" dirty="0">
                  <a:solidFill>
                    <a:srgbClr val="000000"/>
                  </a:solidFill>
                  <a:latin typeface="NewCenturySchlbk"/>
                </a:rPr>
                <a:t>82</a:t>
              </a:r>
            </a:p>
          </p:txBody>
        </p:sp>
        <p:sp>
          <p:nvSpPr>
            <p:cNvPr id="64783" name="Rectangle 266"/>
            <p:cNvSpPr>
              <a:spLocks noChangeArrowheads="1"/>
            </p:cNvSpPr>
            <p:nvPr/>
          </p:nvSpPr>
          <p:spPr bwMode="auto">
            <a:xfrm>
              <a:off x="3918" y="2446"/>
              <a:ext cx="257" cy="221"/>
            </a:xfrm>
            <a:prstGeom prst="rect">
              <a:avLst/>
            </a:prstGeom>
            <a:noFill/>
            <a:ln w="9525">
              <a:noFill/>
              <a:round/>
              <a:headEnd/>
              <a:tailEnd/>
            </a:ln>
          </p:spPr>
          <p:txBody>
            <a:bodyPr wrap="none" lIns="90360" tIns="44280" rIns="90360" bIns="44280">
              <a:spAutoFit/>
            </a:bodyPr>
            <a:lstStyle/>
            <a:p>
              <a:pPr defTabSz="457200" eaLnBrk="0" hangingPunct="0">
                <a:lnSpc>
                  <a:spcPct val="123000"/>
                </a:lnSpc>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400" dirty="0" err="1">
                  <a:solidFill>
                    <a:srgbClr val="000000"/>
                  </a:solidFill>
                  <a:latin typeface="NewCenturySchlbk"/>
                </a:rPr>
                <a:t>Pb</a:t>
              </a:r>
              <a:endParaRPr lang="en-GB" sz="1400" dirty="0">
                <a:solidFill>
                  <a:srgbClr val="000000"/>
                </a:solidFill>
                <a:latin typeface="NewCenturySchlbk"/>
              </a:endParaRPr>
            </a:p>
          </p:txBody>
        </p:sp>
        <p:sp>
          <p:nvSpPr>
            <p:cNvPr id="64784" name="Rectangle 267"/>
            <p:cNvSpPr>
              <a:spLocks noChangeArrowheads="1"/>
            </p:cNvSpPr>
            <p:nvPr/>
          </p:nvSpPr>
          <p:spPr bwMode="auto">
            <a:xfrm>
              <a:off x="4177" y="2294"/>
              <a:ext cx="238" cy="221"/>
            </a:xfrm>
            <a:prstGeom prst="rect">
              <a:avLst/>
            </a:prstGeom>
            <a:noFill/>
            <a:ln w="9525">
              <a:noFill/>
              <a:round/>
              <a:headEnd/>
              <a:tailEnd/>
            </a:ln>
          </p:spPr>
          <p:txBody>
            <a:bodyPr wrap="none" lIns="90360" tIns="44280" rIns="90360" bIns="44280">
              <a:spAutoFit/>
            </a:bodyPr>
            <a:lstStyle/>
            <a:p>
              <a:pPr defTabSz="457200" eaLnBrk="0" hangingPunct="0">
                <a:lnSpc>
                  <a:spcPct val="123000"/>
                </a:lnSpc>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400">
                  <a:solidFill>
                    <a:srgbClr val="000000"/>
                  </a:solidFill>
                  <a:latin typeface="NewCenturySchlbk"/>
                </a:rPr>
                <a:t>83</a:t>
              </a:r>
            </a:p>
          </p:txBody>
        </p:sp>
        <p:sp>
          <p:nvSpPr>
            <p:cNvPr id="64785" name="Rectangle 268"/>
            <p:cNvSpPr>
              <a:spLocks noChangeArrowheads="1"/>
            </p:cNvSpPr>
            <p:nvPr/>
          </p:nvSpPr>
          <p:spPr bwMode="auto">
            <a:xfrm>
              <a:off x="4177" y="2446"/>
              <a:ext cx="226" cy="221"/>
            </a:xfrm>
            <a:prstGeom prst="rect">
              <a:avLst/>
            </a:prstGeom>
            <a:noFill/>
            <a:ln w="9525">
              <a:noFill/>
              <a:round/>
              <a:headEnd/>
              <a:tailEnd/>
            </a:ln>
          </p:spPr>
          <p:txBody>
            <a:bodyPr wrap="none" lIns="90360" tIns="44280" rIns="90360" bIns="44280">
              <a:spAutoFit/>
            </a:bodyPr>
            <a:lstStyle/>
            <a:p>
              <a:pPr defTabSz="457200" eaLnBrk="0" hangingPunct="0">
                <a:lnSpc>
                  <a:spcPct val="123000"/>
                </a:lnSpc>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400">
                  <a:solidFill>
                    <a:srgbClr val="000000"/>
                  </a:solidFill>
                  <a:latin typeface="NewCenturySchlbk"/>
                </a:rPr>
                <a:t>Bi</a:t>
              </a:r>
            </a:p>
          </p:txBody>
        </p:sp>
        <p:sp>
          <p:nvSpPr>
            <p:cNvPr id="64786" name="Rectangle 269"/>
            <p:cNvSpPr>
              <a:spLocks noChangeArrowheads="1"/>
            </p:cNvSpPr>
            <p:nvPr/>
          </p:nvSpPr>
          <p:spPr bwMode="auto">
            <a:xfrm>
              <a:off x="4436" y="2294"/>
              <a:ext cx="238" cy="221"/>
            </a:xfrm>
            <a:prstGeom prst="rect">
              <a:avLst/>
            </a:prstGeom>
            <a:noFill/>
            <a:ln w="9525">
              <a:noFill/>
              <a:round/>
              <a:headEnd/>
              <a:tailEnd/>
            </a:ln>
          </p:spPr>
          <p:txBody>
            <a:bodyPr wrap="none" lIns="90360" tIns="44280" rIns="90360" bIns="44280">
              <a:spAutoFit/>
            </a:bodyPr>
            <a:lstStyle/>
            <a:p>
              <a:pPr defTabSz="457200" eaLnBrk="0" hangingPunct="0">
                <a:lnSpc>
                  <a:spcPct val="123000"/>
                </a:lnSpc>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400">
                  <a:solidFill>
                    <a:srgbClr val="000000"/>
                  </a:solidFill>
                  <a:latin typeface="NewCenturySchlbk"/>
                </a:rPr>
                <a:t>84</a:t>
              </a:r>
            </a:p>
          </p:txBody>
        </p:sp>
        <p:sp>
          <p:nvSpPr>
            <p:cNvPr id="64787" name="Rectangle 270"/>
            <p:cNvSpPr>
              <a:spLocks noChangeArrowheads="1"/>
            </p:cNvSpPr>
            <p:nvPr/>
          </p:nvSpPr>
          <p:spPr bwMode="auto">
            <a:xfrm>
              <a:off x="4439" y="2446"/>
              <a:ext cx="257" cy="221"/>
            </a:xfrm>
            <a:prstGeom prst="rect">
              <a:avLst/>
            </a:prstGeom>
            <a:noFill/>
            <a:ln w="9525">
              <a:noFill/>
              <a:round/>
              <a:headEnd/>
              <a:tailEnd/>
            </a:ln>
          </p:spPr>
          <p:txBody>
            <a:bodyPr wrap="none" lIns="90360" tIns="44280" rIns="90360" bIns="44280">
              <a:spAutoFit/>
            </a:bodyPr>
            <a:lstStyle/>
            <a:p>
              <a:pPr defTabSz="457200" eaLnBrk="0" hangingPunct="0">
                <a:lnSpc>
                  <a:spcPct val="123000"/>
                </a:lnSpc>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400">
                  <a:solidFill>
                    <a:srgbClr val="000000"/>
                  </a:solidFill>
                  <a:latin typeface="NewCenturySchlbk"/>
                </a:rPr>
                <a:t>Po</a:t>
              </a:r>
            </a:p>
          </p:txBody>
        </p:sp>
        <p:sp>
          <p:nvSpPr>
            <p:cNvPr id="64788" name="Rectangle 271"/>
            <p:cNvSpPr>
              <a:spLocks noChangeArrowheads="1"/>
            </p:cNvSpPr>
            <p:nvPr/>
          </p:nvSpPr>
          <p:spPr bwMode="auto">
            <a:xfrm>
              <a:off x="4688" y="2294"/>
              <a:ext cx="238" cy="221"/>
            </a:xfrm>
            <a:prstGeom prst="rect">
              <a:avLst/>
            </a:prstGeom>
            <a:noFill/>
            <a:ln w="9525">
              <a:noFill/>
              <a:round/>
              <a:headEnd/>
              <a:tailEnd/>
            </a:ln>
          </p:spPr>
          <p:txBody>
            <a:bodyPr wrap="none" lIns="90360" tIns="44280" rIns="90360" bIns="44280">
              <a:spAutoFit/>
            </a:bodyPr>
            <a:lstStyle/>
            <a:p>
              <a:pPr defTabSz="457200" eaLnBrk="0" hangingPunct="0">
                <a:lnSpc>
                  <a:spcPct val="123000"/>
                </a:lnSpc>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400">
                  <a:solidFill>
                    <a:srgbClr val="000000"/>
                  </a:solidFill>
                  <a:latin typeface="NewCenturySchlbk"/>
                </a:rPr>
                <a:t>85</a:t>
              </a:r>
            </a:p>
          </p:txBody>
        </p:sp>
        <p:sp>
          <p:nvSpPr>
            <p:cNvPr id="64789" name="Rectangle 272"/>
            <p:cNvSpPr>
              <a:spLocks noChangeArrowheads="1"/>
            </p:cNvSpPr>
            <p:nvPr/>
          </p:nvSpPr>
          <p:spPr bwMode="auto">
            <a:xfrm>
              <a:off x="4689" y="2446"/>
              <a:ext cx="232" cy="221"/>
            </a:xfrm>
            <a:prstGeom prst="rect">
              <a:avLst/>
            </a:prstGeom>
            <a:noFill/>
            <a:ln w="9525">
              <a:noFill/>
              <a:round/>
              <a:headEnd/>
              <a:tailEnd/>
            </a:ln>
          </p:spPr>
          <p:txBody>
            <a:bodyPr wrap="none" lIns="90360" tIns="44280" rIns="90360" bIns="44280">
              <a:spAutoFit/>
            </a:bodyPr>
            <a:lstStyle/>
            <a:p>
              <a:pPr defTabSz="457200" eaLnBrk="0" hangingPunct="0">
                <a:lnSpc>
                  <a:spcPct val="123000"/>
                </a:lnSpc>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400">
                  <a:solidFill>
                    <a:srgbClr val="000000"/>
                  </a:solidFill>
                  <a:latin typeface="NewCenturySchlbk"/>
                </a:rPr>
                <a:t>At</a:t>
              </a:r>
            </a:p>
          </p:txBody>
        </p:sp>
        <p:sp>
          <p:nvSpPr>
            <p:cNvPr id="64790" name="Rectangle 273"/>
            <p:cNvSpPr>
              <a:spLocks noChangeArrowheads="1"/>
            </p:cNvSpPr>
            <p:nvPr/>
          </p:nvSpPr>
          <p:spPr bwMode="auto">
            <a:xfrm>
              <a:off x="4947" y="2294"/>
              <a:ext cx="238" cy="221"/>
            </a:xfrm>
            <a:prstGeom prst="rect">
              <a:avLst/>
            </a:prstGeom>
            <a:noFill/>
            <a:ln w="9525">
              <a:noFill/>
              <a:round/>
              <a:headEnd/>
              <a:tailEnd/>
            </a:ln>
          </p:spPr>
          <p:txBody>
            <a:bodyPr wrap="none" lIns="90360" tIns="44280" rIns="90360" bIns="44280">
              <a:spAutoFit/>
            </a:bodyPr>
            <a:lstStyle/>
            <a:p>
              <a:pPr defTabSz="457200" eaLnBrk="0" hangingPunct="0">
                <a:lnSpc>
                  <a:spcPct val="123000"/>
                </a:lnSpc>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400">
                  <a:solidFill>
                    <a:srgbClr val="000000"/>
                  </a:solidFill>
                  <a:latin typeface="NewCenturySchlbk"/>
                </a:rPr>
                <a:t>86</a:t>
              </a:r>
            </a:p>
          </p:txBody>
        </p:sp>
        <p:sp>
          <p:nvSpPr>
            <p:cNvPr id="64791" name="Rectangle 274"/>
            <p:cNvSpPr>
              <a:spLocks noChangeArrowheads="1"/>
            </p:cNvSpPr>
            <p:nvPr/>
          </p:nvSpPr>
          <p:spPr bwMode="auto">
            <a:xfrm>
              <a:off x="4946" y="2446"/>
              <a:ext cx="263" cy="221"/>
            </a:xfrm>
            <a:prstGeom prst="rect">
              <a:avLst/>
            </a:prstGeom>
            <a:noFill/>
            <a:ln w="9525">
              <a:noFill/>
              <a:round/>
              <a:headEnd/>
              <a:tailEnd/>
            </a:ln>
          </p:spPr>
          <p:txBody>
            <a:bodyPr wrap="none" lIns="90360" tIns="44280" rIns="90360" bIns="44280">
              <a:spAutoFit/>
            </a:bodyPr>
            <a:lstStyle/>
            <a:p>
              <a:pPr defTabSz="457200" eaLnBrk="0" hangingPunct="0">
                <a:lnSpc>
                  <a:spcPct val="123000"/>
                </a:lnSpc>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400">
                  <a:solidFill>
                    <a:srgbClr val="000000"/>
                  </a:solidFill>
                  <a:latin typeface="NewCenturySchlbk"/>
                </a:rPr>
                <a:t>Rn</a:t>
              </a:r>
            </a:p>
          </p:txBody>
        </p:sp>
        <p:sp>
          <p:nvSpPr>
            <p:cNvPr id="64792" name="Rectangle 275"/>
            <p:cNvSpPr>
              <a:spLocks noChangeArrowheads="1"/>
            </p:cNvSpPr>
            <p:nvPr/>
          </p:nvSpPr>
          <p:spPr bwMode="auto">
            <a:xfrm>
              <a:off x="604" y="2613"/>
              <a:ext cx="238" cy="221"/>
            </a:xfrm>
            <a:prstGeom prst="rect">
              <a:avLst/>
            </a:prstGeom>
            <a:noFill/>
            <a:ln w="9525">
              <a:noFill/>
              <a:round/>
              <a:headEnd/>
              <a:tailEnd/>
            </a:ln>
          </p:spPr>
          <p:txBody>
            <a:bodyPr wrap="none" lIns="90360" tIns="44280" rIns="90360" bIns="44280">
              <a:spAutoFit/>
            </a:bodyPr>
            <a:lstStyle/>
            <a:p>
              <a:pPr defTabSz="457200" eaLnBrk="0" hangingPunct="0">
                <a:lnSpc>
                  <a:spcPct val="123000"/>
                </a:lnSpc>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400">
                  <a:solidFill>
                    <a:srgbClr val="000000"/>
                  </a:solidFill>
                  <a:latin typeface="NewCenturySchlbk"/>
                </a:rPr>
                <a:t>87</a:t>
              </a:r>
            </a:p>
          </p:txBody>
        </p:sp>
        <p:sp>
          <p:nvSpPr>
            <p:cNvPr id="64793" name="Rectangle 276"/>
            <p:cNvSpPr>
              <a:spLocks noChangeArrowheads="1"/>
            </p:cNvSpPr>
            <p:nvPr/>
          </p:nvSpPr>
          <p:spPr bwMode="auto">
            <a:xfrm>
              <a:off x="584" y="2751"/>
              <a:ext cx="226" cy="221"/>
            </a:xfrm>
            <a:prstGeom prst="rect">
              <a:avLst/>
            </a:prstGeom>
            <a:noFill/>
            <a:ln w="9525">
              <a:noFill/>
              <a:round/>
              <a:headEnd/>
              <a:tailEnd/>
            </a:ln>
          </p:spPr>
          <p:txBody>
            <a:bodyPr wrap="none" lIns="90360" tIns="44280" rIns="90360" bIns="44280">
              <a:spAutoFit/>
            </a:bodyPr>
            <a:lstStyle/>
            <a:p>
              <a:pPr defTabSz="457200" eaLnBrk="0" hangingPunct="0">
                <a:lnSpc>
                  <a:spcPct val="123000"/>
                </a:lnSpc>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400">
                  <a:solidFill>
                    <a:srgbClr val="000000"/>
                  </a:solidFill>
                  <a:latin typeface="NewCenturySchlbk"/>
                </a:rPr>
                <a:t>Fr</a:t>
              </a:r>
            </a:p>
          </p:txBody>
        </p:sp>
        <p:sp>
          <p:nvSpPr>
            <p:cNvPr id="64794" name="Rectangle 277"/>
            <p:cNvSpPr>
              <a:spLocks noChangeArrowheads="1"/>
            </p:cNvSpPr>
            <p:nvPr/>
          </p:nvSpPr>
          <p:spPr bwMode="auto">
            <a:xfrm>
              <a:off x="871" y="2613"/>
              <a:ext cx="238" cy="221"/>
            </a:xfrm>
            <a:prstGeom prst="rect">
              <a:avLst/>
            </a:prstGeom>
            <a:noFill/>
            <a:ln w="9525">
              <a:noFill/>
              <a:round/>
              <a:headEnd/>
              <a:tailEnd/>
            </a:ln>
          </p:spPr>
          <p:txBody>
            <a:bodyPr wrap="none" lIns="90360" tIns="44280" rIns="90360" bIns="44280">
              <a:spAutoFit/>
            </a:bodyPr>
            <a:lstStyle/>
            <a:p>
              <a:pPr defTabSz="457200" eaLnBrk="0" hangingPunct="0">
                <a:lnSpc>
                  <a:spcPct val="123000"/>
                </a:lnSpc>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400">
                  <a:solidFill>
                    <a:srgbClr val="000000"/>
                  </a:solidFill>
                  <a:latin typeface="NewCenturySchlbk"/>
                </a:rPr>
                <a:t>88</a:t>
              </a:r>
            </a:p>
          </p:txBody>
        </p:sp>
        <p:sp>
          <p:nvSpPr>
            <p:cNvPr id="64795" name="Rectangle 278"/>
            <p:cNvSpPr>
              <a:spLocks noChangeArrowheads="1"/>
            </p:cNvSpPr>
            <p:nvPr/>
          </p:nvSpPr>
          <p:spPr bwMode="auto">
            <a:xfrm>
              <a:off x="849" y="2751"/>
              <a:ext cx="257" cy="221"/>
            </a:xfrm>
            <a:prstGeom prst="rect">
              <a:avLst/>
            </a:prstGeom>
            <a:noFill/>
            <a:ln w="9525">
              <a:noFill/>
              <a:round/>
              <a:headEnd/>
              <a:tailEnd/>
            </a:ln>
          </p:spPr>
          <p:txBody>
            <a:bodyPr wrap="none" lIns="90360" tIns="44280" rIns="90360" bIns="44280">
              <a:spAutoFit/>
            </a:bodyPr>
            <a:lstStyle/>
            <a:p>
              <a:pPr defTabSz="457200" eaLnBrk="0" hangingPunct="0">
                <a:lnSpc>
                  <a:spcPct val="123000"/>
                </a:lnSpc>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400">
                  <a:solidFill>
                    <a:srgbClr val="000000"/>
                  </a:solidFill>
                  <a:latin typeface="NewCenturySchlbk"/>
                </a:rPr>
                <a:t>Ra</a:t>
              </a:r>
            </a:p>
          </p:txBody>
        </p:sp>
        <p:sp>
          <p:nvSpPr>
            <p:cNvPr id="64796" name="Rectangle 279"/>
            <p:cNvSpPr>
              <a:spLocks noChangeArrowheads="1"/>
            </p:cNvSpPr>
            <p:nvPr/>
          </p:nvSpPr>
          <p:spPr bwMode="auto">
            <a:xfrm>
              <a:off x="1107" y="2613"/>
              <a:ext cx="238" cy="221"/>
            </a:xfrm>
            <a:prstGeom prst="rect">
              <a:avLst/>
            </a:prstGeom>
            <a:noFill/>
            <a:ln w="9525">
              <a:noFill/>
              <a:round/>
              <a:headEnd/>
              <a:tailEnd/>
            </a:ln>
          </p:spPr>
          <p:txBody>
            <a:bodyPr wrap="none" lIns="90360" tIns="44280" rIns="90360" bIns="44280">
              <a:spAutoFit/>
            </a:bodyPr>
            <a:lstStyle/>
            <a:p>
              <a:pPr defTabSz="457200" eaLnBrk="0" hangingPunct="0">
                <a:lnSpc>
                  <a:spcPct val="123000"/>
                </a:lnSpc>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400">
                  <a:solidFill>
                    <a:srgbClr val="000000"/>
                  </a:solidFill>
                  <a:latin typeface="NewCenturySchlbk"/>
                </a:rPr>
                <a:t>89</a:t>
              </a:r>
            </a:p>
          </p:txBody>
        </p:sp>
        <p:sp>
          <p:nvSpPr>
            <p:cNvPr id="64797" name="Rectangle 280"/>
            <p:cNvSpPr>
              <a:spLocks noChangeArrowheads="1"/>
            </p:cNvSpPr>
            <p:nvPr/>
          </p:nvSpPr>
          <p:spPr bwMode="auto">
            <a:xfrm>
              <a:off x="1107" y="2751"/>
              <a:ext cx="257" cy="221"/>
            </a:xfrm>
            <a:prstGeom prst="rect">
              <a:avLst/>
            </a:prstGeom>
            <a:noFill/>
            <a:ln w="9525">
              <a:noFill/>
              <a:round/>
              <a:headEnd/>
              <a:tailEnd/>
            </a:ln>
          </p:spPr>
          <p:txBody>
            <a:bodyPr wrap="none" lIns="90360" tIns="44280" rIns="90360" bIns="44280">
              <a:spAutoFit/>
            </a:bodyPr>
            <a:lstStyle/>
            <a:p>
              <a:pPr defTabSz="457200" eaLnBrk="0" hangingPunct="0">
                <a:lnSpc>
                  <a:spcPct val="123000"/>
                </a:lnSpc>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400">
                  <a:solidFill>
                    <a:srgbClr val="000000"/>
                  </a:solidFill>
                  <a:latin typeface="NewCenturySchlbk"/>
                </a:rPr>
                <a:t>Ac</a:t>
              </a:r>
            </a:p>
          </p:txBody>
        </p:sp>
        <p:sp>
          <p:nvSpPr>
            <p:cNvPr id="64798" name="Rectangle 281"/>
            <p:cNvSpPr>
              <a:spLocks noChangeArrowheads="1"/>
            </p:cNvSpPr>
            <p:nvPr/>
          </p:nvSpPr>
          <p:spPr bwMode="auto">
            <a:xfrm>
              <a:off x="1365" y="2613"/>
              <a:ext cx="300" cy="221"/>
            </a:xfrm>
            <a:prstGeom prst="rect">
              <a:avLst/>
            </a:prstGeom>
            <a:noFill/>
            <a:ln w="9525">
              <a:noFill/>
              <a:round/>
              <a:headEnd/>
              <a:tailEnd/>
            </a:ln>
          </p:spPr>
          <p:txBody>
            <a:bodyPr wrap="none" lIns="90360" tIns="44280" rIns="90360" bIns="44280">
              <a:spAutoFit/>
            </a:bodyPr>
            <a:lstStyle/>
            <a:p>
              <a:pPr defTabSz="457200" eaLnBrk="0" hangingPunct="0">
                <a:lnSpc>
                  <a:spcPct val="123000"/>
                </a:lnSpc>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400">
                  <a:solidFill>
                    <a:srgbClr val="000000"/>
                  </a:solidFill>
                  <a:latin typeface="NewCenturySchlbk"/>
                </a:rPr>
                <a:t>104</a:t>
              </a:r>
            </a:p>
          </p:txBody>
        </p:sp>
        <p:sp>
          <p:nvSpPr>
            <p:cNvPr id="64799" name="Rectangle 282"/>
            <p:cNvSpPr>
              <a:spLocks noChangeArrowheads="1"/>
            </p:cNvSpPr>
            <p:nvPr/>
          </p:nvSpPr>
          <p:spPr bwMode="auto">
            <a:xfrm>
              <a:off x="1359" y="2751"/>
              <a:ext cx="232" cy="221"/>
            </a:xfrm>
            <a:prstGeom prst="rect">
              <a:avLst/>
            </a:prstGeom>
            <a:noFill/>
            <a:ln w="9525">
              <a:noFill/>
              <a:round/>
              <a:headEnd/>
              <a:tailEnd/>
            </a:ln>
          </p:spPr>
          <p:txBody>
            <a:bodyPr wrap="none" lIns="90360" tIns="44280" rIns="90360" bIns="44280">
              <a:spAutoFit/>
            </a:bodyPr>
            <a:lstStyle/>
            <a:p>
              <a:pPr defTabSz="457200" eaLnBrk="0" hangingPunct="0">
                <a:lnSpc>
                  <a:spcPct val="123000"/>
                </a:lnSpc>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400">
                  <a:solidFill>
                    <a:srgbClr val="000000"/>
                  </a:solidFill>
                  <a:latin typeface="NewCenturySchlbk"/>
                </a:rPr>
                <a:t>Rf</a:t>
              </a:r>
            </a:p>
          </p:txBody>
        </p:sp>
        <p:sp>
          <p:nvSpPr>
            <p:cNvPr id="64800" name="Rectangle 283"/>
            <p:cNvSpPr>
              <a:spLocks noChangeArrowheads="1"/>
            </p:cNvSpPr>
            <p:nvPr/>
          </p:nvSpPr>
          <p:spPr bwMode="auto">
            <a:xfrm>
              <a:off x="1624" y="2613"/>
              <a:ext cx="300" cy="221"/>
            </a:xfrm>
            <a:prstGeom prst="rect">
              <a:avLst/>
            </a:prstGeom>
            <a:noFill/>
            <a:ln w="9525">
              <a:noFill/>
              <a:round/>
              <a:headEnd/>
              <a:tailEnd/>
            </a:ln>
          </p:spPr>
          <p:txBody>
            <a:bodyPr wrap="none" lIns="90360" tIns="44280" rIns="90360" bIns="44280">
              <a:spAutoFit/>
            </a:bodyPr>
            <a:lstStyle/>
            <a:p>
              <a:pPr defTabSz="457200" eaLnBrk="0" hangingPunct="0">
                <a:lnSpc>
                  <a:spcPct val="123000"/>
                </a:lnSpc>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400">
                  <a:solidFill>
                    <a:srgbClr val="000000"/>
                  </a:solidFill>
                  <a:latin typeface="NewCenturySchlbk"/>
                </a:rPr>
                <a:t>105</a:t>
              </a:r>
            </a:p>
          </p:txBody>
        </p:sp>
        <p:sp>
          <p:nvSpPr>
            <p:cNvPr id="64801" name="Rectangle 284"/>
            <p:cNvSpPr>
              <a:spLocks noChangeArrowheads="1"/>
            </p:cNvSpPr>
            <p:nvPr/>
          </p:nvSpPr>
          <p:spPr bwMode="auto">
            <a:xfrm>
              <a:off x="1618" y="2751"/>
              <a:ext cx="263" cy="221"/>
            </a:xfrm>
            <a:prstGeom prst="rect">
              <a:avLst/>
            </a:prstGeom>
            <a:noFill/>
            <a:ln w="9525">
              <a:noFill/>
              <a:round/>
              <a:headEnd/>
              <a:tailEnd/>
            </a:ln>
          </p:spPr>
          <p:txBody>
            <a:bodyPr wrap="none" lIns="90360" tIns="44280" rIns="90360" bIns="44280">
              <a:spAutoFit/>
            </a:bodyPr>
            <a:lstStyle/>
            <a:p>
              <a:pPr defTabSz="457200" eaLnBrk="0" hangingPunct="0">
                <a:lnSpc>
                  <a:spcPct val="123000"/>
                </a:lnSpc>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400">
                  <a:solidFill>
                    <a:srgbClr val="000000"/>
                  </a:solidFill>
                  <a:latin typeface="NewCenturySchlbk"/>
                </a:rPr>
                <a:t>Db</a:t>
              </a:r>
            </a:p>
          </p:txBody>
        </p:sp>
        <p:sp>
          <p:nvSpPr>
            <p:cNvPr id="64802" name="Rectangle 285"/>
            <p:cNvSpPr>
              <a:spLocks noChangeArrowheads="1"/>
            </p:cNvSpPr>
            <p:nvPr/>
          </p:nvSpPr>
          <p:spPr bwMode="auto">
            <a:xfrm>
              <a:off x="2145" y="2629"/>
              <a:ext cx="252" cy="299"/>
            </a:xfrm>
            <a:prstGeom prst="rect">
              <a:avLst/>
            </a:prstGeom>
            <a:solidFill>
              <a:srgbClr val="FFFFFF"/>
            </a:solidFill>
            <a:ln w="12600">
              <a:solidFill>
                <a:srgbClr val="000000"/>
              </a:solidFill>
              <a:miter lim="800000"/>
              <a:headEnd/>
              <a:tailEnd/>
            </a:ln>
          </p:spPr>
          <p:txBody>
            <a:bodyPr wrap="none" anchor="ctr"/>
            <a:lstStyle/>
            <a:p>
              <a:endParaRPr lang="en-US"/>
            </a:p>
          </p:txBody>
        </p:sp>
        <p:sp>
          <p:nvSpPr>
            <p:cNvPr id="64803" name="Rectangle 286"/>
            <p:cNvSpPr>
              <a:spLocks noChangeArrowheads="1"/>
            </p:cNvSpPr>
            <p:nvPr/>
          </p:nvSpPr>
          <p:spPr bwMode="auto">
            <a:xfrm>
              <a:off x="2404" y="2629"/>
              <a:ext cx="252" cy="299"/>
            </a:xfrm>
            <a:prstGeom prst="rect">
              <a:avLst/>
            </a:prstGeom>
            <a:solidFill>
              <a:srgbClr val="FFFFFF"/>
            </a:solidFill>
            <a:ln w="12600">
              <a:solidFill>
                <a:srgbClr val="000000"/>
              </a:solidFill>
              <a:miter lim="800000"/>
              <a:headEnd/>
              <a:tailEnd/>
            </a:ln>
          </p:spPr>
          <p:txBody>
            <a:bodyPr wrap="none" anchor="ctr"/>
            <a:lstStyle/>
            <a:p>
              <a:endParaRPr lang="en-US"/>
            </a:p>
          </p:txBody>
        </p:sp>
        <p:sp>
          <p:nvSpPr>
            <p:cNvPr id="64804" name="Rectangle 287"/>
            <p:cNvSpPr>
              <a:spLocks noChangeArrowheads="1"/>
            </p:cNvSpPr>
            <p:nvPr/>
          </p:nvSpPr>
          <p:spPr bwMode="auto">
            <a:xfrm>
              <a:off x="2130" y="2620"/>
              <a:ext cx="300" cy="221"/>
            </a:xfrm>
            <a:prstGeom prst="rect">
              <a:avLst/>
            </a:prstGeom>
            <a:noFill/>
            <a:ln w="9525">
              <a:noFill/>
              <a:round/>
              <a:headEnd/>
              <a:tailEnd/>
            </a:ln>
          </p:spPr>
          <p:txBody>
            <a:bodyPr wrap="none" lIns="90360" tIns="44280" rIns="90360" bIns="44280">
              <a:spAutoFit/>
            </a:bodyPr>
            <a:lstStyle/>
            <a:p>
              <a:pPr defTabSz="457200" eaLnBrk="0" hangingPunct="0">
                <a:lnSpc>
                  <a:spcPct val="123000"/>
                </a:lnSpc>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400">
                  <a:solidFill>
                    <a:srgbClr val="000000"/>
                  </a:solidFill>
                  <a:latin typeface="NewCenturySchlbk"/>
                </a:rPr>
                <a:t>107</a:t>
              </a:r>
            </a:p>
          </p:txBody>
        </p:sp>
        <p:sp>
          <p:nvSpPr>
            <p:cNvPr id="64805" name="Rectangle 288"/>
            <p:cNvSpPr>
              <a:spLocks noChangeArrowheads="1"/>
            </p:cNvSpPr>
            <p:nvPr/>
          </p:nvSpPr>
          <p:spPr bwMode="auto">
            <a:xfrm>
              <a:off x="2389" y="2620"/>
              <a:ext cx="300" cy="221"/>
            </a:xfrm>
            <a:prstGeom prst="rect">
              <a:avLst/>
            </a:prstGeom>
            <a:noFill/>
            <a:ln w="9525">
              <a:noFill/>
              <a:round/>
              <a:headEnd/>
              <a:tailEnd/>
            </a:ln>
          </p:spPr>
          <p:txBody>
            <a:bodyPr wrap="none" lIns="90360" tIns="44280" rIns="90360" bIns="44280">
              <a:spAutoFit/>
            </a:bodyPr>
            <a:lstStyle/>
            <a:p>
              <a:pPr defTabSz="457200" eaLnBrk="0" hangingPunct="0">
                <a:lnSpc>
                  <a:spcPct val="123000"/>
                </a:lnSpc>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400">
                  <a:solidFill>
                    <a:srgbClr val="000000"/>
                  </a:solidFill>
                  <a:latin typeface="NewCenturySchlbk"/>
                </a:rPr>
                <a:t>108</a:t>
              </a:r>
            </a:p>
          </p:txBody>
        </p:sp>
        <p:sp>
          <p:nvSpPr>
            <p:cNvPr id="64806" name="Rectangle 289"/>
            <p:cNvSpPr>
              <a:spLocks noChangeArrowheads="1"/>
            </p:cNvSpPr>
            <p:nvPr/>
          </p:nvSpPr>
          <p:spPr bwMode="auto">
            <a:xfrm>
              <a:off x="2663" y="2629"/>
              <a:ext cx="252" cy="299"/>
            </a:xfrm>
            <a:prstGeom prst="rect">
              <a:avLst/>
            </a:prstGeom>
            <a:solidFill>
              <a:srgbClr val="FFFFFF"/>
            </a:solidFill>
            <a:ln w="12600">
              <a:solidFill>
                <a:srgbClr val="000000"/>
              </a:solidFill>
              <a:miter lim="800000"/>
              <a:headEnd/>
              <a:tailEnd/>
            </a:ln>
          </p:spPr>
          <p:txBody>
            <a:bodyPr wrap="none" anchor="ctr"/>
            <a:lstStyle/>
            <a:p>
              <a:endParaRPr lang="en-US"/>
            </a:p>
          </p:txBody>
        </p:sp>
        <p:sp>
          <p:nvSpPr>
            <p:cNvPr id="64807" name="Rectangle 290"/>
            <p:cNvSpPr>
              <a:spLocks noChangeArrowheads="1"/>
            </p:cNvSpPr>
            <p:nvPr/>
          </p:nvSpPr>
          <p:spPr bwMode="auto">
            <a:xfrm>
              <a:off x="2619" y="2620"/>
              <a:ext cx="300" cy="221"/>
            </a:xfrm>
            <a:prstGeom prst="rect">
              <a:avLst/>
            </a:prstGeom>
            <a:noFill/>
            <a:ln w="9525">
              <a:noFill/>
              <a:round/>
              <a:headEnd/>
              <a:tailEnd/>
            </a:ln>
          </p:spPr>
          <p:txBody>
            <a:bodyPr wrap="none" lIns="90360" tIns="44280" rIns="90360" bIns="44280">
              <a:spAutoFit/>
            </a:bodyPr>
            <a:lstStyle/>
            <a:p>
              <a:pPr defTabSz="457200" eaLnBrk="0" hangingPunct="0">
                <a:lnSpc>
                  <a:spcPct val="123000"/>
                </a:lnSpc>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400">
                  <a:solidFill>
                    <a:srgbClr val="000000"/>
                  </a:solidFill>
                  <a:latin typeface="NewCenturySchlbk"/>
                </a:rPr>
                <a:t>109</a:t>
              </a:r>
            </a:p>
          </p:txBody>
        </p:sp>
        <p:sp>
          <p:nvSpPr>
            <p:cNvPr id="64808" name="Rectangle 291"/>
            <p:cNvSpPr>
              <a:spLocks noChangeArrowheads="1"/>
            </p:cNvSpPr>
            <p:nvPr/>
          </p:nvSpPr>
          <p:spPr bwMode="auto">
            <a:xfrm>
              <a:off x="2126" y="2751"/>
              <a:ext cx="263" cy="221"/>
            </a:xfrm>
            <a:prstGeom prst="rect">
              <a:avLst/>
            </a:prstGeom>
            <a:noFill/>
            <a:ln w="9525">
              <a:noFill/>
              <a:round/>
              <a:headEnd/>
              <a:tailEnd/>
            </a:ln>
          </p:spPr>
          <p:txBody>
            <a:bodyPr wrap="none" lIns="90360" tIns="44280" rIns="90360" bIns="44280">
              <a:spAutoFit/>
            </a:bodyPr>
            <a:lstStyle/>
            <a:p>
              <a:pPr defTabSz="457200" eaLnBrk="0" hangingPunct="0">
                <a:lnSpc>
                  <a:spcPct val="123000"/>
                </a:lnSpc>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400">
                  <a:solidFill>
                    <a:srgbClr val="000000"/>
                  </a:solidFill>
                  <a:latin typeface="NewCenturySchlbk"/>
                </a:rPr>
                <a:t>Bh</a:t>
              </a:r>
            </a:p>
          </p:txBody>
        </p:sp>
        <p:sp>
          <p:nvSpPr>
            <p:cNvPr id="64809" name="Rectangle 292"/>
            <p:cNvSpPr>
              <a:spLocks noChangeArrowheads="1"/>
            </p:cNvSpPr>
            <p:nvPr/>
          </p:nvSpPr>
          <p:spPr bwMode="auto">
            <a:xfrm>
              <a:off x="2386" y="2751"/>
              <a:ext cx="257" cy="221"/>
            </a:xfrm>
            <a:prstGeom prst="rect">
              <a:avLst/>
            </a:prstGeom>
            <a:noFill/>
            <a:ln w="9525">
              <a:noFill/>
              <a:round/>
              <a:headEnd/>
              <a:tailEnd/>
            </a:ln>
          </p:spPr>
          <p:txBody>
            <a:bodyPr wrap="none" lIns="90360" tIns="44280" rIns="90360" bIns="44280">
              <a:spAutoFit/>
            </a:bodyPr>
            <a:lstStyle/>
            <a:p>
              <a:pPr defTabSz="457200" eaLnBrk="0" hangingPunct="0">
                <a:lnSpc>
                  <a:spcPct val="123000"/>
                </a:lnSpc>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400">
                  <a:solidFill>
                    <a:srgbClr val="000000"/>
                  </a:solidFill>
                  <a:latin typeface="NewCenturySchlbk"/>
                </a:rPr>
                <a:t>Hs</a:t>
              </a:r>
            </a:p>
          </p:txBody>
        </p:sp>
        <p:sp>
          <p:nvSpPr>
            <p:cNvPr id="64810" name="Rectangle 293"/>
            <p:cNvSpPr>
              <a:spLocks noChangeArrowheads="1"/>
            </p:cNvSpPr>
            <p:nvPr/>
          </p:nvSpPr>
          <p:spPr bwMode="auto">
            <a:xfrm>
              <a:off x="2636" y="2751"/>
              <a:ext cx="244" cy="221"/>
            </a:xfrm>
            <a:prstGeom prst="rect">
              <a:avLst/>
            </a:prstGeom>
            <a:noFill/>
            <a:ln w="9525">
              <a:noFill/>
              <a:round/>
              <a:headEnd/>
              <a:tailEnd/>
            </a:ln>
          </p:spPr>
          <p:txBody>
            <a:bodyPr wrap="none" lIns="90360" tIns="44280" rIns="90360" bIns="44280">
              <a:spAutoFit/>
            </a:bodyPr>
            <a:lstStyle/>
            <a:p>
              <a:pPr defTabSz="457200" eaLnBrk="0" hangingPunct="0">
                <a:lnSpc>
                  <a:spcPct val="123000"/>
                </a:lnSpc>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400">
                  <a:solidFill>
                    <a:srgbClr val="000000"/>
                  </a:solidFill>
                  <a:latin typeface="NewCenturySchlbk"/>
                </a:rPr>
                <a:t>Mt</a:t>
              </a:r>
            </a:p>
          </p:txBody>
        </p:sp>
        <p:sp>
          <p:nvSpPr>
            <p:cNvPr id="64811" name="Rectangle 294"/>
            <p:cNvSpPr>
              <a:spLocks noChangeArrowheads="1"/>
            </p:cNvSpPr>
            <p:nvPr/>
          </p:nvSpPr>
          <p:spPr bwMode="auto">
            <a:xfrm>
              <a:off x="1373" y="3133"/>
              <a:ext cx="257" cy="221"/>
            </a:xfrm>
            <a:prstGeom prst="rect">
              <a:avLst/>
            </a:prstGeom>
            <a:noFill/>
            <a:ln w="9525">
              <a:noFill/>
              <a:round/>
              <a:headEnd/>
              <a:tailEnd/>
            </a:ln>
          </p:spPr>
          <p:txBody>
            <a:bodyPr wrap="none" lIns="90360" tIns="44280" rIns="90360" bIns="44280">
              <a:spAutoFit/>
            </a:bodyPr>
            <a:lstStyle/>
            <a:p>
              <a:pPr defTabSz="457200" eaLnBrk="0" hangingPunct="0">
                <a:lnSpc>
                  <a:spcPct val="123000"/>
                </a:lnSpc>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400">
                  <a:solidFill>
                    <a:srgbClr val="000000"/>
                  </a:solidFill>
                  <a:latin typeface="NewCenturySchlbk"/>
                </a:rPr>
                <a:t>Ce</a:t>
              </a:r>
            </a:p>
          </p:txBody>
        </p:sp>
        <p:sp>
          <p:nvSpPr>
            <p:cNvPr id="64812" name="Rectangle 295"/>
            <p:cNvSpPr>
              <a:spLocks noChangeArrowheads="1"/>
            </p:cNvSpPr>
            <p:nvPr/>
          </p:nvSpPr>
          <p:spPr bwMode="auto">
            <a:xfrm>
              <a:off x="1635" y="2980"/>
              <a:ext cx="238" cy="221"/>
            </a:xfrm>
            <a:prstGeom prst="rect">
              <a:avLst/>
            </a:prstGeom>
            <a:noFill/>
            <a:ln w="9525">
              <a:noFill/>
              <a:round/>
              <a:headEnd/>
              <a:tailEnd/>
            </a:ln>
          </p:spPr>
          <p:txBody>
            <a:bodyPr wrap="none" lIns="90360" tIns="44280" rIns="90360" bIns="44280">
              <a:spAutoFit/>
            </a:bodyPr>
            <a:lstStyle/>
            <a:p>
              <a:pPr defTabSz="457200" eaLnBrk="0" hangingPunct="0">
                <a:lnSpc>
                  <a:spcPct val="123000"/>
                </a:lnSpc>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400">
                  <a:solidFill>
                    <a:srgbClr val="000000"/>
                  </a:solidFill>
                  <a:latin typeface="NewCenturySchlbk"/>
                </a:rPr>
                <a:t>59</a:t>
              </a:r>
            </a:p>
          </p:txBody>
        </p:sp>
        <p:sp>
          <p:nvSpPr>
            <p:cNvPr id="64813" name="Rectangle 296"/>
            <p:cNvSpPr>
              <a:spLocks noChangeArrowheads="1"/>
            </p:cNvSpPr>
            <p:nvPr/>
          </p:nvSpPr>
          <p:spPr bwMode="auto">
            <a:xfrm>
              <a:off x="1624" y="3133"/>
              <a:ext cx="233" cy="221"/>
            </a:xfrm>
            <a:prstGeom prst="rect">
              <a:avLst/>
            </a:prstGeom>
            <a:noFill/>
            <a:ln w="9525">
              <a:noFill/>
              <a:round/>
              <a:headEnd/>
              <a:tailEnd/>
            </a:ln>
          </p:spPr>
          <p:txBody>
            <a:bodyPr wrap="none" lIns="90360" tIns="44280" rIns="90360" bIns="44280">
              <a:spAutoFit/>
            </a:bodyPr>
            <a:lstStyle/>
            <a:p>
              <a:pPr defTabSz="457200" eaLnBrk="0" hangingPunct="0">
                <a:lnSpc>
                  <a:spcPct val="123000"/>
                </a:lnSpc>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400">
                  <a:solidFill>
                    <a:srgbClr val="000000"/>
                  </a:solidFill>
                  <a:latin typeface="NewCenturySchlbk"/>
                </a:rPr>
                <a:t>Pr</a:t>
              </a:r>
            </a:p>
          </p:txBody>
        </p:sp>
        <p:sp>
          <p:nvSpPr>
            <p:cNvPr id="64814" name="Rectangle 297"/>
            <p:cNvSpPr>
              <a:spLocks noChangeArrowheads="1"/>
            </p:cNvSpPr>
            <p:nvPr/>
          </p:nvSpPr>
          <p:spPr bwMode="auto">
            <a:xfrm>
              <a:off x="1882" y="2980"/>
              <a:ext cx="238" cy="221"/>
            </a:xfrm>
            <a:prstGeom prst="rect">
              <a:avLst/>
            </a:prstGeom>
            <a:noFill/>
            <a:ln w="9525">
              <a:noFill/>
              <a:round/>
              <a:headEnd/>
              <a:tailEnd/>
            </a:ln>
          </p:spPr>
          <p:txBody>
            <a:bodyPr wrap="none" lIns="90360" tIns="44280" rIns="90360" bIns="44280">
              <a:spAutoFit/>
            </a:bodyPr>
            <a:lstStyle/>
            <a:p>
              <a:pPr defTabSz="457200" eaLnBrk="0" hangingPunct="0">
                <a:lnSpc>
                  <a:spcPct val="123000"/>
                </a:lnSpc>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400">
                  <a:solidFill>
                    <a:srgbClr val="000000"/>
                  </a:solidFill>
                  <a:latin typeface="NewCenturySchlbk"/>
                </a:rPr>
                <a:t>60</a:t>
              </a:r>
            </a:p>
          </p:txBody>
        </p:sp>
        <p:sp>
          <p:nvSpPr>
            <p:cNvPr id="64815" name="Rectangle 298"/>
            <p:cNvSpPr>
              <a:spLocks noChangeArrowheads="1"/>
            </p:cNvSpPr>
            <p:nvPr/>
          </p:nvSpPr>
          <p:spPr bwMode="auto">
            <a:xfrm>
              <a:off x="1874" y="3133"/>
              <a:ext cx="263" cy="221"/>
            </a:xfrm>
            <a:prstGeom prst="rect">
              <a:avLst/>
            </a:prstGeom>
            <a:noFill/>
            <a:ln w="9525">
              <a:noFill/>
              <a:round/>
              <a:headEnd/>
              <a:tailEnd/>
            </a:ln>
          </p:spPr>
          <p:txBody>
            <a:bodyPr wrap="none" lIns="90360" tIns="44280" rIns="90360" bIns="44280">
              <a:spAutoFit/>
            </a:bodyPr>
            <a:lstStyle/>
            <a:p>
              <a:pPr defTabSz="457200" eaLnBrk="0" hangingPunct="0">
                <a:lnSpc>
                  <a:spcPct val="123000"/>
                </a:lnSpc>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400">
                  <a:solidFill>
                    <a:srgbClr val="000000"/>
                  </a:solidFill>
                  <a:latin typeface="NewCenturySchlbk"/>
                </a:rPr>
                <a:t>Nd</a:t>
              </a:r>
            </a:p>
          </p:txBody>
        </p:sp>
        <p:sp>
          <p:nvSpPr>
            <p:cNvPr id="64816" name="Rectangle 299"/>
            <p:cNvSpPr>
              <a:spLocks noChangeArrowheads="1"/>
            </p:cNvSpPr>
            <p:nvPr/>
          </p:nvSpPr>
          <p:spPr bwMode="auto">
            <a:xfrm>
              <a:off x="2141" y="2992"/>
              <a:ext cx="238" cy="221"/>
            </a:xfrm>
            <a:prstGeom prst="rect">
              <a:avLst/>
            </a:prstGeom>
            <a:noFill/>
            <a:ln w="9525">
              <a:noFill/>
              <a:round/>
              <a:headEnd/>
              <a:tailEnd/>
            </a:ln>
          </p:spPr>
          <p:txBody>
            <a:bodyPr wrap="none" lIns="90360" tIns="44280" rIns="90360" bIns="44280">
              <a:spAutoFit/>
            </a:bodyPr>
            <a:lstStyle/>
            <a:p>
              <a:pPr defTabSz="457200" eaLnBrk="0" hangingPunct="0">
                <a:lnSpc>
                  <a:spcPct val="123000"/>
                </a:lnSpc>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400">
                  <a:solidFill>
                    <a:srgbClr val="000000"/>
                  </a:solidFill>
                  <a:latin typeface="NewCenturySchlbk"/>
                </a:rPr>
                <a:t>61</a:t>
              </a:r>
            </a:p>
          </p:txBody>
        </p:sp>
        <p:sp>
          <p:nvSpPr>
            <p:cNvPr id="64817" name="Rectangle 300"/>
            <p:cNvSpPr>
              <a:spLocks noChangeArrowheads="1"/>
            </p:cNvSpPr>
            <p:nvPr/>
          </p:nvSpPr>
          <p:spPr bwMode="auto">
            <a:xfrm>
              <a:off x="2133" y="3133"/>
              <a:ext cx="289" cy="221"/>
            </a:xfrm>
            <a:prstGeom prst="rect">
              <a:avLst/>
            </a:prstGeom>
            <a:noFill/>
            <a:ln w="9525">
              <a:noFill/>
              <a:round/>
              <a:headEnd/>
              <a:tailEnd/>
            </a:ln>
          </p:spPr>
          <p:txBody>
            <a:bodyPr wrap="none" lIns="90360" tIns="44280" rIns="90360" bIns="44280">
              <a:spAutoFit/>
            </a:bodyPr>
            <a:lstStyle/>
            <a:p>
              <a:pPr defTabSz="457200" eaLnBrk="0" hangingPunct="0">
                <a:lnSpc>
                  <a:spcPct val="123000"/>
                </a:lnSpc>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400">
                  <a:solidFill>
                    <a:srgbClr val="000000"/>
                  </a:solidFill>
                  <a:latin typeface="NewCenturySchlbk"/>
                </a:rPr>
                <a:t>Pm</a:t>
              </a:r>
            </a:p>
          </p:txBody>
        </p:sp>
        <p:sp>
          <p:nvSpPr>
            <p:cNvPr id="64818" name="Rectangle 301"/>
            <p:cNvSpPr>
              <a:spLocks noChangeArrowheads="1"/>
            </p:cNvSpPr>
            <p:nvPr/>
          </p:nvSpPr>
          <p:spPr bwMode="auto">
            <a:xfrm>
              <a:off x="2399" y="2980"/>
              <a:ext cx="238" cy="221"/>
            </a:xfrm>
            <a:prstGeom prst="rect">
              <a:avLst/>
            </a:prstGeom>
            <a:noFill/>
            <a:ln w="9525">
              <a:noFill/>
              <a:round/>
              <a:headEnd/>
              <a:tailEnd/>
            </a:ln>
          </p:spPr>
          <p:txBody>
            <a:bodyPr wrap="none" lIns="90360" tIns="44280" rIns="90360" bIns="44280">
              <a:spAutoFit/>
            </a:bodyPr>
            <a:lstStyle/>
            <a:p>
              <a:pPr defTabSz="457200" eaLnBrk="0" hangingPunct="0">
                <a:lnSpc>
                  <a:spcPct val="123000"/>
                </a:lnSpc>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400">
                  <a:solidFill>
                    <a:srgbClr val="000000"/>
                  </a:solidFill>
                  <a:latin typeface="NewCenturySchlbk"/>
                </a:rPr>
                <a:t>62</a:t>
              </a:r>
            </a:p>
          </p:txBody>
        </p:sp>
        <p:sp>
          <p:nvSpPr>
            <p:cNvPr id="64819" name="Rectangle 302"/>
            <p:cNvSpPr>
              <a:spLocks noChangeArrowheads="1"/>
            </p:cNvSpPr>
            <p:nvPr/>
          </p:nvSpPr>
          <p:spPr bwMode="auto">
            <a:xfrm>
              <a:off x="2396" y="3133"/>
              <a:ext cx="289" cy="221"/>
            </a:xfrm>
            <a:prstGeom prst="rect">
              <a:avLst/>
            </a:prstGeom>
            <a:noFill/>
            <a:ln w="9525">
              <a:noFill/>
              <a:round/>
              <a:headEnd/>
              <a:tailEnd/>
            </a:ln>
          </p:spPr>
          <p:txBody>
            <a:bodyPr wrap="none" lIns="90360" tIns="44280" rIns="90360" bIns="44280">
              <a:spAutoFit/>
            </a:bodyPr>
            <a:lstStyle/>
            <a:p>
              <a:pPr defTabSz="457200" eaLnBrk="0" hangingPunct="0">
                <a:lnSpc>
                  <a:spcPct val="123000"/>
                </a:lnSpc>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400">
                  <a:solidFill>
                    <a:srgbClr val="000000"/>
                  </a:solidFill>
                  <a:latin typeface="NewCenturySchlbk"/>
                </a:rPr>
                <a:t>Sm</a:t>
              </a:r>
            </a:p>
          </p:txBody>
        </p:sp>
        <p:sp>
          <p:nvSpPr>
            <p:cNvPr id="64820" name="Rectangle 303"/>
            <p:cNvSpPr>
              <a:spLocks noChangeArrowheads="1"/>
            </p:cNvSpPr>
            <p:nvPr/>
          </p:nvSpPr>
          <p:spPr bwMode="auto">
            <a:xfrm>
              <a:off x="2658" y="2980"/>
              <a:ext cx="238" cy="221"/>
            </a:xfrm>
            <a:prstGeom prst="rect">
              <a:avLst/>
            </a:prstGeom>
            <a:noFill/>
            <a:ln w="9525">
              <a:noFill/>
              <a:round/>
              <a:headEnd/>
              <a:tailEnd/>
            </a:ln>
          </p:spPr>
          <p:txBody>
            <a:bodyPr wrap="none" lIns="90360" tIns="44280" rIns="90360" bIns="44280">
              <a:spAutoFit/>
            </a:bodyPr>
            <a:lstStyle/>
            <a:p>
              <a:pPr defTabSz="457200" eaLnBrk="0" hangingPunct="0">
                <a:lnSpc>
                  <a:spcPct val="123000"/>
                </a:lnSpc>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400">
                  <a:solidFill>
                    <a:srgbClr val="000000"/>
                  </a:solidFill>
                  <a:latin typeface="NewCenturySchlbk"/>
                </a:rPr>
                <a:t>63</a:t>
              </a:r>
            </a:p>
          </p:txBody>
        </p:sp>
        <p:sp>
          <p:nvSpPr>
            <p:cNvPr id="64821" name="Rectangle 304"/>
            <p:cNvSpPr>
              <a:spLocks noChangeArrowheads="1"/>
            </p:cNvSpPr>
            <p:nvPr/>
          </p:nvSpPr>
          <p:spPr bwMode="auto">
            <a:xfrm>
              <a:off x="2650" y="3133"/>
              <a:ext cx="257" cy="221"/>
            </a:xfrm>
            <a:prstGeom prst="rect">
              <a:avLst/>
            </a:prstGeom>
            <a:noFill/>
            <a:ln w="9525">
              <a:noFill/>
              <a:round/>
              <a:headEnd/>
              <a:tailEnd/>
            </a:ln>
          </p:spPr>
          <p:txBody>
            <a:bodyPr wrap="none" lIns="90360" tIns="44280" rIns="90360" bIns="44280">
              <a:spAutoFit/>
            </a:bodyPr>
            <a:lstStyle/>
            <a:p>
              <a:pPr defTabSz="457200" eaLnBrk="0" hangingPunct="0">
                <a:lnSpc>
                  <a:spcPct val="123000"/>
                </a:lnSpc>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400">
                  <a:solidFill>
                    <a:srgbClr val="000000"/>
                  </a:solidFill>
                  <a:latin typeface="NewCenturySchlbk"/>
                </a:rPr>
                <a:t>Eu</a:t>
              </a:r>
            </a:p>
          </p:txBody>
        </p:sp>
        <p:sp>
          <p:nvSpPr>
            <p:cNvPr id="64822" name="Rectangle 305"/>
            <p:cNvSpPr>
              <a:spLocks noChangeArrowheads="1"/>
            </p:cNvSpPr>
            <p:nvPr/>
          </p:nvSpPr>
          <p:spPr bwMode="auto">
            <a:xfrm>
              <a:off x="2898" y="2980"/>
              <a:ext cx="238" cy="221"/>
            </a:xfrm>
            <a:prstGeom prst="rect">
              <a:avLst/>
            </a:prstGeom>
            <a:noFill/>
            <a:ln w="9525">
              <a:noFill/>
              <a:round/>
              <a:headEnd/>
              <a:tailEnd/>
            </a:ln>
          </p:spPr>
          <p:txBody>
            <a:bodyPr wrap="none" lIns="90360" tIns="44280" rIns="90360" bIns="44280">
              <a:spAutoFit/>
            </a:bodyPr>
            <a:lstStyle/>
            <a:p>
              <a:pPr defTabSz="457200" eaLnBrk="0" hangingPunct="0">
                <a:lnSpc>
                  <a:spcPct val="123000"/>
                </a:lnSpc>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400">
                  <a:solidFill>
                    <a:srgbClr val="000000"/>
                  </a:solidFill>
                  <a:latin typeface="NewCenturySchlbk"/>
                </a:rPr>
                <a:t>64</a:t>
              </a:r>
            </a:p>
          </p:txBody>
        </p:sp>
        <p:sp>
          <p:nvSpPr>
            <p:cNvPr id="64823" name="Rectangle 306"/>
            <p:cNvSpPr>
              <a:spLocks noChangeArrowheads="1"/>
            </p:cNvSpPr>
            <p:nvPr/>
          </p:nvSpPr>
          <p:spPr bwMode="auto">
            <a:xfrm>
              <a:off x="2894" y="3133"/>
              <a:ext cx="269" cy="221"/>
            </a:xfrm>
            <a:prstGeom prst="rect">
              <a:avLst/>
            </a:prstGeom>
            <a:noFill/>
            <a:ln w="9525">
              <a:noFill/>
              <a:round/>
              <a:headEnd/>
              <a:tailEnd/>
            </a:ln>
          </p:spPr>
          <p:txBody>
            <a:bodyPr wrap="none" lIns="90360" tIns="44280" rIns="90360" bIns="44280">
              <a:spAutoFit/>
            </a:bodyPr>
            <a:lstStyle/>
            <a:p>
              <a:pPr defTabSz="457200" eaLnBrk="0" hangingPunct="0">
                <a:lnSpc>
                  <a:spcPct val="123000"/>
                </a:lnSpc>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400">
                  <a:solidFill>
                    <a:srgbClr val="000000"/>
                  </a:solidFill>
                  <a:latin typeface="NewCenturySchlbk"/>
                </a:rPr>
                <a:t>Gd</a:t>
              </a:r>
            </a:p>
          </p:txBody>
        </p:sp>
        <p:sp>
          <p:nvSpPr>
            <p:cNvPr id="64824" name="Rectangle 307"/>
            <p:cNvSpPr>
              <a:spLocks noChangeArrowheads="1"/>
            </p:cNvSpPr>
            <p:nvPr/>
          </p:nvSpPr>
          <p:spPr bwMode="auto">
            <a:xfrm>
              <a:off x="3157" y="2980"/>
              <a:ext cx="238" cy="221"/>
            </a:xfrm>
            <a:prstGeom prst="rect">
              <a:avLst/>
            </a:prstGeom>
            <a:noFill/>
            <a:ln w="9525">
              <a:noFill/>
              <a:round/>
              <a:headEnd/>
              <a:tailEnd/>
            </a:ln>
          </p:spPr>
          <p:txBody>
            <a:bodyPr wrap="none" lIns="90360" tIns="44280" rIns="90360" bIns="44280">
              <a:spAutoFit/>
            </a:bodyPr>
            <a:lstStyle/>
            <a:p>
              <a:pPr defTabSz="457200" eaLnBrk="0" hangingPunct="0">
                <a:lnSpc>
                  <a:spcPct val="123000"/>
                </a:lnSpc>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400">
                  <a:solidFill>
                    <a:srgbClr val="000000"/>
                  </a:solidFill>
                  <a:latin typeface="NewCenturySchlbk"/>
                </a:rPr>
                <a:t>65</a:t>
              </a:r>
            </a:p>
          </p:txBody>
        </p:sp>
        <p:sp>
          <p:nvSpPr>
            <p:cNvPr id="64825" name="Rectangle 308"/>
            <p:cNvSpPr>
              <a:spLocks noChangeArrowheads="1"/>
            </p:cNvSpPr>
            <p:nvPr/>
          </p:nvSpPr>
          <p:spPr bwMode="auto">
            <a:xfrm>
              <a:off x="3150" y="3133"/>
              <a:ext cx="250" cy="221"/>
            </a:xfrm>
            <a:prstGeom prst="rect">
              <a:avLst/>
            </a:prstGeom>
            <a:noFill/>
            <a:ln w="9525">
              <a:noFill/>
              <a:round/>
              <a:headEnd/>
              <a:tailEnd/>
            </a:ln>
          </p:spPr>
          <p:txBody>
            <a:bodyPr wrap="none" lIns="90360" tIns="44280" rIns="90360" bIns="44280">
              <a:spAutoFit/>
            </a:bodyPr>
            <a:lstStyle/>
            <a:p>
              <a:pPr defTabSz="457200" eaLnBrk="0" hangingPunct="0">
                <a:lnSpc>
                  <a:spcPct val="123000"/>
                </a:lnSpc>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400">
                  <a:solidFill>
                    <a:srgbClr val="000000"/>
                  </a:solidFill>
                  <a:latin typeface="NewCenturySchlbk"/>
                </a:rPr>
                <a:t>Tb</a:t>
              </a:r>
            </a:p>
          </p:txBody>
        </p:sp>
        <p:sp>
          <p:nvSpPr>
            <p:cNvPr id="64826" name="Rectangle 309"/>
            <p:cNvSpPr>
              <a:spLocks noChangeArrowheads="1"/>
            </p:cNvSpPr>
            <p:nvPr/>
          </p:nvSpPr>
          <p:spPr bwMode="auto">
            <a:xfrm>
              <a:off x="3416" y="2980"/>
              <a:ext cx="238" cy="221"/>
            </a:xfrm>
            <a:prstGeom prst="rect">
              <a:avLst/>
            </a:prstGeom>
            <a:noFill/>
            <a:ln w="9525">
              <a:noFill/>
              <a:round/>
              <a:headEnd/>
              <a:tailEnd/>
            </a:ln>
          </p:spPr>
          <p:txBody>
            <a:bodyPr wrap="none" lIns="90360" tIns="44280" rIns="90360" bIns="44280">
              <a:spAutoFit/>
            </a:bodyPr>
            <a:lstStyle/>
            <a:p>
              <a:pPr defTabSz="457200" eaLnBrk="0" hangingPunct="0">
                <a:lnSpc>
                  <a:spcPct val="123000"/>
                </a:lnSpc>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400">
                  <a:solidFill>
                    <a:srgbClr val="000000"/>
                  </a:solidFill>
                  <a:latin typeface="NewCenturySchlbk"/>
                </a:rPr>
                <a:t>66</a:t>
              </a:r>
            </a:p>
          </p:txBody>
        </p:sp>
        <p:sp>
          <p:nvSpPr>
            <p:cNvPr id="64827" name="Rectangle 310"/>
            <p:cNvSpPr>
              <a:spLocks noChangeArrowheads="1"/>
            </p:cNvSpPr>
            <p:nvPr/>
          </p:nvSpPr>
          <p:spPr bwMode="auto">
            <a:xfrm>
              <a:off x="3408" y="3133"/>
              <a:ext cx="257" cy="221"/>
            </a:xfrm>
            <a:prstGeom prst="rect">
              <a:avLst/>
            </a:prstGeom>
            <a:noFill/>
            <a:ln w="9525">
              <a:noFill/>
              <a:round/>
              <a:headEnd/>
              <a:tailEnd/>
            </a:ln>
          </p:spPr>
          <p:txBody>
            <a:bodyPr wrap="none" lIns="90360" tIns="44280" rIns="90360" bIns="44280">
              <a:spAutoFit/>
            </a:bodyPr>
            <a:lstStyle/>
            <a:p>
              <a:pPr defTabSz="457200" eaLnBrk="0" hangingPunct="0">
                <a:lnSpc>
                  <a:spcPct val="123000"/>
                </a:lnSpc>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400">
                  <a:solidFill>
                    <a:srgbClr val="000000"/>
                  </a:solidFill>
                  <a:latin typeface="NewCenturySchlbk"/>
                </a:rPr>
                <a:t>Dy</a:t>
              </a:r>
            </a:p>
          </p:txBody>
        </p:sp>
        <p:sp>
          <p:nvSpPr>
            <p:cNvPr id="64828" name="Rectangle 311"/>
            <p:cNvSpPr>
              <a:spLocks noChangeArrowheads="1"/>
            </p:cNvSpPr>
            <p:nvPr/>
          </p:nvSpPr>
          <p:spPr bwMode="auto">
            <a:xfrm>
              <a:off x="3675" y="2980"/>
              <a:ext cx="238" cy="221"/>
            </a:xfrm>
            <a:prstGeom prst="rect">
              <a:avLst/>
            </a:prstGeom>
            <a:noFill/>
            <a:ln w="9525">
              <a:noFill/>
              <a:round/>
              <a:headEnd/>
              <a:tailEnd/>
            </a:ln>
          </p:spPr>
          <p:txBody>
            <a:bodyPr wrap="none" lIns="90360" tIns="44280" rIns="90360" bIns="44280">
              <a:spAutoFit/>
            </a:bodyPr>
            <a:lstStyle/>
            <a:p>
              <a:pPr defTabSz="457200" eaLnBrk="0" hangingPunct="0">
                <a:lnSpc>
                  <a:spcPct val="123000"/>
                </a:lnSpc>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400">
                  <a:solidFill>
                    <a:srgbClr val="000000"/>
                  </a:solidFill>
                  <a:latin typeface="NewCenturySchlbk"/>
                </a:rPr>
                <a:t>67</a:t>
              </a:r>
            </a:p>
          </p:txBody>
        </p:sp>
        <p:sp>
          <p:nvSpPr>
            <p:cNvPr id="64829" name="Rectangle 312"/>
            <p:cNvSpPr>
              <a:spLocks noChangeArrowheads="1"/>
            </p:cNvSpPr>
            <p:nvPr/>
          </p:nvSpPr>
          <p:spPr bwMode="auto">
            <a:xfrm>
              <a:off x="3668" y="3133"/>
              <a:ext cx="263" cy="221"/>
            </a:xfrm>
            <a:prstGeom prst="rect">
              <a:avLst/>
            </a:prstGeom>
            <a:noFill/>
            <a:ln w="9525">
              <a:noFill/>
              <a:round/>
              <a:headEnd/>
              <a:tailEnd/>
            </a:ln>
          </p:spPr>
          <p:txBody>
            <a:bodyPr wrap="none" lIns="90360" tIns="44280" rIns="90360" bIns="44280">
              <a:spAutoFit/>
            </a:bodyPr>
            <a:lstStyle/>
            <a:p>
              <a:pPr defTabSz="457200" eaLnBrk="0" hangingPunct="0">
                <a:lnSpc>
                  <a:spcPct val="123000"/>
                </a:lnSpc>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400">
                  <a:solidFill>
                    <a:srgbClr val="000000"/>
                  </a:solidFill>
                  <a:latin typeface="NewCenturySchlbk"/>
                </a:rPr>
                <a:t>Ho</a:t>
              </a:r>
            </a:p>
          </p:txBody>
        </p:sp>
        <p:sp>
          <p:nvSpPr>
            <p:cNvPr id="64830" name="Rectangle 313"/>
            <p:cNvSpPr>
              <a:spLocks noChangeArrowheads="1"/>
            </p:cNvSpPr>
            <p:nvPr/>
          </p:nvSpPr>
          <p:spPr bwMode="auto">
            <a:xfrm>
              <a:off x="3934" y="2980"/>
              <a:ext cx="238" cy="221"/>
            </a:xfrm>
            <a:prstGeom prst="rect">
              <a:avLst/>
            </a:prstGeom>
            <a:noFill/>
            <a:ln w="9525">
              <a:noFill/>
              <a:round/>
              <a:headEnd/>
              <a:tailEnd/>
            </a:ln>
          </p:spPr>
          <p:txBody>
            <a:bodyPr wrap="none" lIns="90360" tIns="44280" rIns="90360" bIns="44280">
              <a:spAutoFit/>
            </a:bodyPr>
            <a:lstStyle/>
            <a:p>
              <a:pPr defTabSz="457200" eaLnBrk="0" hangingPunct="0">
                <a:lnSpc>
                  <a:spcPct val="123000"/>
                </a:lnSpc>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400">
                  <a:solidFill>
                    <a:srgbClr val="000000"/>
                  </a:solidFill>
                  <a:latin typeface="NewCenturySchlbk"/>
                </a:rPr>
                <a:t>68</a:t>
              </a:r>
            </a:p>
          </p:txBody>
        </p:sp>
        <p:sp>
          <p:nvSpPr>
            <p:cNvPr id="64831" name="Rectangle 314"/>
            <p:cNvSpPr>
              <a:spLocks noChangeArrowheads="1"/>
            </p:cNvSpPr>
            <p:nvPr/>
          </p:nvSpPr>
          <p:spPr bwMode="auto">
            <a:xfrm>
              <a:off x="3966" y="3133"/>
              <a:ext cx="233" cy="221"/>
            </a:xfrm>
            <a:prstGeom prst="rect">
              <a:avLst/>
            </a:prstGeom>
            <a:noFill/>
            <a:ln w="9525">
              <a:noFill/>
              <a:round/>
              <a:headEnd/>
              <a:tailEnd/>
            </a:ln>
          </p:spPr>
          <p:txBody>
            <a:bodyPr wrap="none" lIns="90360" tIns="44280" rIns="90360" bIns="44280">
              <a:spAutoFit/>
            </a:bodyPr>
            <a:lstStyle/>
            <a:p>
              <a:pPr defTabSz="457200" eaLnBrk="0" hangingPunct="0">
                <a:lnSpc>
                  <a:spcPct val="123000"/>
                </a:lnSpc>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400">
                  <a:solidFill>
                    <a:srgbClr val="000000"/>
                  </a:solidFill>
                  <a:latin typeface="NewCenturySchlbk"/>
                </a:rPr>
                <a:t>Er</a:t>
              </a:r>
            </a:p>
          </p:txBody>
        </p:sp>
        <p:sp>
          <p:nvSpPr>
            <p:cNvPr id="64832" name="Rectangle 315"/>
            <p:cNvSpPr>
              <a:spLocks noChangeArrowheads="1"/>
            </p:cNvSpPr>
            <p:nvPr/>
          </p:nvSpPr>
          <p:spPr bwMode="auto">
            <a:xfrm>
              <a:off x="4193" y="2980"/>
              <a:ext cx="238" cy="221"/>
            </a:xfrm>
            <a:prstGeom prst="rect">
              <a:avLst/>
            </a:prstGeom>
            <a:noFill/>
            <a:ln w="9525">
              <a:noFill/>
              <a:round/>
              <a:headEnd/>
              <a:tailEnd/>
            </a:ln>
          </p:spPr>
          <p:txBody>
            <a:bodyPr wrap="none" lIns="90360" tIns="44280" rIns="90360" bIns="44280">
              <a:spAutoFit/>
            </a:bodyPr>
            <a:lstStyle/>
            <a:p>
              <a:pPr defTabSz="457200" eaLnBrk="0" hangingPunct="0">
                <a:lnSpc>
                  <a:spcPct val="123000"/>
                </a:lnSpc>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400">
                  <a:solidFill>
                    <a:srgbClr val="000000"/>
                  </a:solidFill>
                  <a:latin typeface="NewCenturySchlbk"/>
                </a:rPr>
                <a:t>69</a:t>
              </a:r>
            </a:p>
          </p:txBody>
        </p:sp>
        <p:sp>
          <p:nvSpPr>
            <p:cNvPr id="64833" name="Rectangle 316"/>
            <p:cNvSpPr>
              <a:spLocks noChangeArrowheads="1"/>
            </p:cNvSpPr>
            <p:nvPr/>
          </p:nvSpPr>
          <p:spPr bwMode="auto">
            <a:xfrm>
              <a:off x="4184" y="3133"/>
              <a:ext cx="282" cy="221"/>
            </a:xfrm>
            <a:prstGeom prst="rect">
              <a:avLst/>
            </a:prstGeom>
            <a:noFill/>
            <a:ln w="9525">
              <a:noFill/>
              <a:round/>
              <a:headEnd/>
              <a:tailEnd/>
            </a:ln>
          </p:spPr>
          <p:txBody>
            <a:bodyPr wrap="none" lIns="90360" tIns="44280" rIns="90360" bIns="44280">
              <a:spAutoFit/>
            </a:bodyPr>
            <a:lstStyle/>
            <a:p>
              <a:pPr defTabSz="457200" eaLnBrk="0" hangingPunct="0">
                <a:lnSpc>
                  <a:spcPct val="123000"/>
                </a:lnSpc>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400">
                  <a:solidFill>
                    <a:srgbClr val="000000"/>
                  </a:solidFill>
                  <a:latin typeface="NewCenturySchlbk"/>
                </a:rPr>
                <a:t>Tm</a:t>
              </a:r>
            </a:p>
          </p:txBody>
        </p:sp>
        <p:sp>
          <p:nvSpPr>
            <p:cNvPr id="64834" name="Rectangle 317"/>
            <p:cNvSpPr>
              <a:spLocks noChangeArrowheads="1"/>
            </p:cNvSpPr>
            <p:nvPr/>
          </p:nvSpPr>
          <p:spPr bwMode="auto">
            <a:xfrm>
              <a:off x="4445" y="2980"/>
              <a:ext cx="238" cy="221"/>
            </a:xfrm>
            <a:prstGeom prst="rect">
              <a:avLst/>
            </a:prstGeom>
            <a:noFill/>
            <a:ln w="9525">
              <a:noFill/>
              <a:round/>
              <a:headEnd/>
              <a:tailEnd/>
            </a:ln>
          </p:spPr>
          <p:txBody>
            <a:bodyPr wrap="none" lIns="90360" tIns="44280" rIns="90360" bIns="44280">
              <a:spAutoFit/>
            </a:bodyPr>
            <a:lstStyle/>
            <a:p>
              <a:pPr defTabSz="457200" eaLnBrk="0" hangingPunct="0">
                <a:lnSpc>
                  <a:spcPct val="123000"/>
                </a:lnSpc>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400">
                  <a:solidFill>
                    <a:srgbClr val="000000"/>
                  </a:solidFill>
                  <a:latin typeface="NewCenturySchlbk"/>
                </a:rPr>
                <a:t>70</a:t>
              </a:r>
            </a:p>
          </p:txBody>
        </p:sp>
        <p:sp>
          <p:nvSpPr>
            <p:cNvPr id="64835" name="Rectangle 318"/>
            <p:cNvSpPr>
              <a:spLocks noChangeArrowheads="1"/>
            </p:cNvSpPr>
            <p:nvPr/>
          </p:nvSpPr>
          <p:spPr bwMode="auto">
            <a:xfrm>
              <a:off x="4441" y="3133"/>
              <a:ext cx="257" cy="221"/>
            </a:xfrm>
            <a:prstGeom prst="rect">
              <a:avLst/>
            </a:prstGeom>
            <a:noFill/>
            <a:ln w="9525">
              <a:noFill/>
              <a:round/>
              <a:headEnd/>
              <a:tailEnd/>
            </a:ln>
          </p:spPr>
          <p:txBody>
            <a:bodyPr wrap="none" lIns="90360" tIns="44280" rIns="90360" bIns="44280">
              <a:spAutoFit/>
            </a:bodyPr>
            <a:lstStyle/>
            <a:p>
              <a:pPr defTabSz="457200" eaLnBrk="0" hangingPunct="0">
                <a:lnSpc>
                  <a:spcPct val="123000"/>
                </a:lnSpc>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400">
                  <a:solidFill>
                    <a:srgbClr val="000000"/>
                  </a:solidFill>
                  <a:latin typeface="NewCenturySchlbk"/>
                </a:rPr>
                <a:t>Yb</a:t>
              </a:r>
            </a:p>
          </p:txBody>
        </p:sp>
        <p:sp>
          <p:nvSpPr>
            <p:cNvPr id="64836" name="Rectangle 319"/>
            <p:cNvSpPr>
              <a:spLocks noChangeArrowheads="1"/>
            </p:cNvSpPr>
            <p:nvPr/>
          </p:nvSpPr>
          <p:spPr bwMode="auto">
            <a:xfrm>
              <a:off x="4704" y="2980"/>
              <a:ext cx="238" cy="221"/>
            </a:xfrm>
            <a:prstGeom prst="rect">
              <a:avLst/>
            </a:prstGeom>
            <a:noFill/>
            <a:ln w="9525">
              <a:noFill/>
              <a:round/>
              <a:headEnd/>
              <a:tailEnd/>
            </a:ln>
          </p:spPr>
          <p:txBody>
            <a:bodyPr wrap="none" lIns="90360" tIns="44280" rIns="90360" bIns="44280">
              <a:spAutoFit/>
            </a:bodyPr>
            <a:lstStyle/>
            <a:p>
              <a:pPr defTabSz="457200" eaLnBrk="0" hangingPunct="0">
                <a:lnSpc>
                  <a:spcPct val="123000"/>
                </a:lnSpc>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400">
                  <a:solidFill>
                    <a:srgbClr val="000000"/>
                  </a:solidFill>
                  <a:latin typeface="NewCenturySchlbk"/>
                </a:rPr>
                <a:t>71</a:t>
              </a:r>
            </a:p>
          </p:txBody>
        </p:sp>
        <p:sp>
          <p:nvSpPr>
            <p:cNvPr id="64837" name="Rectangle 320"/>
            <p:cNvSpPr>
              <a:spLocks noChangeArrowheads="1"/>
            </p:cNvSpPr>
            <p:nvPr/>
          </p:nvSpPr>
          <p:spPr bwMode="auto">
            <a:xfrm>
              <a:off x="4696" y="3133"/>
              <a:ext cx="250" cy="221"/>
            </a:xfrm>
            <a:prstGeom prst="rect">
              <a:avLst/>
            </a:prstGeom>
            <a:noFill/>
            <a:ln w="9525">
              <a:noFill/>
              <a:round/>
              <a:headEnd/>
              <a:tailEnd/>
            </a:ln>
          </p:spPr>
          <p:txBody>
            <a:bodyPr wrap="none" lIns="90360" tIns="44280" rIns="90360" bIns="44280">
              <a:spAutoFit/>
            </a:bodyPr>
            <a:lstStyle/>
            <a:p>
              <a:pPr defTabSz="457200" eaLnBrk="0" hangingPunct="0">
                <a:lnSpc>
                  <a:spcPct val="123000"/>
                </a:lnSpc>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400">
                  <a:solidFill>
                    <a:srgbClr val="000000"/>
                  </a:solidFill>
                  <a:latin typeface="NewCenturySchlbk"/>
                </a:rPr>
                <a:t>Lu</a:t>
              </a:r>
            </a:p>
          </p:txBody>
        </p:sp>
        <p:sp>
          <p:nvSpPr>
            <p:cNvPr id="64838" name="Rectangle 321"/>
            <p:cNvSpPr>
              <a:spLocks noChangeArrowheads="1"/>
            </p:cNvSpPr>
            <p:nvPr/>
          </p:nvSpPr>
          <p:spPr bwMode="auto">
            <a:xfrm>
              <a:off x="1376" y="3286"/>
              <a:ext cx="238" cy="221"/>
            </a:xfrm>
            <a:prstGeom prst="rect">
              <a:avLst/>
            </a:prstGeom>
            <a:noFill/>
            <a:ln w="9525">
              <a:noFill/>
              <a:round/>
              <a:headEnd/>
              <a:tailEnd/>
            </a:ln>
          </p:spPr>
          <p:txBody>
            <a:bodyPr wrap="none" lIns="90360" tIns="44280" rIns="90360" bIns="44280">
              <a:spAutoFit/>
            </a:bodyPr>
            <a:lstStyle/>
            <a:p>
              <a:pPr defTabSz="457200" eaLnBrk="0" hangingPunct="0">
                <a:lnSpc>
                  <a:spcPct val="123000"/>
                </a:lnSpc>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400">
                  <a:solidFill>
                    <a:srgbClr val="000000"/>
                  </a:solidFill>
                  <a:latin typeface="NewCenturySchlbk"/>
                </a:rPr>
                <a:t>90</a:t>
              </a:r>
            </a:p>
          </p:txBody>
        </p:sp>
        <p:sp>
          <p:nvSpPr>
            <p:cNvPr id="64839" name="Rectangle 322"/>
            <p:cNvSpPr>
              <a:spLocks noChangeArrowheads="1"/>
            </p:cNvSpPr>
            <p:nvPr/>
          </p:nvSpPr>
          <p:spPr bwMode="auto">
            <a:xfrm>
              <a:off x="1367" y="3438"/>
              <a:ext cx="250" cy="221"/>
            </a:xfrm>
            <a:prstGeom prst="rect">
              <a:avLst/>
            </a:prstGeom>
            <a:noFill/>
            <a:ln w="9525">
              <a:noFill/>
              <a:round/>
              <a:headEnd/>
              <a:tailEnd/>
            </a:ln>
          </p:spPr>
          <p:txBody>
            <a:bodyPr wrap="none" lIns="90360" tIns="44280" rIns="90360" bIns="44280">
              <a:spAutoFit/>
            </a:bodyPr>
            <a:lstStyle/>
            <a:p>
              <a:pPr defTabSz="457200" eaLnBrk="0" hangingPunct="0">
                <a:lnSpc>
                  <a:spcPct val="123000"/>
                </a:lnSpc>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400">
                  <a:solidFill>
                    <a:srgbClr val="000000"/>
                  </a:solidFill>
                  <a:latin typeface="NewCenturySchlbk"/>
                </a:rPr>
                <a:t>Th</a:t>
              </a:r>
            </a:p>
          </p:txBody>
        </p:sp>
        <p:sp>
          <p:nvSpPr>
            <p:cNvPr id="64840" name="Rectangle 323"/>
            <p:cNvSpPr>
              <a:spLocks noChangeArrowheads="1"/>
            </p:cNvSpPr>
            <p:nvPr/>
          </p:nvSpPr>
          <p:spPr bwMode="auto">
            <a:xfrm>
              <a:off x="1635" y="3286"/>
              <a:ext cx="238" cy="221"/>
            </a:xfrm>
            <a:prstGeom prst="rect">
              <a:avLst/>
            </a:prstGeom>
            <a:noFill/>
            <a:ln w="9525">
              <a:noFill/>
              <a:round/>
              <a:headEnd/>
              <a:tailEnd/>
            </a:ln>
          </p:spPr>
          <p:txBody>
            <a:bodyPr wrap="none" lIns="90360" tIns="44280" rIns="90360" bIns="44280">
              <a:spAutoFit/>
            </a:bodyPr>
            <a:lstStyle/>
            <a:p>
              <a:pPr defTabSz="457200" eaLnBrk="0" hangingPunct="0">
                <a:lnSpc>
                  <a:spcPct val="123000"/>
                </a:lnSpc>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400">
                  <a:solidFill>
                    <a:srgbClr val="000000"/>
                  </a:solidFill>
                  <a:latin typeface="NewCenturySchlbk"/>
                </a:rPr>
                <a:t>91</a:t>
              </a:r>
            </a:p>
          </p:txBody>
        </p:sp>
        <p:sp>
          <p:nvSpPr>
            <p:cNvPr id="64841" name="Rectangle 324"/>
            <p:cNvSpPr>
              <a:spLocks noChangeArrowheads="1"/>
            </p:cNvSpPr>
            <p:nvPr/>
          </p:nvSpPr>
          <p:spPr bwMode="auto">
            <a:xfrm>
              <a:off x="1628" y="3438"/>
              <a:ext cx="251" cy="221"/>
            </a:xfrm>
            <a:prstGeom prst="rect">
              <a:avLst/>
            </a:prstGeom>
            <a:noFill/>
            <a:ln w="9525">
              <a:noFill/>
              <a:round/>
              <a:headEnd/>
              <a:tailEnd/>
            </a:ln>
          </p:spPr>
          <p:txBody>
            <a:bodyPr wrap="none" lIns="90360" tIns="44280" rIns="90360" bIns="44280">
              <a:spAutoFit/>
            </a:bodyPr>
            <a:lstStyle/>
            <a:p>
              <a:pPr defTabSz="457200" eaLnBrk="0" hangingPunct="0">
                <a:lnSpc>
                  <a:spcPct val="123000"/>
                </a:lnSpc>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400">
                  <a:solidFill>
                    <a:srgbClr val="000000"/>
                  </a:solidFill>
                  <a:latin typeface="NewCenturySchlbk"/>
                </a:rPr>
                <a:t>Pa</a:t>
              </a:r>
            </a:p>
          </p:txBody>
        </p:sp>
        <p:sp>
          <p:nvSpPr>
            <p:cNvPr id="64842" name="Rectangle 325"/>
            <p:cNvSpPr>
              <a:spLocks noChangeArrowheads="1"/>
            </p:cNvSpPr>
            <p:nvPr/>
          </p:nvSpPr>
          <p:spPr bwMode="auto">
            <a:xfrm>
              <a:off x="1882" y="3286"/>
              <a:ext cx="238" cy="221"/>
            </a:xfrm>
            <a:prstGeom prst="rect">
              <a:avLst/>
            </a:prstGeom>
            <a:noFill/>
            <a:ln w="9525">
              <a:noFill/>
              <a:round/>
              <a:headEnd/>
              <a:tailEnd/>
            </a:ln>
          </p:spPr>
          <p:txBody>
            <a:bodyPr wrap="none" lIns="90360" tIns="44280" rIns="90360" bIns="44280">
              <a:spAutoFit/>
            </a:bodyPr>
            <a:lstStyle/>
            <a:p>
              <a:pPr defTabSz="457200" eaLnBrk="0" hangingPunct="0">
                <a:lnSpc>
                  <a:spcPct val="123000"/>
                </a:lnSpc>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400">
                  <a:solidFill>
                    <a:srgbClr val="000000"/>
                  </a:solidFill>
                  <a:latin typeface="NewCenturySchlbk"/>
                </a:rPr>
                <a:t>92</a:t>
              </a:r>
            </a:p>
          </p:txBody>
        </p:sp>
        <p:sp>
          <p:nvSpPr>
            <p:cNvPr id="64843" name="Rectangle 326"/>
            <p:cNvSpPr>
              <a:spLocks noChangeArrowheads="1"/>
            </p:cNvSpPr>
            <p:nvPr/>
          </p:nvSpPr>
          <p:spPr bwMode="auto">
            <a:xfrm>
              <a:off x="1921" y="3438"/>
              <a:ext cx="195" cy="221"/>
            </a:xfrm>
            <a:prstGeom prst="rect">
              <a:avLst/>
            </a:prstGeom>
            <a:noFill/>
            <a:ln w="9525">
              <a:noFill/>
              <a:round/>
              <a:headEnd/>
              <a:tailEnd/>
            </a:ln>
          </p:spPr>
          <p:txBody>
            <a:bodyPr wrap="none" lIns="90360" tIns="44280" rIns="90360" bIns="44280">
              <a:spAutoFit/>
            </a:bodyPr>
            <a:lstStyle/>
            <a:p>
              <a:pPr defTabSz="457200" eaLnBrk="0" hangingPunct="0">
                <a:lnSpc>
                  <a:spcPct val="123000"/>
                </a:lnSpc>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400">
                  <a:solidFill>
                    <a:srgbClr val="000000"/>
                  </a:solidFill>
                  <a:latin typeface="NewCenturySchlbk"/>
                </a:rPr>
                <a:t>U</a:t>
              </a:r>
            </a:p>
          </p:txBody>
        </p:sp>
        <p:sp>
          <p:nvSpPr>
            <p:cNvPr id="64844" name="Rectangle 327"/>
            <p:cNvSpPr>
              <a:spLocks noChangeArrowheads="1"/>
            </p:cNvSpPr>
            <p:nvPr/>
          </p:nvSpPr>
          <p:spPr bwMode="auto">
            <a:xfrm>
              <a:off x="2141" y="3286"/>
              <a:ext cx="238" cy="221"/>
            </a:xfrm>
            <a:prstGeom prst="rect">
              <a:avLst/>
            </a:prstGeom>
            <a:noFill/>
            <a:ln w="9525">
              <a:noFill/>
              <a:round/>
              <a:headEnd/>
              <a:tailEnd/>
            </a:ln>
          </p:spPr>
          <p:txBody>
            <a:bodyPr wrap="none" lIns="90360" tIns="44280" rIns="90360" bIns="44280">
              <a:spAutoFit/>
            </a:bodyPr>
            <a:lstStyle/>
            <a:p>
              <a:pPr defTabSz="457200" eaLnBrk="0" hangingPunct="0">
                <a:lnSpc>
                  <a:spcPct val="123000"/>
                </a:lnSpc>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400">
                  <a:solidFill>
                    <a:srgbClr val="000000"/>
                  </a:solidFill>
                  <a:latin typeface="NewCenturySchlbk"/>
                </a:rPr>
                <a:t>93</a:t>
              </a:r>
            </a:p>
          </p:txBody>
        </p:sp>
        <p:sp>
          <p:nvSpPr>
            <p:cNvPr id="64845" name="Rectangle 328"/>
            <p:cNvSpPr>
              <a:spLocks noChangeArrowheads="1"/>
            </p:cNvSpPr>
            <p:nvPr/>
          </p:nvSpPr>
          <p:spPr bwMode="auto">
            <a:xfrm>
              <a:off x="2133" y="3438"/>
              <a:ext cx="263" cy="221"/>
            </a:xfrm>
            <a:prstGeom prst="rect">
              <a:avLst/>
            </a:prstGeom>
            <a:noFill/>
            <a:ln w="9525">
              <a:noFill/>
              <a:round/>
              <a:headEnd/>
              <a:tailEnd/>
            </a:ln>
          </p:spPr>
          <p:txBody>
            <a:bodyPr wrap="none" lIns="90360" tIns="44280" rIns="90360" bIns="44280">
              <a:spAutoFit/>
            </a:bodyPr>
            <a:lstStyle/>
            <a:p>
              <a:pPr defTabSz="457200" eaLnBrk="0" hangingPunct="0">
                <a:lnSpc>
                  <a:spcPct val="123000"/>
                </a:lnSpc>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400">
                  <a:solidFill>
                    <a:srgbClr val="000000"/>
                  </a:solidFill>
                  <a:latin typeface="NewCenturySchlbk"/>
                </a:rPr>
                <a:t>Np</a:t>
              </a:r>
            </a:p>
          </p:txBody>
        </p:sp>
        <p:sp>
          <p:nvSpPr>
            <p:cNvPr id="64846" name="Rectangle 329"/>
            <p:cNvSpPr>
              <a:spLocks noChangeArrowheads="1"/>
            </p:cNvSpPr>
            <p:nvPr/>
          </p:nvSpPr>
          <p:spPr bwMode="auto">
            <a:xfrm>
              <a:off x="2410" y="3274"/>
              <a:ext cx="210" cy="366"/>
            </a:xfrm>
            <a:prstGeom prst="rect">
              <a:avLst/>
            </a:prstGeom>
            <a:noFill/>
            <a:ln w="9525">
              <a:noFill/>
              <a:round/>
              <a:headEnd/>
              <a:tailEnd/>
            </a:ln>
          </p:spPr>
          <p:txBody>
            <a:bodyPr wrap="none" anchor="ctr"/>
            <a:lstStyle/>
            <a:p>
              <a:endParaRPr lang="en-US"/>
            </a:p>
          </p:txBody>
        </p:sp>
        <p:sp>
          <p:nvSpPr>
            <p:cNvPr id="64847" name="Rectangle 330"/>
            <p:cNvSpPr>
              <a:spLocks noChangeArrowheads="1"/>
            </p:cNvSpPr>
            <p:nvPr/>
          </p:nvSpPr>
          <p:spPr bwMode="auto">
            <a:xfrm>
              <a:off x="2391" y="3438"/>
              <a:ext cx="257" cy="221"/>
            </a:xfrm>
            <a:prstGeom prst="rect">
              <a:avLst/>
            </a:prstGeom>
            <a:noFill/>
            <a:ln w="9525">
              <a:noFill/>
              <a:round/>
              <a:headEnd/>
              <a:tailEnd/>
            </a:ln>
          </p:spPr>
          <p:txBody>
            <a:bodyPr wrap="none" lIns="90360" tIns="44280" rIns="90360" bIns="44280">
              <a:spAutoFit/>
            </a:bodyPr>
            <a:lstStyle/>
            <a:p>
              <a:pPr defTabSz="457200" eaLnBrk="0" hangingPunct="0">
                <a:lnSpc>
                  <a:spcPct val="123000"/>
                </a:lnSpc>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400">
                  <a:solidFill>
                    <a:srgbClr val="000000"/>
                  </a:solidFill>
                  <a:latin typeface="NewCenturySchlbk"/>
                </a:rPr>
                <a:t>Pu</a:t>
              </a:r>
            </a:p>
          </p:txBody>
        </p:sp>
        <p:sp>
          <p:nvSpPr>
            <p:cNvPr id="64848" name="Rectangle 331"/>
            <p:cNvSpPr>
              <a:spLocks noChangeArrowheads="1"/>
            </p:cNvSpPr>
            <p:nvPr/>
          </p:nvSpPr>
          <p:spPr bwMode="auto">
            <a:xfrm>
              <a:off x="2658" y="3286"/>
              <a:ext cx="238" cy="221"/>
            </a:xfrm>
            <a:prstGeom prst="rect">
              <a:avLst/>
            </a:prstGeom>
            <a:noFill/>
            <a:ln w="9525">
              <a:noFill/>
              <a:round/>
              <a:headEnd/>
              <a:tailEnd/>
            </a:ln>
          </p:spPr>
          <p:txBody>
            <a:bodyPr wrap="none" lIns="90360" tIns="44280" rIns="90360" bIns="44280">
              <a:spAutoFit/>
            </a:bodyPr>
            <a:lstStyle/>
            <a:p>
              <a:pPr defTabSz="457200" eaLnBrk="0" hangingPunct="0">
                <a:lnSpc>
                  <a:spcPct val="123000"/>
                </a:lnSpc>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400">
                  <a:solidFill>
                    <a:srgbClr val="000000"/>
                  </a:solidFill>
                  <a:latin typeface="NewCenturySchlbk"/>
                </a:rPr>
                <a:t>95</a:t>
              </a:r>
            </a:p>
          </p:txBody>
        </p:sp>
        <p:sp>
          <p:nvSpPr>
            <p:cNvPr id="64849" name="Rectangle 332"/>
            <p:cNvSpPr>
              <a:spLocks noChangeArrowheads="1"/>
            </p:cNvSpPr>
            <p:nvPr/>
          </p:nvSpPr>
          <p:spPr bwMode="auto">
            <a:xfrm>
              <a:off x="2653" y="3438"/>
              <a:ext cx="295" cy="221"/>
            </a:xfrm>
            <a:prstGeom prst="rect">
              <a:avLst/>
            </a:prstGeom>
            <a:noFill/>
            <a:ln w="9525">
              <a:noFill/>
              <a:round/>
              <a:headEnd/>
              <a:tailEnd/>
            </a:ln>
          </p:spPr>
          <p:txBody>
            <a:bodyPr wrap="none" lIns="90360" tIns="44280" rIns="90360" bIns="44280">
              <a:spAutoFit/>
            </a:bodyPr>
            <a:lstStyle/>
            <a:p>
              <a:pPr defTabSz="457200" eaLnBrk="0" hangingPunct="0">
                <a:lnSpc>
                  <a:spcPct val="123000"/>
                </a:lnSpc>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400">
                  <a:solidFill>
                    <a:srgbClr val="000000"/>
                  </a:solidFill>
                  <a:latin typeface="NewCenturySchlbk"/>
                </a:rPr>
                <a:t>Am</a:t>
              </a:r>
            </a:p>
          </p:txBody>
        </p:sp>
        <p:sp>
          <p:nvSpPr>
            <p:cNvPr id="64850" name="Rectangle 333"/>
            <p:cNvSpPr>
              <a:spLocks noChangeArrowheads="1"/>
            </p:cNvSpPr>
            <p:nvPr/>
          </p:nvSpPr>
          <p:spPr bwMode="auto">
            <a:xfrm>
              <a:off x="2898" y="3286"/>
              <a:ext cx="238" cy="221"/>
            </a:xfrm>
            <a:prstGeom prst="rect">
              <a:avLst/>
            </a:prstGeom>
            <a:noFill/>
            <a:ln w="9525">
              <a:noFill/>
              <a:round/>
              <a:headEnd/>
              <a:tailEnd/>
            </a:ln>
          </p:spPr>
          <p:txBody>
            <a:bodyPr wrap="none" lIns="90360" tIns="44280" rIns="90360" bIns="44280">
              <a:spAutoFit/>
            </a:bodyPr>
            <a:lstStyle/>
            <a:p>
              <a:pPr defTabSz="457200" eaLnBrk="0" hangingPunct="0">
                <a:lnSpc>
                  <a:spcPct val="123000"/>
                </a:lnSpc>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400">
                  <a:solidFill>
                    <a:srgbClr val="000000"/>
                  </a:solidFill>
                  <a:latin typeface="NewCenturySchlbk"/>
                </a:rPr>
                <a:t>96</a:t>
              </a:r>
            </a:p>
          </p:txBody>
        </p:sp>
        <p:sp>
          <p:nvSpPr>
            <p:cNvPr id="64851" name="Rectangle 334"/>
            <p:cNvSpPr>
              <a:spLocks noChangeArrowheads="1"/>
            </p:cNvSpPr>
            <p:nvPr/>
          </p:nvSpPr>
          <p:spPr bwMode="auto">
            <a:xfrm>
              <a:off x="2892" y="3438"/>
              <a:ext cx="295" cy="221"/>
            </a:xfrm>
            <a:prstGeom prst="rect">
              <a:avLst/>
            </a:prstGeom>
            <a:noFill/>
            <a:ln w="9525">
              <a:noFill/>
              <a:round/>
              <a:headEnd/>
              <a:tailEnd/>
            </a:ln>
          </p:spPr>
          <p:txBody>
            <a:bodyPr wrap="none" lIns="90360" tIns="44280" rIns="90360" bIns="44280">
              <a:spAutoFit/>
            </a:bodyPr>
            <a:lstStyle/>
            <a:p>
              <a:pPr defTabSz="457200" eaLnBrk="0" hangingPunct="0">
                <a:lnSpc>
                  <a:spcPct val="123000"/>
                </a:lnSpc>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400">
                  <a:solidFill>
                    <a:srgbClr val="000000"/>
                  </a:solidFill>
                  <a:latin typeface="NewCenturySchlbk"/>
                </a:rPr>
                <a:t>Cm</a:t>
              </a:r>
            </a:p>
          </p:txBody>
        </p:sp>
        <p:sp>
          <p:nvSpPr>
            <p:cNvPr id="64852" name="Rectangle 335"/>
            <p:cNvSpPr>
              <a:spLocks noChangeArrowheads="1"/>
            </p:cNvSpPr>
            <p:nvPr/>
          </p:nvSpPr>
          <p:spPr bwMode="auto">
            <a:xfrm>
              <a:off x="3157" y="3286"/>
              <a:ext cx="238" cy="221"/>
            </a:xfrm>
            <a:prstGeom prst="rect">
              <a:avLst/>
            </a:prstGeom>
            <a:noFill/>
            <a:ln w="9525">
              <a:noFill/>
              <a:round/>
              <a:headEnd/>
              <a:tailEnd/>
            </a:ln>
          </p:spPr>
          <p:txBody>
            <a:bodyPr wrap="none" lIns="90360" tIns="44280" rIns="90360" bIns="44280">
              <a:spAutoFit/>
            </a:bodyPr>
            <a:lstStyle/>
            <a:p>
              <a:pPr defTabSz="457200" eaLnBrk="0" hangingPunct="0">
                <a:lnSpc>
                  <a:spcPct val="123000"/>
                </a:lnSpc>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400">
                  <a:solidFill>
                    <a:srgbClr val="000000"/>
                  </a:solidFill>
                  <a:latin typeface="NewCenturySchlbk"/>
                </a:rPr>
                <a:t>97</a:t>
              </a:r>
            </a:p>
          </p:txBody>
        </p:sp>
        <p:sp>
          <p:nvSpPr>
            <p:cNvPr id="64853" name="Rectangle 336"/>
            <p:cNvSpPr>
              <a:spLocks noChangeArrowheads="1"/>
            </p:cNvSpPr>
            <p:nvPr/>
          </p:nvSpPr>
          <p:spPr bwMode="auto">
            <a:xfrm>
              <a:off x="3149" y="3438"/>
              <a:ext cx="257" cy="221"/>
            </a:xfrm>
            <a:prstGeom prst="rect">
              <a:avLst/>
            </a:prstGeom>
            <a:noFill/>
            <a:ln w="9525">
              <a:noFill/>
              <a:round/>
              <a:headEnd/>
              <a:tailEnd/>
            </a:ln>
          </p:spPr>
          <p:txBody>
            <a:bodyPr wrap="none" lIns="90360" tIns="44280" rIns="90360" bIns="44280">
              <a:spAutoFit/>
            </a:bodyPr>
            <a:lstStyle/>
            <a:p>
              <a:pPr defTabSz="457200" eaLnBrk="0" hangingPunct="0">
                <a:lnSpc>
                  <a:spcPct val="123000"/>
                </a:lnSpc>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400">
                  <a:solidFill>
                    <a:srgbClr val="000000"/>
                  </a:solidFill>
                  <a:latin typeface="NewCenturySchlbk"/>
                </a:rPr>
                <a:t>Bk</a:t>
              </a:r>
            </a:p>
          </p:txBody>
        </p:sp>
        <p:sp>
          <p:nvSpPr>
            <p:cNvPr id="64854" name="Rectangle 337"/>
            <p:cNvSpPr>
              <a:spLocks noChangeArrowheads="1"/>
            </p:cNvSpPr>
            <p:nvPr/>
          </p:nvSpPr>
          <p:spPr bwMode="auto">
            <a:xfrm>
              <a:off x="3416" y="3286"/>
              <a:ext cx="238" cy="221"/>
            </a:xfrm>
            <a:prstGeom prst="rect">
              <a:avLst/>
            </a:prstGeom>
            <a:noFill/>
            <a:ln w="9525">
              <a:noFill/>
              <a:round/>
              <a:headEnd/>
              <a:tailEnd/>
            </a:ln>
          </p:spPr>
          <p:txBody>
            <a:bodyPr wrap="none" lIns="90360" tIns="44280" rIns="90360" bIns="44280">
              <a:spAutoFit/>
            </a:bodyPr>
            <a:lstStyle/>
            <a:p>
              <a:pPr defTabSz="457200" eaLnBrk="0" hangingPunct="0">
                <a:lnSpc>
                  <a:spcPct val="123000"/>
                </a:lnSpc>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400">
                  <a:solidFill>
                    <a:srgbClr val="000000"/>
                  </a:solidFill>
                  <a:latin typeface="NewCenturySchlbk"/>
                </a:rPr>
                <a:t>98</a:t>
              </a:r>
            </a:p>
          </p:txBody>
        </p:sp>
        <p:sp>
          <p:nvSpPr>
            <p:cNvPr id="64855" name="Rectangle 338"/>
            <p:cNvSpPr>
              <a:spLocks noChangeArrowheads="1"/>
            </p:cNvSpPr>
            <p:nvPr/>
          </p:nvSpPr>
          <p:spPr bwMode="auto">
            <a:xfrm>
              <a:off x="3411" y="3438"/>
              <a:ext cx="232" cy="221"/>
            </a:xfrm>
            <a:prstGeom prst="rect">
              <a:avLst/>
            </a:prstGeom>
            <a:noFill/>
            <a:ln w="9525">
              <a:noFill/>
              <a:round/>
              <a:headEnd/>
              <a:tailEnd/>
            </a:ln>
          </p:spPr>
          <p:txBody>
            <a:bodyPr wrap="none" lIns="90360" tIns="44280" rIns="90360" bIns="44280">
              <a:spAutoFit/>
            </a:bodyPr>
            <a:lstStyle/>
            <a:p>
              <a:pPr defTabSz="457200" eaLnBrk="0" hangingPunct="0">
                <a:lnSpc>
                  <a:spcPct val="123000"/>
                </a:lnSpc>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400">
                  <a:solidFill>
                    <a:srgbClr val="000000"/>
                  </a:solidFill>
                  <a:latin typeface="NewCenturySchlbk"/>
                </a:rPr>
                <a:t>Cf</a:t>
              </a:r>
            </a:p>
          </p:txBody>
        </p:sp>
        <p:sp>
          <p:nvSpPr>
            <p:cNvPr id="64856" name="Rectangle 339"/>
            <p:cNvSpPr>
              <a:spLocks noChangeArrowheads="1"/>
            </p:cNvSpPr>
            <p:nvPr/>
          </p:nvSpPr>
          <p:spPr bwMode="auto">
            <a:xfrm>
              <a:off x="3675" y="3286"/>
              <a:ext cx="238" cy="221"/>
            </a:xfrm>
            <a:prstGeom prst="rect">
              <a:avLst/>
            </a:prstGeom>
            <a:noFill/>
            <a:ln w="9525">
              <a:noFill/>
              <a:round/>
              <a:headEnd/>
              <a:tailEnd/>
            </a:ln>
          </p:spPr>
          <p:txBody>
            <a:bodyPr wrap="none" lIns="90360" tIns="44280" rIns="90360" bIns="44280">
              <a:spAutoFit/>
            </a:bodyPr>
            <a:lstStyle/>
            <a:p>
              <a:pPr defTabSz="457200" eaLnBrk="0" hangingPunct="0">
                <a:lnSpc>
                  <a:spcPct val="123000"/>
                </a:lnSpc>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400">
                  <a:solidFill>
                    <a:srgbClr val="000000"/>
                  </a:solidFill>
                  <a:latin typeface="NewCenturySchlbk"/>
                </a:rPr>
                <a:t>99</a:t>
              </a:r>
            </a:p>
          </p:txBody>
        </p:sp>
        <p:sp>
          <p:nvSpPr>
            <p:cNvPr id="64857" name="Rectangle 340"/>
            <p:cNvSpPr>
              <a:spLocks noChangeArrowheads="1"/>
            </p:cNvSpPr>
            <p:nvPr/>
          </p:nvSpPr>
          <p:spPr bwMode="auto">
            <a:xfrm>
              <a:off x="3674" y="3438"/>
              <a:ext cx="251" cy="221"/>
            </a:xfrm>
            <a:prstGeom prst="rect">
              <a:avLst/>
            </a:prstGeom>
            <a:noFill/>
            <a:ln w="9525">
              <a:noFill/>
              <a:round/>
              <a:headEnd/>
              <a:tailEnd/>
            </a:ln>
          </p:spPr>
          <p:txBody>
            <a:bodyPr wrap="none" lIns="90360" tIns="44280" rIns="90360" bIns="44280">
              <a:spAutoFit/>
            </a:bodyPr>
            <a:lstStyle/>
            <a:p>
              <a:pPr defTabSz="457200" eaLnBrk="0" hangingPunct="0">
                <a:lnSpc>
                  <a:spcPct val="123000"/>
                </a:lnSpc>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400">
                  <a:solidFill>
                    <a:srgbClr val="000000"/>
                  </a:solidFill>
                  <a:latin typeface="NewCenturySchlbk"/>
                </a:rPr>
                <a:t>Es</a:t>
              </a:r>
            </a:p>
          </p:txBody>
        </p:sp>
        <p:sp>
          <p:nvSpPr>
            <p:cNvPr id="64858" name="Rectangle 341"/>
            <p:cNvSpPr>
              <a:spLocks noChangeArrowheads="1"/>
            </p:cNvSpPr>
            <p:nvPr/>
          </p:nvSpPr>
          <p:spPr bwMode="auto">
            <a:xfrm>
              <a:off x="3933" y="3286"/>
              <a:ext cx="300" cy="221"/>
            </a:xfrm>
            <a:prstGeom prst="rect">
              <a:avLst/>
            </a:prstGeom>
            <a:noFill/>
            <a:ln w="9525">
              <a:noFill/>
              <a:round/>
              <a:headEnd/>
              <a:tailEnd/>
            </a:ln>
          </p:spPr>
          <p:txBody>
            <a:bodyPr wrap="none" lIns="90360" tIns="44280" rIns="90360" bIns="44280">
              <a:spAutoFit/>
            </a:bodyPr>
            <a:lstStyle/>
            <a:p>
              <a:pPr defTabSz="457200" eaLnBrk="0" hangingPunct="0">
                <a:lnSpc>
                  <a:spcPct val="123000"/>
                </a:lnSpc>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400">
                  <a:solidFill>
                    <a:srgbClr val="000000"/>
                  </a:solidFill>
                  <a:latin typeface="NewCenturySchlbk"/>
                </a:rPr>
                <a:t>100</a:t>
              </a:r>
            </a:p>
          </p:txBody>
        </p:sp>
        <p:sp>
          <p:nvSpPr>
            <p:cNvPr id="64859" name="Rectangle 342"/>
            <p:cNvSpPr>
              <a:spLocks noChangeArrowheads="1"/>
            </p:cNvSpPr>
            <p:nvPr/>
          </p:nvSpPr>
          <p:spPr bwMode="auto">
            <a:xfrm>
              <a:off x="3925" y="3438"/>
              <a:ext cx="282" cy="221"/>
            </a:xfrm>
            <a:prstGeom prst="rect">
              <a:avLst/>
            </a:prstGeom>
            <a:noFill/>
            <a:ln w="9525">
              <a:noFill/>
              <a:round/>
              <a:headEnd/>
              <a:tailEnd/>
            </a:ln>
          </p:spPr>
          <p:txBody>
            <a:bodyPr wrap="none" lIns="90360" tIns="44280" rIns="90360" bIns="44280">
              <a:spAutoFit/>
            </a:bodyPr>
            <a:lstStyle/>
            <a:p>
              <a:pPr defTabSz="457200" eaLnBrk="0" hangingPunct="0">
                <a:lnSpc>
                  <a:spcPct val="123000"/>
                </a:lnSpc>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400">
                  <a:solidFill>
                    <a:srgbClr val="000000"/>
                  </a:solidFill>
                  <a:latin typeface="NewCenturySchlbk"/>
                </a:rPr>
                <a:t>Fm</a:t>
              </a:r>
            </a:p>
          </p:txBody>
        </p:sp>
        <p:sp>
          <p:nvSpPr>
            <p:cNvPr id="64860" name="Rectangle 343"/>
            <p:cNvSpPr>
              <a:spLocks noChangeArrowheads="1"/>
            </p:cNvSpPr>
            <p:nvPr/>
          </p:nvSpPr>
          <p:spPr bwMode="auto">
            <a:xfrm>
              <a:off x="4192" y="3286"/>
              <a:ext cx="300" cy="221"/>
            </a:xfrm>
            <a:prstGeom prst="rect">
              <a:avLst/>
            </a:prstGeom>
            <a:noFill/>
            <a:ln w="9525">
              <a:noFill/>
              <a:round/>
              <a:headEnd/>
              <a:tailEnd/>
            </a:ln>
          </p:spPr>
          <p:txBody>
            <a:bodyPr wrap="none" lIns="90360" tIns="44280" rIns="90360" bIns="44280">
              <a:spAutoFit/>
            </a:bodyPr>
            <a:lstStyle/>
            <a:p>
              <a:pPr defTabSz="457200" eaLnBrk="0" hangingPunct="0">
                <a:lnSpc>
                  <a:spcPct val="123000"/>
                </a:lnSpc>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400">
                  <a:solidFill>
                    <a:srgbClr val="000000"/>
                  </a:solidFill>
                  <a:latin typeface="NewCenturySchlbk"/>
                </a:rPr>
                <a:t>101</a:t>
              </a:r>
            </a:p>
          </p:txBody>
        </p:sp>
        <p:sp>
          <p:nvSpPr>
            <p:cNvPr id="64861" name="Rectangle 344"/>
            <p:cNvSpPr>
              <a:spLocks noChangeArrowheads="1"/>
            </p:cNvSpPr>
            <p:nvPr/>
          </p:nvSpPr>
          <p:spPr bwMode="auto">
            <a:xfrm>
              <a:off x="4183" y="3438"/>
              <a:ext cx="275" cy="221"/>
            </a:xfrm>
            <a:prstGeom prst="rect">
              <a:avLst/>
            </a:prstGeom>
            <a:noFill/>
            <a:ln w="9525">
              <a:noFill/>
              <a:round/>
              <a:headEnd/>
              <a:tailEnd/>
            </a:ln>
          </p:spPr>
          <p:txBody>
            <a:bodyPr wrap="none" lIns="90360" tIns="44280" rIns="90360" bIns="44280">
              <a:spAutoFit/>
            </a:bodyPr>
            <a:lstStyle/>
            <a:p>
              <a:pPr defTabSz="457200" eaLnBrk="0" hangingPunct="0">
                <a:lnSpc>
                  <a:spcPct val="123000"/>
                </a:lnSpc>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400">
                  <a:solidFill>
                    <a:srgbClr val="000000"/>
                  </a:solidFill>
                  <a:latin typeface="NewCenturySchlbk"/>
                </a:rPr>
                <a:t>Md</a:t>
              </a:r>
            </a:p>
          </p:txBody>
        </p:sp>
        <p:sp>
          <p:nvSpPr>
            <p:cNvPr id="64862" name="Rectangle 345"/>
            <p:cNvSpPr>
              <a:spLocks noChangeArrowheads="1"/>
            </p:cNvSpPr>
            <p:nvPr/>
          </p:nvSpPr>
          <p:spPr bwMode="auto">
            <a:xfrm>
              <a:off x="4444" y="3286"/>
              <a:ext cx="300" cy="221"/>
            </a:xfrm>
            <a:prstGeom prst="rect">
              <a:avLst/>
            </a:prstGeom>
            <a:noFill/>
            <a:ln w="9525">
              <a:noFill/>
              <a:round/>
              <a:headEnd/>
              <a:tailEnd/>
            </a:ln>
          </p:spPr>
          <p:txBody>
            <a:bodyPr wrap="none" lIns="90360" tIns="44280" rIns="90360" bIns="44280">
              <a:spAutoFit/>
            </a:bodyPr>
            <a:lstStyle/>
            <a:p>
              <a:pPr defTabSz="457200" eaLnBrk="0" hangingPunct="0">
                <a:lnSpc>
                  <a:spcPct val="123000"/>
                </a:lnSpc>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400">
                  <a:solidFill>
                    <a:srgbClr val="000000"/>
                  </a:solidFill>
                  <a:latin typeface="NewCenturySchlbk"/>
                </a:rPr>
                <a:t>102</a:t>
              </a:r>
            </a:p>
          </p:txBody>
        </p:sp>
        <p:sp>
          <p:nvSpPr>
            <p:cNvPr id="64863" name="Rectangle 346"/>
            <p:cNvSpPr>
              <a:spLocks noChangeArrowheads="1"/>
            </p:cNvSpPr>
            <p:nvPr/>
          </p:nvSpPr>
          <p:spPr bwMode="auto">
            <a:xfrm>
              <a:off x="4441" y="3438"/>
              <a:ext cx="263" cy="221"/>
            </a:xfrm>
            <a:prstGeom prst="rect">
              <a:avLst/>
            </a:prstGeom>
            <a:noFill/>
            <a:ln w="9525">
              <a:noFill/>
              <a:round/>
              <a:headEnd/>
              <a:tailEnd/>
            </a:ln>
          </p:spPr>
          <p:txBody>
            <a:bodyPr wrap="none" lIns="90360" tIns="44280" rIns="90360" bIns="44280">
              <a:spAutoFit/>
            </a:bodyPr>
            <a:lstStyle/>
            <a:p>
              <a:pPr defTabSz="457200" eaLnBrk="0" hangingPunct="0">
                <a:lnSpc>
                  <a:spcPct val="123000"/>
                </a:lnSpc>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400">
                  <a:solidFill>
                    <a:srgbClr val="000000"/>
                  </a:solidFill>
                  <a:latin typeface="NewCenturySchlbk"/>
                </a:rPr>
                <a:t>No</a:t>
              </a:r>
            </a:p>
          </p:txBody>
        </p:sp>
        <p:sp>
          <p:nvSpPr>
            <p:cNvPr id="64864" name="Rectangle 347"/>
            <p:cNvSpPr>
              <a:spLocks noChangeArrowheads="1"/>
            </p:cNvSpPr>
            <p:nvPr/>
          </p:nvSpPr>
          <p:spPr bwMode="auto">
            <a:xfrm>
              <a:off x="4703" y="3286"/>
              <a:ext cx="300" cy="221"/>
            </a:xfrm>
            <a:prstGeom prst="rect">
              <a:avLst/>
            </a:prstGeom>
            <a:noFill/>
            <a:ln w="9525">
              <a:noFill/>
              <a:round/>
              <a:headEnd/>
              <a:tailEnd/>
            </a:ln>
          </p:spPr>
          <p:txBody>
            <a:bodyPr wrap="none" lIns="90360" tIns="44280" rIns="90360" bIns="44280">
              <a:spAutoFit/>
            </a:bodyPr>
            <a:lstStyle/>
            <a:p>
              <a:pPr defTabSz="457200" eaLnBrk="0" hangingPunct="0">
                <a:lnSpc>
                  <a:spcPct val="123000"/>
                </a:lnSpc>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400">
                  <a:solidFill>
                    <a:srgbClr val="000000"/>
                  </a:solidFill>
                  <a:latin typeface="NewCenturySchlbk"/>
                </a:rPr>
                <a:t>103</a:t>
              </a:r>
            </a:p>
          </p:txBody>
        </p:sp>
        <p:sp>
          <p:nvSpPr>
            <p:cNvPr id="64865" name="Rectangle 348"/>
            <p:cNvSpPr>
              <a:spLocks noChangeArrowheads="1"/>
            </p:cNvSpPr>
            <p:nvPr/>
          </p:nvSpPr>
          <p:spPr bwMode="auto">
            <a:xfrm>
              <a:off x="4735" y="3438"/>
              <a:ext cx="226" cy="221"/>
            </a:xfrm>
            <a:prstGeom prst="rect">
              <a:avLst/>
            </a:prstGeom>
            <a:noFill/>
            <a:ln w="9525">
              <a:noFill/>
              <a:round/>
              <a:headEnd/>
              <a:tailEnd/>
            </a:ln>
          </p:spPr>
          <p:txBody>
            <a:bodyPr wrap="none" lIns="90360" tIns="44280" rIns="90360" bIns="44280">
              <a:spAutoFit/>
            </a:bodyPr>
            <a:lstStyle/>
            <a:p>
              <a:pPr defTabSz="457200" eaLnBrk="0" hangingPunct="0">
                <a:lnSpc>
                  <a:spcPct val="123000"/>
                </a:lnSpc>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400">
                  <a:solidFill>
                    <a:srgbClr val="000000"/>
                  </a:solidFill>
                  <a:latin typeface="NewCenturySchlbk"/>
                </a:rPr>
                <a:t>Lr</a:t>
              </a:r>
            </a:p>
          </p:txBody>
        </p:sp>
        <p:sp>
          <p:nvSpPr>
            <p:cNvPr id="64866" name="Line 349"/>
            <p:cNvSpPr>
              <a:spLocks noChangeShapeType="1"/>
            </p:cNvSpPr>
            <p:nvPr/>
          </p:nvSpPr>
          <p:spPr bwMode="auto">
            <a:xfrm>
              <a:off x="3091" y="2931"/>
              <a:ext cx="43" cy="1"/>
            </a:xfrm>
            <a:prstGeom prst="line">
              <a:avLst/>
            </a:prstGeom>
            <a:noFill/>
            <a:ln w="12600">
              <a:solidFill>
                <a:srgbClr val="000000"/>
              </a:solidFill>
              <a:miter lim="800000"/>
              <a:headEnd/>
              <a:tailEnd/>
            </a:ln>
          </p:spPr>
          <p:txBody>
            <a:bodyPr/>
            <a:lstStyle/>
            <a:p>
              <a:endParaRPr lang="en-US"/>
            </a:p>
          </p:txBody>
        </p:sp>
        <p:sp>
          <p:nvSpPr>
            <p:cNvPr id="64867" name="Line 350"/>
            <p:cNvSpPr>
              <a:spLocks noChangeShapeType="1"/>
            </p:cNvSpPr>
            <p:nvPr/>
          </p:nvSpPr>
          <p:spPr bwMode="auto">
            <a:xfrm>
              <a:off x="3158" y="2931"/>
              <a:ext cx="87" cy="1"/>
            </a:xfrm>
            <a:prstGeom prst="line">
              <a:avLst/>
            </a:prstGeom>
            <a:noFill/>
            <a:ln w="12600">
              <a:solidFill>
                <a:srgbClr val="000000"/>
              </a:solidFill>
              <a:miter lim="800000"/>
              <a:headEnd/>
              <a:tailEnd/>
            </a:ln>
          </p:spPr>
          <p:txBody>
            <a:bodyPr/>
            <a:lstStyle/>
            <a:p>
              <a:endParaRPr lang="en-US"/>
            </a:p>
          </p:txBody>
        </p:sp>
        <p:sp>
          <p:nvSpPr>
            <p:cNvPr id="64868" name="Line 351"/>
            <p:cNvSpPr>
              <a:spLocks noChangeShapeType="1"/>
            </p:cNvSpPr>
            <p:nvPr/>
          </p:nvSpPr>
          <p:spPr bwMode="auto">
            <a:xfrm>
              <a:off x="2918" y="2931"/>
              <a:ext cx="87" cy="1"/>
            </a:xfrm>
            <a:prstGeom prst="line">
              <a:avLst/>
            </a:prstGeom>
            <a:noFill/>
            <a:ln w="12600">
              <a:solidFill>
                <a:srgbClr val="000000"/>
              </a:solidFill>
              <a:miter lim="800000"/>
              <a:headEnd/>
              <a:tailEnd/>
            </a:ln>
          </p:spPr>
          <p:txBody>
            <a:bodyPr/>
            <a:lstStyle/>
            <a:p>
              <a:endParaRPr lang="en-US"/>
            </a:p>
          </p:txBody>
        </p:sp>
        <p:sp>
          <p:nvSpPr>
            <p:cNvPr id="64869" name="Line 352"/>
            <p:cNvSpPr>
              <a:spLocks noChangeShapeType="1"/>
            </p:cNvSpPr>
            <p:nvPr/>
          </p:nvSpPr>
          <p:spPr bwMode="auto">
            <a:xfrm>
              <a:off x="3417" y="2931"/>
              <a:ext cx="87" cy="1"/>
            </a:xfrm>
            <a:prstGeom prst="line">
              <a:avLst/>
            </a:prstGeom>
            <a:noFill/>
            <a:ln w="12600">
              <a:solidFill>
                <a:srgbClr val="000000"/>
              </a:solidFill>
              <a:miter lim="800000"/>
              <a:headEnd/>
              <a:tailEnd/>
            </a:ln>
          </p:spPr>
          <p:txBody>
            <a:bodyPr/>
            <a:lstStyle/>
            <a:p>
              <a:endParaRPr lang="en-US"/>
            </a:p>
          </p:txBody>
        </p:sp>
        <p:sp>
          <p:nvSpPr>
            <p:cNvPr id="64870" name="Line 353"/>
            <p:cNvSpPr>
              <a:spLocks noChangeShapeType="1"/>
            </p:cNvSpPr>
            <p:nvPr/>
          </p:nvSpPr>
          <p:spPr bwMode="auto">
            <a:xfrm>
              <a:off x="3547" y="2931"/>
              <a:ext cx="86" cy="1"/>
            </a:xfrm>
            <a:prstGeom prst="line">
              <a:avLst/>
            </a:prstGeom>
            <a:noFill/>
            <a:ln w="12600">
              <a:solidFill>
                <a:srgbClr val="000000"/>
              </a:solidFill>
              <a:miter lim="800000"/>
              <a:headEnd/>
              <a:tailEnd/>
            </a:ln>
          </p:spPr>
          <p:txBody>
            <a:bodyPr/>
            <a:lstStyle/>
            <a:p>
              <a:endParaRPr lang="en-US"/>
            </a:p>
          </p:txBody>
        </p:sp>
        <p:sp>
          <p:nvSpPr>
            <p:cNvPr id="64871" name="Line 354"/>
            <p:cNvSpPr>
              <a:spLocks noChangeShapeType="1"/>
            </p:cNvSpPr>
            <p:nvPr/>
          </p:nvSpPr>
          <p:spPr bwMode="auto">
            <a:xfrm>
              <a:off x="3288" y="2931"/>
              <a:ext cx="86" cy="1"/>
            </a:xfrm>
            <a:prstGeom prst="line">
              <a:avLst/>
            </a:prstGeom>
            <a:noFill/>
            <a:ln w="12600">
              <a:solidFill>
                <a:srgbClr val="000000"/>
              </a:solidFill>
              <a:miter lim="800000"/>
              <a:headEnd/>
              <a:tailEnd/>
            </a:ln>
          </p:spPr>
          <p:txBody>
            <a:bodyPr/>
            <a:lstStyle/>
            <a:p>
              <a:endParaRPr lang="en-US"/>
            </a:p>
          </p:txBody>
        </p:sp>
        <p:sp>
          <p:nvSpPr>
            <p:cNvPr id="64872" name="Line 355"/>
            <p:cNvSpPr>
              <a:spLocks noChangeShapeType="1"/>
            </p:cNvSpPr>
            <p:nvPr/>
          </p:nvSpPr>
          <p:spPr bwMode="auto">
            <a:xfrm>
              <a:off x="3806" y="2931"/>
              <a:ext cx="86" cy="1"/>
            </a:xfrm>
            <a:prstGeom prst="line">
              <a:avLst/>
            </a:prstGeom>
            <a:noFill/>
            <a:ln w="12600">
              <a:solidFill>
                <a:srgbClr val="000000"/>
              </a:solidFill>
              <a:miter lim="800000"/>
              <a:headEnd/>
              <a:tailEnd/>
            </a:ln>
          </p:spPr>
          <p:txBody>
            <a:bodyPr/>
            <a:lstStyle/>
            <a:p>
              <a:endParaRPr lang="en-US"/>
            </a:p>
          </p:txBody>
        </p:sp>
        <p:sp>
          <p:nvSpPr>
            <p:cNvPr id="64873" name="Line 356"/>
            <p:cNvSpPr>
              <a:spLocks noChangeShapeType="1"/>
            </p:cNvSpPr>
            <p:nvPr/>
          </p:nvSpPr>
          <p:spPr bwMode="auto">
            <a:xfrm>
              <a:off x="3935" y="2931"/>
              <a:ext cx="86" cy="1"/>
            </a:xfrm>
            <a:prstGeom prst="line">
              <a:avLst/>
            </a:prstGeom>
            <a:noFill/>
            <a:ln w="12600">
              <a:solidFill>
                <a:srgbClr val="000000"/>
              </a:solidFill>
              <a:miter lim="800000"/>
              <a:headEnd/>
              <a:tailEnd/>
            </a:ln>
          </p:spPr>
          <p:txBody>
            <a:bodyPr/>
            <a:lstStyle/>
            <a:p>
              <a:endParaRPr lang="en-US"/>
            </a:p>
          </p:txBody>
        </p:sp>
        <p:sp>
          <p:nvSpPr>
            <p:cNvPr id="64874" name="Line 357"/>
            <p:cNvSpPr>
              <a:spLocks noChangeShapeType="1"/>
            </p:cNvSpPr>
            <p:nvPr/>
          </p:nvSpPr>
          <p:spPr bwMode="auto">
            <a:xfrm>
              <a:off x="3676" y="2931"/>
              <a:ext cx="86" cy="1"/>
            </a:xfrm>
            <a:prstGeom prst="line">
              <a:avLst/>
            </a:prstGeom>
            <a:noFill/>
            <a:ln w="12600">
              <a:solidFill>
                <a:srgbClr val="000000"/>
              </a:solidFill>
              <a:miter lim="800000"/>
              <a:headEnd/>
              <a:tailEnd/>
            </a:ln>
          </p:spPr>
          <p:txBody>
            <a:bodyPr/>
            <a:lstStyle/>
            <a:p>
              <a:endParaRPr lang="en-US"/>
            </a:p>
          </p:txBody>
        </p:sp>
        <p:sp>
          <p:nvSpPr>
            <p:cNvPr id="64875" name="Line 358"/>
            <p:cNvSpPr>
              <a:spLocks noChangeShapeType="1"/>
            </p:cNvSpPr>
            <p:nvPr/>
          </p:nvSpPr>
          <p:spPr bwMode="auto">
            <a:xfrm>
              <a:off x="4194" y="2931"/>
              <a:ext cx="86" cy="1"/>
            </a:xfrm>
            <a:prstGeom prst="line">
              <a:avLst/>
            </a:prstGeom>
            <a:noFill/>
            <a:ln w="12600">
              <a:solidFill>
                <a:srgbClr val="000000"/>
              </a:solidFill>
              <a:miter lim="800000"/>
              <a:headEnd/>
              <a:tailEnd/>
            </a:ln>
          </p:spPr>
          <p:txBody>
            <a:bodyPr/>
            <a:lstStyle/>
            <a:p>
              <a:endParaRPr lang="en-US"/>
            </a:p>
          </p:txBody>
        </p:sp>
        <p:sp>
          <p:nvSpPr>
            <p:cNvPr id="64876" name="Line 359"/>
            <p:cNvSpPr>
              <a:spLocks noChangeShapeType="1"/>
            </p:cNvSpPr>
            <p:nvPr/>
          </p:nvSpPr>
          <p:spPr bwMode="auto">
            <a:xfrm>
              <a:off x="4324" y="2931"/>
              <a:ext cx="86" cy="1"/>
            </a:xfrm>
            <a:prstGeom prst="line">
              <a:avLst/>
            </a:prstGeom>
            <a:noFill/>
            <a:ln w="12600">
              <a:solidFill>
                <a:srgbClr val="000000"/>
              </a:solidFill>
              <a:miter lim="800000"/>
              <a:headEnd/>
              <a:tailEnd/>
            </a:ln>
          </p:spPr>
          <p:txBody>
            <a:bodyPr/>
            <a:lstStyle/>
            <a:p>
              <a:endParaRPr lang="en-US"/>
            </a:p>
          </p:txBody>
        </p:sp>
        <p:sp>
          <p:nvSpPr>
            <p:cNvPr id="64877" name="Line 360"/>
            <p:cNvSpPr>
              <a:spLocks noChangeShapeType="1"/>
            </p:cNvSpPr>
            <p:nvPr/>
          </p:nvSpPr>
          <p:spPr bwMode="auto">
            <a:xfrm>
              <a:off x="4065" y="2931"/>
              <a:ext cx="86" cy="1"/>
            </a:xfrm>
            <a:prstGeom prst="line">
              <a:avLst/>
            </a:prstGeom>
            <a:noFill/>
            <a:ln w="12600">
              <a:solidFill>
                <a:srgbClr val="000000"/>
              </a:solidFill>
              <a:miter lim="800000"/>
              <a:headEnd/>
              <a:tailEnd/>
            </a:ln>
          </p:spPr>
          <p:txBody>
            <a:bodyPr/>
            <a:lstStyle/>
            <a:p>
              <a:endParaRPr lang="en-US"/>
            </a:p>
          </p:txBody>
        </p:sp>
        <p:sp>
          <p:nvSpPr>
            <p:cNvPr id="64878" name="Line 361"/>
            <p:cNvSpPr>
              <a:spLocks noChangeShapeType="1"/>
            </p:cNvSpPr>
            <p:nvPr/>
          </p:nvSpPr>
          <p:spPr bwMode="auto">
            <a:xfrm>
              <a:off x="4582" y="2931"/>
              <a:ext cx="87" cy="1"/>
            </a:xfrm>
            <a:prstGeom prst="line">
              <a:avLst/>
            </a:prstGeom>
            <a:noFill/>
            <a:ln w="12600">
              <a:solidFill>
                <a:srgbClr val="000000"/>
              </a:solidFill>
              <a:miter lim="800000"/>
              <a:headEnd/>
              <a:tailEnd/>
            </a:ln>
          </p:spPr>
          <p:txBody>
            <a:bodyPr/>
            <a:lstStyle/>
            <a:p>
              <a:endParaRPr lang="en-US"/>
            </a:p>
          </p:txBody>
        </p:sp>
        <p:sp>
          <p:nvSpPr>
            <p:cNvPr id="64879" name="Line 362"/>
            <p:cNvSpPr>
              <a:spLocks noChangeShapeType="1"/>
            </p:cNvSpPr>
            <p:nvPr/>
          </p:nvSpPr>
          <p:spPr bwMode="auto">
            <a:xfrm>
              <a:off x="4705" y="2931"/>
              <a:ext cx="86" cy="1"/>
            </a:xfrm>
            <a:prstGeom prst="line">
              <a:avLst/>
            </a:prstGeom>
            <a:noFill/>
            <a:ln w="12600">
              <a:solidFill>
                <a:srgbClr val="000000"/>
              </a:solidFill>
              <a:miter lim="800000"/>
              <a:headEnd/>
              <a:tailEnd/>
            </a:ln>
          </p:spPr>
          <p:txBody>
            <a:bodyPr/>
            <a:lstStyle/>
            <a:p>
              <a:endParaRPr lang="en-US"/>
            </a:p>
          </p:txBody>
        </p:sp>
        <p:sp>
          <p:nvSpPr>
            <p:cNvPr id="64880" name="Line 363"/>
            <p:cNvSpPr>
              <a:spLocks noChangeShapeType="1"/>
            </p:cNvSpPr>
            <p:nvPr/>
          </p:nvSpPr>
          <p:spPr bwMode="auto">
            <a:xfrm>
              <a:off x="4453" y="2931"/>
              <a:ext cx="86" cy="1"/>
            </a:xfrm>
            <a:prstGeom prst="line">
              <a:avLst/>
            </a:prstGeom>
            <a:noFill/>
            <a:ln w="12600">
              <a:solidFill>
                <a:srgbClr val="000000"/>
              </a:solidFill>
              <a:miter lim="800000"/>
              <a:headEnd/>
              <a:tailEnd/>
            </a:ln>
          </p:spPr>
          <p:txBody>
            <a:bodyPr/>
            <a:lstStyle/>
            <a:p>
              <a:endParaRPr lang="en-US"/>
            </a:p>
          </p:txBody>
        </p:sp>
        <p:sp>
          <p:nvSpPr>
            <p:cNvPr id="64881" name="Line 364"/>
            <p:cNvSpPr>
              <a:spLocks noChangeShapeType="1"/>
            </p:cNvSpPr>
            <p:nvPr/>
          </p:nvSpPr>
          <p:spPr bwMode="auto">
            <a:xfrm>
              <a:off x="4964" y="2931"/>
              <a:ext cx="86" cy="1"/>
            </a:xfrm>
            <a:prstGeom prst="line">
              <a:avLst/>
            </a:prstGeom>
            <a:noFill/>
            <a:ln w="12600">
              <a:solidFill>
                <a:srgbClr val="000000"/>
              </a:solidFill>
              <a:miter lim="800000"/>
              <a:headEnd/>
              <a:tailEnd/>
            </a:ln>
          </p:spPr>
          <p:txBody>
            <a:bodyPr/>
            <a:lstStyle/>
            <a:p>
              <a:endParaRPr lang="en-US"/>
            </a:p>
          </p:txBody>
        </p:sp>
        <p:sp>
          <p:nvSpPr>
            <p:cNvPr id="64882" name="Line 365"/>
            <p:cNvSpPr>
              <a:spLocks noChangeShapeType="1"/>
            </p:cNvSpPr>
            <p:nvPr/>
          </p:nvSpPr>
          <p:spPr bwMode="auto">
            <a:xfrm>
              <a:off x="5093" y="2931"/>
              <a:ext cx="87" cy="1"/>
            </a:xfrm>
            <a:prstGeom prst="line">
              <a:avLst/>
            </a:prstGeom>
            <a:noFill/>
            <a:ln w="12600">
              <a:solidFill>
                <a:srgbClr val="000000"/>
              </a:solidFill>
              <a:miter lim="800000"/>
              <a:headEnd/>
              <a:tailEnd/>
            </a:ln>
          </p:spPr>
          <p:txBody>
            <a:bodyPr/>
            <a:lstStyle/>
            <a:p>
              <a:endParaRPr lang="en-US"/>
            </a:p>
          </p:txBody>
        </p:sp>
        <p:sp>
          <p:nvSpPr>
            <p:cNvPr id="64883" name="Line 366"/>
            <p:cNvSpPr>
              <a:spLocks noChangeShapeType="1"/>
            </p:cNvSpPr>
            <p:nvPr/>
          </p:nvSpPr>
          <p:spPr bwMode="auto">
            <a:xfrm>
              <a:off x="4834" y="2931"/>
              <a:ext cx="87" cy="1"/>
            </a:xfrm>
            <a:prstGeom prst="line">
              <a:avLst/>
            </a:prstGeom>
            <a:noFill/>
            <a:ln w="12600">
              <a:solidFill>
                <a:srgbClr val="000000"/>
              </a:solidFill>
              <a:miter lim="800000"/>
              <a:headEnd/>
              <a:tailEnd/>
            </a:ln>
          </p:spPr>
          <p:txBody>
            <a:bodyPr/>
            <a:lstStyle/>
            <a:p>
              <a:endParaRPr lang="en-US"/>
            </a:p>
          </p:txBody>
        </p:sp>
        <p:sp>
          <p:nvSpPr>
            <p:cNvPr id="64884" name="Line 367"/>
            <p:cNvSpPr>
              <a:spLocks noChangeShapeType="1"/>
            </p:cNvSpPr>
            <p:nvPr/>
          </p:nvSpPr>
          <p:spPr bwMode="auto">
            <a:xfrm>
              <a:off x="3158" y="2740"/>
              <a:ext cx="1" cy="77"/>
            </a:xfrm>
            <a:prstGeom prst="line">
              <a:avLst/>
            </a:prstGeom>
            <a:noFill/>
            <a:ln w="12600">
              <a:solidFill>
                <a:srgbClr val="000000"/>
              </a:solidFill>
              <a:miter lim="800000"/>
              <a:headEnd/>
              <a:tailEnd/>
            </a:ln>
          </p:spPr>
          <p:txBody>
            <a:bodyPr/>
            <a:lstStyle/>
            <a:p>
              <a:endParaRPr lang="en-US"/>
            </a:p>
          </p:txBody>
        </p:sp>
        <p:sp>
          <p:nvSpPr>
            <p:cNvPr id="64885" name="Line 368"/>
            <p:cNvSpPr>
              <a:spLocks noChangeShapeType="1"/>
            </p:cNvSpPr>
            <p:nvPr/>
          </p:nvSpPr>
          <p:spPr bwMode="auto">
            <a:xfrm>
              <a:off x="3158" y="2626"/>
              <a:ext cx="1" cy="76"/>
            </a:xfrm>
            <a:prstGeom prst="line">
              <a:avLst/>
            </a:prstGeom>
            <a:noFill/>
            <a:ln w="12600">
              <a:solidFill>
                <a:srgbClr val="000000"/>
              </a:solidFill>
              <a:miter lim="800000"/>
              <a:headEnd/>
              <a:tailEnd/>
            </a:ln>
          </p:spPr>
          <p:txBody>
            <a:bodyPr/>
            <a:lstStyle/>
            <a:p>
              <a:endParaRPr lang="en-US"/>
            </a:p>
          </p:txBody>
        </p:sp>
        <p:sp>
          <p:nvSpPr>
            <p:cNvPr id="64886" name="Line 369"/>
            <p:cNvSpPr>
              <a:spLocks noChangeShapeType="1"/>
            </p:cNvSpPr>
            <p:nvPr/>
          </p:nvSpPr>
          <p:spPr bwMode="auto">
            <a:xfrm>
              <a:off x="3158" y="2855"/>
              <a:ext cx="1" cy="76"/>
            </a:xfrm>
            <a:prstGeom prst="line">
              <a:avLst/>
            </a:prstGeom>
            <a:noFill/>
            <a:ln w="12600">
              <a:solidFill>
                <a:srgbClr val="000000"/>
              </a:solidFill>
              <a:miter lim="800000"/>
              <a:headEnd/>
              <a:tailEnd/>
            </a:ln>
          </p:spPr>
          <p:txBody>
            <a:bodyPr/>
            <a:lstStyle/>
            <a:p>
              <a:endParaRPr lang="en-US"/>
            </a:p>
          </p:txBody>
        </p:sp>
        <p:sp>
          <p:nvSpPr>
            <p:cNvPr id="64887" name="Line 370"/>
            <p:cNvSpPr>
              <a:spLocks noChangeShapeType="1"/>
            </p:cNvSpPr>
            <p:nvPr/>
          </p:nvSpPr>
          <p:spPr bwMode="auto">
            <a:xfrm>
              <a:off x="3417" y="2740"/>
              <a:ext cx="1" cy="77"/>
            </a:xfrm>
            <a:prstGeom prst="line">
              <a:avLst/>
            </a:prstGeom>
            <a:noFill/>
            <a:ln w="12600">
              <a:solidFill>
                <a:srgbClr val="000000"/>
              </a:solidFill>
              <a:miter lim="800000"/>
              <a:headEnd/>
              <a:tailEnd/>
            </a:ln>
          </p:spPr>
          <p:txBody>
            <a:bodyPr/>
            <a:lstStyle/>
            <a:p>
              <a:endParaRPr lang="en-US"/>
            </a:p>
          </p:txBody>
        </p:sp>
        <p:sp>
          <p:nvSpPr>
            <p:cNvPr id="64888" name="Line 371"/>
            <p:cNvSpPr>
              <a:spLocks noChangeShapeType="1"/>
            </p:cNvSpPr>
            <p:nvPr/>
          </p:nvSpPr>
          <p:spPr bwMode="auto">
            <a:xfrm>
              <a:off x="3417" y="2626"/>
              <a:ext cx="1" cy="76"/>
            </a:xfrm>
            <a:prstGeom prst="line">
              <a:avLst/>
            </a:prstGeom>
            <a:noFill/>
            <a:ln w="12600">
              <a:solidFill>
                <a:srgbClr val="000000"/>
              </a:solidFill>
              <a:miter lim="800000"/>
              <a:headEnd/>
              <a:tailEnd/>
            </a:ln>
          </p:spPr>
          <p:txBody>
            <a:bodyPr/>
            <a:lstStyle/>
            <a:p>
              <a:endParaRPr lang="en-US"/>
            </a:p>
          </p:txBody>
        </p:sp>
        <p:sp>
          <p:nvSpPr>
            <p:cNvPr id="64889" name="Line 372"/>
            <p:cNvSpPr>
              <a:spLocks noChangeShapeType="1"/>
            </p:cNvSpPr>
            <p:nvPr/>
          </p:nvSpPr>
          <p:spPr bwMode="auto">
            <a:xfrm>
              <a:off x="3417" y="2855"/>
              <a:ext cx="1" cy="76"/>
            </a:xfrm>
            <a:prstGeom prst="line">
              <a:avLst/>
            </a:prstGeom>
            <a:noFill/>
            <a:ln w="12600">
              <a:solidFill>
                <a:srgbClr val="000000"/>
              </a:solidFill>
              <a:miter lim="800000"/>
              <a:headEnd/>
              <a:tailEnd/>
            </a:ln>
          </p:spPr>
          <p:txBody>
            <a:bodyPr/>
            <a:lstStyle/>
            <a:p>
              <a:endParaRPr lang="en-US"/>
            </a:p>
          </p:txBody>
        </p:sp>
        <p:sp>
          <p:nvSpPr>
            <p:cNvPr id="64890" name="Line 373"/>
            <p:cNvSpPr>
              <a:spLocks noChangeShapeType="1"/>
            </p:cNvSpPr>
            <p:nvPr/>
          </p:nvSpPr>
          <p:spPr bwMode="auto">
            <a:xfrm>
              <a:off x="3676" y="2740"/>
              <a:ext cx="1" cy="77"/>
            </a:xfrm>
            <a:prstGeom prst="line">
              <a:avLst/>
            </a:prstGeom>
            <a:noFill/>
            <a:ln w="12600">
              <a:solidFill>
                <a:srgbClr val="000000"/>
              </a:solidFill>
              <a:miter lim="800000"/>
              <a:headEnd/>
              <a:tailEnd/>
            </a:ln>
          </p:spPr>
          <p:txBody>
            <a:bodyPr/>
            <a:lstStyle/>
            <a:p>
              <a:endParaRPr lang="en-US"/>
            </a:p>
          </p:txBody>
        </p:sp>
        <p:sp>
          <p:nvSpPr>
            <p:cNvPr id="64891" name="Line 374"/>
            <p:cNvSpPr>
              <a:spLocks noChangeShapeType="1"/>
            </p:cNvSpPr>
            <p:nvPr/>
          </p:nvSpPr>
          <p:spPr bwMode="auto">
            <a:xfrm>
              <a:off x="3676" y="2626"/>
              <a:ext cx="1" cy="76"/>
            </a:xfrm>
            <a:prstGeom prst="line">
              <a:avLst/>
            </a:prstGeom>
            <a:noFill/>
            <a:ln w="12600">
              <a:solidFill>
                <a:srgbClr val="000000"/>
              </a:solidFill>
              <a:miter lim="800000"/>
              <a:headEnd/>
              <a:tailEnd/>
            </a:ln>
          </p:spPr>
          <p:txBody>
            <a:bodyPr/>
            <a:lstStyle/>
            <a:p>
              <a:endParaRPr lang="en-US"/>
            </a:p>
          </p:txBody>
        </p:sp>
        <p:sp>
          <p:nvSpPr>
            <p:cNvPr id="64892" name="Line 375"/>
            <p:cNvSpPr>
              <a:spLocks noChangeShapeType="1"/>
            </p:cNvSpPr>
            <p:nvPr/>
          </p:nvSpPr>
          <p:spPr bwMode="auto">
            <a:xfrm>
              <a:off x="3676" y="2855"/>
              <a:ext cx="1" cy="76"/>
            </a:xfrm>
            <a:prstGeom prst="line">
              <a:avLst/>
            </a:prstGeom>
            <a:noFill/>
            <a:ln w="12600">
              <a:solidFill>
                <a:srgbClr val="000000"/>
              </a:solidFill>
              <a:miter lim="800000"/>
              <a:headEnd/>
              <a:tailEnd/>
            </a:ln>
          </p:spPr>
          <p:txBody>
            <a:bodyPr/>
            <a:lstStyle/>
            <a:p>
              <a:endParaRPr lang="en-US"/>
            </a:p>
          </p:txBody>
        </p:sp>
        <p:sp>
          <p:nvSpPr>
            <p:cNvPr id="64893" name="Line 376"/>
            <p:cNvSpPr>
              <a:spLocks noChangeShapeType="1"/>
            </p:cNvSpPr>
            <p:nvPr/>
          </p:nvSpPr>
          <p:spPr bwMode="auto">
            <a:xfrm>
              <a:off x="3935" y="2740"/>
              <a:ext cx="1" cy="77"/>
            </a:xfrm>
            <a:prstGeom prst="line">
              <a:avLst/>
            </a:prstGeom>
            <a:noFill/>
            <a:ln w="12600">
              <a:solidFill>
                <a:srgbClr val="000000"/>
              </a:solidFill>
              <a:miter lim="800000"/>
              <a:headEnd/>
              <a:tailEnd/>
            </a:ln>
          </p:spPr>
          <p:txBody>
            <a:bodyPr/>
            <a:lstStyle/>
            <a:p>
              <a:endParaRPr lang="en-US"/>
            </a:p>
          </p:txBody>
        </p:sp>
        <p:sp>
          <p:nvSpPr>
            <p:cNvPr id="64894" name="Line 377"/>
            <p:cNvSpPr>
              <a:spLocks noChangeShapeType="1"/>
            </p:cNvSpPr>
            <p:nvPr/>
          </p:nvSpPr>
          <p:spPr bwMode="auto">
            <a:xfrm>
              <a:off x="3935" y="2626"/>
              <a:ext cx="1" cy="76"/>
            </a:xfrm>
            <a:prstGeom prst="line">
              <a:avLst/>
            </a:prstGeom>
            <a:noFill/>
            <a:ln w="12600">
              <a:solidFill>
                <a:srgbClr val="000000"/>
              </a:solidFill>
              <a:miter lim="800000"/>
              <a:headEnd/>
              <a:tailEnd/>
            </a:ln>
          </p:spPr>
          <p:txBody>
            <a:bodyPr/>
            <a:lstStyle/>
            <a:p>
              <a:endParaRPr lang="en-US"/>
            </a:p>
          </p:txBody>
        </p:sp>
        <p:sp>
          <p:nvSpPr>
            <p:cNvPr id="64895" name="Line 378"/>
            <p:cNvSpPr>
              <a:spLocks noChangeShapeType="1"/>
            </p:cNvSpPr>
            <p:nvPr/>
          </p:nvSpPr>
          <p:spPr bwMode="auto">
            <a:xfrm>
              <a:off x="3935" y="2855"/>
              <a:ext cx="1" cy="76"/>
            </a:xfrm>
            <a:prstGeom prst="line">
              <a:avLst/>
            </a:prstGeom>
            <a:noFill/>
            <a:ln w="12600">
              <a:solidFill>
                <a:srgbClr val="000000"/>
              </a:solidFill>
              <a:miter lim="800000"/>
              <a:headEnd/>
              <a:tailEnd/>
            </a:ln>
          </p:spPr>
          <p:txBody>
            <a:bodyPr/>
            <a:lstStyle/>
            <a:p>
              <a:endParaRPr lang="en-US"/>
            </a:p>
          </p:txBody>
        </p:sp>
        <p:sp>
          <p:nvSpPr>
            <p:cNvPr id="64896" name="Line 379"/>
            <p:cNvSpPr>
              <a:spLocks noChangeShapeType="1"/>
            </p:cNvSpPr>
            <p:nvPr/>
          </p:nvSpPr>
          <p:spPr bwMode="auto">
            <a:xfrm>
              <a:off x="4194" y="2740"/>
              <a:ext cx="1" cy="77"/>
            </a:xfrm>
            <a:prstGeom prst="line">
              <a:avLst/>
            </a:prstGeom>
            <a:noFill/>
            <a:ln w="12600">
              <a:solidFill>
                <a:srgbClr val="000000"/>
              </a:solidFill>
              <a:miter lim="800000"/>
              <a:headEnd/>
              <a:tailEnd/>
            </a:ln>
          </p:spPr>
          <p:txBody>
            <a:bodyPr/>
            <a:lstStyle/>
            <a:p>
              <a:endParaRPr lang="en-US"/>
            </a:p>
          </p:txBody>
        </p:sp>
        <p:sp>
          <p:nvSpPr>
            <p:cNvPr id="64897" name="Line 380"/>
            <p:cNvSpPr>
              <a:spLocks noChangeShapeType="1"/>
            </p:cNvSpPr>
            <p:nvPr/>
          </p:nvSpPr>
          <p:spPr bwMode="auto">
            <a:xfrm>
              <a:off x="4194" y="2626"/>
              <a:ext cx="1" cy="76"/>
            </a:xfrm>
            <a:prstGeom prst="line">
              <a:avLst/>
            </a:prstGeom>
            <a:noFill/>
            <a:ln w="12600">
              <a:solidFill>
                <a:srgbClr val="000000"/>
              </a:solidFill>
              <a:miter lim="800000"/>
              <a:headEnd/>
              <a:tailEnd/>
            </a:ln>
          </p:spPr>
          <p:txBody>
            <a:bodyPr/>
            <a:lstStyle/>
            <a:p>
              <a:endParaRPr lang="en-US"/>
            </a:p>
          </p:txBody>
        </p:sp>
        <p:sp>
          <p:nvSpPr>
            <p:cNvPr id="64898" name="Line 381"/>
            <p:cNvSpPr>
              <a:spLocks noChangeShapeType="1"/>
            </p:cNvSpPr>
            <p:nvPr/>
          </p:nvSpPr>
          <p:spPr bwMode="auto">
            <a:xfrm>
              <a:off x="4194" y="2855"/>
              <a:ext cx="1" cy="76"/>
            </a:xfrm>
            <a:prstGeom prst="line">
              <a:avLst/>
            </a:prstGeom>
            <a:noFill/>
            <a:ln w="12600">
              <a:solidFill>
                <a:srgbClr val="000000"/>
              </a:solidFill>
              <a:miter lim="800000"/>
              <a:headEnd/>
              <a:tailEnd/>
            </a:ln>
          </p:spPr>
          <p:txBody>
            <a:bodyPr/>
            <a:lstStyle/>
            <a:p>
              <a:endParaRPr lang="en-US"/>
            </a:p>
          </p:txBody>
        </p:sp>
        <p:sp>
          <p:nvSpPr>
            <p:cNvPr id="64899" name="Line 382"/>
            <p:cNvSpPr>
              <a:spLocks noChangeShapeType="1"/>
            </p:cNvSpPr>
            <p:nvPr/>
          </p:nvSpPr>
          <p:spPr bwMode="auto">
            <a:xfrm>
              <a:off x="4453" y="2740"/>
              <a:ext cx="1" cy="77"/>
            </a:xfrm>
            <a:prstGeom prst="line">
              <a:avLst/>
            </a:prstGeom>
            <a:noFill/>
            <a:ln w="12600">
              <a:solidFill>
                <a:srgbClr val="000000"/>
              </a:solidFill>
              <a:miter lim="800000"/>
              <a:headEnd/>
              <a:tailEnd/>
            </a:ln>
          </p:spPr>
          <p:txBody>
            <a:bodyPr/>
            <a:lstStyle/>
            <a:p>
              <a:endParaRPr lang="en-US"/>
            </a:p>
          </p:txBody>
        </p:sp>
        <p:sp>
          <p:nvSpPr>
            <p:cNvPr id="64900" name="Line 383"/>
            <p:cNvSpPr>
              <a:spLocks noChangeShapeType="1"/>
            </p:cNvSpPr>
            <p:nvPr/>
          </p:nvSpPr>
          <p:spPr bwMode="auto">
            <a:xfrm>
              <a:off x="4453" y="2626"/>
              <a:ext cx="1" cy="76"/>
            </a:xfrm>
            <a:prstGeom prst="line">
              <a:avLst/>
            </a:prstGeom>
            <a:noFill/>
            <a:ln w="12600">
              <a:solidFill>
                <a:srgbClr val="000000"/>
              </a:solidFill>
              <a:miter lim="800000"/>
              <a:headEnd/>
              <a:tailEnd/>
            </a:ln>
          </p:spPr>
          <p:txBody>
            <a:bodyPr/>
            <a:lstStyle/>
            <a:p>
              <a:endParaRPr lang="en-US"/>
            </a:p>
          </p:txBody>
        </p:sp>
        <p:sp>
          <p:nvSpPr>
            <p:cNvPr id="64901" name="Line 384"/>
            <p:cNvSpPr>
              <a:spLocks noChangeShapeType="1"/>
            </p:cNvSpPr>
            <p:nvPr/>
          </p:nvSpPr>
          <p:spPr bwMode="auto">
            <a:xfrm>
              <a:off x="4453" y="2855"/>
              <a:ext cx="1" cy="76"/>
            </a:xfrm>
            <a:prstGeom prst="line">
              <a:avLst/>
            </a:prstGeom>
            <a:noFill/>
            <a:ln w="12600">
              <a:solidFill>
                <a:srgbClr val="000000"/>
              </a:solidFill>
              <a:miter lim="800000"/>
              <a:headEnd/>
              <a:tailEnd/>
            </a:ln>
          </p:spPr>
          <p:txBody>
            <a:bodyPr/>
            <a:lstStyle/>
            <a:p>
              <a:endParaRPr lang="en-US"/>
            </a:p>
          </p:txBody>
        </p:sp>
        <p:sp>
          <p:nvSpPr>
            <p:cNvPr id="64902" name="Line 385"/>
            <p:cNvSpPr>
              <a:spLocks noChangeShapeType="1"/>
            </p:cNvSpPr>
            <p:nvPr/>
          </p:nvSpPr>
          <p:spPr bwMode="auto">
            <a:xfrm>
              <a:off x="4705" y="2740"/>
              <a:ext cx="1" cy="77"/>
            </a:xfrm>
            <a:prstGeom prst="line">
              <a:avLst/>
            </a:prstGeom>
            <a:noFill/>
            <a:ln w="12600">
              <a:solidFill>
                <a:srgbClr val="000000"/>
              </a:solidFill>
              <a:miter lim="800000"/>
              <a:headEnd/>
              <a:tailEnd/>
            </a:ln>
          </p:spPr>
          <p:txBody>
            <a:bodyPr/>
            <a:lstStyle/>
            <a:p>
              <a:endParaRPr lang="en-US"/>
            </a:p>
          </p:txBody>
        </p:sp>
        <p:sp>
          <p:nvSpPr>
            <p:cNvPr id="64903" name="Line 386"/>
            <p:cNvSpPr>
              <a:spLocks noChangeShapeType="1"/>
            </p:cNvSpPr>
            <p:nvPr/>
          </p:nvSpPr>
          <p:spPr bwMode="auto">
            <a:xfrm>
              <a:off x="4705" y="2626"/>
              <a:ext cx="1" cy="76"/>
            </a:xfrm>
            <a:prstGeom prst="line">
              <a:avLst/>
            </a:prstGeom>
            <a:noFill/>
            <a:ln w="12600">
              <a:solidFill>
                <a:srgbClr val="000000"/>
              </a:solidFill>
              <a:miter lim="800000"/>
              <a:headEnd/>
              <a:tailEnd/>
            </a:ln>
          </p:spPr>
          <p:txBody>
            <a:bodyPr/>
            <a:lstStyle/>
            <a:p>
              <a:endParaRPr lang="en-US"/>
            </a:p>
          </p:txBody>
        </p:sp>
        <p:sp>
          <p:nvSpPr>
            <p:cNvPr id="64904" name="Line 387"/>
            <p:cNvSpPr>
              <a:spLocks noChangeShapeType="1"/>
            </p:cNvSpPr>
            <p:nvPr/>
          </p:nvSpPr>
          <p:spPr bwMode="auto">
            <a:xfrm>
              <a:off x="4705" y="2855"/>
              <a:ext cx="1" cy="76"/>
            </a:xfrm>
            <a:prstGeom prst="line">
              <a:avLst/>
            </a:prstGeom>
            <a:noFill/>
            <a:ln w="12600">
              <a:solidFill>
                <a:srgbClr val="000000"/>
              </a:solidFill>
              <a:miter lim="800000"/>
              <a:headEnd/>
              <a:tailEnd/>
            </a:ln>
          </p:spPr>
          <p:txBody>
            <a:bodyPr/>
            <a:lstStyle/>
            <a:p>
              <a:endParaRPr lang="en-US"/>
            </a:p>
          </p:txBody>
        </p:sp>
        <p:sp>
          <p:nvSpPr>
            <p:cNvPr id="64905" name="Line 388"/>
            <p:cNvSpPr>
              <a:spLocks noChangeShapeType="1"/>
            </p:cNvSpPr>
            <p:nvPr/>
          </p:nvSpPr>
          <p:spPr bwMode="auto">
            <a:xfrm>
              <a:off x="4964" y="2740"/>
              <a:ext cx="1" cy="77"/>
            </a:xfrm>
            <a:prstGeom prst="line">
              <a:avLst/>
            </a:prstGeom>
            <a:noFill/>
            <a:ln w="12600">
              <a:solidFill>
                <a:srgbClr val="000000"/>
              </a:solidFill>
              <a:miter lim="800000"/>
              <a:headEnd/>
              <a:tailEnd/>
            </a:ln>
          </p:spPr>
          <p:txBody>
            <a:bodyPr/>
            <a:lstStyle/>
            <a:p>
              <a:endParaRPr lang="en-US"/>
            </a:p>
          </p:txBody>
        </p:sp>
        <p:sp>
          <p:nvSpPr>
            <p:cNvPr id="64906" name="Line 389"/>
            <p:cNvSpPr>
              <a:spLocks noChangeShapeType="1"/>
            </p:cNvSpPr>
            <p:nvPr/>
          </p:nvSpPr>
          <p:spPr bwMode="auto">
            <a:xfrm>
              <a:off x="4964" y="2626"/>
              <a:ext cx="1" cy="76"/>
            </a:xfrm>
            <a:prstGeom prst="line">
              <a:avLst/>
            </a:prstGeom>
            <a:noFill/>
            <a:ln w="12600">
              <a:solidFill>
                <a:srgbClr val="000000"/>
              </a:solidFill>
              <a:miter lim="800000"/>
              <a:headEnd/>
              <a:tailEnd/>
            </a:ln>
          </p:spPr>
          <p:txBody>
            <a:bodyPr/>
            <a:lstStyle/>
            <a:p>
              <a:endParaRPr lang="en-US"/>
            </a:p>
          </p:txBody>
        </p:sp>
        <p:sp>
          <p:nvSpPr>
            <p:cNvPr id="64907" name="Line 390"/>
            <p:cNvSpPr>
              <a:spLocks noChangeShapeType="1"/>
            </p:cNvSpPr>
            <p:nvPr/>
          </p:nvSpPr>
          <p:spPr bwMode="auto">
            <a:xfrm>
              <a:off x="4964" y="2855"/>
              <a:ext cx="1" cy="76"/>
            </a:xfrm>
            <a:prstGeom prst="line">
              <a:avLst/>
            </a:prstGeom>
            <a:noFill/>
            <a:ln w="12600">
              <a:solidFill>
                <a:srgbClr val="000000"/>
              </a:solidFill>
              <a:miter lim="800000"/>
              <a:headEnd/>
              <a:tailEnd/>
            </a:ln>
          </p:spPr>
          <p:txBody>
            <a:bodyPr/>
            <a:lstStyle/>
            <a:p>
              <a:endParaRPr lang="en-US"/>
            </a:p>
          </p:txBody>
        </p:sp>
        <p:sp>
          <p:nvSpPr>
            <p:cNvPr id="64908" name="Line 391"/>
            <p:cNvSpPr>
              <a:spLocks noChangeShapeType="1"/>
            </p:cNvSpPr>
            <p:nvPr/>
          </p:nvSpPr>
          <p:spPr bwMode="auto">
            <a:xfrm>
              <a:off x="5223" y="2740"/>
              <a:ext cx="1" cy="77"/>
            </a:xfrm>
            <a:prstGeom prst="line">
              <a:avLst/>
            </a:prstGeom>
            <a:noFill/>
            <a:ln w="12600">
              <a:solidFill>
                <a:srgbClr val="000000"/>
              </a:solidFill>
              <a:miter lim="800000"/>
              <a:headEnd/>
              <a:tailEnd/>
            </a:ln>
          </p:spPr>
          <p:txBody>
            <a:bodyPr/>
            <a:lstStyle/>
            <a:p>
              <a:endParaRPr lang="en-US"/>
            </a:p>
          </p:txBody>
        </p:sp>
        <p:sp>
          <p:nvSpPr>
            <p:cNvPr id="64909" name="Line 392"/>
            <p:cNvSpPr>
              <a:spLocks noChangeShapeType="1"/>
            </p:cNvSpPr>
            <p:nvPr/>
          </p:nvSpPr>
          <p:spPr bwMode="auto">
            <a:xfrm>
              <a:off x="5223" y="2626"/>
              <a:ext cx="1" cy="76"/>
            </a:xfrm>
            <a:prstGeom prst="line">
              <a:avLst/>
            </a:prstGeom>
            <a:noFill/>
            <a:ln w="12600">
              <a:solidFill>
                <a:srgbClr val="000000"/>
              </a:solidFill>
              <a:miter lim="800000"/>
              <a:headEnd/>
              <a:tailEnd/>
            </a:ln>
          </p:spPr>
          <p:txBody>
            <a:bodyPr/>
            <a:lstStyle/>
            <a:p>
              <a:endParaRPr lang="en-US"/>
            </a:p>
          </p:txBody>
        </p:sp>
        <p:sp>
          <p:nvSpPr>
            <p:cNvPr id="64910" name="Line 393"/>
            <p:cNvSpPr>
              <a:spLocks noChangeShapeType="1"/>
            </p:cNvSpPr>
            <p:nvPr/>
          </p:nvSpPr>
          <p:spPr bwMode="auto">
            <a:xfrm>
              <a:off x="5223" y="2855"/>
              <a:ext cx="1" cy="76"/>
            </a:xfrm>
            <a:prstGeom prst="line">
              <a:avLst/>
            </a:prstGeom>
            <a:noFill/>
            <a:ln w="12600">
              <a:solidFill>
                <a:srgbClr val="000000"/>
              </a:solidFill>
              <a:miter lim="800000"/>
              <a:headEnd/>
              <a:tailEnd/>
            </a:ln>
          </p:spPr>
          <p:txBody>
            <a:bodyPr/>
            <a:lstStyle/>
            <a:p>
              <a:endParaRPr lang="en-US"/>
            </a:p>
          </p:txBody>
        </p:sp>
        <p:sp>
          <p:nvSpPr>
            <p:cNvPr id="64911" name="Rectangle 394"/>
            <p:cNvSpPr>
              <a:spLocks noChangeArrowheads="1"/>
            </p:cNvSpPr>
            <p:nvPr/>
          </p:nvSpPr>
          <p:spPr bwMode="auto">
            <a:xfrm>
              <a:off x="3136" y="2612"/>
              <a:ext cx="300" cy="221"/>
            </a:xfrm>
            <a:prstGeom prst="rect">
              <a:avLst/>
            </a:prstGeom>
            <a:noFill/>
            <a:ln w="9525">
              <a:noFill/>
              <a:round/>
              <a:headEnd/>
              <a:tailEnd/>
            </a:ln>
          </p:spPr>
          <p:txBody>
            <a:bodyPr wrap="none" lIns="90360" tIns="44280" rIns="90360" bIns="44280">
              <a:spAutoFit/>
            </a:bodyPr>
            <a:lstStyle/>
            <a:p>
              <a:pPr defTabSz="457200" eaLnBrk="0" hangingPunct="0">
                <a:lnSpc>
                  <a:spcPct val="123000"/>
                </a:lnSpc>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400">
                  <a:solidFill>
                    <a:srgbClr val="000000"/>
                  </a:solidFill>
                  <a:latin typeface="NewCenturySchlbk"/>
                </a:rPr>
                <a:t>111</a:t>
              </a:r>
            </a:p>
          </p:txBody>
        </p:sp>
        <p:sp>
          <p:nvSpPr>
            <p:cNvPr id="64912" name="Rectangle 395"/>
            <p:cNvSpPr>
              <a:spLocks noChangeArrowheads="1"/>
            </p:cNvSpPr>
            <p:nvPr/>
          </p:nvSpPr>
          <p:spPr bwMode="auto">
            <a:xfrm>
              <a:off x="3406" y="2626"/>
              <a:ext cx="288" cy="210"/>
            </a:xfrm>
            <a:prstGeom prst="rect">
              <a:avLst/>
            </a:prstGeom>
            <a:noFill/>
            <a:ln w="9525">
              <a:noFill/>
              <a:round/>
              <a:headEnd/>
              <a:tailEnd/>
            </a:ln>
          </p:spPr>
          <p:txBody>
            <a:bodyPr wrap="none" lIns="90360" tIns="44280" rIns="90360" bIns="44280">
              <a:spAutoFit/>
            </a:bodyPr>
            <a:lstStyle/>
            <a:p>
              <a:pPr defTabSz="457200" eaLnBrk="0" hangingPunct="0">
                <a:lnSpc>
                  <a:spcPct val="123000"/>
                </a:lnSpc>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300">
                  <a:solidFill>
                    <a:srgbClr val="000000"/>
                  </a:solidFill>
                  <a:latin typeface="NewCenturySchlbk"/>
                </a:rPr>
                <a:t>112</a:t>
              </a:r>
            </a:p>
          </p:txBody>
        </p:sp>
        <p:sp>
          <p:nvSpPr>
            <p:cNvPr id="64913" name="Rectangle 396"/>
            <p:cNvSpPr>
              <a:spLocks noChangeArrowheads="1"/>
            </p:cNvSpPr>
            <p:nvPr/>
          </p:nvSpPr>
          <p:spPr bwMode="auto">
            <a:xfrm>
              <a:off x="3636" y="2615"/>
              <a:ext cx="317" cy="210"/>
            </a:xfrm>
            <a:prstGeom prst="rect">
              <a:avLst/>
            </a:prstGeom>
            <a:noFill/>
            <a:ln w="9525">
              <a:noFill/>
              <a:round/>
              <a:headEnd/>
              <a:tailEnd/>
            </a:ln>
          </p:spPr>
          <p:txBody>
            <a:bodyPr wrap="none" lIns="90360" tIns="44280" rIns="90360" bIns="44280">
              <a:spAutoFit/>
            </a:bodyPr>
            <a:lstStyle/>
            <a:p>
              <a:pPr defTabSz="457200" eaLnBrk="0" hangingPunct="0">
                <a:lnSpc>
                  <a:spcPct val="123000"/>
                </a:lnSpc>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300">
                  <a:solidFill>
                    <a:srgbClr val="000000"/>
                  </a:solidFill>
                  <a:latin typeface="NewCenturySchlbk"/>
                </a:rPr>
                <a:t> 113</a:t>
              </a:r>
              <a:r>
                <a:rPr lang="ar-SA" sz="1300">
                  <a:solidFill>
                    <a:srgbClr val="000000"/>
                  </a:solidFill>
                  <a:latin typeface="NewCenturySchlbk"/>
                  <a:cs typeface="Arial" pitchFamily="34" charset="0"/>
                </a:rPr>
                <a:t>‏</a:t>
              </a:r>
              <a:endParaRPr lang="en-GB" sz="1300">
                <a:solidFill>
                  <a:srgbClr val="000000"/>
                </a:solidFill>
                <a:latin typeface="NewCenturySchlbk"/>
              </a:endParaRPr>
            </a:p>
          </p:txBody>
        </p:sp>
        <p:sp>
          <p:nvSpPr>
            <p:cNvPr id="64914" name="Rectangle 397"/>
            <p:cNvSpPr>
              <a:spLocks noChangeArrowheads="1"/>
            </p:cNvSpPr>
            <p:nvPr/>
          </p:nvSpPr>
          <p:spPr bwMode="auto">
            <a:xfrm>
              <a:off x="3895" y="2615"/>
              <a:ext cx="317" cy="210"/>
            </a:xfrm>
            <a:prstGeom prst="rect">
              <a:avLst/>
            </a:prstGeom>
            <a:noFill/>
            <a:ln w="9525">
              <a:noFill/>
              <a:round/>
              <a:headEnd/>
              <a:tailEnd/>
            </a:ln>
          </p:spPr>
          <p:txBody>
            <a:bodyPr wrap="none" lIns="90360" tIns="44280" rIns="90360" bIns="44280">
              <a:spAutoFit/>
            </a:bodyPr>
            <a:lstStyle/>
            <a:p>
              <a:pPr defTabSz="457200" eaLnBrk="0" hangingPunct="0">
                <a:lnSpc>
                  <a:spcPct val="123000"/>
                </a:lnSpc>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300" dirty="0">
                  <a:solidFill>
                    <a:srgbClr val="000000"/>
                  </a:solidFill>
                  <a:latin typeface="NewCenturySchlbk"/>
                </a:rPr>
                <a:t> 114</a:t>
              </a:r>
              <a:r>
                <a:rPr lang="ar-SA" sz="1300" dirty="0">
                  <a:solidFill>
                    <a:srgbClr val="000000"/>
                  </a:solidFill>
                  <a:latin typeface="NewCenturySchlbk"/>
                  <a:cs typeface="Arial" pitchFamily="34" charset="0"/>
                </a:rPr>
                <a:t>‏</a:t>
              </a:r>
              <a:endParaRPr lang="en-GB" sz="1300" dirty="0">
                <a:solidFill>
                  <a:srgbClr val="000000"/>
                </a:solidFill>
                <a:latin typeface="NewCenturySchlbk"/>
              </a:endParaRPr>
            </a:p>
          </p:txBody>
        </p:sp>
        <p:sp>
          <p:nvSpPr>
            <p:cNvPr id="64915" name="Rectangle 398"/>
            <p:cNvSpPr>
              <a:spLocks noChangeArrowheads="1"/>
            </p:cNvSpPr>
            <p:nvPr/>
          </p:nvSpPr>
          <p:spPr bwMode="auto">
            <a:xfrm>
              <a:off x="4154" y="2615"/>
              <a:ext cx="317" cy="210"/>
            </a:xfrm>
            <a:prstGeom prst="rect">
              <a:avLst/>
            </a:prstGeom>
            <a:noFill/>
            <a:ln w="9525">
              <a:noFill/>
              <a:round/>
              <a:headEnd/>
              <a:tailEnd/>
            </a:ln>
          </p:spPr>
          <p:txBody>
            <a:bodyPr wrap="none" lIns="90360" tIns="44280" rIns="90360" bIns="44280">
              <a:spAutoFit/>
            </a:bodyPr>
            <a:lstStyle/>
            <a:p>
              <a:pPr defTabSz="457200" eaLnBrk="0" hangingPunct="0">
                <a:lnSpc>
                  <a:spcPct val="123000"/>
                </a:lnSpc>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300">
                  <a:solidFill>
                    <a:srgbClr val="000000"/>
                  </a:solidFill>
                  <a:latin typeface="NewCenturySchlbk"/>
                </a:rPr>
                <a:t> 115</a:t>
              </a:r>
              <a:r>
                <a:rPr lang="ar-SA" sz="1300">
                  <a:solidFill>
                    <a:srgbClr val="000000"/>
                  </a:solidFill>
                  <a:latin typeface="NewCenturySchlbk"/>
                  <a:cs typeface="Arial" pitchFamily="34" charset="0"/>
                </a:rPr>
                <a:t>‏</a:t>
              </a:r>
              <a:endParaRPr lang="en-GB" sz="1300">
                <a:solidFill>
                  <a:srgbClr val="000000"/>
                </a:solidFill>
                <a:latin typeface="NewCenturySchlbk"/>
              </a:endParaRPr>
            </a:p>
          </p:txBody>
        </p:sp>
        <p:sp>
          <p:nvSpPr>
            <p:cNvPr id="64916" name="Rectangle 399"/>
            <p:cNvSpPr>
              <a:spLocks noChangeArrowheads="1"/>
            </p:cNvSpPr>
            <p:nvPr/>
          </p:nvSpPr>
          <p:spPr bwMode="auto">
            <a:xfrm>
              <a:off x="4413" y="2615"/>
              <a:ext cx="317" cy="210"/>
            </a:xfrm>
            <a:prstGeom prst="rect">
              <a:avLst/>
            </a:prstGeom>
            <a:noFill/>
            <a:ln w="9525">
              <a:noFill/>
              <a:round/>
              <a:headEnd/>
              <a:tailEnd/>
            </a:ln>
          </p:spPr>
          <p:txBody>
            <a:bodyPr wrap="none" lIns="90360" tIns="44280" rIns="90360" bIns="44280">
              <a:spAutoFit/>
            </a:bodyPr>
            <a:lstStyle/>
            <a:p>
              <a:pPr defTabSz="457200" eaLnBrk="0" hangingPunct="0">
                <a:lnSpc>
                  <a:spcPct val="123000"/>
                </a:lnSpc>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300">
                  <a:solidFill>
                    <a:srgbClr val="000000"/>
                  </a:solidFill>
                  <a:latin typeface="NewCenturySchlbk"/>
                </a:rPr>
                <a:t> 116</a:t>
              </a:r>
              <a:r>
                <a:rPr lang="ar-SA" sz="1300">
                  <a:solidFill>
                    <a:srgbClr val="000000"/>
                  </a:solidFill>
                  <a:latin typeface="NewCenturySchlbk"/>
                  <a:cs typeface="Arial" pitchFamily="34" charset="0"/>
                </a:rPr>
                <a:t>‏</a:t>
              </a:r>
              <a:endParaRPr lang="en-GB" sz="1300">
                <a:solidFill>
                  <a:srgbClr val="000000"/>
                </a:solidFill>
                <a:latin typeface="NewCenturySchlbk"/>
              </a:endParaRPr>
            </a:p>
          </p:txBody>
        </p:sp>
        <p:sp>
          <p:nvSpPr>
            <p:cNvPr id="64917" name="Rectangle 400"/>
            <p:cNvSpPr>
              <a:spLocks noChangeArrowheads="1"/>
            </p:cNvSpPr>
            <p:nvPr/>
          </p:nvSpPr>
          <p:spPr bwMode="auto">
            <a:xfrm>
              <a:off x="4671" y="2615"/>
              <a:ext cx="317" cy="210"/>
            </a:xfrm>
            <a:prstGeom prst="rect">
              <a:avLst/>
            </a:prstGeom>
            <a:noFill/>
            <a:ln w="9525">
              <a:noFill/>
              <a:round/>
              <a:headEnd/>
              <a:tailEnd/>
            </a:ln>
          </p:spPr>
          <p:txBody>
            <a:bodyPr wrap="none" lIns="90360" tIns="44280" rIns="90360" bIns="44280">
              <a:spAutoFit/>
            </a:bodyPr>
            <a:lstStyle/>
            <a:p>
              <a:pPr defTabSz="457200" eaLnBrk="0" hangingPunct="0">
                <a:lnSpc>
                  <a:spcPct val="123000"/>
                </a:lnSpc>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300">
                  <a:solidFill>
                    <a:srgbClr val="000000"/>
                  </a:solidFill>
                  <a:latin typeface="NewCenturySchlbk"/>
                </a:rPr>
                <a:t> 117</a:t>
              </a:r>
              <a:r>
                <a:rPr lang="ar-SA" sz="1300">
                  <a:solidFill>
                    <a:srgbClr val="000000"/>
                  </a:solidFill>
                  <a:latin typeface="NewCenturySchlbk"/>
                  <a:cs typeface="Arial" pitchFamily="34" charset="0"/>
                </a:rPr>
                <a:t>‏</a:t>
              </a:r>
              <a:endParaRPr lang="en-GB" sz="1300">
                <a:solidFill>
                  <a:srgbClr val="000000"/>
                </a:solidFill>
                <a:latin typeface="NewCenturySchlbk"/>
              </a:endParaRPr>
            </a:p>
          </p:txBody>
        </p:sp>
        <p:sp>
          <p:nvSpPr>
            <p:cNvPr id="64918" name="Rectangle 401"/>
            <p:cNvSpPr>
              <a:spLocks noChangeArrowheads="1"/>
            </p:cNvSpPr>
            <p:nvPr/>
          </p:nvSpPr>
          <p:spPr bwMode="auto">
            <a:xfrm>
              <a:off x="4924" y="2615"/>
              <a:ext cx="346" cy="210"/>
            </a:xfrm>
            <a:prstGeom prst="rect">
              <a:avLst/>
            </a:prstGeom>
            <a:noFill/>
            <a:ln w="9525">
              <a:noFill/>
              <a:round/>
              <a:headEnd/>
              <a:tailEnd/>
            </a:ln>
          </p:spPr>
          <p:txBody>
            <a:bodyPr wrap="none" lIns="90360" tIns="44280" rIns="90360" bIns="44280">
              <a:spAutoFit/>
            </a:bodyPr>
            <a:lstStyle/>
            <a:p>
              <a:pPr defTabSz="457200" eaLnBrk="0" hangingPunct="0">
                <a:lnSpc>
                  <a:spcPct val="123000"/>
                </a:lnSpc>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300">
                  <a:solidFill>
                    <a:srgbClr val="000000"/>
                  </a:solidFill>
                  <a:latin typeface="NewCenturySchlbk"/>
                </a:rPr>
                <a:t> 118 </a:t>
              </a:r>
              <a:r>
                <a:rPr lang="ar-SA" sz="1300">
                  <a:solidFill>
                    <a:srgbClr val="000000"/>
                  </a:solidFill>
                  <a:latin typeface="NewCenturySchlbk"/>
                  <a:cs typeface="Arial" pitchFamily="34" charset="0"/>
                </a:rPr>
                <a:t>‏</a:t>
              </a:r>
              <a:endParaRPr lang="en-GB" sz="1300">
                <a:solidFill>
                  <a:srgbClr val="000000"/>
                </a:solidFill>
                <a:latin typeface="NewCenturySchlbk"/>
              </a:endParaRPr>
            </a:p>
          </p:txBody>
        </p:sp>
        <p:sp>
          <p:nvSpPr>
            <p:cNvPr id="64919" name="Rectangle 402"/>
            <p:cNvSpPr>
              <a:spLocks noChangeArrowheads="1"/>
            </p:cNvSpPr>
            <p:nvPr/>
          </p:nvSpPr>
          <p:spPr bwMode="auto">
            <a:xfrm>
              <a:off x="234" y="2976"/>
              <a:ext cx="1057" cy="292"/>
            </a:xfrm>
            <a:prstGeom prst="rect">
              <a:avLst/>
            </a:prstGeom>
            <a:noFill/>
            <a:ln w="9525">
              <a:noFill/>
              <a:round/>
              <a:headEnd/>
              <a:tailEnd/>
            </a:ln>
          </p:spPr>
          <p:txBody>
            <a:bodyPr wrap="none" lIns="90360" tIns="44280" rIns="90360" bIns="44280">
              <a:spAutoFit/>
            </a:bodyPr>
            <a:lstStyle/>
            <a:p>
              <a:pPr defTabSz="457200" eaLnBrk="0" hangingPunct="0">
                <a:lnSpc>
                  <a:spcPct val="123000"/>
                </a:lnSpc>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000">
                  <a:solidFill>
                    <a:srgbClr val="000000"/>
                  </a:solidFill>
                  <a:latin typeface="NewCenturySchlbk"/>
                </a:rPr>
                <a:t>Lanthanides</a:t>
              </a:r>
            </a:p>
          </p:txBody>
        </p:sp>
        <p:sp>
          <p:nvSpPr>
            <p:cNvPr id="64920" name="Line 403"/>
            <p:cNvSpPr>
              <a:spLocks noChangeShapeType="1"/>
            </p:cNvSpPr>
            <p:nvPr/>
          </p:nvSpPr>
          <p:spPr bwMode="auto">
            <a:xfrm>
              <a:off x="5093" y="2931"/>
              <a:ext cx="87" cy="1"/>
            </a:xfrm>
            <a:prstGeom prst="line">
              <a:avLst/>
            </a:prstGeom>
            <a:noFill/>
            <a:ln w="12600">
              <a:solidFill>
                <a:srgbClr val="000000"/>
              </a:solidFill>
              <a:miter lim="800000"/>
              <a:headEnd/>
              <a:tailEnd/>
            </a:ln>
          </p:spPr>
          <p:txBody>
            <a:bodyPr/>
            <a:lstStyle/>
            <a:p>
              <a:endParaRPr lang="en-US"/>
            </a:p>
          </p:txBody>
        </p:sp>
        <p:sp>
          <p:nvSpPr>
            <p:cNvPr id="64921" name="Line 404"/>
            <p:cNvSpPr>
              <a:spLocks noChangeShapeType="1"/>
            </p:cNvSpPr>
            <p:nvPr/>
          </p:nvSpPr>
          <p:spPr bwMode="auto">
            <a:xfrm>
              <a:off x="4964" y="2931"/>
              <a:ext cx="86" cy="1"/>
            </a:xfrm>
            <a:prstGeom prst="line">
              <a:avLst/>
            </a:prstGeom>
            <a:noFill/>
            <a:ln w="12600">
              <a:solidFill>
                <a:srgbClr val="000000"/>
              </a:solidFill>
              <a:miter lim="800000"/>
              <a:headEnd/>
              <a:tailEnd/>
            </a:ln>
          </p:spPr>
          <p:txBody>
            <a:bodyPr/>
            <a:lstStyle/>
            <a:p>
              <a:endParaRPr lang="en-US"/>
            </a:p>
          </p:txBody>
        </p:sp>
        <p:sp>
          <p:nvSpPr>
            <p:cNvPr id="64922" name="Line 405"/>
            <p:cNvSpPr>
              <a:spLocks noChangeShapeType="1"/>
            </p:cNvSpPr>
            <p:nvPr/>
          </p:nvSpPr>
          <p:spPr bwMode="auto">
            <a:xfrm>
              <a:off x="5223" y="2626"/>
              <a:ext cx="1" cy="76"/>
            </a:xfrm>
            <a:prstGeom prst="line">
              <a:avLst/>
            </a:prstGeom>
            <a:noFill/>
            <a:ln w="12600">
              <a:solidFill>
                <a:srgbClr val="000000"/>
              </a:solidFill>
              <a:miter lim="800000"/>
              <a:headEnd/>
              <a:tailEnd/>
            </a:ln>
          </p:spPr>
          <p:txBody>
            <a:bodyPr/>
            <a:lstStyle/>
            <a:p>
              <a:endParaRPr lang="en-US"/>
            </a:p>
          </p:txBody>
        </p:sp>
        <p:sp>
          <p:nvSpPr>
            <p:cNvPr id="64923" name="Line 406"/>
            <p:cNvSpPr>
              <a:spLocks noChangeShapeType="1"/>
            </p:cNvSpPr>
            <p:nvPr/>
          </p:nvSpPr>
          <p:spPr bwMode="auto">
            <a:xfrm>
              <a:off x="5223" y="2740"/>
              <a:ext cx="1" cy="77"/>
            </a:xfrm>
            <a:prstGeom prst="line">
              <a:avLst/>
            </a:prstGeom>
            <a:noFill/>
            <a:ln w="12600">
              <a:solidFill>
                <a:srgbClr val="000000"/>
              </a:solidFill>
              <a:miter lim="800000"/>
              <a:headEnd/>
              <a:tailEnd/>
            </a:ln>
          </p:spPr>
          <p:txBody>
            <a:bodyPr/>
            <a:lstStyle/>
            <a:p>
              <a:endParaRPr lang="en-US"/>
            </a:p>
          </p:txBody>
        </p:sp>
        <p:sp>
          <p:nvSpPr>
            <p:cNvPr id="64924" name="Line 407"/>
            <p:cNvSpPr>
              <a:spLocks noChangeShapeType="1"/>
            </p:cNvSpPr>
            <p:nvPr/>
          </p:nvSpPr>
          <p:spPr bwMode="auto">
            <a:xfrm>
              <a:off x="5223" y="2855"/>
              <a:ext cx="1" cy="76"/>
            </a:xfrm>
            <a:prstGeom prst="line">
              <a:avLst/>
            </a:prstGeom>
            <a:noFill/>
            <a:ln w="12600">
              <a:solidFill>
                <a:srgbClr val="000000"/>
              </a:solidFill>
              <a:miter lim="800000"/>
              <a:headEnd/>
              <a:tailEnd/>
            </a:ln>
          </p:spPr>
          <p:txBody>
            <a:bodyPr/>
            <a:lstStyle/>
            <a:p>
              <a:endParaRPr lang="en-US"/>
            </a:p>
          </p:txBody>
        </p:sp>
        <p:sp>
          <p:nvSpPr>
            <p:cNvPr id="64925" name="Line 408"/>
            <p:cNvSpPr>
              <a:spLocks noChangeShapeType="1"/>
            </p:cNvSpPr>
            <p:nvPr/>
          </p:nvSpPr>
          <p:spPr bwMode="auto">
            <a:xfrm flipH="1">
              <a:off x="5179" y="2931"/>
              <a:ext cx="45" cy="1"/>
            </a:xfrm>
            <a:prstGeom prst="line">
              <a:avLst/>
            </a:prstGeom>
            <a:noFill/>
            <a:ln w="12600">
              <a:solidFill>
                <a:srgbClr val="000000"/>
              </a:solidFill>
              <a:miter lim="800000"/>
              <a:headEnd/>
              <a:tailEnd/>
            </a:ln>
          </p:spPr>
          <p:txBody>
            <a:bodyPr/>
            <a:lstStyle/>
            <a:p>
              <a:endParaRPr lang="en-US"/>
            </a:p>
          </p:txBody>
        </p:sp>
        <p:sp>
          <p:nvSpPr>
            <p:cNvPr id="64926" name="Line 409"/>
            <p:cNvSpPr>
              <a:spLocks noChangeShapeType="1"/>
            </p:cNvSpPr>
            <p:nvPr/>
          </p:nvSpPr>
          <p:spPr bwMode="auto">
            <a:xfrm>
              <a:off x="5223" y="2626"/>
              <a:ext cx="1" cy="38"/>
            </a:xfrm>
            <a:prstGeom prst="line">
              <a:avLst/>
            </a:prstGeom>
            <a:noFill/>
            <a:ln w="12600">
              <a:solidFill>
                <a:srgbClr val="000000"/>
              </a:solidFill>
              <a:miter lim="800000"/>
              <a:headEnd/>
              <a:tailEnd/>
            </a:ln>
          </p:spPr>
          <p:txBody>
            <a:bodyPr/>
            <a:lstStyle/>
            <a:p>
              <a:endParaRPr lang="en-US"/>
            </a:p>
          </p:txBody>
        </p:sp>
        <p:sp>
          <p:nvSpPr>
            <p:cNvPr id="64927" name="Line 410"/>
            <p:cNvSpPr>
              <a:spLocks noChangeShapeType="1"/>
            </p:cNvSpPr>
            <p:nvPr/>
          </p:nvSpPr>
          <p:spPr bwMode="auto">
            <a:xfrm>
              <a:off x="5223" y="2740"/>
              <a:ext cx="1" cy="77"/>
            </a:xfrm>
            <a:prstGeom prst="line">
              <a:avLst/>
            </a:prstGeom>
            <a:noFill/>
            <a:ln w="12600">
              <a:solidFill>
                <a:srgbClr val="000000"/>
              </a:solidFill>
              <a:miter lim="800000"/>
              <a:headEnd/>
              <a:tailEnd/>
            </a:ln>
          </p:spPr>
          <p:txBody>
            <a:bodyPr/>
            <a:lstStyle/>
            <a:p>
              <a:endParaRPr lang="en-US"/>
            </a:p>
          </p:txBody>
        </p:sp>
        <p:sp>
          <p:nvSpPr>
            <p:cNvPr id="64928" name="Line 411"/>
            <p:cNvSpPr>
              <a:spLocks noChangeShapeType="1"/>
            </p:cNvSpPr>
            <p:nvPr/>
          </p:nvSpPr>
          <p:spPr bwMode="auto">
            <a:xfrm>
              <a:off x="5223" y="2855"/>
              <a:ext cx="1" cy="76"/>
            </a:xfrm>
            <a:prstGeom prst="line">
              <a:avLst/>
            </a:prstGeom>
            <a:noFill/>
            <a:ln w="12600">
              <a:solidFill>
                <a:srgbClr val="000000"/>
              </a:solidFill>
              <a:miter lim="800000"/>
              <a:headEnd/>
              <a:tailEnd/>
            </a:ln>
          </p:spPr>
          <p:txBody>
            <a:bodyPr/>
            <a:lstStyle/>
            <a:p>
              <a:endParaRPr lang="en-US"/>
            </a:p>
          </p:txBody>
        </p:sp>
        <p:sp>
          <p:nvSpPr>
            <p:cNvPr id="64929" name="Rectangle 412"/>
            <p:cNvSpPr>
              <a:spLocks noChangeArrowheads="1"/>
            </p:cNvSpPr>
            <p:nvPr/>
          </p:nvSpPr>
          <p:spPr bwMode="auto">
            <a:xfrm>
              <a:off x="1871" y="2613"/>
              <a:ext cx="300" cy="386"/>
            </a:xfrm>
            <a:prstGeom prst="rect">
              <a:avLst/>
            </a:prstGeom>
            <a:noFill/>
            <a:ln w="9525">
              <a:noFill/>
              <a:round/>
              <a:headEnd/>
              <a:tailEnd/>
            </a:ln>
          </p:spPr>
          <p:txBody>
            <a:bodyPr wrap="none" lIns="90360" tIns="44280" rIns="90360" bIns="44280">
              <a:spAutoFit/>
            </a:bodyPr>
            <a:lstStyle/>
            <a:p>
              <a:pPr defTabSz="457200" eaLnBrk="0" hangingPunct="0">
                <a:lnSpc>
                  <a:spcPct val="123000"/>
                </a:lnSpc>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400">
                  <a:solidFill>
                    <a:srgbClr val="000000"/>
                  </a:solidFill>
                  <a:latin typeface="NewCenturySchlbk"/>
                </a:rPr>
                <a:t>106</a:t>
              </a:r>
            </a:p>
            <a:p>
              <a:pPr defTabSz="457200" eaLnBrk="0" hangingPunct="0">
                <a:lnSpc>
                  <a:spcPct val="123000"/>
                </a:lnSpc>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sz="1400">
                <a:solidFill>
                  <a:srgbClr val="000000"/>
                </a:solidFill>
                <a:latin typeface="NewCenturySchlbk"/>
              </a:endParaRPr>
            </a:p>
          </p:txBody>
        </p:sp>
        <p:sp>
          <p:nvSpPr>
            <p:cNvPr id="64930" name="Rectangle 413"/>
            <p:cNvSpPr>
              <a:spLocks noChangeArrowheads="1"/>
            </p:cNvSpPr>
            <p:nvPr/>
          </p:nvSpPr>
          <p:spPr bwMode="auto">
            <a:xfrm>
              <a:off x="1618" y="2446"/>
              <a:ext cx="244" cy="221"/>
            </a:xfrm>
            <a:prstGeom prst="rect">
              <a:avLst/>
            </a:prstGeom>
            <a:noFill/>
            <a:ln w="9525">
              <a:noFill/>
              <a:round/>
              <a:headEnd/>
              <a:tailEnd/>
            </a:ln>
          </p:spPr>
          <p:txBody>
            <a:bodyPr wrap="none" lIns="90360" tIns="44280" rIns="90360" bIns="44280">
              <a:spAutoFit/>
            </a:bodyPr>
            <a:lstStyle/>
            <a:p>
              <a:pPr defTabSz="457200" eaLnBrk="0" hangingPunct="0">
                <a:lnSpc>
                  <a:spcPct val="123000"/>
                </a:lnSpc>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400">
                  <a:solidFill>
                    <a:srgbClr val="000000"/>
                  </a:solidFill>
                  <a:latin typeface="NewCenturySchlbk"/>
                </a:rPr>
                <a:t>Ta</a:t>
              </a:r>
            </a:p>
          </p:txBody>
        </p:sp>
        <p:sp>
          <p:nvSpPr>
            <p:cNvPr id="64931" name="Rectangle 414"/>
            <p:cNvSpPr>
              <a:spLocks noChangeArrowheads="1"/>
            </p:cNvSpPr>
            <p:nvPr/>
          </p:nvSpPr>
          <p:spPr bwMode="auto">
            <a:xfrm>
              <a:off x="2410" y="3289"/>
              <a:ext cx="238" cy="221"/>
            </a:xfrm>
            <a:prstGeom prst="rect">
              <a:avLst/>
            </a:prstGeom>
            <a:noFill/>
            <a:ln w="9525">
              <a:noFill/>
              <a:round/>
              <a:headEnd/>
              <a:tailEnd/>
            </a:ln>
          </p:spPr>
          <p:txBody>
            <a:bodyPr wrap="none" lIns="90360" tIns="44280" rIns="90360" bIns="44280">
              <a:spAutoFit/>
            </a:bodyPr>
            <a:lstStyle/>
            <a:p>
              <a:pPr defTabSz="457200" eaLnBrk="0" hangingPunct="0">
                <a:lnSpc>
                  <a:spcPct val="123000"/>
                </a:lnSpc>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400">
                  <a:solidFill>
                    <a:srgbClr val="000000"/>
                  </a:solidFill>
                  <a:latin typeface="NewCenturySchlbk"/>
                </a:rPr>
                <a:t>94</a:t>
              </a:r>
            </a:p>
          </p:txBody>
        </p:sp>
        <p:sp>
          <p:nvSpPr>
            <p:cNvPr id="64932" name="Rectangle 415"/>
            <p:cNvSpPr>
              <a:spLocks noChangeArrowheads="1"/>
            </p:cNvSpPr>
            <p:nvPr/>
          </p:nvSpPr>
          <p:spPr bwMode="auto">
            <a:xfrm>
              <a:off x="2390" y="2294"/>
              <a:ext cx="238" cy="221"/>
            </a:xfrm>
            <a:prstGeom prst="rect">
              <a:avLst/>
            </a:prstGeom>
            <a:noFill/>
            <a:ln w="9525">
              <a:noFill/>
              <a:round/>
              <a:headEnd/>
              <a:tailEnd/>
            </a:ln>
          </p:spPr>
          <p:txBody>
            <a:bodyPr wrap="none" lIns="90360" tIns="44280" rIns="90360" bIns="44280">
              <a:spAutoFit/>
            </a:bodyPr>
            <a:lstStyle/>
            <a:p>
              <a:pPr defTabSz="457200" eaLnBrk="0" hangingPunct="0">
                <a:lnSpc>
                  <a:spcPct val="123000"/>
                </a:lnSpc>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400">
                  <a:solidFill>
                    <a:srgbClr val="000000"/>
                  </a:solidFill>
                  <a:latin typeface="NewCenturySchlbk"/>
                </a:rPr>
                <a:t>76</a:t>
              </a:r>
            </a:p>
          </p:txBody>
        </p:sp>
        <p:sp>
          <p:nvSpPr>
            <p:cNvPr id="64933" name="Rectangle 416"/>
            <p:cNvSpPr>
              <a:spLocks noChangeArrowheads="1"/>
            </p:cNvSpPr>
            <p:nvPr/>
          </p:nvSpPr>
          <p:spPr bwMode="auto">
            <a:xfrm>
              <a:off x="1881" y="2739"/>
              <a:ext cx="257" cy="221"/>
            </a:xfrm>
            <a:prstGeom prst="rect">
              <a:avLst/>
            </a:prstGeom>
            <a:noFill/>
            <a:ln w="9525">
              <a:noFill/>
              <a:round/>
              <a:headEnd/>
              <a:tailEnd/>
            </a:ln>
          </p:spPr>
          <p:txBody>
            <a:bodyPr wrap="none" lIns="90360" tIns="44280" rIns="90360" bIns="44280">
              <a:spAutoFit/>
            </a:bodyPr>
            <a:lstStyle/>
            <a:p>
              <a:pPr defTabSz="457200" eaLnBrk="0" hangingPunct="0">
                <a:lnSpc>
                  <a:spcPct val="123000"/>
                </a:lnSpc>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400">
                  <a:solidFill>
                    <a:srgbClr val="000000"/>
                  </a:solidFill>
                  <a:latin typeface="NewCenturySchlbk"/>
                </a:rPr>
                <a:t>Sg</a:t>
              </a:r>
            </a:p>
          </p:txBody>
        </p:sp>
        <p:sp>
          <p:nvSpPr>
            <p:cNvPr id="64934" name="Rectangle 417"/>
            <p:cNvSpPr>
              <a:spLocks noChangeArrowheads="1"/>
            </p:cNvSpPr>
            <p:nvPr/>
          </p:nvSpPr>
          <p:spPr bwMode="auto">
            <a:xfrm>
              <a:off x="2917" y="2740"/>
              <a:ext cx="350" cy="221"/>
            </a:xfrm>
            <a:prstGeom prst="rect">
              <a:avLst/>
            </a:prstGeom>
            <a:noFill/>
            <a:ln w="9525">
              <a:noFill/>
              <a:round/>
              <a:headEnd/>
              <a:tailEnd/>
            </a:ln>
          </p:spPr>
          <p:txBody>
            <a:bodyPr lIns="90360" tIns="44280" rIns="90360" bIns="44280">
              <a:spAutoFit/>
            </a:bodyPr>
            <a:lstStyle/>
            <a:p>
              <a:pPr defTabSz="457200" eaLnBrk="0" hangingPunct="0">
                <a:lnSpc>
                  <a:spcPct val="123000"/>
                </a:lnSpc>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400">
                  <a:solidFill>
                    <a:srgbClr val="000000"/>
                  </a:solidFill>
                  <a:latin typeface="NewCenturySchlbk"/>
                </a:rPr>
                <a:t>Ds</a:t>
              </a:r>
            </a:p>
          </p:txBody>
        </p:sp>
        <p:sp>
          <p:nvSpPr>
            <p:cNvPr id="64935" name="Rectangle 418"/>
            <p:cNvSpPr>
              <a:spLocks noChangeArrowheads="1"/>
            </p:cNvSpPr>
            <p:nvPr/>
          </p:nvSpPr>
          <p:spPr bwMode="auto">
            <a:xfrm>
              <a:off x="2888" y="2613"/>
              <a:ext cx="300" cy="221"/>
            </a:xfrm>
            <a:prstGeom prst="rect">
              <a:avLst/>
            </a:prstGeom>
            <a:noFill/>
            <a:ln w="9525">
              <a:noFill/>
              <a:round/>
              <a:headEnd/>
              <a:tailEnd/>
            </a:ln>
          </p:spPr>
          <p:txBody>
            <a:bodyPr wrap="none" lIns="90360" tIns="44280" rIns="90360" bIns="44280">
              <a:spAutoFit/>
            </a:bodyPr>
            <a:lstStyle/>
            <a:p>
              <a:pPr defTabSz="457200" eaLnBrk="0" hangingPunct="0">
                <a:lnSpc>
                  <a:spcPct val="123000"/>
                </a:lnSpc>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400">
                  <a:solidFill>
                    <a:srgbClr val="000000"/>
                  </a:solidFill>
                  <a:latin typeface="NewCenturySchlbk"/>
                </a:rPr>
                <a:t>110</a:t>
              </a:r>
            </a:p>
          </p:txBody>
        </p:sp>
        <p:sp>
          <p:nvSpPr>
            <p:cNvPr id="64936" name="Rectangle 419"/>
            <p:cNvSpPr>
              <a:spLocks noChangeArrowheads="1"/>
            </p:cNvSpPr>
            <p:nvPr/>
          </p:nvSpPr>
          <p:spPr bwMode="auto">
            <a:xfrm>
              <a:off x="3152" y="2744"/>
              <a:ext cx="331" cy="221"/>
            </a:xfrm>
            <a:prstGeom prst="rect">
              <a:avLst/>
            </a:prstGeom>
            <a:noFill/>
            <a:ln w="9525">
              <a:noFill/>
              <a:round/>
              <a:headEnd/>
              <a:tailEnd/>
            </a:ln>
          </p:spPr>
          <p:txBody>
            <a:bodyPr lIns="90360" tIns="44280" rIns="90360" bIns="44280">
              <a:spAutoFit/>
            </a:bodyPr>
            <a:lstStyle/>
            <a:p>
              <a:pPr defTabSz="457200" eaLnBrk="0" hangingPunct="0">
                <a:lnSpc>
                  <a:spcPct val="123000"/>
                </a:lnSpc>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400" dirty="0" err="1">
                  <a:solidFill>
                    <a:srgbClr val="000000"/>
                  </a:solidFill>
                  <a:latin typeface="NewCenturySchlbk"/>
                </a:rPr>
                <a:t>Rg</a:t>
              </a:r>
              <a:endParaRPr lang="en-GB" sz="1400" dirty="0">
                <a:solidFill>
                  <a:srgbClr val="000000"/>
                </a:solidFill>
                <a:latin typeface="NewCenturySchlbk"/>
              </a:endParaRPr>
            </a:p>
          </p:txBody>
        </p:sp>
        <p:sp>
          <p:nvSpPr>
            <p:cNvPr id="64937" name="Rectangle 839"/>
            <p:cNvSpPr>
              <a:spLocks noChangeArrowheads="1"/>
            </p:cNvSpPr>
            <p:nvPr/>
          </p:nvSpPr>
          <p:spPr bwMode="auto">
            <a:xfrm>
              <a:off x="3408" y="2735"/>
              <a:ext cx="331" cy="221"/>
            </a:xfrm>
            <a:prstGeom prst="rect">
              <a:avLst/>
            </a:prstGeom>
            <a:noFill/>
            <a:ln w="9525">
              <a:noFill/>
              <a:round/>
              <a:headEnd/>
              <a:tailEnd/>
            </a:ln>
          </p:spPr>
          <p:txBody>
            <a:bodyPr lIns="90360" tIns="44280" rIns="90360" bIns="44280">
              <a:spAutoFit/>
            </a:bodyPr>
            <a:lstStyle/>
            <a:p>
              <a:pPr defTabSz="457200" eaLnBrk="0" hangingPunct="0">
                <a:lnSpc>
                  <a:spcPct val="123000"/>
                </a:lnSpc>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400" dirty="0" err="1">
                  <a:solidFill>
                    <a:srgbClr val="000000"/>
                  </a:solidFill>
                  <a:latin typeface="NewCenturySchlbk"/>
                </a:rPr>
                <a:t>Cn</a:t>
              </a:r>
              <a:endParaRPr lang="en-GB" sz="1400" dirty="0">
                <a:solidFill>
                  <a:srgbClr val="000000"/>
                </a:solidFill>
                <a:latin typeface="NewCenturySchlbk"/>
              </a:endParaRPr>
            </a:p>
          </p:txBody>
        </p:sp>
      </p:grpSp>
      <p:sp>
        <p:nvSpPr>
          <p:cNvPr id="64520" name="TextBox 425"/>
          <p:cNvSpPr txBox="1">
            <a:spLocks noChangeArrowheads="1"/>
          </p:cNvSpPr>
          <p:nvPr/>
        </p:nvSpPr>
        <p:spPr bwMode="auto">
          <a:xfrm>
            <a:off x="0" y="908720"/>
            <a:ext cx="9396535" cy="830997"/>
          </a:xfrm>
          <a:prstGeom prst="rect">
            <a:avLst/>
          </a:prstGeom>
          <a:noFill/>
          <a:ln w="9525">
            <a:noFill/>
            <a:miter lim="800000"/>
            <a:headEnd/>
            <a:tailEnd/>
          </a:ln>
        </p:spPr>
        <p:txBody>
          <a:bodyPr wrap="square">
            <a:spAutoFit/>
          </a:bodyPr>
          <a:lstStyle/>
          <a:p>
            <a:r>
              <a:rPr lang="en-US" sz="2400" dirty="0">
                <a:latin typeface="Calibri" pitchFamily="34" charset="0"/>
                <a:cs typeface="Calibri" pitchFamily="34" charset="0"/>
              </a:rPr>
              <a:t>Kenneth S. </a:t>
            </a:r>
            <a:r>
              <a:rPr lang="en-US" sz="2400" dirty="0" err="1">
                <a:latin typeface="Calibri" pitchFamily="34" charset="0"/>
                <a:cs typeface="Calibri" pitchFamily="34" charset="0"/>
              </a:rPr>
              <a:t>Pitzer</a:t>
            </a:r>
            <a:r>
              <a:rPr lang="en-US" sz="2400" dirty="0">
                <a:latin typeface="Calibri" pitchFamily="34" charset="0"/>
                <a:cs typeface="Calibri" pitchFamily="34" charset="0"/>
              </a:rPr>
              <a:t>, Are elements 112, 114, and 118 relatively inert gases? </a:t>
            </a:r>
            <a:endParaRPr lang="en-US" sz="2400" dirty="0" smtClean="0">
              <a:latin typeface="Calibri" pitchFamily="34" charset="0"/>
              <a:cs typeface="Calibri" pitchFamily="34" charset="0"/>
            </a:endParaRPr>
          </a:p>
          <a:p>
            <a:r>
              <a:rPr lang="en-US" sz="2400" dirty="0" smtClean="0">
                <a:latin typeface="Calibri" pitchFamily="34" charset="0"/>
                <a:cs typeface="Calibri" pitchFamily="34" charset="0"/>
              </a:rPr>
              <a:t>J</a:t>
            </a:r>
            <a:r>
              <a:rPr lang="en-US" sz="2400" dirty="0">
                <a:latin typeface="Calibri" pitchFamily="34" charset="0"/>
                <a:cs typeface="Calibri" pitchFamily="34" charset="0"/>
              </a:rPr>
              <a:t>. Chem Phys. 63, 1032-1033, 1975.</a:t>
            </a:r>
          </a:p>
        </p:txBody>
      </p:sp>
      <p:sp>
        <p:nvSpPr>
          <p:cNvPr id="423" name="Rectangle 421"/>
          <p:cNvSpPr>
            <a:spLocks noChangeArrowheads="1"/>
          </p:cNvSpPr>
          <p:nvPr/>
        </p:nvSpPr>
        <p:spPr bwMode="auto">
          <a:xfrm>
            <a:off x="3048000" y="4495800"/>
            <a:ext cx="429768" cy="1051560"/>
          </a:xfrm>
          <a:prstGeom prst="rect">
            <a:avLst/>
          </a:prstGeom>
          <a:solidFill>
            <a:schemeClr val="bg1">
              <a:alpha val="40000"/>
            </a:schemeClr>
          </a:solidFill>
          <a:ln w="9525">
            <a:solidFill>
              <a:srgbClr val="000000"/>
            </a:solidFill>
            <a:round/>
            <a:headEnd/>
            <a:tailEnd/>
          </a:ln>
        </p:spPr>
        <p:txBody>
          <a:bodyPr wrap="none" anchor="ctr"/>
          <a:lstStyle/>
          <a:p>
            <a:endParaRPr lang="en-US"/>
          </a:p>
        </p:txBody>
      </p:sp>
      <p:sp>
        <p:nvSpPr>
          <p:cNvPr id="428" name="Rectangle 427"/>
          <p:cNvSpPr/>
          <p:nvPr/>
        </p:nvSpPr>
        <p:spPr>
          <a:xfrm>
            <a:off x="6488746" y="5195894"/>
            <a:ext cx="343364" cy="357342"/>
          </a:xfrm>
          <a:prstGeom prst="rect">
            <a:avLst/>
          </a:prstGeom>
        </p:spPr>
        <p:txBody>
          <a:bodyPr wrap="none">
            <a:spAutoFit/>
          </a:bodyPr>
          <a:lstStyle/>
          <a:p>
            <a:pPr defTabSz="457200" eaLnBrk="0" hangingPunct="0">
              <a:lnSpc>
                <a:spcPct val="123000"/>
              </a:lnSpc>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400" dirty="0" smtClean="0">
                <a:solidFill>
                  <a:srgbClr val="000000"/>
                </a:solidFill>
                <a:latin typeface="NewCenturySchlbk"/>
              </a:rPr>
              <a:t>Fl</a:t>
            </a:r>
            <a:endParaRPr lang="en-GB" sz="1400" dirty="0">
              <a:solidFill>
                <a:srgbClr val="000000"/>
              </a:solidFill>
              <a:latin typeface="NewCenturySchlbk"/>
            </a:endParaRPr>
          </a:p>
        </p:txBody>
      </p:sp>
      <p:sp>
        <p:nvSpPr>
          <p:cNvPr id="429" name="Rectangle 428"/>
          <p:cNvSpPr/>
          <p:nvPr/>
        </p:nvSpPr>
        <p:spPr>
          <a:xfrm>
            <a:off x="7352842" y="5195894"/>
            <a:ext cx="393056" cy="357342"/>
          </a:xfrm>
          <a:prstGeom prst="rect">
            <a:avLst/>
          </a:prstGeom>
        </p:spPr>
        <p:txBody>
          <a:bodyPr wrap="none">
            <a:spAutoFit/>
          </a:bodyPr>
          <a:lstStyle/>
          <a:p>
            <a:pPr defTabSz="457200" eaLnBrk="0" hangingPunct="0">
              <a:lnSpc>
                <a:spcPct val="123000"/>
              </a:lnSpc>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400" dirty="0" err="1" smtClean="0">
                <a:solidFill>
                  <a:srgbClr val="000000"/>
                </a:solidFill>
                <a:latin typeface="NewCenturySchlbk"/>
              </a:rPr>
              <a:t>Lv</a:t>
            </a:r>
            <a:endParaRPr lang="en-GB" sz="1400" dirty="0">
              <a:solidFill>
                <a:srgbClr val="000000"/>
              </a:solidFill>
              <a:latin typeface="NewCenturySchlbk"/>
            </a:endParaRPr>
          </a:p>
        </p:txBody>
      </p:sp>
      <p:sp>
        <p:nvSpPr>
          <p:cNvPr id="4" name="Rectangle 3"/>
          <p:cNvSpPr/>
          <p:nvPr/>
        </p:nvSpPr>
        <p:spPr bwMode="auto">
          <a:xfrm>
            <a:off x="-3168860" y="2323584"/>
            <a:ext cx="144016" cy="93969"/>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3"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4" name="Rectangle 2"/>
          <p:cNvSpPr txBox="1">
            <a:spLocks noChangeArrowheads="1"/>
          </p:cNvSpPr>
          <p:nvPr/>
        </p:nvSpPr>
        <p:spPr bwMode="auto">
          <a:xfrm>
            <a:off x="1828800" y="149352"/>
            <a:ext cx="5950744" cy="612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2800" b="1" baseline="0">
                <a:solidFill>
                  <a:srgbClr val="2C5993"/>
                </a:solidFill>
                <a:latin typeface="+mj-lt"/>
                <a:ea typeface="+mj-ea"/>
                <a:cs typeface="+mj-cs"/>
              </a:defRPr>
            </a:lvl1pPr>
            <a:lvl2pPr algn="l" rtl="0" eaLnBrk="0" fontAlgn="base" hangingPunct="0">
              <a:spcBef>
                <a:spcPct val="0"/>
              </a:spcBef>
              <a:spcAft>
                <a:spcPct val="0"/>
              </a:spcAft>
              <a:defRPr sz="3200" b="1">
                <a:solidFill>
                  <a:srgbClr val="2C5993"/>
                </a:solidFill>
                <a:latin typeface="Arial" charset="0"/>
                <a:ea typeface="ＭＳ Ｐゴシック" charset="0"/>
                <a:cs typeface="ＭＳ Ｐゴシック" charset="0"/>
              </a:defRPr>
            </a:lvl2pPr>
            <a:lvl3pPr algn="l" rtl="0" eaLnBrk="0" fontAlgn="base" hangingPunct="0">
              <a:spcBef>
                <a:spcPct val="0"/>
              </a:spcBef>
              <a:spcAft>
                <a:spcPct val="0"/>
              </a:spcAft>
              <a:defRPr sz="3200" b="1">
                <a:solidFill>
                  <a:srgbClr val="2C5993"/>
                </a:solidFill>
                <a:latin typeface="Arial" charset="0"/>
                <a:ea typeface="ＭＳ Ｐゴシック" charset="0"/>
                <a:cs typeface="ＭＳ Ｐゴシック" charset="0"/>
              </a:defRPr>
            </a:lvl3pPr>
            <a:lvl4pPr algn="l" rtl="0" eaLnBrk="0" fontAlgn="base" hangingPunct="0">
              <a:spcBef>
                <a:spcPct val="0"/>
              </a:spcBef>
              <a:spcAft>
                <a:spcPct val="0"/>
              </a:spcAft>
              <a:defRPr sz="3200" b="1">
                <a:solidFill>
                  <a:srgbClr val="2C5993"/>
                </a:solidFill>
                <a:latin typeface="Arial" charset="0"/>
                <a:ea typeface="ＭＳ Ｐゴシック" charset="0"/>
                <a:cs typeface="ＭＳ Ｐゴシック" charset="0"/>
              </a:defRPr>
            </a:lvl4pPr>
            <a:lvl5pPr algn="l" rtl="0" eaLnBrk="0" fontAlgn="base" hangingPunct="0">
              <a:spcBef>
                <a:spcPct val="0"/>
              </a:spcBef>
              <a:spcAft>
                <a:spcPct val="0"/>
              </a:spcAft>
              <a:defRPr sz="3200" b="1">
                <a:solidFill>
                  <a:srgbClr val="2C5993"/>
                </a:solidFill>
                <a:latin typeface="Arial" charset="0"/>
                <a:ea typeface="ＭＳ Ｐゴシック" charset="0"/>
                <a:cs typeface="ＭＳ Ｐゴシック" charset="0"/>
              </a:defRPr>
            </a:lvl5pPr>
            <a:lvl6pPr marL="457200" algn="l" rtl="0" eaLnBrk="0" fontAlgn="base" hangingPunct="0">
              <a:spcBef>
                <a:spcPct val="0"/>
              </a:spcBef>
              <a:spcAft>
                <a:spcPct val="0"/>
              </a:spcAft>
              <a:defRPr sz="3200" b="1">
                <a:solidFill>
                  <a:srgbClr val="2C5993"/>
                </a:solidFill>
                <a:latin typeface="Arial" charset="0"/>
                <a:ea typeface="ＭＳ Ｐゴシック" charset="0"/>
                <a:cs typeface="ＭＳ Ｐゴシック" charset="0"/>
              </a:defRPr>
            </a:lvl6pPr>
            <a:lvl7pPr marL="914400" algn="l" rtl="0" eaLnBrk="0" fontAlgn="base" hangingPunct="0">
              <a:spcBef>
                <a:spcPct val="0"/>
              </a:spcBef>
              <a:spcAft>
                <a:spcPct val="0"/>
              </a:spcAft>
              <a:defRPr sz="3200" b="1">
                <a:solidFill>
                  <a:srgbClr val="2C5993"/>
                </a:solidFill>
                <a:latin typeface="Arial" charset="0"/>
                <a:ea typeface="ＭＳ Ｐゴシック" charset="0"/>
                <a:cs typeface="ＭＳ Ｐゴシック" charset="0"/>
              </a:defRPr>
            </a:lvl7pPr>
            <a:lvl8pPr marL="1371600" algn="l" rtl="0" eaLnBrk="0" fontAlgn="base" hangingPunct="0">
              <a:spcBef>
                <a:spcPct val="0"/>
              </a:spcBef>
              <a:spcAft>
                <a:spcPct val="0"/>
              </a:spcAft>
              <a:defRPr sz="3200" b="1">
                <a:solidFill>
                  <a:srgbClr val="2C5993"/>
                </a:solidFill>
                <a:latin typeface="Arial" charset="0"/>
                <a:ea typeface="ＭＳ Ｐゴシック" charset="0"/>
                <a:cs typeface="ＭＳ Ｐゴシック" charset="0"/>
              </a:defRPr>
            </a:lvl8pPr>
            <a:lvl9pPr marL="1828800" algn="l" rtl="0" eaLnBrk="0" fontAlgn="base" hangingPunct="0">
              <a:spcBef>
                <a:spcPct val="0"/>
              </a:spcBef>
              <a:spcAft>
                <a:spcPct val="0"/>
              </a:spcAft>
              <a:defRPr sz="3200" b="1">
                <a:solidFill>
                  <a:srgbClr val="2C5993"/>
                </a:solidFill>
                <a:latin typeface="Arial" charset="0"/>
                <a:ea typeface="ＭＳ Ｐゴシック" charset="0"/>
                <a:cs typeface="ＭＳ Ｐゴシック" charset="0"/>
              </a:defRPr>
            </a:lvl9pPr>
          </a:lstStyle>
          <a:p>
            <a:pPr>
              <a:lnSpc>
                <a:spcPts val="2600"/>
              </a:lnSpc>
              <a:defRPr/>
            </a:pPr>
            <a:r>
              <a:rPr lang="en-US" sz="2600" dirty="0">
                <a:solidFill>
                  <a:schemeClr val="tx1"/>
                </a:solidFill>
                <a:latin typeface="Calibri" pitchFamily="34" charset="0"/>
                <a:cs typeface="Calibri" pitchFamily="34" charset="0"/>
              </a:rPr>
              <a:t>Production and Volatile Metal Behavior of Element </a:t>
            </a:r>
            <a:r>
              <a:rPr lang="en-US" sz="2600" dirty="0" smtClean="0">
                <a:solidFill>
                  <a:schemeClr val="tx1"/>
                </a:solidFill>
                <a:latin typeface="Calibri" pitchFamily="34" charset="0"/>
                <a:cs typeface="Calibri" pitchFamily="34" charset="0"/>
              </a:rPr>
              <a:t>114, </a:t>
            </a:r>
            <a:r>
              <a:rPr lang="en-US" sz="2600" dirty="0" err="1" smtClean="0">
                <a:solidFill>
                  <a:schemeClr val="tx1"/>
                </a:solidFill>
                <a:latin typeface="Calibri" pitchFamily="34" charset="0"/>
                <a:cs typeface="Calibri" pitchFamily="34" charset="0"/>
              </a:rPr>
              <a:t>Fl</a:t>
            </a:r>
            <a:r>
              <a:rPr lang="en-US" sz="2600" dirty="0" smtClean="0">
                <a:solidFill>
                  <a:schemeClr val="tx1"/>
                </a:solidFill>
                <a:latin typeface="Calibri" pitchFamily="34" charset="0"/>
                <a:cs typeface="Calibri" pitchFamily="34" charset="0"/>
              </a:rPr>
              <a:t> (GSI </a:t>
            </a:r>
            <a:r>
              <a:rPr lang="en-US" sz="2600" dirty="0" err="1" smtClean="0">
                <a:solidFill>
                  <a:schemeClr val="tx1"/>
                </a:solidFill>
                <a:latin typeface="Calibri" pitchFamily="34" charset="0"/>
                <a:cs typeface="Calibri" pitchFamily="34" charset="0"/>
              </a:rPr>
              <a:t>colaboration</a:t>
            </a:r>
            <a:r>
              <a:rPr lang="en-US" sz="2600" dirty="0" smtClean="0">
                <a:solidFill>
                  <a:schemeClr val="tx1"/>
                </a:solidFill>
                <a:latin typeface="Calibri" pitchFamily="34" charset="0"/>
                <a:cs typeface="Calibri" pitchFamily="34" charset="0"/>
              </a:rPr>
              <a:t>)</a:t>
            </a:r>
            <a:endParaRPr lang="en-US" sz="2600" dirty="0">
              <a:solidFill>
                <a:schemeClr val="tx1"/>
              </a:solidFill>
              <a:latin typeface="Calibri" pitchFamily="34" charset="0"/>
              <a:cs typeface="Calibri" pitchFamily="34" charset="0"/>
            </a:endParaRPr>
          </a:p>
        </p:txBody>
      </p:sp>
      <p:sp>
        <p:nvSpPr>
          <p:cNvPr id="2069" name="Rectangle 21"/>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eaLnBrk="0" hangingPunct="0"/>
            <a:endParaRPr lang="en-US" sz="2400" b="0">
              <a:solidFill>
                <a:srgbClr val="000000"/>
              </a:solidFill>
            </a:endParaRPr>
          </a:p>
        </p:txBody>
      </p:sp>
      <p:sp>
        <p:nvSpPr>
          <p:cNvPr id="34" name="Text Box 6"/>
          <p:cNvSpPr txBox="1">
            <a:spLocks noChangeArrowheads="1"/>
          </p:cNvSpPr>
          <p:nvPr/>
        </p:nvSpPr>
        <p:spPr bwMode="auto">
          <a:xfrm>
            <a:off x="152400" y="892314"/>
            <a:ext cx="8991600" cy="7078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0" hangingPunct="0">
              <a:lnSpc>
                <a:spcPts val="2400"/>
              </a:lnSpc>
            </a:pPr>
            <a:r>
              <a:rPr lang="en-US" sz="1800" dirty="0" smtClean="0">
                <a:solidFill>
                  <a:srgbClr val="000000"/>
                </a:solidFill>
                <a:uFill>
                  <a:solidFill>
                    <a:srgbClr val="2C5993"/>
                  </a:solidFill>
                </a:uFill>
                <a:latin typeface="Arial"/>
              </a:rPr>
              <a:t>Adsorption of Element 114 on Au using </a:t>
            </a:r>
            <a:r>
              <a:rPr lang="en-US" sz="1800" dirty="0" smtClean="0">
                <a:solidFill>
                  <a:srgbClr val="000000"/>
                </a:solidFill>
                <a:uFill>
                  <a:solidFill>
                    <a:srgbClr val="2C5993"/>
                  </a:solidFill>
                </a:uFill>
                <a:latin typeface="Arial"/>
              </a:rPr>
              <a:t>thermal </a:t>
            </a:r>
            <a:r>
              <a:rPr lang="en-US" sz="1800" dirty="0" smtClean="0">
                <a:solidFill>
                  <a:srgbClr val="000000"/>
                </a:solidFill>
                <a:uFill>
                  <a:solidFill>
                    <a:srgbClr val="2C5993"/>
                  </a:solidFill>
                </a:uFill>
                <a:latin typeface="Arial"/>
              </a:rPr>
              <a:t>chromatography</a:t>
            </a:r>
          </a:p>
          <a:p>
            <a:pPr eaLnBrk="0" hangingPunct="0">
              <a:lnSpc>
                <a:spcPts val="2400"/>
              </a:lnSpc>
            </a:pPr>
            <a:r>
              <a:rPr lang="en-US" sz="1800" dirty="0" smtClean="0">
                <a:solidFill>
                  <a:srgbClr val="000000"/>
                </a:solidFill>
              </a:rPr>
              <a:t>Production Reaction: </a:t>
            </a:r>
            <a:r>
              <a:rPr lang="en-US" sz="1800" baseline="30000" dirty="0" smtClean="0">
                <a:solidFill>
                  <a:srgbClr val="000000"/>
                </a:solidFill>
                <a:uFill>
                  <a:solidFill>
                    <a:srgbClr val="2C5993"/>
                  </a:solidFill>
                </a:uFill>
                <a:latin typeface="Arial"/>
              </a:rPr>
              <a:t>244</a:t>
            </a:r>
            <a:r>
              <a:rPr lang="en-US" sz="1800" dirty="0" smtClean="0">
                <a:solidFill>
                  <a:srgbClr val="000000"/>
                </a:solidFill>
                <a:uFill>
                  <a:solidFill>
                    <a:srgbClr val="2C5993"/>
                  </a:solidFill>
                </a:uFill>
                <a:latin typeface="Arial"/>
              </a:rPr>
              <a:t>Pu(</a:t>
            </a:r>
            <a:r>
              <a:rPr lang="en-US" sz="1800" baseline="30000" dirty="0" smtClean="0">
                <a:solidFill>
                  <a:srgbClr val="000000"/>
                </a:solidFill>
                <a:uFill>
                  <a:solidFill>
                    <a:srgbClr val="2C5993"/>
                  </a:solidFill>
                </a:uFill>
                <a:latin typeface="Arial"/>
              </a:rPr>
              <a:t>48</a:t>
            </a:r>
            <a:r>
              <a:rPr lang="en-US" sz="1800" dirty="0" smtClean="0">
                <a:solidFill>
                  <a:srgbClr val="000000"/>
                </a:solidFill>
                <a:uFill>
                  <a:solidFill>
                    <a:srgbClr val="2C5993"/>
                  </a:solidFill>
                </a:uFill>
                <a:latin typeface="Arial"/>
              </a:rPr>
              <a:t>Ca,3-4n)</a:t>
            </a:r>
            <a:r>
              <a:rPr lang="en-US" sz="1800" baseline="30000" dirty="0" smtClean="0">
                <a:solidFill>
                  <a:srgbClr val="000000"/>
                </a:solidFill>
                <a:uFill>
                  <a:solidFill>
                    <a:srgbClr val="2C5993"/>
                  </a:solidFill>
                </a:uFill>
                <a:latin typeface="Arial"/>
              </a:rPr>
              <a:t>289-288</a:t>
            </a:r>
            <a:r>
              <a:rPr lang="en-US" sz="1800" dirty="0" smtClean="0">
                <a:solidFill>
                  <a:srgbClr val="000000"/>
                </a:solidFill>
                <a:uFill>
                  <a:solidFill>
                    <a:srgbClr val="2C5993"/>
                  </a:solidFill>
                </a:uFill>
                <a:latin typeface="Arial"/>
              </a:rPr>
              <a:t>114</a:t>
            </a:r>
            <a:endParaRPr lang="en-US" sz="1800" b="0" dirty="0">
              <a:solidFill>
                <a:srgbClr val="000000"/>
              </a:solidFill>
              <a:uFill>
                <a:solidFill>
                  <a:srgbClr val="2C5993"/>
                </a:solidFill>
              </a:uFill>
              <a:latin typeface="Arial"/>
            </a:endParaRPr>
          </a:p>
        </p:txBody>
      </p:sp>
      <p:grpSp>
        <p:nvGrpSpPr>
          <p:cNvPr id="9" name="Group 8"/>
          <p:cNvGrpSpPr/>
          <p:nvPr/>
        </p:nvGrpSpPr>
        <p:grpSpPr>
          <a:xfrm>
            <a:off x="76199" y="1447800"/>
            <a:ext cx="9144001" cy="5410200"/>
            <a:chOff x="0" y="1295400"/>
            <a:chExt cx="9144001" cy="5410200"/>
          </a:xfrm>
        </p:grpSpPr>
        <p:grpSp>
          <p:nvGrpSpPr>
            <p:cNvPr id="8" name="Group 7"/>
            <p:cNvGrpSpPr/>
            <p:nvPr/>
          </p:nvGrpSpPr>
          <p:grpSpPr>
            <a:xfrm>
              <a:off x="0" y="1556617"/>
              <a:ext cx="5029200" cy="5065580"/>
              <a:chOff x="0" y="1556617"/>
              <a:chExt cx="5029200" cy="5065580"/>
            </a:xfrm>
          </p:grpSpPr>
          <p:graphicFrame>
            <p:nvGraphicFramePr>
              <p:cNvPr id="2068" name="Object 20"/>
              <p:cNvGraphicFramePr>
                <a:graphicFrameLocks noChangeAspect="1"/>
              </p:cNvGraphicFramePr>
              <p:nvPr>
                <p:extLst>
                  <p:ext uri="{D42A27DB-BD31-4B8C-83A1-F6EECF244321}">
                    <p14:modId xmlns:p14="http://schemas.microsoft.com/office/powerpoint/2010/main" val="1033500733"/>
                  </p:ext>
                </p:extLst>
              </p:nvPr>
            </p:nvGraphicFramePr>
            <p:xfrm>
              <a:off x="1" y="1556617"/>
              <a:ext cx="4572000" cy="1948583"/>
            </p:xfrm>
            <a:graphic>
              <a:graphicData uri="http://schemas.openxmlformats.org/presentationml/2006/ole">
                <mc:AlternateContent xmlns:mc="http://schemas.openxmlformats.org/markup-compatibility/2006">
                  <mc:Choice xmlns:v="urn:schemas-microsoft-com:vml" Requires="v">
                    <p:oleObj spid="_x0000_s9233" r:id="rId4" imgW="11841228" imgH="5057143" progId="">
                      <p:embed/>
                    </p:oleObj>
                  </mc:Choice>
                  <mc:Fallback>
                    <p:oleObj r:id="rId4" imgW="11841228" imgH="5057143"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1556617"/>
                            <a:ext cx="4572000" cy="194858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2070" name="Picture 22"/>
              <p:cNvPicPr>
                <a:picLocks noChangeAspect="1" noChangeArrowheads="1"/>
              </p:cNvPicPr>
              <p:nvPr/>
            </p:nvPicPr>
            <p:blipFill>
              <a:blip r:embed="rId6" cstate="print"/>
              <a:srcRect/>
              <a:stretch>
                <a:fillRect/>
              </a:stretch>
            </p:blipFill>
            <p:spPr bwMode="auto">
              <a:xfrm>
                <a:off x="228600" y="4080352"/>
                <a:ext cx="4800600" cy="2541845"/>
              </a:xfrm>
              <a:prstGeom prst="rect">
                <a:avLst/>
              </a:prstGeom>
              <a:noFill/>
              <a:ln w="9525">
                <a:noFill/>
                <a:miter lim="800000"/>
                <a:headEnd/>
                <a:tailEnd/>
              </a:ln>
            </p:spPr>
          </p:pic>
          <p:sp>
            <p:nvSpPr>
              <p:cNvPr id="33" name="Text Box 37"/>
              <p:cNvSpPr txBox="1">
                <a:spLocks noChangeArrowheads="1"/>
              </p:cNvSpPr>
              <p:nvPr/>
            </p:nvSpPr>
            <p:spPr bwMode="auto">
              <a:xfrm>
                <a:off x="0" y="3465004"/>
                <a:ext cx="4572000" cy="923330"/>
              </a:xfrm>
              <a:prstGeom prst="rect">
                <a:avLst/>
              </a:prstGeom>
              <a:solidFill>
                <a:srgbClr val="FFC000"/>
              </a:solidFill>
              <a:ln>
                <a:noFill/>
              </a:ln>
              <a:effectLst/>
              <a:extLst/>
            </p:spPr>
            <p:txBody>
              <a:bodyPr wrap="square">
                <a:spAutoFit/>
              </a:bodyPr>
              <a:lstStyle/>
              <a:p>
                <a:pPr algn="ctr">
                  <a:defRPr/>
                </a:pPr>
                <a:r>
                  <a:rPr kumimoji="1" lang="en-US" altLang="ja-JP" sz="1800" dirty="0" smtClean="0">
                    <a:latin typeface="Calibri" pitchFamily="34" charset="0"/>
                    <a:cs typeface="Calibri" pitchFamily="34" charset="0"/>
                  </a:rPr>
                  <a:t>Two events of Element 114 observed to adsorb on Au at room temperature:</a:t>
                </a:r>
              </a:p>
              <a:p>
                <a:pPr algn="ctr">
                  <a:defRPr/>
                </a:pPr>
                <a:r>
                  <a:rPr kumimoji="1" lang="en-US" altLang="ja-JP" sz="1800" dirty="0" smtClean="0">
                    <a:latin typeface="Calibri" pitchFamily="34" charset="0"/>
                    <a:cs typeface="Calibri" pitchFamily="34" charset="0"/>
                  </a:rPr>
                  <a:t>-</a:t>
                </a:r>
                <a:r>
                  <a:rPr kumimoji="1" lang="el-GR" altLang="ja-JP" sz="1800" dirty="0" smtClean="0">
                    <a:latin typeface="Calibri" pitchFamily="34" charset="0"/>
                    <a:cs typeface="Calibri" pitchFamily="34" charset="0"/>
                  </a:rPr>
                  <a:t>Δ</a:t>
                </a:r>
                <a:r>
                  <a:rPr kumimoji="1" lang="en-US" altLang="ja-JP" sz="1800" dirty="0" err="1" smtClean="0">
                    <a:latin typeface="Calibri" pitchFamily="34" charset="0"/>
                    <a:cs typeface="Calibri" pitchFamily="34" charset="0"/>
                  </a:rPr>
                  <a:t>H</a:t>
                </a:r>
                <a:r>
                  <a:rPr kumimoji="1" lang="en-US" altLang="ja-JP" sz="1800" baseline="30000" dirty="0" err="1" smtClean="0">
                    <a:latin typeface="Calibri" pitchFamily="34" charset="0"/>
                    <a:cs typeface="Calibri" pitchFamily="34" charset="0"/>
                  </a:rPr>
                  <a:t>Au</a:t>
                </a:r>
                <a:r>
                  <a:rPr kumimoji="1" lang="en-US" altLang="ja-JP" sz="1800" baseline="30000" dirty="0" smtClean="0">
                    <a:latin typeface="Calibri" pitchFamily="34" charset="0"/>
                    <a:cs typeface="Calibri" pitchFamily="34" charset="0"/>
                  </a:rPr>
                  <a:t> </a:t>
                </a:r>
                <a:r>
                  <a:rPr lang="en-US" altLang="ja-JP" sz="1800" dirty="0" smtClean="0">
                    <a:latin typeface="Calibri" pitchFamily="34" charset="0"/>
                    <a:cs typeface="Calibri" pitchFamily="34" charset="0"/>
                  </a:rPr>
                  <a:t>= &gt;48 kJ mol</a:t>
                </a:r>
                <a:r>
                  <a:rPr lang="en-US" altLang="ja-JP" sz="1800" baseline="30000" dirty="0" smtClean="0">
                    <a:latin typeface="Calibri" pitchFamily="34" charset="0"/>
                    <a:cs typeface="Calibri" pitchFamily="34" charset="0"/>
                  </a:rPr>
                  <a:t>-1 </a:t>
                </a:r>
                <a:endParaRPr kumimoji="1" lang="en-US" altLang="ja-JP" sz="1800" dirty="0">
                  <a:latin typeface="Calibri" pitchFamily="34" charset="0"/>
                  <a:cs typeface="Calibri" pitchFamily="34" charset="0"/>
                </a:endParaRPr>
              </a:p>
            </p:txBody>
          </p:sp>
        </p:grpSp>
        <p:grpSp>
          <p:nvGrpSpPr>
            <p:cNvPr id="2" name="Group 66"/>
            <p:cNvGrpSpPr/>
            <p:nvPr/>
          </p:nvGrpSpPr>
          <p:grpSpPr>
            <a:xfrm>
              <a:off x="4552011" y="1295400"/>
              <a:ext cx="4591990" cy="5410200"/>
              <a:chOff x="4552011" y="1295400"/>
              <a:chExt cx="4591990" cy="5410200"/>
            </a:xfrm>
          </p:grpSpPr>
          <p:pic>
            <p:nvPicPr>
              <p:cNvPr id="2071" name="Picture 23" descr="Distributions"/>
              <p:cNvPicPr>
                <a:picLocks noChangeAspect="1" noChangeArrowheads="1"/>
              </p:cNvPicPr>
              <p:nvPr/>
            </p:nvPicPr>
            <p:blipFill>
              <a:blip r:embed="rId7" cstate="print"/>
              <a:srcRect/>
              <a:stretch>
                <a:fillRect/>
              </a:stretch>
            </p:blipFill>
            <p:spPr bwMode="auto">
              <a:xfrm>
                <a:off x="4552011" y="1295400"/>
                <a:ext cx="4591990" cy="5410200"/>
              </a:xfrm>
              <a:prstGeom prst="rect">
                <a:avLst/>
              </a:prstGeom>
              <a:noFill/>
              <a:ln w="9525">
                <a:noFill/>
                <a:miter lim="800000"/>
                <a:headEnd/>
                <a:tailEnd/>
              </a:ln>
            </p:spPr>
          </p:pic>
          <p:sp>
            <p:nvSpPr>
              <p:cNvPr id="38" name="Rectangle 37"/>
              <p:cNvSpPr/>
              <p:nvPr/>
            </p:nvSpPr>
            <p:spPr bwMode="auto">
              <a:xfrm>
                <a:off x="5681663" y="2200275"/>
                <a:ext cx="1381125" cy="261938"/>
              </a:xfrm>
              <a:prstGeom prst="rect">
                <a:avLst/>
              </a:prstGeom>
              <a:solidFill>
                <a:schemeClr val="bg1"/>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eaLnBrk="0" hangingPunct="0"/>
                <a:endParaRPr lang="en-US" sz="2400" b="0">
                  <a:solidFill>
                    <a:srgbClr val="000000"/>
                  </a:solidFill>
                </a:endParaRPr>
              </a:p>
            </p:txBody>
          </p:sp>
          <p:sp>
            <p:nvSpPr>
              <p:cNvPr id="39" name="Rectangle 38"/>
              <p:cNvSpPr/>
              <p:nvPr/>
            </p:nvSpPr>
            <p:spPr bwMode="auto">
              <a:xfrm>
                <a:off x="6900863" y="2171700"/>
                <a:ext cx="100012" cy="733425"/>
              </a:xfrm>
              <a:prstGeom prst="rect">
                <a:avLst/>
              </a:prstGeom>
              <a:solidFill>
                <a:schemeClr val="bg1"/>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eaLnBrk="0" hangingPunct="0"/>
                <a:endParaRPr lang="en-US" sz="2400" b="0">
                  <a:solidFill>
                    <a:srgbClr val="000000"/>
                  </a:solidFill>
                </a:endParaRPr>
              </a:p>
            </p:txBody>
          </p:sp>
          <p:cxnSp>
            <p:nvCxnSpPr>
              <p:cNvPr id="41" name="Straight Connector 40"/>
              <p:cNvCxnSpPr/>
              <p:nvPr/>
            </p:nvCxnSpPr>
            <p:spPr bwMode="auto">
              <a:xfrm>
                <a:off x="6948488" y="2157413"/>
                <a:ext cx="0" cy="804862"/>
              </a:xfrm>
              <a:prstGeom prst="line">
                <a:avLst/>
              </a:prstGeom>
              <a:solidFill>
                <a:schemeClr val="accent1"/>
              </a:solidFill>
              <a:ln w="19050" cap="flat" cmpd="sng" algn="ctr">
                <a:solidFill>
                  <a:schemeClr val="tx1"/>
                </a:solidFill>
                <a:prstDash val="sysDot"/>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42" name="Rectangle 41"/>
              <p:cNvSpPr/>
              <p:nvPr/>
            </p:nvSpPr>
            <p:spPr bwMode="auto">
              <a:xfrm>
                <a:off x="7343775" y="2238375"/>
                <a:ext cx="257175" cy="209550"/>
              </a:xfrm>
              <a:prstGeom prst="rect">
                <a:avLst/>
              </a:prstGeom>
              <a:solidFill>
                <a:schemeClr val="bg1"/>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eaLnBrk="0" hangingPunct="0"/>
                <a:endParaRPr lang="en-US" sz="2400" b="0">
                  <a:solidFill>
                    <a:srgbClr val="000000"/>
                  </a:solidFill>
                </a:endParaRPr>
              </a:p>
            </p:txBody>
          </p:sp>
          <p:grpSp>
            <p:nvGrpSpPr>
              <p:cNvPr id="3" name="Group 42"/>
              <p:cNvGrpSpPr/>
              <p:nvPr/>
            </p:nvGrpSpPr>
            <p:grpSpPr>
              <a:xfrm>
                <a:off x="5967444" y="2228850"/>
                <a:ext cx="2121093" cy="379591"/>
                <a:chOff x="5967444" y="2228850"/>
                <a:chExt cx="2121093" cy="379591"/>
              </a:xfrm>
            </p:grpSpPr>
            <p:sp>
              <p:nvSpPr>
                <p:cNvPr id="36" name="TextBox 35"/>
                <p:cNvSpPr txBox="1"/>
                <p:nvPr/>
              </p:nvSpPr>
              <p:spPr>
                <a:xfrm>
                  <a:off x="6610385" y="2228850"/>
                  <a:ext cx="332142" cy="379591"/>
                </a:xfrm>
                <a:prstGeom prst="rect">
                  <a:avLst/>
                </a:prstGeom>
                <a:noFill/>
              </p:spPr>
              <p:txBody>
                <a:bodyPr wrap="none" rtlCol="0">
                  <a:spAutoFit/>
                </a:bodyPr>
                <a:lstStyle/>
                <a:p>
                  <a:pPr eaLnBrk="0" hangingPunct="0"/>
                  <a:r>
                    <a:rPr lang="en-US" sz="1400" b="0" baseline="30000" dirty="0" smtClean="0">
                      <a:solidFill>
                        <a:srgbClr val="000000"/>
                      </a:solidFill>
                    </a:rPr>
                    <a:t>Au</a:t>
                  </a:r>
                </a:p>
                <a:p>
                  <a:pPr eaLnBrk="0" hangingPunct="0"/>
                  <a:r>
                    <a:rPr lang="en-US" sz="1400" b="0" baseline="30000" dirty="0" smtClean="0">
                      <a:solidFill>
                        <a:srgbClr val="000000"/>
                      </a:solidFill>
                    </a:rPr>
                    <a:t>a</a:t>
                  </a:r>
                  <a:endParaRPr lang="en-US" sz="1400" b="0" baseline="30000" dirty="0">
                    <a:solidFill>
                      <a:srgbClr val="000000"/>
                    </a:solidFill>
                  </a:endParaRPr>
                </a:p>
              </p:txBody>
            </p:sp>
            <p:sp>
              <p:nvSpPr>
                <p:cNvPr id="35" name="TextBox 34"/>
                <p:cNvSpPr txBox="1"/>
                <p:nvPr/>
              </p:nvSpPr>
              <p:spPr>
                <a:xfrm>
                  <a:off x="5967444" y="2228850"/>
                  <a:ext cx="2121093" cy="307777"/>
                </a:xfrm>
                <a:prstGeom prst="rect">
                  <a:avLst/>
                </a:prstGeom>
                <a:noFill/>
              </p:spPr>
              <p:txBody>
                <a:bodyPr wrap="none" rtlCol="0">
                  <a:spAutoFit/>
                </a:bodyPr>
                <a:lstStyle/>
                <a:p>
                  <a:pPr eaLnBrk="0" hangingPunct="0"/>
                  <a:r>
                    <a:rPr lang="en-US" sz="1400" b="0" dirty="0" err="1" smtClean="0">
                      <a:solidFill>
                        <a:srgbClr val="000000"/>
                      </a:solidFill>
                      <a:latin typeface="Arial"/>
                    </a:rPr>
                    <a:t>Pb</a:t>
                  </a:r>
                  <a:r>
                    <a:rPr lang="en-US" sz="1400" b="0" dirty="0" smtClean="0">
                      <a:solidFill>
                        <a:srgbClr val="000000"/>
                      </a:solidFill>
                      <a:latin typeface="Arial"/>
                    </a:rPr>
                    <a:t>: -</a:t>
                  </a:r>
                  <a:r>
                    <a:rPr lang="en-US" sz="1400" b="0" dirty="0" smtClean="0">
                      <a:solidFill>
                        <a:srgbClr val="000000"/>
                      </a:solidFill>
                      <a:latin typeface="Symbol" pitchFamily="18" charset="2"/>
                    </a:rPr>
                    <a:t>D</a:t>
                  </a:r>
                  <a:r>
                    <a:rPr lang="en-US" sz="1400" b="0" dirty="0" smtClean="0">
                      <a:solidFill>
                        <a:srgbClr val="000000"/>
                      </a:solidFill>
                    </a:rPr>
                    <a:t>H    :  &gt;285 kJ/mol</a:t>
                  </a:r>
                  <a:endParaRPr lang="en-US" sz="1400" b="0" dirty="0">
                    <a:solidFill>
                      <a:srgbClr val="000000"/>
                    </a:solidFill>
                  </a:endParaRPr>
                </a:p>
              </p:txBody>
            </p:sp>
          </p:grpSp>
          <p:sp>
            <p:nvSpPr>
              <p:cNvPr id="47" name="Rectangle 46"/>
              <p:cNvSpPr/>
              <p:nvPr/>
            </p:nvSpPr>
            <p:spPr bwMode="auto">
              <a:xfrm>
                <a:off x="7372350" y="3028950"/>
                <a:ext cx="247650" cy="195263"/>
              </a:xfrm>
              <a:prstGeom prst="rect">
                <a:avLst/>
              </a:prstGeom>
              <a:solidFill>
                <a:schemeClr val="bg1"/>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eaLnBrk="0" hangingPunct="0"/>
                <a:endParaRPr lang="en-US" sz="2400" b="0">
                  <a:solidFill>
                    <a:srgbClr val="000000"/>
                  </a:solidFill>
                </a:endParaRPr>
              </a:p>
            </p:txBody>
          </p:sp>
          <p:sp>
            <p:nvSpPr>
              <p:cNvPr id="48" name="Rectangle 47"/>
              <p:cNvSpPr/>
              <p:nvPr/>
            </p:nvSpPr>
            <p:spPr bwMode="auto">
              <a:xfrm>
                <a:off x="5748338" y="2990850"/>
                <a:ext cx="1190625" cy="238125"/>
              </a:xfrm>
              <a:prstGeom prst="rect">
                <a:avLst/>
              </a:prstGeom>
              <a:solidFill>
                <a:schemeClr val="bg1"/>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eaLnBrk="0" hangingPunct="0"/>
                <a:endParaRPr lang="en-US" sz="2400" b="0">
                  <a:solidFill>
                    <a:srgbClr val="000000"/>
                  </a:solidFill>
                </a:endParaRPr>
              </a:p>
            </p:txBody>
          </p:sp>
          <p:grpSp>
            <p:nvGrpSpPr>
              <p:cNvPr id="4" name="Group 43"/>
              <p:cNvGrpSpPr/>
              <p:nvPr/>
            </p:nvGrpSpPr>
            <p:grpSpPr>
              <a:xfrm>
                <a:off x="5976979" y="2971773"/>
                <a:ext cx="1927131" cy="379591"/>
                <a:chOff x="5967444" y="2228850"/>
                <a:chExt cx="1927131" cy="379591"/>
              </a:xfrm>
            </p:grpSpPr>
            <p:sp>
              <p:nvSpPr>
                <p:cNvPr id="45" name="TextBox 44"/>
                <p:cNvSpPr txBox="1"/>
                <p:nvPr/>
              </p:nvSpPr>
              <p:spPr>
                <a:xfrm>
                  <a:off x="6610385" y="2228850"/>
                  <a:ext cx="332142" cy="379591"/>
                </a:xfrm>
                <a:prstGeom prst="rect">
                  <a:avLst/>
                </a:prstGeom>
                <a:noFill/>
              </p:spPr>
              <p:txBody>
                <a:bodyPr wrap="none" rtlCol="0">
                  <a:spAutoFit/>
                </a:bodyPr>
                <a:lstStyle/>
                <a:p>
                  <a:pPr eaLnBrk="0" hangingPunct="0"/>
                  <a:r>
                    <a:rPr lang="en-US" sz="1400" b="0" baseline="30000" dirty="0" smtClean="0">
                      <a:solidFill>
                        <a:srgbClr val="000000"/>
                      </a:solidFill>
                    </a:rPr>
                    <a:t>Au</a:t>
                  </a:r>
                </a:p>
                <a:p>
                  <a:pPr eaLnBrk="0" hangingPunct="0"/>
                  <a:r>
                    <a:rPr lang="en-US" sz="1400" b="0" baseline="30000" dirty="0" smtClean="0">
                      <a:solidFill>
                        <a:srgbClr val="000000"/>
                      </a:solidFill>
                    </a:rPr>
                    <a:t>a</a:t>
                  </a:r>
                  <a:endParaRPr lang="en-US" sz="1400" b="0" baseline="30000" dirty="0">
                    <a:solidFill>
                      <a:srgbClr val="000000"/>
                    </a:solidFill>
                  </a:endParaRPr>
                </a:p>
              </p:txBody>
            </p:sp>
            <p:sp>
              <p:nvSpPr>
                <p:cNvPr id="46" name="TextBox 45"/>
                <p:cNvSpPr txBox="1"/>
                <p:nvPr/>
              </p:nvSpPr>
              <p:spPr>
                <a:xfrm>
                  <a:off x="5967444" y="2228850"/>
                  <a:ext cx="1927131" cy="307777"/>
                </a:xfrm>
                <a:prstGeom prst="rect">
                  <a:avLst/>
                </a:prstGeom>
                <a:noFill/>
              </p:spPr>
              <p:txBody>
                <a:bodyPr wrap="none" rtlCol="0">
                  <a:spAutoFit/>
                </a:bodyPr>
                <a:lstStyle/>
                <a:p>
                  <a:pPr eaLnBrk="0" hangingPunct="0"/>
                  <a:r>
                    <a:rPr lang="en-US" sz="1400" b="0" dirty="0" smtClean="0">
                      <a:solidFill>
                        <a:srgbClr val="000000"/>
                      </a:solidFill>
                      <a:latin typeface="Arial"/>
                    </a:rPr>
                    <a:t>Hg: -</a:t>
                  </a:r>
                  <a:r>
                    <a:rPr lang="en-US" sz="1400" b="0" dirty="0" smtClean="0">
                      <a:solidFill>
                        <a:srgbClr val="000000"/>
                      </a:solidFill>
                      <a:latin typeface="Symbol" pitchFamily="18" charset="2"/>
                    </a:rPr>
                    <a:t>D</a:t>
                  </a:r>
                  <a:r>
                    <a:rPr lang="en-US" sz="1400" b="0" dirty="0" smtClean="0">
                      <a:solidFill>
                        <a:srgbClr val="000000"/>
                      </a:solidFill>
                    </a:rPr>
                    <a:t>H    :  98 kJ/mol</a:t>
                  </a:r>
                  <a:endParaRPr lang="en-US" sz="1400" b="0" dirty="0">
                    <a:solidFill>
                      <a:srgbClr val="000000"/>
                    </a:solidFill>
                  </a:endParaRPr>
                </a:p>
              </p:txBody>
            </p:sp>
          </p:grpSp>
          <p:sp>
            <p:nvSpPr>
              <p:cNvPr id="49" name="Rectangle 48"/>
              <p:cNvSpPr/>
              <p:nvPr/>
            </p:nvSpPr>
            <p:spPr bwMode="auto">
              <a:xfrm>
                <a:off x="7339013" y="3833813"/>
                <a:ext cx="261937" cy="209550"/>
              </a:xfrm>
              <a:prstGeom prst="rect">
                <a:avLst/>
              </a:prstGeom>
              <a:solidFill>
                <a:schemeClr val="bg1"/>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eaLnBrk="0" hangingPunct="0"/>
                <a:endParaRPr lang="en-US" sz="2400" b="0">
                  <a:solidFill>
                    <a:srgbClr val="000000"/>
                  </a:solidFill>
                </a:endParaRPr>
              </a:p>
            </p:txBody>
          </p:sp>
          <p:sp>
            <p:nvSpPr>
              <p:cNvPr id="50" name="Rectangle 49"/>
              <p:cNvSpPr/>
              <p:nvPr/>
            </p:nvSpPr>
            <p:spPr bwMode="auto">
              <a:xfrm>
                <a:off x="5743575" y="3795712"/>
                <a:ext cx="1190625" cy="228600"/>
              </a:xfrm>
              <a:prstGeom prst="rect">
                <a:avLst/>
              </a:prstGeom>
              <a:solidFill>
                <a:schemeClr val="bg1"/>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eaLnBrk="0" hangingPunct="0"/>
                <a:endParaRPr lang="en-US" sz="2400" b="0">
                  <a:solidFill>
                    <a:srgbClr val="000000"/>
                  </a:solidFill>
                </a:endParaRPr>
              </a:p>
            </p:txBody>
          </p:sp>
          <p:grpSp>
            <p:nvGrpSpPr>
              <p:cNvPr id="5" name="Group 53"/>
              <p:cNvGrpSpPr/>
              <p:nvPr/>
            </p:nvGrpSpPr>
            <p:grpSpPr>
              <a:xfrm>
                <a:off x="5957923" y="3824266"/>
                <a:ext cx="1927131" cy="393880"/>
                <a:chOff x="6015079" y="3824266"/>
                <a:chExt cx="1927131" cy="393880"/>
              </a:xfrm>
            </p:grpSpPr>
            <p:sp>
              <p:nvSpPr>
                <p:cNvPr id="52" name="TextBox 51"/>
                <p:cNvSpPr txBox="1"/>
                <p:nvPr/>
              </p:nvSpPr>
              <p:spPr>
                <a:xfrm>
                  <a:off x="6643731" y="3838555"/>
                  <a:ext cx="344966" cy="379591"/>
                </a:xfrm>
                <a:prstGeom prst="rect">
                  <a:avLst/>
                </a:prstGeom>
                <a:noFill/>
              </p:spPr>
              <p:txBody>
                <a:bodyPr wrap="none" rtlCol="0">
                  <a:spAutoFit/>
                </a:bodyPr>
                <a:lstStyle/>
                <a:p>
                  <a:pPr eaLnBrk="0" hangingPunct="0"/>
                  <a:r>
                    <a:rPr lang="en-US" sz="1400" b="0" baseline="30000" dirty="0" smtClean="0">
                      <a:solidFill>
                        <a:srgbClr val="000000"/>
                      </a:solidFill>
                    </a:rPr>
                    <a:t>Ice</a:t>
                  </a:r>
                </a:p>
                <a:p>
                  <a:pPr eaLnBrk="0" hangingPunct="0"/>
                  <a:r>
                    <a:rPr lang="en-US" sz="1400" b="0" baseline="30000" dirty="0" smtClean="0">
                      <a:solidFill>
                        <a:srgbClr val="000000"/>
                      </a:solidFill>
                    </a:rPr>
                    <a:t>a</a:t>
                  </a:r>
                  <a:endParaRPr lang="en-US" sz="1400" b="0" baseline="30000" dirty="0">
                    <a:solidFill>
                      <a:srgbClr val="000000"/>
                    </a:solidFill>
                  </a:endParaRPr>
                </a:p>
              </p:txBody>
            </p:sp>
            <p:sp>
              <p:nvSpPr>
                <p:cNvPr id="53" name="TextBox 52"/>
                <p:cNvSpPr txBox="1"/>
                <p:nvPr/>
              </p:nvSpPr>
              <p:spPr>
                <a:xfrm>
                  <a:off x="6015079" y="3824266"/>
                  <a:ext cx="1927131" cy="307777"/>
                </a:xfrm>
                <a:prstGeom prst="rect">
                  <a:avLst/>
                </a:prstGeom>
                <a:noFill/>
              </p:spPr>
              <p:txBody>
                <a:bodyPr wrap="none" rtlCol="0">
                  <a:spAutoFit/>
                </a:bodyPr>
                <a:lstStyle/>
                <a:p>
                  <a:pPr eaLnBrk="0" hangingPunct="0"/>
                  <a:r>
                    <a:rPr lang="en-US" sz="1400" b="0" dirty="0" err="1" smtClean="0">
                      <a:solidFill>
                        <a:srgbClr val="000000"/>
                      </a:solidFill>
                      <a:latin typeface="Arial"/>
                    </a:rPr>
                    <a:t>Rn</a:t>
                  </a:r>
                  <a:r>
                    <a:rPr lang="en-US" sz="1400" b="0" dirty="0" smtClean="0">
                      <a:solidFill>
                        <a:srgbClr val="000000"/>
                      </a:solidFill>
                      <a:latin typeface="Arial"/>
                    </a:rPr>
                    <a:t>: -</a:t>
                  </a:r>
                  <a:r>
                    <a:rPr lang="en-US" sz="1400" b="0" dirty="0" smtClean="0">
                      <a:solidFill>
                        <a:srgbClr val="000000"/>
                      </a:solidFill>
                      <a:latin typeface="Symbol" pitchFamily="18" charset="2"/>
                    </a:rPr>
                    <a:t>D</a:t>
                  </a:r>
                  <a:r>
                    <a:rPr lang="en-US" sz="1400" b="0" dirty="0" smtClean="0">
                      <a:solidFill>
                        <a:srgbClr val="000000"/>
                      </a:solidFill>
                    </a:rPr>
                    <a:t>H    :  98 kJ/mol</a:t>
                  </a:r>
                  <a:endParaRPr lang="en-US" sz="1400" b="0" dirty="0">
                    <a:solidFill>
                      <a:srgbClr val="000000"/>
                    </a:solidFill>
                  </a:endParaRPr>
                </a:p>
              </p:txBody>
            </p:sp>
          </p:grpSp>
          <p:sp>
            <p:nvSpPr>
              <p:cNvPr id="58" name="Rectangle 57"/>
              <p:cNvSpPr/>
              <p:nvPr/>
            </p:nvSpPr>
            <p:spPr bwMode="auto">
              <a:xfrm>
                <a:off x="5743575" y="5362575"/>
                <a:ext cx="1195388" cy="300038"/>
              </a:xfrm>
              <a:prstGeom prst="rect">
                <a:avLst/>
              </a:prstGeom>
              <a:solidFill>
                <a:schemeClr val="bg1"/>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eaLnBrk="0" hangingPunct="0"/>
                <a:endParaRPr lang="en-US" sz="2400" b="0">
                  <a:solidFill>
                    <a:srgbClr val="000000"/>
                  </a:solidFill>
                </a:endParaRPr>
              </a:p>
            </p:txBody>
          </p:sp>
          <p:sp>
            <p:nvSpPr>
              <p:cNvPr id="59" name="Rectangle 58"/>
              <p:cNvSpPr/>
              <p:nvPr/>
            </p:nvSpPr>
            <p:spPr bwMode="auto">
              <a:xfrm>
                <a:off x="7339013" y="5400675"/>
                <a:ext cx="285750" cy="233363"/>
              </a:xfrm>
              <a:prstGeom prst="rect">
                <a:avLst/>
              </a:prstGeom>
              <a:solidFill>
                <a:schemeClr val="bg1"/>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eaLnBrk="0" hangingPunct="0"/>
                <a:endParaRPr lang="en-US" sz="2400" b="0">
                  <a:solidFill>
                    <a:srgbClr val="000000"/>
                  </a:solidFill>
                </a:endParaRPr>
              </a:p>
            </p:txBody>
          </p:sp>
          <p:grpSp>
            <p:nvGrpSpPr>
              <p:cNvPr id="6" name="Group 54"/>
              <p:cNvGrpSpPr/>
              <p:nvPr/>
            </p:nvGrpSpPr>
            <p:grpSpPr>
              <a:xfrm>
                <a:off x="5943644" y="5424476"/>
                <a:ext cx="1927131" cy="389117"/>
                <a:chOff x="6015079" y="3824266"/>
                <a:chExt cx="1927131" cy="389117"/>
              </a:xfrm>
            </p:grpSpPr>
            <p:sp>
              <p:nvSpPr>
                <p:cNvPr id="56" name="TextBox 55"/>
                <p:cNvSpPr txBox="1"/>
                <p:nvPr/>
              </p:nvSpPr>
              <p:spPr>
                <a:xfrm>
                  <a:off x="6643731" y="3833792"/>
                  <a:ext cx="332142" cy="379591"/>
                </a:xfrm>
                <a:prstGeom prst="rect">
                  <a:avLst/>
                </a:prstGeom>
                <a:noFill/>
              </p:spPr>
              <p:txBody>
                <a:bodyPr wrap="none" rtlCol="0">
                  <a:spAutoFit/>
                </a:bodyPr>
                <a:lstStyle/>
                <a:p>
                  <a:pPr eaLnBrk="0" hangingPunct="0"/>
                  <a:r>
                    <a:rPr lang="en-US" sz="1400" b="0" baseline="30000" dirty="0" smtClean="0">
                      <a:solidFill>
                        <a:srgbClr val="000000"/>
                      </a:solidFill>
                    </a:rPr>
                    <a:t>Au</a:t>
                  </a:r>
                </a:p>
                <a:p>
                  <a:pPr eaLnBrk="0" hangingPunct="0"/>
                  <a:r>
                    <a:rPr lang="en-US" sz="1400" b="0" baseline="30000" dirty="0" smtClean="0">
                      <a:solidFill>
                        <a:srgbClr val="000000"/>
                      </a:solidFill>
                    </a:rPr>
                    <a:t>a</a:t>
                  </a:r>
                  <a:endParaRPr lang="en-US" sz="1400" b="0" baseline="30000" dirty="0">
                    <a:solidFill>
                      <a:srgbClr val="000000"/>
                    </a:solidFill>
                  </a:endParaRPr>
                </a:p>
              </p:txBody>
            </p:sp>
            <p:sp>
              <p:nvSpPr>
                <p:cNvPr id="57" name="TextBox 56"/>
                <p:cNvSpPr txBox="1"/>
                <p:nvPr/>
              </p:nvSpPr>
              <p:spPr>
                <a:xfrm>
                  <a:off x="6015079" y="3824266"/>
                  <a:ext cx="1927131" cy="307777"/>
                </a:xfrm>
                <a:prstGeom prst="rect">
                  <a:avLst/>
                </a:prstGeom>
                <a:noFill/>
              </p:spPr>
              <p:txBody>
                <a:bodyPr wrap="none" rtlCol="0">
                  <a:spAutoFit/>
                </a:bodyPr>
                <a:lstStyle/>
                <a:p>
                  <a:pPr eaLnBrk="0" hangingPunct="0"/>
                  <a:r>
                    <a:rPr lang="en-US" sz="1400" b="0" dirty="0" err="1" smtClean="0">
                      <a:solidFill>
                        <a:srgbClr val="000000"/>
                      </a:solidFill>
                      <a:latin typeface="Arial"/>
                    </a:rPr>
                    <a:t>Cn</a:t>
                  </a:r>
                  <a:r>
                    <a:rPr lang="en-US" sz="1400" b="0" dirty="0" smtClean="0">
                      <a:solidFill>
                        <a:srgbClr val="000000"/>
                      </a:solidFill>
                      <a:latin typeface="Arial"/>
                    </a:rPr>
                    <a:t>: -</a:t>
                  </a:r>
                  <a:r>
                    <a:rPr lang="en-US" sz="1400" b="0" dirty="0" smtClean="0">
                      <a:solidFill>
                        <a:srgbClr val="000000"/>
                      </a:solidFill>
                      <a:latin typeface="Symbol" pitchFamily="18" charset="2"/>
                    </a:rPr>
                    <a:t>D</a:t>
                  </a:r>
                  <a:r>
                    <a:rPr lang="en-US" sz="1400" b="0" dirty="0" smtClean="0">
                      <a:solidFill>
                        <a:srgbClr val="000000"/>
                      </a:solidFill>
                    </a:rPr>
                    <a:t>H    :  52 kJ/mol</a:t>
                  </a:r>
                  <a:endParaRPr lang="en-US" sz="1400" b="0" dirty="0">
                    <a:solidFill>
                      <a:srgbClr val="000000"/>
                    </a:solidFill>
                  </a:endParaRPr>
                </a:p>
              </p:txBody>
            </p:sp>
          </p:grpSp>
          <p:sp>
            <p:nvSpPr>
              <p:cNvPr id="60" name="Rectangle 59"/>
              <p:cNvSpPr/>
              <p:nvPr/>
            </p:nvSpPr>
            <p:spPr bwMode="auto">
              <a:xfrm>
                <a:off x="7377113" y="4605338"/>
                <a:ext cx="957262" cy="228600"/>
              </a:xfrm>
              <a:prstGeom prst="rect">
                <a:avLst/>
              </a:prstGeom>
              <a:solidFill>
                <a:schemeClr val="bg1"/>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eaLnBrk="0" hangingPunct="0"/>
                <a:endParaRPr lang="en-US" sz="2400" b="0">
                  <a:solidFill>
                    <a:srgbClr val="000000"/>
                  </a:solidFill>
                </a:endParaRPr>
              </a:p>
            </p:txBody>
          </p:sp>
          <p:sp>
            <p:nvSpPr>
              <p:cNvPr id="61" name="Rectangle 60"/>
              <p:cNvSpPr/>
              <p:nvPr/>
            </p:nvSpPr>
            <p:spPr bwMode="auto">
              <a:xfrm>
                <a:off x="5667375" y="4581525"/>
                <a:ext cx="1271588" cy="204788"/>
              </a:xfrm>
              <a:prstGeom prst="rect">
                <a:avLst/>
              </a:prstGeom>
              <a:solidFill>
                <a:schemeClr val="bg1"/>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eaLnBrk="0" hangingPunct="0"/>
                <a:endParaRPr lang="en-US" sz="2400" b="0">
                  <a:solidFill>
                    <a:srgbClr val="000000"/>
                  </a:solidFill>
                </a:endParaRPr>
              </a:p>
            </p:txBody>
          </p:sp>
          <p:sp>
            <p:nvSpPr>
              <p:cNvPr id="62" name="Rectangle 61"/>
              <p:cNvSpPr/>
              <p:nvPr/>
            </p:nvSpPr>
            <p:spPr bwMode="auto">
              <a:xfrm>
                <a:off x="5881688" y="4767263"/>
                <a:ext cx="171450" cy="100012"/>
              </a:xfrm>
              <a:prstGeom prst="rect">
                <a:avLst/>
              </a:prstGeom>
              <a:solidFill>
                <a:schemeClr val="bg1"/>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eaLnBrk="0" hangingPunct="0"/>
                <a:endParaRPr lang="en-US" sz="2400" b="0">
                  <a:solidFill>
                    <a:srgbClr val="000000"/>
                  </a:solidFill>
                </a:endParaRPr>
              </a:p>
            </p:txBody>
          </p:sp>
          <p:sp>
            <p:nvSpPr>
              <p:cNvPr id="63" name="Rectangle 62"/>
              <p:cNvSpPr/>
              <p:nvPr/>
            </p:nvSpPr>
            <p:spPr bwMode="auto">
              <a:xfrm>
                <a:off x="6343651" y="4824413"/>
                <a:ext cx="600075" cy="209550"/>
              </a:xfrm>
              <a:prstGeom prst="rect">
                <a:avLst/>
              </a:prstGeom>
              <a:solidFill>
                <a:schemeClr val="bg1"/>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eaLnBrk="0" hangingPunct="0"/>
                <a:endParaRPr lang="en-US" sz="2400" b="0">
                  <a:solidFill>
                    <a:srgbClr val="000000"/>
                  </a:solidFill>
                </a:endParaRPr>
              </a:p>
            </p:txBody>
          </p:sp>
          <p:grpSp>
            <p:nvGrpSpPr>
              <p:cNvPr id="7" name="Group 63"/>
              <p:cNvGrpSpPr/>
              <p:nvPr/>
            </p:nvGrpSpPr>
            <p:grpSpPr>
              <a:xfrm>
                <a:off x="5857915" y="4614851"/>
                <a:ext cx="2793842" cy="389120"/>
                <a:chOff x="6015079" y="3824266"/>
                <a:chExt cx="2793842" cy="389120"/>
              </a:xfrm>
            </p:grpSpPr>
            <p:sp>
              <p:nvSpPr>
                <p:cNvPr id="65" name="TextBox 64"/>
                <p:cNvSpPr txBox="1"/>
                <p:nvPr/>
              </p:nvSpPr>
              <p:spPr>
                <a:xfrm>
                  <a:off x="7400973" y="3833795"/>
                  <a:ext cx="332142" cy="379591"/>
                </a:xfrm>
                <a:prstGeom prst="rect">
                  <a:avLst/>
                </a:prstGeom>
                <a:noFill/>
              </p:spPr>
              <p:txBody>
                <a:bodyPr wrap="none" rtlCol="0">
                  <a:spAutoFit/>
                </a:bodyPr>
                <a:lstStyle/>
                <a:p>
                  <a:pPr eaLnBrk="0" hangingPunct="0"/>
                  <a:r>
                    <a:rPr lang="en-US" sz="1400" b="0" baseline="30000" dirty="0" smtClean="0">
                      <a:solidFill>
                        <a:srgbClr val="000000"/>
                      </a:solidFill>
                    </a:rPr>
                    <a:t>Au</a:t>
                  </a:r>
                </a:p>
                <a:p>
                  <a:pPr eaLnBrk="0" hangingPunct="0"/>
                  <a:r>
                    <a:rPr lang="en-US" sz="1400" b="0" baseline="30000" dirty="0" smtClean="0">
                      <a:solidFill>
                        <a:srgbClr val="000000"/>
                      </a:solidFill>
                    </a:rPr>
                    <a:t>a</a:t>
                  </a:r>
                  <a:endParaRPr lang="en-US" sz="1400" b="0" baseline="30000" dirty="0">
                    <a:solidFill>
                      <a:srgbClr val="000000"/>
                    </a:solidFill>
                  </a:endParaRPr>
                </a:p>
              </p:txBody>
            </p:sp>
            <p:sp>
              <p:nvSpPr>
                <p:cNvPr id="66" name="TextBox 65"/>
                <p:cNvSpPr txBox="1"/>
                <p:nvPr/>
              </p:nvSpPr>
              <p:spPr>
                <a:xfrm>
                  <a:off x="6015079" y="3824266"/>
                  <a:ext cx="2793842" cy="307777"/>
                </a:xfrm>
                <a:prstGeom prst="rect">
                  <a:avLst/>
                </a:prstGeom>
                <a:noFill/>
              </p:spPr>
              <p:txBody>
                <a:bodyPr wrap="none" rtlCol="0">
                  <a:spAutoFit/>
                </a:bodyPr>
                <a:lstStyle/>
                <a:p>
                  <a:pPr eaLnBrk="0" hangingPunct="0"/>
                  <a:r>
                    <a:rPr lang="en-US" sz="1400" b="0" dirty="0" smtClean="0">
                      <a:solidFill>
                        <a:srgbClr val="000000"/>
                      </a:solidFill>
                      <a:latin typeface="Arial"/>
                    </a:rPr>
                    <a:t>Element 114: -</a:t>
                  </a:r>
                  <a:r>
                    <a:rPr lang="en-US" sz="1400" b="0" dirty="0" smtClean="0">
                      <a:solidFill>
                        <a:srgbClr val="000000"/>
                      </a:solidFill>
                      <a:latin typeface="Symbol" pitchFamily="18" charset="2"/>
                    </a:rPr>
                    <a:t>D</a:t>
                  </a:r>
                  <a:r>
                    <a:rPr lang="en-US" sz="1400" b="0" dirty="0" smtClean="0">
                      <a:solidFill>
                        <a:srgbClr val="000000"/>
                      </a:solidFill>
                    </a:rPr>
                    <a:t>H    : &gt;48 kJ/mol</a:t>
                  </a:r>
                  <a:endParaRPr lang="en-US" sz="1400" b="0" dirty="0">
                    <a:solidFill>
                      <a:srgbClr val="000000"/>
                    </a:solidFill>
                  </a:endParaRPr>
                </a:p>
              </p:txBody>
            </p:sp>
          </p:grpSp>
        </p:grpSp>
      </p:grpSp>
    </p:spTree>
    <p:extLst>
      <p:ext uri="{BB962C8B-B14F-4D97-AF65-F5344CB8AC3E}">
        <p14:creationId xmlns:p14="http://schemas.microsoft.com/office/powerpoint/2010/main" val="339989376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03"/>
          <p:cNvPicPr>
            <a:picLocks noChangeAspect="1" noChangeArrowheads="1"/>
          </p:cNvPicPr>
          <p:nvPr/>
        </p:nvPicPr>
        <p:blipFill>
          <a:blip r:embed="rId2" cstate="print"/>
          <a:srcRect/>
          <a:stretch>
            <a:fillRect/>
          </a:stretch>
        </p:blipFill>
        <p:spPr bwMode="auto">
          <a:xfrm>
            <a:off x="4500563" y="3100388"/>
            <a:ext cx="1765300" cy="3529012"/>
          </a:xfrm>
          <a:prstGeom prst="rect">
            <a:avLst/>
          </a:prstGeom>
          <a:noFill/>
          <a:ln w="9525">
            <a:solidFill>
              <a:schemeClr val="tx1"/>
            </a:solidFill>
            <a:miter lim="800000"/>
            <a:headEnd/>
            <a:tailEnd/>
          </a:ln>
          <a:effectLst/>
        </p:spPr>
      </p:pic>
      <p:pic>
        <p:nvPicPr>
          <p:cNvPr id="5" name="Picture 104"/>
          <p:cNvPicPr>
            <a:picLocks noChangeAspect="1" noChangeArrowheads="1"/>
          </p:cNvPicPr>
          <p:nvPr/>
        </p:nvPicPr>
        <p:blipFill>
          <a:blip r:embed="rId3" cstate="print"/>
          <a:srcRect/>
          <a:stretch>
            <a:fillRect/>
          </a:stretch>
        </p:blipFill>
        <p:spPr bwMode="auto">
          <a:xfrm>
            <a:off x="6516688" y="3084513"/>
            <a:ext cx="2430462" cy="3240087"/>
          </a:xfrm>
          <a:prstGeom prst="rect">
            <a:avLst/>
          </a:prstGeom>
          <a:noFill/>
          <a:ln w="9525">
            <a:solidFill>
              <a:schemeClr val="tx1"/>
            </a:solidFill>
            <a:miter lim="800000"/>
            <a:headEnd/>
            <a:tailEnd/>
          </a:ln>
          <a:effectLst/>
        </p:spPr>
      </p:pic>
      <p:pic>
        <p:nvPicPr>
          <p:cNvPr id="10" name="Picture 127" descr="P8151529"/>
          <p:cNvPicPr>
            <a:picLocks noChangeAspect="1" noChangeArrowheads="1"/>
          </p:cNvPicPr>
          <p:nvPr/>
        </p:nvPicPr>
        <p:blipFill>
          <a:blip r:embed="rId4" cstate="print"/>
          <a:srcRect/>
          <a:stretch>
            <a:fillRect/>
          </a:stretch>
        </p:blipFill>
        <p:spPr bwMode="auto">
          <a:xfrm>
            <a:off x="239713" y="1323975"/>
            <a:ext cx="3978275" cy="5305425"/>
          </a:xfrm>
          <a:prstGeom prst="rect">
            <a:avLst/>
          </a:prstGeom>
          <a:noFill/>
          <a:ln w="9525">
            <a:solidFill>
              <a:schemeClr val="tx1"/>
            </a:solidFill>
            <a:miter lim="800000"/>
            <a:headEnd/>
            <a:tailEnd/>
          </a:ln>
        </p:spPr>
      </p:pic>
      <p:pic>
        <p:nvPicPr>
          <p:cNvPr id="11" name="Picture 105"/>
          <p:cNvPicPr>
            <a:picLocks noChangeAspect="1" noChangeArrowheads="1"/>
          </p:cNvPicPr>
          <p:nvPr/>
        </p:nvPicPr>
        <p:blipFill>
          <a:blip r:embed="rId5" cstate="print"/>
          <a:srcRect/>
          <a:stretch>
            <a:fillRect/>
          </a:stretch>
        </p:blipFill>
        <p:spPr bwMode="auto">
          <a:xfrm>
            <a:off x="3816350" y="1295400"/>
            <a:ext cx="5327650" cy="1447800"/>
          </a:xfrm>
          <a:prstGeom prst="rect">
            <a:avLst/>
          </a:prstGeom>
          <a:noFill/>
          <a:ln w="9525">
            <a:solidFill>
              <a:schemeClr val="tx1"/>
            </a:solidFill>
            <a:miter lim="800000"/>
            <a:headEnd/>
            <a:tailEnd/>
          </a:ln>
          <a:effectLst/>
        </p:spPr>
      </p:pic>
      <p:sp>
        <p:nvSpPr>
          <p:cNvPr id="6" name="TextBox 5"/>
          <p:cNvSpPr txBox="1"/>
          <p:nvPr/>
        </p:nvSpPr>
        <p:spPr>
          <a:xfrm>
            <a:off x="0" y="76201"/>
            <a:ext cx="9144000" cy="1015663"/>
          </a:xfrm>
          <a:prstGeom prst="rect">
            <a:avLst/>
          </a:prstGeom>
          <a:noFill/>
        </p:spPr>
        <p:txBody>
          <a:bodyPr wrap="square" rtlCol="0">
            <a:spAutoFit/>
          </a:bodyPr>
          <a:lstStyle/>
          <a:p>
            <a:pPr algn="ctr" eaLnBrk="0" hangingPunct="0"/>
            <a:r>
              <a:rPr lang="en-US" sz="3200" dirty="0" smtClean="0">
                <a:latin typeface="Calibri" pitchFamily="34" charset="0"/>
                <a:cs typeface="Calibri" pitchFamily="34" charset="0"/>
              </a:rPr>
              <a:t>COMPACT (GSI)</a:t>
            </a:r>
          </a:p>
          <a:p>
            <a:pPr algn="ctr" eaLnBrk="0" hangingPunct="0"/>
            <a:endParaRPr lang="en-US" sz="2800" dirty="0">
              <a:solidFill>
                <a:srgbClr val="2C5993"/>
              </a:solidFill>
              <a:latin typeface="Arial"/>
            </a:endParaRPr>
          </a:p>
        </p:txBody>
      </p:sp>
      <p:sp>
        <p:nvSpPr>
          <p:cNvPr id="7" name="TextBox 6"/>
          <p:cNvSpPr txBox="1"/>
          <p:nvPr/>
        </p:nvSpPr>
        <p:spPr>
          <a:xfrm>
            <a:off x="683058" y="742890"/>
            <a:ext cx="7607019" cy="400110"/>
          </a:xfrm>
          <a:prstGeom prst="rect">
            <a:avLst/>
          </a:prstGeom>
          <a:noFill/>
        </p:spPr>
        <p:txBody>
          <a:bodyPr wrap="none" rtlCol="0">
            <a:spAutoFit/>
          </a:bodyPr>
          <a:lstStyle/>
          <a:p>
            <a:pPr algn="ctr" eaLnBrk="0" hangingPunct="0"/>
            <a:r>
              <a:rPr lang="en-US" sz="2000" u="sng" dirty="0" err="1" smtClean="0">
                <a:solidFill>
                  <a:srgbClr val="000000"/>
                </a:solidFill>
                <a:latin typeface="Calibri" pitchFamily="34" charset="0"/>
                <a:cs typeface="Calibri" pitchFamily="34" charset="0"/>
              </a:rPr>
              <a:t>C</a:t>
            </a:r>
            <a:r>
              <a:rPr lang="en-US" sz="2000" dirty="0" err="1" smtClean="0">
                <a:solidFill>
                  <a:srgbClr val="000000"/>
                </a:solidFill>
                <a:latin typeface="Calibri" pitchFamily="34" charset="0"/>
                <a:cs typeface="Calibri" pitchFamily="34" charset="0"/>
              </a:rPr>
              <a:t>ryo</a:t>
            </a:r>
            <a:r>
              <a:rPr lang="en-US" sz="2000" dirty="0" smtClean="0">
                <a:solidFill>
                  <a:srgbClr val="000000"/>
                </a:solidFill>
                <a:latin typeface="Calibri" pitchFamily="34" charset="0"/>
                <a:cs typeface="Calibri" pitchFamily="34" charset="0"/>
              </a:rPr>
              <a:t> </a:t>
            </a:r>
            <a:r>
              <a:rPr lang="en-US" sz="2000" u="sng" dirty="0" smtClean="0">
                <a:solidFill>
                  <a:srgbClr val="000000"/>
                </a:solidFill>
                <a:latin typeface="Calibri" pitchFamily="34" charset="0"/>
                <a:cs typeface="Calibri" pitchFamily="34" charset="0"/>
              </a:rPr>
              <a:t>O</a:t>
            </a:r>
            <a:r>
              <a:rPr lang="en-US" sz="2000" dirty="0" smtClean="0">
                <a:solidFill>
                  <a:srgbClr val="000000"/>
                </a:solidFill>
                <a:latin typeface="Calibri" pitchFamily="34" charset="0"/>
                <a:cs typeface="Calibri" pitchFamily="34" charset="0"/>
              </a:rPr>
              <a:t>nline </a:t>
            </a:r>
            <a:r>
              <a:rPr lang="en-US" sz="2000" u="sng" dirty="0" err="1" smtClean="0">
                <a:solidFill>
                  <a:srgbClr val="000000"/>
                </a:solidFill>
                <a:latin typeface="Calibri" pitchFamily="34" charset="0"/>
                <a:cs typeface="Calibri" pitchFamily="34" charset="0"/>
              </a:rPr>
              <a:t>M</a:t>
            </a:r>
            <a:r>
              <a:rPr lang="en-US" sz="2000" dirty="0" err="1" smtClean="0">
                <a:solidFill>
                  <a:srgbClr val="000000"/>
                </a:solidFill>
                <a:latin typeface="Calibri" pitchFamily="34" charset="0"/>
                <a:cs typeface="Calibri" pitchFamily="34" charset="0"/>
              </a:rPr>
              <a:t>ultidetector</a:t>
            </a:r>
            <a:r>
              <a:rPr lang="en-US" sz="2000" dirty="0" smtClean="0">
                <a:solidFill>
                  <a:srgbClr val="000000"/>
                </a:solidFill>
                <a:latin typeface="Calibri" pitchFamily="34" charset="0"/>
                <a:cs typeface="Calibri" pitchFamily="34" charset="0"/>
              </a:rPr>
              <a:t> for </a:t>
            </a:r>
            <a:r>
              <a:rPr lang="en-US" sz="2000" u="sng" dirty="0" smtClean="0">
                <a:solidFill>
                  <a:srgbClr val="000000"/>
                </a:solidFill>
                <a:latin typeface="Calibri" pitchFamily="34" charset="0"/>
                <a:cs typeface="Calibri" pitchFamily="34" charset="0"/>
              </a:rPr>
              <a:t>P</a:t>
            </a:r>
            <a:r>
              <a:rPr lang="en-US" sz="2000" dirty="0" smtClean="0">
                <a:solidFill>
                  <a:srgbClr val="000000"/>
                </a:solidFill>
                <a:latin typeface="Calibri" pitchFamily="34" charset="0"/>
                <a:cs typeface="Calibri" pitchFamily="34" charset="0"/>
              </a:rPr>
              <a:t>hysics and </a:t>
            </a:r>
            <a:r>
              <a:rPr lang="en-US" sz="2000" u="sng" dirty="0" smtClean="0">
                <a:solidFill>
                  <a:srgbClr val="000000"/>
                </a:solidFill>
                <a:latin typeface="Calibri" pitchFamily="34" charset="0"/>
                <a:cs typeface="Calibri" pitchFamily="34" charset="0"/>
              </a:rPr>
              <a:t>C</a:t>
            </a:r>
            <a:r>
              <a:rPr lang="en-US" sz="2000" dirty="0" smtClean="0">
                <a:solidFill>
                  <a:srgbClr val="000000"/>
                </a:solidFill>
                <a:latin typeface="Calibri" pitchFamily="34" charset="0"/>
                <a:cs typeface="Calibri" pitchFamily="34" charset="0"/>
              </a:rPr>
              <a:t>hemistry of </a:t>
            </a:r>
            <a:r>
              <a:rPr lang="en-US" sz="2000" u="sng" dirty="0" err="1" smtClean="0">
                <a:solidFill>
                  <a:srgbClr val="000000"/>
                </a:solidFill>
                <a:latin typeface="Calibri" pitchFamily="34" charset="0"/>
                <a:cs typeface="Calibri" pitchFamily="34" charset="0"/>
              </a:rPr>
              <a:t>T</a:t>
            </a:r>
            <a:r>
              <a:rPr lang="en-US" sz="2000" dirty="0" err="1" smtClean="0">
                <a:solidFill>
                  <a:srgbClr val="000000"/>
                </a:solidFill>
                <a:latin typeface="Calibri" pitchFamily="34" charset="0"/>
                <a:cs typeface="Calibri" pitchFamily="34" charset="0"/>
              </a:rPr>
              <a:t>ransactinides</a:t>
            </a:r>
            <a:endParaRPr lang="en-US" sz="2000" dirty="0">
              <a:solidFill>
                <a:srgbClr val="000000"/>
              </a:solidFill>
              <a:latin typeface="Calibri" pitchFamily="34" charset="0"/>
              <a:cs typeface="Calibri" pitchFamily="34" charset="0"/>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4" name="Rectangle 2"/>
          <p:cNvSpPr txBox="1">
            <a:spLocks noChangeArrowheads="1"/>
          </p:cNvSpPr>
          <p:nvPr/>
        </p:nvSpPr>
        <p:spPr bwMode="auto">
          <a:xfrm>
            <a:off x="1828800" y="228600"/>
            <a:ext cx="5950744" cy="612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2800" b="1" baseline="0">
                <a:solidFill>
                  <a:srgbClr val="2C5993"/>
                </a:solidFill>
                <a:latin typeface="+mj-lt"/>
                <a:ea typeface="+mj-ea"/>
                <a:cs typeface="+mj-cs"/>
              </a:defRPr>
            </a:lvl1pPr>
            <a:lvl2pPr algn="l" rtl="0" eaLnBrk="0" fontAlgn="base" hangingPunct="0">
              <a:spcBef>
                <a:spcPct val="0"/>
              </a:spcBef>
              <a:spcAft>
                <a:spcPct val="0"/>
              </a:spcAft>
              <a:defRPr sz="3200" b="1">
                <a:solidFill>
                  <a:srgbClr val="2C5993"/>
                </a:solidFill>
                <a:latin typeface="Arial" charset="0"/>
                <a:ea typeface="ＭＳ Ｐゴシック" charset="0"/>
                <a:cs typeface="ＭＳ Ｐゴシック" charset="0"/>
              </a:defRPr>
            </a:lvl2pPr>
            <a:lvl3pPr algn="l" rtl="0" eaLnBrk="0" fontAlgn="base" hangingPunct="0">
              <a:spcBef>
                <a:spcPct val="0"/>
              </a:spcBef>
              <a:spcAft>
                <a:spcPct val="0"/>
              </a:spcAft>
              <a:defRPr sz="3200" b="1">
                <a:solidFill>
                  <a:srgbClr val="2C5993"/>
                </a:solidFill>
                <a:latin typeface="Arial" charset="0"/>
                <a:ea typeface="ＭＳ Ｐゴシック" charset="0"/>
                <a:cs typeface="ＭＳ Ｐゴシック" charset="0"/>
              </a:defRPr>
            </a:lvl3pPr>
            <a:lvl4pPr algn="l" rtl="0" eaLnBrk="0" fontAlgn="base" hangingPunct="0">
              <a:spcBef>
                <a:spcPct val="0"/>
              </a:spcBef>
              <a:spcAft>
                <a:spcPct val="0"/>
              </a:spcAft>
              <a:defRPr sz="3200" b="1">
                <a:solidFill>
                  <a:srgbClr val="2C5993"/>
                </a:solidFill>
                <a:latin typeface="Arial" charset="0"/>
                <a:ea typeface="ＭＳ Ｐゴシック" charset="0"/>
                <a:cs typeface="ＭＳ Ｐゴシック" charset="0"/>
              </a:defRPr>
            </a:lvl4pPr>
            <a:lvl5pPr algn="l" rtl="0" eaLnBrk="0" fontAlgn="base" hangingPunct="0">
              <a:spcBef>
                <a:spcPct val="0"/>
              </a:spcBef>
              <a:spcAft>
                <a:spcPct val="0"/>
              </a:spcAft>
              <a:defRPr sz="3200" b="1">
                <a:solidFill>
                  <a:srgbClr val="2C5993"/>
                </a:solidFill>
                <a:latin typeface="Arial" charset="0"/>
                <a:ea typeface="ＭＳ Ｐゴシック" charset="0"/>
                <a:cs typeface="ＭＳ Ｐゴシック" charset="0"/>
              </a:defRPr>
            </a:lvl5pPr>
            <a:lvl6pPr marL="457200" algn="l" rtl="0" eaLnBrk="0" fontAlgn="base" hangingPunct="0">
              <a:spcBef>
                <a:spcPct val="0"/>
              </a:spcBef>
              <a:spcAft>
                <a:spcPct val="0"/>
              </a:spcAft>
              <a:defRPr sz="3200" b="1">
                <a:solidFill>
                  <a:srgbClr val="2C5993"/>
                </a:solidFill>
                <a:latin typeface="Arial" charset="0"/>
                <a:ea typeface="ＭＳ Ｐゴシック" charset="0"/>
                <a:cs typeface="ＭＳ Ｐゴシック" charset="0"/>
              </a:defRPr>
            </a:lvl6pPr>
            <a:lvl7pPr marL="914400" algn="l" rtl="0" eaLnBrk="0" fontAlgn="base" hangingPunct="0">
              <a:spcBef>
                <a:spcPct val="0"/>
              </a:spcBef>
              <a:spcAft>
                <a:spcPct val="0"/>
              </a:spcAft>
              <a:defRPr sz="3200" b="1">
                <a:solidFill>
                  <a:srgbClr val="2C5993"/>
                </a:solidFill>
                <a:latin typeface="Arial" charset="0"/>
                <a:ea typeface="ＭＳ Ｐゴシック" charset="0"/>
                <a:cs typeface="ＭＳ Ｐゴシック" charset="0"/>
              </a:defRPr>
            </a:lvl7pPr>
            <a:lvl8pPr marL="1371600" algn="l" rtl="0" eaLnBrk="0" fontAlgn="base" hangingPunct="0">
              <a:spcBef>
                <a:spcPct val="0"/>
              </a:spcBef>
              <a:spcAft>
                <a:spcPct val="0"/>
              </a:spcAft>
              <a:defRPr sz="3200" b="1">
                <a:solidFill>
                  <a:srgbClr val="2C5993"/>
                </a:solidFill>
                <a:latin typeface="Arial" charset="0"/>
                <a:ea typeface="ＭＳ Ｐゴシック" charset="0"/>
                <a:cs typeface="ＭＳ Ｐゴシック" charset="0"/>
              </a:defRPr>
            </a:lvl8pPr>
            <a:lvl9pPr marL="1828800" algn="l" rtl="0" eaLnBrk="0" fontAlgn="base" hangingPunct="0">
              <a:spcBef>
                <a:spcPct val="0"/>
              </a:spcBef>
              <a:spcAft>
                <a:spcPct val="0"/>
              </a:spcAft>
              <a:defRPr sz="3200" b="1">
                <a:solidFill>
                  <a:srgbClr val="2C5993"/>
                </a:solidFill>
                <a:latin typeface="Arial" charset="0"/>
                <a:ea typeface="ＭＳ Ｐゴシック" charset="0"/>
                <a:cs typeface="ＭＳ Ｐゴシック" charset="0"/>
              </a:defRPr>
            </a:lvl9pPr>
          </a:lstStyle>
          <a:p>
            <a:pPr>
              <a:lnSpc>
                <a:spcPts val="2600"/>
              </a:lnSpc>
              <a:defRPr/>
            </a:pPr>
            <a:r>
              <a:rPr lang="en-US" sz="2600" dirty="0">
                <a:solidFill>
                  <a:schemeClr val="tx1"/>
                </a:solidFill>
                <a:latin typeface="Calibri" pitchFamily="34" charset="0"/>
                <a:cs typeface="Calibri" pitchFamily="34" charset="0"/>
              </a:rPr>
              <a:t>Production and Volatile Metal Behavior of Element </a:t>
            </a:r>
            <a:r>
              <a:rPr lang="en-US" sz="2600" dirty="0" smtClean="0">
                <a:solidFill>
                  <a:schemeClr val="tx1"/>
                </a:solidFill>
                <a:latin typeface="Calibri" pitchFamily="34" charset="0"/>
                <a:cs typeface="Calibri" pitchFamily="34" charset="0"/>
              </a:rPr>
              <a:t>114, </a:t>
            </a:r>
            <a:r>
              <a:rPr lang="en-US" sz="2600" dirty="0" err="1" smtClean="0">
                <a:solidFill>
                  <a:schemeClr val="tx1"/>
                </a:solidFill>
                <a:latin typeface="Calibri" pitchFamily="34" charset="0"/>
                <a:cs typeface="Calibri" pitchFamily="34" charset="0"/>
              </a:rPr>
              <a:t>Fl</a:t>
            </a:r>
            <a:r>
              <a:rPr lang="en-US" sz="2600" dirty="0">
                <a:solidFill>
                  <a:schemeClr val="tx1"/>
                </a:solidFill>
                <a:latin typeface="Calibri" pitchFamily="34" charset="0"/>
                <a:cs typeface="Calibri" pitchFamily="34" charset="0"/>
              </a:rPr>
              <a:t> (GSI </a:t>
            </a:r>
            <a:r>
              <a:rPr lang="en-US" sz="2600" dirty="0" err="1">
                <a:solidFill>
                  <a:schemeClr val="tx1"/>
                </a:solidFill>
                <a:latin typeface="Calibri" pitchFamily="34" charset="0"/>
                <a:cs typeface="Calibri" pitchFamily="34" charset="0"/>
              </a:rPr>
              <a:t>colaboration</a:t>
            </a:r>
            <a:r>
              <a:rPr lang="en-US" sz="2600" dirty="0">
                <a:solidFill>
                  <a:schemeClr val="tx1"/>
                </a:solidFill>
                <a:latin typeface="Calibri" pitchFamily="34" charset="0"/>
                <a:cs typeface="Calibri" pitchFamily="34" charset="0"/>
              </a:rPr>
              <a:t>)</a:t>
            </a:r>
          </a:p>
          <a:p>
            <a:pPr>
              <a:lnSpc>
                <a:spcPts val="2600"/>
              </a:lnSpc>
              <a:defRPr/>
            </a:pPr>
            <a:endParaRPr lang="en-US" sz="2600" dirty="0">
              <a:solidFill>
                <a:schemeClr val="tx1"/>
              </a:solidFill>
              <a:latin typeface="Calibri" pitchFamily="34" charset="0"/>
              <a:cs typeface="Calibri" pitchFamily="34" charset="0"/>
            </a:endParaRPr>
          </a:p>
        </p:txBody>
      </p:sp>
      <p:sp>
        <p:nvSpPr>
          <p:cNvPr id="2069" name="Rectangle 21"/>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eaLnBrk="0" hangingPunct="0"/>
            <a:endParaRPr lang="en-US" sz="2400" b="0">
              <a:solidFill>
                <a:srgbClr val="000000"/>
              </a:solidFill>
            </a:endParaRPr>
          </a:p>
        </p:txBody>
      </p:sp>
      <p:sp>
        <p:nvSpPr>
          <p:cNvPr id="34" name="Text Box 6"/>
          <p:cNvSpPr txBox="1">
            <a:spLocks noChangeArrowheads="1"/>
          </p:cNvSpPr>
          <p:nvPr/>
        </p:nvSpPr>
        <p:spPr bwMode="auto">
          <a:xfrm>
            <a:off x="152400" y="892314"/>
            <a:ext cx="8991600" cy="7078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0" hangingPunct="0">
              <a:lnSpc>
                <a:spcPts val="2400"/>
              </a:lnSpc>
            </a:pPr>
            <a:r>
              <a:rPr lang="en-US" sz="1800" dirty="0" smtClean="0">
                <a:solidFill>
                  <a:srgbClr val="000000"/>
                </a:solidFill>
                <a:uFill>
                  <a:solidFill>
                    <a:srgbClr val="2C5993"/>
                  </a:solidFill>
                </a:uFill>
                <a:latin typeface="Arial"/>
              </a:rPr>
              <a:t>Adsorption of Element 114 on Au using </a:t>
            </a:r>
            <a:r>
              <a:rPr lang="en-US" sz="1800" dirty="0" smtClean="0">
                <a:solidFill>
                  <a:srgbClr val="000000"/>
                </a:solidFill>
                <a:uFill>
                  <a:solidFill>
                    <a:srgbClr val="2C5993"/>
                  </a:solidFill>
                </a:uFill>
                <a:latin typeface="Arial"/>
              </a:rPr>
              <a:t>thermal </a:t>
            </a:r>
            <a:r>
              <a:rPr lang="en-US" sz="1800" dirty="0" smtClean="0">
                <a:solidFill>
                  <a:srgbClr val="000000"/>
                </a:solidFill>
                <a:uFill>
                  <a:solidFill>
                    <a:srgbClr val="2C5993"/>
                  </a:solidFill>
                </a:uFill>
                <a:latin typeface="Arial"/>
              </a:rPr>
              <a:t>chromatography</a:t>
            </a:r>
          </a:p>
          <a:p>
            <a:pPr eaLnBrk="0" hangingPunct="0">
              <a:lnSpc>
                <a:spcPts val="2400"/>
              </a:lnSpc>
            </a:pPr>
            <a:r>
              <a:rPr lang="en-US" sz="1800" dirty="0" smtClean="0">
                <a:solidFill>
                  <a:srgbClr val="000000"/>
                </a:solidFill>
              </a:rPr>
              <a:t>Production Reaction: </a:t>
            </a:r>
            <a:r>
              <a:rPr lang="en-US" sz="1800" baseline="30000" dirty="0" smtClean="0">
                <a:solidFill>
                  <a:srgbClr val="000000"/>
                </a:solidFill>
                <a:uFill>
                  <a:solidFill>
                    <a:srgbClr val="2C5993"/>
                  </a:solidFill>
                </a:uFill>
                <a:latin typeface="Arial"/>
              </a:rPr>
              <a:t>244</a:t>
            </a:r>
            <a:r>
              <a:rPr lang="en-US" sz="1800" dirty="0" smtClean="0">
                <a:solidFill>
                  <a:srgbClr val="000000"/>
                </a:solidFill>
                <a:uFill>
                  <a:solidFill>
                    <a:srgbClr val="2C5993"/>
                  </a:solidFill>
                </a:uFill>
                <a:latin typeface="Arial"/>
              </a:rPr>
              <a:t>Pu(</a:t>
            </a:r>
            <a:r>
              <a:rPr lang="en-US" sz="1800" baseline="30000" dirty="0" smtClean="0">
                <a:solidFill>
                  <a:srgbClr val="000000"/>
                </a:solidFill>
                <a:uFill>
                  <a:solidFill>
                    <a:srgbClr val="2C5993"/>
                  </a:solidFill>
                </a:uFill>
                <a:latin typeface="Arial"/>
              </a:rPr>
              <a:t>48</a:t>
            </a:r>
            <a:r>
              <a:rPr lang="en-US" sz="1800" dirty="0" smtClean="0">
                <a:solidFill>
                  <a:srgbClr val="000000"/>
                </a:solidFill>
                <a:uFill>
                  <a:solidFill>
                    <a:srgbClr val="2C5993"/>
                  </a:solidFill>
                </a:uFill>
                <a:latin typeface="Arial"/>
              </a:rPr>
              <a:t>Ca,3-4n)</a:t>
            </a:r>
            <a:r>
              <a:rPr lang="en-US" sz="1800" baseline="30000" dirty="0" smtClean="0">
                <a:solidFill>
                  <a:srgbClr val="000000"/>
                </a:solidFill>
                <a:uFill>
                  <a:solidFill>
                    <a:srgbClr val="2C5993"/>
                  </a:solidFill>
                </a:uFill>
                <a:latin typeface="Arial"/>
              </a:rPr>
              <a:t>289-288</a:t>
            </a:r>
            <a:r>
              <a:rPr lang="en-US" sz="1800" dirty="0" smtClean="0">
                <a:solidFill>
                  <a:srgbClr val="000000"/>
                </a:solidFill>
                <a:uFill>
                  <a:solidFill>
                    <a:srgbClr val="2C5993"/>
                  </a:solidFill>
                </a:uFill>
                <a:latin typeface="Arial"/>
              </a:rPr>
              <a:t>114</a:t>
            </a:r>
            <a:endParaRPr lang="en-US" sz="1800" b="0" dirty="0">
              <a:solidFill>
                <a:srgbClr val="000000"/>
              </a:solidFill>
              <a:uFill>
                <a:solidFill>
                  <a:srgbClr val="2C5993"/>
                </a:solidFill>
              </a:uFill>
              <a:latin typeface="Arial"/>
            </a:endParaRPr>
          </a:p>
        </p:txBody>
      </p:sp>
      <p:grpSp>
        <p:nvGrpSpPr>
          <p:cNvPr id="9" name="Group 8"/>
          <p:cNvGrpSpPr/>
          <p:nvPr/>
        </p:nvGrpSpPr>
        <p:grpSpPr>
          <a:xfrm>
            <a:off x="0" y="1447800"/>
            <a:ext cx="9144001" cy="5410200"/>
            <a:chOff x="0" y="1295400"/>
            <a:chExt cx="9144001" cy="5410200"/>
          </a:xfrm>
        </p:grpSpPr>
        <p:grpSp>
          <p:nvGrpSpPr>
            <p:cNvPr id="8" name="Group 7"/>
            <p:cNvGrpSpPr/>
            <p:nvPr/>
          </p:nvGrpSpPr>
          <p:grpSpPr>
            <a:xfrm>
              <a:off x="0" y="1556617"/>
              <a:ext cx="5029200" cy="5065580"/>
              <a:chOff x="0" y="1556617"/>
              <a:chExt cx="5029200" cy="5065580"/>
            </a:xfrm>
          </p:grpSpPr>
          <p:graphicFrame>
            <p:nvGraphicFramePr>
              <p:cNvPr id="2068" name="Object 20"/>
              <p:cNvGraphicFramePr>
                <a:graphicFrameLocks noChangeAspect="1"/>
              </p:cNvGraphicFramePr>
              <p:nvPr>
                <p:extLst>
                  <p:ext uri="{D42A27DB-BD31-4B8C-83A1-F6EECF244321}">
                    <p14:modId xmlns:p14="http://schemas.microsoft.com/office/powerpoint/2010/main" val="3763321769"/>
                  </p:ext>
                </p:extLst>
              </p:nvPr>
            </p:nvGraphicFramePr>
            <p:xfrm>
              <a:off x="1" y="1556617"/>
              <a:ext cx="4572000" cy="1948583"/>
            </p:xfrm>
            <a:graphic>
              <a:graphicData uri="http://schemas.openxmlformats.org/presentationml/2006/ole">
                <mc:AlternateContent xmlns:mc="http://schemas.openxmlformats.org/markup-compatibility/2006">
                  <mc:Choice xmlns:v="urn:schemas-microsoft-com:vml" Requires="v">
                    <p:oleObj spid="_x0000_s8211" r:id="rId4" imgW="11841228" imgH="5057143" progId="">
                      <p:embed/>
                    </p:oleObj>
                  </mc:Choice>
                  <mc:Fallback>
                    <p:oleObj r:id="rId4" imgW="11841228" imgH="5057143"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1556617"/>
                            <a:ext cx="4572000" cy="194858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2070" name="Picture 22"/>
              <p:cNvPicPr>
                <a:picLocks noChangeAspect="1" noChangeArrowheads="1"/>
              </p:cNvPicPr>
              <p:nvPr/>
            </p:nvPicPr>
            <p:blipFill>
              <a:blip r:embed="rId6" cstate="print"/>
              <a:srcRect/>
              <a:stretch>
                <a:fillRect/>
              </a:stretch>
            </p:blipFill>
            <p:spPr bwMode="auto">
              <a:xfrm>
                <a:off x="228600" y="4080352"/>
                <a:ext cx="4800600" cy="2541845"/>
              </a:xfrm>
              <a:prstGeom prst="rect">
                <a:avLst/>
              </a:prstGeom>
              <a:noFill/>
              <a:ln w="9525">
                <a:noFill/>
                <a:miter lim="800000"/>
                <a:headEnd/>
                <a:tailEnd/>
              </a:ln>
            </p:spPr>
          </p:pic>
          <p:sp>
            <p:nvSpPr>
              <p:cNvPr id="33" name="Text Box 37"/>
              <p:cNvSpPr txBox="1">
                <a:spLocks noChangeArrowheads="1"/>
              </p:cNvSpPr>
              <p:nvPr/>
            </p:nvSpPr>
            <p:spPr bwMode="auto">
              <a:xfrm>
                <a:off x="0" y="3465004"/>
                <a:ext cx="4572000" cy="923330"/>
              </a:xfrm>
              <a:prstGeom prst="rect">
                <a:avLst/>
              </a:prstGeom>
              <a:solidFill>
                <a:srgbClr val="FFC000"/>
              </a:solidFill>
              <a:ln>
                <a:noFill/>
              </a:ln>
              <a:effectLst/>
              <a:extLst/>
            </p:spPr>
            <p:txBody>
              <a:bodyPr wrap="square">
                <a:spAutoFit/>
              </a:bodyPr>
              <a:lstStyle/>
              <a:p>
                <a:pPr algn="ctr">
                  <a:defRPr/>
                </a:pPr>
                <a:r>
                  <a:rPr kumimoji="1" lang="en-US" altLang="ja-JP" sz="1800" dirty="0" smtClean="0">
                    <a:latin typeface="Calibri" pitchFamily="34" charset="0"/>
                    <a:cs typeface="Calibri" pitchFamily="34" charset="0"/>
                  </a:rPr>
                  <a:t>Two events of Element 114 observed to adsorb on Au at room temperature:</a:t>
                </a:r>
              </a:p>
              <a:p>
                <a:pPr algn="ctr">
                  <a:defRPr/>
                </a:pPr>
                <a:r>
                  <a:rPr kumimoji="1" lang="en-US" altLang="ja-JP" sz="1800" dirty="0" smtClean="0">
                    <a:latin typeface="Calibri" pitchFamily="34" charset="0"/>
                    <a:cs typeface="Calibri" pitchFamily="34" charset="0"/>
                  </a:rPr>
                  <a:t>-</a:t>
                </a:r>
                <a:r>
                  <a:rPr kumimoji="1" lang="el-GR" altLang="ja-JP" sz="1800" dirty="0" smtClean="0">
                    <a:latin typeface="Calibri" pitchFamily="34" charset="0"/>
                    <a:cs typeface="Calibri" pitchFamily="34" charset="0"/>
                  </a:rPr>
                  <a:t>Δ</a:t>
                </a:r>
                <a:r>
                  <a:rPr kumimoji="1" lang="en-US" altLang="ja-JP" sz="1800" dirty="0" err="1" smtClean="0">
                    <a:latin typeface="Calibri" pitchFamily="34" charset="0"/>
                    <a:cs typeface="Calibri" pitchFamily="34" charset="0"/>
                  </a:rPr>
                  <a:t>H</a:t>
                </a:r>
                <a:r>
                  <a:rPr kumimoji="1" lang="en-US" altLang="ja-JP" sz="1800" baseline="30000" dirty="0" err="1" smtClean="0">
                    <a:latin typeface="Calibri" pitchFamily="34" charset="0"/>
                    <a:cs typeface="Calibri" pitchFamily="34" charset="0"/>
                  </a:rPr>
                  <a:t>Au</a:t>
                </a:r>
                <a:r>
                  <a:rPr kumimoji="1" lang="en-US" altLang="ja-JP" sz="1800" baseline="30000" dirty="0" smtClean="0">
                    <a:latin typeface="Calibri" pitchFamily="34" charset="0"/>
                    <a:cs typeface="Calibri" pitchFamily="34" charset="0"/>
                  </a:rPr>
                  <a:t> </a:t>
                </a:r>
                <a:r>
                  <a:rPr lang="en-US" altLang="ja-JP" sz="1800" dirty="0" smtClean="0">
                    <a:latin typeface="Calibri" pitchFamily="34" charset="0"/>
                    <a:cs typeface="Calibri" pitchFamily="34" charset="0"/>
                  </a:rPr>
                  <a:t>= &gt;48 kJ mol</a:t>
                </a:r>
                <a:r>
                  <a:rPr lang="en-US" altLang="ja-JP" sz="1800" baseline="30000" dirty="0" smtClean="0">
                    <a:latin typeface="Calibri" pitchFamily="34" charset="0"/>
                    <a:cs typeface="Calibri" pitchFamily="34" charset="0"/>
                  </a:rPr>
                  <a:t>-1 </a:t>
                </a:r>
                <a:endParaRPr kumimoji="1" lang="en-US" altLang="ja-JP" sz="1800" dirty="0">
                  <a:latin typeface="Calibri" pitchFamily="34" charset="0"/>
                  <a:cs typeface="Calibri" pitchFamily="34" charset="0"/>
                </a:endParaRPr>
              </a:p>
            </p:txBody>
          </p:sp>
        </p:grpSp>
        <p:grpSp>
          <p:nvGrpSpPr>
            <p:cNvPr id="2" name="Group 66"/>
            <p:cNvGrpSpPr/>
            <p:nvPr/>
          </p:nvGrpSpPr>
          <p:grpSpPr>
            <a:xfrm>
              <a:off x="4552011" y="1295400"/>
              <a:ext cx="4591990" cy="5410200"/>
              <a:chOff x="4552011" y="1295400"/>
              <a:chExt cx="4591990" cy="5410200"/>
            </a:xfrm>
          </p:grpSpPr>
          <p:pic>
            <p:nvPicPr>
              <p:cNvPr id="2071" name="Picture 23" descr="Distributions"/>
              <p:cNvPicPr>
                <a:picLocks noChangeAspect="1" noChangeArrowheads="1"/>
              </p:cNvPicPr>
              <p:nvPr/>
            </p:nvPicPr>
            <p:blipFill>
              <a:blip r:embed="rId7" cstate="print"/>
              <a:srcRect/>
              <a:stretch>
                <a:fillRect/>
              </a:stretch>
            </p:blipFill>
            <p:spPr bwMode="auto">
              <a:xfrm>
                <a:off x="4552011" y="1295400"/>
                <a:ext cx="4591990" cy="5410200"/>
              </a:xfrm>
              <a:prstGeom prst="rect">
                <a:avLst/>
              </a:prstGeom>
              <a:noFill/>
              <a:ln w="9525">
                <a:noFill/>
                <a:miter lim="800000"/>
                <a:headEnd/>
                <a:tailEnd/>
              </a:ln>
            </p:spPr>
          </p:pic>
          <p:sp>
            <p:nvSpPr>
              <p:cNvPr id="38" name="Rectangle 37"/>
              <p:cNvSpPr/>
              <p:nvPr/>
            </p:nvSpPr>
            <p:spPr bwMode="auto">
              <a:xfrm>
                <a:off x="5681663" y="2200275"/>
                <a:ext cx="1381125" cy="261938"/>
              </a:xfrm>
              <a:prstGeom prst="rect">
                <a:avLst/>
              </a:prstGeom>
              <a:solidFill>
                <a:schemeClr val="bg1"/>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eaLnBrk="0" hangingPunct="0"/>
                <a:endParaRPr lang="en-US" sz="2400" b="0">
                  <a:solidFill>
                    <a:srgbClr val="000000"/>
                  </a:solidFill>
                </a:endParaRPr>
              </a:p>
            </p:txBody>
          </p:sp>
          <p:sp>
            <p:nvSpPr>
              <p:cNvPr id="39" name="Rectangle 38"/>
              <p:cNvSpPr/>
              <p:nvPr/>
            </p:nvSpPr>
            <p:spPr bwMode="auto">
              <a:xfrm>
                <a:off x="6900863" y="2171700"/>
                <a:ext cx="100012" cy="733425"/>
              </a:xfrm>
              <a:prstGeom prst="rect">
                <a:avLst/>
              </a:prstGeom>
              <a:solidFill>
                <a:schemeClr val="bg1"/>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eaLnBrk="0" hangingPunct="0"/>
                <a:endParaRPr lang="en-US" sz="2400" b="0">
                  <a:solidFill>
                    <a:srgbClr val="000000"/>
                  </a:solidFill>
                </a:endParaRPr>
              </a:p>
            </p:txBody>
          </p:sp>
          <p:cxnSp>
            <p:nvCxnSpPr>
              <p:cNvPr id="41" name="Straight Connector 40"/>
              <p:cNvCxnSpPr/>
              <p:nvPr/>
            </p:nvCxnSpPr>
            <p:spPr bwMode="auto">
              <a:xfrm>
                <a:off x="6948488" y="2157413"/>
                <a:ext cx="0" cy="804862"/>
              </a:xfrm>
              <a:prstGeom prst="line">
                <a:avLst/>
              </a:prstGeom>
              <a:solidFill>
                <a:schemeClr val="accent1"/>
              </a:solidFill>
              <a:ln w="19050" cap="flat" cmpd="sng" algn="ctr">
                <a:solidFill>
                  <a:schemeClr val="tx1"/>
                </a:solidFill>
                <a:prstDash val="sysDot"/>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42" name="Rectangle 41"/>
              <p:cNvSpPr/>
              <p:nvPr/>
            </p:nvSpPr>
            <p:spPr bwMode="auto">
              <a:xfrm>
                <a:off x="7343775" y="2238375"/>
                <a:ext cx="257175" cy="209550"/>
              </a:xfrm>
              <a:prstGeom prst="rect">
                <a:avLst/>
              </a:prstGeom>
              <a:solidFill>
                <a:schemeClr val="bg1"/>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eaLnBrk="0" hangingPunct="0"/>
                <a:endParaRPr lang="en-US" sz="2400" b="0">
                  <a:solidFill>
                    <a:srgbClr val="000000"/>
                  </a:solidFill>
                </a:endParaRPr>
              </a:p>
            </p:txBody>
          </p:sp>
          <p:grpSp>
            <p:nvGrpSpPr>
              <p:cNvPr id="3" name="Group 42"/>
              <p:cNvGrpSpPr/>
              <p:nvPr/>
            </p:nvGrpSpPr>
            <p:grpSpPr>
              <a:xfrm>
                <a:off x="5967444" y="2228850"/>
                <a:ext cx="2121093" cy="379591"/>
                <a:chOff x="5967444" y="2228850"/>
                <a:chExt cx="2121093" cy="379591"/>
              </a:xfrm>
            </p:grpSpPr>
            <p:sp>
              <p:nvSpPr>
                <p:cNvPr id="36" name="TextBox 35"/>
                <p:cNvSpPr txBox="1"/>
                <p:nvPr/>
              </p:nvSpPr>
              <p:spPr>
                <a:xfrm>
                  <a:off x="6610385" y="2228850"/>
                  <a:ext cx="332142" cy="379591"/>
                </a:xfrm>
                <a:prstGeom prst="rect">
                  <a:avLst/>
                </a:prstGeom>
                <a:noFill/>
              </p:spPr>
              <p:txBody>
                <a:bodyPr wrap="none" rtlCol="0">
                  <a:spAutoFit/>
                </a:bodyPr>
                <a:lstStyle/>
                <a:p>
                  <a:pPr eaLnBrk="0" hangingPunct="0"/>
                  <a:r>
                    <a:rPr lang="en-US" sz="1400" b="0" baseline="30000" dirty="0" smtClean="0">
                      <a:solidFill>
                        <a:srgbClr val="000000"/>
                      </a:solidFill>
                    </a:rPr>
                    <a:t>Au</a:t>
                  </a:r>
                </a:p>
                <a:p>
                  <a:pPr eaLnBrk="0" hangingPunct="0"/>
                  <a:r>
                    <a:rPr lang="en-US" sz="1400" b="0" baseline="30000" dirty="0" smtClean="0">
                      <a:solidFill>
                        <a:srgbClr val="000000"/>
                      </a:solidFill>
                    </a:rPr>
                    <a:t>a</a:t>
                  </a:r>
                  <a:endParaRPr lang="en-US" sz="1400" b="0" baseline="30000" dirty="0">
                    <a:solidFill>
                      <a:srgbClr val="000000"/>
                    </a:solidFill>
                  </a:endParaRPr>
                </a:p>
              </p:txBody>
            </p:sp>
            <p:sp>
              <p:nvSpPr>
                <p:cNvPr id="35" name="TextBox 34"/>
                <p:cNvSpPr txBox="1"/>
                <p:nvPr/>
              </p:nvSpPr>
              <p:spPr>
                <a:xfrm>
                  <a:off x="5967444" y="2228850"/>
                  <a:ext cx="2121093" cy="307777"/>
                </a:xfrm>
                <a:prstGeom prst="rect">
                  <a:avLst/>
                </a:prstGeom>
                <a:noFill/>
              </p:spPr>
              <p:txBody>
                <a:bodyPr wrap="none" rtlCol="0">
                  <a:spAutoFit/>
                </a:bodyPr>
                <a:lstStyle/>
                <a:p>
                  <a:pPr eaLnBrk="0" hangingPunct="0"/>
                  <a:r>
                    <a:rPr lang="en-US" sz="1400" b="0" dirty="0" err="1" smtClean="0">
                      <a:solidFill>
                        <a:srgbClr val="000000"/>
                      </a:solidFill>
                      <a:latin typeface="Arial"/>
                    </a:rPr>
                    <a:t>Pb</a:t>
                  </a:r>
                  <a:r>
                    <a:rPr lang="en-US" sz="1400" b="0" dirty="0" smtClean="0">
                      <a:solidFill>
                        <a:srgbClr val="000000"/>
                      </a:solidFill>
                      <a:latin typeface="Arial"/>
                    </a:rPr>
                    <a:t>: -</a:t>
                  </a:r>
                  <a:r>
                    <a:rPr lang="en-US" sz="1400" b="0" dirty="0" smtClean="0">
                      <a:solidFill>
                        <a:srgbClr val="000000"/>
                      </a:solidFill>
                      <a:latin typeface="Symbol" pitchFamily="18" charset="2"/>
                    </a:rPr>
                    <a:t>D</a:t>
                  </a:r>
                  <a:r>
                    <a:rPr lang="en-US" sz="1400" b="0" dirty="0" smtClean="0">
                      <a:solidFill>
                        <a:srgbClr val="000000"/>
                      </a:solidFill>
                    </a:rPr>
                    <a:t>H    :  &gt;285 kJ/mol</a:t>
                  </a:r>
                  <a:endParaRPr lang="en-US" sz="1400" b="0" dirty="0">
                    <a:solidFill>
                      <a:srgbClr val="000000"/>
                    </a:solidFill>
                  </a:endParaRPr>
                </a:p>
              </p:txBody>
            </p:sp>
          </p:grpSp>
          <p:sp>
            <p:nvSpPr>
              <p:cNvPr id="47" name="Rectangle 46"/>
              <p:cNvSpPr/>
              <p:nvPr/>
            </p:nvSpPr>
            <p:spPr bwMode="auto">
              <a:xfrm>
                <a:off x="7372350" y="3028950"/>
                <a:ext cx="247650" cy="195263"/>
              </a:xfrm>
              <a:prstGeom prst="rect">
                <a:avLst/>
              </a:prstGeom>
              <a:solidFill>
                <a:schemeClr val="bg1"/>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eaLnBrk="0" hangingPunct="0"/>
                <a:endParaRPr lang="en-US" sz="2400" b="0">
                  <a:solidFill>
                    <a:srgbClr val="000000"/>
                  </a:solidFill>
                </a:endParaRPr>
              </a:p>
            </p:txBody>
          </p:sp>
          <p:sp>
            <p:nvSpPr>
              <p:cNvPr id="48" name="Rectangle 47"/>
              <p:cNvSpPr/>
              <p:nvPr/>
            </p:nvSpPr>
            <p:spPr bwMode="auto">
              <a:xfrm>
                <a:off x="5748338" y="2990850"/>
                <a:ext cx="1190625" cy="238125"/>
              </a:xfrm>
              <a:prstGeom prst="rect">
                <a:avLst/>
              </a:prstGeom>
              <a:solidFill>
                <a:schemeClr val="bg1"/>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eaLnBrk="0" hangingPunct="0"/>
                <a:endParaRPr lang="en-US" sz="2400" b="0">
                  <a:solidFill>
                    <a:srgbClr val="000000"/>
                  </a:solidFill>
                </a:endParaRPr>
              </a:p>
            </p:txBody>
          </p:sp>
          <p:grpSp>
            <p:nvGrpSpPr>
              <p:cNvPr id="4" name="Group 43"/>
              <p:cNvGrpSpPr/>
              <p:nvPr/>
            </p:nvGrpSpPr>
            <p:grpSpPr>
              <a:xfrm>
                <a:off x="5976979" y="2971773"/>
                <a:ext cx="1927131" cy="379591"/>
                <a:chOff x="5967444" y="2228850"/>
                <a:chExt cx="1927131" cy="379591"/>
              </a:xfrm>
            </p:grpSpPr>
            <p:sp>
              <p:nvSpPr>
                <p:cNvPr id="45" name="TextBox 44"/>
                <p:cNvSpPr txBox="1"/>
                <p:nvPr/>
              </p:nvSpPr>
              <p:spPr>
                <a:xfrm>
                  <a:off x="6610385" y="2228850"/>
                  <a:ext cx="332142" cy="379591"/>
                </a:xfrm>
                <a:prstGeom prst="rect">
                  <a:avLst/>
                </a:prstGeom>
                <a:noFill/>
              </p:spPr>
              <p:txBody>
                <a:bodyPr wrap="none" rtlCol="0">
                  <a:spAutoFit/>
                </a:bodyPr>
                <a:lstStyle/>
                <a:p>
                  <a:pPr eaLnBrk="0" hangingPunct="0"/>
                  <a:r>
                    <a:rPr lang="en-US" sz="1400" b="0" baseline="30000" dirty="0" smtClean="0">
                      <a:solidFill>
                        <a:srgbClr val="000000"/>
                      </a:solidFill>
                    </a:rPr>
                    <a:t>Au</a:t>
                  </a:r>
                </a:p>
                <a:p>
                  <a:pPr eaLnBrk="0" hangingPunct="0"/>
                  <a:r>
                    <a:rPr lang="en-US" sz="1400" b="0" baseline="30000" dirty="0" smtClean="0">
                      <a:solidFill>
                        <a:srgbClr val="000000"/>
                      </a:solidFill>
                    </a:rPr>
                    <a:t>a</a:t>
                  </a:r>
                  <a:endParaRPr lang="en-US" sz="1400" b="0" baseline="30000" dirty="0">
                    <a:solidFill>
                      <a:srgbClr val="000000"/>
                    </a:solidFill>
                  </a:endParaRPr>
                </a:p>
              </p:txBody>
            </p:sp>
            <p:sp>
              <p:nvSpPr>
                <p:cNvPr id="46" name="TextBox 45"/>
                <p:cNvSpPr txBox="1"/>
                <p:nvPr/>
              </p:nvSpPr>
              <p:spPr>
                <a:xfrm>
                  <a:off x="5967444" y="2228850"/>
                  <a:ext cx="1927131" cy="307777"/>
                </a:xfrm>
                <a:prstGeom prst="rect">
                  <a:avLst/>
                </a:prstGeom>
                <a:noFill/>
              </p:spPr>
              <p:txBody>
                <a:bodyPr wrap="none" rtlCol="0">
                  <a:spAutoFit/>
                </a:bodyPr>
                <a:lstStyle/>
                <a:p>
                  <a:pPr eaLnBrk="0" hangingPunct="0"/>
                  <a:r>
                    <a:rPr lang="en-US" sz="1400" b="0" dirty="0" smtClean="0">
                      <a:solidFill>
                        <a:srgbClr val="000000"/>
                      </a:solidFill>
                      <a:latin typeface="Arial"/>
                    </a:rPr>
                    <a:t>Hg: -</a:t>
                  </a:r>
                  <a:r>
                    <a:rPr lang="en-US" sz="1400" b="0" dirty="0" smtClean="0">
                      <a:solidFill>
                        <a:srgbClr val="000000"/>
                      </a:solidFill>
                      <a:latin typeface="Symbol" pitchFamily="18" charset="2"/>
                    </a:rPr>
                    <a:t>D</a:t>
                  </a:r>
                  <a:r>
                    <a:rPr lang="en-US" sz="1400" b="0" dirty="0" smtClean="0">
                      <a:solidFill>
                        <a:srgbClr val="000000"/>
                      </a:solidFill>
                    </a:rPr>
                    <a:t>H    :  98 kJ/mol</a:t>
                  </a:r>
                  <a:endParaRPr lang="en-US" sz="1400" b="0" dirty="0">
                    <a:solidFill>
                      <a:srgbClr val="000000"/>
                    </a:solidFill>
                  </a:endParaRPr>
                </a:p>
              </p:txBody>
            </p:sp>
          </p:grpSp>
          <p:sp>
            <p:nvSpPr>
              <p:cNvPr id="49" name="Rectangle 48"/>
              <p:cNvSpPr/>
              <p:nvPr/>
            </p:nvSpPr>
            <p:spPr bwMode="auto">
              <a:xfrm>
                <a:off x="7339013" y="3833813"/>
                <a:ext cx="261937" cy="209550"/>
              </a:xfrm>
              <a:prstGeom prst="rect">
                <a:avLst/>
              </a:prstGeom>
              <a:solidFill>
                <a:schemeClr val="bg1"/>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eaLnBrk="0" hangingPunct="0"/>
                <a:endParaRPr lang="en-US" sz="2400" b="0">
                  <a:solidFill>
                    <a:srgbClr val="000000"/>
                  </a:solidFill>
                </a:endParaRPr>
              </a:p>
            </p:txBody>
          </p:sp>
          <p:sp>
            <p:nvSpPr>
              <p:cNvPr id="50" name="Rectangle 49"/>
              <p:cNvSpPr/>
              <p:nvPr/>
            </p:nvSpPr>
            <p:spPr bwMode="auto">
              <a:xfrm>
                <a:off x="5743575" y="3795712"/>
                <a:ext cx="1190625" cy="228600"/>
              </a:xfrm>
              <a:prstGeom prst="rect">
                <a:avLst/>
              </a:prstGeom>
              <a:solidFill>
                <a:schemeClr val="bg1"/>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eaLnBrk="0" hangingPunct="0"/>
                <a:endParaRPr lang="en-US" sz="2400" b="0">
                  <a:solidFill>
                    <a:srgbClr val="000000"/>
                  </a:solidFill>
                </a:endParaRPr>
              </a:p>
            </p:txBody>
          </p:sp>
          <p:grpSp>
            <p:nvGrpSpPr>
              <p:cNvPr id="5" name="Group 53"/>
              <p:cNvGrpSpPr/>
              <p:nvPr/>
            </p:nvGrpSpPr>
            <p:grpSpPr>
              <a:xfrm>
                <a:off x="5957923" y="3824266"/>
                <a:ext cx="1927131" cy="393880"/>
                <a:chOff x="6015079" y="3824266"/>
                <a:chExt cx="1927131" cy="393880"/>
              </a:xfrm>
            </p:grpSpPr>
            <p:sp>
              <p:nvSpPr>
                <p:cNvPr id="52" name="TextBox 51"/>
                <p:cNvSpPr txBox="1"/>
                <p:nvPr/>
              </p:nvSpPr>
              <p:spPr>
                <a:xfrm>
                  <a:off x="6643731" y="3838555"/>
                  <a:ext cx="344966" cy="379591"/>
                </a:xfrm>
                <a:prstGeom prst="rect">
                  <a:avLst/>
                </a:prstGeom>
                <a:noFill/>
              </p:spPr>
              <p:txBody>
                <a:bodyPr wrap="none" rtlCol="0">
                  <a:spAutoFit/>
                </a:bodyPr>
                <a:lstStyle/>
                <a:p>
                  <a:pPr eaLnBrk="0" hangingPunct="0"/>
                  <a:r>
                    <a:rPr lang="en-US" sz="1400" b="0" baseline="30000" dirty="0" smtClean="0">
                      <a:solidFill>
                        <a:srgbClr val="000000"/>
                      </a:solidFill>
                    </a:rPr>
                    <a:t>Ice</a:t>
                  </a:r>
                </a:p>
                <a:p>
                  <a:pPr eaLnBrk="0" hangingPunct="0"/>
                  <a:r>
                    <a:rPr lang="en-US" sz="1400" b="0" baseline="30000" dirty="0" smtClean="0">
                      <a:solidFill>
                        <a:srgbClr val="000000"/>
                      </a:solidFill>
                    </a:rPr>
                    <a:t>a</a:t>
                  </a:r>
                  <a:endParaRPr lang="en-US" sz="1400" b="0" baseline="30000" dirty="0">
                    <a:solidFill>
                      <a:srgbClr val="000000"/>
                    </a:solidFill>
                  </a:endParaRPr>
                </a:p>
              </p:txBody>
            </p:sp>
            <p:sp>
              <p:nvSpPr>
                <p:cNvPr id="53" name="TextBox 52"/>
                <p:cNvSpPr txBox="1"/>
                <p:nvPr/>
              </p:nvSpPr>
              <p:spPr>
                <a:xfrm>
                  <a:off x="6015079" y="3824266"/>
                  <a:ext cx="1927131" cy="307777"/>
                </a:xfrm>
                <a:prstGeom prst="rect">
                  <a:avLst/>
                </a:prstGeom>
                <a:noFill/>
              </p:spPr>
              <p:txBody>
                <a:bodyPr wrap="none" rtlCol="0">
                  <a:spAutoFit/>
                </a:bodyPr>
                <a:lstStyle/>
                <a:p>
                  <a:pPr eaLnBrk="0" hangingPunct="0"/>
                  <a:r>
                    <a:rPr lang="en-US" sz="1400" b="0" dirty="0" err="1" smtClean="0">
                      <a:solidFill>
                        <a:srgbClr val="000000"/>
                      </a:solidFill>
                      <a:latin typeface="Arial"/>
                    </a:rPr>
                    <a:t>Rn</a:t>
                  </a:r>
                  <a:r>
                    <a:rPr lang="en-US" sz="1400" b="0" dirty="0" smtClean="0">
                      <a:solidFill>
                        <a:srgbClr val="000000"/>
                      </a:solidFill>
                      <a:latin typeface="Arial"/>
                    </a:rPr>
                    <a:t>: -</a:t>
                  </a:r>
                  <a:r>
                    <a:rPr lang="en-US" sz="1400" b="0" dirty="0" smtClean="0">
                      <a:solidFill>
                        <a:srgbClr val="000000"/>
                      </a:solidFill>
                      <a:latin typeface="Symbol" pitchFamily="18" charset="2"/>
                    </a:rPr>
                    <a:t>D</a:t>
                  </a:r>
                  <a:r>
                    <a:rPr lang="en-US" sz="1400" b="0" dirty="0" smtClean="0">
                      <a:solidFill>
                        <a:srgbClr val="000000"/>
                      </a:solidFill>
                    </a:rPr>
                    <a:t>H    :  98 kJ/mol</a:t>
                  </a:r>
                  <a:endParaRPr lang="en-US" sz="1400" b="0" dirty="0">
                    <a:solidFill>
                      <a:srgbClr val="000000"/>
                    </a:solidFill>
                  </a:endParaRPr>
                </a:p>
              </p:txBody>
            </p:sp>
          </p:grpSp>
          <p:sp>
            <p:nvSpPr>
              <p:cNvPr id="58" name="Rectangle 57"/>
              <p:cNvSpPr/>
              <p:nvPr/>
            </p:nvSpPr>
            <p:spPr bwMode="auto">
              <a:xfrm>
                <a:off x="5743575" y="5362575"/>
                <a:ext cx="1195388" cy="300038"/>
              </a:xfrm>
              <a:prstGeom prst="rect">
                <a:avLst/>
              </a:prstGeom>
              <a:solidFill>
                <a:schemeClr val="bg1"/>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eaLnBrk="0" hangingPunct="0"/>
                <a:endParaRPr lang="en-US" sz="2400" b="0">
                  <a:solidFill>
                    <a:srgbClr val="000000"/>
                  </a:solidFill>
                </a:endParaRPr>
              </a:p>
            </p:txBody>
          </p:sp>
          <p:sp>
            <p:nvSpPr>
              <p:cNvPr id="59" name="Rectangle 58"/>
              <p:cNvSpPr/>
              <p:nvPr/>
            </p:nvSpPr>
            <p:spPr bwMode="auto">
              <a:xfrm>
                <a:off x="7339013" y="5400675"/>
                <a:ext cx="285750" cy="233363"/>
              </a:xfrm>
              <a:prstGeom prst="rect">
                <a:avLst/>
              </a:prstGeom>
              <a:solidFill>
                <a:schemeClr val="bg1"/>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eaLnBrk="0" hangingPunct="0"/>
                <a:endParaRPr lang="en-US" sz="2400" b="0">
                  <a:solidFill>
                    <a:srgbClr val="000000"/>
                  </a:solidFill>
                </a:endParaRPr>
              </a:p>
            </p:txBody>
          </p:sp>
          <p:grpSp>
            <p:nvGrpSpPr>
              <p:cNvPr id="6" name="Group 54"/>
              <p:cNvGrpSpPr/>
              <p:nvPr/>
            </p:nvGrpSpPr>
            <p:grpSpPr>
              <a:xfrm>
                <a:off x="5943644" y="5424476"/>
                <a:ext cx="1927131" cy="389117"/>
                <a:chOff x="6015079" y="3824266"/>
                <a:chExt cx="1927131" cy="389117"/>
              </a:xfrm>
            </p:grpSpPr>
            <p:sp>
              <p:nvSpPr>
                <p:cNvPr id="56" name="TextBox 55"/>
                <p:cNvSpPr txBox="1"/>
                <p:nvPr/>
              </p:nvSpPr>
              <p:spPr>
                <a:xfrm>
                  <a:off x="6643731" y="3833792"/>
                  <a:ext cx="332142" cy="379591"/>
                </a:xfrm>
                <a:prstGeom prst="rect">
                  <a:avLst/>
                </a:prstGeom>
                <a:noFill/>
              </p:spPr>
              <p:txBody>
                <a:bodyPr wrap="none" rtlCol="0">
                  <a:spAutoFit/>
                </a:bodyPr>
                <a:lstStyle/>
                <a:p>
                  <a:pPr eaLnBrk="0" hangingPunct="0"/>
                  <a:r>
                    <a:rPr lang="en-US" sz="1400" b="0" baseline="30000" dirty="0" smtClean="0">
                      <a:solidFill>
                        <a:srgbClr val="000000"/>
                      </a:solidFill>
                    </a:rPr>
                    <a:t>Au</a:t>
                  </a:r>
                </a:p>
                <a:p>
                  <a:pPr eaLnBrk="0" hangingPunct="0"/>
                  <a:r>
                    <a:rPr lang="en-US" sz="1400" b="0" baseline="30000" dirty="0" smtClean="0">
                      <a:solidFill>
                        <a:srgbClr val="000000"/>
                      </a:solidFill>
                    </a:rPr>
                    <a:t>a</a:t>
                  </a:r>
                  <a:endParaRPr lang="en-US" sz="1400" b="0" baseline="30000" dirty="0">
                    <a:solidFill>
                      <a:srgbClr val="000000"/>
                    </a:solidFill>
                  </a:endParaRPr>
                </a:p>
              </p:txBody>
            </p:sp>
            <p:sp>
              <p:nvSpPr>
                <p:cNvPr id="57" name="TextBox 56"/>
                <p:cNvSpPr txBox="1"/>
                <p:nvPr/>
              </p:nvSpPr>
              <p:spPr>
                <a:xfrm>
                  <a:off x="6015079" y="3824266"/>
                  <a:ext cx="1927131" cy="307777"/>
                </a:xfrm>
                <a:prstGeom prst="rect">
                  <a:avLst/>
                </a:prstGeom>
                <a:noFill/>
              </p:spPr>
              <p:txBody>
                <a:bodyPr wrap="none" rtlCol="0">
                  <a:spAutoFit/>
                </a:bodyPr>
                <a:lstStyle/>
                <a:p>
                  <a:pPr eaLnBrk="0" hangingPunct="0"/>
                  <a:r>
                    <a:rPr lang="en-US" sz="1400" b="0" dirty="0" err="1" smtClean="0">
                      <a:solidFill>
                        <a:srgbClr val="000000"/>
                      </a:solidFill>
                      <a:latin typeface="Arial"/>
                    </a:rPr>
                    <a:t>Cn</a:t>
                  </a:r>
                  <a:r>
                    <a:rPr lang="en-US" sz="1400" b="0" dirty="0" smtClean="0">
                      <a:solidFill>
                        <a:srgbClr val="000000"/>
                      </a:solidFill>
                      <a:latin typeface="Arial"/>
                    </a:rPr>
                    <a:t>: -</a:t>
                  </a:r>
                  <a:r>
                    <a:rPr lang="en-US" sz="1400" b="0" dirty="0" smtClean="0">
                      <a:solidFill>
                        <a:srgbClr val="000000"/>
                      </a:solidFill>
                      <a:latin typeface="Symbol" pitchFamily="18" charset="2"/>
                    </a:rPr>
                    <a:t>D</a:t>
                  </a:r>
                  <a:r>
                    <a:rPr lang="en-US" sz="1400" b="0" dirty="0" smtClean="0">
                      <a:solidFill>
                        <a:srgbClr val="000000"/>
                      </a:solidFill>
                    </a:rPr>
                    <a:t>H    :  52 kJ/mol</a:t>
                  </a:r>
                  <a:endParaRPr lang="en-US" sz="1400" b="0" dirty="0">
                    <a:solidFill>
                      <a:srgbClr val="000000"/>
                    </a:solidFill>
                  </a:endParaRPr>
                </a:p>
              </p:txBody>
            </p:sp>
          </p:grpSp>
          <p:sp>
            <p:nvSpPr>
              <p:cNvPr id="60" name="Rectangle 59"/>
              <p:cNvSpPr/>
              <p:nvPr/>
            </p:nvSpPr>
            <p:spPr bwMode="auto">
              <a:xfrm>
                <a:off x="7377113" y="4605338"/>
                <a:ext cx="957262" cy="228600"/>
              </a:xfrm>
              <a:prstGeom prst="rect">
                <a:avLst/>
              </a:prstGeom>
              <a:solidFill>
                <a:schemeClr val="bg1"/>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eaLnBrk="0" hangingPunct="0"/>
                <a:endParaRPr lang="en-US" sz="2400" b="0">
                  <a:solidFill>
                    <a:srgbClr val="000000"/>
                  </a:solidFill>
                </a:endParaRPr>
              </a:p>
            </p:txBody>
          </p:sp>
          <p:sp>
            <p:nvSpPr>
              <p:cNvPr id="61" name="Rectangle 60"/>
              <p:cNvSpPr/>
              <p:nvPr/>
            </p:nvSpPr>
            <p:spPr bwMode="auto">
              <a:xfrm>
                <a:off x="5667375" y="4581525"/>
                <a:ext cx="1271588" cy="204788"/>
              </a:xfrm>
              <a:prstGeom prst="rect">
                <a:avLst/>
              </a:prstGeom>
              <a:solidFill>
                <a:schemeClr val="bg1"/>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eaLnBrk="0" hangingPunct="0"/>
                <a:endParaRPr lang="en-US" sz="2400" b="0">
                  <a:solidFill>
                    <a:srgbClr val="000000"/>
                  </a:solidFill>
                </a:endParaRPr>
              </a:p>
            </p:txBody>
          </p:sp>
          <p:sp>
            <p:nvSpPr>
              <p:cNvPr id="62" name="Rectangle 61"/>
              <p:cNvSpPr/>
              <p:nvPr/>
            </p:nvSpPr>
            <p:spPr bwMode="auto">
              <a:xfrm>
                <a:off x="5881688" y="4767263"/>
                <a:ext cx="171450" cy="100012"/>
              </a:xfrm>
              <a:prstGeom prst="rect">
                <a:avLst/>
              </a:prstGeom>
              <a:solidFill>
                <a:schemeClr val="bg1"/>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eaLnBrk="0" hangingPunct="0"/>
                <a:endParaRPr lang="en-US" sz="2400" b="0">
                  <a:solidFill>
                    <a:srgbClr val="000000"/>
                  </a:solidFill>
                </a:endParaRPr>
              </a:p>
            </p:txBody>
          </p:sp>
          <p:sp>
            <p:nvSpPr>
              <p:cNvPr id="63" name="Rectangle 62"/>
              <p:cNvSpPr/>
              <p:nvPr/>
            </p:nvSpPr>
            <p:spPr bwMode="auto">
              <a:xfrm>
                <a:off x="6343651" y="4824413"/>
                <a:ext cx="600075" cy="209550"/>
              </a:xfrm>
              <a:prstGeom prst="rect">
                <a:avLst/>
              </a:prstGeom>
              <a:solidFill>
                <a:schemeClr val="bg1"/>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eaLnBrk="0" hangingPunct="0"/>
                <a:endParaRPr lang="en-US" sz="2400" b="0">
                  <a:solidFill>
                    <a:srgbClr val="000000"/>
                  </a:solidFill>
                </a:endParaRPr>
              </a:p>
            </p:txBody>
          </p:sp>
          <p:grpSp>
            <p:nvGrpSpPr>
              <p:cNvPr id="7" name="Group 63"/>
              <p:cNvGrpSpPr/>
              <p:nvPr/>
            </p:nvGrpSpPr>
            <p:grpSpPr>
              <a:xfrm>
                <a:off x="5857915" y="4614851"/>
                <a:ext cx="2793842" cy="389120"/>
                <a:chOff x="6015079" y="3824266"/>
                <a:chExt cx="2793842" cy="389120"/>
              </a:xfrm>
            </p:grpSpPr>
            <p:sp>
              <p:nvSpPr>
                <p:cNvPr id="65" name="TextBox 64"/>
                <p:cNvSpPr txBox="1"/>
                <p:nvPr/>
              </p:nvSpPr>
              <p:spPr>
                <a:xfrm>
                  <a:off x="7400973" y="3833795"/>
                  <a:ext cx="332142" cy="379591"/>
                </a:xfrm>
                <a:prstGeom prst="rect">
                  <a:avLst/>
                </a:prstGeom>
                <a:noFill/>
              </p:spPr>
              <p:txBody>
                <a:bodyPr wrap="none" rtlCol="0">
                  <a:spAutoFit/>
                </a:bodyPr>
                <a:lstStyle/>
                <a:p>
                  <a:pPr eaLnBrk="0" hangingPunct="0"/>
                  <a:r>
                    <a:rPr lang="en-US" sz="1400" b="0" baseline="30000" dirty="0" smtClean="0">
                      <a:solidFill>
                        <a:srgbClr val="000000"/>
                      </a:solidFill>
                    </a:rPr>
                    <a:t>Au</a:t>
                  </a:r>
                </a:p>
                <a:p>
                  <a:pPr eaLnBrk="0" hangingPunct="0"/>
                  <a:r>
                    <a:rPr lang="en-US" sz="1400" b="0" baseline="30000" dirty="0" smtClean="0">
                      <a:solidFill>
                        <a:srgbClr val="000000"/>
                      </a:solidFill>
                    </a:rPr>
                    <a:t>a</a:t>
                  </a:r>
                  <a:endParaRPr lang="en-US" sz="1400" b="0" baseline="30000" dirty="0">
                    <a:solidFill>
                      <a:srgbClr val="000000"/>
                    </a:solidFill>
                  </a:endParaRPr>
                </a:p>
              </p:txBody>
            </p:sp>
            <p:sp>
              <p:nvSpPr>
                <p:cNvPr id="66" name="TextBox 65"/>
                <p:cNvSpPr txBox="1"/>
                <p:nvPr/>
              </p:nvSpPr>
              <p:spPr>
                <a:xfrm>
                  <a:off x="6015079" y="3824266"/>
                  <a:ext cx="2793842" cy="307777"/>
                </a:xfrm>
                <a:prstGeom prst="rect">
                  <a:avLst/>
                </a:prstGeom>
                <a:noFill/>
              </p:spPr>
              <p:txBody>
                <a:bodyPr wrap="none" rtlCol="0">
                  <a:spAutoFit/>
                </a:bodyPr>
                <a:lstStyle/>
                <a:p>
                  <a:pPr eaLnBrk="0" hangingPunct="0"/>
                  <a:r>
                    <a:rPr lang="en-US" sz="1400" b="0" dirty="0" smtClean="0">
                      <a:solidFill>
                        <a:srgbClr val="000000"/>
                      </a:solidFill>
                      <a:latin typeface="Arial"/>
                    </a:rPr>
                    <a:t>Element 114: -</a:t>
                  </a:r>
                  <a:r>
                    <a:rPr lang="en-US" sz="1400" b="0" dirty="0" smtClean="0">
                      <a:solidFill>
                        <a:srgbClr val="000000"/>
                      </a:solidFill>
                      <a:latin typeface="Symbol" pitchFamily="18" charset="2"/>
                    </a:rPr>
                    <a:t>D</a:t>
                  </a:r>
                  <a:r>
                    <a:rPr lang="en-US" sz="1400" b="0" dirty="0" smtClean="0">
                      <a:solidFill>
                        <a:srgbClr val="000000"/>
                      </a:solidFill>
                    </a:rPr>
                    <a:t>H    : &gt;48 kJ/mol</a:t>
                  </a:r>
                  <a:endParaRPr lang="en-US" sz="1400" b="0" dirty="0">
                    <a:solidFill>
                      <a:srgbClr val="000000"/>
                    </a:solidFill>
                  </a:endParaRPr>
                </a:p>
              </p:txBody>
            </p:sp>
          </p:grpSp>
        </p:grpSp>
      </p:grpSp>
      <p:sp>
        <p:nvSpPr>
          <p:cNvPr id="10" name="TextBox 9"/>
          <p:cNvSpPr txBox="1"/>
          <p:nvPr/>
        </p:nvSpPr>
        <p:spPr>
          <a:xfrm>
            <a:off x="-1" y="3588603"/>
            <a:ext cx="9144001" cy="2400657"/>
          </a:xfrm>
          <a:prstGeom prst="rect">
            <a:avLst/>
          </a:prstGeom>
          <a:solidFill>
            <a:srgbClr val="FFCC66"/>
          </a:solidFill>
        </p:spPr>
        <p:txBody>
          <a:bodyPr wrap="square" rtlCol="0">
            <a:spAutoFit/>
          </a:bodyPr>
          <a:lstStyle/>
          <a:p>
            <a:pPr algn="ctr"/>
            <a:endParaRPr lang="en-US" sz="4800" dirty="0" smtClean="0">
              <a:latin typeface="Calibri" pitchFamily="34" charset="0"/>
              <a:cs typeface="Calibri" pitchFamily="34" charset="0"/>
            </a:endParaRPr>
          </a:p>
          <a:p>
            <a:pPr algn="ctr"/>
            <a:r>
              <a:rPr lang="en-US" sz="5400" dirty="0" err="1" smtClean="0">
                <a:latin typeface="Calibri" pitchFamily="34" charset="0"/>
                <a:cs typeface="Calibri" pitchFamily="34" charset="0"/>
              </a:rPr>
              <a:t>Flerovium</a:t>
            </a:r>
            <a:r>
              <a:rPr lang="en-US" sz="5400" dirty="0" smtClean="0">
                <a:latin typeface="Calibri" pitchFamily="34" charset="0"/>
                <a:cs typeface="Calibri" pitchFamily="34" charset="0"/>
              </a:rPr>
              <a:t> is a Volatile Metal!</a:t>
            </a:r>
          </a:p>
          <a:p>
            <a:pPr algn="ctr"/>
            <a:endParaRPr lang="en-US" sz="4800" dirty="0">
              <a:latin typeface="Calibri" pitchFamily="34" charset="0"/>
              <a:cs typeface="Calibri" pitchFamily="34" charset="0"/>
            </a:endParaRPr>
          </a:p>
        </p:txBody>
      </p:sp>
    </p:spTree>
    <p:extLst>
      <p:ext uri="{BB962C8B-B14F-4D97-AF65-F5344CB8AC3E}">
        <p14:creationId xmlns:p14="http://schemas.microsoft.com/office/powerpoint/2010/main" val="2901268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34"/>
          <p:cNvSpPr>
            <a:spLocks noChangeArrowheads="1"/>
          </p:cNvSpPr>
          <p:nvPr/>
        </p:nvSpPr>
        <p:spPr bwMode="auto">
          <a:xfrm>
            <a:off x="7497763" y="3200400"/>
            <a:ext cx="468312" cy="593725"/>
          </a:xfrm>
          <a:prstGeom prst="rect">
            <a:avLst/>
          </a:prstGeom>
          <a:solidFill>
            <a:schemeClr val="bg1"/>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endParaRPr lang="de-DE" sz="1000" b="0">
              <a:latin typeface="Tahoma" pitchFamily="34" charset="0"/>
            </a:endParaRPr>
          </a:p>
        </p:txBody>
      </p:sp>
      <p:sp>
        <p:nvSpPr>
          <p:cNvPr id="9284" name="Rectangle 34"/>
          <p:cNvSpPr>
            <a:spLocks noChangeArrowheads="1"/>
          </p:cNvSpPr>
          <p:nvPr/>
        </p:nvSpPr>
        <p:spPr bwMode="auto">
          <a:xfrm>
            <a:off x="7508875" y="3217863"/>
            <a:ext cx="468313" cy="566737"/>
          </a:xfrm>
          <a:prstGeom prst="rect">
            <a:avLst/>
          </a:prstGeom>
          <a:solidFill>
            <a:srgbClr val="00CCFF"/>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dirty="0">
                <a:latin typeface="Tahoma" pitchFamily="34" charset="0"/>
              </a:rPr>
              <a:t>Po</a:t>
            </a:r>
            <a:endParaRPr lang="de-DE" sz="1800" b="0" dirty="0">
              <a:latin typeface="Tahoma" pitchFamily="34" charset="0"/>
            </a:endParaRPr>
          </a:p>
          <a:p>
            <a:pPr algn="ctr" eaLnBrk="0" hangingPunct="0"/>
            <a:r>
              <a:rPr lang="de-DE" sz="900" b="0" dirty="0">
                <a:latin typeface="Tahoma" pitchFamily="34" charset="0"/>
              </a:rPr>
              <a:t>84 </a:t>
            </a:r>
            <a:r>
              <a:rPr lang="de-DE" sz="1000" b="0" dirty="0">
                <a:latin typeface="Tahoma" pitchFamily="34" charset="0"/>
              </a:rPr>
              <a:t>     </a:t>
            </a:r>
          </a:p>
        </p:txBody>
      </p:sp>
      <p:sp>
        <p:nvSpPr>
          <p:cNvPr id="9220" name="Rectangle 2"/>
          <p:cNvSpPr>
            <a:spLocks noChangeArrowheads="1"/>
          </p:cNvSpPr>
          <p:nvPr/>
        </p:nvSpPr>
        <p:spPr bwMode="auto">
          <a:xfrm>
            <a:off x="1124712" y="2615184"/>
            <a:ext cx="466344" cy="566928"/>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dirty="0">
                <a:latin typeface="Tahoma" pitchFamily="34" charset="0"/>
              </a:rPr>
              <a:t>Y</a:t>
            </a:r>
            <a:endParaRPr lang="de-DE" sz="1800" b="0" dirty="0">
              <a:latin typeface="Tahoma" pitchFamily="34" charset="0"/>
            </a:endParaRPr>
          </a:p>
          <a:p>
            <a:pPr algn="ctr" eaLnBrk="0" hangingPunct="0"/>
            <a:r>
              <a:rPr lang="de-DE" sz="900" b="0" dirty="0">
                <a:latin typeface="Tahoma" pitchFamily="34" charset="0"/>
              </a:rPr>
              <a:t>39 </a:t>
            </a:r>
            <a:r>
              <a:rPr lang="de-DE" sz="1000" b="0" dirty="0">
                <a:latin typeface="Tahoma" pitchFamily="34" charset="0"/>
              </a:rPr>
              <a:t>     </a:t>
            </a:r>
          </a:p>
        </p:txBody>
      </p:sp>
      <p:sp>
        <p:nvSpPr>
          <p:cNvPr id="9221" name="Rectangle 5"/>
          <p:cNvSpPr>
            <a:spLocks noChangeArrowheads="1"/>
          </p:cNvSpPr>
          <p:nvPr/>
        </p:nvSpPr>
        <p:spPr bwMode="auto">
          <a:xfrm>
            <a:off x="5534025" y="2027238"/>
            <a:ext cx="466725"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Zn</a:t>
            </a:r>
            <a:endParaRPr lang="de-DE" sz="1800" b="0">
              <a:latin typeface="Tahoma" pitchFamily="34" charset="0"/>
            </a:endParaRPr>
          </a:p>
          <a:p>
            <a:pPr algn="ctr" eaLnBrk="0" hangingPunct="0"/>
            <a:r>
              <a:rPr lang="de-DE" sz="900" b="0">
                <a:latin typeface="Tahoma" pitchFamily="34" charset="0"/>
              </a:rPr>
              <a:t>30 </a:t>
            </a:r>
            <a:r>
              <a:rPr lang="de-DE" sz="1000" b="0">
                <a:latin typeface="Tahoma" pitchFamily="34" charset="0"/>
              </a:rPr>
              <a:t>     </a:t>
            </a:r>
          </a:p>
        </p:txBody>
      </p:sp>
      <p:sp>
        <p:nvSpPr>
          <p:cNvPr id="9222" name="Rectangle 6"/>
          <p:cNvSpPr>
            <a:spLocks noChangeArrowheads="1"/>
          </p:cNvSpPr>
          <p:nvPr/>
        </p:nvSpPr>
        <p:spPr bwMode="auto">
          <a:xfrm>
            <a:off x="6029325" y="2616200"/>
            <a:ext cx="468313" cy="566738"/>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In</a:t>
            </a:r>
            <a:endParaRPr lang="de-DE" sz="1800" b="0">
              <a:latin typeface="Tahoma" pitchFamily="34" charset="0"/>
            </a:endParaRPr>
          </a:p>
          <a:p>
            <a:pPr algn="ctr" eaLnBrk="0" hangingPunct="0"/>
            <a:r>
              <a:rPr lang="de-DE" sz="900" b="0">
                <a:latin typeface="Tahoma" pitchFamily="34" charset="0"/>
              </a:rPr>
              <a:t>49 </a:t>
            </a:r>
            <a:r>
              <a:rPr lang="de-DE" sz="1000" b="0">
                <a:latin typeface="Tahoma" pitchFamily="34" charset="0"/>
              </a:rPr>
              <a:t>     </a:t>
            </a:r>
          </a:p>
        </p:txBody>
      </p:sp>
      <p:sp>
        <p:nvSpPr>
          <p:cNvPr id="9223" name="Rectangle 7"/>
          <p:cNvSpPr>
            <a:spLocks noChangeArrowheads="1"/>
          </p:cNvSpPr>
          <p:nvPr/>
        </p:nvSpPr>
        <p:spPr bwMode="auto">
          <a:xfrm>
            <a:off x="6029325" y="3217863"/>
            <a:ext cx="468313"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Tl</a:t>
            </a:r>
            <a:endParaRPr lang="de-DE" sz="1800" b="0">
              <a:latin typeface="Tahoma" pitchFamily="34" charset="0"/>
            </a:endParaRPr>
          </a:p>
          <a:p>
            <a:pPr algn="ctr" eaLnBrk="0" hangingPunct="0"/>
            <a:r>
              <a:rPr lang="de-DE" sz="900" b="0">
                <a:latin typeface="Tahoma" pitchFamily="34" charset="0"/>
              </a:rPr>
              <a:t>81 </a:t>
            </a:r>
            <a:r>
              <a:rPr lang="de-DE" sz="1000" b="0">
                <a:latin typeface="Tahoma" pitchFamily="34" charset="0"/>
              </a:rPr>
              <a:t>     </a:t>
            </a:r>
          </a:p>
        </p:txBody>
      </p:sp>
      <p:sp>
        <p:nvSpPr>
          <p:cNvPr id="9224" name="Rectangle 8"/>
          <p:cNvSpPr>
            <a:spLocks noChangeArrowheads="1"/>
          </p:cNvSpPr>
          <p:nvPr/>
        </p:nvSpPr>
        <p:spPr bwMode="auto">
          <a:xfrm>
            <a:off x="5534025" y="2616200"/>
            <a:ext cx="466725" cy="566738"/>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Cd</a:t>
            </a:r>
            <a:endParaRPr lang="de-DE" sz="1800" b="0">
              <a:latin typeface="Tahoma" pitchFamily="34" charset="0"/>
            </a:endParaRPr>
          </a:p>
          <a:p>
            <a:pPr algn="ctr" eaLnBrk="0" hangingPunct="0"/>
            <a:r>
              <a:rPr lang="de-DE" sz="900" b="0">
                <a:latin typeface="Tahoma" pitchFamily="34" charset="0"/>
              </a:rPr>
              <a:t>48</a:t>
            </a:r>
            <a:r>
              <a:rPr lang="de-DE" sz="1000" b="0">
                <a:latin typeface="Tahoma" pitchFamily="34" charset="0"/>
              </a:rPr>
              <a:t>     </a:t>
            </a:r>
          </a:p>
        </p:txBody>
      </p:sp>
      <p:sp>
        <p:nvSpPr>
          <p:cNvPr id="9225" name="Rectangle 9"/>
          <p:cNvSpPr>
            <a:spLocks noChangeArrowheads="1"/>
          </p:cNvSpPr>
          <p:nvPr/>
        </p:nvSpPr>
        <p:spPr bwMode="auto">
          <a:xfrm>
            <a:off x="5534025" y="3217863"/>
            <a:ext cx="466725"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Hg</a:t>
            </a:r>
            <a:endParaRPr lang="de-DE" sz="1800" b="0">
              <a:latin typeface="Tahoma" pitchFamily="34" charset="0"/>
            </a:endParaRPr>
          </a:p>
          <a:p>
            <a:pPr algn="ctr" eaLnBrk="0" hangingPunct="0"/>
            <a:r>
              <a:rPr lang="de-DE" sz="900" b="0">
                <a:latin typeface="Tahoma" pitchFamily="34" charset="0"/>
              </a:rPr>
              <a:t>80 </a:t>
            </a:r>
            <a:r>
              <a:rPr lang="de-DE" sz="1000" b="0">
                <a:latin typeface="Tahoma" pitchFamily="34" charset="0"/>
              </a:rPr>
              <a:t>     </a:t>
            </a:r>
          </a:p>
        </p:txBody>
      </p:sp>
      <p:sp>
        <p:nvSpPr>
          <p:cNvPr id="9226" name="Rectangle 10"/>
          <p:cNvSpPr>
            <a:spLocks noChangeArrowheads="1"/>
          </p:cNvSpPr>
          <p:nvPr/>
        </p:nvSpPr>
        <p:spPr bwMode="auto">
          <a:xfrm>
            <a:off x="153988" y="3814763"/>
            <a:ext cx="468312" cy="566737"/>
          </a:xfrm>
          <a:prstGeom prst="rect">
            <a:avLst/>
          </a:prstGeom>
          <a:solidFill>
            <a:schemeClr val="bg1"/>
          </a:solidFill>
          <a:ln w="9525">
            <a:solidFill>
              <a:schemeClr val="tx1"/>
            </a:solidFill>
            <a:miter lim="800000"/>
            <a:headEnd/>
            <a:tailEnd/>
          </a:ln>
          <a:effectLst>
            <a:prstShdw prst="shdw17" dist="17961" dir="2700000">
              <a:schemeClr val="bg2"/>
            </a:prstShdw>
          </a:effectLst>
        </p:spPr>
        <p:txBody>
          <a:bodyPr wrap="none" anchor="ctr"/>
          <a:lstStyle/>
          <a:p>
            <a:pPr eaLnBrk="0" hangingPunct="0"/>
            <a:endParaRPr lang="de-DE" sz="900" b="0">
              <a:solidFill>
                <a:schemeClr val="bg2"/>
              </a:solidFill>
              <a:latin typeface="Tahoma" pitchFamily="34" charset="0"/>
            </a:endParaRPr>
          </a:p>
        </p:txBody>
      </p:sp>
      <p:sp>
        <p:nvSpPr>
          <p:cNvPr id="9227" name="Rectangle 11"/>
          <p:cNvSpPr>
            <a:spLocks noChangeArrowheads="1"/>
          </p:cNvSpPr>
          <p:nvPr/>
        </p:nvSpPr>
        <p:spPr bwMode="auto">
          <a:xfrm>
            <a:off x="3084513" y="2657475"/>
            <a:ext cx="465137" cy="530225"/>
          </a:xfrm>
          <a:prstGeom prst="rect">
            <a:avLst/>
          </a:prstGeom>
          <a:solidFill>
            <a:schemeClr val="bg1"/>
          </a:solidFill>
          <a:ln w="9525">
            <a:noFill/>
            <a:miter lim="800000"/>
            <a:headEnd/>
            <a:tailEnd/>
          </a:ln>
          <a:effectLst>
            <a:prstShdw prst="shdw17" dist="17961" dir="2700000">
              <a:schemeClr val="bg2"/>
            </a:prstShdw>
          </a:effectLst>
        </p:spPr>
        <p:txBody>
          <a:bodyPr wrap="none" anchor="ctr"/>
          <a:lstStyle/>
          <a:p>
            <a:pPr algn="r" eaLnBrk="0" hangingPunct="0"/>
            <a:r>
              <a:rPr lang="de-DE" sz="1400">
                <a:solidFill>
                  <a:schemeClr val="bg1"/>
                </a:solidFill>
                <a:latin typeface="Tahoma" pitchFamily="34" charset="0"/>
              </a:rPr>
              <a:t>Tc</a:t>
            </a:r>
            <a:endParaRPr lang="de-DE" sz="1800" b="0">
              <a:latin typeface="Tahoma" pitchFamily="34" charset="0"/>
            </a:endParaRPr>
          </a:p>
          <a:p>
            <a:pPr algn="r" eaLnBrk="0" hangingPunct="0"/>
            <a:endParaRPr lang="de-DE" sz="1000" b="0">
              <a:latin typeface="Tahoma" pitchFamily="34" charset="0"/>
            </a:endParaRPr>
          </a:p>
        </p:txBody>
      </p:sp>
      <p:sp>
        <p:nvSpPr>
          <p:cNvPr id="9228" name="Rectangle 12"/>
          <p:cNvSpPr>
            <a:spLocks noChangeArrowheads="1"/>
          </p:cNvSpPr>
          <p:nvPr/>
        </p:nvSpPr>
        <p:spPr bwMode="auto">
          <a:xfrm>
            <a:off x="635000" y="3225800"/>
            <a:ext cx="466725" cy="566738"/>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Ba</a:t>
            </a:r>
            <a:endParaRPr lang="de-DE" sz="1800" b="0">
              <a:latin typeface="Tahoma" pitchFamily="34" charset="0"/>
            </a:endParaRPr>
          </a:p>
          <a:p>
            <a:pPr algn="ctr" eaLnBrk="0" hangingPunct="0"/>
            <a:r>
              <a:rPr lang="de-DE" sz="900" b="0">
                <a:latin typeface="Tahoma" pitchFamily="34" charset="0"/>
              </a:rPr>
              <a:t>56</a:t>
            </a:r>
            <a:r>
              <a:rPr lang="de-DE" sz="1000" b="0">
                <a:latin typeface="Tahoma" pitchFamily="34" charset="0"/>
              </a:rPr>
              <a:t>     </a:t>
            </a:r>
          </a:p>
        </p:txBody>
      </p:sp>
      <p:sp>
        <p:nvSpPr>
          <p:cNvPr id="9229" name="Rectangle 13"/>
          <p:cNvSpPr>
            <a:spLocks noChangeArrowheads="1"/>
          </p:cNvSpPr>
          <p:nvPr/>
        </p:nvSpPr>
        <p:spPr bwMode="auto">
          <a:xfrm>
            <a:off x="5045075" y="2027238"/>
            <a:ext cx="466725"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Cu</a:t>
            </a:r>
            <a:endParaRPr lang="de-DE" sz="1800" b="0">
              <a:latin typeface="Tahoma" pitchFamily="34" charset="0"/>
            </a:endParaRPr>
          </a:p>
          <a:p>
            <a:pPr algn="ctr" eaLnBrk="0" hangingPunct="0"/>
            <a:r>
              <a:rPr lang="de-DE" sz="900" b="0">
                <a:latin typeface="Tahoma" pitchFamily="34" charset="0"/>
              </a:rPr>
              <a:t>29 </a:t>
            </a:r>
            <a:r>
              <a:rPr lang="de-DE" sz="1000" b="0">
                <a:latin typeface="Tahoma" pitchFamily="34" charset="0"/>
              </a:rPr>
              <a:t>     </a:t>
            </a:r>
          </a:p>
        </p:txBody>
      </p:sp>
      <p:sp>
        <p:nvSpPr>
          <p:cNvPr id="9230" name="Rectangle 14"/>
          <p:cNvSpPr>
            <a:spLocks noChangeArrowheads="1"/>
          </p:cNvSpPr>
          <p:nvPr/>
        </p:nvSpPr>
        <p:spPr bwMode="auto">
          <a:xfrm>
            <a:off x="2597150" y="2027238"/>
            <a:ext cx="468313"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Cr</a:t>
            </a:r>
            <a:endParaRPr lang="de-DE" sz="1800" b="0">
              <a:latin typeface="Tahoma" pitchFamily="34" charset="0"/>
            </a:endParaRPr>
          </a:p>
          <a:p>
            <a:pPr algn="ctr" eaLnBrk="0" hangingPunct="0"/>
            <a:r>
              <a:rPr lang="de-DE" sz="900" b="0">
                <a:latin typeface="Tahoma" pitchFamily="34" charset="0"/>
              </a:rPr>
              <a:t>24 </a:t>
            </a:r>
            <a:r>
              <a:rPr lang="de-DE" sz="1000" b="0">
                <a:latin typeface="Tahoma" pitchFamily="34" charset="0"/>
              </a:rPr>
              <a:t>     </a:t>
            </a:r>
          </a:p>
        </p:txBody>
      </p:sp>
      <p:sp>
        <p:nvSpPr>
          <p:cNvPr id="9231" name="Rectangle 15"/>
          <p:cNvSpPr>
            <a:spLocks noChangeArrowheads="1"/>
          </p:cNvSpPr>
          <p:nvPr/>
        </p:nvSpPr>
        <p:spPr bwMode="auto">
          <a:xfrm>
            <a:off x="2105025" y="2027238"/>
            <a:ext cx="466725"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V</a:t>
            </a:r>
            <a:endParaRPr lang="de-DE" sz="1800" b="0">
              <a:latin typeface="Tahoma" pitchFamily="34" charset="0"/>
            </a:endParaRPr>
          </a:p>
          <a:p>
            <a:pPr algn="ctr" eaLnBrk="0" hangingPunct="0"/>
            <a:r>
              <a:rPr lang="de-DE" sz="900" b="0">
                <a:latin typeface="Tahoma" pitchFamily="34" charset="0"/>
              </a:rPr>
              <a:t>23 </a:t>
            </a:r>
            <a:r>
              <a:rPr lang="de-DE" sz="1000" b="0">
                <a:latin typeface="Tahoma" pitchFamily="34" charset="0"/>
              </a:rPr>
              <a:t>     </a:t>
            </a:r>
          </a:p>
        </p:txBody>
      </p:sp>
      <p:sp>
        <p:nvSpPr>
          <p:cNvPr id="9232" name="Rectangle 16"/>
          <p:cNvSpPr>
            <a:spLocks noChangeArrowheads="1"/>
          </p:cNvSpPr>
          <p:nvPr/>
        </p:nvSpPr>
        <p:spPr bwMode="auto">
          <a:xfrm>
            <a:off x="1122363" y="2027238"/>
            <a:ext cx="466725"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Sc</a:t>
            </a:r>
            <a:endParaRPr lang="de-DE" sz="1800" b="0">
              <a:latin typeface="Tahoma" pitchFamily="34" charset="0"/>
            </a:endParaRPr>
          </a:p>
          <a:p>
            <a:pPr algn="ctr" eaLnBrk="0" hangingPunct="0"/>
            <a:r>
              <a:rPr lang="de-DE" sz="900" b="0">
                <a:latin typeface="Tahoma" pitchFamily="34" charset="0"/>
              </a:rPr>
              <a:t>21 </a:t>
            </a:r>
            <a:r>
              <a:rPr lang="de-DE" sz="1000" b="0">
                <a:latin typeface="Tahoma" pitchFamily="34" charset="0"/>
              </a:rPr>
              <a:t>     </a:t>
            </a:r>
          </a:p>
        </p:txBody>
      </p:sp>
      <p:sp>
        <p:nvSpPr>
          <p:cNvPr id="9233" name="Rectangle 17"/>
          <p:cNvSpPr>
            <a:spLocks noChangeArrowheads="1"/>
          </p:cNvSpPr>
          <p:nvPr/>
        </p:nvSpPr>
        <p:spPr bwMode="auto">
          <a:xfrm>
            <a:off x="4062413" y="2027238"/>
            <a:ext cx="466725"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Co</a:t>
            </a:r>
            <a:endParaRPr lang="de-DE" sz="1800" b="0">
              <a:latin typeface="Tahoma" pitchFamily="34" charset="0"/>
            </a:endParaRPr>
          </a:p>
          <a:p>
            <a:pPr algn="ctr" eaLnBrk="0" hangingPunct="0"/>
            <a:r>
              <a:rPr lang="de-DE" sz="900" b="0">
                <a:latin typeface="Tahoma" pitchFamily="34" charset="0"/>
              </a:rPr>
              <a:t>27 </a:t>
            </a:r>
            <a:r>
              <a:rPr lang="de-DE" sz="1000" b="0">
                <a:latin typeface="Tahoma" pitchFamily="34" charset="0"/>
              </a:rPr>
              <a:t>     </a:t>
            </a:r>
          </a:p>
        </p:txBody>
      </p:sp>
      <p:sp>
        <p:nvSpPr>
          <p:cNvPr id="9234" name="Rectangle 18"/>
          <p:cNvSpPr>
            <a:spLocks noChangeArrowheads="1"/>
          </p:cNvSpPr>
          <p:nvPr/>
        </p:nvSpPr>
        <p:spPr bwMode="auto">
          <a:xfrm>
            <a:off x="4554538" y="2027238"/>
            <a:ext cx="468312"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Ni</a:t>
            </a:r>
            <a:endParaRPr lang="de-DE" sz="1800" b="0">
              <a:latin typeface="Tahoma" pitchFamily="34" charset="0"/>
            </a:endParaRPr>
          </a:p>
          <a:p>
            <a:pPr algn="ctr" eaLnBrk="0" hangingPunct="0"/>
            <a:r>
              <a:rPr lang="de-DE" sz="900" b="0">
                <a:latin typeface="Tahoma" pitchFamily="34" charset="0"/>
              </a:rPr>
              <a:t>28 </a:t>
            </a:r>
            <a:r>
              <a:rPr lang="de-DE" sz="1000" b="0">
                <a:latin typeface="Tahoma" pitchFamily="34" charset="0"/>
              </a:rPr>
              <a:t>     </a:t>
            </a:r>
          </a:p>
        </p:txBody>
      </p:sp>
      <p:sp>
        <p:nvSpPr>
          <p:cNvPr id="9235" name="Rectangle 19"/>
          <p:cNvSpPr>
            <a:spLocks noChangeArrowheads="1"/>
          </p:cNvSpPr>
          <p:nvPr/>
        </p:nvSpPr>
        <p:spPr bwMode="auto">
          <a:xfrm>
            <a:off x="1609725" y="2027238"/>
            <a:ext cx="468313"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Ti</a:t>
            </a:r>
            <a:endParaRPr lang="de-DE" sz="1800" b="0">
              <a:latin typeface="Tahoma" pitchFamily="34" charset="0"/>
            </a:endParaRPr>
          </a:p>
          <a:p>
            <a:pPr algn="ctr" eaLnBrk="0" hangingPunct="0"/>
            <a:r>
              <a:rPr lang="de-DE" sz="900" b="0">
                <a:latin typeface="Tahoma" pitchFamily="34" charset="0"/>
              </a:rPr>
              <a:t>22 </a:t>
            </a:r>
            <a:r>
              <a:rPr lang="de-DE" sz="1000" b="0">
                <a:latin typeface="Tahoma" pitchFamily="34" charset="0"/>
              </a:rPr>
              <a:t>     </a:t>
            </a:r>
          </a:p>
        </p:txBody>
      </p:sp>
      <p:sp>
        <p:nvSpPr>
          <p:cNvPr id="9236" name="Rectangle 20"/>
          <p:cNvSpPr>
            <a:spLocks noChangeArrowheads="1"/>
          </p:cNvSpPr>
          <p:nvPr/>
        </p:nvSpPr>
        <p:spPr bwMode="auto">
          <a:xfrm>
            <a:off x="3568700" y="2027238"/>
            <a:ext cx="466725"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Fe</a:t>
            </a:r>
            <a:endParaRPr lang="de-DE" sz="1800" b="0">
              <a:latin typeface="Tahoma" pitchFamily="34" charset="0"/>
            </a:endParaRPr>
          </a:p>
          <a:p>
            <a:pPr algn="ctr" eaLnBrk="0" hangingPunct="0"/>
            <a:r>
              <a:rPr lang="de-DE" sz="900" b="0">
                <a:latin typeface="Tahoma" pitchFamily="34" charset="0"/>
              </a:rPr>
              <a:t>26 </a:t>
            </a:r>
            <a:r>
              <a:rPr lang="de-DE" sz="1000" b="0">
                <a:latin typeface="Tahoma" pitchFamily="34" charset="0"/>
              </a:rPr>
              <a:t>     </a:t>
            </a:r>
          </a:p>
        </p:txBody>
      </p:sp>
      <p:sp>
        <p:nvSpPr>
          <p:cNvPr id="9237" name="Rectangle 21"/>
          <p:cNvSpPr>
            <a:spLocks noChangeArrowheads="1"/>
          </p:cNvSpPr>
          <p:nvPr/>
        </p:nvSpPr>
        <p:spPr bwMode="auto">
          <a:xfrm>
            <a:off x="3076575" y="2027238"/>
            <a:ext cx="466725"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Mn</a:t>
            </a:r>
            <a:endParaRPr lang="de-DE" sz="1800" b="0">
              <a:latin typeface="Tahoma" pitchFamily="34" charset="0"/>
            </a:endParaRPr>
          </a:p>
          <a:p>
            <a:pPr algn="ctr" eaLnBrk="0" hangingPunct="0"/>
            <a:r>
              <a:rPr lang="de-DE" sz="900" b="0">
                <a:latin typeface="Tahoma" pitchFamily="34" charset="0"/>
              </a:rPr>
              <a:t>25 </a:t>
            </a:r>
            <a:r>
              <a:rPr lang="de-DE" sz="1000" b="0">
                <a:latin typeface="Tahoma" pitchFamily="34" charset="0"/>
              </a:rPr>
              <a:t>     </a:t>
            </a:r>
          </a:p>
        </p:txBody>
      </p:sp>
      <p:sp>
        <p:nvSpPr>
          <p:cNvPr id="9238" name="Rectangle 22"/>
          <p:cNvSpPr>
            <a:spLocks noChangeArrowheads="1"/>
          </p:cNvSpPr>
          <p:nvPr/>
        </p:nvSpPr>
        <p:spPr bwMode="auto">
          <a:xfrm>
            <a:off x="8494713" y="2027238"/>
            <a:ext cx="468312"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Kr</a:t>
            </a:r>
            <a:endParaRPr lang="de-DE" sz="1800" b="0">
              <a:latin typeface="Tahoma" pitchFamily="34" charset="0"/>
            </a:endParaRPr>
          </a:p>
          <a:p>
            <a:pPr algn="ctr" eaLnBrk="0" hangingPunct="0"/>
            <a:r>
              <a:rPr lang="de-DE" sz="900" b="0">
                <a:latin typeface="Tahoma" pitchFamily="34" charset="0"/>
              </a:rPr>
              <a:t>36 </a:t>
            </a:r>
            <a:r>
              <a:rPr lang="de-DE" sz="1000" b="0">
                <a:latin typeface="Tahoma" pitchFamily="34" charset="0"/>
              </a:rPr>
              <a:t>     </a:t>
            </a:r>
          </a:p>
        </p:txBody>
      </p:sp>
      <p:sp>
        <p:nvSpPr>
          <p:cNvPr id="9239" name="Rectangle 23"/>
          <p:cNvSpPr>
            <a:spLocks noChangeArrowheads="1"/>
          </p:cNvSpPr>
          <p:nvPr/>
        </p:nvSpPr>
        <p:spPr bwMode="auto">
          <a:xfrm>
            <a:off x="8004175" y="2033588"/>
            <a:ext cx="468313"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Br</a:t>
            </a:r>
            <a:endParaRPr lang="de-DE" sz="1800" b="0">
              <a:latin typeface="Tahoma" pitchFamily="34" charset="0"/>
            </a:endParaRPr>
          </a:p>
          <a:p>
            <a:pPr algn="ctr" eaLnBrk="0" hangingPunct="0"/>
            <a:r>
              <a:rPr lang="de-DE" sz="900" b="0">
                <a:latin typeface="Tahoma" pitchFamily="34" charset="0"/>
              </a:rPr>
              <a:t>35 </a:t>
            </a:r>
            <a:r>
              <a:rPr lang="de-DE" sz="1000" b="0">
                <a:latin typeface="Tahoma" pitchFamily="34" charset="0"/>
              </a:rPr>
              <a:t>     </a:t>
            </a:r>
          </a:p>
        </p:txBody>
      </p:sp>
      <p:sp>
        <p:nvSpPr>
          <p:cNvPr id="9240" name="Rectangle 24"/>
          <p:cNvSpPr>
            <a:spLocks noChangeArrowheads="1"/>
          </p:cNvSpPr>
          <p:nvPr/>
        </p:nvSpPr>
        <p:spPr bwMode="auto">
          <a:xfrm>
            <a:off x="7508875" y="2027238"/>
            <a:ext cx="468313"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Se</a:t>
            </a:r>
            <a:endParaRPr lang="de-DE" sz="1800" b="0">
              <a:latin typeface="Tahoma" pitchFamily="34" charset="0"/>
            </a:endParaRPr>
          </a:p>
          <a:p>
            <a:pPr algn="ctr" eaLnBrk="0" hangingPunct="0"/>
            <a:r>
              <a:rPr lang="de-DE" sz="900" b="0">
                <a:latin typeface="Tahoma" pitchFamily="34" charset="0"/>
              </a:rPr>
              <a:t>34 </a:t>
            </a:r>
            <a:r>
              <a:rPr lang="de-DE" sz="1000" b="0">
                <a:latin typeface="Tahoma" pitchFamily="34" charset="0"/>
              </a:rPr>
              <a:t>     </a:t>
            </a:r>
          </a:p>
        </p:txBody>
      </p:sp>
      <p:sp>
        <p:nvSpPr>
          <p:cNvPr id="9241" name="Rectangle 25"/>
          <p:cNvSpPr>
            <a:spLocks noChangeArrowheads="1"/>
          </p:cNvSpPr>
          <p:nvPr/>
        </p:nvSpPr>
        <p:spPr bwMode="auto">
          <a:xfrm>
            <a:off x="7015163" y="2027238"/>
            <a:ext cx="468312"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As</a:t>
            </a:r>
            <a:endParaRPr lang="de-DE" sz="1800" b="0">
              <a:latin typeface="Tahoma" pitchFamily="34" charset="0"/>
            </a:endParaRPr>
          </a:p>
          <a:p>
            <a:pPr algn="ctr" eaLnBrk="0" hangingPunct="0"/>
            <a:r>
              <a:rPr lang="de-DE" sz="900" b="0">
                <a:latin typeface="Tahoma" pitchFamily="34" charset="0"/>
              </a:rPr>
              <a:t>33 </a:t>
            </a:r>
            <a:r>
              <a:rPr lang="de-DE" sz="1000" b="0">
                <a:latin typeface="Tahoma" pitchFamily="34" charset="0"/>
              </a:rPr>
              <a:t>     </a:t>
            </a:r>
          </a:p>
        </p:txBody>
      </p:sp>
      <p:sp>
        <p:nvSpPr>
          <p:cNvPr id="9242" name="Rectangle 26"/>
          <p:cNvSpPr>
            <a:spLocks noChangeArrowheads="1"/>
          </p:cNvSpPr>
          <p:nvPr/>
        </p:nvSpPr>
        <p:spPr bwMode="auto">
          <a:xfrm>
            <a:off x="6521450" y="2027238"/>
            <a:ext cx="468313"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Ge</a:t>
            </a:r>
            <a:endParaRPr lang="de-DE" sz="1800" b="0">
              <a:latin typeface="Tahoma" pitchFamily="34" charset="0"/>
            </a:endParaRPr>
          </a:p>
          <a:p>
            <a:pPr algn="ctr" eaLnBrk="0" hangingPunct="0"/>
            <a:r>
              <a:rPr lang="de-DE" sz="900" b="0">
                <a:latin typeface="Tahoma" pitchFamily="34" charset="0"/>
              </a:rPr>
              <a:t>32 </a:t>
            </a:r>
            <a:r>
              <a:rPr lang="de-DE" sz="1000" b="0">
                <a:latin typeface="Tahoma" pitchFamily="34" charset="0"/>
              </a:rPr>
              <a:t>     </a:t>
            </a:r>
          </a:p>
        </p:txBody>
      </p:sp>
      <p:sp>
        <p:nvSpPr>
          <p:cNvPr id="9243" name="Rectangle 27"/>
          <p:cNvSpPr>
            <a:spLocks noChangeArrowheads="1"/>
          </p:cNvSpPr>
          <p:nvPr/>
        </p:nvSpPr>
        <p:spPr bwMode="auto">
          <a:xfrm>
            <a:off x="6029325" y="2027238"/>
            <a:ext cx="468313"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Ga</a:t>
            </a:r>
            <a:endParaRPr lang="de-DE" sz="1800" b="0">
              <a:latin typeface="Tahoma" pitchFamily="34" charset="0"/>
            </a:endParaRPr>
          </a:p>
          <a:p>
            <a:pPr algn="ctr" eaLnBrk="0" hangingPunct="0"/>
            <a:r>
              <a:rPr lang="de-DE" sz="900" b="0">
                <a:latin typeface="Tahoma" pitchFamily="34" charset="0"/>
              </a:rPr>
              <a:t>31 </a:t>
            </a:r>
            <a:r>
              <a:rPr lang="de-DE" sz="1000" b="0">
                <a:latin typeface="Tahoma" pitchFamily="34" charset="0"/>
              </a:rPr>
              <a:t>     </a:t>
            </a:r>
          </a:p>
        </p:txBody>
      </p:sp>
      <p:sp>
        <p:nvSpPr>
          <p:cNvPr id="9244" name="Rectangle 28"/>
          <p:cNvSpPr>
            <a:spLocks noChangeArrowheads="1"/>
          </p:cNvSpPr>
          <p:nvPr/>
        </p:nvSpPr>
        <p:spPr bwMode="auto">
          <a:xfrm>
            <a:off x="8494713" y="2616200"/>
            <a:ext cx="468312" cy="566738"/>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dirty="0">
                <a:latin typeface="Tahoma" pitchFamily="34" charset="0"/>
              </a:rPr>
              <a:t>Xe</a:t>
            </a:r>
            <a:endParaRPr lang="de-DE" sz="1800" b="0" dirty="0">
              <a:latin typeface="Tahoma" pitchFamily="34" charset="0"/>
            </a:endParaRPr>
          </a:p>
          <a:p>
            <a:pPr algn="ctr" eaLnBrk="0" hangingPunct="0"/>
            <a:r>
              <a:rPr lang="de-DE" sz="900" b="0" dirty="0">
                <a:latin typeface="Tahoma" pitchFamily="34" charset="0"/>
              </a:rPr>
              <a:t>54</a:t>
            </a:r>
            <a:r>
              <a:rPr lang="de-DE" sz="900" b="0" dirty="0">
                <a:solidFill>
                  <a:schemeClr val="bg1"/>
                </a:solidFill>
                <a:latin typeface="Tahoma" pitchFamily="34" charset="0"/>
              </a:rPr>
              <a:t> </a:t>
            </a:r>
            <a:r>
              <a:rPr lang="de-DE" sz="1000" b="0" dirty="0">
                <a:solidFill>
                  <a:schemeClr val="bg1"/>
                </a:solidFill>
                <a:latin typeface="Tahoma" pitchFamily="34" charset="0"/>
              </a:rPr>
              <a:t>     </a:t>
            </a:r>
          </a:p>
        </p:txBody>
      </p:sp>
      <p:sp>
        <p:nvSpPr>
          <p:cNvPr id="9245" name="Rectangle 29"/>
          <p:cNvSpPr>
            <a:spLocks noChangeArrowheads="1"/>
          </p:cNvSpPr>
          <p:nvPr/>
        </p:nvSpPr>
        <p:spPr bwMode="auto">
          <a:xfrm>
            <a:off x="8004175" y="2624138"/>
            <a:ext cx="468313"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dirty="0">
                <a:latin typeface="Tahoma" pitchFamily="34" charset="0"/>
              </a:rPr>
              <a:t>I</a:t>
            </a:r>
            <a:endParaRPr lang="de-DE" sz="1800" b="0" dirty="0">
              <a:latin typeface="Tahoma" pitchFamily="34" charset="0"/>
            </a:endParaRPr>
          </a:p>
          <a:p>
            <a:pPr algn="ctr" eaLnBrk="0" hangingPunct="0"/>
            <a:r>
              <a:rPr lang="de-DE" sz="900" b="0" dirty="0">
                <a:latin typeface="Tahoma" pitchFamily="34" charset="0"/>
              </a:rPr>
              <a:t>53 </a:t>
            </a:r>
            <a:r>
              <a:rPr lang="de-DE" sz="1000" b="0" dirty="0">
                <a:latin typeface="Tahoma" pitchFamily="34" charset="0"/>
              </a:rPr>
              <a:t>     </a:t>
            </a:r>
          </a:p>
        </p:txBody>
      </p:sp>
      <p:sp>
        <p:nvSpPr>
          <p:cNvPr id="9246" name="Rectangle 30"/>
          <p:cNvSpPr>
            <a:spLocks noChangeArrowheads="1"/>
          </p:cNvSpPr>
          <p:nvPr/>
        </p:nvSpPr>
        <p:spPr bwMode="auto">
          <a:xfrm>
            <a:off x="7508875" y="2616200"/>
            <a:ext cx="468313" cy="566738"/>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Te</a:t>
            </a:r>
            <a:endParaRPr lang="de-DE" sz="1800" b="0">
              <a:latin typeface="Tahoma" pitchFamily="34" charset="0"/>
            </a:endParaRPr>
          </a:p>
          <a:p>
            <a:pPr algn="ctr" eaLnBrk="0" hangingPunct="0"/>
            <a:r>
              <a:rPr lang="de-DE" sz="900" b="0">
                <a:latin typeface="Tahoma" pitchFamily="34" charset="0"/>
              </a:rPr>
              <a:t>52 </a:t>
            </a:r>
            <a:r>
              <a:rPr lang="de-DE" sz="1000" b="0">
                <a:latin typeface="Tahoma" pitchFamily="34" charset="0"/>
              </a:rPr>
              <a:t>     </a:t>
            </a:r>
          </a:p>
        </p:txBody>
      </p:sp>
      <p:sp>
        <p:nvSpPr>
          <p:cNvPr id="9247" name="Rectangle 31"/>
          <p:cNvSpPr>
            <a:spLocks noChangeArrowheads="1"/>
          </p:cNvSpPr>
          <p:nvPr/>
        </p:nvSpPr>
        <p:spPr bwMode="auto">
          <a:xfrm>
            <a:off x="7015163" y="2616200"/>
            <a:ext cx="468312" cy="566738"/>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Sb</a:t>
            </a:r>
            <a:endParaRPr lang="de-DE" sz="1800" b="0">
              <a:latin typeface="Tahoma" pitchFamily="34" charset="0"/>
            </a:endParaRPr>
          </a:p>
          <a:p>
            <a:pPr algn="ctr" eaLnBrk="0" hangingPunct="0"/>
            <a:r>
              <a:rPr lang="de-DE" sz="900" b="0">
                <a:latin typeface="Tahoma" pitchFamily="34" charset="0"/>
              </a:rPr>
              <a:t>51 </a:t>
            </a:r>
            <a:r>
              <a:rPr lang="de-DE" sz="1000" b="0">
                <a:latin typeface="Tahoma" pitchFamily="34" charset="0"/>
              </a:rPr>
              <a:t>     </a:t>
            </a:r>
          </a:p>
        </p:txBody>
      </p:sp>
      <p:sp>
        <p:nvSpPr>
          <p:cNvPr id="9248" name="Rectangle 32"/>
          <p:cNvSpPr>
            <a:spLocks noChangeArrowheads="1"/>
          </p:cNvSpPr>
          <p:nvPr/>
        </p:nvSpPr>
        <p:spPr bwMode="auto">
          <a:xfrm>
            <a:off x="6521450" y="2616200"/>
            <a:ext cx="468313" cy="566738"/>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Sn</a:t>
            </a:r>
            <a:endParaRPr lang="de-DE" sz="1800" b="0">
              <a:latin typeface="Tahoma" pitchFamily="34" charset="0"/>
            </a:endParaRPr>
          </a:p>
          <a:p>
            <a:pPr algn="ctr" eaLnBrk="0" hangingPunct="0"/>
            <a:r>
              <a:rPr lang="de-DE" sz="900" b="0">
                <a:latin typeface="Tahoma" pitchFamily="34" charset="0"/>
              </a:rPr>
              <a:t>50 </a:t>
            </a:r>
            <a:r>
              <a:rPr lang="de-DE" sz="1000" b="0">
                <a:latin typeface="Tahoma" pitchFamily="34" charset="0"/>
              </a:rPr>
              <a:t>     </a:t>
            </a:r>
          </a:p>
        </p:txBody>
      </p:sp>
      <p:sp>
        <p:nvSpPr>
          <p:cNvPr id="9249" name="Rectangle 33"/>
          <p:cNvSpPr>
            <a:spLocks noChangeArrowheads="1"/>
          </p:cNvSpPr>
          <p:nvPr/>
        </p:nvSpPr>
        <p:spPr bwMode="auto">
          <a:xfrm>
            <a:off x="8494713" y="3217863"/>
            <a:ext cx="468312" cy="566737"/>
          </a:xfrm>
          <a:prstGeom prst="rect">
            <a:avLst/>
          </a:prstGeom>
          <a:solidFill>
            <a:schemeClr val="bg1"/>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endParaRPr lang="de-DE" sz="1000" b="0">
              <a:latin typeface="Tahoma" pitchFamily="34" charset="0"/>
            </a:endParaRPr>
          </a:p>
        </p:txBody>
      </p:sp>
      <p:sp>
        <p:nvSpPr>
          <p:cNvPr id="9250" name="Rectangle 35"/>
          <p:cNvSpPr>
            <a:spLocks noChangeArrowheads="1"/>
          </p:cNvSpPr>
          <p:nvPr/>
        </p:nvSpPr>
        <p:spPr bwMode="auto">
          <a:xfrm>
            <a:off x="7015163" y="3217863"/>
            <a:ext cx="468312"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dirty="0">
                <a:latin typeface="Tahoma" pitchFamily="34" charset="0"/>
              </a:rPr>
              <a:t>Bi</a:t>
            </a:r>
            <a:endParaRPr lang="de-DE" sz="1800" b="0" dirty="0">
              <a:latin typeface="Tahoma" pitchFamily="34" charset="0"/>
            </a:endParaRPr>
          </a:p>
          <a:p>
            <a:pPr algn="ctr" eaLnBrk="0" hangingPunct="0"/>
            <a:r>
              <a:rPr lang="de-DE" sz="900" b="0" dirty="0">
                <a:latin typeface="Tahoma" pitchFamily="34" charset="0"/>
              </a:rPr>
              <a:t>83 </a:t>
            </a:r>
            <a:r>
              <a:rPr lang="de-DE" sz="1000" b="0" dirty="0">
                <a:latin typeface="Tahoma" pitchFamily="34" charset="0"/>
              </a:rPr>
              <a:t>     </a:t>
            </a:r>
          </a:p>
        </p:txBody>
      </p:sp>
      <p:sp>
        <p:nvSpPr>
          <p:cNvPr id="9251" name="Rectangle 36"/>
          <p:cNvSpPr>
            <a:spLocks noChangeArrowheads="1"/>
          </p:cNvSpPr>
          <p:nvPr/>
        </p:nvSpPr>
        <p:spPr bwMode="auto">
          <a:xfrm>
            <a:off x="6521450" y="3217863"/>
            <a:ext cx="468313"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Pb</a:t>
            </a:r>
            <a:endParaRPr lang="de-DE" sz="1800" b="0">
              <a:latin typeface="Tahoma" pitchFamily="34" charset="0"/>
            </a:endParaRPr>
          </a:p>
          <a:p>
            <a:pPr algn="ctr" eaLnBrk="0" hangingPunct="0"/>
            <a:r>
              <a:rPr lang="de-DE" sz="900" b="0">
                <a:latin typeface="Tahoma" pitchFamily="34" charset="0"/>
              </a:rPr>
              <a:t>82 </a:t>
            </a:r>
            <a:r>
              <a:rPr lang="de-DE" sz="1000" b="0">
                <a:latin typeface="Tahoma" pitchFamily="34" charset="0"/>
              </a:rPr>
              <a:t>     </a:t>
            </a:r>
          </a:p>
        </p:txBody>
      </p:sp>
      <p:sp>
        <p:nvSpPr>
          <p:cNvPr id="9252" name="Rectangle 37"/>
          <p:cNvSpPr>
            <a:spLocks noChangeArrowheads="1"/>
          </p:cNvSpPr>
          <p:nvPr/>
        </p:nvSpPr>
        <p:spPr bwMode="auto">
          <a:xfrm>
            <a:off x="5045075" y="2616200"/>
            <a:ext cx="466725" cy="566738"/>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Ag</a:t>
            </a:r>
            <a:endParaRPr lang="de-DE" sz="1800" b="0">
              <a:latin typeface="Tahoma" pitchFamily="34" charset="0"/>
            </a:endParaRPr>
          </a:p>
          <a:p>
            <a:pPr algn="ctr" eaLnBrk="0" hangingPunct="0"/>
            <a:r>
              <a:rPr lang="de-DE" sz="900" b="0">
                <a:latin typeface="Tahoma" pitchFamily="34" charset="0"/>
              </a:rPr>
              <a:t>47 </a:t>
            </a:r>
            <a:r>
              <a:rPr lang="de-DE" sz="1000" b="0">
                <a:latin typeface="Tahoma" pitchFamily="34" charset="0"/>
              </a:rPr>
              <a:t>     </a:t>
            </a:r>
          </a:p>
        </p:txBody>
      </p:sp>
      <p:sp>
        <p:nvSpPr>
          <p:cNvPr id="9253" name="Rectangle 38"/>
          <p:cNvSpPr>
            <a:spLocks noChangeArrowheads="1"/>
          </p:cNvSpPr>
          <p:nvPr/>
        </p:nvSpPr>
        <p:spPr bwMode="auto">
          <a:xfrm>
            <a:off x="5045075" y="3217863"/>
            <a:ext cx="466725"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Au</a:t>
            </a:r>
            <a:endParaRPr lang="de-DE" sz="1800" b="0">
              <a:latin typeface="Tahoma" pitchFamily="34" charset="0"/>
            </a:endParaRPr>
          </a:p>
          <a:p>
            <a:pPr algn="ctr" eaLnBrk="0" hangingPunct="0"/>
            <a:r>
              <a:rPr lang="de-DE" sz="900" b="0">
                <a:latin typeface="Tahoma" pitchFamily="34" charset="0"/>
              </a:rPr>
              <a:t>79 </a:t>
            </a:r>
            <a:r>
              <a:rPr lang="de-DE" sz="1000" b="0">
                <a:latin typeface="Tahoma" pitchFamily="34" charset="0"/>
              </a:rPr>
              <a:t>     </a:t>
            </a:r>
          </a:p>
        </p:txBody>
      </p:sp>
      <p:sp>
        <p:nvSpPr>
          <p:cNvPr id="9254" name="Rectangle 39"/>
          <p:cNvSpPr>
            <a:spLocks noChangeArrowheads="1"/>
          </p:cNvSpPr>
          <p:nvPr/>
        </p:nvSpPr>
        <p:spPr bwMode="auto">
          <a:xfrm>
            <a:off x="153988" y="242888"/>
            <a:ext cx="468312" cy="568325"/>
          </a:xfrm>
          <a:prstGeom prst="rect">
            <a:avLst/>
          </a:prstGeom>
          <a:solidFill>
            <a:schemeClr val="folHlink"/>
          </a:solidFill>
          <a:ln w="9525">
            <a:solidFill>
              <a:schemeClr val="tx1"/>
            </a:solidFill>
            <a:miter lim="800000"/>
            <a:headEnd/>
            <a:tailEnd/>
          </a:ln>
          <a:effectLst>
            <a:prstShdw prst="shdw17" dist="17961" dir="13500000">
              <a:schemeClr val="bg2"/>
            </a:prstShdw>
          </a:effectLst>
        </p:spPr>
        <p:txBody>
          <a:bodyPr wrap="none" anchor="ctr"/>
          <a:lstStyle/>
          <a:p>
            <a:pPr algn="ctr" eaLnBrk="0" hangingPunct="0">
              <a:spcBef>
                <a:spcPct val="5000"/>
              </a:spcBef>
            </a:pPr>
            <a:r>
              <a:rPr lang="de-DE" sz="1400">
                <a:latin typeface="Tahoma" pitchFamily="34" charset="0"/>
              </a:rPr>
              <a:t>H</a:t>
            </a:r>
            <a:endParaRPr lang="de-DE" sz="1800" b="0">
              <a:latin typeface="Tahoma" pitchFamily="34" charset="0"/>
            </a:endParaRPr>
          </a:p>
          <a:p>
            <a:pPr algn="ctr" eaLnBrk="0" hangingPunct="0"/>
            <a:r>
              <a:rPr lang="de-DE" sz="900" b="0">
                <a:latin typeface="Tahoma" pitchFamily="34" charset="0"/>
              </a:rPr>
              <a:t>1 </a:t>
            </a:r>
            <a:r>
              <a:rPr lang="de-DE" sz="1000" b="0">
                <a:latin typeface="Tahoma" pitchFamily="34" charset="0"/>
              </a:rPr>
              <a:t>     </a:t>
            </a:r>
          </a:p>
        </p:txBody>
      </p:sp>
      <p:sp>
        <p:nvSpPr>
          <p:cNvPr id="9255" name="Rectangle 40"/>
          <p:cNvSpPr>
            <a:spLocks noChangeArrowheads="1"/>
          </p:cNvSpPr>
          <p:nvPr/>
        </p:nvSpPr>
        <p:spPr bwMode="auto">
          <a:xfrm>
            <a:off x="153988" y="839788"/>
            <a:ext cx="468312" cy="568325"/>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Li</a:t>
            </a:r>
            <a:endParaRPr lang="de-DE" sz="1800" b="0">
              <a:latin typeface="Tahoma" pitchFamily="34" charset="0"/>
            </a:endParaRPr>
          </a:p>
          <a:p>
            <a:pPr algn="ctr" eaLnBrk="0" hangingPunct="0"/>
            <a:r>
              <a:rPr lang="de-DE" sz="900" b="0">
                <a:latin typeface="Tahoma" pitchFamily="34" charset="0"/>
              </a:rPr>
              <a:t>3 </a:t>
            </a:r>
            <a:r>
              <a:rPr lang="de-DE" sz="1000" b="0">
                <a:latin typeface="Tahoma" pitchFamily="34" charset="0"/>
              </a:rPr>
              <a:t>     </a:t>
            </a:r>
          </a:p>
        </p:txBody>
      </p:sp>
      <p:sp>
        <p:nvSpPr>
          <p:cNvPr id="9256" name="Rectangle 41"/>
          <p:cNvSpPr>
            <a:spLocks noChangeArrowheads="1"/>
          </p:cNvSpPr>
          <p:nvPr/>
        </p:nvSpPr>
        <p:spPr bwMode="auto">
          <a:xfrm>
            <a:off x="153988" y="1436688"/>
            <a:ext cx="468312"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Na</a:t>
            </a:r>
            <a:endParaRPr lang="de-DE" sz="1800" b="0">
              <a:latin typeface="Tahoma" pitchFamily="34" charset="0"/>
            </a:endParaRPr>
          </a:p>
          <a:p>
            <a:pPr algn="ctr" eaLnBrk="0" hangingPunct="0"/>
            <a:r>
              <a:rPr lang="de-DE" sz="900" b="0">
                <a:latin typeface="Tahoma" pitchFamily="34" charset="0"/>
              </a:rPr>
              <a:t>11</a:t>
            </a:r>
            <a:r>
              <a:rPr lang="de-DE" sz="1000" b="0">
                <a:latin typeface="Tahoma" pitchFamily="34" charset="0"/>
              </a:rPr>
              <a:t>     </a:t>
            </a:r>
          </a:p>
        </p:txBody>
      </p:sp>
      <p:sp>
        <p:nvSpPr>
          <p:cNvPr id="9257" name="Rectangle 42"/>
          <p:cNvSpPr>
            <a:spLocks noChangeArrowheads="1"/>
          </p:cNvSpPr>
          <p:nvPr/>
        </p:nvSpPr>
        <p:spPr bwMode="auto">
          <a:xfrm>
            <a:off x="153988" y="2033588"/>
            <a:ext cx="468312"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K</a:t>
            </a:r>
            <a:endParaRPr lang="de-DE" sz="1800" b="0">
              <a:latin typeface="Tahoma" pitchFamily="34" charset="0"/>
            </a:endParaRPr>
          </a:p>
          <a:p>
            <a:pPr algn="ctr" eaLnBrk="0" hangingPunct="0"/>
            <a:r>
              <a:rPr lang="de-DE" sz="900" b="0">
                <a:latin typeface="Tahoma" pitchFamily="34" charset="0"/>
              </a:rPr>
              <a:t>19  </a:t>
            </a:r>
            <a:r>
              <a:rPr lang="de-DE" sz="1000" b="0">
                <a:latin typeface="Tahoma" pitchFamily="34" charset="0"/>
              </a:rPr>
              <a:t>    </a:t>
            </a:r>
          </a:p>
        </p:txBody>
      </p:sp>
      <p:sp>
        <p:nvSpPr>
          <p:cNvPr id="9258" name="Rectangle 43"/>
          <p:cNvSpPr>
            <a:spLocks noChangeArrowheads="1"/>
          </p:cNvSpPr>
          <p:nvPr/>
        </p:nvSpPr>
        <p:spPr bwMode="auto">
          <a:xfrm>
            <a:off x="153988" y="3225800"/>
            <a:ext cx="468312" cy="566738"/>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Cs</a:t>
            </a:r>
            <a:endParaRPr lang="de-DE" sz="1800" b="0">
              <a:latin typeface="Tahoma" pitchFamily="34" charset="0"/>
            </a:endParaRPr>
          </a:p>
          <a:p>
            <a:pPr algn="ctr" eaLnBrk="0" hangingPunct="0"/>
            <a:r>
              <a:rPr lang="de-DE" sz="900" b="0">
                <a:latin typeface="Tahoma" pitchFamily="34" charset="0"/>
              </a:rPr>
              <a:t>55</a:t>
            </a:r>
            <a:r>
              <a:rPr lang="de-DE" sz="1000" b="0">
                <a:latin typeface="Tahoma" pitchFamily="34" charset="0"/>
              </a:rPr>
              <a:t>      </a:t>
            </a:r>
          </a:p>
        </p:txBody>
      </p:sp>
      <p:sp>
        <p:nvSpPr>
          <p:cNvPr id="9259" name="Rectangle 44"/>
          <p:cNvSpPr>
            <a:spLocks noChangeArrowheads="1"/>
          </p:cNvSpPr>
          <p:nvPr/>
        </p:nvSpPr>
        <p:spPr bwMode="auto">
          <a:xfrm>
            <a:off x="153988" y="2624138"/>
            <a:ext cx="468312"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Rb</a:t>
            </a:r>
            <a:endParaRPr lang="de-DE" sz="1800" b="0">
              <a:latin typeface="Tahoma" pitchFamily="34" charset="0"/>
            </a:endParaRPr>
          </a:p>
          <a:p>
            <a:pPr algn="ctr" eaLnBrk="0" hangingPunct="0"/>
            <a:r>
              <a:rPr lang="de-DE" sz="900" b="0">
                <a:latin typeface="Tahoma" pitchFamily="34" charset="0"/>
              </a:rPr>
              <a:t>37 </a:t>
            </a:r>
            <a:r>
              <a:rPr lang="de-DE" sz="1000" b="0">
                <a:latin typeface="Tahoma" pitchFamily="34" charset="0"/>
              </a:rPr>
              <a:t>     </a:t>
            </a:r>
          </a:p>
        </p:txBody>
      </p:sp>
      <p:sp>
        <p:nvSpPr>
          <p:cNvPr id="9260" name="Rectangle 45"/>
          <p:cNvSpPr>
            <a:spLocks noChangeArrowheads="1"/>
          </p:cNvSpPr>
          <p:nvPr/>
        </p:nvSpPr>
        <p:spPr bwMode="auto">
          <a:xfrm>
            <a:off x="635000" y="2033588"/>
            <a:ext cx="466725"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Ca</a:t>
            </a:r>
            <a:endParaRPr lang="de-DE" sz="1800" b="0">
              <a:latin typeface="Tahoma" pitchFamily="34" charset="0"/>
            </a:endParaRPr>
          </a:p>
          <a:p>
            <a:pPr algn="ctr" eaLnBrk="0" hangingPunct="0"/>
            <a:r>
              <a:rPr lang="de-DE" sz="900" b="0">
                <a:latin typeface="Tahoma" pitchFamily="34" charset="0"/>
              </a:rPr>
              <a:t>20 </a:t>
            </a:r>
            <a:r>
              <a:rPr lang="de-DE" sz="1000" b="0">
                <a:latin typeface="Tahoma" pitchFamily="34" charset="0"/>
              </a:rPr>
              <a:t>     </a:t>
            </a:r>
          </a:p>
        </p:txBody>
      </p:sp>
      <p:sp>
        <p:nvSpPr>
          <p:cNvPr id="9261" name="Rectangle 46"/>
          <p:cNvSpPr>
            <a:spLocks noChangeArrowheads="1"/>
          </p:cNvSpPr>
          <p:nvPr/>
        </p:nvSpPr>
        <p:spPr bwMode="auto">
          <a:xfrm>
            <a:off x="2590800" y="2616200"/>
            <a:ext cx="468313" cy="566738"/>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Mo</a:t>
            </a:r>
            <a:endParaRPr lang="de-DE" sz="1800" b="0">
              <a:latin typeface="Tahoma" pitchFamily="34" charset="0"/>
            </a:endParaRPr>
          </a:p>
          <a:p>
            <a:pPr algn="ctr" eaLnBrk="0" hangingPunct="0"/>
            <a:r>
              <a:rPr lang="de-DE" sz="900" b="0">
                <a:latin typeface="Tahoma" pitchFamily="34" charset="0"/>
              </a:rPr>
              <a:t>42 </a:t>
            </a:r>
            <a:r>
              <a:rPr lang="de-DE" sz="1000" b="0">
                <a:latin typeface="Tahoma" pitchFamily="34" charset="0"/>
              </a:rPr>
              <a:t>     </a:t>
            </a:r>
          </a:p>
        </p:txBody>
      </p:sp>
      <p:sp>
        <p:nvSpPr>
          <p:cNvPr id="9262" name="Rectangle 47"/>
          <p:cNvSpPr>
            <a:spLocks noChangeArrowheads="1"/>
          </p:cNvSpPr>
          <p:nvPr/>
        </p:nvSpPr>
        <p:spPr bwMode="auto">
          <a:xfrm>
            <a:off x="2098675" y="2616200"/>
            <a:ext cx="466725" cy="566738"/>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Nb</a:t>
            </a:r>
            <a:endParaRPr lang="de-DE" sz="1800" b="0">
              <a:latin typeface="Tahoma" pitchFamily="34" charset="0"/>
            </a:endParaRPr>
          </a:p>
          <a:p>
            <a:pPr algn="ctr" eaLnBrk="0" hangingPunct="0"/>
            <a:r>
              <a:rPr lang="de-DE" sz="900" b="0">
                <a:latin typeface="Tahoma" pitchFamily="34" charset="0"/>
              </a:rPr>
              <a:t>41 </a:t>
            </a:r>
            <a:r>
              <a:rPr lang="de-DE" sz="1000" b="0">
                <a:latin typeface="Tahoma" pitchFamily="34" charset="0"/>
              </a:rPr>
              <a:t>     </a:t>
            </a:r>
          </a:p>
        </p:txBody>
      </p:sp>
      <p:sp>
        <p:nvSpPr>
          <p:cNvPr id="9263" name="Rectangle 48"/>
          <p:cNvSpPr>
            <a:spLocks noChangeArrowheads="1"/>
          </p:cNvSpPr>
          <p:nvPr/>
        </p:nvSpPr>
        <p:spPr bwMode="auto">
          <a:xfrm>
            <a:off x="635000" y="2624138"/>
            <a:ext cx="466725"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dirty="0">
                <a:latin typeface="Tahoma" pitchFamily="34" charset="0"/>
              </a:rPr>
              <a:t>Sr</a:t>
            </a:r>
            <a:endParaRPr lang="de-DE" sz="1800" b="0" dirty="0">
              <a:latin typeface="Tahoma" pitchFamily="34" charset="0"/>
            </a:endParaRPr>
          </a:p>
          <a:p>
            <a:pPr algn="ctr" eaLnBrk="0" hangingPunct="0"/>
            <a:r>
              <a:rPr lang="de-DE" sz="900" b="0" dirty="0">
                <a:latin typeface="Tahoma" pitchFamily="34" charset="0"/>
              </a:rPr>
              <a:t>38 </a:t>
            </a:r>
            <a:r>
              <a:rPr lang="de-DE" sz="1000" b="0" dirty="0">
                <a:latin typeface="Tahoma" pitchFamily="34" charset="0"/>
              </a:rPr>
              <a:t>     </a:t>
            </a:r>
          </a:p>
        </p:txBody>
      </p:sp>
      <p:sp>
        <p:nvSpPr>
          <p:cNvPr id="9264" name="Rectangle 49"/>
          <p:cNvSpPr>
            <a:spLocks noChangeArrowheads="1"/>
          </p:cNvSpPr>
          <p:nvPr/>
        </p:nvSpPr>
        <p:spPr bwMode="auto">
          <a:xfrm>
            <a:off x="4056063" y="2616200"/>
            <a:ext cx="466725" cy="566738"/>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Rh</a:t>
            </a:r>
            <a:endParaRPr lang="de-DE" sz="1800" b="0">
              <a:latin typeface="Tahoma" pitchFamily="34" charset="0"/>
            </a:endParaRPr>
          </a:p>
          <a:p>
            <a:pPr algn="ctr" eaLnBrk="0" hangingPunct="0"/>
            <a:r>
              <a:rPr lang="de-DE" sz="900" b="0">
                <a:latin typeface="Tahoma" pitchFamily="34" charset="0"/>
              </a:rPr>
              <a:t>45</a:t>
            </a:r>
            <a:r>
              <a:rPr lang="de-DE" sz="1000" b="0">
                <a:latin typeface="Tahoma" pitchFamily="34" charset="0"/>
              </a:rPr>
              <a:t>    </a:t>
            </a:r>
          </a:p>
        </p:txBody>
      </p:sp>
      <p:sp>
        <p:nvSpPr>
          <p:cNvPr id="9265" name="Rectangle 50"/>
          <p:cNvSpPr>
            <a:spLocks noChangeArrowheads="1"/>
          </p:cNvSpPr>
          <p:nvPr/>
        </p:nvSpPr>
        <p:spPr bwMode="auto">
          <a:xfrm>
            <a:off x="4548188" y="2616200"/>
            <a:ext cx="468312" cy="566738"/>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Pd</a:t>
            </a:r>
            <a:endParaRPr lang="de-DE" sz="1800" b="0">
              <a:latin typeface="Tahoma" pitchFamily="34" charset="0"/>
            </a:endParaRPr>
          </a:p>
          <a:p>
            <a:pPr algn="ctr" eaLnBrk="0" hangingPunct="0"/>
            <a:r>
              <a:rPr lang="de-DE" sz="900" b="0">
                <a:latin typeface="Tahoma" pitchFamily="34" charset="0"/>
              </a:rPr>
              <a:t>46 </a:t>
            </a:r>
            <a:r>
              <a:rPr lang="de-DE" sz="1000" b="0">
                <a:latin typeface="Tahoma" pitchFamily="34" charset="0"/>
              </a:rPr>
              <a:t>     </a:t>
            </a:r>
          </a:p>
        </p:txBody>
      </p:sp>
      <p:sp>
        <p:nvSpPr>
          <p:cNvPr id="9266" name="Rectangle 51"/>
          <p:cNvSpPr>
            <a:spLocks noChangeArrowheads="1"/>
          </p:cNvSpPr>
          <p:nvPr/>
        </p:nvSpPr>
        <p:spPr bwMode="auto">
          <a:xfrm>
            <a:off x="1603375" y="2616200"/>
            <a:ext cx="466344" cy="566738"/>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dirty="0">
                <a:latin typeface="Tahoma" pitchFamily="34" charset="0"/>
              </a:rPr>
              <a:t>Zr</a:t>
            </a:r>
            <a:endParaRPr lang="de-DE" sz="1800" b="0" dirty="0">
              <a:latin typeface="Tahoma" pitchFamily="34" charset="0"/>
            </a:endParaRPr>
          </a:p>
          <a:p>
            <a:pPr algn="ctr" eaLnBrk="0" hangingPunct="0"/>
            <a:r>
              <a:rPr lang="de-DE" sz="900" b="0" dirty="0">
                <a:latin typeface="Tahoma" pitchFamily="34" charset="0"/>
              </a:rPr>
              <a:t>40 </a:t>
            </a:r>
            <a:r>
              <a:rPr lang="de-DE" sz="1000" b="0" dirty="0">
                <a:latin typeface="Tahoma" pitchFamily="34" charset="0"/>
              </a:rPr>
              <a:t>     </a:t>
            </a:r>
          </a:p>
        </p:txBody>
      </p:sp>
      <p:sp>
        <p:nvSpPr>
          <p:cNvPr id="9267" name="Rectangle 52"/>
          <p:cNvSpPr>
            <a:spLocks noChangeArrowheads="1"/>
          </p:cNvSpPr>
          <p:nvPr/>
        </p:nvSpPr>
        <p:spPr bwMode="auto">
          <a:xfrm>
            <a:off x="3562350" y="2616200"/>
            <a:ext cx="466725" cy="566738"/>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Ru</a:t>
            </a:r>
            <a:endParaRPr lang="de-DE" sz="1800" b="0">
              <a:latin typeface="Tahoma" pitchFamily="34" charset="0"/>
            </a:endParaRPr>
          </a:p>
          <a:p>
            <a:pPr algn="ctr" eaLnBrk="0" hangingPunct="0"/>
            <a:r>
              <a:rPr lang="de-DE" sz="900" b="0">
                <a:latin typeface="Tahoma" pitchFamily="34" charset="0"/>
              </a:rPr>
              <a:t>44 </a:t>
            </a:r>
            <a:r>
              <a:rPr lang="de-DE" sz="1000" b="0">
                <a:latin typeface="Tahoma" pitchFamily="34" charset="0"/>
              </a:rPr>
              <a:t>     </a:t>
            </a:r>
          </a:p>
        </p:txBody>
      </p:sp>
      <p:sp>
        <p:nvSpPr>
          <p:cNvPr id="9268" name="Rectangle 53"/>
          <p:cNvSpPr>
            <a:spLocks noChangeArrowheads="1"/>
          </p:cNvSpPr>
          <p:nvPr/>
        </p:nvSpPr>
        <p:spPr bwMode="auto">
          <a:xfrm>
            <a:off x="2590800" y="3217863"/>
            <a:ext cx="468313"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W</a:t>
            </a:r>
            <a:endParaRPr lang="de-DE" sz="1800" b="0">
              <a:latin typeface="Tahoma" pitchFamily="34" charset="0"/>
            </a:endParaRPr>
          </a:p>
          <a:p>
            <a:pPr algn="ctr" eaLnBrk="0" hangingPunct="0"/>
            <a:r>
              <a:rPr lang="de-DE" sz="900" b="0">
                <a:latin typeface="Tahoma" pitchFamily="34" charset="0"/>
              </a:rPr>
              <a:t>74 </a:t>
            </a:r>
            <a:r>
              <a:rPr lang="de-DE" sz="1000" b="0">
                <a:latin typeface="Tahoma" pitchFamily="34" charset="0"/>
              </a:rPr>
              <a:t>     </a:t>
            </a:r>
          </a:p>
        </p:txBody>
      </p:sp>
      <p:sp>
        <p:nvSpPr>
          <p:cNvPr id="9269" name="Rectangle 54"/>
          <p:cNvSpPr>
            <a:spLocks noChangeArrowheads="1"/>
          </p:cNvSpPr>
          <p:nvPr/>
        </p:nvSpPr>
        <p:spPr bwMode="auto">
          <a:xfrm>
            <a:off x="2098675" y="3217863"/>
            <a:ext cx="466725"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Ta</a:t>
            </a:r>
            <a:endParaRPr lang="de-DE" sz="1800" b="0">
              <a:latin typeface="Tahoma" pitchFamily="34" charset="0"/>
            </a:endParaRPr>
          </a:p>
          <a:p>
            <a:pPr algn="ctr" eaLnBrk="0" hangingPunct="0"/>
            <a:r>
              <a:rPr lang="de-DE" sz="900" b="0">
                <a:latin typeface="Tahoma" pitchFamily="34" charset="0"/>
              </a:rPr>
              <a:t>73 </a:t>
            </a:r>
            <a:r>
              <a:rPr lang="de-DE" sz="1000" b="0">
                <a:latin typeface="Tahoma" pitchFamily="34" charset="0"/>
              </a:rPr>
              <a:t>     </a:t>
            </a:r>
          </a:p>
        </p:txBody>
      </p:sp>
      <p:sp>
        <p:nvSpPr>
          <p:cNvPr id="9270" name="Rectangle 55"/>
          <p:cNvSpPr>
            <a:spLocks noChangeArrowheads="1"/>
          </p:cNvSpPr>
          <p:nvPr/>
        </p:nvSpPr>
        <p:spPr bwMode="auto">
          <a:xfrm>
            <a:off x="1124712" y="3218688"/>
            <a:ext cx="466725" cy="596900"/>
          </a:xfrm>
          <a:prstGeom prst="rect">
            <a:avLst/>
          </a:prstGeom>
          <a:solidFill>
            <a:schemeClr val="folHlink"/>
          </a:solidFill>
          <a:ln w="19050">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dirty="0">
                <a:latin typeface="Tahoma" pitchFamily="34" charset="0"/>
              </a:rPr>
              <a:t>La</a:t>
            </a:r>
            <a:endParaRPr lang="de-DE" sz="1800" b="0" dirty="0">
              <a:latin typeface="Tahoma" pitchFamily="34" charset="0"/>
            </a:endParaRPr>
          </a:p>
          <a:p>
            <a:pPr algn="ctr" eaLnBrk="0" hangingPunct="0"/>
            <a:r>
              <a:rPr lang="de-DE" sz="900" b="0" dirty="0">
                <a:latin typeface="Tahoma" pitchFamily="34" charset="0"/>
              </a:rPr>
              <a:t>       57   71 </a:t>
            </a:r>
            <a:r>
              <a:rPr lang="de-DE" sz="1000" b="0" dirty="0">
                <a:latin typeface="Tahoma" pitchFamily="34" charset="0"/>
              </a:rPr>
              <a:t>     </a:t>
            </a:r>
          </a:p>
        </p:txBody>
      </p:sp>
      <p:sp>
        <p:nvSpPr>
          <p:cNvPr id="9271" name="Rectangle 56"/>
          <p:cNvSpPr>
            <a:spLocks noChangeArrowheads="1"/>
          </p:cNvSpPr>
          <p:nvPr/>
        </p:nvSpPr>
        <p:spPr bwMode="auto">
          <a:xfrm>
            <a:off x="4056063" y="3217863"/>
            <a:ext cx="466725"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Ir</a:t>
            </a:r>
            <a:endParaRPr lang="de-DE" sz="1800" b="0">
              <a:latin typeface="Tahoma" pitchFamily="34" charset="0"/>
            </a:endParaRPr>
          </a:p>
          <a:p>
            <a:pPr algn="ctr" eaLnBrk="0" hangingPunct="0"/>
            <a:r>
              <a:rPr lang="de-DE" sz="900" b="0">
                <a:latin typeface="Tahoma" pitchFamily="34" charset="0"/>
              </a:rPr>
              <a:t>77 </a:t>
            </a:r>
            <a:r>
              <a:rPr lang="de-DE" sz="1000" b="0">
                <a:latin typeface="Tahoma" pitchFamily="34" charset="0"/>
              </a:rPr>
              <a:t>     </a:t>
            </a:r>
          </a:p>
        </p:txBody>
      </p:sp>
      <p:sp>
        <p:nvSpPr>
          <p:cNvPr id="9272" name="Rectangle 57"/>
          <p:cNvSpPr>
            <a:spLocks noChangeArrowheads="1"/>
          </p:cNvSpPr>
          <p:nvPr/>
        </p:nvSpPr>
        <p:spPr bwMode="auto">
          <a:xfrm>
            <a:off x="4548188" y="3217863"/>
            <a:ext cx="468312"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Pt</a:t>
            </a:r>
            <a:endParaRPr lang="de-DE" sz="1800" b="0">
              <a:latin typeface="Tahoma" pitchFamily="34" charset="0"/>
            </a:endParaRPr>
          </a:p>
          <a:p>
            <a:pPr algn="ctr" eaLnBrk="0" hangingPunct="0"/>
            <a:r>
              <a:rPr lang="de-DE" sz="900" b="0">
                <a:latin typeface="Tahoma" pitchFamily="34" charset="0"/>
              </a:rPr>
              <a:t>78 </a:t>
            </a:r>
            <a:r>
              <a:rPr lang="de-DE" sz="1000" b="0">
                <a:latin typeface="Tahoma" pitchFamily="34" charset="0"/>
              </a:rPr>
              <a:t>     </a:t>
            </a:r>
          </a:p>
        </p:txBody>
      </p:sp>
      <p:sp>
        <p:nvSpPr>
          <p:cNvPr id="9273" name="Rectangle 58"/>
          <p:cNvSpPr>
            <a:spLocks noChangeArrowheads="1"/>
          </p:cNvSpPr>
          <p:nvPr/>
        </p:nvSpPr>
        <p:spPr bwMode="auto">
          <a:xfrm>
            <a:off x="1603375" y="3217863"/>
            <a:ext cx="466725" cy="566737"/>
          </a:xfrm>
          <a:prstGeom prst="rect">
            <a:avLst/>
          </a:prstGeom>
          <a:solidFill>
            <a:schemeClr val="bg1"/>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endParaRPr lang="de-DE" sz="1000" b="0">
              <a:latin typeface="Tahoma" pitchFamily="34" charset="0"/>
            </a:endParaRPr>
          </a:p>
        </p:txBody>
      </p:sp>
      <p:sp>
        <p:nvSpPr>
          <p:cNvPr id="9274" name="Rectangle 59"/>
          <p:cNvSpPr>
            <a:spLocks noChangeArrowheads="1"/>
          </p:cNvSpPr>
          <p:nvPr/>
        </p:nvSpPr>
        <p:spPr bwMode="auto">
          <a:xfrm>
            <a:off x="3562350" y="3217863"/>
            <a:ext cx="466725"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Os</a:t>
            </a:r>
            <a:endParaRPr lang="de-DE" sz="1800" b="0">
              <a:latin typeface="Tahoma" pitchFamily="34" charset="0"/>
            </a:endParaRPr>
          </a:p>
          <a:p>
            <a:pPr algn="ctr" eaLnBrk="0" hangingPunct="0"/>
            <a:r>
              <a:rPr lang="de-DE" sz="900" b="0">
                <a:latin typeface="Tahoma" pitchFamily="34" charset="0"/>
              </a:rPr>
              <a:t>76 </a:t>
            </a:r>
            <a:r>
              <a:rPr lang="de-DE" sz="1000" b="0">
                <a:latin typeface="Tahoma" pitchFamily="34" charset="0"/>
              </a:rPr>
              <a:t>     </a:t>
            </a:r>
          </a:p>
        </p:txBody>
      </p:sp>
      <p:sp>
        <p:nvSpPr>
          <p:cNvPr id="9275" name="Rectangle 60"/>
          <p:cNvSpPr>
            <a:spLocks noChangeArrowheads="1"/>
          </p:cNvSpPr>
          <p:nvPr/>
        </p:nvSpPr>
        <p:spPr bwMode="auto">
          <a:xfrm>
            <a:off x="3070225" y="3217863"/>
            <a:ext cx="466725" cy="566737"/>
          </a:xfrm>
          <a:prstGeom prst="rect">
            <a:avLst/>
          </a:prstGeom>
          <a:solidFill>
            <a:schemeClr val="bg1"/>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endParaRPr lang="de-DE" sz="1000" b="0">
              <a:latin typeface="Tahoma" pitchFamily="34" charset="0"/>
            </a:endParaRPr>
          </a:p>
        </p:txBody>
      </p:sp>
      <p:sp>
        <p:nvSpPr>
          <p:cNvPr id="9276" name="Rectangle 61"/>
          <p:cNvSpPr>
            <a:spLocks noChangeArrowheads="1"/>
          </p:cNvSpPr>
          <p:nvPr/>
        </p:nvSpPr>
        <p:spPr bwMode="auto">
          <a:xfrm>
            <a:off x="635000" y="3814763"/>
            <a:ext cx="466725" cy="566737"/>
          </a:xfrm>
          <a:prstGeom prst="rect">
            <a:avLst/>
          </a:prstGeom>
          <a:solidFill>
            <a:schemeClr val="bg1"/>
          </a:solidFill>
          <a:ln w="9525">
            <a:solidFill>
              <a:schemeClr val="tx1"/>
            </a:solidFill>
            <a:miter lim="800000"/>
            <a:headEnd/>
            <a:tailEnd/>
          </a:ln>
          <a:effectLst>
            <a:prstShdw prst="shdw17" dist="17961" dir="2700000">
              <a:schemeClr val="bg2"/>
            </a:prstShdw>
          </a:effectLst>
        </p:spPr>
        <p:txBody>
          <a:bodyPr wrap="none" anchor="ctr"/>
          <a:lstStyle/>
          <a:p>
            <a:pPr eaLnBrk="0" hangingPunct="0"/>
            <a:endParaRPr lang="de-DE" sz="1000" b="0">
              <a:latin typeface="Tahoma" pitchFamily="34" charset="0"/>
            </a:endParaRPr>
          </a:p>
        </p:txBody>
      </p:sp>
      <p:sp>
        <p:nvSpPr>
          <p:cNvPr id="9277" name="Rectangle 62"/>
          <p:cNvSpPr>
            <a:spLocks noChangeArrowheads="1"/>
          </p:cNvSpPr>
          <p:nvPr/>
        </p:nvSpPr>
        <p:spPr bwMode="auto">
          <a:xfrm>
            <a:off x="1116013" y="3822700"/>
            <a:ext cx="438150" cy="566738"/>
          </a:xfrm>
          <a:prstGeom prst="rect">
            <a:avLst/>
          </a:prstGeom>
          <a:solidFill>
            <a:schemeClr val="bg1"/>
          </a:solidFill>
          <a:ln w="12700">
            <a:solidFill>
              <a:schemeClr val="tx1"/>
            </a:solidFill>
            <a:miter lim="800000"/>
            <a:headEnd/>
            <a:tailEnd/>
          </a:ln>
          <a:effectLst>
            <a:prstShdw prst="shdw17" dist="17961" dir="2700000">
              <a:schemeClr val="bg2"/>
            </a:prstShdw>
          </a:effectLst>
        </p:spPr>
        <p:txBody>
          <a:bodyPr wrap="none" anchor="ctr"/>
          <a:lstStyle/>
          <a:p>
            <a:pPr algn="ctr" eaLnBrk="0" hangingPunct="0"/>
            <a:endParaRPr lang="de-DE" sz="1000" b="0">
              <a:latin typeface="Tahoma" pitchFamily="34" charset="0"/>
            </a:endParaRPr>
          </a:p>
        </p:txBody>
      </p:sp>
      <p:sp>
        <p:nvSpPr>
          <p:cNvPr id="9278" name="Rectangle 63"/>
          <p:cNvSpPr>
            <a:spLocks noChangeArrowheads="1"/>
          </p:cNvSpPr>
          <p:nvPr/>
        </p:nvSpPr>
        <p:spPr bwMode="auto">
          <a:xfrm>
            <a:off x="635000" y="1436688"/>
            <a:ext cx="466725"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Mg</a:t>
            </a:r>
            <a:endParaRPr lang="de-DE" sz="1800" b="0">
              <a:latin typeface="Tahoma" pitchFamily="34" charset="0"/>
            </a:endParaRPr>
          </a:p>
          <a:p>
            <a:pPr algn="ctr" eaLnBrk="0" hangingPunct="0"/>
            <a:r>
              <a:rPr lang="de-DE" sz="900" b="0">
                <a:latin typeface="Tahoma" pitchFamily="34" charset="0"/>
              </a:rPr>
              <a:t>12 </a:t>
            </a:r>
            <a:r>
              <a:rPr lang="de-DE" sz="1000" b="0">
                <a:latin typeface="Tahoma" pitchFamily="34" charset="0"/>
              </a:rPr>
              <a:t>     </a:t>
            </a:r>
          </a:p>
        </p:txBody>
      </p:sp>
      <p:sp>
        <p:nvSpPr>
          <p:cNvPr id="9279" name="Rectangle 64"/>
          <p:cNvSpPr>
            <a:spLocks noChangeArrowheads="1"/>
          </p:cNvSpPr>
          <p:nvPr/>
        </p:nvSpPr>
        <p:spPr bwMode="auto">
          <a:xfrm>
            <a:off x="635000" y="839788"/>
            <a:ext cx="466725" cy="568325"/>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Be</a:t>
            </a:r>
            <a:endParaRPr lang="de-DE" sz="1800" b="0">
              <a:latin typeface="Tahoma" pitchFamily="34" charset="0"/>
            </a:endParaRPr>
          </a:p>
          <a:p>
            <a:pPr algn="ctr" eaLnBrk="0" hangingPunct="0"/>
            <a:r>
              <a:rPr lang="de-DE" sz="900" b="0">
                <a:latin typeface="Tahoma" pitchFamily="34" charset="0"/>
              </a:rPr>
              <a:t>4 </a:t>
            </a:r>
            <a:r>
              <a:rPr lang="de-DE" sz="1000" b="0">
                <a:latin typeface="Tahoma" pitchFamily="34" charset="0"/>
              </a:rPr>
              <a:t>     </a:t>
            </a:r>
          </a:p>
        </p:txBody>
      </p:sp>
      <p:sp>
        <p:nvSpPr>
          <p:cNvPr id="9280" name="Rectangle 65"/>
          <p:cNvSpPr>
            <a:spLocks noChangeArrowheads="1"/>
          </p:cNvSpPr>
          <p:nvPr/>
        </p:nvSpPr>
        <p:spPr bwMode="auto">
          <a:xfrm>
            <a:off x="8494713" y="1430338"/>
            <a:ext cx="468312"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dirty="0">
                <a:latin typeface="Tahoma" pitchFamily="34" charset="0"/>
              </a:rPr>
              <a:t>Ar</a:t>
            </a:r>
            <a:endParaRPr lang="de-DE" sz="1800" b="0" dirty="0">
              <a:latin typeface="Tahoma" pitchFamily="34" charset="0"/>
            </a:endParaRPr>
          </a:p>
          <a:p>
            <a:pPr algn="ctr" eaLnBrk="0" hangingPunct="0"/>
            <a:r>
              <a:rPr lang="de-DE" sz="900" b="0" dirty="0">
                <a:latin typeface="Tahoma" pitchFamily="34" charset="0"/>
              </a:rPr>
              <a:t>18 </a:t>
            </a:r>
            <a:r>
              <a:rPr lang="de-DE" sz="1000" b="0" dirty="0">
                <a:latin typeface="Tahoma" pitchFamily="34" charset="0"/>
              </a:rPr>
              <a:t>     </a:t>
            </a:r>
          </a:p>
        </p:txBody>
      </p:sp>
      <p:sp>
        <p:nvSpPr>
          <p:cNvPr id="9281" name="Rectangle 66"/>
          <p:cNvSpPr>
            <a:spLocks noChangeArrowheads="1"/>
          </p:cNvSpPr>
          <p:nvPr/>
        </p:nvSpPr>
        <p:spPr bwMode="auto">
          <a:xfrm>
            <a:off x="8004175" y="1426464"/>
            <a:ext cx="468313"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dirty="0">
                <a:latin typeface="Tahoma" pitchFamily="34" charset="0"/>
              </a:rPr>
              <a:t>Cl</a:t>
            </a:r>
            <a:endParaRPr lang="de-DE" sz="1800" b="0" dirty="0">
              <a:latin typeface="Tahoma" pitchFamily="34" charset="0"/>
            </a:endParaRPr>
          </a:p>
          <a:p>
            <a:pPr algn="ctr" eaLnBrk="0" hangingPunct="0"/>
            <a:r>
              <a:rPr lang="de-DE" sz="900" b="0" dirty="0">
                <a:latin typeface="Tahoma" pitchFamily="34" charset="0"/>
              </a:rPr>
              <a:t>17</a:t>
            </a:r>
            <a:r>
              <a:rPr lang="de-DE" sz="1000" b="0" dirty="0">
                <a:latin typeface="Tahoma" pitchFamily="34" charset="0"/>
              </a:rPr>
              <a:t>     </a:t>
            </a:r>
          </a:p>
        </p:txBody>
      </p:sp>
      <p:sp>
        <p:nvSpPr>
          <p:cNvPr id="9282" name="Rectangle 67"/>
          <p:cNvSpPr>
            <a:spLocks noChangeArrowheads="1"/>
          </p:cNvSpPr>
          <p:nvPr/>
        </p:nvSpPr>
        <p:spPr bwMode="auto">
          <a:xfrm>
            <a:off x="7508875" y="1430338"/>
            <a:ext cx="468313"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S</a:t>
            </a:r>
            <a:endParaRPr lang="de-DE" sz="1800" b="0">
              <a:latin typeface="Tahoma" pitchFamily="34" charset="0"/>
            </a:endParaRPr>
          </a:p>
          <a:p>
            <a:pPr algn="ctr" eaLnBrk="0" hangingPunct="0"/>
            <a:r>
              <a:rPr lang="de-DE" sz="900" b="0">
                <a:latin typeface="Tahoma" pitchFamily="34" charset="0"/>
              </a:rPr>
              <a:t>16 </a:t>
            </a:r>
            <a:r>
              <a:rPr lang="de-DE" sz="1000" b="0">
                <a:latin typeface="Tahoma" pitchFamily="34" charset="0"/>
              </a:rPr>
              <a:t>     </a:t>
            </a:r>
          </a:p>
        </p:txBody>
      </p:sp>
      <p:sp>
        <p:nvSpPr>
          <p:cNvPr id="9283" name="Rectangle 68"/>
          <p:cNvSpPr>
            <a:spLocks noChangeArrowheads="1"/>
          </p:cNvSpPr>
          <p:nvPr/>
        </p:nvSpPr>
        <p:spPr bwMode="auto">
          <a:xfrm>
            <a:off x="7015163" y="1430338"/>
            <a:ext cx="468312"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P</a:t>
            </a:r>
            <a:endParaRPr lang="de-DE" sz="1800" b="0">
              <a:latin typeface="Tahoma" pitchFamily="34" charset="0"/>
            </a:endParaRPr>
          </a:p>
          <a:p>
            <a:pPr algn="ctr" eaLnBrk="0" hangingPunct="0"/>
            <a:r>
              <a:rPr lang="de-DE" sz="900" b="0">
                <a:latin typeface="Tahoma" pitchFamily="34" charset="0"/>
              </a:rPr>
              <a:t>15 </a:t>
            </a:r>
            <a:r>
              <a:rPr lang="de-DE" sz="1000" b="0">
                <a:latin typeface="Tahoma" pitchFamily="34" charset="0"/>
              </a:rPr>
              <a:t>     </a:t>
            </a:r>
          </a:p>
        </p:txBody>
      </p:sp>
      <p:sp>
        <p:nvSpPr>
          <p:cNvPr id="2" name="Rectangle 69"/>
          <p:cNvSpPr>
            <a:spLocks noChangeArrowheads="1"/>
          </p:cNvSpPr>
          <p:nvPr/>
        </p:nvSpPr>
        <p:spPr bwMode="auto">
          <a:xfrm>
            <a:off x="6521450" y="1430338"/>
            <a:ext cx="468313"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Si</a:t>
            </a:r>
            <a:endParaRPr lang="de-DE" sz="1800" b="0">
              <a:latin typeface="Tahoma" pitchFamily="34" charset="0"/>
            </a:endParaRPr>
          </a:p>
          <a:p>
            <a:pPr algn="ctr" eaLnBrk="0" hangingPunct="0"/>
            <a:r>
              <a:rPr lang="de-DE" sz="900" b="0">
                <a:latin typeface="Tahoma" pitchFamily="34" charset="0"/>
              </a:rPr>
              <a:t>14</a:t>
            </a:r>
            <a:r>
              <a:rPr lang="de-DE" sz="1000" b="0">
                <a:latin typeface="Tahoma" pitchFamily="34" charset="0"/>
              </a:rPr>
              <a:t>     </a:t>
            </a:r>
          </a:p>
        </p:txBody>
      </p:sp>
      <p:sp>
        <p:nvSpPr>
          <p:cNvPr id="9285" name="Rectangle 70"/>
          <p:cNvSpPr>
            <a:spLocks noChangeArrowheads="1"/>
          </p:cNvSpPr>
          <p:nvPr/>
        </p:nvSpPr>
        <p:spPr bwMode="auto">
          <a:xfrm>
            <a:off x="6029325" y="1430338"/>
            <a:ext cx="468313"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Al</a:t>
            </a:r>
            <a:endParaRPr lang="de-DE" sz="1800" b="0">
              <a:latin typeface="Tahoma" pitchFamily="34" charset="0"/>
            </a:endParaRPr>
          </a:p>
          <a:p>
            <a:pPr algn="ctr" eaLnBrk="0" hangingPunct="0"/>
            <a:r>
              <a:rPr lang="de-DE" sz="900" b="0">
                <a:latin typeface="Tahoma" pitchFamily="34" charset="0"/>
              </a:rPr>
              <a:t>13 </a:t>
            </a:r>
            <a:r>
              <a:rPr lang="de-DE" sz="1000" b="0">
                <a:latin typeface="Tahoma" pitchFamily="34" charset="0"/>
              </a:rPr>
              <a:t>     </a:t>
            </a:r>
          </a:p>
        </p:txBody>
      </p:sp>
      <p:sp>
        <p:nvSpPr>
          <p:cNvPr id="9286" name="Rectangle 71"/>
          <p:cNvSpPr>
            <a:spLocks noChangeArrowheads="1"/>
          </p:cNvSpPr>
          <p:nvPr/>
        </p:nvSpPr>
        <p:spPr bwMode="auto">
          <a:xfrm>
            <a:off x="8494713" y="833438"/>
            <a:ext cx="468312"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Ne</a:t>
            </a:r>
            <a:endParaRPr lang="de-DE" sz="1800" b="0">
              <a:latin typeface="Tahoma" pitchFamily="34" charset="0"/>
            </a:endParaRPr>
          </a:p>
          <a:p>
            <a:pPr algn="ctr" eaLnBrk="0" hangingPunct="0"/>
            <a:r>
              <a:rPr lang="de-DE" sz="900" b="0">
                <a:latin typeface="Tahoma" pitchFamily="34" charset="0"/>
              </a:rPr>
              <a:t>10 </a:t>
            </a:r>
            <a:r>
              <a:rPr lang="de-DE" sz="1000" b="0">
                <a:latin typeface="Tahoma" pitchFamily="34" charset="0"/>
              </a:rPr>
              <a:t>     </a:t>
            </a:r>
          </a:p>
        </p:txBody>
      </p:sp>
      <p:sp>
        <p:nvSpPr>
          <p:cNvPr id="9287" name="Rectangle 72"/>
          <p:cNvSpPr>
            <a:spLocks noChangeArrowheads="1"/>
          </p:cNvSpPr>
          <p:nvPr/>
        </p:nvSpPr>
        <p:spPr bwMode="auto">
          <a:xfrm>
            <a:off x="8004175" y="839788"/>
            <a:ext cx="468313" cy="568325"/>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F</a:t>
            </a:r>
            <a:endParaRPr lang="de-DE" sz="1800" b="0">
              <a:latin typeface="Tahoma" pitchFamily="34" charset="0"/>
            </a:endParaRPr>
          </a:p>
          <a:p>
            <a:pPr algn="ctr" eaLnBrk="0" hangingPunct="0"/>
            <a:r>
              <a:rPr lang="de-DE" sz="900" b="0">
                <a:latin typeface="Tahoma" pitchFamily="34" charset="0"/>
              </a:rPr>
              <a:t>9 </a:t>
            </a:r>
            <a:r>
              <a:rPr lang="de-DE" sz="1000" b="0">
                <a:latin typeface="Tahoma" pitchFamily="34" charset="0"/>
              </a:rPr>
              <a:t>     </a:t>
            </a:r>
          </a:p>
        </p:txBody>
      </p:sp>
      <p:sp>
        <p:nvSpPr>
          <p:cNvPr id="9288" name="Rectangle 73"/>
          <p:cNvSpPr>
            <a:spLocks noChangeArrowheads="1"/>
          </p:cNvSpPr>
          <p:nvPr/>
        </p:nvSpPr>
        <p:spPr bwMode="auto">
          <a:xfrm>
            <a:off x="7508875" y="833438"/>
            <a:ext cx="468313"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O</a:t>
            </a:r>
            <a:endParaRPr lang="de-DE" sz="1800" b="0">
              <a:latin typeface="Tahoma" pitchFamily="34" charset="0"/>
            </a:endParaRPr>
          </a:p>
          <a:p>
            <a:pPr algn="ctr" eaLnBrk="0" hangingPunct="0"/>
            <a:r>
              <a:rPr lang="de-DE" sz="900" b="0">
                <a:latin typeface="Tahoma" pitchFamily="34" charset="0"/>
              </a:rPr>
              <a:t>8 </a:t>
            </a:r>
            <a:r>
              <a:rPr lang="de-DE" sz="1000" b="0">
                <a:latin typeface="Tahoma" pitchFamily="34" charset="0"/>
              </a:rPr>
              <a:t>     </a:t>
            </a:r>
          </a:p>
        </p:txBody>
      </p:sp>
      <p:sp>
        <p:nvSpPr>
          <p:cNvPr id="9289" name="Rectangle 74"/>
          <p:cNvSpPr>
            <a:spLocks noChangeArrowheads="1"/>
          </p:cNvSpPr>
          <p:nvPr/>
        </p:nvSpPr>
        <p:spPr bwMode="auto">
          <a:xfrm>
            <a:off x="7015163" y="833438"/>
            <a:ext cx="468312"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dirty="0">
                <a:latin typeface="Tahoma" pitchFamily="34" charset="0"/>
              </a:rPr>
              <a:t>N</a:t>
            </a:r>
            <a:endParaRPr lang="de-DE" sz="1800" b="0" dirty="0">
              <a:solidFill>
                <a:schemeClr val="bg1"/>
              </a:solidFill>
              <a:latin typeface="Tahoma" pitchFamily="34" charset="0"/>
            </a:endParaRPr>
          </a:p>
          <a:p>
            <a:pPr algn="ctr" eaLnBrk="0" hangingPunct="0"/>
            <a:r>
              <a:rPr lang="de-DE" sz="900" b="0" dirty="0">
                <a:latin typeface="Tahoma" pitchFamily="34" charset="0"/>
              </a:rPr>
              <a:t>7</a:t>
            </a:r>
            <a:r>
              <a:rPr lang="de-DE" sz="1200" b="0" dirty="0">
                <a:solidFill>
                  <a:schemeClr val="bg1"/>
                </a:solidFill>
                <a:latin typeface="Tahoma" pitchFamily="34" charset="0"/>
              </a:rPr>
              <a:t> </a:t>
            </a:r>
            <a:r>
              <a:rPr lang="de-DE" sz="1000" b="0" dirty="0">
                <a:solidFill>
                  <a:schemeClr val="bg1"/>
                </a:solidFill>
                <a:latin typeface="Tahoma" pitchFamily="34" charset="0"/>
              </a:rPr>
              <a:t>    </a:t>
            </a:r>
            <a:endParaRPr lang="de-DE" sz="1000" b="0" dirty="0">
              <a:latin typeface="Tahoma" pitchFamily="34" charset="0"/>
            </a:endParaRPr>
          </a:p>
        </p:txBody>
      </p:sp>
      <p:sp>
        <p:nvSpPr>
          <p:cNvPr id="9290" name="Rectangle 75"/>
          <p:cNvSpPr>
            <a:spLocks noChangeArrowheads="1"/>
          </p:cNvSpPr>
          <p:nvPr/>
        </p:nvSpPr>
        <p:spPr bwMode="auto">
          <a:xfrm>
            <a:off x="6521450" y="833438"/>
            <a:ext cx="468313"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C</a:t>
            </a:r>
            <a:endParaRPr lang="de-DE" sz="1800" b="0">
              <a:latin typeface="Tahoma" pitchFamily="34" charset="0"/>
            </a:endParaRPr>
          </a:p>
          <a:p>
            <a:pPr algn="ctr" eaLnBrk="0" hangingPunct="0"/>
            <a:r>
              <a:rPr lang="de-DE" sz="900" b="0">
                <a:latin typeface="Tahoma" pitchFamily="34" charset="0"/>
              </a:rPr>
              <a:t>6 </a:t>
            </a:r>
            <a:r>
              <a:rPr lang="de-DE" sz="1000" b="0">
                <a:latin typeface="Tahoma" pitchFamily="34" charset="0"/>
              </a:rPr>
              <a:t>     </a:t>
            </a:r>
          </a:p>
        </p:txBody>
      </p:sp>
      <p:sp>
        <p:nvSpPr>
          <p:cNvPr id="9291" name="Rectangle 76"/>
          <p:cNvSpPr>
            <a:spLocks noChangeArrowheads="1"/>
          </p:cNvSpPr>
          <p:nvPr/>
        </p:nvSpPr>
        <p:spPr bwMode="auto">
          <a:xfrm>
            <a:off x="6029325" y="833438"/>
            <a:ext cx="468313"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B</a:t>
            </a:r>
            <a:endParaRPr lang="de-DE" sz="1800" b="0">
              <a:latin typeface="Tahoma" pitchFamily="34" charset="0"/>
            </a:endParaRPr>
          </a:p>
          <a:p>
            <a:pPr algn="ctr" eaLnBrk="0" hangingPunct="0"/>
            <a:r>
              <a:rPr lang="de-DE" sz="900" b="0">
                <a:latin typeface="Tahoma" pitchFamily="34" charset="0"/>
              </a:rPr>
              <a:t>5 </a:t>
            </a:r>
            <a:r>
              <a:rPr lang="de-DE" sz="1000" b="0">
                <a:latin typeface="Tahoma" pitchFamily="34" charset="0"/>
              </a:rPr>
              <a:t>     </a:t>
            </a:r>
          </a:p>
        </p:txBody>
      </p:sp>
      <p:sp>
        <p:nvSpPr>
          <p:cNvPr id="9292" name="Rectangle 77"/>
          <p:cNvSpPr>
            <a:spLocks noChangeArrowheads="1"/>
          </p:cNvSpPr>
          <p:nvPr/>
        </p:nvSpPr>
        <p:spPr bwMode="auto">
          <a:xfrm>
            <a:off x="8494713" y="228600"/>
            <a:ext cx="468312" cy="566738"/>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He</a:t>
            </a:r>
          </a:p>
          <a:p>
            <a:pPr algn="ctr" eaLnBrk="0" hangingPunct="0"/>
            <a:r>
              <a:rPr lang="de-DE" sz="900" b="0">
                <a:latin typeface="Tahoma" pitchFamily="34" charset="0"/>
              </a:rPr>
              <a:t>2</a:t>
            </a:r>
            <a:endParaRPr lang="de-DE" sz="1400">
              <a:latin typeface="Tahoma" pitchFamily="34" charset="0"/>
            </a:endParaRPr>
          </a:p>
        </p:txBody>
      </p:sp>
      <p:sp>
        <p:nvSpPr>
          <p:cNvPr id="9293" name="Rectangle 78"/>
          <p:cNvSpPr>
            <a:spLocks noChangeArrowheads="1"/>
          </p:cNvSpPr>
          <p:nvPr/>
        </p:nvSpPr>
        <p:spPr bwMode="auto">
          <a:xfrm>
            <a:off x="3074988" y="2616200"/>
            <a:ext cx="466725" cy="566738"/>
          </a:xfrm>
          <a:prstGeom prst="rect">
            <a:avLst/>
          </a:prstGeom>
          <a:solidFill>
            <a:schemeClr val="bg1"/>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endParaRPr lang="de-DE" sz="1000" b="0">
              <a:latin typeface="Tahoma" pitchFamily="34" charset="0"/>
            </a:endParaRPr>
          </a:p>
        </p:txBody>
      </p:sp>
      <p:sp>
        <p:nvSpPr>
          <p:cNvPr id="9294" name="Rectangle 79"/>
          <p:cNvSpPr>
            <a:spLocks noChangeArrowheads="1"/>
          </p:cNvSpPr>
          <p:nvPr/>
        </p:nvSpPr>
        <p:spPr bwMode="auto">
          <a:xfrm>
            <a:off x="7999413" y="3218688"/>
            <a:ext cx="466725" cy="566737"/>
          </a:xfrm>
          <a:prstGeom prst="rect">
            <a:avLst/>
          </a:prstGeom>
          <a:solidFill>
            <a:schemeClr val="bg1"/>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endParaRPr lang="de-DE" sz="1000" b="0">
              <a:latin typeface="Tahoma" pitchFamily="34" charset="0"/>
            </a:endParaRPr>
          </a:p>
        </p:txBody>
      </p:sp>
      <p:sp>
        <p:nvSpPr>
          <p:cNvPr id="9295" name="Rectangle 80"/>
          <p:cNvSpPr>
            <a:spLocks noChangeArrowheads="1"/>
          </p:cNvSpPr>
          <p:nvPr/>
        </p:nvSpPr>
        <p:spPr bwMode="auto">
          <a:xfrm>
            <a:off x="152400" y="3797300"/>
            <a:ext cx="466725" cy="566738"/>
          </a:xfrm>
          <a:prstGeom prst="rect">
            <a:avLst/>
          </a:prstGeom>
          <a:solidFill>
            <a:schemeClr val="bg1"/>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endParaRPr lang="de-DE" sz="1000" b="0">
              <a:latin typeface="Tahoma" pitchFamily="34" charset="0"/>
            </a:endParaRPr>
          </a:p>
        </p:txBody>
      </p:sp>
      <p:sp>
        <p:nvSpPr>
          <p:cNvPr id="1223775" name="Rectangle 95"/>
          <p:cNvSpPr>
            <a:spLocks noChangeArrowheads="1"/>
          </p:cNvSpPr>
          <p:nvPr/>
        </p:nvSpPr>
        <p:spPr bwMode="auto">
          <a:xfrm>
            <a:off x="3657600" y="5114925"/>
            <a:ext cx="465138" cy="649288"/>
          </a:xfrm>
          <a:prstGeom prst="rect">
            <a:avLst/>
          </a:prstGeom>
          <a:solidFill>
            <a:schemeClr val="folHlink"/>
          </a:solidFill>
          <a:ln w="9525">
            <a:solidFill>
              <a:schemeClr val="tx1"/>
            </a:solidFill>
            <a:miter lim="800000"/>
            <a:headEnd/>
            <a:tailEnd/>
          </a:ln>
          <a:effectLst>
            <a:prstShdw prst="shdw17" dist="17961" dir="2700000">
              <a:schemeClr val="tx1">
                <a:gamma/>
                <a:shade val="60000"/>
                <a:invGamma/>
              </a:schemeClr>
            </a:prstShdw>
          </a:effectLst>
        </p:spPr>
        <p:txBody>
          <a:bodyPr wrap="none" anchor="ctr"/>
          <a:lstStyle/>
          <a:p>
            <a:pPr algn="ctr" eaLnBrk="0" hangingPunct="0">
              <a:defRPr/>
            </a:pPr>
            <a:r>
              <a:rPr lang="de-DE" sz="1400">
                <a:latin typeface="Tahoma" pitchFamily="34" charset="0"/>
              </a:rPr>
              <a:t>Sm</a:t>
            </a:r>
            <a:endParaRPr lang="de-DE" sz="1800" b="0">
              <a:latin typeface="Tahoma" pitchFamily="34" charset="0"/>
            </a:endParaRPr>
          </a:p>
          <a:p>
            <a:pPr algn="ctr" eaLnBrk="0" hangingPunct="0">
              <a:defRPr/>
            </a:pPr>
            <a:r>
              <a:rPr lang="de-DE" sz="900" b="0">
                <a:latin typeface="Tahoma" pitchFamily="34" charset="0"/>
              </a:rPr>
              <a:t>62 </a:t>
            </a:r>
            <a:r>
              <a:rPr lang="de-DE" sz="1000" b="0">
                <a:latin typeface="Tahoma" pitchFamily="34" charset="0"/>
              </a:rPr>
              <a:t>     </a:t>
            </a:r>
          </a:p>
        </p:txBody>
      </p:sp>
      <p:sp>
        <p:nvSpPr>
          <p:cNvPr id="1223776" name="Rectangle 96"/>
          <p:cNvSpPr>
            <a:spLocks noChangeArrowheads="1"/>
          </p:cNvSpPr>
          <p:nvPr/>
        </p:nvSpPr>
        <p:spPr bwMode="auto">
          <a:xfrm>
            <a:off x="1706563" y="5114925"/>
            <a:ext cx="463550" cy="649288"/>
          </a:xfrm>
          <a:prstGeom prst="rect">
            <a:avLst/>
          </a:prstGeom>
          <a:solidFill>
            <a:schemeClr val="folHlink"/>
          </a:solidFill>
          <a:ln w="9525">
            <a:solidFill>
              <a:schemeClr val="tx1"/>
            </a:solidFill>
            <a:miter lim="800000"/>
            <a:headEnd/>
            <a:tailEnd/>
          </a:ln>
          <a:effectLst>
            <a:prstShdw prst="shdw17" dist="17961" dir="2700000">
              <a:schemeClr val="tx1">
                <a:gamma/>
                <a:shade val="60000"/>
                <a:invGamma/>
              </a:schemeClr>
            </a:prstShdw>
          </a:effectLst>
        </p:spPr>
        <p:txBody>
          <a:bodyPr wrap="none" anchor="ctr"/>
          <a:lstStyle/>
          <a:p>
            <a:pPr algn="ctr" eaLnBrk="0" hangingPunct="0">
              <a:defRPr/>
            </a:pPr>
            <a:r>
              <a:rPr lang="de-DE" sz="1400">
                <a:latin typeface="Tahoma" pitchFamily="34" charset="0"/>
              </a:rPr>
              <a:t>Ce</a:t>
            </a:r>
            <a:endParaRPr lang="de-DE" sz="1800" b="0">
              <a:latin typeface="Tahoma" pitchFamily="34" charset="0"/>
            </a:endParaRPr>
          </a:p>
          <a:p>
            <a:pPr algn="ctr" eaLnBrk="0" hangingPunct="0">
              <a:defRPr/>
            </a:pPr>
            <a:r>
              <a:rPr lang="de-DE" sz="900" b="0">
                <a:latin typeface="Tahoma" pitchFamily="34" charset="0"/>
              </a:rPr>
              <a:t>58 </a:t>
            </a:r>
            <a:r>
              <a:rPr lang="de-DE" sz="1000" b="0">
                <a:latin typeface="Tahoma" pitchFamily="34" charset="0"/>
              </a:rPr>
              <a:t>     </a:t>
            </a:r>
          </a:p>
        </p:txBody>
      </p:sp>
      <p:sp>
        <p:nvSpPr>
          <p:cNvPr id="1223777" name="Rectangle 97"/>
          <p:cNvSpPr>
            <a:spLocks noChangeArrowheads="1"/>
          </p:cNvSpPr>
          <p:nvPr/>
        </p:nvSpPr>
        <p:spPr bwMode="auto">
          <a:xfrm>
            <a:off x="7559675" y="5114925"/>
            <a:ext cx="465138" cy="649288"/>
          </a:xfrm>
          <a:prstGeom prst="rect">
            <a:avLst/>
          </a:prstGeom>
          <a:solidFill>
            <a:schemeClr val="folHlink"/>
          </a:solidFill>
          <a:ln w="9525">
            <a:solidFill>
              <a:schemeClr val="tx1"/>
            </a:solidFill>
            <a:miter lim="800000"/>
            <a:headEnd/>
            <a:tailEnd/>
          </a:ln>
          <a:effectLst>
            <a:prstShdw prst="shdw17" dist="17961" dir="2700000">
              <a:schemeClr val="tx1">
                <a:gamma/>
                <a:shade val="60000"/>
                <a:invGamma/>
              </a:schemeClr>
            </a:prstShdw>
          </a:effectLst>
        </p:spPr>
        <p:txBody>
          <a:bodyPr wrap="none" anchor="ctr"/>
          <a:lstStyle/>
          <a:p>
            <a:pPr algn="ctr" eaLnBrk="0" hangingPunct="0">
              <a:defRPr/>
            </a:pPr>
            <a:r>
              <a:rPr lang="de-DE" sz="1400" dirty="0">
                <a:latin typeface="Tahoma" pitchFamily="34" charset="0"/>
              </a:rPr>
              <a:t>Yb</a:t>
            </a:r>
            <a:endParaRPr lang="de-DE" sz="1800" b="0" dirty="0">
              <a:latin typeface="Tahoma" pitchFamily="34" charset="0"/>
            </a:endParaRPr>
          </a:p>
          <a:p>
            <a:pPr algn="ctr" eaLnBrk="0" hangingPunct="0">
              <a:defRPr/>
            </a:pPr>
            <a:r>
              <a:rPr lang="de-DE" sz="900" b="0" dirty="0">
                <a:latin typeface="Tahoma" pitchFamily="34" charset="0"/>
              </a:rPr>
              <a:t>70 </a:t>
            </a:r>
            <a:r>
              <a:rPr lang="de-DE" sz="1000" b="0" dirty="0">
                <a:latin typeface="Tahoma" pitchFamily="34" charset="0"/>
              </a:rPr>
              <a:t>     </a:t>
            </a:r>
          </a:p>
        </p:txBody>
      </p:sp>
      <p:sp>
        <p:nvSpPr>
          <p:cNvPr id="1223778" name="Rectangle 98"/>
          <p:cNvSpPr>
            <a:spLocks noChangeArrowheads="1"/>
          </p:cNvSpPr>
          <p:nvPr/>
        </p:nvSpPr>
        <p:spPr bwMode="auto">
          <a:xfrm>
            <a:off x="7072313" y="5114925"/>
            <a:ext cx="465137" cy="649288"/>
          </a:xfrm>
          <a:prstGeom prst="rect">
            <a:avLst/>
          </a:prstGeom>
          <a:solidFill>
            <a:schemeClr val="folHlink"/>
          </a:solidFill>
          <a:ln w="9525">
            <a:solidFill>
              <a:schemeClr val="tx1"/>
            </a:solidFill>
            <a:miter lim="800000"/>
            <a:headEnd/>
            <a:tailEnd/>
          </a:ln>
          <a:effectLst>
            <a:prstShdw prst="shdw17" dist="17961" dir="2700000">
              <a:schemeClr val="tx1">
                <a:gamma/>
                <a:shade val="60000"/>
                <a:invGamma/>
              </a:schemeClr>
            </a:prstShdw>
          </a:effectLst>
        </p:spPr>
        <p:txBody>
          <a:bodyPr wrap="none" anchor="ctr"/>
          <a:lstStyle/>
          <a:p>
            <a:pPr algn="ctr" eaLnBrk="0" hangingPunct="0">
              <a:defRPr/>
            </a:pPr>
            <a:r>
              <a:rPr lang="de-DE" sz="1400">
                <a:latin typeface="Tahoma" pitchFamily="34" charset="0"/>
              </a:rPr>
              <a:t>Tm</a:t>
            </a:r>
            <a:endParaRPr lang="de-DE" sz="1800" b="0">
              <a:latin typeface="Tahoma" pitchFamily="34" charset="0"/>
            </a:endParaRPr>
          </a:p>
          <a:p>
            <a:pPr algn="ctr" eaLnBrk="0" hangingPunct="0">
              <a:defRPr/>
            </a:pPr>
            <a:r>
              <a:rPr lang="de-DE" sz="900" b="0">
                <a:latin typeface="Tahoma" pitchFamily="34" charset="0"/>
              </a:rPr>
              <a:t>69 </a:t>
            </a:r>
            <a:r>
              <a:rPr lang="de-DE" sz="1000" b="0">
                <a:latin typeface="Tahoma" pitchFamily="34" charset="0"/>
              </a:rPr>
              <a:t>     </a:t>
            </a:r>
          </a:p>
        </p:txBody>
      </p:sp>
      <p:sp>
        <p:nvSpPr>
          <p:cNvPr id="1223779" name="Rectangle 99"/>
          <p:cNvSpPr>
            <a:spLocks noChangeArrowheads="1"/>
          </p:cNvSpPr>
          <p:nvPr/>
        </p:nvSpPr>
        <p:spPr bwMode="auto">
          <a:xfrm>
            <a:off x="6580188" y="5114925"/>
            <a:ext cx="463550" cy="649288"/>
          </a:xfrm>
          <a:prstGeom prst="rect">
            <a:avLst/>
          </a:prstGeom>
          <a:solidFill>
            <a:schemeClr val="folHlink"/>
          </a:solidFill>
          <a:ln w="9525">
            <a:solidFill>
              <a:schemeClr val="tx1"/>
            </a:solidFill>
            <a:miter lim="800000"/>
            <a:headEnd/>
            <a:tailEnd/>
          </a:ln>
          <a:effectLst>
            <a:prstShdw prst="shdw17" dist="17961" dir="2700000">
              <a:schemeClr val="tx1">
                <a:gamma/>
                <a:shade val="60000"/>
                <a:invGamma/>
              </a:schemeClr>
            </a:prstShdw>
          </a:effectLst>
        </p:spPr>
        <p:txBody>
          <a:bodyPr wrap="none" anchor="ctr"/>
          <a:lstStyle/>
          <a:p>
            <a:pPr algn="ctr" eaLnBrk="0" hangingPunct="0">
              <a:defRPr/>
            </a:pPr>
            <a:r>
              <a:rPr lang="de-DE" sz="1400">
                <a:latin typeface="Tahoma" pitchFamily="34" charset="0"/>
              </a:rPr>
              <a:t>Er</a:t>
            </a:r>
            <a:endParaRPr lang="de-DE" sz="1800" b="0">
              <a:latin typeface="Tahoma" pitchFamily="34" charset="0"/>
            </a:endParaRPr>
          </a:p>
          <a:p>
            <a:pPr algn="ctr" eaLnBrk="0" hangingPunct="0">
              <a:defRPr/>
            </a:pPr>
            <a:r>
              <a:rPr lang="de-DE" sz="900" b="0">
                <a:latin typeface="Tahoma" pitchFamily="34" charset="0"/>
              </a:rPr>
              <a:t>68</a:t>
            </a:r>
            <a:r>
              <a:rPr lang="de-DE" sz="1000" b="0">
                <a:latin typeface="Tahoma" pitchFamily="34" charset="0"/>
              </a:rPr>
              <a:t>     </a:t>
            </a:r>
          </a:p>
        </p:txBody>
      </p:sp>
      <p:sp>
        <p:nvSpPr>
          <p:cNvPr id="1223780" name="Rectangle 100"/>
          <p:cNvSpPr>
            <a:spLocks noChangeArrowheads="1"/>
          </p:cNvSpPr>
          <p:nvPr/>
        </p:nvSpPr>
        <p:spPr bwMode="auto">
          <a:xfrm>
            <a:off x="6094413" y="5114925"/>
            <a:ext cx="463550" cy="649288"/>
          </a:xfrm>
          <a:prstGeom prst="rect">
            <a:avLst/>
          </a:prstGeom>
          <a:solidFill>
            <a:schemeClr val="folHlink"/>
          </a:solidFill>
          <a:ln w="9525">
            <a:solidFill>
              <a:schemeClr val="tx1"/>
            </a:solidFill>
            <a:miter lim="800000"/>
            <a:headEnd/>
            <a:tailEnd/>
          </a:ln>
          <a:effectLst>
            <a:prstShdw prst="shdw17" dist="17961" dir="2700000">
              <a:schemeClr val="tx1">
                <a:gamma/>
                <a:shade val="60000"/>
                <a:invGamma/>
              </a:schemeClr>
            </a:prstShdw>
          </a:effectLst>
        </p:spPr>
        <p:txBody>
          <a:bodyPr wrap="none" anchor="ctr"/>
          <a:lstStyle/>
          <a:p>
            <a:pPr algn="ctr" eaLnBrk="0" hangingPunct="0">
              <a:defRPr/>
            </a:pPr>
            <a:r>
              <a:rPr lang="de-DE" sz="1400">
                <a:latin typeface="Tahoma" pitchFamily="34" charset="0"/>
              </a:rPr>
              <a:t>Ho</a:t>
            </a:r>
            <a:endParaRPr lang="de-DE" sz="1800" b="0">
              <a:latin typeface="Tahoma" pitchFamily="34" charset="0"/>
            </a:endParaRPr>
          </a:p>
          <a:p>
            <a:pPr algn="ctr" eaLnBrk="0" hangingPunct="0">
              <a:defRPr/>
            </a:pPr>
            <a:r>
              <a:rPr lang="de-DE" sz="900" b="0">
                <a:latin typeface="Tahoma" pitchFamily="34" charset="0"/>
              </a:rPr>
              <a:t>67 </a:t>
            </a:r>
            <a:r>
              <a:rPr lang="de-DE" sz="1000" b="0">
                <a:latin typeface="Tahoma" pitchFamily="34" charset="0"/>
              </a:rPr>
              <a:t>     </a:t>
            </a:r>
          </a:p>
        </p:txBody>
      </p:sp>
      <p:sp>
        <p:nvSpPr>
          <p:cNvPr id="1223781" name="Rectangle 101"/>
          <p:cNvSpPr>
            <a:spLocks noChangeArrowheads="1"/>
          </p:cNvSpPr>
          <p:nvPr/>
        </p:nvSpPr>
        <p:spPr bwMode="auto">
          <a:xfrm>
            <a:off x="2192338" y="5114925"/>
            <a:ext cx="463550" cy="649288"/>
          </a:xfrm>
          <a:prstGeom prst="rect">
            <a:avLst/>
          </a:prstGeom>
          <a:solidFill>
            <a:schemeClr val="folHlink"/>
          </a:solidFill>
          <a:ln w="9525">
            <a:solidFill>
              <a:schemeClr val="tx1"/>
            </a:solidFill>
            <a:miter lim="800000"/>
            <a:headEnd/>
            <a:tailEnd/>
          </a:ln>
          <a:effectLst>
            <a:prstShdw prst="shdw17" dist="17961" dir="2700000">
              <a:schemeClr val="tx1">
                <a:gamma/>
                <a:shade val="60000"/>
                <a:invGamma/>
              </a:schemeClr>
            </a:prstShdw>
          </a:effectLst>
        </p:spPr>
        <p:txBody>
          <a:bodyPr wrap="none" anchor="ctr"/>
          <a:lstStyle/>
          <a:p>
            <a:pPr algn="ctr" eaLnBrk="0" hangingPunct="0">
              <a:defRPr/>
            </a:pPr>
            <a:r>
              <a:rPr lang="de-DE" sz="1400" dirty="0">
                <a:latin typeface="Tahoma" pitchFamily="34" charset="0"/>
              </a:rPr>
              <a:t>Pr</a:t>
            </a:r>
            <a:endParaRPr lang="de-DE" sz="1800" b="0" dirty="0">
              <a:latin typeface="Tahoma" pitchFamily="34" charset="0"/>
            </a:endParaRPr>
          </a:p>
          <a:p>
            <a:pPr algn="ctr" eaLnBrk="0" hangingPunct="0">
              <a:defRPr/>
            </a:pPr>
            <a:r>
              <a:rPr lang="de-DE" sz="900" b="0" dirty="0">
                <a:latin typeface="Tahoma" pitchFamily="34" charset="0"/>
              </a:rPr>
              <a:t>59 </a:t>
            </a:r>
            <a:r>
              <a:rPr lang="de-DE" sz="1000" b="0" dirty="0">
                <a:latin typeface="Tahoma" pitchFamily="34" charset="0"/>
              </a:rPr>
              <a:t>     </a:t>
            </a:r>
          </a:p>
        </p:txBody>
      </p:sp>
      <p:sp>
        <p:nvSpPr>
          <p:cNvPr id="1223782" name="Rectangle 102"/>
          <p:cNvSpPr>
            <a:spLocks noChangeArrowheads="1"/>
          </p:cNvSpPr>
          <p:nvPr/>
        </p:nvSpPr>
        <p:spPr bwMode="auto">
          <a:xfrm>
            <a:off x="5113338" y="5114925"/>
            <a:ext cx="460375" cy="649288"/>
          </a:xfrm>
          <a:prstGeom prst="rect">
            <a:avLst/>
          </a:prstGeom>
          <a:solidFill>
            <a:schemeClr val="folHlink"/>
          </a:solidFill>
          <a:ln w="9525">
            <a:solidFill>
              <a:schemeClr val="tx1"/>
            </a:solidFill>
            <a:miter lim="800000"/>
            <a:headEnd/>
            <a:tailEnd/>
          </a:ln>
          <a:effectLst>
            <a:prstShdw prst="shdw17" dist="17961" dir="2700000">
              <a:schemeClr val="tx1">
                <a:gamma/>
                <a:shade val="60000"/>
                <a:invGamma/>
              </a:schemeClr>
            </a:prstShdw>
          </a:effectLst>
        </p:spPr>
        <p:txBody>
          <a:bodyPr wrap="none" anchor="ctr"/>
          <a:lstStyle/>
          <a:p>
            <a:pPr algn="ctr" eaLnBrk="0" hangingPunct="0">
              <a:defRPr/>
            </a:pPr>
            <a:r>
              <a:rPr lang="de-DE" sz="1400">
                <a:latin typeface="Tahoma" pitchFamily="34" charset="0"/>
              </a:rPr>
              <a:t>Tb</a:t>
            </a:r>
            <a:endParaRPr lang="de-DE" sz="1800" b="0">
              <a:latin typeface="Tahoma" pitchFamily="34" charset="0"/>
            </a:endParaRPr>
          </a:p>
          <a:p>
            <a:pPr algn="ctr" eaLnBrk="0" hangingPunct="0">
              <a:defRPr/>
            </a:pPr>
            <a:r>
              <a:rPr lang="de-DE" sz="900" b="0">
                <a:latin typeface="Tahoma" pitchFamily="34" charset="0"/>
              </a:rPr>
              <a:t>65</a:t>
            </a:r>
            <a:r>
              <a:rPr lang="de-DE" sz="1000" b="0">
                <a:latin typeface="Tahoma" pitchFamily="34" charset="0"/>
              </a:rPr>
              <a:t>    </a:t>
            </a:r>
          </a:p>
        </p:txBody>
      </p:sp>
      <p:sp>
        <p:nvSpPr>
          <p:cNvPr id="1223783" name="Rectangle 103"/>
          <p:cNvSpPr>
            <a:spLocks noChangeArrowheads="1"/>
          </p:cNvSpPr>
          <p:nvPr/>
        </p:nvSpPr>
        <p:spPr bwMode="auto">
          <a:xfrm>
            <a:off x="5602288" y="5114925"/>
            <a:ext cx="465137" cy="649288"/>
          </a:xfrm>
          <a:prstGeom prst="rect">
            <a:avLst/>
          </a:prstGeom>
          <a:solidFill>
            <a:schemeClr val="folHlink"/>
          </a:solidFill>
          <a:ln w="9525">
            <a:solidFill>
              <a:schemeClr val="tx1"/>
            </a:solidFill>
            <a:miter lim="800000"/>
            <a:headEnd/>
            <a:tailEnd/>
          </a:ln>
          <a:effectLst>
            <a:prstShdw prst="shdw17" dist="17961" dir="2700000">
              <a:schemeClr val="tx1">
                <a:gamma/>
                <a:shade val="60000"/>
                <a:invGamma/>
              </a:schemeClr>
            </a:prstShdw>
          </a:effectLst>
        </p:spPr>
        <p:txBody>
          <a:bodyPr wrap="none" anchor="ctr"/>
          <a:lstStyle/>
          <a:p>
            <a:pPr algn="ctr" eaLnBrk="0" hangingPunct="0">
              <a:defRPr/>
            </a:pPr>
            <a:r>
              <a:rPr lang="de-DE" sz="1400">
                <a:latin typeface="Tahoma" pitchFamily="34" charset="0"/>
              </a:rPr>
              <a:t>Dy</a:t>
            </a:r>
            <a:endParaRPr lang="de-DE" sz="1800" b="0">
              <a:latin typeface="Tahoma" pitchFamily="34" charset="0"/>
            </a:endParaRPr>
          </a:p>
          <a:p>
            <a:pPr algn="ctr" eaLnBrk="0" hangingPunct="0">
              <a:defRPr/>
            </a:pPr>
            <a:r>
              <a:rPr lang="de-DE" sz="900" b="0">
                <a:latin typeface="Tahoma" pitchFamily="34" charset="0"/>
              </a:rPr>
              <a:t>66 </a:t>
            </a:r>
            <a:r>
              <a:rPr lang="de-DE" sz="1000" b="0">
                <a:latin typeface="Tahoma" pitchFamily="34" charset="0"/>
              </a:rPr>
              <a:t>     </a:t>
            </a:r>
          </a:p>
        </p:txBody>
      </p:sp>
      <p:sp>
        <p:nvSpPr>
          <p:cNvPr id="1223784" name="Rectangle 104"/>
          <p:cNvSpPr>
            <a:spLocks noChangeArrowheads="1"/>
          </p:cNvSpPr>
          <p:nvPr/>
        </p:nvSpPr>
        <p:spPr bwMode="auto">
          <a:xfrm>
            <a:off x="2674938" y="5114925"/>
            <a:ext cx="465137" cy="649288"/>
          </a:xfrm>
          <a:prstGeom prst="rect">
            <a:avLst/>
          </a:prstGeom>
          <a:solidFill>
            <a:schemeClr val="folHlink"/>
          </a:solidFill>
          <a:ln w="9525">
            <a:solidFill>
              <a:schemeClr val="tx1"/>
            </a:solidFill>
            <a:miter lim="800000"/>
            <a:headEnd/>
            <a:tailEnd/>
          </a:ln>
          <a:effectLst>
            <a:prstShdw prst="shdw17" dist="17961" dir="2700000">
              <a:schemeClr val="tx1">
                <a:gamma/>
                <a:shade val="60000"/>
                <a:invGamma/>
              </a:schemeClr>
            </a:prstShdw>
          </a:effectLst>
        </p:spPr>
        <p:txBody>
          <a:bodyPr wrap="none" anchor="ctr"/>
          <a:lstStyle/>
          <a:p>
            <a:pPr algn="ctr" eaLnBrk="0" hangingPunct="0">
              <a:defRPr/>
            </a:pPr>
            <a:r>
              <a:rPr lang="de-DE" sz="1400">
                <a:latin typeface="Tahoma" pitchFamily="34" charset="0"/>
              </a:rPr>
              <a:t>Nd</a:t>
            </a:r>
            <a:endParaRPr lang="de-DE" sz="1800" b="0">
              <a:latin typeface="Tahoma" pitchFamily="34" charset="0"/>
            </a:endParaRPr>
          </a:p>
          <a:p>
            <a:pPr algn="ctr" eaLnBrk="0" hangingPunct="0">
              <a:defRPr/>
            </a:pPr>
            <a:r>
              <a:rPr lang="de-DE" sz="900" b="0">
                <a:latin typeface="Tahoma" pitchFamily="34" charset="0"/>
              </a:rPr>
              <a:t>60 </a:t>
            </a:r>
            <a:r>
              <a:rPr lang="de-DE" sz="1000" b="0">
                <a:latin typeface="Tahoma" pitchFamily="34" charset="0"/>
              </a:rPr>
              <a:t>     </a:t>
            </a:r>
          </a:p>
        </p:txBody>
      </p:sp>
      <p:sp>
        <p:nvSpPr>
          <p:cNvPr id="1223785" name="Rectangle 105"/>
          <p:cNvSpPr>
            <a:spLocks noChangeArrowheads="1"/>
          </p:cNvSpPr>
          <p:nvPr/>
        </p:nvSpPr>
        <p:spPr bwMode="auto">
          <a:xfrm>
            <a:off x="4621213" y="5114925"/>
            <a:ext cx="463550" cy="649288"/>
          </a:xfrm>
          <a:prstGeom prst="rect">
            <a:avLst/>
          </a:prstGeom>
          <a:solidFill>
            <a:schemeClr val="folHlink"/>
          </a:solidFill>
          <a:ln w="9525">
            <a:solidFill>
              <a:schemeClr val="tx1"/>
            </a:solidFill>
            <a:miter lim="800000"/>
            <a:headEnd/>
            <a:tailEnd/>
          </a:ln>
          <a:effectLst>
            <a:prstShdw prst="shdw17" dist="17961" dir="2700000">
              <a:schemeClr val="tx1">
                <a:gamma/>
                <a:shade val="60000"/>
                <a:invGamma/>
              </a:schemeClr>
            </a:prstShdw>
          </a:effectLst>
        </p:spPr>
        <p:txBody>
          <a:bodyPr wrap="none" anchor="ctr"/>
          <a:lstStyle/>
          <a:p>
            <a:pPr algn="ctr" eaLnBrk="0" hangingPunct="0">
              <a:defRPr/>
            </a:pPr>
            <a:r>
              <a:rPr lang="de-DE" sz="1400">
                <a:latin typeface="Tahoma" pitchFamily="34" charset="0"/>
              </a:rPr>
              <a:t>Gd</a:t>
            </a:r>
            <a:endParaRPr lang="de-DE" sz="1800" b="0">
              <a:latin typeface="Tahoma" pitchFamily="34" charset="0"/>
            </a:endParaRPr>
          </a:p>
          <a:p>
            <a:pPr algn="ctr" eaLnBrk="0" hangingPunct="0">
              <a:defRPr/>
            </a:pPr>
            <a:r>
              <a:rPr lang="de-DE" sz="900" b="0">
                <a:latin typeface="Tahoma" pitchFamily="34" charset="0"/>
              </a:rPr>
              <a:t>64 </a:t>
            </a:r>
            <a:r>
              <a:rPr lang="de-DE" sz="1000" b="0">
                <a:latin typeface="Tahoma" pitchFamily="34" charset="0"/>
              </a:rPr>
              <a:t>     </a:t>
            </a:r>
          </a:p>
        </p:txBody>
      </p:sp>
      <p:sp>
        <p:nvSpPr>
          <p:cNvPr id="1223786" name="Rectangle 106"/>
          <p:cNvSpPr>
            <a:spLocks noChangeArrowheads="1"/>
          </p:cNvSpPr>
          <p:nvPr/>
        </p:nvSpPr>
        <p:spPr bwMode="auto">
          <a:xfrm>
            <a:off x="8040688" y="5114925"/>
            <a:ext cx="465137" cy="649288"/>
          </a:xfrm>
          <a:prstGeom prst="rect">
            <a:avLst/>
          </a:prstGeom>
          <a:solidFill>
            <a:schemeClr val="bg1"/>
          </a:solidFill>
          <a:ln w="9525">
            <a:solidFill>
              <a:schemeClr val="tx1"/>
            </a:solidFill>
            <a:miter lim="800000"/>
            <a:headEnd/>
            <a:tailEnd/>
          </a:ln>
          <a:effectLst>
            <a:prstShdw prst="shdw17" dist="17961" dir="2700000">
              <a:schemeClr val="tx1">
                <a:gamma/>
                <a:shade val="60000"/>
                <a:invGamma/>
              </a:schemeClr>
            </a:prstShdw>
          </a:effectLst>
        </p:spPr>
        <p:txBody>
          <a:bodyPr wrap="none" anchor="ctr"/>
          <a:lstStyle/>
          <a:p>
            <a:pPr algn="ctr" eaLnBrk="0" hangingPunct="0">
              <a:defRPr/>
            </a:pPr>
            <a:endParaRPr lang="de-DE" sz="1000" b="0" dirty="0">
              <a:latin typeface="Tahoma" pitchFamily="34" charset="0"/>
            </a:endParaRPr>
          </a:p>
        </p:txBody>
      </p:sp>
      <p:sp>
        <p:nvSpPr>
          <p:cNvPr id="1223787" name="Rectangle 107"/>
          <p:cNvSpPr>
            <a:spLocks noChangeArrowheads="1"/>
          </p:cNvSpPr>
          <p:nvPr/>
        </p:nvSpPr>
        <p:spPr bwMode="auto">
          <a:xfrm>
            <a:off x="3167063" y="5114925"/>
            <a:ext cx="465137" cy="649288"/>
          </a:xfrm>
          <a:prstGeom prst="rect">
            <a:avLst/>
          </a:prstGeom>
          <a:solidFill>
            <a:schemeClr val="bg1"/>
          </a:solidFill>
          <a:ln w="9525">
            <a:solidFill>
              <a:schemeClr val="tx1"/>
            </a:solidFill>
            <a:miter lim="800000"/>
            <a:headEnd/>
            <a:tailEnd/>
          </a:ln>
          <a:effectLst>
            <a:prstShdw prst="shdw17" dist="17961" dir="2700000">
              <a:schemeClr val="tx1">
                <a:gamma/>
                <a:shade val="60000"/>
                <a:invGamma/>
              </a:schemeClr>
            </a:prstShdw>
          </a:effectLst>
        </p:spPr>
        <p:txBody>
          <a:bodyPr wrap="none" anchor="ctr"/>
          <a:lstStyle/>
          <a:p>
            <a:pPr algn="ctr" eaLnBrk="0" hangingPunct="0">
              <a:defRPr/>
            </a:pPr>
            <a:endParaRPr lang="de-DE" sz="1000" b="0" dirty="0">
              <a:latin typeface="Tahoma" pitchFamily="34" charset="0"/>
            </a:endParaRPr>
          </a:p>
        </p:txBody>
      </p:sp>
      <p:sp>
        <p:nvSpPr>
          <p:cNvPr id="1223788" name="Rectangle 108"/>
          <p:cNvSpPr>
            <a:spLocks noChangeArrowheads="1"/>
          </p:cNvSpPr>
          <p:nvPr/>
        </p:nvSpPr>
        <p:spPr bwMode="auto">
          <a:xfrm>
            <a:off x="4151313" y="5114925"/>
            <a:ext cx="465137" cy="649288"/>
          </a:xfrm>
          <a:prstGeom prst="rect">
            <a:avLst/>
          </a:prstGeom>
          <a:solidFill>
            <a:schemeClr val="folHlink"/>
          </a:solidFill>
          <a:ln w="9525">
            <a:solidFill>
              <a:schemeClr val="tx1"/>
            </a:solidFill>
            <a:miter lim="800000"/>
            <a:headEnd/>
            <a:tailEnd/>
          </a:ln>
          <a:effectLst>
            <a:prstShdw prst="shdw17" dist="17961" dir="2700000">
              <a:schemeClr val="tx1">
                <a:gamma/>
                <a:shade val="60000"/>
                <a:invGamma/>
              </a:schemeClr>
            </a:prstShdw>
          </a:effectLst>
        </p:spPr>
        <p:txBody>
          <a:bodyPr wrap="none" anchor="ctr"/>
          <a:lstStyle/>
          <a:p>
            <a:pPr algn="ctr" eaLnBrk="0" hangingPunct="0">
              <a:defRPr/>
            </a:pPr>
            <a:r>
              <a:rPr lang="de-DE" sz="1400">
                <a:latin typeface="Tahoma" pitchFamily="34" charset="0"/>
              </a:rPr>
              <a:t>Eu</a:t>
            </a:r>
            <a:endParaRPr lang="de-DE" sz="1800" b="0">
              <a:latin typeface="Tahoma" pitchFamily="34" charset="0"/>
            </a:endParaRPr>
          </a:p>
          <a:p>
            <a:pPr algn="ctr" eaLnBrk="0" hangingPunct="0">
              <a:defRPr/>
            </a:pPr>
            <a:r>
              <a:rPr lang="de-DE" sz="900" b="0">
                <a:latin typeface="Tahoma" pitchFamily="34" charset="0"/>
              </a:rPr>
              <a:t>63 </a:t>
            </a:r>
            <a:r>
              <a:rPr lang="de-DE" sz="1000" b="0">
                <a:latin typeface="Tahoma" pitchFamily="34" charset="0"/>
              </a:rPr>
              <a:t>     </a:t>
            </a:r>
          </a:p>
        </p:txBody>
      </p:sp>
      <p:sp>
        <p:nvSpPr>
          <p:cNvPr id="9329" name="Rectangle 61"/>
          <p:cNvSpPr>
            <a:spLocks noChangeArrowheads="1"/>
          </p:cNvSpPr>
          <p:nvPr/>
        </p:nvSpPr>
        <p:spPr bwMode="auto">
          <a:xfrm>
            <a:off x="2093913" y="3802063"/>
            <a:ext cx="466725" cy="566737"/>
          </a:xfrm>
          <a:prstGeom prst="rect">
            <a:avLst/>
          </a:prstGeom>
          <a:solidFill>
            <a:schemeClr val="bg1"/>
          </a:solidFill>
          <a:ln w="9525">
            <a:solidFill>
              <a:schemeClr val="tx1"/>
            </a:solidFill>
            <a:miter lim="800000"/>
            <a:headEnd/>
            <a:tailEnd/>
          </a:ln>
          <a:effectLst>
            <a:prstShdw prst="shdw17" dist="17961" dir="2700000">
              <a:schemeClr val="bg2"/>
            </a:prstShdw>
          </a:effectLst>
        </p:spPr>
        <p:txBody>
          <a:bodyPr wrap="none" anchor="ctr"/>
          <a:lstStyle/>
          <a:p>
            <a:pPr eaLnBrk="0" hangingPunct="0"/>
            <a:endParaRPr lang="de-DE" sz="1000" b="0">
              <a:latin typeface="Tahoma" pitchFamily="34" charset="0"/>
            </a:endParaRPr>
          </a:p>
        </p:txBody>
      </p:sp>
      <p:sp>
        <p:nvSpPr>
          <p:cNvPr id="9330" name="Rectangle 80"/>
          <p:cNvSpPr>
            <a:spLocks noChangeArrowheads="1"/>
          </p:cNvSpPr>
          <p:nvPr/>
        </p:nvSpPr>
        <p:spPr bwMode="auto">
          <a:xfrm>
            <a:off x="1590675" y="3810000"/>
            <a:ext cx="466725" cy="566738"/>
          </a:xfrm>
          <a:prstGeom prst="rect">
            <a:avLst/>
          </a:prstGeom>
          <a:solidFill>
            <a:schemeClr val="bg1"/>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endParaRPr lang="de-DE" sz="1000" b="0">
              <a:latin typeface="Tahoma" pitchFamily="34" charset="0"/>
            </a:endParaRPr>
          </a:p>
        </p:txBody>
      </p:sp>
      <p:sp>
        <p:nvSpPr>
          <p:cNvPr id="9331" name="Rectangle 62"/>
          <p:cNvSpPr>
            <a:spLocks noChangeArrowheads="1"/>
          </p:cNvSpPr>
          <p:nvPr/>
        </p:nvSpPr>
        <p:spPr bwMode="auto">
          <a:xfrm>
            <a:off x="2590800" y="3810000"/>
            <a:ext cx="457200" cy="566738"/>
          </a:xfrm>
          <a:prstGeom prst="rect">
            <a:avLst/>
          </a:prstGeom>
          <a:solidFill>
            <a:schemeClr val="bg1"/>
          </a:solidFill>
          <a:ln w="12700">
            <a:solidFill>
              <a:schemeClr val="tx1"/>
            </a:solidFill>
            <a:miter lim="800000"/>
            <a:headEnd/>
            <a:tailEnd/>
          </a:ln>
          <a:effectLst>
            <a:prstShdw prst="shdw17" dist="17961" dir="2700000">
              <a:schemeClr val="bg2"/>
            </a:prstShdw>
          </a:effectLst>
        </p:spPr>
        <p:txBody>
          <a:bodyPr wrap="none" anchor="ctr"/>
          <a:lstStyle/>
          <a:p>
            <a:pPr algn="ctr" eaLnBrk="0" hangingPunct="0"/>
            <a:endParaRPr lang="de-DE" sz="1000" b="0">
              <a:latin typeface="Tahoma" pitchFamily="34" charset="0"/>
            </a:endParaRPr>
          </a:p>
        </p:txBody>
      </p:sp>
      <p:sp>
        <p:nvSpPr>
          <p:cNvPr id="9332" name="Rectangle 60"/>
          <p:cNvSpPr>
            <a:spLocks noChangeArrowheads="1"/>
          </p:cNvSpPr>
          <p:nvPr/>
        </p:nvSpPr>
        <p:spPr bwMode="auto">
          <a:xfrm>
            <a:off x="3557588" y="3810000"/>
            <a:ext cx="474662" cy="566738"/>
          </a:xfrm>
          <a:prstGeom prst="rect">
            <a:avLst/>
          </a:prstGeom>
          <a:solidFill>
            <a:schemeClr val="bg1"/>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endParaRPr lang="de-DE" sz="1000" b="0">
              <a:latin typeface="Tahoma" pitchFamily="34" charset="0"/>
            </a:endParaRPr>
          </a:p>
        </p:txBody>
      </p:sp>
      <p:sp>
        <p:nvSpPr>
          <p:cNvPr id="9333" name="Rectangle 62"/>
          <p:cNvSpPr>
            <a:spLocks noChangeArrowheads="1"/>
          </p:cNvSpPr>
          <p:nvPr/>
        </p:nvSpPr>
        <p:spPr bwMode="auto">
          <a:xfrm>
            <a:off x="3072384" y="3810000"/>
            <a:ext cx="457200" cy="566738"/>
          </a:xfrm>
          <a:prstGeom prst="rect">
            <a:avLst/>
          </a:prstGeom>
          <a:solidFill>
            <a:schemeClr val="bg1"/>
          </a:solidFill>
          <a:ln w="12700">
            <a:solidFill>
              <a:schemeClr val="tx1"/>
            </a:solidFill>
            <a:miter lim="800000"/>
            <a:headEnd/>
            <a:tailEnd/>
          </a:ln>
          <a:effectLst>
            <a:prstShdw prst="shdw17" dist="17961" dir="2700000">
              <a:schemeClr val="bg2"/>
            </a:prstShdw>
          </a:effectLst>
        </p:spPr>
        <p:txBody>
          <a:bodyPr wrap="none" anchor="ctr"/>
          <a:lstStyle/>
          <a:p>
            <a:pPr algn="ctr" eaLnBrk="0" hangingPunct="0"/>
            <a:endParaRPr lang="de-DE" sz="1000" b="0">
              <a:latin typeface="Tahoma" pitchFamily="34" charset="0"/>
            </a:endParaRPr>
          </a:p>
        </p:txBody>
      </p:sp>
      <p:sp>
        <p:nvSpPr>
          <p:cNvPr id="9334" name="Rectangle 60"/>
          <p:cNvSpPr>
            <a:spLocks noChangeArrowheads="1"/>
          </p:cNvSpPr>
          <p:nvPr/>
        </p:nvSpPr>
        <p:spPr bwMode="auto">
          <a:xfrm>
            <a:off x="4038600" y="3810000"/>
            <a:ext cx="476250" cy="566738"/>
          </a:xfrm>
          <a:prstGeom prst="rect">
            <a:avLst/>
          </a:prstGeom>
          <a:solidFill>
            <a:schemeClr val="bg1"/>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endParaRPr lang="de-DE" sz="1000" b="0">
              <a:latin typeface="Tahoma" pitchFamily="34" charset="0"/>
            </a:endParaRPr>
          </a:p>
        </p:txBody>
      </p:sp>
      <p:sp>
        <p:nvSpPr>
          <p:cNvPr id="9335" name="Rectangle 60"/>
          <p:cNvSpPr>
            <a:spLocks noChangeArrowheads="1"/>
          </p:cNvSpPr>
          <p:nvPr/>
        </p:nvSpPr>
        <p:spPr bwMode="auto">
          <a:xfrm>
            <a:off x="4545013" y="3810000"/>
            <a:ext cx="474662" cy="566738"/>
          </a:xfrm>
          <a:prstGeom prst="rect">
            <a:avLst/>
          </a:prstGeom>
          <a:solidFill>
            <a:schemeClr val="bg1"/>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endParaRPr lang="de-DE" sz="1000" b="0">
              <a:latin typeface="Tahoma" pitchFamily="34" charset="0"/>
            </a:endParaRPr>
          </a:p>
        </p:txBody>
      </p:sp>
      <p:sp>
        <p:nvSpPr>
          <p:cNvPr id="9336" name="Rectangle 60"/>
          <p:cNvSpPr>
            <a:spLocks noChangeArrowheads="1"/>
          </p:cNvSpPr>
          <p:nvPr/>
        </p:nvSpPr>
        <p:spPr bwMode="auto">
          <a:xfrm>
            <a:off x="5048250" y="3810000"/>
            <a:ext cx="474663" cy="566738"/>
          </a:xfrm>
          <a:prstGeom prst="rect">
            <a:avLst/>
          </a:prstGeom>
          <a:solidFill>
            <a:schemeClr val="bg1"/>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endParaRPr lang="de-DE" sz="1000" b="0">
              <a:latin typeface="Tahoma" pitchFamily="34" charset="0"/>
            </a:endParaRPr>
          </a:p>
        </p:txBody>
      </p:sp>
      <p:sp>
        <p:nvSpPr>
          <p:cNvPr id="9337" name="Rectangle 60"/>
          <p:cNvSpPr>
            <a:spLocks noChangeArrowheads="1"/>
          </p:cNvSpPr>
          <p:nvPr/>
        </p:nvSpPr>
        <p:spPr bwMode="auto">
          <a:xfrm>
            <a:off x="5541963" y="3810000"/>
            <a:ext cx="474662" cy="566738"/>
          </a:xfrm>
          <a:prstGeom prst="rect">
            <a:avLst/>
          </a:prstGeom>
          <a:solidFill>
            <a:schemeClr val="bg1"/>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endParaRPr lang="de-DE" sz="1000" b="0">
              <a:latin typeface="Tahoma" pitchFamily="34" charset="0"/>
            </a:endParaRPr>
          </a:p>
        </p:txBody>
      </p:sp>
      <p:sp>
        <p:nvSpPr>
          <p:cNvPr id="9338" name="Rectangle 60"/>
          <p:cNvSpPr>
            <a:spLocks noChangeArrowheads="1"/>
          </p:cNvSpPr>
          <p:nvPr/>
        </p:nvSpPr>
        <p:spPr bwMode="auto">
          <a:xfrm>
            <a:off x="6019800" y="3810000"/>
            <a:ext cx="476250" cy="566738"/>
          </a:xfrm>
          <a:prstGeom prst="rect">
            <a:avLst/>
          </a:prstGeom>
          <a:solidFill>
            <a:schemeClr val="bg1"/>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endParaRPr lang="de-DE" sz="1000" b="0">
              <a:latin typeface="Tahoma" pitchFamily="34" charset="0"/>
            </a:endParaRPr>
          </a:p>
        </p:txBody>
      </p:sp>
      <p:sp>
        <p:nvSpPr>
          <p:cNvPr id="9339" name="Rectangle 60"/>
          <p:cNvSpPr>
            <a:spLocks noChangeArrowheads="1"/>
          </p:cNvSpPr>
          <p:nvPr/>
        </p:nvSpPr>
        <p:spPr bwMode="auto">
          <a:xfrm>
            <a:off x="6519863" y="3810000"/>
            <a:ext cx="474662" cy="566738"/>
          </a:xfrm>
          <a:prstGeom prst="rect">
            <a:avLst/>
          </a:prstGeom>
          <a:solidFill>
            <a:schemeClr val="bg1"/>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endParaRPr lang="de-DE" sz="1000" b="0">
              <a:latin typeface="Tahoma" pitchFamily="34" charset="0"/>
            </a:endParaRPr>
          </a:p>
        </p:txBody>
      </p:sp>
      <p:sp>
        <p:nvSpPr>
          <p:cNvPr id="9340" name="Rectangle 60"/>
          <p:cNvSpPr>
            <a:spLocks noChangeArrowheads="1"/>
          </p:cNvSpPr>
          <p:nvPr/>
        </p:nvSpPr>
        <p:spPr bwMode="auto">
          <a:xfrm>
            <a:off x="8001000" y="3810000"/>
            <a:ext cx="476250" cy="566738"/>
          </a:xfrm>
          <a:prstGeom prst="rect">
            <a:avLst/>
          </a:prstGeom>
          <a:solidFill>
            <a:schemeClr val="bg1"/>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endParaRPr lang="de-DE" sz="1000" b="0">
              <a:latin typeface="Tahoma" pitchFamily="34" charset="0"/>
            </a:endParaRPr>
          </a:p>
        </p:txBody>
      </p:sp>
      <p:sp>
        <p:nvSpPr>
          <p:cNvPr id="9341" name="Rectangle 60"/>
          <p:cNvSpPr>
            <a:spLocks noChangeArrowheads="1"/>
          </p:cNvSpPr>
          <p:nvPr/>
        </p:nvSpPr>
        <p:spPr bwMode="auto">
          <a:xfrm>
            <a:off x="7516813" y="3810000"/>
            <a:ext cx="474662" cy="566738"/>
          </a:xfrm>
          <a:prstGeom prst="rect">
            <a:avLst/>
          </a:prstGeom>
          <a:solidFill>
            <a:schemeClr val="bg1"/>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endParaRPr lang="de-DE" sz="1000" b="0">
              <a:latin typeface="Tahoma" pitchFamily="34" charset="0"/>
            </a:endParaRPr>
          </a:p>
        </p:txBody>
      </p:sp>
      <p:sp>
        <p:nvSpPr>
          <p:cNvPr id="9342" name="Rectangle 60"/>
          <p:cNvSpPr>
            <a:spLocks noChangeArrowheads="1"/>
          </p:cNvSpPr>
          <p:nvPr/>
        </p:nvSpPr>
        <p:spPr bwMode="auto">
          <a:xfrm>
            <a:off x="7010400" y="3810000"/>
            <a:ext cx="476250" cy="566738"/>
          </a:xfrm>
          <a:prstGeom prst="rect">
            <a:avLst/>
          </a:prstGeom>
          <a:solidFill>
            <a:schemeClr val="bg1"/>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endParaRPr lang="de-DE" sz="1000" b="0">
              <a:latin typeface="Tahoma" pitchFamily="34" charset="0"/>
            </a:endParaRPr>
          </a:p>
        </p:txBody>
      </p:sp>
      <p:sp>
        <p:nvSpPr>
          <p:cNvPr id="9343" name="Rectangle 60"/>
          <p:cNvSpPr>
            <a:spLocks noChangeArrowheads="1"/>
          </p:cNvSpPr>
          <p:nvPr/>
        </p:nvSpPr>
        <p:spPr bwMode="auto">
          <a:xfrm>
            <a:off x="8477250" y="3810000"/>
            <a:ext cx="474663" cy="566738"/>
          </a:xfrm>
          <a:prstGeom prst="rect">
            <a:avLst/>
          </a:prstGeom>
          <a:solidFill>
            <a:schemeClr val="bg1"/>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endParaRPr lang="de-DE" sz="1000" b="0">
              <a:latin typeface="Tahoma" pitchFamily="34" charset="0"/>
            </a:endParaRPr>
          </a:p>
        </p:txBody>
      </p:sp>
      <p:grpSp>
        <p:nvGrpSpPr>
          <p:cNvPr id="3" name="Group 111"/>
          <p:cNvGrpSpPr>
            <a:grpSpLocks/>
          </p:cNvGrpSpPr>
          <p:nvPr/>
        </p:nvGrpSpPr>
        <p:grpSpPr bwMode="auto">
          <a:xfrm>
            <a:off x="1600200" y="3810000"/>
            <a:ext cx="1447800" cy="574842"/>
            <a:chOff x="1069" y="2719"/>
            <a:chExt cx="893" cy="215"/>
          </a:xfrm>
        </p:grpSpPr>
        <p:sp>
          <p:nvSpPr>
            <p:cNvPr id="9347" name="Rectangle 112"/>
            <p:cNvSpPr>
              <a:spLocks noChangeArrowheads="1"/>
            </p:cNvSpPr>
            <p:nvPr/>
          </p:nvSpPr>
          <p:spPr bwMode="auto">
            <a:xfrm>
              <a:off x="1675" y="2719"/>
              <a:ext cx="287" cy="215"/>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dirty="0">
                  <a:latin typeface="Tahoma" pitchFamily="34" charset="0"/>
                </a:rPr>
                <a:t>U</a:t>
              </a:r>
              <a:endParaRPr lang="de-DE" sz="1800" b="0" dirty="0">
                <a:latin typeface="Tahoma" pitchFamily="34" charset="0"/>
              </a:endParaRPr>
            </a:p>
            <a:p>
              <a:pPr algn="ctr" eaLnBrk="0" hangingPunct="0"/>
              <a:r>
                <a:rPr lang="de-DE" sz="900" b="0" dirty="0">
                  <a:latin typeface="Tahoma" pitchFamily="34" charset="0"/>
                </a:rPr>
                <a:t>92 </a:t>
              </a:r>
              <a:r>
                <a:rPr lang="de-DE" sz="1000" b="0" dirty="0">
                  <a:latin typeface="Tahoma" pitchFamily="34" charset="0"/>
                </a:rPr>
                <a:t>     </a:t>
              </a:r>
            </a:p>
          </p:txBody>
        </p:sp>
        <p:sp>
          <p:nvSpPr>
            <p:cNvPr id="9348" name="Rectangle 113"/>
            <p:cNvSpPr>
              <a:spLocks noChangeArrowheads="1"/>
            </p:cNvSpPr>
            <p:nvPr/>
          </p:nvSpPr>
          <p:spPr bwMode="auto">
            <a:xfrm>
              <a:off x="1373" y="2719"/>
              <a:ext cx="286" cy="215"/>
            </a:xfrm>
            <a:prstGeom prst="rect">
              <a:avLst/>
            </a:prstGeom>
            <a:solidFill>
              <a:schemeClr val="bg1"/>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endParaRPr lang="de-DE" sz="1000" b="0">
                <a:latin typeface="Tahoma" pitchFamily="34" charset="0"/>
              </a:endParaRPr>
            </a:p>
          </p:txBody>
        </p:sp>
        <p:sp>
          <p:nvSpPr>
            <p:cNvPr id="9349" name="Rectangle 114"/>
            <p:cNvSpPr>
              <a:spLocks noChangeArrowheads="1"/>
            </p:cNvSpPr>
            <p:nvPr/>
          </p:nvSpPr>
          <p:spPr bwMode="auto">
            <a:xfrm>
              <a:off x="1069" y="2719"/>
              <a:ext cx="287" cy="215"/>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dirty="0">
                  <a:latin typeface="Tahoma" pitchFamily="34" charset="0"/>
                </a:rPr>
                <a:t>Th</a:t>
              </a:r>
              <a:endParaRPr lang="de-DE" sz="1800" b="0" dirty="0">
                <a:latin typeface="Tahoma" pitchFamily="34" charset="0"/>
              </a:endParaRPr>
            </a:p>
            <a:p>
              <a:pPr algn="ctr" eaLnBrk="0" hangingPunct="0"/>
              <a:r>
                <a:rPr lang="de-DE" sz="900" b="0" dirty="0">
                  <a:latin typeface="Tahoma" pitchFamily="34" charset="0"/>
                </a:rPr>
                <a:t>90 </a:t>
              </a:r>
              <a:r>
                <a:rPr lang="de-DE" sz="1000" b="0" dirty="0">
                  <a:latin typeface="Tahoma" pitchFamily="34" charset="0"/>
                </a:rPr>
                <a:t>     </a:t>
              </a:r>
            </a:p>
          </p:txBody>
        </p:sp>
      </p:grpSp>
      <p:sp>
        <p:nvSpPr>
          <p:cNvPr id="117" name="Rectangle 61"/>
          <p:cNvSpPr>
            <a:spLocks noChangeArrowheads="1"/>
          </p:cNvSpPr>
          <p:nvPr/>
        </p:nvSpPr>
        <p:spPr bwMode="auto">
          <a:xfrm>
            <a:off x="630238" y="3810000"/>
            <a:ext cx="466725" cy="566738"/>
          </a:xfrm>
          <a:prstGeom prst="rect">
            <a:avLst/>
          </a:prstGeom>
          <a:solidFill>
            <a:srgbClr val="00CCFF"/>
          </a:solidFill>
          <a:ln w="9525">
            <a:solidFill>
              <a:schemeClr val="tx1"/>
            </a:solidFill>
            <a:miter lim="800000"/>
            <a:headEnd/>
            <a:tailEnd/>
          </a:ln>
          <a:effectLst>
            <a:prstShdw prst="shdw17" dist="17961" dir="2700000">
              <a:schemeClr val="bg2"/>
            </a:prstShdw>
          </a:effectLst>
        </p:spPr>
        <p:txBody>
          <a:bodyPr wrap="none" anchor="ctr"/>
          <a:lstStyle/>
          <a:p>
            <a:pPr eaLnBrk="0" hangingPunct="0"/>
            <a:r>
              <a:rPr lang="de-DE" sz="1400" dirty="0">
                <a:latin typeface="Tahoma" pitchFamily="34" charset="0"/>
              </a:rPr>
              <a:t>Ra</a:t>
            </a:r>
            <a:endParaRPr lang="de-DE" sz="1800" b="0" dirty="0">
              <a:latin typeface="Tahoma" pitchFamily="34" charset="0"/>
            </a:endParaRPr>
          </a:p>
          <a:p>
            <a:pPr eaLnBrk="0" hangingPunct="0"/>
            <a:r>
              <a:rPr lang="de-DE" sz="900" b="0" dirty="0">
                <a:latin typeface="Tahoma" pitchFamily="34" charset="0"/>
              </a:rPr>
              <a:t>88 </a:t>
            </a:r>
            <a:r>
              <a:rPr lang="de-DE" sz="1000" b="0" dirty="0">
                <a:latin typeface="Tahoma" pitchFamily="34" charset="0"/>
              </a:rPr>
              <a:t>     </a:t>
            </a:r>
          </a:p>
        </p:txBody>
      </p:sp>
      <p:sp>
        <p:nvSpPr>
          <p:cNvPr id="119" name="TextBox 118"/>
          <p:cNvSpPr txBox="1"/>
          <p:nvPr/>
        </p:nvSpPr>
        <p:spPr>
          <a:xfrm>
            <a:off x="1806" y="5384978"/>
            <a:ext cx="4301360" cy="461665"/>
          </a:xfrm>
          <a:prstGeom prst="rect">
            <a:avLst/>
          </a:prstGeom>
          <a:noFill/>
        </p:spPr>
        <p:txBody>
          <a:bodyPr wrap="square" rtlCol="0">
            <a:spAutoFit/>
          </a:bodyPr>
          <a:lstStyle/>
          <a:p>
            <a:endParaRPr lang="en-US" sz="2400" dirty="0">
              <a:latin typeface="Arial" pitchFamily="34" charset="0"/>
              <a:cs typeface="Arial" pitchFamily="34" charset="0"/>
            </a:endParaRPr>
          </a:p>
        </p:txBody>
      </p:sp>
      <p:sp>
        <p:nvSpPr>
          <p:cNvPr id="122" name="TextBox 121"/>
          <p:cNvSpPr txBox="1"/>
          <p:nvPr/>
        </p:nvSpPr>
        <p:spPr>
          <a:xfrm>
            <a:off x="685800" y="0"/>
            <a:ext cx="7772400" cy="954107"/>
          </a:xfrm>
          <a:prstGeom prst="rect">
            <a:avLst/>
          </a:prstGeom>
          <a:noFill/>
        </p:spPr>
        <p:txBody>
          <a:bodyPr wrap="square" rtlCol="0">
            <a:spAutoFit/>
          </a:bodyPr>
          <a:lstStyle/>
          <a:p>
            <a:pPr algn="ctr"/>
            <a:r>
              <a:rPr lang="en-US" sz="2800" dirty="0" smtClean="0">
                <a:latin typeface="Arial" pitchFamily="34" charset="0"/>
                <a:cs typeface="Arial" pitchFamily="34" charset="0"/>
              </a:rPr>
              <a:t>Periodic Table Around the Beginning of the 20</a:t>
            </a:r>
            <a:r>
              <a:rPr lang="en-US" sz="2800" baseline="30000" dirty="0" smtClean="0">
                <a:latin typeface="Arial" pitchFamily="34" charset="0"/>
                <a:cs typeface="Arial" pitchFamily="34" charset="0"/>
              </a:rPr>
              <a:t>th</a:t>
            </a:r>
            <a:r>
              <a:rPr lang="en-US" sz="2800" dirty="0" smtClean="0">
                <a:latin typeface="Arial" pitchFamily="34" charset="0"/>
                <a:cs typeface="Arial" pitchFamily="34" charset="0"/>
              </a:rPr>
              <a:t> Century</a:t>
            </a:r>
            <a:endParaRPr lang="en-US" sz="2800" dirty="0">
              <a:latin typeface="Arial" pitchFamily="34" charset="0"/>
              <a:cs typeface="Arial" pitchFamily="34" charset="0"/>
            </a:endParaRPr>
          </a:p>
        </p:txBody>
      </p:sp>
      <p:sp>
        <p:nvSpPr>
          <p:cNvPr id="125" name="Rectangle 61"/>
          <p:cNvSpPr>
            <a:spLocks noChangeArrowheads="1"/>
          </p:cNvSpPr>
          <p:nvPr/>
        </p:nvSpPr>
        <p:spPr bwMode="auto">
          <a:xfrm>
            <a:off x="1115568" y="3810000"/>
            <a:ext cx="466725" cy="566738"/>
          </a:xfrm>
          <a:prstGeom prst="rect">
            <a:avLst/>
          </a:prstGeom>
          <a:solidFill>
            <a:srgbClr val="00CCFF"/>
          </a:solidFill>
          <a:ln w="9525">
            <a:solidFill>
              <a:schemeClr val="tx1"/>
            </a:solidFill>
            <a:miter lim="800000"/>
            <a:headEnd/>
            <a:tailEnd/>
          </a:ln>
          <a:effectLst>
            <a:prstShdw prst="shdw17" dist="17961" dir="2700000">
              <a:schemeClr val="bg2"/>
            </a:prstShdw>
          </a:effectLst>
        </p:spPr>
        <p:txBody>
          <a:bodyPr wrap="none" anchor="ctr"/>
          <a:lstStyle/>
          <a:p>
            <a:pPr eaLnBrk="0" hangingPunct="0"/>
            <a:r>
              <a:rPr lang="de-DE" sz="1400" dirty="0" smtClean="0">
                <a:latin typeface="Tahoma" pitchFamily="34" charset="0"/>
              </a:rPr>
              <a:t>Ac</a:t>
            </a:r>
            <a:endParaRPr lang="de-DE" sz="1800" b="0" dirty="0">
              <a:latin typeface="Tahoma" pitchFamily="34" charset="0"/>
            </a:endParaRPr>
          </a:p>
          <a:p>
            <a:pPr eaLnBrk="0" hangingPunct="0"/>
            <a:r>
              <a:rPr lang="de-DE" sz="900" b="0" dirty="0" smtClean="0">
                <a:latin typeface="Tahoma" pitchFamily="34" charset="0"/>
              </a:rPr>
              <a:t>89 </a:t>
            </a:r>
            <a:r>
              <a:rPr lang="de-DE" sz="1000" b="0" dirty="0" smtClean="0">
                <a:latin typeface="Tahoma" pitchFamily="34" charset="0"/>
              </a:rPr>
              <a:t>     </a:t>
            </a:r>
            <a:endParaRPr lang="de-DE" sz="1000" b="0" dirty="0">
              <a:latin typeface="Tahoma" pitchFamily="34" charset="0"/>
            </a:endParaRPr>
          </a:p>
        </p:txBody>
      </p:sp>
      <p:sp>
        <p:nvSpPr>
          <p:cNvPr id="126" name="Rectangle 61"/>
          <p:cNvSpPr>
            <a:spLocks noChangeArrowheads="1"/>
          </p:cNvSpPr>
          <p:nvPr/>
        </p:nvSpPr>
        <p:spPr bwMode="auto">
          <a:xfrm>
            <a:off x="8494776" y="3218688"/>
            <a:ext cx="466725" cy="566738"/>
          </a:xfrm>
          <a:prstGeom prst="rect">
            <a:avLst/>
          </a:prstGeom>
          <a:solidFill>
            <a:srgbClr val="00CCFF"/>
          </a:solidFill>
          <a:ln w="9525">
            <a:solidFill>
              <a:schemeClr val="tx1"/>
            </a:solidFill>
            <a:miter lim="800000"/>
            <a:headEnd/>
            <a:tailEnd/>
          </a:ln>
          <a:effectLst>
            <a:prstShdw prst="shdw17" dist="17961" dir="2700000">
              <a:schemeClr val="bg2"/>
            </a:prstShdw>
          </a:effectLst>
        </p:spPr>
        <p:txBody>
          <a:bodyPr wrap="none" anchor="ctr"/>
          <a:lstStyle/>
          <a:p>
            <a:pPr eaLnBrk="0" hangingPunct="0"/>
            <a:r>
              <a:rPr lang="de-DE" sz="1400" dirty="0" smtClean="0">
                <a:latin typeface="Tahoma" pitchFamily="34" charset="0"/>
              </a:rPr>
              <a:t>Rn</a:t>
            </a:r>
            <a:endParaRPr lang="de-DE" sz="1800" b="0" dirty="0">
              <a:latin typeface="Tahoma" pitchFamily="34" charset="0"/>
            </a:endParaRPr>
          </a:p>
          <a:p>
            <a:pPr eaLnBrk="0" hangingPunct="0"/>
            <a:r>
              <a:rPr lang="de-DE" sz="900" b="0" dirty="0" smtClean="0">
                <a:latin typeface="Tahoma" pitchFamily="34" charset="0"/>
              </a:rPr>
              <a:t>86</a:t>
            </a:r>
            <a:endParaRPr lang="de-DE" sz="1000" b="0" dirty="0">
              <a:latin typeface="Tahoma" pitchFamily="34" charset="0"/>
            </a:endParaRPr>
          </a:p>
        </p:txBody>
      </p:sp>
      <p:sp>
        <p:nvSpPr>
          <p:cNvPr id="127" name="Rectangle 61"/>
          <p:cNvSpPr>
            <a:spLocks noChangeArrowheads="1"/>
          </p:cNvSpPr>
          <p:nvPr/>
        </p:nvSpPr>
        <p:spPr bwMode="auto">
          <a:xfrm>
            <a:off x="8046720" y="5111496"/>
            <a:ext cx="466725" cy="649224"/>
          </a:xfrm>
          <a:prstGeom prst="rect">
            <a:avLst/>
          </a:prstGeom>
          <a:solidFill>
            <a:srgbClr val="00CCFF"/>
          </a:solidFill>
          <a:ln w="9525">
            <a:solidFill>
              <a:schemeClr val="tx1"/>
            </a:solidFill>
            <a:miter lim="800000"/>
            <a:headEnd/>
            <a:tailEnd/>
          </a:ln>
          <a:effectLst>
            <a:prstShdw prst="shdw17" dist="17961" dir="2700000">
              <a:schemeClr val="bg2"/>
            </a:prstShdw>
          </a:effectLst>
        </p:spPr>
        <p:txBody>
          <a:bodyPr wrap="none" anchor="ctr"/>
          <a:lstStyle/>
          <a:p>
            <a:pPr eaLnBrk="0" hangingPunct="0"/>
            <a:r>
              <a:rPr lang="de-DE" sz="1400" dirty="0" smtClean="0">
                <a:latin typeface="Tahoma" pitchFamily="34" charset="0"/>
              </a:rPr>
              <a:t>Lu</a:t>
            </a:r>
            <a:endParaRPr lang="de-DE" sz="1800" b="0" dirty="0">
              <a:latin typeface="Tahoma" pitchFamily="34" charset="0"/>
            </a:endParaRPr>
          </a:p>
          <a:p>
            <a:pPr eaLnBrk="0" hangingPunct="0"/>
            <a:r>
              <a:rPr lang="de-DE" sz="900" b="0" dirty="0" smtClean="0">
                <a:latin typeface="Tahoma" pitchFamily="34" charset="0"/>
              </a:rPr>
              <a:t>71</a:t>
            </a:r>
            <a:endParaRPr lang="de-DE" sz="1000" b="0" dirty="0">
              <a:latin typeface="Tahoma" pitchFamily="34" charset="0"/>
            </a:endParaRPr>
          </a:p>
        </p:txBody>
      </p:sp>
      <p:sp>
        <p:nvSpPr>
          <p:cNvPr id="128" name="TextBox 127"/>
          <p:cNvSpPr txBox="1"/>
          <p:nvPr/>
        </p:nvSpPr>
        <p:spPr bwMode="auto">
          <a:xfrm>
            <a:off x="0" y="0"/>
            <a:ext cx="9144000" cy="6858000"/>
          </a:xfrm>
          <a:prstGeom prst="rect">
            <a:avLst/>
          </a:prstGeom>
          <a:solidFill>
            <a:schemeClr val="bg1">
              <a:lumMod val="95000"/>
            </a:schemeClr>
          </a:solidFill>
          <a:ln>
            <a:solidFill>
              <a:schemeClr val="tx1"/>
            </a:solidFill>
          </a:ln>
        </p:spPr>
        <p:txBody>
          <a:bodyPr wrap="square">
            <a:spAutoFit/>
          </a:bodyPr>
          <a:lstStyle/>
          <a:p>
            <a:pPr>
              <a:defRPr/>
            </a:pPr>
            <a:endParaRPr lang="en-US" sz="2800" dirty="0"/>
          </a:p>
          <a:p>
            <a:pPr>
              <a:defRPr/>
            </a:pPr>
            <a:endParaRPr lang="en-US" sz="2800" dirty="0"/>
          </a:p>
          <a:p>
            <a:pPr>
              <a:defRPr/>
            </a:pPr>
            <a:endParaRPr lang="en-US" sz="2800" dirty="0"/>
          </a:p>
          <a:p>
            <a:pPr>
              <a:defRPr/>
            </a:pPr>
            <a:endParaRPr lang="en-US" sz="2800" dirty="0"/>
          </a:p>
          <a:p>
            <a:pPr>
              <a:defRPr/>
            </a:pPr>
            <a:endParaRPr lang="en-US" sz="2600" dirty="0" smtClean="0">
              <a:latin typeface="Arial" pitchFamily="34" charset="0"/>
              <a:cs typeface="Arial" pitchFamily="34" charset="0"/>
            </a:endParaRPr>
          </a:p>
          <a:p>
            <a:pPr>
              <a:defRPr/>
            </a:pPr>
            <a:endParaRPr lang="en-US" sz="2600" dirty="0" smtClean="0">
              <a:latin typeface="Arial" pitchFamily="34" charset="0"/>
              <a:cs typeface="Arial" pitchFamily="34" charset="0"/>
            </a:endParaRPr>
          </a:p>
          <a:p>
            <a:pPr>
              <a:defRPr/>
            </a:pPr>
            <a:endParaRPr lang="en-US" sz="2600" dirty="0">
              <a:latin typeface="Arial" pitchFamily="34" charset="0"/>
              <a:cs typeface="Arial" pitchFamily="34" charset="0"/>
            </a:endParaRPr>
          </a:p>
          <a:p>
            <a:pPr>
              <a:defRPr/>
            </a:pPr>
            <a:endParaRPr lang="en-US" dirty="0"/>
          </a:p>
          <a:p>
            <a:pPr>
              <a:defRPr/>
            </a:pPr>
            <a:endParaRPr lang="en-US" dirty="0"/>
          </a:p>
          <a:p>
            <a:pPr>
              <a:defRPr/>
            </a:pPr>
            <a:endParaRPr lang="en-US" dirty="0"/>
          </a:p>
          <a:p>
            <a:pPr>
              <a:defRPr/>
            </a:pPr>
            <a:endParaRPr lang="en-US" dirty="0"/>
          </a:p>
          <a:p>
            <a:pPr>
              <a:defRPr/>
            </a:pPr>
            <a:endParaRPr lang="en-US" dirty="0"/>
          </a:p>
          <a:p>
            <a:pPr>
              <a:defRPr/>
            </a:pPr>
            <a:endParaRPr lang="en-US" dirty="0"/>
          </a:p>
          <a:p>
            <a:pPr>
              <a:defRPr/>
            </a:pPr>
            <a:endParaRPr lang="en-US" dirty="0"/>
          </a:p>
          <a:p>
            <a:pPr>
              <a:defRPr/>
            </a:pPr>
            <a:endParaRPr lang="en-US" dirty="0"/>
          </a:p>
          <a:p>
            <a:pPr>
              <a:defRPr/>
            </a:pPr>
            <a:endParaRPr lang="en-US" dirty="0"/>
          </a:p>
        </p:txBody>
      </p:sp>
      <p:sp>
        <p:nvSpPr>
          <p:cNvPr id="129" name="Rectangle 34"/>
          <p:cNvSpPr>
            <a:spLocks noChangeArrowheads="1"/>
          </p:cNvSpPr>
          <p:nvPr/>
        </p:nvSpPr>
        <p:spPr bwMode="auto">
          <a:xfrm>
            <a:off x="228600" y="4724400"/>
            <a:ext cx="1600200" cy="1732846"/>
          </a:xfrm>
          <a:prstGeom prst="rect">
            <a:avLst/>
          </a:prstGeom>
          <a:solidFill>
            <a:srgbClr val="00CCFF"/>
          </a:solidFill>
          <a:ln w="9525">
            <a:solidFill>
              <a:schemeClr val="tx1"/>
            </a:solidFill>
            <a:miter lim="800000"/>
            <a:headEnd/>
            <a:tailEnd/>
          </a:ln>
          <a:effectLst>
            <a:prstShdw prst="shdw17" dist="17961" dir="2700000">
              <a:schemeClr val="bg2"/>
            </a:prstShdw>
          </a:effectLst>
        </p:spPr>
        <p:txBody>
          <a:bodyPr wrap="none" anchor="ctr"/>
          <a:lstStyle/>
          <a:p>
            <a:pPr eaLnBrk="0" hangingPunct="0"/>
            <a:r>
              <a:rPr lang="de-DE" b="0" dirty="0" smtClean="0">
                <a:latin typeface="Tahoma" pitchFamily="34" charset="0"/>
              </a:rPr>
              <a:t>Lutetium</a:t>
            </a:r>
          </a:p>
          <a:p>
            <a:pPr eaLnBrk="0" hangingPunct="0"/>
            <a:r>
              <a:rPr lang="de-DE" sz="6000" dirty="0" smtClean="0">
                <a:latin typeface="Tahoma" pitchFamily="34" charset="0"/>
              </a:rPr>
              <a:t>Lu</a:t>
            </a:r>
            <a:endParaRPr lang="de-DE" sz="7200" b="0" dirty="0">
              <a:latin typeface="Tahoma" pitchFamily="34" charset="0"/>
            </a:endParaRPr>
          </a:p>
          <a:p>
            <a:pPr eaLnBrk="0" hangingPunct="0"/>
            <a:r>
              <a:rPr lang="de-DE" b="0" dirty="0" smtClean="0">
                <a:latin typeface="Tahoma" pitchFamily="34" charset="0"/>
              </a:rPr>
              <a:t>71 </a:t>
            </a:r>
            <a:r>
              <a:rPr lang="de-DE" sz="1600" b="0" dirty="0" smtClean="0">
                <a:latin typeface="Tahoma" pitchFamily="34" charset="0"/>
              </a:rPr>
              <a:t>  </a:t>
            </a:r>
            <a:r>
              <a:rPr lang="de-DE" sz="1000" b="0" dirty="0" smtClean="0">
                <a:latin typeface="Tahoma" pitchFamily="34" charset="0"/>
              </a:rPr>
              <a:t>   </a:t>
            </a:r>
            <a:endParaRPr lang="de-DE" sz="1000" b="0" dirty="0">
              <a:latin typeface="Tahoma" pitchFamily="34" charset="0"/>
            </a:endParaRPr>
          </a:p>
        </p:txBody>
      </p:sp>
      <p:sp>
        <p:nvSpPr>
          <p:cNvPr id="130" name="Rectangle 34"/>
          <p:cNvSpPr>
            <a:spLocks noChangeArrowheads="1"/>
          </p:cNvSpPr>
          <p:nvPr/>
        </p:nvSpPr>
        <p:spPr bwMode="auto">
          <a:xfrm>
            <a:off x="228600" y="2458154"/>
            <a:ext cx="1600200" cy="1732846"/>
          </a:xfrm>
          <a:prstGeom prst="rect">
            <a:avLst/>
          </a:prstGeom>
          <a:solidFill>
            <a:srgbClr val="00CCFF"/>
          </a:solidFill>
          <a:ln w="9525">
            <a:solidFill>
              <a:schemeClr val="tx1"/>
            </a:solidFill>
            <a:miter lim="800000"/>
            <a:headEnd/>
            <a:tailEnd/>
          </a:ln>
          <a:effectLst>
            <a:prstShdw prst="shdw17" dist="17961" dir="2700000">
              <a:schemeClr val="bg2"/>
            </a:prstShdw>
          </a:effectLst>
        </p:spPr>
        <p:txBody>
          <a:bodyPr wrap="none" anchor="ctr"/>
          <a:lstStyle/>
          <a:p>
            <a:pPr eaLnBrk="0" hangingPunct="0"/>
            <a:r>
              <a:rPr lang="de-DE" b="0" dirty="0" smtClean="0">
                <a:latin typeface="Tahoma" pitchFamily="34" charset="0"/>
              </a:rPr>
              <a:t>Radon</a:t>
            </a:r>
          </a:p>
          <a:p>
            <a:pPr eaLnBrk="0" hangingPunct="0"/>
            <a:r>
              <a:rPr lang="de-DE" sz="6000" dirty="0" smtClean="0">
                <a:latin typeface="Tahoma" pitchFamily="34" charset="0"/>
              </a:rPr>
              <a:t>Rn</a:t>
            </a:r>
            <a:endParaRPr lang="de-DE" sz="7200" b="0" dirty="0">
              <a:latin typeface="Tahoma" pitchFamily="34" charset="0"/>
            </a:endParaRPr>
          </a:p>
          <a:p>
            <a:pPr eaLnBrk="0" hangingPunct="0"/>
            <a:r>
              <a:rPr lang="de-DE" b="0" dirty="0" smtClean="0">
                <a:latin typeface="Tahoma" pitchFamily="34" charset="0"/>
              </a:rPr>
              <a:t>86 </a:t>
            </a:r>
            <a:r>
              <a:rPr lang="de-DE" sz="1600" b="0" dirty="0" smtClean="0">
                <a:latin typeface="Tahoma" pitchFamily="34" charset="0"/>
              </a:rPr>
              <a:t>  </a:t>
            </a:r>
            <a:r>
              <a:rPr lang="de-DE" sz="1000" b="0" dirty="0" smtClean="0">
                <a:latin typeface="Tahoma" pitchFamily="34" charset="0"/>
              </a:rPr>
              <a:t>   </a:t>
            </a:r>
            <a:endParaRPr lang="de-DE" sz="1000" b="0" dirty="0">
              <a:latin typeface="Tahoma" pitchFamily="34" charset="0"/>
            </a:endParaRPr>
          </a:p>
        </p:txBody>
      </p:sp>
      <p:sp>
        <p:nvSpPr>
          <p:cNvPr id="131" name="TextBox 130"/>
          <p:cNvSpPr txBox="1"/>
          <p:nvPr/>
        </p:nvSpPr>
        <p:spPr>
          <a:xfrm>
            <a:off x="1828800" y="2187476"/>
            <a:ext cx="7315200" cy="2308324"/>
          </a:xfrm>
          <a:prstGeom prst="rect">
            <a:avLst/>
          </a:prstGeom>
          <a:noFill/>
        </p:spPr>
        <p:txBody>
          <a:bodyPr wrap="square" rtlCol="0">
            <a:spAutoFit/>
          </a:bodyPr>
          <a:lstStyle/>
          <a:p>
            <a:pPr marL="350838" indent="-228600">
              <a:buFont typeface="Arial" pitchFamily="34" charset="0"/>
              <a:buChar char="•"/>
              <a:defRPr/>
            </a:pPr>
            <a:r>
              <a:rPr lang="en-US" dirty="0" smtClean="0">
                <a:latin typeface="Arial" pitchFamily="34" charset="0"/>
                <a:cs typeface="Arial" pitchFamily="34" charset="0"/>
              </a:rPr>
              <a:t>1900 - Friedrich Ernst Dorn noticed in that radium compounds emanate a radioactive gas, which he named Radium Emanation (Ra </a:t>
            </a:r>
            <a:r>
              <a:rPr lang="en-US" dirty="0" err="1" smtClean="0">
                <a:latin typeface="Arial" pitchFamily="34" charset="0"/>
                <a:cs typeface="Arial" pitchFamily="34" charset="0"/>
              </a:rPr>
              <a:t>Em</a:t>
            </a:r>
            <a:r>
              <a:rPr lang="en-US" dirty="0" smtClean="0">
                <a:latin typeface="Arial" pitchFamily="34" charset="0"/>
                <a:cs typeface="Arial" pitchFamily="34" charset="0"/>
              </a:rPr>
              <a:t>)</a:t>
            </a:r>
          </a:p>
          <a:p>
            <a:pPr marL="350838" indent="-228600">
              <a:buFont typeface="Arial" pitchFamily="34" charset="0"/>
              <a:buChar char="•"/>
              <a:defRPr/>
            </a:pPr>
            <a:r>
              <a:rPr lang="en-US" dirty="0" smtClean="0">
                <a:latin typeface="Arial" pitchFamily="34" charset="0"/>
                <a:cs typeface="Arial" pitchFamily="34" charset="0"/>
              </a:rPr>
              <a:t>Fifth radioactive element to be discovered after uranium, thorium, radium, and polonium </a:t>
            </a:r>
            <a:endParaRPr lang="en-US" dirty="0">
              <a:latin typeface="Arial" pitchFamily="34" charset="0"/>
              <a:cs typeface="Arial" pitchFamily="34" charset="0"/>
            </a:endParaRPr>
          </a:p>
        </p:txBody>
      </p:sp>
      <p:sp>
        <p:nvSpPr>
          <p:cNvPr id="132" name="Rectangle 34"/>
          <p:cNvSpPr>
            <a:spLocks noChangeArrowheads="1"/>
          </p:cNvSpPr>
          <p:nvPr/>
        </p:nvSpPr>
        <p:spPr bwMode="auto">
          <a:xfrm>
            <a:off x="228600" y="194478"/>
            <a:ext cx="1600200" cy="1732846"/>
          </a:xfrm>
          <a:prstGeom prst="rect">
            <a:avLst/>
          </a:prstGeom>
          <a:solidFill>
            <a:srgbClr val="00CCFF"/>
          </a:solidFill>
          <a:ln w="9525">
            <a:solidFill>
              <a:schemeClr val="tx1"/>
            </a:solidFill>
            <a:miter lim="800000"/>
            <a:headEnd/>
            <a:tailEnd/>
          </a:ln>
          <a:effectLst>
            <a:prstShdw prst="shdw17" dist="17961" dir="2700000">
              <a:schemeClr val="bg2"/>
            </a:prstShdw>
          </a:effectLst>
        </p:spPr>
        <p:txBody>
          <a:bodyPr wrap="none" anchor="ctr"/>
          <a:lstStyle/>
          <a:p>
            <a:pPr eaLnBrk="0" hangingPunct="0"/>
            <a:r>
              <a:rPr lang="de-DE" b="0" dirty="0" smtClean="0">
                <a:latin typeface="Tahoma" pitchFamily="34" charset="0"/>
              </a:rPr>
              <a:t>Actinium</a:t>
            </a:r>
          </a:p>
          <a:p>
            <a:pPr eaLnBrk="0" hangingPunct="0"/>
            <a:r>
              <a:rPr lang="de-DE" sz="6000" dirty="0" smtClean="0">
                <a:latin typeface="Tahoma" pitchFamily="34" charset="0"/>
              </a:rPr>
              <a:t>Ac</a:t>
            </a:r>
            <a:endParaRPr lang="de-DE" sz="7200" b="0" dirty="0">
              <a:latin typeface="Tahoma" pitchFamily="34" charset="0"/>
            </a:endParaRPr>
          </a:p>
          <a:p>
            <a:pPr eaLnBrk="0" hangingPunct="0"/>
            <a:r>
              <a:rPr lang="de-DE" b="0" dirty="0" smtClean="0">
                <a:latin typeface="Tahoma" pitchFamily="34" charset="0"/>
              </a:rPr>
              <a:t>89 </a:t>
            </a:r>
            <a:r>
              <a:rPr lang="de-DE" sz="1600" b="0" dirty="0" smtClean="0">
                <a:latin typeface="Tahoma" pitchFamily="34" charset="0"/>
              </a:rPr>
              <a:t>  </a:t>
            </a:r>
            <a:r>
              <a:rPr lang="de-DE" sz="1000" b="0" dirty="0" smtClean="0">
                <a:latin typeface="Tahoma" pitchFamily="34" charset="0"/>
              </a:rPr>
              <a:t>   </a:t>
            </a:r>
            <a:endParaRPr lang="de-DE" sz="1000" b="0" dirty="0">
              <a:latin typeface="Tahoma" pitchFamily="34" charset="0"/>
            </a:endParaRPr>
          </a:p>
        </p:txBody>
      </p:sp>
      <p:sp>
        <p:nvSpPr>
          <p:cNvPr id="133" name="TextBox 132"/>
          <p:cNvSpPr txBox="1"/>
          <p:nvPr/>
        </p:nvSpPr>
        <p:spPr>
          <a:xfrm>
            <a:off x="1828800" y="76200"/>
            <a:ext cx="7391400" cy="1938992"/>
          </a:xfrm>
          <a:prstGeom prst="rect">
            <a:avLst/>
          </a:prstGeom>
          <a:noFill/>
        </p:spPr>
        <p:txBody>
          <a:bodyPr wrap="square" rtlCol="0">
            <a:spAutoFit/>
          </a:bodyPr>
          <a:lstStyle/>
          <a:p>
            <a:pPr marL="350838" indent="-228600">
              <a:buFont typeface="Arial" pitchFamily="34" charset="0"/>
              <a:buChar char="•"/>
              <a:defRPr/>
            </a:pPr>
            <a:r>
              <a:rPr lang="en-US" dirty="0" smtClean="0">
                <a:latin typeface="Arial" pitchFamily="34" charset="0"/>
                <a:cs typeface="Arial" pitchFamily="34" charset="0"/>
              </a:rPr>
              <a:t>1899 - André-Louis Debierne discovered actinium in while experimenting with pitchblende residues from radium extractions </a:t>
            </a:r>
          </a:p>
          <a:p>
            <a:pPr marL="350838" indent="-228600">
              <a:buFont typeface="Arial" pitchFamily="34" charset="0"/>
              <a:buChar char="•"/>
              <a:defRPr/>
            </a:pPr>
            <a:r>
              <a:rPr lang="en-US" dirty="0" smtClean="0">
                <a:latin typeface="Arial" pitchFamily="34" charset="0"/>
                <a:cs typeface="Arial" pitchFamily="34" charset="0"/>
              </a:rPr>
              <a:t>Coworker of Madame Curie after the death of her husband Pierre</a:t>
            </a:r>
            <a:endParaRPr lang="en-US" dirty="0">
              <a:latin typeface="Arial" pitchFamily="34" charset="0"/>
              <a:cs typeface="Arial" pitchFamily="34" charset="0"/>
            </a:endParaRPr>
          </a:p>
        </p:txBody>
      </p:sp>
      <p:sp>
        <p:nvSpPr>
          <p:cNvPr id="134" name="Rectangle 133"/>
          <p:cNvSpPr/>
          <p:nvPr/>
        </p:nvSpPr>
        <p:spPr>
          <a:xfrm>
            <a:off x="1828800" y="4508480"/>
            <a:ext cx="7315200" cy="3046988"/>
          </a:xfrm>
          <a:prstGeom prst="rect">
            <a:avLst/>
          </a:prstGeom>
        </p:spPr>
        <p:txBody>
          <a:bodyPr wrap="square">
            <a:spAutoFit/>
          </a:bodyPr>
          <a:lstStyle/>
          <a:p>
            <a:pPr marL="350838" indent="-228600">
              <a:buFont typeface="Arial" pitchFamily="34" charset="0"/>
              <a:buChar char="•"/>
              <a:defRPr/>
            </a:pPr>
            <a:r>
              <a:rPr lang="en-US" dirty="0" smtClean="0">
                <a:latin typeface="Arial" pitchFamily="34" charset="0"/>
                <a:cs typeface="Arial" pitchFamily="34" charset="0"/>
              </a:rPr>
              <a:t>1907- Georges </a:t>
            </a:r>
            <a:r>
              <a:rPr lang="en-US" dirty="0" err="1" smtClean="0">
                <a:latin typeface="Arial" pitchFamily="34" charset="0"/>
                <a:cs typeface="Arial" pitchFamily="34" charset="0"/>
              </a:rPr>
              <a:t>Urbain</a:t>
            </a:r>
            <a:r>
              <a:rPr lang="en-US" dirty="0" smtClean="0">
                <a:latin typeface="Arial" pitchFamily="34" charset="0"/>
                <a:cs typeface="Arial" pitchFamily="34" charset="0"/>
              </a:rPr>
              <a:t> </a:t>
            </a:r>
            <a:r>
              <a:rPr lang="en-US" dirty="0">
                <a:latin typeface="Arial" pitchFamily="34" charset="0"/>
                <a:cs typeface="Arial" pitchFamily="34" charset="0"/>
              </a:rPr>
              <a:t>separated the then known element ytterbium, discovered by </a:t>
            </a:r>
            <a:r>
              <a:rPr lang="en-US" dirty="0" err="1">
                <a:latin typeface="Arial" pitchFamily="34" charset="0"/>
                <a:cs typeface="Arial" pitchFamily="34" charset="0"/>
              </a:rPr>
              <a:t>Marignac</a:t>
            </a:r>
            <a:r>
              <a:rPr lang="en-US" dirty="0">
                <a:latin typeface="Arial" pitchFamily="34" charset="0"/>
                <a:cs typeface="Arial" pitchFamily="34" charset="0"/>
              </a:rPr>
              <a:t>, into two elements, and named one of them </a:t>
            </a:r>
            <a:r>
              <a:rPr lang="en-US" dirty="0" err="1">
                <a:latin typeface="Arial" pitchFamily="34" charset="0"/>
                <a:cs typeface="Arial" pitchFamily="34" charset="0"/>
              </a:rPr>
              <a:t>neoytterbium</a:t>
            </a:r>
            <a:r>
              <a:rPr lang="en-US" dirty="0">
                <a:latin typeface="Arial" pitchFamily="34" charset="0"/>
                <a:cs typeface="Arial" pitchFamily="34" charset="0"/>
              </a:rPr>
              <a:t> and the other </a:t>
            </a:r>
            <a:r>
              <a:rPr lang="en-US" dirty="0" smtClean="0">
                <a:latin typeface="Arial" pitchFamily="34" charset="0"/>
                <a:cs typeface="Arial" pitchFamily="34" charset="0"/>
              </a:rPr>
              <a:t>lutetium</a:t>
            </a:r>
          </a:p>
          <a:p>
            <a:pPr marL="350838" indent="-228600">
              <a:buFont typeface="Arial" pitchFamily="34" charset="0"/>
              <a:buChar char="•"/>
              <a:defRPr/>
            </a:pPr>
            <a:r>
              <a:rPr lang="en-US" dirty="0" smtClean="0">
                <a:latin typeface="Arial" pitchFamily="34" charset="0"/>
                <a:cs typeface="Arial" pitchFamily="34" charset="0"/>
              </a:rPr>
              <a:t>Named </a:t>
            </a:r>
            <a:r>
              <a:rPr lang="en-US" dirty="0">
                <a:latin typeface="Arial" pitchFamily="34" charset="0"/>
                <a:cs typeface="Arial" pitchFamily="34" charset="0"/>
              </a:rPr>
              <a:t>after the Roman name of his hometown, Paris</a:t>
            </a:r>
          </a:p>
          <a:p>
            <a:pPr>
              <a:defRPr/>
            </a:pPr>
            <a:endParaRPr lang="en-US" dirty="0">
              <a:latin typeface="Arial" pitchFamily="34" charset="0"/>
              <a:cs typeface="Arial" pitchFamily="34" charset="0"/>
            </a:endParaRPr>
          </a:p>
          <a:p>
            <a:pPr>
              <a:defRPr/>
            </a:pPr>
            <a:endParaRPr lang="en-US" dirty="0">
              <a:latin typeface="Arial" pitchFamily="34" charset="0"/>
              <a:cs typeface="Arial"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42" presetClass="path" presetSubtype="0" accel="50000" decel="50000" fill="hold" grpId="1" nodeType="clickEffect">
                                  <p:stCondLst>
                                    <p:cond delay="0"/>
                                  </p:stCondLst>
                                  <p:childTnLst>
                                    <p:animMotion origin="layout" path="M 1.38778E-17 2.22222E-6 L 0.7875 -0.04861 " pathEditMode="relative" rAng="0" ptsTypes="AA">
                                      <p:cBhvr>
                                        <p:cTn id="24" dur="2000" fill="hold"/>
                                        <p:tgtEl>
                                          <p:spTgt spid="129"/>
                                        </p:tgtEl>
                                        <p:attrNameLst>
                                          <p:attrName>ppt_x</p:attrName>
                                          <p:attrName>ppt_y</p:attrName>
                                        </p:attrNameLst>
                                      </p:cBhvr>
                                      <p:rCtr x="39400" y="-2400"/>
                                    </p:animMotion>
                                  </p:childTnLst>
                                </p:cTn>
                              </p:par>
                              <p:par>
                                <p:cTn id="25" presetID="53" presetClass="exit" presetSubtype="0" fill="hold" grpId="2" nodeType="withEffect">
                                  <p:stCondLst>
                                    <p:cond delay="0"/>
                                  </p:stCondLst>
                                  <p:childTnLst>
                                    <p:anim calcmode="lin" valueType="num">
                                      <p:cBhvr>
                                        <p:cTn id="26" dur="2000"/>
                                        <p:tgtEl>
                                          <p:spTgt spid="129"/>
                                        </p:tgtEl>
                                        <p:attrNameLst>
                                          <p:attrName>ppt_w</p:attrName>
                                        </p:attrNameLst>
                                      </p:cBhvr>
                                      <p:tavLst>
                                        <p:tav tm="0">
                                          <p:val>
                                            <p:strVal val="ppt_w"/>
                                          </p:val>
                                        </p:tav>
                                        <p:tav tm="100000">
                                          <p:val>
                                            <p:fltVal val="0"/>
                                          </p:val>
                                        </p:tav>
                                      </p:tavLst>
                                    </p:anim>
                                    <p:anim calcmode="lin" valueType="num">
                                      <p:cBhvr>
                                        <p:cTn id="27" dur="2000"/>
                                        <p:tgtEl>
                                          <p:spTgt spid="129"/>
                                        </p:tgtEl>
                                        <p:attrNameLst>
                                          <p:attrName>ppt_h</p:attrName>
                                        </p:attrNameLst>
                                      </p:cBhvr>
                                      <p:tavLst>
                                        <p:tav tm="0">
                                          <p:val>
                                            <p:strVal val="ppt_h"/>
                                          </p:val>
                                        </p:tav>
                                        <p:tav tm="100000">
                                          <p:val>
                                            <p:fltVal val="0"/>
                                          </p:val>
                                        </p:tav>
                                      </p:tavLst>
                                    </p:anim>
                                    <p:animEffect transition="out" filter="fade">
                                      <p:cBhvr>
                                        <p:cTn id="28" dur="2000"/>
                                        <p:tgtEl>
                                          <p:spTgt spid="129"/>
                                        </p:tgtEl>
                                      </p:cBhvr>
                                    </p:animEffect>
                                    <p:set>
                                      <p:cBhvr>
                                        <p:cTn id="29" dur="1" fill="hold">
                                          <p:stCondLst>
                                            <p:cond delay="1999"/>
                                          </p:stCondLst>
                                        </p:cTn>
                                        <p:tgtEl>
                                          <p:spTgt spid="129"/>
                                        </p:tgtEl>
                                        <p:attrNameLst>
                                          <p:attrName>style.visibility</p:attrName>
                                        </p:attrNameLst>
                                      </p:cBhvr>
                                      <p:to>
                                        <p:strVal val="hidden"/>
                                      </p:to>
                                    </p:set>
                                  </p:childTnLst>
                                </p:cTn>
                              </p:par>
                              <p:par>
                                <p:cTn id="30" presetID="63" presetClass="path" presetSubtype="0" accel="50000" decel="50000" fill="hold" grpId="1" nodeType="withEffect">
                                  <p:stCondLst>
                                    <p:cond delay="0"/>
                                  </p:stCondLst>
                                  <p:childTnLst>
                                    <p:animMotion origin="layout" path="M 1.38778E-17 -2.22222E-6 L 0.8125 0.08195 " pathEditMode="relative" rAng="0" ptsTypes="AA">
                                      <p:cBhvr>
                                        <p:cTn id="31" dur="2000" fill="hold"/>
                                        <p:tgtEl>
                                          <p:spTgt spid="130"/>
                                        </p:tgtEl>
                                        <p:attrNameLst>
                                          <p:attrName>ppt_x</p:attrName>
                                          <p:attrName>ppt_y</p:attrName>
                                        </p:attrNameLst>
                                      </p:cBhvr>
                                      <p:rCtr x="40600" y="4100"/>
                                    </p:animMotion>
                                  </p:childTnLst>
                                </p:cTn>
                              </p:par>
                              <p:par>
                                <p:cTn id="32" presetID="53" presetClass="exit" presetSubtype="0" fill="hold" grpId="2" nodeType="withEffect">
                                  <p:stCondLst>
                                    <p:cond delay="0"/>
                                  </p:stCondLst>
                                  <p:childTnLst>
                                    <p:anim calcmode="lin" valueType="num">
                                      <p:cBhvr>
                                        <p:cTn id="33" dur="2000"/>
                                        <p:tgtEl>
                                          <p:spTgt spid="130"/>
                                        </p:tgtEl>
                                        <p:attrNameLst>
                                          <p:attrName>ppt_w</p:attrName>
                                        </p:attrNameLst>
                                      </p:cBhvr>
                                      <p:tavLst>
                                        <p:tav tm="0">
                                          <p:val>
                                            <p:strVal val="ppt_w"/>
                                          </p:val>
                                        </p:tav>
                                        <p:tav tm="100000">
                                          <p:val>
                                            <p:fltVal val="0"/>
                                          </p:val>
                                        </p:tav>
                                      </p:tavLst>
                                    </p:anim>
                                    <p:anim calcmode="lin" valueType="num">
                                      <p:cBhvr>
                                        <p:cTn id="34" dur="2000"/>
                                        <p:tgtEl>
                                          <p:spTgt spid="130"/>
                                        </p:tgtEl>
                                        <p:attrNameLst>
                                          <p:attrName>ppt_h</p:attrName>
                                        </p:attrNameLst>
                                      </p:cBhvr>
                                      <p:tavLst>
                                        <p:tav tm="0">
                                          <p:val>
                                            <p:strVal val="ppt_h"/>
                                          </p:val>
                                        </p:tav>
                                        <p:tav tm="100000">
                                          <p:val>
                                            <p:fltVal val="0"/>
                                          </p:val>
                                        </p:tav>
                                      </p:tavLst>
                                    </p:anim>
                                    <p:animEffect transition="out" filter="fade">
                                      <p:cBhvr>
                                        <p:cTn id="35" dur="2000"/>
                                        <p:tgtEl>
                                          <p:spTgt spid="130"/>
                                        </p:tgtEl>
                                      </p:cBhvr>
                                    </p:animEffect>
                                    <p:set>
                                      <p:cBhvr>
                                        <p:cTn id="36" dur="1" fill="hold">
                                          <p:stCondLst>
                                            <p:cond delay="1999"/>
                                          </p:stCondLst>
                                        </p:cTn>
                                        <p:tgtEl>
                                          <p:spTgt spid="130"/>
                                        </p:tgtEl>
                                        <p:attrNameLst>
                                          <p:attrName>style.visibility</p:attrName>
                                        </p:attrNameLst>
                                      </p:cBhvr>
                                      <p:to>
                                        <p:strVal val="hidden"/>
                                      </p:to>
                                    </p:set>
                                  </p:childTnLst>
                                </p:cTn>
                              </p:par>
                              <p:par>
                                <p:cTn id="37" presetID="1" presetClass="exit" presetSubtype="0" fill="hold" grpId="1" nodeType="withEffect">
                                  <p:stCondLst>
                                    <p:cond delay="0"/>
                                  </p:stCondLst>
                                  <p:childTnLst>
                                    <p:set>
                                      <p:cBhvr>
                                        <p:cTn id="38" dur="1" fill="hold">
                                          <p:stCondLst>
                                            <p:cond delay="0"/>
                                          </p:stCondLst>
                                        </p:cTn>
                                        <p:tgtEl>
                                          <p:spTgt spid="134"/>
                                        </p:tgtEl>
                                        <p:attrNameLst>
                                          <p:attrName>style.visibility</p:attrName>
                                        </p:attrNameLst>
                                      </p:cBhvr>
                                      <p:to>
                                        <p:strVal val="hidden"/>
                                      </p:to>
                                    </p:set>
                                  </p:childTnLst>
                                </p:cTn>
                              </p:par>
                              <p:par>
                                <p:cTn id="39" presetID="1" presetClass="exit" presetSubtype="0" fill="hold" grpId="1" nodeType="withEffect">
                                  <p:stCondLst>
                                    <p:cond delay="0"/>
                                  </p:stCondLst>
                                  <p:childTnLst>
                                    <p:set>
                                      <p:cBhvr>
                                        <p:cTn id="40" dur="1" fill="hold">
                                          <p:stCondLst>
                                            <p:cond delay="0"/>
                                          </p:stCondLst>
                                        </p:cTn>
                                        <p:tgtEl>
                                          <p:spTgt spid="131"/>
                                        </p:tgtEl>
                                        <p:attrNameLst>
                                          <p:attrName>style.visibility</p:attrName>
                                        </p:attrNameLst>
                                      </p:cBhvr>
                                      <p:to>
                                        <p:strVal val="hidden"/>
                                      </p:to>
                                    </p:set>
                                  </p:childTnLst>
                                </p:cTn>
                              </p:par>
                              <p:par>
                                <p:cTn id="41" presetID="1" presetClass="exit" presetSubtype="0" fill="hold" grpId="1" nodeType="withEffect">
                                  <p:stCondLst>
                                    <p:cond delay="0"/>
                                  </p:stCondLst>
                                  <p:childTnLst>
                                    <p:set>
                                      <p:cBhvr>
                                        <p:cTn id="42" dur="1" fill="hold">
                                          <p:stCondLst>
                                            <p:cond delay="0"/>
                                          </p:stCondLst>
                                        </p:cTn>
                                        <p:tgtEl>
                                          <p:spTgt spid="133"/>
                                        </p:tgtEl>
                                        <p:attrNameLst>
                                          <p:attrName>style.visibility</p:attrName>
                                        </p:attrNameLst>
                                      </p:cBhvr>
                                      <p:to>
                                        <p:strVal val="hidden"/>
                                      </p:to>
                                    </p:set>
                                  </p:childTnLst>
                                </p:cTn>
                              </p:par>
                              <p:par>
                                <p:cTn id="43" presetID="1" presetClass="exit" presetSubtype="0" fill="hold" grpId="0" nodeType="withEffect">
                                  <p:stCondLst>
                                    <p:cond delay="0"/>
                                  </p:stCondLst>
                                  <p:childTnLst>
                                    <p:set>
                                      <p:cBhvr>
                                        <p:cTn id="44" dur="1" fill="hold">
                                          <p:stCondLst>
                                            <p:cond delay="0"/>
                                          </p:stCondLst>
                                        </p:cTn>
                                        <p:tgtEl>
                                          <p:spTgt spid="128"/>
                                        </p:tgtEl>
                                        <p:attrNameLst>
                                          <p:attrName>style.visibility</p:attrName>
                                        </p:attrNameLst>
                                      </p:cBhvr>
                                      <p:to>
                                        <p:strVal val="hidden"/>
                                      </p:to>
                                    </p:set>
                                  </p:childTnLst>
                                </p:cTn>
                              </p:par>
                              <p:par>
                                <p:cTn id="45" presetID="1" presetClass="entr" presetSubtype="0" fill="hold" grpId="0" nodeType="withEffect">
                                  <p:stCondLst>
                                    <p:cond delay="1600"/>
                                  </p:stCondLst>
                                  <p:childTnLst>
                                    <p:set>
                                      <p:cBhvr>
                                        <p:cTn id="46" dur="1" fill="hold">
                                          <p:stCondLst>
                                            <p:cond delay="0"/>
                                          </p:stCondLst>
                                        </p:cTn>
                                        <p:tgtEl>
                                          <p:spTgt spid="125"/>
                                        </p:tgtEl>
                                        <p:attrNameLst>
                                          <p:attrName>style.visibility</p:attrName>
                                        </p:attrNameLst>
                                      </p:cBhvr>
                                      <p:to>
                                        <p:strVal val="visible"/>
                                      </p:to>
                                    </p:set>
                                  </p:childTnLst>
                                </p:cTn>
                              </p:par>
                              <p:par>
                                <p:cTn id="47" presetID="1" presetClass="entr" presetSubtype="0" fill="hold" grpId="0" nodeType="withEffect">
                                  <p:stCondLst>
                                    <p:cond delay="1600"/>
                                  </p:stCondLst>
                                  <p:childTnLst>
                                    <p:set>
                                      <p:cBhvr>
                                        <p:cTn id="48" dur="1" fill="hold">
                                          <p:stCondLst>
                                            <p:cond delay="0"/>
                                          </p:stCondLst>
                                        </p:cTn>
                                        <p:tgtEl>
                                          <p:spTgt spid="126"/>
                                        </p:tgtEl>
                                        <p:attrNameLst>
                                          <p:attrName>style.visibility</p:attrName>
                                        </p:attrNameLst>
                                      </p:cBhvr>
                                      <p:to>
                                        <p:strVal val="visible"/>
                                      </p:to>
                                    </p:set>
                                  </p:childTnLst>
                                </p:cTn>
                              </p:par>
                              <p:par>
                                <p:cTn id="49" presetID="1" presetClass="entr" presetSubtype="0" fill="hold" grpId="0" nodeType="withEffect">
                                  <p:stCondLst>
                                    <p:cond delay="1600"/>
                                  </p:stCondLst>
                                  <p:childTnLst>
                                    <p:set>
                                      <p:cBhvr>
                                        <p:cTn id="50" dur="1" fill="hold">
                                          <p:stCondLst>
                                            <p:cond delay="0"/>
                                          </p:stCondLst>
                                        </p:cTn>
                                        <p:tgtEl>
                                          <p:spTgt spid="127"/>
                                        </p:tgtEl>
                                        <p:attrNameLst>
                                          <p:attrName>style.visibility</p:attrName>
                                        </p:attrNameLst>
                                      </p:cBhvr>
                                      <p:to>
                                        <p:strVal val="visible"/>
                                      </p:to>
                                    </p:set>
                                  </p:childTnLst>
                                </p:cTn>
                              </p:par>
                              <p:par>
                                <p:cTn id="51" presetID="42" presetClass="path" presetSubtype="0" accel="50000" decel="50000" fill="hold" grpId="1" nodeType="withEffect">
                                  <p:stCondLst>
                                    <p:cond delay="0"/>
                                  </p:stCondLst>
                                  <p:childTnLst>
                                    <p:animMotion origin="layout" path="M 1.38778E-17 3.7037E-7 L 0.05417 0.51204 " pathEditMode="relative" rAng="0" ptsTypes="AA">
                                      <p:cBhvr>
                                        <p:cTn id="52" dur="2000" fill="hold"/>
                                        <p:tgtEl>
                                          <p:spTgt spid="132"/>
                                        </p:tgtEl>
                                        <p:attrNameLst>
                                          <p:attrName>ppt_x</p:attrName>
                                          <p:attrName>ppt_y</p:attrName>
                                        </p:attrNameLst>
                                      </p:cBhvr>
                                      <p:rCtr x="2700" y="25600"/>
                                    </p:animMotion>
                                  </p:childTnLst>
                                </p:cTn>
                              </p:par>
                              <p:par>
                                <p:cTn id="53" presetID="53" presetClass="exit" presetSubtype="0" fill="hold" grpId="2" nodeType="withEffect">
                                  <p:stCondLst>
                                    <p:cond delay="0"/>
                                  </p:stCondLst>
                                  <p:childTnLst>
                                    <p:anim calcmode="lin" valueType="num">
                                      <p:cBhvr>
                                        <p:cTn id="54" dur="2000"/>
                                        <p:tgtEl>
                                          <p:spTgt spid="132"/>
                                        </p:tgtEl>
                                        <p:attrNameLst>
                                          <p:attrName>ppt_w</p:attrName>
                                        </p:attrNameLst>
                                      </p:cBhvr>
                                      <p:tavLst>
                                        <p:tav tm="0">
                                          <p:val>
                                            <p:strVal val="ppt_w"/>
                                          </p:val>
                                        </p:tav>
                                        <p:tav tm="100000">
                                          <p:val>
                                            <p:fltVal val="0"/>
                                          </p:val>
                                        </p:tav>
                                      </p:tavLst>
                                    </p:anim>
                                    <p:anim calcmode="lin" valueType="num">
                                      <p:cBhvr>
                                        <p:cTn id="55" dur="2000"/>
                                        <p:tgtEl>
                                          <p:spTgt spid="132"/>
                                        </p:tgtEl>
                                        <p:attrNameLst>
                                          <p:attrName>ppt_h</p:attrName>
                                        </p:attrNameLst>
                                      </p:cBhvr>
                                      <p:tavLst>
                                        <p:tav tm="0">
                                          <p:val>
                                            <p:strVal val="ppt_h"/>
                                          </p:val>
                                        </p:tav>
                                        <p:tav tm="100000">
                                          <p:val>
                                            <p:fltVal val="0"/>
                                          </p:val>
                                        </p:tav>
                                      </p:tavLst>
                                    </p:anim>
                                    <p:animEffect transition="out" filter="fade">
                                      <p:cBhvr>
                                        <p:cTn id="56" dur="2000"/>
                                        <p:tgtEl>
                                          <p:spTgt spid="132"/>
                                        </p:tgtEl>
                                      </p:cBhvr>
                                    </p:animEffect>
                                    <p:set>
                                      <p:cBhvr>
                                        <p:cTn id="57" dur="1" fill="hold">
                                          <p:stCondLst>
                                            <p:cond delay="1999"/>
                                          </p:stCondLst>
                                        </p:cTn>
                                        <p:tgtEl>
                                          <p:spTgt spid="13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5" grpId="0" animBg="1"/>
      <p:bldP spid="126" grpId="0" animBg="1"/>
      <p:bldP spid="127" grpId="0" animBg="1"/>
      <p:bldP spid="128" grpId="0" animBg="1"/>
      <p:bldP spid="129" grpId="0" animBg="1"/>
      <p:bldP spid="129" grpId="1" animBg="1"/>
      <p:bldP spid="129" grpId="2" animBg="1"/>
      <p:bldP spid="130" grpId="0" animBg="1"/>
      <p:bldP spid="130" grpId="1" animBg="1"/>
      <p:bldP spid="130" grpId="2" animBg="1"/>
      <p:bldP spid="131" grpId="0"/>
      <p:bldP spid="131" grpId="1"/>
      <p:bldP spid="132" grpId="0" animBg="1"/>
      <p:bldP spid="132" grpId="1" animBg="1"/>
      <p:bldP spid="132" grpId="2" animBg="1"/>
      <p:bldP spid="133" grpId="0"/>
      <p:bldP spid="133" grpId="1"/>
      <p:bldP spid="134" grpId="0"/>
      <p:bldP spid="134" grpId="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
            <a:ext cx="7772400" cy="762001"/>
          </a:xfrm>
        </p:spPr>
        <p:txBody>
          <a:bodyPr/>
          <a:lstStyle/>
          <a:p>
            <a:r>
              <a:rPr lang="en-US" sz="3600" dirty="0" smtClean="0">
                <a:solidFill>
                  <a:schemeClr val="tx1"/>
                </a:solidFill>
                <a:latin typeface="Calibri" pitchFamily="34" charset="0"/>
                <a:cs typeface="Calibri" pitchFamily="34" charset="0"/>
              </a:rPr>
              <a:t>How About Mendeleev’s Dream?</a:t>
            </a:r>
            <a:endParaRPr lang="en-US" sz="3600" dirty="0">
              <a:solidFill>
                <a:schemeClr val="tx1"/>
              </a:solidFill>
              <a:latin typeface="Calibri" pitchFamily="34" charset="0"/>
              <a:cs typeface="Calibri" pitchFamily="34" charset="0"/>
            </a:endParaRPr>
          </a:p>
        </p:txBody>
      </p:sp>
      <p:sp>
        <p:nvSpPr>
          <p:cNvPr id="3" name="Subtitle 2"/>
          <p:cNvSpPr>
            <a:spLocks noGrp="1"/>
          </p:cNvSpPr>
          <p:nvPr>
            <p:ph type="subTitle" idx="1"/>
          </p:nvPr>
        </p:nvSpPr>
        <p:spPr>
          <a:xfrm>
            <a:off x="0" y="2438400"/>
            <a:ext cx="9296400" cy="1752600"/>
          </a:xfrm>
        </p:spPr>
        <p:txBody>
          <a:bodyPr/>
          <a:lstStyle/>
          <a:p>
            <a:r>
              <a:rPr lang="en-US" sz="4800" b="1" dirty="0" smtClean="0">
                <a:latin typeface="Calibri" pitchFamily="34" charset="0"/>
                <a:cs typeface="Calibri" pitchFamily="34" charset="0"/>
              </a:rPr>
              <a:t>Where will the Periodic Table End?</a:t>
            </a:r>
            <a:endParaRPr lang="en-US" sz="4800" b="1" dirty="0">
              <a:latin typeface="Calibri" pitchFamily="34" charset="0"/>
              <a:cs typeface="Calibri" pitchFamily="34" charset="0"/>
            </a:endParaRPr>
          </a:p>
        </p:txBody>
      </p:sp>
    </p:spTree>
    <p:extLst>
      <p:ext uri="{BB962C8B-B14F-4D97-AF65-F5344CB8AC3E}">
        <p14:creationId xmlns:p14="http://schemas.microsoft.com/office/powerpoint/2010/main" val="253619619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9714" name="Rectangle 2"/>
          <p:cNvSpPr>
            <a:spLocks noGrp="1" noChangeArrowheads="1"/>
          </p:cNvSpPr>
          <p:nvPr>
            <p:ph type="title"/>
          </p:nvPr>
        </p:nvSpPr>
        <p:spPr>
          <a:xfrm>
            <a:off x="539750" y="404813"/>
            <a:ext cx="8229600" cy="1143000"/>
          </a:xfrm>
        </p:spPr>
        <p:txBody>
          <a:bodyPr/>
          <a:lstStyle/>
          <a:p>
            <a:r>
              <a:rPr lang="de-DE" sz="2800"/>
              <a:t>Electronic Configurations of the Superactinides </a:t>
            </a:r>
            <a:br>
              <a:rPr lang="de-DE" sz="2800"/>
            </a:br>
            <a:r>
              <a:rPr lang="de-DE" sz="2800"/>
              <a:t>at Different Levels of Theory</a:t>
            </a:r>
          </a:p>
        </p:txBody>
      </p:sp>
      <p:graphicFrame>
        <p:nvGraphicFramePr>
          <p:cNvPr id="1139715" name="Object 3"/>
          <p:cNvGraphicFramePr>
            <a:graphicFrameLocks noGrp="1" noChangeAspect="1"/>
          </p:cNvGraphicFramePr>
          <p:nvPr>
            <p:ph sz="half" idx="1"/>
            <p:extLst>
              <p:ext uri="{D42A27DB-BD31-4B8C-83A1-F6EECF244321}">
                <p14:modId xmlns:p14="http://schemas.microsoft.com/office/powerpoint/2010/main" val="3942501463"/>
              </p:ext>
            </p:extLst>
          </p:nvPr>
        </p:nvGraphicFramePr>
        <p:xfrm>
          <a:off x="816578" y="1828800"/>
          <a:ext cx="7181850" cy="3883025"/>
        </p:xfrm>
        <a:graphic>
          <a:graphicData uri="http://schemas.openxmlformats.org/presentationml/2006/ole">
            <mc:AlternateContent xmlns:mc="http://schemas.openxmlformats.org/markup-compatibility/2006">
              <mc:Choice xmlns:v="urn:schemas-microsoft-com:vml" Requires="v">
                <p:oleObj spid="_x0000_s11279" name="Document" r:id="rId3" imgW="5530092" imgH="2991211" progId="Word.Document.8">
                  <p:embed/>
                </p:oleObj>
              </mc:Choice>
              <mc:Fallback>
                <p:oleObj name="Document" r:id="rId3" imgW="5530092" imgH="2991211" progId="Word.Documen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6578" y="1828800"/>
                        <a:ext cx="7181850" cy="3883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139718" name="Rectangle 6"/>
          <p:cNvSpPr>
            <a:spLocks noChangeArrowheads="1"/>
          </p:cNvSpPr>
          <p:nvPr/>
        </p:nvSpPr>
        <p:spPr bwMode="auto">
          <a:xfrm>
            <a:off x="827088" y="1447800"/>
            <a:ext cx="503237" cy="288925"/>
          </a:xfrm>
          <a:prstGeom prst="rect">
            <a:avLst/>
          </a:prstGeom>
          <a:solidFill>
            <a:schemeClr val="accent1"/>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de-DE" sz="1000" b="0" dirty="0" smtClean="0">
                <a:solidFill>
                  <a:srgbClr val="000000"/>
                </a:solidFill>
                <a:latin typeface="Arial" pitchFamily="34" charset="0"/>
              </a:rPr>
              <a:t>119</a:t>
            </a:r>
          </a:p>
          <a:p>
            <a:pPr algn="ctr"/>
            <a:r>
              <a:rPr lang="de-DE" sz="1000" b="0" dirty="0" smtClean="0">
                <a:solidFill>
                  <a:srgbClr val="000000"/>
                </a:solidFill>
                <a:latin typeface="Arial" pitchFamily="34" charset="0"/>
              </a:rPr>
              <a:t>8s</a:t>
            </a:r>
          </a:p>
        </p:txBody>
      </p:sp>
      <p:sp>
        <p:nvSpPr>
          <p:cNvPr id="1139719" name="Rectangle 7"/>
          <p:cNvSpPr>
            <a:spLocks noChangeArrowheads="1"/>
          </p:cNvSpPr>
          <p:nvPr/>
        </p:nvSpPr>
        <p:spPr bwMode="auto">
          <a:xfrm>
            <a:off x="1331913" y="1447800"/>
            <a:ext cx="503237" cy="287337"/>
          </a:xfrm>
          <a:prstGeom prst="rect">
            <a:avLst/>
          </a:prstGeom>
          <a:solidFill>
            <a:schemeClr val="accent1"/>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de-DE" sz="1000" b="0" dirty="0" smtClean="0">
                <a:solidFill>
                  <a:srgbClr val="000000"/>
                </a:solidFill>
                <a:latin typeface="Arial" pitchFamily="34" charset="0"/>
              </a:rPr>
              <a:t>120</a:t>
            </a:r>
          </a:p>
          <a:p>
            <a:pPr algn="ctr"/>
            <a:r>
              <a:rPr lang="de-DE" sz="1000" b="0" dirty="0" smtClean="0">
                <a:solidFill>
                  <a:srgbClr val="000000"/>
                </a:solidFill>
                <a:latin typeface="Arial" pitchFamily="34" charset="0"/>
              </a:rPr>
              <a:t>8s</a:t>
            </a:r>
            <a:r>
              <a:rPr lang="de-DE" sz="1000" b="0" baseline="30000" dirty="0" smtClean="0">
                <a:solidFill>
                  <a:srgbClr val="000000"/>
                </a:solidFill>
                <a:latin typeface="Arial" pitchFamily="34" charset="0"/>
              </a:rPr>
              <a:t>2</a:t>
            </a:r>
          </a:p>
        </p:txBody>
      </p:sp>
      <p:sp>
        <p:nvSpPr>
          <p:cNvPr id="1139725" name="AutoShape 13"/>
          <p:cNvSpPr>
            <a:spLocks noChangeArrowheads="1"/>
          </p:cNvSpPr>
          <p:nvPr/>
        </p:nvSpPr>
        <p:spPr bwMode="auto">
          <a:xfrm>
            <a:off x="5580063" y="5486400"/>
            <a:ext cx="2592387" cy="792162"/>
          </a:xfrm>
          <a:prstGeom prst="rightArrow">
            <a:avLst>
              <a:gd name="adj1" fmla="val 50000"/>
              <a:gd name="adj2" fmla="val 81814"/>
            </a:avLst>
          </a:prstGeom>
          <a:solidFill>
            <a:schemeClr val="accent1"/>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de-DE" sz="1800" b="0" dirty="0" smtClean="0">
                <a:solidFill>
                  <a:srgbClr val="FF0000"/>
                </a:solidFill>
                <a:latin typeface="Arial" pitchFamily="34" charset="0"/>
              </a:rPr>
              <a:t>with correlation</a:t>
            </a:r>
          </a:p>
        </p:txBody>
      </p:sp>
      <p:sp>
        <p:nvSpPr>
          <p:cNvPr id="1139726" name="Line 14"/>
          <p:cNvSpPr>
            <a:spLocks noChangeShapeType="1"/>
          </p:cNvSpPr>
          <p:nvPr/>
        </p:nvSpPr>
        <p:spPr bwMode="auto">
          <a:xfrm>
            <a:off x="5435600" y="2420938"/>
            <a:ext cx="0" cy="3095625"/>
          </a:xfrm>
          <a:prstGeom prst="line">
            <a:avLst/>
          </a:prstGeom>
          <a:noFill/>
          <a:ln w="158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b="0" u="sng" smtClean="0">
              <a:solidFill>
                <a:srgbClr val="000000"/>
              </a:solidFill>
              <a:latin typeface="Arial" pitchFamily="34" charset="0"/>
            </a:endParaRPr>
          </a:p>
        </p:txBody>
      </p:sp>
      <p:sp>
        <p:nvSpPr>
          <p:cNvPr id="1139727" name="Rectangle 15"/>
          <p:cNvSpPr>
            <a:spLocks noChangeArrowheads="1"/>
          </p:cNvSpPr>
          <p:nvPr/>
        </p:nvSpPr>
        <p:spPr bwMode="auto">
          <a:xfrm>
            <a:off x="2771775" y="5715000"/>
            <a:ext cx="2663825" cy="360362"/>
          </a:xfrm>
          <a:prstGeom prst="rect">
            <a:avLst/>
          </a:prstGeom>
          <a:solidFill>
            <a:schemeClr val="accent1"/>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de-DE" sz="1800" b="0" dirty="0" smtClean="0">
                <a:solidFill>
                  <a:srgbClr val="000000"/>
                </a:solidFill>
                <a:latin typeface="Arial" pitchFamily="34" charset="0"/>
              </a:rPr>
              <a:t>no correlation</a:t>
            </a:r>
          </a:p>
        </p:txBody>
      </p:sp>
      <p:sp>
        <p:nvSpPr>
          <p:cNvPr id="1139728" name="Line 16"/>
          <p:cNvSpPr>
            <a:spLocks noChangeShapeType="1"/>
          </p:cNvSpPr>
          <p:nvPr/>
        </p:nvSpPr>
        <p:spPr bwMode="auto">
          <a:xfrm>
            <a:off x="2700338" y="2420938"/>
            <a:ext cx="0" cy="3095625"/>
          </a:xfrm>
          <a:prstGeom prst="line">
            <a:avLst/>
          </a:prstGeom>
          <a:noFill/>
          <a:ln w="158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b="0" u="sng" smtClean="0">
              <a:solidFill>
                <a:srgbClr val="000000"/>
              </a:solidFill>
              <a:latin typeface="Arial" pitchFamily="34" charset="0"/>
            </a:endParaRPr>
          </a:p>
        </p:txBody>
      </p:sp>
      <p:sp>
        <p:nvSpPr>
          <p:cNvPr id="1139729" name="Rectangle 17"/>
          <p:cNvSpPr>
            <a:spLocks noChangeArrowheads="1"/>
          </p:cNvSpPr>
          <p:nvPr/>
        </p:nvSpPr>
        <p:spPr bwMode="auto">
          <a:xfrm>
            <a:off x="1547813" y="5715000"/>
            <a:ext cx="1152525" cy="358775"/>
          </a:xfrm>
          <a:prstGeom prst="rect">
            <a:avLst/>
          </a:prstGeom>
          <a:solidFill>
            <a:schemeClr val="accent1"/>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de-DE" sz="1800" b="0" dirty="0" smtClean="0">
                <a:solidFill>
                  <a:srgbClr val="000000"/>
                </a:solidFill>
                <a:latin typeface="Arial" pitchFamily="34" charset="0"/>
              </a:rPr>
              <a:t>n + l rule</a:t>
            </a:r>
          </a:p>
        </p:txBody>
      </p:sp>
      <p:sp>
        <p:nvSpPr>
          <p:cNvPr id="1139730" name="Line 18"/>
          <p:cNvSpPr>
            <a:spLocks noChangeShapeType="1"/>
          </p:cNvSpPr>
          <p:nvPr/>
        </p:nvSpPr>
        <p:spPr bwMode="auto">
          <a:xfrm>
            <a:off x="1547813" y="2420938"/>
            <a:ext cx="0" cy="3095625"/>
          </a:xfrm>
          <a:prstGeom prst="line">
            <a:avLst/>
          </a:prstGeom>
          <a:noFill/>
          <a:ln w="158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b="0" u="sng" smtClean="0">
              <a:solidFill>
                <a:srgbClr val="000000"/>
              </a:solidFill>
              <a:latin typeface="Arial" pitchFamily="34" charset="0"/>
            </a:endParaRPr>
          </a:p>
        </p:txBody>
      </p:sp>
      <p:sp>
        <p:nvSpPr>
          <p:cNvPr id="3" name="TextBox 2"/>
          <p:cNvSpPr txBox="1"/>
          <p:nvPr/>
        </p:nvSpPr>
        <p:spPr>
          <a:xfrm>
            <a:off x="457200" y="6248400"/>
            <a:ext cx="8579913" cy="646331"/>
          </a:xfrm>
          <a:prstGeom prst="rect">
            <a:avLst/>
          </a:prstGeom>
          <a:noFill/>
        </p:spPr>
        <p:txBody>
          <a:bodyPr wrap="none" rtlCol="0">
            <a:spAutoFit/>
          </a:bodyPr>
          <a:lstStyle/>
          <a:p>
            <a:r>
              <a:rPr lang="en-US" sz="1800" dirty="0" smtClean="0">
                <a:latin typeface="Calibri" pitchFamily="34" charset="0"/>
                <a:cs typeface="Calibri" pitchFamily="34" charset="0"/>
              </a:rPr>
              <a:t>From: V. </a:t>
            </a:r>
            <a:r>
              <a:rPr lang="en-US" sz="1800" dirty="0" err="1" smtClean="0">
                <a:latin typeface="Calibri" pitchFamily="34" charset="0"/>
                <a:cs typeface="Calibri" pitchFamily="34" charset="0"/>
              </a:rPr>
              <a:t>Pershina</a:t>
            </a:r>
            <a:r>
              <a:rPr lang="en-US" sz="1800" dirty="0">
                <a:latin typeface="Calibri" pitchFamily="34" charset="0"/>
                <a:cs typeface="Calibri" pitchFamily="34" charset="0"/>
              </a:rPr>
              <a:t>, </a:t>
            </a:r>
            <a:r>
              <a:rPr lang="en-US" sz="1800" dirty="0" smtClean="0">
                <a:latin typeface="Calibri" pitchFamily="34" charset="0"/>
                <a:cs typeface="Calibri" pitchFamily="34" charset="0"/>
              </a:rPr>
              <a:t>GSI, </a:t>
            </a:r>
            <a:r>
              <a:rPr lang="en-US" sz="1800" dirty="0">
                <a:latin typeface="Calibri" pitchFamily="34" charset="0"/>
                <a:cs typeface="Calibri" pitchFamily="34" charset="0"/>
              </a:rPr>
              <a:t>Glenn T. Seaborg and the modern Periodic Table of the </a:t>
            </a:r>
            <a:r>
              <a:rPr lang="en-US" sz="1800" dirty="0" smtClean="0">
                <a:latin typeface="Calibri" pitchFamily="34" charset="0"/>
                <a:cs typeface="Calibri" pitchFamily="34" charset="0"/>
              </a:rPr>
              <a:t>Elements,</a:t>
            </a:r>
          </a:p>
          <a:p>
            <a:r>
              <a:rPr lang="en-US" sz="1800" dirty="0">
                <a:latin typeface="Calibri" pitchFamily="34" charset="0"/>
                <a:cs typeface="Calibri" pitchFamily="34" charset="0"/>
              </a:rPr>
              <a:t>244th ACS National Meeting, </a:t>
            </a:r>
            <a:r>
              <a:rPr lang="en-US" sz="1800" dirty="0" smtClean="0">
                <a:latin typeface="Calibri" pitchFamily="34" charset="0"/>
                <a:cs typeface="Calibri" pitchFamily="34" charset="0"/>
              </a:rPr>
              <a:t>Philadelphia, August 20, </a:t>
            </a:r>
            <a:r>
              <a:rPr lang="en-US" sz="1800" dirty="0" smtClean="0">
                <a:latin typeface="Calibri" pitchFamily="34" charset="0"/>
                <a:cs typeface="Calibri" pitchFamily="34" charset="0"/>
              </a:rPr>
              <a:t>2012</a:t>
            </a:r>
            <a:endParaRPr lang="en-US" sz="1800" dirty="0">
              <a:latin typeface="Calibri" pitchFamily="34" charset="0"/>
              <a:cs typeface="Calibri" pitchFamily="34" charset="0"/>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8514" name="Rectangle 2"/>
          <p:cNvSpPr>
            <a:spLocks noGrp="1" noChangeArrowheads="1"/>
          </p:cNvSpPr>
          <p:nvPr>
            <p:ph type="title"/>
          </p:nvPr>
        </p:nvSpPr>
        <p:spPr>
          <a:xfrm>
            <a:off x="468313" y="476250"/>
            <a:ext cx="8229600" cy="1143000"/>
          </a:xfrm>
        </p:spPr>
        <p:txBody>
          <a:bodyPr/>
          <a:lstStyle/>
          <a:p>
            <a:r>
              <a:rPr lang="de-DE" sz="3200"/>
              <a:t>Future Periodic Table of the Elements</a:t>
            </a:r>
          </a:p>
        </p:txBody>
      </p:sp>
      <p:pic>
        <p:nvPicPr>
          <p:cNvPr id="1088529" name="Picture 17" descr="PSE_neu_Aug1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1403350" y="1484313"/>
            <a:ext cx="7099300" cy="45259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88525" name="AutoShape 13"/>
          <p:cNvSpPr>
            <a:spLocks noChangeArrowheads="1"/>
          </p:cNvSpPr>
          <p:nvPr/>
        </p:nvSpPr>
        <p:spPr bwMode="auto">
          <a:xfrm>
            <a:off x="2627313" y="4221163"/>
            <a:ext cx="3744912" cy="792162"/>
          </a:xfrm>
          <a:prstGeom prst="rightArrow">
            <a:avLst>
              <a:gd name="adj1" fmla="val 50000"/>
              <a:gd name="adj2" fmla="val 118186"/>
            </a:avLst>
          </a:prstGeom>
          <a:solidFill>
            <a:srgbClr val="FFCCCC"/>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de-DE" b="0" smtClean="0">
                <a:solidFill>
                  <a:srgbClr val="000000"/>
                </a:solidFill>
                <a:latin typeface="Arial" pitchFamily="34" charset="0"/>
              </a:rPr>
              <a:t>?</a:t>
            </a:r>
          </a:p>
        </p:txBody>
      </p:sp>
      <p:sp>
        <p:nvSpPr>
          <p:cNvPr id="1088526" name="Rectangle 14"/>
          <p:cNvSpPr>
            <a:spLocks noChangeArrowheads="1"/>
          </p:cNvSpPr>
          <p:nvPr/>
        </p:nvSpPr>
        <p:spPr bwMode="auto">
          <a:xfrm>
            <a:off x="6588125" y="4292600"/>
            <a:ext cx="1800225" cy="576263"/>
          </a:xfrm>
          <a:prstGeom prst="rect">
            <a:avLst/>
          </a:prstGeom>
          <a:solidFill>
            <a:schemeClr val="accent1"/>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de-DE" sz="2000" b="0" smtClean="0">
                <a:solidFill>
                  <a:srgbClr val="333399"/>
                </a:solidFill>
                <a:latin typeface="Arial" pitchFamily="34" charset="0"/>
              </a:rPr>
              <a:t>Z=173</a:t>
            </a:r>
          </a:p>
        </p:txBody>
      </p:sp>
      <p:sp>
        <p:nvSpPr>
          <p:cNvPr id="2" name="Rectangle 1"/>
          <p:cNvSpPr/>
          <p:nvPr/>
        </p:nvSpPr>
        <p:spPr>
          <a:xfrm>
            <a:off x="0" y="6059269"/>
            <a:ext cx="9144000" cy="646331"/>
          </a:xfrm>
          <a:prstGeom prst="rect">
            <a:avLst/>
          </a:prstGeom>
        </p:spPr>
        <p:txBody>
          <a:bodyPr wrap="square">
            <a:spAutoFit/>
          </a:bodyPr>
          <a:lstStyle/>
          <a:p>
            <a:pPr algn="ctr"/>
            <a:r>
              <a:rPr lang="en-US" sz="1800" dirty="0">
                <a:latin typeface="Calibri" pitchFamily="34" charset="0"/>
                <a:cs typeface="Calibri" pitchFamily="34" charset="0"/>
              </a:rPr>
              <a:t>From: V. </a:t>
            </a:r>
            <a:r>
              <a:rPr lang="en-US" sz="1800" dirty="0" err="1">
                <a:latin typeface="Calibri" pitchFamily="34" charset="0"/>
                <a:cs typeface="Calibri" pitchFamily="34" charset="0"/>
              </a:rPr>
              <a:t>Pershina</a:t>
            </a:r>
            <a:r>
              <a:rPr lang="en-US" sz="1800" dirty="0">
                <a:latin typeface="Calibri" pitchFamily="34" charset="0"/>
                <a:cs typeface="Calibri" pitchFamily="34" charset="0"/>
              </a:rPr>
              <a:t>, GSI, Glenn T. Seaborg and the </a:t>
            </a:r>
            <a:r>
              <a:rPr lang="en-US" sz="1800" dirty="0" smtClean="0">
                <a:latin typeface="Calibri" pitchFamily="34" charset="0"/>
                <a:cs typeface="Calibri" pitchFamily="34" charset="0"/>
              </a:rPr>
              <a:t>Modern </a:t>
            </a:r>
            <a:r>
              <a:rPr lang="en-US" sz="1800" dirty="0">
                <a:latin typeface="Calibri" pitchFamily="34" charset="0"/>
                <a:cs typeface="Calibri" pitchFamily="34" charset="0"/>
              </a:rPr>
              <a:t>Periodic Table of the Elements,</a:t>
            </a:r>
          </a:p>
          <a:p>
            <a:pPr algn="ctr"/>
            <a:r>
              <a:rPr lang="en-US" sz="1800" dirty="0">
                <a:latin typeface="Calibri" pitchFamily="34" charset="0"/>
                <a:cs typeface="Calibri" pitchFamily="34" charset="0"/>
              </a:rPr>
              <a:t>244th ACS National Meeting, Philadelphia, August 20, 2006</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8852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885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8525" grpId="0" animBg="1"/>
      <p:bldP spid="1088526"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1524" name="Rectangle 4"/>
          <p:cNvSpPr>
            <a:spLocks noGrp="1" noChangeArrowheads="1"/>
          </p:cNvSpPr>
          <p:nvPr>
            <p:ph type="title" idx="4294967295"/>
          </p:nvPr>
        </p:nvSpPr>
        <p:spPr>
          <a:xfrm>
            <a:off x="0" y="152400"/>
            <a:ext cx="9144000" cy="609600"/>
          </a:xfrm>
        </p:spPr>
        <p:txBody>
          <a:bodyPr/>
          <a:lstStyle/>
          <a:p>
            <a:r>
              <a:rPr lang="de-DE" sz="3600" dirty="0">
                <a:solidFill>
                  <a:schemeClr val="tx1"/>
                </a:solidFill>
                <a:latin typeface="Calibri" pitchFamily="34" charset="0"/>
                <a:cs typeface="Calibri" pitchFamily="34" charset="0"/>
              </a:rPr>
              <a:t>The End of the Periodic Table</a:t>
            </a:r>
          </a:p>
        </p:txBody>
      </p:sp>
      <p:pic>
        <p:nvPicPr>
          <p:cNvPr id="6" name="Content Placeholder 5"/>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2862263" y="2051050"/>
            <a:ext cx="4148137" cy="4117975"/>
          </a:xfrm>
        </p:spPr>
      </p:pic>
      <p:sp>
        <p:nvSpPr>
          <p:cNvPr id="1131526" name="Text Box 6"/>
          <p:cNvSpPr txBox="1">
            <a:spLocks noChangeArrowheads="1"/>
          </p:cNvSpPr>
          <p:nvPr/>
        </p:nvSpPr>
        <p:spPr bwMode="auto">
          <a:xfrm>
            <a:off x="7019925" y="5300663"/>
            <a:ext cx="15113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de-DE" u="none" dirty="0">
                <a:latin typeface="Calibri" pitchFamily="34" charset="0"/>
                <a:cs typeface="Calibri" pitchFamily="34" charset="0"/>
              </a:rPr>
              <a:t>Z = 173.17</a:t>
            </a:r>
          </a:p>
        </p:txBody>
      </p:sp>
      <p:sp>
        <p:nvSpPr>
          <p:cNvPr id="1131527" name="Text Box 7"/>
          <p:cNvSpPr txBox="1">
            <a:spLocks noChangeArrowheads="1"/>
          </p:cNvSpPr>
          <p:nvPr/>
        </p:nvSpPr>
        <p:spPr bwMode="auto">
          <a:xfrm>
            <a:off x="304800" y="6292850"/>
            <a:ext cx="86106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de-DE" u="none" dirty="0" smtClean="0">
                <a:latin typeface="Calibri" pitchFamily="34" charset="0"/>
                <a:cs typeface="Calibri" pitchFamily="34" charset="0"/>
              </a:rPr>
              <a:t>P</a:t>
            </a:r>
            <a:r>
              <a:rPr lang="de-DE" u="none" dirty="0">
                <a:latin typeface="Calibri" pitchFamily="34" charset="0"/>
                <a:cs typeface="Calibri" pitchFamily="34" charset="0"/>
              </a:rPr>
              <a:t>. </a:t>
            </a:r>
            <a:r>
              <a:rPr lang="de-DE" u="none" dirty="0" smtClean="0">
                <a:latin typeface="Calibri" pitchFamily="34" charset="0"/>
                <a:cs typeface="Calibri" pitchFamily="34" charset="0"/>
              </a:rPr>
              <a:t>Indelicato</a:t>
            </a:r>
            <a:r>
              <a:rPr lang="de-DE" u="none" dirty="0">
                <a:latin typeface="Calibri" pitchFamily="34" charset="0"/>
                <a:cs typeface="Calibri" pitchFamily="34" charset="0"/>
              </a:rPr>
              <a:t>, </a:t>
            </a:r>
            <a:r>
              <a:rPr lang="de-DE" i="1" u="none" dirty="0">
                <a:latin typeface="Calibri" pitchFamily="34" charset="0"/>
                <a:cs typeface="Calibri" pitchFamily="34" charset="0"/>
              </a:rPr>
              <a:t>et </a:t>
            </a:r>
            <a:r>
              <a:rPr lang="de-DE" i="1" u="none" dirty="0" smtClean="0">
                <a:latin typeface="Calibri" pitchFamily="34" charset="0"/>
                <a:cs typeface="Calibri" pitchFamily="34" charset="0"/>
              </a:rPr>
              <a:t>al</a:t>
            </a:r>
            <a:r>
              <a:rPr lang="de-DE" u="none" dirty="0" smtClean="0">
                <a:latin typeface="Calibri" pitchFamily="34" charset="0"/>
                <a:cs typeface="Calibri" pitchFamily="34" charset="0"/>
              </a:rPr>
              <a:t>., </a:t>
            </a:r>
            <a:r>
              <a:rPr lang="de-DE" dirty="0" smtClean="0">
                <a:latin typeface="Calibri" pitchFamily="34" charset="0"/>
                <a:cs typeface="Calibri" pitchFamily="34" charset="0"/>
              </a:rPr>
              <a:t>Theor. </a:t>
            </a:r>
            <a:r>
              <a:rPr lang="de-DE" dirty="0">
                <a:latin typeface="Calibri" pitchFamily="34" charset="0"/>
                <a:cs typeface="Calibri" pitchFamily="34" charset="0"/>
              </a:rPr>
              <a:t>Chem </a:t>
            </a:r>
            <a:r>
              <a:rPr lang="de-DE" dirty="0" smtClean="0">
                <a:latin typeface="Calibri" pitchFamily="34" charset="0"/>
                <a:cs typeface="Calibri" pitchFamily="34" charset="0"/>
              </a:rPr>
              <a:t>Acc. </a:t>
            </a:r>
            <a:r>
              <a:rPr lang="de-DE" dirty="0">
                <a:latin typeface="Calibri" pitchFamily="34" charset="0"/>
                <a:cs typeface="Calibri" pitchFamily="34" charset="0"/>
              </a:rPr>
              <a:t>(2011) 129:495–505</a:t>
            </a:r>
            <a:endParaRPr lang="de-DE" u="none" dirty="0">
              <a:latin typeface="Calibri" pitchFamily="34" charset="0"/>
              <a:cs typeface="Calibri" pitchFamily="34" charset="0"/>
            </a:endParaRPr>
          </a:p>
        </p:txBody>
      </p:sp>
      <p:sp>
        <p:nvSpPr>
          <p:cNvPr id="1131528" name="Rectangle 8"/>
          <p:cNvSpPr>
            <a:spLocks noChangeArrowheads="1"/>
          </p:cNvSpPr>
          <p:nvPr/>
        </p:nvSpPr>
        <p:spPr bwMode="auto">
          <a:xfrm>
            <a:off x="0" y="1066800"/>
            <a:ext cx="9143999"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de-DE" sz="2800" u="none" dirty="0">
                <a:latin typeface="Calibri" pitchFamily="34" charset="0"/>
                <a:cs typeface="Calibri" pitchFamily="34" charset="0"/>
              </a:rPr>
              <a:t>MCDF + Breit + QED calculations confirmed the end of the PT with Z = </a:t>
            </a:r>
            <a:r>
              <a:rPr lang="de-DE" sz="2800" u="none" dirty="0" smtClean="0">
                <a:latin typeface="Calibri" pitchFamily="34" charset="0"/>
                <a:cs typeface="Calibri" pitchFamily="34" charset="0"/>
              </a:rPr>
              <a:t>173</a:t>
            </a:r>
            <a:endParaRPr lang="de-DE" sz="2800" u="none" dirty="0">
              <a:latin typeface="Calibri" pitchFamily="34" charset="0"/>
              <a:cs typeface="Calibri" pitchFamily="34" charset="0"/>
            </a:endParaRPr>
          </a:p>
          <a:p>
            <a:r>
              <a:rPr lang="de-DE" u="none" dirty="0">
                <a:solidFill>
                  <a:schemeClr val="accent2"/>
                </a:solidFill>
              </a:rPr>
              <a:t>                                       </a:t>
            </a:r>
          </a:p>
        </p:txBody>
      </p:sp>
      <p:sp>
        <p:nvSpPr>
          <p:cNvPr id="5" name="Rectangle 4"/>
          <p:cNvSpPr/>
          <p:nvPr/>
        </p:nvSpPr>
        <p:spPr>
          <a:xfrm>
            <a:off x="6781800" y="612845"/>
            <a:ext cx="4572000" cy="5632311"/>
          </a:xfrm>
          <a:prstGeom prst="rect">
            <a:avLst/>
          </a:prstGeom>
        </p:spPr>
        <p:txBody>
          <a:bodyPr>
            <a:spAutoFit/>
          </a:bodyPr>
          <a:lstStyle/>
          <a:p>
            <a:endParaRPr lang="en-US" dirty="0">
              <a:latin typeface="Times New Roman"/>
            </a:endParaRPr>
          </a:p>
          <a:p>
            <a:endParaRPr lang="en-US" dirty="0">
              <a:latin typeface="Times New Roman"/>
            </a:endParaRPr>
          </a:p>
          <a:p>
            <a:endParaRPr lang="en-US" dirty="0">
              <a:latin typeface="Times New Roman"/>
            </a:endParaRPr>
          </a:p>
          <a:p>
            <a:endParaRPr lang="en-US" dirty="0">
              <a:latin typeface="Times New Roman"/>
            </a:endParaRPr>
          </a:p>
          <a:p>
            <a:endParaRPr lang="en-US" dirty="0">
              <a:latin typeface="Times New Roman"/>
            </a:endParaRPr>
          </a:p>
          <a:p>
            <a:endParaRPr lang="en-US" dirty="0">
              <a:latin typeface="Times New Roman"/>
            </a:endParaRPr>
          </a:p>
          <a:p>
            <a:endParaRPr lang="en-US" dirty="0">
              <a:latin typeface="Times New Roman"/>
            </a:endParaRPr>
          </a:p>
          <a:p>
            <a:endParaRPr lang="en-US" dirty="0">
              <a:latin typeface="Times New Roman"/>
            </a:endParaRPr>
          </a:p>
          <a:p>
            <a:endParaRPr lang="en-US" dirty="0">
              <a:latin typeface="Times New Roman"/>
            </a:endParaRPr>
          </a:p>
          <a:p>
            <a:endParaRPr lang="en-US" dirty="0">
              <a:latin typeface="Times New Roman"/>
            </a:endParaRPr>
          </a:p>
          <a:p>
            <a:endParaRPr lang="en-US" dirty="0">
              <a:latin typeface="Times New Roman"/>
            </a:endParaRPr>
          </a:p>
          <a:p>
            <a:r>
              <a:rPr lang="en-US" b="0" dirty="0">
                <a:latin typeface="Times New Roman"/>
              </a:rPr>
              <a:t>		</a:t>
            </a:r>
          </a:p>
          <a:p>
            <a:r>
              <a:rPr lang="en-US" b="0" dirty="0">
                <a:latin typeface="Times New Roman"/>
              </a:rPr>
              <a:t>		</a:t>
            </a:r>
          </a:p>
          <a:p>
            <a:r>
              <a:rPr lang="en-US" b="0" dirty="0">
                <a:latin typeface="Times New Roman"/>
              </a:rPr>
              <a:t>		</a:t>
            </a:r>
          </a:p>
          <a:p>
            <a:r>
              <a:rPr lang="en-US" b="0" dirty="0">
                <a:latin typeface="Times New Roman"/>
              </a:rPr>
              <a:t>		</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76200"/>
            <a:ext cx="9144000" cy="808038"/>
          </a:xfrm>
        </p:spPr>
        <p:txBody>
          <a:bodyPr/>
          <a:lstStyle/>
          <a:p>
            <a:r>
              <a:rPr lang="en-US" sz="3600" b="1" dirty="0" smtClean="0">
                <a:solidFill>
                  <a:schemeClr val="tx1"/>
                </a:solidFill>
                <a:latin typeface="Calibri" pitchFamily="34" charset="0"/>
                <a:cs typeface="Calibri" pitchFamily="34" charset="0"/>
              </a:rPr>
              <a:t>Thank You for Your Attention</a:t>
            </a:r>
            <a:endParaRPr lang="en-US" b="1" dirty="0">
              <a:solidFill>
                <a:schemeClr val="tx1"/>
              </a:solidFill>
            </a:endParaRPr>
          </a:p>
        </p:txBody>
      </p:sp>
      <p:pic>
        <p:nvPicPr>
          <p:cNvPr id="7" name="Content Placeholder 6" descr="pic of berkeley.png"/>
          <p:cNvPicPr>
            <a:picLocks noGrp="1" noChangeAspect="1"/>
          </p:cNvPicPr>
          <p:nvPr>
            <p:ph idx="1"/>
          </p:nvPr>
        </p:nvPicPr>
        <p:blipFill>
          <a:blip r:embed="rId3" cstate="print"/>
          <a:stretch>
            <a:fillRect/>
          </a:stretch>
        </p:blipFill>
        <p:spPr>
          <a:xfrm>
            <a:off x="357122" y="971551"/>
            <a:ext cx="8574153" cy="5667374"/>
          </a:xfr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34"/>
          <p:cNvSpPr>
            <a:spLocks noChangeArrowheads="1"/>
          </p:cNvSpPr>
          <p:nvPr/>
        </p:nvSpPr>
        <p:spPr bwMode="auto">
          <a:xfrm>
            <a:off x="7497763" y="3200400"/>
            <a:ext cx="468312" cy="593725"/>
          </a:xfrm>
          <a:prstGeom prst="rect">
            <a:avLst/>
          </a:prstGeom>
          <a:solidFill>
            <a:schemeClr val="bg1"/>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endParaRPr lang="de-DE" sz="1000" b="0">
              <a:latin typeface="Tahoma" pitchFamily="34" charset="0"/>
            </a:endParaRPr>
          </a:p>
        </p:txBody>
      </p:sp>
      <p:sp>
        <p:nvSpPr>
          <p:cNvPr id="9284" name="Rectangle 34"/>
          <p:cNvSpPr>
            <a:spLocks noChangeArrowheads="1"/>
          </p:cNvSpPr>
          <p:nvPr/>
        </p:nvSpPr>
        <p:spPr bwMode="auto">
          <a:xfrm>
            <a:off x="7508875" y="3217863"/>
            <a:ext cx="468313" cy="566737"/>
          </a:xfrm>
          <a:prstGeom prst="rect">
            <a:avLst/>
          </a:prstGeom>
          <a:solidFill>
            <a:srgbClr val="00CCFF"/>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dirty="0">
                <a:latin typeface="Tahoma" pitchFamily="34" charset="0"/>
              </a:rPr>
              <a:t>Po</a:t>
            </a:r>
            <a:endParaRPr lang="de-DE" sz="1800" b="0" dirty="0">
              <a:latin typeface="Tahoma" pitchFamily="34" charset="0"/>
            </a:endParaRPr>
          </a:p>
          <a:p>
            <a:pPr algn="ctr" eaLnBrk="0" hangingPunct="0"/>
            <a:r>
              <a:rPr lang="de-DE" sz="900" b="0" dirty="0">
                <a:latin typeface="Tahoma" pitchFamily="34" charset="0"/>
              </a:rPr>
              <a:t>84 </a:t>
            </a:r>
            <a:r>
              <a:rPr lang="de-DE" sz="1000" b="0" dirty="0">
                <a:latin typeface="Tahoma" pitchFamily="34" charset="0"/>
              </a:rPr>
              <a:t>     </a:t>
            </a:r>
          </a:p>
        </p:txBody>
      </p:sp>
      <p:sp>
        <p:nvSpPr>
          <p:cNvPr id="9220" name="Rectangle 2"/>
          <p:cNvSpPr>
            <a:spLocks noChangeArrowheads="1"/>
          </p:cNvSpPr>
          <p:nvPr/>
        </p:nvSpPr>
        <p:spPr bwMode="auto">
          <a:xfrm>
            <a:off x="1124712" y="2615184"/>
            <a:ext cx="466344" cy="566928"/>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dirty="0">
                <a:latin typeface="Tahoma" pitchFamily="34" charset="0"/>
              </a:rPr>
              <a:t>Y</a:t>
            </a:r>
            <a:endParaRPr lang="de-DE" sz="1800" b="0" dirty="0">
              <a:latin typeface="Tahoma" pitchFamily="34" charset="0"/>
            </a:endParaRPr>
          </a:p>
          <a:p>
            <a:pPr algn="ctr" eaLnBrk="0" hangingPunct="0"/>
            <a:r>
              <a:rPr lang="de-DE" sz="900" b="0" dirty="0">
                <a:latin typeface="Tahoma" pitchFamily="34" charset="0"/>
              </a:rPr>
              <a:t>39 </a:t>
            </a:r>
            <a:r>
              <a:rPr lang="de-DE" sz="1000" b="0" dirty="0">
                <a:latin typeface="Tahoma" pitchFamily="34" charset="0"/>
              </a:rPr>
              <a:t>     </a:t>
            </a:r>
          </a:p>
        </p:txBody>
      </p:sp>
      <p:sp>
        <p:nvSpPr>
          <p:cNvPr id="9221" name="Rectangle 5"/>
          <p:cNvSpPr>
            <a:spLocks noChangeArrowheads="1"/>
          </p:cNvSpPr>
          <p:nvPr/>
        </p:nvSpPr>
        <p:spPr bwMode="auto">
          <a:xfrm>
            <a:off x="5534025" y="2027238"/>
            <a:ext cx="466725"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Zn</a:t>
            </a:r>
            <a:endParaRPr lang="de-DE" sz="1800" b="0">
              <a:latin typeface="Tahoma" pitchFamily="34" charset="0"/>
            </a:endParaRPr>
          </a:p>
          <a:p>
            <a:pPr algn="ctr" eaLnBrk="0" hangingPunct="0"/>
            <a:r>
              <a:rPr lang="de-DE" sz="900" b="0">
                <a:latin typeface="Tahoma" pitchFamily="34" charset="0"/>
              </a:rPr>
              <a:t>30 </a:t>
            </a:r>
            <a:r>
              <a:rPr lang="de-DE" sz="1000" b="0">
                <a:latin typeface="Tahoma" pitchFamily="34" charset="0"/>
              </a:rPr>
              <a:t>     </a:t>
            </a:r>
          </a:p>
        </p:txBody>
      </p:sp>
      <p:sp>
        <p:nvSpPr>
          <p:cNvPr id="9222" name="Rectangle 6"/>
          <p:cNvSpPr>
            <a:spLocks noChangeArrowheads="1"/>
          </p:cNvSpPr>
          <p:nvPr/>
        </p:nvSpPr>
        <p:spPr bwMode="auto">
          <a:xfrm>
            <a:off x="6029325" y="2616200"/>
            <a:ext cx="468313" cy="566738"/>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In</a:t>
            </a:r>
            <a:endParaRPr lang="de-DE" sz="1800" b="0">
              <a:latin typeface="Tahoma" pitchFamily="34" charset="0"/>
            </a:endParaRPr>
          </a:p>
          <a:p>
            <a:pPr algn="ctr" eaLnBrk="0" hangingPunct="0"/>
            <a:r>
              <a:rPr lang="de-DE" sz="900" b="0">
                <a:latin typeface="Tahoma" pitchFamily="34" charset="0"/>
              </a:rPr>
              <a:t>49 </a:t>
            </a:r>
            <a:r>
              <a:rPr lang="de-DE" sz="1000" b="0">
                <a:latin typeface="Tahoma" pitchFamily="34" charset="0"/>
              </a:rPr>
              <a:t>     </a:t>
            </a:r>
          </a:p>
        </p:txBody>
      </p:sp>
      <p:sp>
        <p:nvSpPr>
          <p:cNvPr id="9223" name="Rectangle 7"/>
          <p:cNvSpPr>
            <a:spLocks noChangeArrowheads="1"/>
          </p:cNvSpPr>
          <p:nvPr/>
        </p:nvSpPr>
        <p:spPr bwMode="auto">
          <a:xfrm>
            <a:off x="6029325" y="3217863"/>
            <a:ext cx="468313"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Tl</a:t>
            </a:r>
            <a:endParaRPr lang="de-DE" sz="1800" b="0">
              <a:latin typeface="Tahoma" pitchFamily="34" charset="0"/>
            </a:endParaRPr>
          </a:p>
          <a:p>
            <a:pPr algn="ctr" eaLnBrk="0" hangingPunct="0"/>
            <a:r>
              <a:rPr lang="de-DE" sz="900" b="0">
                <a:latin typeface="Tahoma" pitchFamily="34" charset="0"/>
              </a:rPr>
              <a:t>81 </a:t>
            </a:r>
            <a:r>
              <a:rPr lang="de-DE" sz="1000" b="0">
                <a:latin typeface="Tahoma" pitchFamily="34" charset="0"/>
              </a:rPr>
              <a:t>     </a:t>
            </a:r>
          </a:p>
        </p:txBody>
      </p:sp>
      <p:sp>
        <p:nvSpPr>
          <p:cNvPr id="9224" name="Rectangle 8"/>
          <p:cNvSpPr>
            <a:spLocks noChangeArrowheads="1"/>
          </p:cNvSpPr>
          <p:nvPr/>
        </p:nvSpPr>
        <p:spPr bwMode="auto">
          <a:xfrm>
            <a:off x="5534025" y="2616200"/>
            <a:ext cx="466725" cy="566738"/>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Cd</a:t>
            </a:r>
            <a:endParaRPr lang="de-DE" sz="1800" b="0">
              <a:latin typeface="Tahoma" pitchFamily="34" charset="0"/>
            </a:endParaRPr>
          </a:p>
          <a:p>
            <a:pPr algn="ctr" eaLnBrk="0" hangingPunct="0"/>
            <a:r>
              <a:rPr lang="de-DE" sz="900" b="0">
                <a:latin typeface="Tahoma" pitchFamily="34" charset="0"/>
              </a:rPr>
              <a:t>48</a:t>
            </a:r>
            <a:r>
              <a:rPr lang="de-DE" sz="1000" b="0">
                <a:latin typeface="Tahoma" pitchFamily="34" charset="0"/>
              </a:rPr>
              <a:t>     </a:t>
            </a:r>
          </a:p>
        </p:txBody>
      </p:sp>
      <p:sp>
        <p:nvSpPr>
          <p:cNvPr id="9225" name="Rectangle 9"/>
          <p:cNvSpPr>
            <a:spLocks noChangeArrowheads="1"/>
          </p:cNvSpPr>
          <p:nvPr/>
        </p:nvSpPr>
        <p:spPr bwMode="auto">
          <a:xfrm>
            <a:off x="5534025" y="3217863"/>
            <a:ext cx="466725"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Hg</a:t>
            </a:r>
            <a:endParaRPr lang="de-DE" sz="1800" b="0">
              <a:latin typeface="Tahoma" pitchFamily="34" charset="0"/>
            </a:endParaRPr>
          </a:p>
          <a:p>
            <a:pPr algn="ctr" eaLnBrk="0" hangingPunct="0"/>
            <a:r>
              <a:rPr lang="de-DE" sz="900" b="0">
                <a:latin typeface="Tahoma" pitchFamily="34" charset="0"/>
              </a:rPr>
              <a:t>80 </a:t>
            </a:r>
            <a:r>
              <a:rPr lang="de-DE" sz="1000" b="0">
                <a:latin typeface="Tahoma" pitchFamily="34" charset="0"/>
              </a:rPr>
              <a:t>     </a:t>
            </a:r>
          </a:p>
        </p:txBody>
      </p:sp>
      <p:sp>
        <p:nvSpPr>
          <p:cNvPr id="9226" name="Rectangle 10"/>
          <p:cNvSpPr>
            <a:spLocks noChangeArrowheads="1"/>
          </p:cNvSpPr>
          <p:nvPr/>
        </p:nvSpPr>
        <p:spPr bwMode="auto">
          <a:xfrm>
            <a:off x="153988" y="3814763"/>
            <a:ext cx="468312" cy="566737"/>
          </a:xfrm>
          <a:prstGeom prst="rect">
            <a:avLst/>
          </a:prstGeom>
          <a:solidFill>
            <a:schemeClr val="bg1"/>
          </a:solidFill>
          <a:ln w="9525">
            <a:solidFill>
              <a:schemeClr val="tx1"/>
            </a:solidFill>
            <a:miter lim="800000"/>
            <a:headEnd/>
            <a:tailEnd/>
          </a:ln>
          <a:effectLst>
            <a:prstShdw prst="shdw17" dist="17961" dir="2700000">
              <a:schemeClr val="bg2"/>
            </a:prstShdw>
          </a:effectLst>
        </p:spPr>
        <p:txBody>
          <a:bodyPr wrap="none" anchor="ctr"/>
          <a:lstStyle/>
          <a:p>
            <a:pPr eaLnBrk="0" hangingPunct="0"/>
            <a:endParaRPr lang="de-DE" sz="900" b="0">
              <a:solidFill>
                <a:schemeClr val="bg2"/>
              </a:solidFill>
              <a:latin typeface="Tahoma" pitchFamily="34" charset="0"/>
            </a:endParaRPr>
          </a:p>
        </p:txBody>
      </p:sp>
      <p:sp>
        <p:nvSpPr>
          <p:cNvPr id="9227" name="Rectangle 11"/>
          <p:cNvSpPr>
            <a:spLocks noChangeArrowheads="1"/>
          </p:cNvSpPr>
          <p:nvPr/>
        </p:nvSpPr>
        <p:spPr bwMode="auto">
          <a:xfrm>
            <a:off x="3084513" y="2657475"/>
            <a:ext cx="465137" cy="530225"/>
          </a:xfrm>
          <a:prstGeom prst="rect">
            <a:avLst/>
          </a:prstGeom>
          <a:solidFill>
            <a:schemeClr val="bg1"/>
          </a:solidFill>
          <a:ln w="9525">
            <a:noFill/>
            <a:miter lim="800000"/>
            <a:headEnd/>
            <a:tailEnd/>
          </a:ln>
          <a:effectLst>
            <a:prstShdw prst="shdw17" dist="17961" dir="2700000">
              <a:schemeClr val="bg2"/>
            </a:prstShdw>
          </a:effectLst>
        </p:spPr>
        <p:txBody>
          <a:bodyPr wrap="none" anchor="ctr"/>
          <a:lstStyle/>
          <a:p>
            <a:pPr algn="r" eaLnBrk="0" hangingPunct="0"/>
            <a:r>
              <a:rPr lang="de-DE" sz="1400">
                <a:solidFill>
                  <a:schemeClr val="bg1"/>
                </a:solidFill>
                <a:latin typeface="Tahoma" pitchFamily="34" charset="0"/>
              </a:rPr>
              <a:t>Tc</a:t>
            </a:r>
            <a:endParaRPr lang="de-DE" sz="1800" b="0">
              <a:latin typeface="Tahoma" pitchFamily="34" charset="0"/>
            </a:endParaRPr>
          </a:p>
          <a:p>
            <a:pPr algn="r" eaLnBrk="0" hangingPunct="0"/>
            <a:endParaRPr lang="de-DE" sz="1000" b="0">
              <a:latin typeface="Tahoma" pitchFamily="34" charset="0"/>
            </a:endParaRPr>
          </a:p>
        </p:txBody>
      </p:sp>
      <p:sp>
        <p:nvSpPr>
          <p:cNvPr id="9228" name="Rectangle 12"/>
          <p:cNvSpPr>
            <a:spLocks noChangeArrowheads="1"/>
          </p:cNvSpPr>
          <p:nvPr/>
        </p:nvSpPr>
        <p:spPr bwMode="auto">
          <a:xfrm>
            <a:off x="635000" y="3225800"/>
            <a:ext cx="466725" cy="566738"/>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Ba</a:t>
            </a:r>
            <a:endParaRPr lang="de-DE" sz="1800" b="0">
              <a:latin typeface="Tahoma" pitchFamily="34" charset="0"/>
            </a:endParaRPr>
          </a:p>
          <a:p>
            <a:pPr algn="ctr" eaLnBrk="0" hangingPunct="0"/>
            <a:r>
              <a:rPr lang="de-DE" sz="900" b="0">
                <a:latin typeface="Tahoma" pitchFamily="34" charset="0"/>
              </a:rPr>
              <a:t>56</a:t>
            </a:r>
            <a:r>
              <a:rPr lang="de-DE" sz="1000" b="0">
                <a:latin typeface="Tahoma" pitchFamily="34" charset="0"/>
              </a:rPr>
              <a:t>     </a:t>
            </a:r>
          </a:p>
        </p:txBody>
      </p:sp>
      <p:sp>
        <p:nvSpPr>
          <p:cNvPr id="9229" name="Rectangle 13"/>
          <p:cNvSpPr>
            <a:spLocks noChangeArrowheads="1"/>
          </p:cNvSpPr>
          <p:nvPr/>
        </p:nvSpPr>
        <p:spPr bwMode="auto">
          <a:xfrm>
            <a:off x="5045075" y="2027238"/>
            <a:ext cx="466725"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Cu</a:t>
            </a:r>
            <a:endParaRPr lang="de-DE" sz="1800" b="0">
              <a:latin typeface="Tahoma" pitchFamily="34" charset="0"/>
            </a:endParaRPr>
          </a:p>
          <a:p>
            <a:pPr algn="ctr" eaLnBrk="0" hangingPunct="0"/>
            <a:r>
              <a:rPr lang="de-DE" sz="900" b="0">
                <a:latin typeface="Tahoma" pitchFamily="34" charset="0"/>
              </a:rPr>
              <a:t>29 </a:t>
            </a:r>
            <a:r>
              <a:rPr lang="de-DE" sz="1000" b="0">
                <a:latin typeface="Tahoma" pitchFamily="34" charset="0"/>
              </a:rPr>
              <a:t>     </a:t>
            </a:r>
          </a:p>
        </p:txBody>
      </p:sp>
      <p:sp>
        <p:nvSpPr>
          <p:cNvPr id="9230" name="Rectangle 14"/>
          <p:cNvSpPr>
            <a:spLocks noChangeArrowheads="1"/>
          </p:cNvSpPr>
          <p:nvPr/>
        </p:nvSpPr>
        <p:spPr bwMode="auto">
          <a:xfrm>
            <a:off x="2597150" y="2027238"/>
            <a:ext cx="468313"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Cr</a:t>
            </a:r>
            <a:endParaRPr lang="de-DE" sz="1800" b="0">
              <a:latin typeface="Tahoma" pitchFamily="34" charset="0"/>
            </a:endParaRPr>
          </a:p>
          <a:p>
            <a:pPr algn="ctr" eaLnBrk="0" hangingPunct="0"/>
            <a:r>
              <a:rPr lang="de-DE" sz="900" b="0">
                <a:latin typeface="Tahoma" pitchFamily="34" charset="0"/>
              </a:rPr>
              <a:t>24 </a:t>
            </a:r>
            <a:r>
              <a:rPr lang="de-DE" sz="1000" b="0">
                <a:latin typeface="Tahoma" pitchFamily="34" charset="0"/>
              </a:rPr>
              <a:t>     </a:t>
            </a:r>
          </a:p>
        </p:txBody>
      </p:sp>
      <p:sp>
        <p:nvSpPr>
          <p:cNvPr id="9231" name="Rectangle 15"/>
          <p:cNvSpPr>
            <a:spLocks noChangeArrowheads="1"/>
          </p:cNvSpPr>
          <p:nvPr/>
        </p:nvSpPr>
        <p:spPr bwMode="auto">
          <a:xfrm>
            <a:off x="2105025" y="2027238"/>
            <a:ext cx="466725"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V</a:t>
            </a:r>
            <a:endParaRPr lang="de-DE" sz="1800" b="0">
              <a:latin typeface="Tahoma" pitchFamily="34" charset="0"/>
            </a:endParaRPr>
          </a:p>
          <a:p>
            <a:pPr algn="ctr" eaLnBrk="0" hangingPunct="0"/>
            <a:r>
              <a:rPr lang="de-DE" sz="900" b="0">
                <a:latin typeface="Tahoma" pitchFamily="34" charset="0"/>
              </a:rPr>
              <a:t>23 </a:t>
            </a:r>
            <a:r>
              <a:rPr lang="de-DE" sz="1000" b="0">
                <a:latin typeface="Tahoma" pitchFamily="34" charset="0"/>
              </a:rPr>
              <a:t>     </a:t>
            </a:r>
          </a:p>
        </p:txBody>
      </p:sp>
      <p:sp>
        <p:nvSpPr>
          <p:cNvPr id="9232" name="Rectangle 16"/>
          <p:cNvSpPr>
            <a:spLocks noChangeArrowheads="1"/>
          </p:cNvSpPr>
          <p:nvPr/>
        </p:nvSpPr>
        <p:spPr bwMode="auto">
          <a:xfrm>
            <a:off x="1122363" y="2027238"/>
            <a:ext cx="466725"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Sc</a:t>
            </a:r>
            <a:endParaRPr lang="de-DE" sz="1800" b="0">
              <a:latin typeface="Tahoma" pitchFamily="34" charset="0"/>
            </a:endParaRPr>
          </a:p>
          <a:p>
            <a:pPr algn="ctr" eaLnBrk="0" hangingPunct="0"/>
            <a:r>
              <a:rPr lang="de-DE" sz="900" b="0">
                <a:latin typeface="Tahoma" pitchFamily="34" charset="0"/>
              </a:rPr>
              <a:t>21 </a:t>
            </a:r>
            <a:r>
              <a:rPr lang="de-DE" sz="1000" b="0">
                <a:latin typeface="Tahoma" pitchFamily="34" charset="0"/>
              </a:rPr>
              <a:t>     </a:t>
            </a:r>
          </a:p>
        </p:txBody>
      </p:sp>
      <p:sp>
        <p:nvSpPr>
          <p:cNvPr id="9233" name="Rectangle 17"/>
          <p:cNvSpPr>
            <a:spLocks noChangeArrowheads="1"/>
          </p:cNvSpPr>
          <p:nvPr/>
        </p:nvSpPr>
        <p:spPr bwMode="auto">
          <a:xfrm>
            <a:off x="4062413" y="2027238"/>
            <a:ext cx="466725"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Co</a:t>
            </a:r>
            <a:endParaRPr lang="de-DE" sz="1800" b="0">
              <a:latin typeface="Tahoma" pitchFamily="34" charset="0"/>
            </a:endParaRPr>
          </a:p>
          <a:p>
            <a:pPr algn="ctr" eaLnBrk="0" hangingPunct="0"/>
            <a:r>
              <a:rPr lang="de-DE" sz="900" b="0">
                <a:latin typeface="Tahoma" pitchFamily="34" charset="0"/>
              </a:rPr>
              <a:t>27 </a:t>
            </a:r>
            <a:r>
              <a:rPr lang="de-DE" sz="1000" b="0">
                <a:latin typeface="Tahoma" pitchFamily="34" charset="0"/>
              </a:rPr>
              <a:t>     </a:t>
            </a:r>
          </a:p>
        </p:txBody>
      </p:sp>
      <p:sp>
        <p:nvSpPr>
          <p:cNvPr id="9234" name="Rectangle 18"/>
          <p:cNvSpPr>
            <a:spLocks noChangeArrowheads="1"/>
          </p:cNvSpPr>
          <p:nvPr/>
        </p:nvSpPr>
        <p:spPr bwMode="auto">
          <a:xfrm>
            <a:off x="4554538" y="2027238"/>
            <a:ext cx="468312"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Ni</a:t>
            </a:r>
            <a:endParaRPr lang="de-DE" sz="1800" b="0">
              <a:latin typeface="Tahoma" pitchFamily="34" charset="0"/>
            </a:endParaRPr>
          </a:p>
          <a:p>
            <a:pPr algn="ctr" eaLnBrk="0" hangingPunct="0"/>
            <a:r>
              <a:rPr lang="de-DE" sz="900" b="0">
                <a:latin typeface="Tahoma" pitchFamily="34" charset="0"/>
              </a:rPr>
              <a:t>28 </a:t>
            </a:r>
            <a:r>
              <a:rPr lang="de-DE" sz="1000" b="0">
                <a:latin typeface="Tahoma" pitchFamily="34" charset="0"/>
              </a:rPr>
              <a:t>     </a:t>
            </a:r>
          </a:p>
        </p:txBody>
      </p:sp>
      <p:sp>
        <p:nvSpPr>
          <p:cNvPr id="9235" name="Rectangle 19"/>
          <p:cNvSpPr>
            <a:spLocks noChangeArrowheads="1"/>
          </p:cNvSpPr>
          <p:nvPr/>
        </p:nvSpPr>
        <p:spPr bwMode="auto">
          <a:xfrm>
            <a:off x="1609725" y="2027238"/>
            <a:ext cx="468313"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Ti</a:t>
            </a:r>
            <a:endParaRPr lang="de-DE" sz="1800" b="0">
              <a:latin typeface="Tahoma" pitchFamily="34" charset="0"/>
            </a:endParaRPr>
          </a:p>
          <a:p>
            <a:pPr algn="ctr" eaLnBrk="0" hangingPunct="0"/>
            <a:r>
              <a:rPr lang="de-DE" sz="900" b="0">
                <a:latin typeface="Tahoma" pitchFamily="34" charset="0"/>
              </a:rPr>
              <a:t>22 </a:t>
            </a:r>
            <a:r>
              <a:rPr lang="de-DE" sz="1000" b="0">
                <a:latin typeface="Tahoma" pitchFamily="34" charset="0"/>
              </a:rPr>
              <a:t>     </a:t>
            </a:r>
          </a:p>
        </p:txBody>
      </p:sp>
      <p:sp>
        <p:nvSpPr>
          <p:cNvPr id="9236" name="Rectangle 20"/>
          <p:cNvSpPr>
            <a:spLocks noChangeArrowheads="1"/>
          </p:cNvSpPr>
          <p:nvPr/>
        </p:nvSpPr>
        <p:spPr bwMode="auto">
          <a:xfrm>
            <a:off x="3568700" y="2027238"/>
            <a:ext cx="466725"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Fe</a:t>
            </a:r>
            <a:endParaRPr lang="de-DE" sz="1800" b="0">
              <a:latin typeface="Tahoma" pitchFamily="34" charset="0"/>
            </a:endParaRPr>
          </a:p>
          <a:p>
            <a:pPr algn="ctr" eaLnBrk="0" hangingPunct="0"/>
            <a:r>
              <a:rPr lang="de-DE" sz="900" b="0">
                <a:latin typeface="Tahoma" pitchFamily="34" charset="0"/>
              </a:rPr>
              <a:t>26 </a:t>
            </a:r>
            <a:r>
              <a:rPr lang="de-DE" sz="1000" b="0">
                <a:latin typeface="Tahoma" pitchFamily="34" charset="0"/>
              </a:rPr>
              <a:t>     </a:t>
            </a:r>
          </a:p>
        </p:txBody>
      </p:sp>
      <p:sp>
        <p:nvSpPr>
          <p:cNvPr id="9237" name="Rectangle 21"/>
          <p:cNvSpPr>
            <a:spLocks noChangeArrowheads="1"/>
          </p:cNvSpPr>
          <p:nvPr/>
        </p:nvSpPr>
        <p:spPr bwMode="auto">
          <a:xfrm>
            <a:off x="3076575" y="2027238"/>
            <a:ext cx="466725"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Mn</a:t>
            </a:r>
            <a:endParaRPr lang="de-DE" sz="1800" b="0">
              <a:latin typeface="Tahoma" pitchFamily="34" charset="0"/>
            </a:endParaRPr>
          </a:p>
          <a:p>
            <a:pPr algn="ctr" eaLnBrk="0" hangingPunct="0"/>
            <a:r>
              <a:rPr lang="de-DE" sz="900" b="0">
                <a:latin typeface="Tahoma" pitchFamily="34" charset="0"/>
              </a:rPr>
              <a:t>25 </a:t>
            </a:r>
            <a:r>
              <a:rPr lang="de-DE" sz="1000" b="0">
                <a:latin typeface="Tahoma" pitchFamily="34" charset="0"/>
              </a:rPr>
              <a:t>     </a:t>
            </a:r>
          </a:p>
        </p:txBody>
      </p:sp>
      <p:sp>
        <p:nvSpPr>
          <p:cNvPr id="9238" name="Rectangle 22"/>
          <p:cNvSpPr>
            <a:spLocks noChangeArrowheads="1"/>
          </p:cNvSpPr>
          <p:nvPr/>
        </p:nvSpPr>
        <p:spPr bwMode="auto">
          <a:xfrm>
            <a:off x="8494713" y="2027238"/>
            <a:ext cx="468312"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Kr</a:t>
            </a:r>
            <a:endParaRPr lang="de-DE" sz="1800" b="0">
              <a:latin typeface="Tahoma" pitchFamily="34" charset="0"/>
            </a:endParaRPr>
          </a:p>
          <a:p>
            <a:pPr algn="ctr" eaLnBrk="0" hangingPunct="0"/>
            <a:r>
              <a:rPr lang="de-DE" sz="900" b="0">
                <a:latin typeface="Tahoma" pitchFamily="34" charset="0"/>
              </a:rPr>
              <a:t>36 </a:t>
            </a:r>
            <a:r>
              <a:rPr lang="de-DE" sz="1000" b="0">
                <a:latin typeface="Tahoma" pitchFamily="34" charset="0"/>
              </a:rPr>
              <a:t>     </a:t>
            </a:r>
          </a:p>
        </p:txBody>
      </p:sp>
      <p:sp>
        <p:nvSpPr>
          <p:cNvPr id="9239" name="Rectangle 23"/>
          <p:cNvSpPr>
            <a:spLocks noChangeArrowheads="1"/>
          </p:cNvSpPr>
          <p:nvPr/>
        </p:nvSpPr>
        <p:spPr bwMode="auto">
          <a:xfrm>
            <a:off x="8004175" y="2033588"/>
            <a:ext cx="468313"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Br</a:t>
            </a:r>
            <a:endParaRPr lang="de-DE" sz="1800" b="0">
              <a:latin typeface="Tahoma" pitchFamily="34" charset="0"/>
            </a:endParaRPr>
          </a:p>
          <a:p>
            <a:pPr algn="ctr" eaLnBrk="0" hangingPunct="0"/>
            <a:r>
              <a:rPr lang="de-DE" sz="900" b="0">
                <a:latin typeface="Tahoma" pitchFamily="34" charset="0"/>
              </a:rPr>
              <a:t>35 </a:t>
            </a:r>
            <a:r>
              <a:rPr lang="de-DE" sz="1000" b="0">
                <a:latin typeface="Tahoma" pitchFamily="34" charset="0"/>
              </a:rPr>
              <a:t>     </a:t>
            </a:r>
          </a:p>
        </p:txBody>
      </p:sp>
      <p:sp>
        <p:nvSpPr>
          <p:cNvPr id="9240" name="Rectangle 24"/>
          <p:cNvSpPr>
            <a:spLocks noChangeArrowheads="1"/>
          </p:cNvSpPr>
          <p:nvPr/>
        </p:nvSpPr>
        <p:spPr bwMode="auto">
          <a:xfrm>
            <a:off x="7508875" y="2027238"/>
            <a:ext cx="468313"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Se</a:t>
            </a:r>
            <a:endParaRPr lang="de-DE" sz="1800" b="0">
              <a:latin typeface="Tahoma" pitchFamily="34" charset="0"/>
            </a:endParaRPr>
          </a:p>
          <a:p>
            <a:pPr algn="ctr" eaLnBrk="0" hangingPunct="0"/>
            <a:r>
              <a:rPr lang="de-DE" sz="900" b="0">
                <a:latin typeface="Tahoma" pitchFamily="34" charset="0"/>
              </a:rPr>
              <a:t>34 </a:t>
            </a:r>
            <a:r>
              <a:rPr lang="de-DE" sz="1000" b="0">
                <a:latin typeface="Tahoma" pitchFamily="34" charset="0"/>
              </a:rPr>
              <a:t>     </a:t>
            </a:r>
          </a:p>
        </p:txBody>
      </p:sp>
      <p:sp>
        <p:nvSpPr>
          <p:cNvPr id="9241" name="Rectangle 25"/>
          <p:cNvSpPr>
            <a:spLocks noChangeArrowheads="1"/>
          </p:cNvSpPr>
          <p:nvPr/>
        </p:nvSpPr>
        <p:spPr bwMode="auto">
          <a:xfrm>
            <a:off x="7015163" y="2027238"/>
            <a:ext cx="468312"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As</a:t>
            </a:r>
            <a:endParaRPr lang="de-DE" sz="1800" b="0">
              <a:latin typeface="Tahoma" pitchFamily="34" charset="0"/>
            </a:endParaRPr>
          </a:p>
          <a:p>
            <a:pPr algn="ctr" eaLnBrk="0" hangingPunct="0"/>
            <a:r>
              <a:rPr lang="de-DE" sz="900" b="0">
                <a:latin typeface="Tahoma" pitchFamily="34" charset="0"/>
              </a:rPr>
              <a:t>33 </a:t>
            </a:r>
            <a:r>
              <a:rPr lang="de-DE" sz="1000" b="0">
                <a:latin typeface="Tahoma" pitchFamily="34" charset="0"/>
              </a:rPr>
              <a:t>     </a:t>
            </a:r>
          </a:p>
        </p:txBody>
      </p:sp>
      <p:sp>
        <p:nvSpPr>
          <p:cNvPr id="9242" name="Rectangle 26"/>
          <p:cNvSpPr>
            <a:spLocks noChangeArrowheads="1"/>
          </p:cNvSpPr>
          <p:nvPr/>
        </p:nvSpPr>
        <p:spPr bwMode="auto">
          <a:xfrm>
            <a:off x="6521450" y="2027238"/>
            <a:ext cx="468313"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Ge</a:t>
            </a:r>
            <a:endParaRPr lang="de-DE" sz="1800" b="0">
              <a:latin typeface="Tahoma" pitchFamily="34" charset="0"/>
            </a:endParaRPr>
          </a:p>
          <a:p>
            <a:pPr algn="ctr" eaLnBrk="0" hangingPunct="0"/>
            <a:r>
              <a:rPr lang="de-DE" sz="900" b="0">
                <a:latin typeface="Tahoma" pitchFamily="34" charset="0"/>
              </a:rPr>
              <a:t>32 </a:t>
            </a:r>
            <a:r>
              <a:rPr lang="de-DE" sz="1000" b="0">
                <a:latin typeface="Tahoma" pitchFamily="34" charset="0"/>
              </a:rPr>
              <a:t>     </a:t>
            </a:r>
          </a:p>
        </p:txBody>
      </p:sp>
      <p:sp>
        <p:nvSpPr>
          <p:cNvPr id="9243" name="Rectangle 27"/>
          <p:cNvSpPr>
            <a:spLocks noChangeArrowheads="1"/>
          </p:cNvSpPr>
          <p:nvPr/>
        </p:nvSpPr>
        <p:spPr bwMode="auto">
          <a:xfrm>
            <a:off x="6029325" y="2027238"/>
            <a:ext cx="468313"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Ga</a:t>
            </a:r>
            <a:endParaRPr lang="de-DE" sz="1800" b="0">
              <a:latin typeface="Tahoma" pitchFamily="34" charset="0"/>
            </a:endParaRPr>
          </a:p>
          <a:p>
            <a:pPr algn="ctr" eaLnBrk="0" hangingPunct="0"/>
            <a:r>
              <a:rPr lang="de-DE" sz="900" b="0">
                <a:latin typeface="Tahoma" pitchFamily="34" charset="0"/>
              </a:rPr>
              <a:t>31 </a:t>
            </a:r>
            <a:r>
              <a:rPr lang="de-DE" sz="1000" b="0">
                <a:latin typeface="Tahoma" pitchFamily="34" charset="0"/>
              </a:rPr>
              <a:t>     </a:t>
            </a:r>
          </a:p>
        </p:txBody>
      </p:sp>
      <p:sp>
        <p:nvSpPr>
          <p:cNvPr id="9244" name="Rectangle 28"/>
          <p:cNvSpPr>
            <a:spLocks noChangeArrowheads="1"/>
          </p:cNvSpPr>
          <p:nvPr/>
        </p:nvSpPr>
        <p:spPr bwMode="auto">
          <a:xfrm>
            <a:off x="8494713" y="2616200"/>
            <a:ext cx="468312" cy="566738"/>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dirty="0">
                <a:latin typeface="Tahoma" pitchFamily="34" charset="0"/>
              </a:rPr>
              <a:t>Xe</a:t>
            </a:r>
            <a:endParaRPr lang="de-DE" sz="1800" b="0" dirty="0">
              <a:latin typeface="Tahoma" pitchFamily="34" charset="0"/>
            </a:endParaRPr>
          </a:p>
          <a:p>
            <a:pPr algn="ctr" eaLnBrk="0" hangingPunct="0"/>
            <a:r>
              <a:rPr lang="de-DE" sz="900" b="0" dirty="0">
                <a:latin typeface="Tahoma" pitchFamily="34" charset="0"/>
              </a:rPr>
              <a:t>54</a:t>
            </a:r>
            <a:r>
              <a:rPr lang="de-DE" sz="900" b="0" dirty="0">
                <a:solidFill>
                  <a:schemeClr val="bg1"/>
                </a:solidFill>
                <a:latin typeface="Tahoma" pitchFamily="34" charset="0"/>
              </a:rPr>
              <a:t> </a:t>
            </a:r>
            <a:r>
              <a:rPr lang="de-DE" sz="1000" b="0" dirty="0">
                <a:solidFill>
                  <a:schemeClr val="bg1"/>
                </a:solidFill>
                <a:latin typeface="Tahoma" pitchFamily="34" charset="0"/>
              </a:rPr>
              <a:t>     </a:t>
            </a:r>
          </a:p>
        </p:txBody>
      </p:sp>
      <p:sp>
        <p:nvSpPr>
          <p:cNvPr id="9245" name="Rectangle 29"/>
          <p:cNvSpPr>
            <a:spLocks noChangeArrowheads="1"/>
          </p:cNvSpPr>
          <p:nvPr/>
        </p:nvSpPr>
        <p:spPr bwMode="auto">
          <a:xfrm>
            <a:off x="8004175" y="2624138"/>
            <a:ext cx="468313"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dirty="0">
                <a:latin typeface="Tahoma" pitchFamily="34" charset="0"/>
              </a:rPr>
              <a:t>I</a:t>
            </a:r>
            <a:endParaRPr lang="de-DE" sz="1800" b="0" dirty="0">
              <a:latin typeface="Tahoma" pitchFamily="34" charset="0"/>
            </a:endParaRPr>
          </a:p>
          <a:p>
            <a:pPr algn="ctr" eaLnBrk="0" hangingPunct="0"/>
            <a:r>
              <a:rPr lang="de-DE" sz="900" b="0" dirty="0">
                <a:latin typeface="Tahoma" pitchFamily="34" charset="0"/>
              </a:rPr>
              <a:t>53 </a:t>
            </a:r>
            <a:r>
              <a:rPr lang="de-DE" sz="1000" b="0" dirty="0">
                <a:latin typeface="Tahoma" pitchFamily="34" charset="0"/>
              </a:rPr>
              <a:t>     </a:t>
            </a:r>
          </a:p>
        </p:txBody>
      </p:sp>
      <p:sp>
        <p:nvSpPr>
          <p:cNvPr id="9246" name="Rectangle 30"/>
          <p:cNvSpPr>
            <a:spLocks noChangeArrowheads="1"/>
          </p:cNvSpPr>
          <p:nvPr/>
        </p:nvSpPr>
        <p:spPr bwMode="auto">
          <a:xfrm>
            <a:off x="7508875" y="2616200"/>
            <a:ext cx="468313" cy="566738"/>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Te</a:t>
            </a:r>
            <a:endParaRPr lang="de-DE" sz="1800" b="0">
              <a:latin typeface="Tahoma" pitchFamily="34" charset="0"/>
            </a:endParaRPr>
          </a:p>
          <a:p>
            <a:pPr algn="ctr" eaLnBrk="0" hangingPunct="0"/>
            <a:r>
              <a:rPr lang="de-DE" sz="900" b="0">
                <a:latin typeface="Tahoma" pitchFamily="34" charset="0"/>
              </a:rPr>
              <a:t>52 </a:t>
            </a:r>
            <a:r>
              <a:rPr lang="de-DE" sz="1000" b="0">
                <a:latin typeface="Tahoma" pitchFamily="34" charset="0"/>
              </a:rPr>
              <a:t>     </a:t>
            </a:r>
          </a:p>
        </p:txBody>
      </p:sp>
      <p:sp>
        <p:nvSpPr>
          <p:cNvPr id="9247" name="Rectangle 31"/>
          <p:cNvSpPr>
            <a:spLocks noChangeArrowheads="1"/>
          </p:cNvSpPr>
          <p:nvPr/>
        </p:nvSpPr>
        <p:spPr bwMode="auto">
          <a:xfrm>
            <a:off x="7015163" y="2616200"/>
            <a:ext cx="468312" cy="566738"/>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Sb</a:t>
            </a:r>
            <a:endParaRPr lang="de-DE" sz="1800" b="0">
              <a:latin typeface="Tahoma" pitchFamily="34" charset="0"/>
            </a:endParaRPr>
          </a:p>
          <a:p>
            <a:pPr algn="ctr" eaLnBrk="0" hangingPunct="0"/>
            <a:r>
              <a:rPr lang="de-DE" sz="900" b="0">
                <a:latin typeface="Tahoma" pitchFamily="34" charset="0"/>
              </a:rPr>
              <a:t>51 </a:t>
            </a:r>
            <a:r>
              <a:rPr lang="de-DE" sz="1000" b="0">
                <a:latin typeface="Tahoma" pitchFamily="34" charset="0"/>
              </a:rPr>
              <a:t>     </a:t>
            </a:r>
          </a:p>
        </p:txBody>
      </p:sp>
      <p:sp>
        <p:nvSpPr>
          <p:cNvPr id="9248" name="Rectangle 32"/>
          <p:cNvSpPr>
            <a:spLocks noChangeArrowheads="1"/>
          </p:cNvSpPr>
          <p:nvPr/>
        </p:nvSpPr>
        <p:spPr bwMode="auto">
          <a:xfrm>
            <a:off x="6521450" y="2616200"/>
            <a:ext cx="468313" cy="566738"/>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Sn</a:t>
            </a:r>
            <a:endParaRPr lang="de-DE" sz="1800" b="0">
              <a:latin typeface="Tahoma" pitchFamily="34" charset="0"/>
            </a:endParaRPr>
          </a:p>
          <a:p>
            <a:pPr algn="ctr" eaLnBrk="0" hangingPunct="0"/>
            <a:r>
              <a:rPr lang="de-DE" sz="900" b="0">
                <a:latin typeface="Tahoma" pitchFamily="34" charset="0"/>
              </a:rPr>
              <a:t>50 </a:t>
            </a:r>
            <a:r>
              <a:rPr lang="de-DE" sz="1000" b="0">
                <a:latin typeface="Tahoma" pitchFamily="34" charset="0"/>
              </a:rPr>
              <a:t>     </a:t>
            </a:r>
          </a:p>
        </p:txBody>
      </p:sp>
      <p:sp>
        <p:nvSpPr>
          <p:cNvPr id="9249" name="Rectangle 33"/>
          <p:cNvSpPr>
            <a:spLocks noChangeArrowheads="1"/>
          </p:cNvSpPr>
          <p:nvPr/>
        </p:nvSpPr>
        <p:spPr bwMode="auto">
          <a:xfrm>
            <a:off x="8494713" y="3217863"/>
            <a:ext cx="468312" cy="566737"/>
          </a:xfrm>
          <a:prstGeom prst="rect">
            <a:avLst/>
          </a:prstGeom>
          <a:solidFill>
            <a:schemeClr val="bg1"/>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endParaRPr lang="de-DE" sz="1000" b="0">
              <a:latin typeface="Tahoma" pitchFamily="34" charset="0"/>
            </a:endParaRPr>
          </a:p>
        </p:txBody>
      </p:sp>
      <p:sp>
        <p:nvSpPr>
          <p:cNvPr id="9250" name="Rectangle 35"/>
          <p:cNvSpPr>
            <a:spLocks noChangeArrowheads="1"/>
          </p:cNvSpPr>
          <p:nvPr/>
        </p:nvSpPr>
        <p:spPr bwMode="auto">
          <a:xfrm>
            <a:off x="7015163" y="3217863"/>
            <a:ext cx="468312"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dirty="0">
                <a:latin typeface="Tahoma" pitchFamily="34" charset="0"/>
              </a:rPr>
              <a:t>Bi</a:t>
            </a:r>
            <a:endParaRPr lang="de-DE" sz="1800" b="0" dirty="0">
              <a:latin typeface="Tahoma" pitchFamily="34" charset="0"/>
            </a:endParaRPr>
          </a:p>
          <a:p>
            <a:pPr algn="ctr" eaLnBrk="0" hangingPunct="0"/>
            <a:r>
              <a:rPr lang="de-DE" sz="900" b="0" dirty="0">
                <a:latin typeface="Tahoma" pitchFamily="34" charset="0"/>
              </a:rPr>
              <a:t>83 </a:t>
            </a:r>
            <a:r>
              <a:rPr lang="de-DE" sz="1000" b="0" dirty="0">
                <a:latin typeface="Tahoma" pitchFamily="34" charset="0"/>
              </a:rPr>
              <a:t>     </a:t>
            </a:r>
          </a:p>
        </p:txBody>
      </p:sp>
      <p:sp>
        <p:nvSpPr>
          <p:cNvPr id="9251" name="Rectangle 36"/>
          <p:cNvSpPr>
            <a:spLocks noChangeArrowheads="1"/>
          </p:cNvSpPr>
          <p:nvPr/>
        </p:nvSpPr>
        <p:spPr bwMode="auto">
          <a:xfrm>
            <a:off x="6521450" y="3217863"/>
            <a:ext cx="468313"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Pb</a:t>
            </a:r>
            <a:endParaRPr lang="de-DE" sz="1800" b="0">
              <a:latin typeface="Tahoma" pitchFamily="34" charset="0"/>
            </a:endParaRPr>
          </a:p>
          <a:p>
            <a:pPr algn="ctr" eaLnBrk="0" hangingPunct="0"/>
            <a:r>
              <a:rPr lang="de-DE" sz="900" b="0">
                <a:latin typeface="Tahoma" pitchFamily="34" charset="0"/>
              </a:rPr>
              <a:t>82 </a:t>
            </a:r>
            <a:r>
              <a:rPr lang="de-DE" sz="1000" b="0">
                <a:latin typeface="Tahoma" pitchFamily="34" charset="0"/>
              </a:rPr>
              <a:t>     </a:t>
            </a:r>
          </a:p>
        </p:txBody>
      </p:sp>
      <p:sp>
        <p:nvSpPr>
          <p:cNvPr id="9252" name="Rectangle 37"/>
          <p:cNvSpPr>
            <a:spLocks noChangeArrowheads="1"/>
          </p:cNvSpPr>
          <p:nvPr/>
        </p:nvSpPr>
        <p:spPr bwMode="auto">
          <a:xfrm>
            <a:off x="5045075" y="2616200"/>
            <a:ext cx="466725" cy="566738"/>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Ag</a:t>
            </a:r>
            <a:endParaRPr lang="de-DE" sz="1800" b="0">
              <a:latin typeface="Tahoma" pitchFamily="34" charset="0"/>
            </a:endParaRPr>
          </a:p>
          <a:p>
            <a:pPr algn="ctr" eaLnBrk="0" hangingPunct="0"/>
            <a:r>
              <a:rPr lang="de-DE" sz="900" b="0">
                <a:latin typeface="Tahoma" pitchFamily="34" charset="0"/>
              </a:rPr>
              <a:t>47 </a:t>
            </a:r>
            <a:r>
              <a:rPr lang="de-DE" sz="1000" b="0">
                <a:latin typeface="Tahoma" pitchFamily="34" charset="0"/>
              </a:rPr>
              <a:t>     </a:t>
            </a:r>
          </a:p>
        </p:txBody>
      </p:sp>
      <p:sp>
        <p:nvSpPr>
          <p:cNvPr id="9253" name="Rectangle 38"/>
          <p:cNvSpPr>
            <a:spLocks noChangeArrowheads="1"/>
          </p:cNvSpPr>
          <p:nvPr/>
        </p:nvSpPr>
        <p:spPr bwMode="auto">
          <a:xfrm>
            <a:off x="5045075" y="3217863"/>
            <a:ext cx="466725"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Au</a:t>
            </a:r>
            <a:endParaRPr lang="de-DE" sz="1800" b="0">
              <a:latin typeface="Tahoma" pitchFamily="34" charset="0"/>
            </a:endParaRPr>
          </a:p>
          <a:p>
            <a:pPr algn="ctr" eaLnBrk="0" hangingPunct="0"/>
            <a:r>
              <a:rPr lang="de-DE" sz="900" b="0">
                <a:latin typeface="Tahoma" pitchFamily="34" charset="0"/>
              </a:rPr>
              <a:t>79 </a:t>
            </a:r>
            <a:r>
              <a:rPr lang="de-DE" sz="1000" b="0">
                <a:latin typeface="Tahoma" pitchFamily="34" charset="0"/>
              </a:rPr>
              <a:t>     </a:t>
            </a:r>
          </a:p>
        </p:txBody>
      </p:sp>
      <p:sp>
        <p:nvSpPr>
          <p:cNvPr id="9254" name="Rectangle 39"/>
          <p:cNvSpPr>
            <a:spLocks noChangeArrowheads="1"/>
          </p:cNvSpPr>
          <p:nvPr/>
        </p:nvSpPr>
        <p:spPr bwMode="auto">
          <a:xfrm>
            <a:off x="153988" y="242888"/>
            <a:ext cx="468312" cy="568325"/>
          </a:xfrm>
          <a:prstGeom prst="rect">
            <a:avLst/>
          </a:prstGeom>
          <a:solidFill>
            <a:schemeClr val="folHlink"/>
          </a:solidFill>
          <a:ln w="9525">
            <a:solidFill>
              <a:schemeClr val="tx1"/>
            </a:solidFill>
            <a:miter lim="800000"/>
            <a:headEnd/>
            <a:tailEnd/>
          </a:ln>
          <a:effectLst>
            <a:prstShdw prst="shdw17" dist="17961" dir="13500000">
              <a:schemeClr val="bg2"/>
            </a:prstShdw>
          </a:effectLst>
        </p:spPr>
        <p:txBody>
          <a:bodyPr wrap="none" anchor="ctr"/>
          <a:lstStyle/>
          <a:p>
            <a:pPr algn="ctr" eaLnBrk="0" hangingPunct="0">
              <a:spcBef>
                <a:spcPct val="5000"/>
              </a:spcBef>
            </a:pPr>
            <a:r>
              <a:rPr lang="de-DE" sz="1400">
                <a:latin typeface="Tahoma" pitchFamily="34" charset="0"/>
              </a:rPr>
              <a:t>H</a:t>
            </a:r>
            <a:endParaRPr lang="de-DE" sz="1800" b="0">
              <a:latin typeface="Tahoma" pitchFamily="34" charset="0"/>
            </a:endParaRPr>
          </a:p>
          <a:p>
            <a:pPr algn="ctr" eaLnBrk="0" hangingPunct="0"/>
            <a:r>
              <a:rPr lang="de-DE" sz="900" b="0">
                <a:latin typeface="Tahoma" pitchFamily="34" charset="0"/>
              </a:rPr>
              <a:t>1 </a:t>
            </a:r>
            <a:r>
              <a:rPr lang="de-DE" sz="1000" b="0">
                <a:latin typeface="Tahoma" pitchFamily="34" charset="0"/>
              </a:rPr>
              <a:t>     </a:t>
            </a:r>
          </a:p>
        </p:txBody>
      </p:sp>
      <p:sp>
        <p:nvSpPr>
          <p:cNvPr id="9255" name="Rectangle 40"/>
          <p:cNvSpPr>
            <a:spLocks noChangeArrowheads="1"/>
          </p:cNvSpPr>
          <p:nvPr/>
        </p:nvSpPr>
        <p:spPr bwMode="auto">
          <a:xfrm>
            <a:off x="153988" y="839788"/>
            <a:ext cx="468312" cy="568325"/>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Li</a:t>
            </a:r>
            <a:endParaRPr lang="de-DE" sz="1800" b="0">
              <a:latin typeface="Tahoma" pitchFamily="34" charset="0"/>
            </a:endParaRPr>
          </a:p>
          <a:p>
            <a:pPr algn="ctr" eaLnBrk="0" hangingPunct="0"/>
            <a:r>
              <a:rPr lang="de-DE" sz="900" b="0">
                <a:latin typeface="Tahoma" pitchFamily="34" charset="0"/>
              </a:rPr>
              <a:t>3 </a:t>
            </a:r>
            <a:r>
              <a:rPr lang="de-DE" sz="1000" b="0">
                <a:latin typeface="Tahoma" pitchFamily="34" charset="0"/>
              </a:rPr>
              <a:t>     </a:t>
            </a:r>
          </a:p>
        </p:txBody>
      </p:sp>
      <p:sp>
        <p:nvSpPr>
          <p:cNvPr id="9256" name="Rectangle 41"/>
          <p:cNvSpPr>
            <a:spLocks noChangeArrowheads="1"/>
          </p:cNvSpPr>
          <p:nvPr/>
        </p:nvSpPr>
        <p:spPr bwMode="auto">
          <a:xfrm>
            <a:off x="153988" y="1436688"/>
            <a:ext cx="468312"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Na</a:t>
            </a:r>
            <a:endParaRPr lang="de-DE" sz="1800" b="0">
              <a:latin typeface="Tahoma" pitchFamily="34" charset="0"/>
            </a:endParaRPr>
          </a:p>
          <a:p>
            <a:pPr algn="ctr" eaLnBrk="0" hangingPunct="0"/>
            <a:r>
              <a:rPr lang="de-DE" sz="900" b="0">
                <a:latin typeface="Tahoma" pitchFamily="34" charset="0"/>
              </a:rPr>
              <a:t>11</a:t>
            </a:r>
            <a:r>
              <a:rPr lang="de-DE" sz="1000" b="0">
                <a:latin typeface="Tahoma" pitchFamily="34" charset="0"/>
              </a:rPr>
              <a:t>     </a:t>
            </a:r>
          </a:p>
        </p:txBody>
      </p:sp>
      <p:sp>
        <p:nvSpPr>
          <p:cNvPr id="9257" name="Rectangle 42"/>
          <p:cNvSpPr>
            <a:spLocks noChangeArrowheads="1"/>
          </p:cNvSpPr>
          <p:nvPr/>
        </p:nvSpPr>
        <p:spPr bwMode="auto">
          <a:xfrm>
            <a:off x="153988" y="2033588"/>
            <a:ext cx="468312"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K</a:t>
            </a:r>
            <a:endParaRPr lang="de-DE" sz="1800" b="0">
              <a:latin typeface="Tahoma" pitchFamily="34" charset="0"/>
            </a:endParaRPr>
          </a:p>
          <a:p>
            <a:pPr algn="ctr" eaLnBrk="0" hangingPunct="0"/>
            <a:r>
              <a:rPr lang="de-DE" sz="900" b="0">
                <a:latin typeface="Tahoma" pitchFamily="34" charset="0"/>
              </a:rPr>
              <a:t>19  </a:t>
            </a:r>
            <a:r>
              <a:rPr lang="de-DE" sz="1000" b="0">
                <a:latin typeface="Tahoma" pitchFamily="34" charset="0"/>
              </a:rPr>
              <a:t>    </a:t>
            </a:r>
          </a:p>
        </p:txBody>
      </p:sp>
      <p:sp>
        <p:nvSpPr>
          <p:cNvPr id="9258" name="Rectangle 43"/>
          <p:cNvSpPr>
            <a:spLocks noChangeArrowheads="1"/>
          </p:cNvSpPr>
          <p:nvPr/>
        </p:nvSpPr>
        <p:spPr bwMode="auto">
          <a:xfrm>
            <a:off x="153988" y="3225800"/>
            <a:ext cx="468312" cy="566738"/>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Cs</a:t>
            </a:r>
            <a:endParaRPr lang="de-DE" sz="1800" b="0">
              <a:latin typeface="Tahoma" pitchFamily="34" charset="0"/>
            </a:endParaRPr>
          </a:p>
          <a:p>
            <a:pPr algn="ctr" eaLnBrk="0" hangingPunct="0"/>
            <a:r>
              <a:rPr lang="de-DE" sz="900" b="0">
                <a:latin typeface="Tahoma" pitchFamily="34" charset="0"/>
              </a:rPr>
              <a:t>55</a:t>
            </a:r>
            <a:r>
              <a:rPr lang="de-DE" sz="1000" b="0">
                <a:latin typeface="Tahoma" pitchFamily="34" charset="0"/>
              </a:rPr>
              <a:t>      </a:t>
            </a:r>
          </a:p>
        </p:txBody>
      </p:sp>
      <p:sp>
        <p:nvSpPr>
          <p:cNvPr id="9259" name="Rectangle 44"/>
          <p:cNvSpPr>
            <a:spLocks noChangeArrowheads="1"/>
          </p:cNvSpPr>
          <p:nvPr/>
        </p:nvSpPr>
        <p:spPr bwMode="auto">
          <a:xfrm>
            <a:off x="153988" y="2624138"/>
            <a:ext cx="468312"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Rb</a:t>
            </a:r>
            <a:endParaRPr lang="de-DE" sz="1800" b="0">
              <a:latin typeface="Tahoma" pitchFamily="34" charset="0"/>
            </a:endParaRPr>
          </a:p>
          <a:p>
            <a:pPr algn="ctr" eaLnBrk="0" hangingPunct="0"/>
            <a:r>
              <a:rPr lang="de-DE" sz="900" b="0">
                <a:latin typeface="Tahoma" pitchFamily="34" charset="0"/>
              </a:rPr>
              <a:t>37 </a:t>
            </a:r>
            <a:r>
              <a:rPr lang="de-DE" sz="1000" b="0">
                <a:latin typeface="Tahoma" pitchFamily="34" charset="0"/>
              </a:rPr>
              <a:t>     </a:t>
            </a:r>
          </a:p>
        </p:txBody>
      </p:sp>
      <p:sp>
        <p:nvSpPr>
          <p:cNvPr id="9260" name="Rectangle 45"/>
          <p:cNvSpPr>
            <a:spLocks noChangeArrowheads="1"/>
          </p:cNvSpPr>
          <p:nvPr/>
        </p:nvSpPr>
        <p:spPr bwMode="auto">
          <a:xfrm>
            <a:off x="635000" y="2033588"/>
            <a:ext cx="466725"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Ca</a:t>
            </a:r>
            <a:endParaRPr lang="de-DE" sz="1800" b="0">
              <a:latin typeface="Tahoma" pitchFamily="34" charset="0"/>
            </a:endParaRPr>
          </a:p>
          <a:p>
            <a:pPr algn="ctr" eaLnBrk="0" hangingPunct="0"/>
            <a:r>
              <a:rPr lang="de-DE" sz="900" b="0">
                <a:latin typeface="Tahoma" pitchFamily="34" charset="0"/>
              </a:rPr>
              <a:t>20 </a:t>
            </a:r>
            <a:r>
              <a:rPr lang="de-DE" sz="1000" b="0">
                <a:latin typeface="Tahoma" pitchFamily="34" charset="0"/>
              </a:rPr>
              <a:t>     </a:t>
            </a:r>
          </a:p>
        </p:txBody>
      </p:sp>
      <p:sp>
        <p:nvSpPr>
          <p:cNvPr id="9261" name="Rectangle 46"/>
          <p:cNvSpPr>
            <a:spLocks noChangeArrowheads="1"/>
          </p:cNvSpPr>
          <p:nvPr/>
        </p:nvSpPr>
        <p:spPr bwMode="auto">
          <a:xfrm>
            <a:off x="2590800" y="2616200"/>
            <a:ext cx="468313" cy="566738"/>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Mo</a:t>
            </a:r>
            <a:endParaRPr lang="de-DE" sz="1800" b="0">
              <a:latin typeface="Tahoma" pitchFamily="34" charset="0"/>
            </a:endParaRPr>
          </a:p>
          <a:p>
            <a:pPr algn="ctr" eaLnBrk="0" hangingPunct="0"/>
            <a:r>
              <a:rPr lang="de-DE" sz="900" b="0">
                <a:latin typeface="Tahoma" pitchFamily="34" charset="0"/>
              </a:rPr>
              <a:t>42 </a:t>
            </a:r>
            <a:r>
              <a:rPr lang="de-DE" sz="1000" b="0">
                <a:latin typeface="Tahoma" pitchFamily="34" charset="0"/>
              </a:rPr>
              <a:t>     </a:t>
            </a:r>
          </a:p>
        </p:txBody>
      </p:sp>
      <p:sp>
        <p:nvSpPr>
          <p:cNvPr id="9262" name="Rectangle 47"/>
          <p:cNvSpPr>
            <a:spLocks noChangeArrowheads="1"/>
          </p:cNvSpPr>
          <p:nvPr/>
        </p:nvSpPr>
        <p:spPr bwMode="auto">
          <a:xfrm>
            <a:off x="2098675" y="2616200"/>
            <a:ext cx="466725" cy="566738"/>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Nb</a:t>
            </a:r>
            <a:endParaRPr lang="de-DE" sz="1800" b="0">
              <a:latin typeface="Tahoma" pitchFamily="34" charset="0"/>
            </a:endParaRPr>
          </a:p>
          <a:p>
            <a:pPr algn="ctr" eaLnBrk="0" hangingPunct="0"/>
            <a:r>
              <a:rPr lang="de-DE" sz="900" b="0">
                <a:latin typeface="Tahoma" pitchFamily="34" charset="0"/>
              </a:rPr>
              <a:t>41 </a:t>
            </a:r>
            <a:r>
              <a:rPr lang="de-DE" sz="1000" b="0">
                <a:latin typeface="Tahoma" pitchFamily="34" charset="0"/>
              </a:rPr>
              <a:t>     </a:t>
            </a:r>
          </a:p>
        </p:txBody>
      </p:sp>
      <p:sp>
        <p:nvSpPr>
          <p:cNvPr id="9263" name="Rectangle 48"/>
          <p:cNvSpPr>
            <a:spLocks noChangeArrowheads="1"/>
          </p:cNvSpPr>
          <p:nvPr/>
        </p:nvSpPr>
        <p:spPr bwMode="auto">
          <a:xfrm>
            <a:off x="635000" y="2624138"/>
            <a:ext cx="466725"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dirty="0">
                <a:latin typeface="Tahoma" pitchFamily="34" charset="0"/>
              </a:rPr>
              <a:t>Sr</a:t>
            </a:r>
            <a:endParaRPr lang="de-DE" sz="1800" b="0" dirty="0">
              <a:latin typeface="Tahoma" pitchFamily="34" charset="0"/>
            </a:endParaRPr>
          </a:p>
          <a:p>
            <a:pPr algn="ctr" eaLnBrk="0" hangingPunct="0"/>
            <a:r>
              <a:rPr lang="de-DE" sz="900" b="0" dirty="0">
                <a:latin typeface="Tahoma" pitchFamily="34" charset="0"/>
              </a:rPr>
              <a:t>38 </a:t>
            </a:r>
            <a:r>
              <a:rPr lang="de-DE" sz="1000" b="0" dirty="0">
                <a:latin typeface="Tahoma" pitchFamily="34" charset="0"/>
              </a:rPr>
              <a:t>     </a:t>
            </a:r>
          </a:p>
        </p:txBody>
      </p:sp>
      <p:sp>
        <p:nvSpPr>
          <p:cNvPr id="9264" name="Rectangle 49"/>
          <p:cNvSpPr>
            <a:spLocks noChangeArrowheads="1"/>
          </p:cNvSpPr>
          <p:nvPr/>
        </p:nvSpPr>
        <p:spPr bwMode="auto">
          <a:xfrm>
            <a:off x="4056063" y="2616200"/>
            <a:ext cx="466725" cy="566738"/>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Rh</a:t>
            </a:r>
            <a:endParaRPr lang="de-DE" sz="1800" b="0">
              <a:latin typeface="Tahoma" pitchFamily="34" charset="0"/>
            </a:endParaRPr>
          </a:p>
          <a:p>
            <a:pPr algn="ctr" eaLnBrk="0" hangingPunct="0"/>
            <a:r>
              <a:rPr lang="de-DE" sz="900" b="0">
                <a:latin typeface="Tahoma" pitchFamily="34" charset="0"/>
              </a:rPr>
              <a:t>45</a:t>
            </a:r>
            <a:r>
              <a:rPr lang="de-DE" sz="1000" b="0">
                <a:latin typeface="Tahoma" pitchFamily="34" charset="0"/>
              </a:rPr>
              <a:t>    </a:t>
            </a:r>
          </a:p>
        </p:txBody>
      </p:sp>
      <p:sp>
        <p:nvSpPr>
          <p:cNvPr id="9265" name="Rectangle 50"/>
          <p:cNvSpPr>
            <a:spLocks noChangeArrowheads="1"/>
          </p:cNvSpPr>
          <p:nvPr/>
        </p:nvSpPr>
        <p:spPr bwMode="auto">
          <a:xfrm>
            <a:off x="4548188" y="2616200"/>
            <a:ext cx="468312" cy="566738"/>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Pd</a:t>
            </a:r>
            <a:endParaRPr lang="de-DE" sz="1800" b="0">
              <a:latin typeface="Tahoma" pitchFamily="34" charset="0"/>
            </a:endParaRPr>
          </a:p>
          <a:p>
            <a:pPr algn="ctr" eaLnBrk="0" hangingPunct="0"/>
            <a:r>
              <a:rPr lang="de-DE" sz="900" b="0">
                <a:latin typeface="Tahoma" pitchFamily="34" charset="0"/>
              </a:rPr>
              <a:t>46 </a:t>
            </a:r>
            <a:r>
              <a:rPr lang="de-DE" sz="1000" b="0">
                <a:latin typeface="Tahoma" pitchFamily="34" charset="0"/>
              </a:rPr>
              <a:t>     </a:t>
            </a:r>
          </a:p>
        </p:txBody>
      </p:sp>
      <p:sp>
        <p:nvSpPr>
          <p:cNvPr id="9266" name="Rectangle 51"/>
          <p:cNvSpPr>
            <a:spLocks noChangeArrowheads="1"/>
          </p:cNvSpPr>
          <p:nvPr/>
        </p:nvSpPr>
        <p:spPr bwMode="auto">
          <a:xfrm>
            <a:off x="1603375" y="2616200"/>
            <a:ext cx="466344" cy="566738"/>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dirty="0">
                <a:latin typeface="Tahoma" pitchFamily="34" charset="0"/>
              </a:rPr>
              <a:t>Zr</a:t>
            </a:r>
            <a:endParaRPr lang="de-DE" sz="1800" b="0" dirty="0">
              <a:latin typeface="Tahoma" pitchFamily="34" charset="0"/>
            </a:endParaRPr>
          </a:p>
          <a:p>
            <a:pPr algn="ctr" eaLnBrk="0" hangingPunct="0"/>
            <a:r>
              <a:rPr lang="de-DE" sz="900" b="0" dirty="0">
                <a:latin typeface="Tahoma" pitchFamily="34" charset="0"/>
              </a:rPr>
              <a:t>40 </a:t>
            </a:r>
            <a:r>
              <a:rPr lang="de-DE" sz="1000" b="0" dirty="0">
                <a:latin typeface="Tahoma" pitchFamily="34" charset="0"/>
              </a:rPr>
              <a:t>     </a:t>
            </a:r>
          </a:p>
        </p:txBody>
      </p:sp>
      <p:sp>
        <p:nvSpPr>
          <p:cNvPr id="9267" name="Rectangle 52"/>
          <p:cNvSpPr>
            <a:spLocks noChangeArrowheads="1"/>
          </p:cNvSpPr>
          <p:nvPr/>
        </p:nvSpPr>
        <p:spPr bwMode="auto">
          <a:xfrm>
            <a:off x="3562350" y="2616200"/>
            <a:ext cx="466725" cy="566738"/>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Ru</a:t>
            </a:r>
            <a:endParaRPr lang="de-DE" sz="1800" b="0">
              <a:latin typeface="Tahoma" pitchFamily="34" charset="0"/>
            </a:endParaRPr>
          </a:p>
          <a:p>
            <a:pPr algn="ctr" eaLnBrk="0" hangingPunct="0"/>
            <a:r>
              <a:rPr lang="de-DE" sz="900" b="0">
                <a:latin typeface="Tahoma" pitchFamily="34" charset="0"/>
              </a:rPr>
              <a:t>44 </a:t>
            </a:r>
            <a:r>
              <a:rPr lang="de-DE" sz="1000" b="0">
                <a:latin typeface="Tahoma" pitchFamily="34" charset="0"/>
              </a:rPr>
              <a:t>     </a:t>
            </a:r>
          </a:p>
        </p:txBody>
      </p:sp>
      <p:sp>
        <p:nvSpPr>
          <p:cNvPr id="9268" name="Rectangle 53"/>
          <p:cNvSpPr>
            <a:spLocks noChangeArrowheads="1"/>
          </p:cNvSpPr>
          <p:nvPr/>
        </p:nvSpPr>
        <p:spPr bwMode="auto">
          <a:xfrm>
            <a:off x="2590800" y="3217863"/>
            <a:ext cx="468313"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W</a:t>
            </a:r>
            <a:endParaRPr lang="de-DE" sz="1800" b="0">
              <a:latin typeface="Tahoma" pitchFamily="34" charset="0"/>
            </a:endParaRPr>
          </a:p>
          <a:p>
            <a:pPr algn="ctr" eaLnBrk="0" hangingPunct="0"/>
            <a:r>
              <a:rPr lang="de-DE" sz="900" b="0">
                <a:latin typeface="Tahoma" pitchFamily="34" charset="0"/>
              </a:rPr>
              <a:t>74 </a:t>
            </a:r>
            <a:r>
              <a:rPr lang="de-DE" sz="1000" b="0">
                <a:latin typeface="Tahoma" pitchFamily="34" charset="0"/>
              </a:rPr>
              <a:t>     </a:t>
            </a:r>
          </a:p>
        </p:txBody>
      </p:sp>
      <p:sp>
        <p:nvSpPr>
          <p:cNvPr id="9269" name="Rectangle 54"/>
          <p:cNvSpPr>
            <a:spLocks noChangeArrowheads="1"/>
          </p:cNvSpPr>
          <p:nvPr/>
        </p:nvSpPr>
        <p:spPr bwMode="auto">
          <a:xfrm>
            <a:off x="2098675" y="3217863"/>
            <a:ext cx="466725"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dirty="0">
                <a:latin typeface="Tahoma" pitchFamily="34" charset="0"/>
              </a:rPr>
              <a:t>Ta</a:t>
            </a:r>
            <a:endParaRPr lang="de-DE" sz="1800" b="0" dirty="0">
              <a:latin typeface="Tahoma" pitchFamily="34" charset="0"/>
            </a:endParaRPr>
          </a:p>
          <a:p>
            <a:pPr algn="ctr" eaLnBrk="0" hangingPunct="0"/>
            <a:r>
              <a:rPr lang="de-DE" sz="900" b="0" dirty="0">
                <a:latin typeface="Tahoma" pitchFamily="34" charset="0"/>
              </a:rPr>
              <a:t>73 </a:t>
            </a:r>
            <a:r>
              <a:rPr lang="de-DE" sz="1000" b="0" dirty="0">
                <a:latin typeface="Tahoma" pitchFamily="34" charset="0"/>
              </a:rPr>
              <a:t>     </a:t>
            </a:r>
          </a:p>
        </p:txBody>
      </p:sp>
      <p:sp>
        <p:nvSpPr>
          <p:cNvPr id="9270" name="Rectangle 55"/>
          <p:cNvSpPr>
            <a:spLocks noChangeArrowheads="1"/>
          </p:cNvSpPr>
          <p:nvPr/>
        </p:nvSpPr>
        <p:spPr bwMode="auto">
          <a:xfrm>
            <a:off x="1124712" y="3218688"/>
            <a:ext cx="466725" cy="596900"/>
          </a:xfrm>
          <a:prstGeom prst="rect">
            <a:avLst/>
          </a:prstGeom>
          <a:solidFill>
            <a:schemeClr val="folHlink"/>
          </a:solidFill>
          <a:ln w="19050">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dirty="0">
                <a:latin typeface="Tahoma" pitchFamily="34" charset="0"/>
              </a:rPr>
              <a:t>La</a:t>
            </a:r>
            <a:endParaRPr lang="de-DE" sz="1800" b="0" dirty="0">
              <a:latin typeface="Tahoma" pitchFamily="34" charset="0"/>
            </a:endParaRPr>
          </a:p>
          <a:p>
            <a:pPr algn="ctr" eaLnBrk="0" hangingPunct="0"/>
            <a:r>
              <a:rPr lang="de-DE" sz="900" b="0" dirty="0">
                <a:latin typeface="Tahoma" pitchFamily="34" charset="0"/>
              </a:rPr>
              <a:t>       </a:t>
            </a:r>
            <a:r>
              <a:rPr lang="de-DE" sz="900" b="0" dirty="0" smtClean="0">
                <a:latin typeface="Tahoma" pitchFamily="34" charset="0"/>
              </a:rPr>
              <a:t>57   71 </a:t>
            </a:r>
            <a:r>
              <a:rPr lang="de-DE" sz="1000" b="0" dirty="0" smtClean="0">
                <a:latin typeface="Tahoma" pitchFamily="34" charset="0"/>
              </a:rPr>
              <a:t>     </a:t>
            </a:r>
            <a:endParaRPr lang="de-DE" sz="1000" b="0" dirty="0">
              <a:latin typeface="Tahoma" pitchFamily="34" charset="0"/>
            </a:endParaRPr>
          </a:p>
        </p:txBody>
      </p:sp>
      <p:sp>
        <p:nvSpPr>
          <p:cNvPr id="9271" name="Rectangle 56"/>
          <p:cNvSpPr>
            <a:spLocks noChangeArrowheads="1"/>
          </p:cNvSpPr>
          <p:nvPr/>
        </p:nvSpPr>
        <p:spPr bwMode="auto">
          <a:xfrm>
            <a:off x="4056063" y="3217863"/>
            <a:ext cx="466725"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Ir</a:t>
            </a:r>
            <a:endParaRPr lang="de-DE" sz="1800" b="0">
              <a:latin typeface="Tahoma" pitchFamily="34" charset="0"/>
            </a:endParaRPr>
          </a:p>
          <a:p>
            <a:pPr algn="ctr" eaLnBrk="0" hangingPunct="0"/>
            <a:r>
              <a:rPr lang="de-DE" sz="900" b="0">
                <a:latin typeface="Tahoma" pitchFamily="34" charset="0"/>
              </a:rPr>
              <a:t>77 </a:t>
            </a:r>
            <a:r>
              <a:rPr lang="de-DE" sz="1000" b="0">
                <a:latin typeface="Tahoma" pitchFamily="34" charset="0"/>
              </a:rPr>
              <a:t>     </a:t>
            </a:r>
          </a:p>
        </p:txBody>
      </p:sp>
      <p:sp>
        <p:nvSpPr>
          <p:cNvPr id="9272" name="Rectangle 57"/>
          <p:cNvSpPr>
            <a:spLocks noChangeArrowheads="1"/>
          </p:cNvSpPr>
          <p:nvPr/>
        </p:nvSpPr>
        <p:spPr bwMode="auto">
          <a:xfrm>
            <a:off x="4548188" y="3217863"/>
            <a:ext cx="468312"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Pt</a:t>
            </a:r>
            <a:endParaRPr lang="de-DE" sz="1800" b="0">
              <a:latin typeface="Tahoma" pitchFamily="34" charset="0"/>
            </a:endParaRPr>
          </a:p>
          <a:p>
            <a:pPr algn="ctr" eaLnBrk="0" hangingPunct="0"/>
            <a:r>
              <a:rPr lang="de-DE" sz="900" b="0">
                <a:latin typeface="Tahoma" pitchFamily="34" charset="0"/>
              </a:rPr>
              <a:t>78 </a:t>
            </a:r>
            <a:r>
              <a:rPr lang="de-DE" sz="1000" b="0">
                <a:latin typeface="Tahoma" pitchFamily="34" charset="0"/>
              </a:rPr>
              <a:t>     </a:t>
            </a:r>
          </a:p>
        </p:txBody>
      </p:sp>
      <p:sp>
        <p:nvSpPr>
          <p:cNvPr id="9273" name="Rectangle 58"/>
          <p:cNvSpPr>
            <a:spLocks noChangeArrowheads="1"/>
          </p:cNvSpPr>
          <p:nvPr/>
        </p:nvSpPr>
        <p:spPr bwMode="auto">
          <a:xfrm>
            <a:off x="1603375" y="3217863"/>
            <a:ext cx="466725" cy="566737"/>
          </a:xfrm>
          <a:prstGeom prst="rect">
            <a:avLst/>
          </a:prstGeom>
          <a:solidFill>
            <a:schemeClr val="bg1"/>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endParaRPr lang="de-DE" sz="1000" b="0">
              <a:latin typeface="Tahoma" pitchFamily="34" charset="0"/>
            </a:endParaRPr>
          </a:p>
        </p:txBody>
      </p:sp>
      <p:sp>
        <p:nvSpPr>
          <p:cNvPr id="9274" name="Rectangle 59"/>
          <p:cNvSpPr>
            <a:spLocks noChangeArrowheads="1"/>
          </p:cNvSpPr>
          <p:nvPr/>
        </p:nvSpPr>
        <p:spPr bwMode="auto">
          <a:xfrm>
            <a:off x="3562350" y="3217863"/>
            <a:ext cx="466725"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dirty="0">
                <a:latin typeface="Tahoma" pitchFamily="34" charset="0"/>
              </a:rPr>
              <a:t>Os</a:t>
            </a:r>
            <a:endParaRPr lang="de-DE" sz="1800" b="0" dirty="0">
              <a:latin typeface="Tahoma" pitchFamily="34" charset="0"/>
            </a:endParaRPr>
          </a:p>
          <a:p>
            <a:pPr algn="ctr" eaLnBrk="0" hangingPunct="0"/>
            <a:r>
              <a:rPr lang="de-DE" sz="900" b="0" dirty="0">
                <a:latin typeface="Tahoma" pitchFamily="34" charset="0"/>
              </a:rPr>
              <a:t>76 </a:t>
            </a:r>
            <a:r>
              <a:rPr lang="de-DE" sz="1000" b="0" dirty="0">
                <a:latin typeface="Tahoma" pitchFamily="34" charset="0"/>
              </a:rPr>
              <a:t>     </a:t>
            </a:r>
          </a:p>
        </p:txBody>
      </p:sp>
      <p:sp>
        <p:nvSpPr>
          <p:cNvPr id="9275" name="Rectangle 60"/>
          <p:cNvSpPr>
            <a:spLocks noChangeArrowheads="1"/>
          </p:cNvSpPr>
          <p:nvPr/>
        </p:nvSpPr>
        <p:spPr bwMode="auto">
          <a:xfrm>
            <a:off x="3070225" y="3217863"/>
            <a:ext cx="466725" cy="566737"/>
          </a:xfrm>
          <a:prstGeom prst="rect">
            <a:avLst/>
          </a:prstGeom>
          <a:solidFill>
            <a:schemeClr val="bg1"/>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endParaRPr lang="de-DE" sz="1000" b="0">
              <a:latin typeface="Tahoma" pitchFamily="34" charset="0"/>
            </a:endParaRPr>
          </a:p>
        </p:txBody>
      </p:sp>
      <p:sp>
        <p:nvSpPr>
          <p:cNvPr id="9276" name="Rectangle 61"/>
          <p:cNvSpPr>
            <a:spLocks noChangeArrowheads="1"/>
          </p:cNvSpPr>
          <p:nvPr/>
        </p:nvSpPr>
        <p:spPr bwMode="auto">
          <a:xfrm>
            <a:off x="635000" y="3814763"/>
            <a:ext cx="466725" cy="566737"/>
          </a:xfrm>
          <a:prstGeom prst="rect">
            <a:avLst/>
          </a:prstGeom>
          <a:solidFill>
            <a:schemeClr val="bg1"/>
          </a:solidFill>
          <a:ln w="9525">
            <a:solidFill>
              <a:schemeClr val="tx1"/>
            </a:solidFill>
            <a:miter lim="800000"/>
            <a:headEnd/>
            <a:tailEnd/>
          </a:ln>
          <a:effectLst>
            <a:prstShdw prst="shdw17" dist="17961" dir="2700000">
              <a:schemeClr val="bg2"/>
            </a:prstShdw>
          </a:effectLst>
        </p:spPr>
        <p:txBody>
          <a:bodyPr wrap="none" anchor="ctr"/>
          <a:lstStyle/>
          <a:p>
            <a:pPr eaLnBrk="0" hangingPunct="0"/>
            <a:endParaRPr lang="de-DE" sz="1000" b="0">
              <a:latin typeface="Tahoma" pitchFamily="34" charset="0"/>
            </a:endParaRPr>
          </a:p>
        </p:txBody>
      </p:sp>
      <p:sp>
        <p:nvSpPr>
          <p:cNvPr id="9277" name="Rectangle 62"/>
          <p:cNvSpPr>
            <a:spLocks noChangeArrowheads="1"/>
          </p:cNvSpPr>
          <p:nvPr/>
        </p:nvSpPr>
        <p:spPr bwMode="auto">
          <a:xfrm>
            <a:off x="1116013" y="3822700"/>
            <a:ext cx="438150" cy="566738"/>
          </a:xfrm>
          <a:prstGeom prst="rect">
            <a:avLst/>
          </a:prstGeom>
          <a:solidFill>
            <a:schemeClr val="bg1"/>
          </a:solidFill>
          <a:ln w="12700">
            <a:solidFill>
              <a:schemeClr val="tx1"/>
            </a:solidFill>
            <a:miter lim="800000"/>
            <a:headEnd/>
            <a:tailEnd/>
          </a:ln>
          <a:effectLst>
            <a:prstShdw prst="shdw17" dist="17961" dir="2700000">
              <a:schemeClr val="bg2"/>
            </a:prstShdw>
          </a:effectLst>
        </p:spPr>
        <p:txBody>
          <a:bodyPr wrap="none" anchor="ctr"/>
          <a:lstStyle/>
          <a:p>
            <a:pPr algn="ctr" eaLnBrk="0" hangingPunct="0"/>
            <a:endParaRPr lang="de-DE" sz="1000" b="0">
              <a:latin typeface="Tahoma" pitchFamily="34" charset="0"/>
            </a:endParaRPr>
          </a:p>
        </p:txBody>
      </p:sp>
      <p:sp>
        <p:nvSpPr>
          <p:cNvPr id="9278" name="Rectangle 63"/>
          <p:cNvSpPr>
            <a:spLocks noChangeArrowheads="1"/>
          </p:cNvSpPr>
          <p:nvPr/>
        </p:nvSpPr>
        <p:spPr bwMode="auto">
          <a:xfrm>
            <a:off x="635000" y="1436688"/>
            <a:ext cx="466725"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Mg</a:t>
            </a:r>
            <a:endParaRPr lang="de-DE" sz="1800" b="0">
              <a:latin typeface="Tahoma" pitchFamily="34" charset="0"/>
            </a:endParaRPr>
          </a:p>
          <a:p>
            <a:pPr algn="ctr" eaLnBrk="0" hangingPunct="0"/>
            <a:r>
              <a:rPr lang="de-DE" sz="900" b="0">
                <a:latin typeface="Tahoma" pitchFamily="34" charset="0"/>
              </a:rPr>
              <a:t>12 </a:t>
            </a:r>
            <a:r>
              <a:rPr lang="de-DE" sz="1000" b="0">
                <a:latin typeface="Tahoma" pitchFamily="34" charset="0"/>
              </a:rPr>
              <a:t>     </a:t>
            </a:r>
          </a:p>
        </p:txBody>
      </p:sp>
      <p:sp>
        <p:nvSpPr>
          <p:cNvPr id="9279" name="Rectangle 64"/>
          <p:cNvSpPr>
            <a:spLocks noChangeArrowheads="1"/>
          </p:cNvSpPr>
          <p:nvPr/>
        </p:nvSpPr>
        <p:spPr bwMode="auto">
          <a:xfrm>
            <a:off x="635000" y="839788"/>
            <a:ext cx="466725" cy="568325"/>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Be</a:t>
            </a:r>
            <a:endParaRPr lang="de-DE" sz="1800" b="0">
              <a:latin typeface="Tahoma" pitchFamily="34" charset="0"/>
            </a:endParaRPr>
          </a:p>
          <a:p>
            <a:pPr algn="ctr" eaLnBrk="0" hangingPunct="0"/>
            <a:r>
              <a:rPr lang="de-DE" sz="900" b="0">
                <a:latin typeface="Tahoma" pitchFamily="34" charset="0"/>
              </a:rPr>
              <a:t>4 </a:t>
            </a:r>
            <a:r>
              <a:rPr lang="de-DE" sz="1000" b="0">
                <a:latin typeface="Tahoma" pitchFamily="34" charset="0"/>
              </a:rPr>
              <a:t>     </a:t>
            </a:r>
          </a:p>
        </p:txBody>
      </p:sp>
      <p:sp>
        <p:nvSpPr>
          <p:cNvPr id="9280" name="Rectangle 65"/>
          <p:cNvSpPr>
            <a:spLocks noChangeArrowheads="1"/>
          </p:cNvSpPr>
          <p:nvPr/>
        </p:nvSpPr>
        <p:spPr bwMode="auto">
          <a:xfrm>
            <a:off x="8494713" y="1430338"/>
            <a:ext cx="468312"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dirty="0">
                <a:latin typeface="Tahoma" pitchFamily="34" charset="0"/>
              </a:rPr>
              <a:t>Ar</a:t>
            </a:r>
            <a:endParaRPr lang="de-DE" sz="1800" b="0" dirty="0">
              <a:latin typeface="Tahoma" pitchFamily="34" charset="0"/>
            </a:endParaRPr>
          </a:p>
          <a:p>
            <a:pPr algn="ctr" eaLnBrk="0" hangingPunct="0"/>
            <a:r>
              <a:rPr lang="de-DE" sz="900" b="0" dirty="0">
                <a:latin typeface="Tahoma" pitchFamily="34" charset="0"/>
              </a:rPr>
              <a:t>18 </a:t>
            </a:r>
            <a:r>
              <a:rPr lang="de-DE" sz="1000" b="0" dirty="0">
                <a:latin typeface="Tahoma" pitchFamily="34" charset="0"/>
              </a:rPr>
              <a:t>     </a:t>
            </a:r>
          </a:p>
        </p:txBody>
      </p:sp>
      <p:sp>
        <p:nvSpPr>
          <p:cNvPr id="9281" name="Rectangle 66"/>
          <p:cNvSpPr>
            <a:spLocks noChangeArrowheads="1"/>
          </p:cNvSpPr>
          <p:nvPr/>
        </p:nvSpPr>
        <p:spPr bwMode="auto">
          <a:xfrm>
            <a:off x="8004175" y="1426464"/>
            <a:ext cx="468313"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dirty="0">
                <a:latin typeface="Tahoma" pitchFamily="34" charset="0"/>
              </a:rPr>
              <a:t>Cl</a:t>
            </a:r>
            <a:endParaRPr lang="de-DE" sz="1800" b="0" dirty="0">
              <a:latin typeface="Tahoma" pitchFamily="34" charset="0"/>
            </a:endParaRPr>
          </a:p>
          <a:p>
            <a:pPr algn="ctr" eaLnBrk="0" hangingPunct="0"/>
            <a:r>
              <a:rPr lang="de-DE" sz="900" b="0" dirty="0">
                <a:latin typeface="Tahoma" pitchFamily="34" charset="0"/>
              </a:rPr>
              <a:t>17</a:t>
            </a:r>
            <a:r>
              <a:rPr lang="de-DE" sz="1000" b="0" dirty="0">
                <a:latin typeface="Tahoma" pitchFamily="34" charset="0"/>
              </a:rPr>
              <a:t>     </a:t>
            </a:r>
          </a:p>
        </p:txBody>
      </p:sp>
      <p:sp>
        <p:nvSpPr>
          <p:cNvPr id="9282" name="Rectangle 67"/>
          <p:cNvSpPr>
            <a:spLocks noChangeArrowheads="1"/>
          </p:cNvSpPr>
          <p:nvPr/>
        </p:nvSpPr>
        <p:spPr bwMode="auto">
          <a:xfrm>
            <a:off x="7508875" y="1430338"/>
            <a:ext cx="468313"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S</a:t>
            </a:r>
            <a:endParaRPr lang="de-DE" sz="1800" b="0">
              <a:latin typeface="Tahoma" pitchFamily="34" charset="0"/>
            </a:endParaRPr>
          </a:p>
          <a:p>
            <a:pPr algn="ctr" eaLnBrk="0" hangingPunct="0"/>
            <a:r>
              <a:rPr lang="de-DE" sz="900" b="0">
                <a:latin typeface="Tahoma" pitchFamily="34" charset="0"/>
              </a:rPr>
              <a:t>16 </a:t>
            </a:r>
            <a:r>
              <a:rPr lang="de-DE" sz="1000" b="0">
                <a:latin typeface="Tahoma" pitchFamily="34" charset="0"/>
              </a:rPr>
              <a:t>     </a:t>
            </a:r>
          </a:p>
        </p:txBody>
      </p:sp>
      <p:sp>
        <p:nvSpPr>
          <p:cNvPr id="9283" name="Rectangle 68"/>
          <p:cNvSpPr>
            <a:spLocks noChangeArrowheads="1"/>
          </p:cNvSpPr>
          <p:nvPr/>
        </p:nvSpPr>
        <p:spPr bwMode="auto">
          <a:xfrm>
            <a:off x="7015163" y="1430338"/>
            <a:ext cx="468312"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P</a:t>
            </a:r>
            <a:endParaRPr lang="de-DE" sz="1800" b="0">
              <a:latin typeface="Tahoma" pitchFamily="34" charset="0"/>
            </a:endParaRPr>
          </a:p>
          <a:p>
            <a:pPr algn="ctr" eaLnBrk="0" hangingPunct="0"/>
            <a:r>
              <a:rPr lang="de-DE" sz="900" b="0">
                <a:latin typeface="Tahoma" pitchFamily="34" charset="0"/>
              </a:rPr>
              <a:t>15 </a:t>
            </a:r>
            <a:r>
              <a:rPr lang="de-DE" sz="1000" b="0">
                <a:latin typeface="Tahoma" pitchFamily="34" charset="0"/>
              </a:rPr>
              <a:t>     </a:t>
            </a:r>
          </a:p>
        </p:txBody>
      </p:sp>
      <p:sp>
        <p:nvSpPr>
          <p:cNvPr id="2" name="Rectangle 69"/>
          <p:cNvSpPr>
            <a:spLocks noChangeArrowheads="1"/>
          </p:cNvSpPr>
          <p:nvPr/>
        </p:nvSpPr>
        <p:spPr bwMode="auto">
          <a:xfrm>
            <a:off x="6521450" y="1430338"/>
            <a:ext cx="468313"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Si</a:t>
            </a:r>
            <a:endParaRPr lang="de-DE" sz="1800" b="0">
              <a:latin typeface="Tahoma" pitchFamily="34" charset="0"/>
            </a:endParaRPr>
          </a:p>
          <a:p>
            <a:pPr algn="ctr" eaLnBrk="0" hangingPunct="0"/>
            <a:r>
              <a:rPr lang="de-DE" sz="900" b="0">
                <a:latin typeface="Tahoma" pitchFamily="34" charset="0"/>
              </a:rPr>
              <a:t>14</a:t>
            </a:r>
            <a:r>
              <a:rPr lang="de-DE" sz="1000" b="0">
                <a:latin typeface="Tahoma" pitchFamily="34" charset="0"/>
              </a:rPr>
              <a:t>     </a:t>
            </a:r>
          </a:p>
        </p:txBody>
      </p:sp>
      <p:sp>
        <p:nvSpPr>
          <p:cNvPr id="9285" name="Rectangle 70"/>
          <p:cNvSpPr>
            <a:spLocks noChangeArrowheads="1"/>
          </p:cNvSpPr>
          <p:nvPr/>
        </p:nvSpPr>
        <p:spPr bwMode="auto">
          <a:xfrm>
            <a:off x="6029325" y="1430338"/>
            <a:ext cx="468313"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Al</a:t>
            </a:r>
            <a:endParaRPr lang="de-DE" sz="1800" b="0">
              <a:latin typeface="Tahoma" pitchFamily="34" charset="0"/>
            </a:endParaRPr>
          </a:p>
          <a:p>
            <a:pPr algn="ctr" eaLnBrk="0" hangingPunct="0"/>
            <a:r>
              <a:rPr lang="de-DE" sz="900" b="0">
                <a:latin typeface="Tahoma" pitchFamily="34" charset="0"/>
              </a:rPr>
              <a:t>13 </a:t>
            </a:r>
            <a:r>
              <a:rPr lang="de-DE" sz="1000" b="0">
                <a:latin typeface="Tahoma" pitchFamily="34" charset="0"/>
              </a:rPr>
              <a:t>     </a:t>
            </a:r>
          </a:p>
        </p:txBody>
      </p:sp>
      <p:sp>
        <p:nvSpPr>
          <p:cNvPr id="9286" name="Rectangle 71"/>
          <p:cNvSpPr>
            <a:spLocks noChangeArrowheads="1"/>
          </p:cNvSpPr>
          <p:nvPr/>
        </p:nvSpPr>
        <p:spPr bwMode="auto">
          <a:xfrm>
            <a:off x="8494713" y="833438"/>
            <a:ext cx="468312"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Ne</a:t>
            </a:r>
            <a:endParaRPr lang="de-DE" sz="1800" b="0">
              <a:latin typeface="Tahoma" pitchFamily="34" charset="0"/>
            </a:endParaRPr>
          </a:p>
          <a:p>
            <a:pPr algn="ctr" eaLnBrk="0" hangingPunct="0"/>
            <a:r>
              <a:rPr lang="de-DE" sz="900" b="0">
                <a:latin typeface="Tahoma" pitchFamily="34" charset="0"/>
              </a:rPr>
              <a:t>10 </a:t>
            </a:r>
            <a:r>
              <a:rPr lang="de-DE" sz="1000" b="0">
                <a:latin typeface="Tahoma" pitchFamily="34" charset="0"/>
              </a:rPr>
              <a:t>     </a:t>
            </a:r>
          </a:p>
        </p:txBody>
      </p:sp>
      <p:sp>
        <p:nvSpPr>
          <p:cNvPr id="9287" name="Rectangle 72"/>
          <p:cNvSpPr>
            <a:spLocks noChangeArrowheads="1"/>
          </p:cNvSpPr>
          <p:nvPr/>
        </p:nvSpPr>
        <p:spPr bwMode="auto">
          <a:xfrm>
            <a:off x="8004175" y="839788"/>
            <a:ext cx="468313" cy="568325"/>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F</a:t>
            </a:r>
            <a:endParaRPr lang="de-DE" sz="1800" b="0">
              <a:latin typeface="Tahoma" pitchFamily="34" charset="0"/>
            </a:endParaRPr>
          </a:p>
          <a:p>
            <a:pPr algn="ctr" eaLnBrk="0" hangingPunct="0"/>
            <a:r>
              <a:rPr lang="de-DE" sz="900" b="0">
                <a:latin typeface="Tahoma" pitchFamily="34" charset="0"/>
              </a:rPr>
              <a:t>9 </a:t>
            </a:r>
            <a:r>
              <a:rPr lang="de-DE" sz="1000" b="0">
                <a:latin typeface="Tahoma" pitchFamily="34" charset="0"/>
              </a:rPr>
              <a:t>     </a:t>
            </a:r>
          </a:p>
        </p:txBody>
      </p:sp>
      <p:sp>
        <p:nvSpPr>
          <p:cNvPr id="9288" name="Rectangle 73"/>
          <p:cNvSpPr>
            <a:spLocks noChangeArrowheads="1"/>
          </p:cNvSpPr>
          <p:nvPr/>
        </p:nvSpPr>
        <p:spPr bwMode="auto">
          <a:xfrm>
            <a:off x="7508875" y="833438"/>
            <a:ext cx="468313"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O</a:t>
            </a:r>
            <a:endParaRPr lang="de-DE" sz="1800" b="0">
              <a:latin typeface="Tahoma" pitchFamily="34" charset="0"/>
            </a:endParaRPr>
          </a:p>
          <a:p>
            <a:pPr algn="ctr" eaLnBrk="0" hangingPunct="0"/>
            <a:r>
              <a:rPr lang="de-DE" sz="900" b="0">
                <a:latin typeface="Tahoma" pitchFamily="34" charset="0"/>
              </a:rPr>
              <a:t>8 </a:t>
            </a:r>
            <a:r>
              <a:rPr lang="de-DE" sz="1000" b="0">
                <a:latin typeface="Tahoma" pitchFamily="34" charset="0"/>
              </a:rPr>
              <a:t>     </a:t>
            </a:r>
          </a:p>
        </p:txBody>
      </p:sp>
      <p:sp>
        <p:nvSpPr>
          <p:cNvPr id="9289" name="Rectangle 74"/>
          <p:cNvSpPr>
            <a:spLocks noChangeArrowheads="1"/>
          </p:cNvSpPr>
          <p:nvPr/>
        </p:nvSpPr>
        <p:spPr bwMode="auto">
          <a:xfrm>
            <a:off x="7015163" y="833438"/>
            <a:ext cx="468312"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dirty="0">
                <a:latin typeface="Tahoma" pitchFamily="34" charset="0"/>
              </a:rPr>
              <a:t>N</a:t>
            </a:r>
            <a:endParaRPr lang="de-DE" sz="1800" b="0" dirty="0">
              <a:solidFill>
                <a:schemeClr val="bg1"/>
              </a:solidFill>
              <a:latin typeface="Tahoma" pitchFamily="34" charset="0"/>
            </a:endParaRPr>
          </a:p>
          <a:p>
            <a:pPr algn="ctr" eaLnBrk="0" hangingPunct="0"/>
            <a:r>
              <a:rPr lang="de-DE" sz="900" b="0" dirty="0">
                <a:latin typeface="Tahoma" pitchFamily="34" charset="0"/>
              </a:rPr>
              <a:t>7</a:t>
            </a:r>
            <a:r>
              <a:rPr lang="de-DE" sz="1200" b="0" dirty="0">
                <a:solidFill>
                  <a:schemeClr val="bg1"/>
                </a:solidFill>
                <a:latin typeface="Tahoma" pitchFamily="34" charset="0"/>
              </a:rPr>
              <a:t> </a:t>
            </a:r>
            <a:r>
              <a:rPr lang="de-DE" sz="1000" b="0" dirty="0">
                <a:solidFill>
                  <a:schemeClr val="bg1"/>
                </a:solidFill>
                <a:latin typeface="Tahoma" pitchFamily="34" charset="0"/>
              </a:rPr>
              <a:t>    </a:t>
            </a:r>
            <a:endParaRPr lang="de-DE" sz="1000" b="0" dirty="0">
              <a:latin typeface="Tahoma" pitchFamily="34" charset="0"/>
            </a:endParaRPr>
          </a:p>
        </p:txBody>
      </p:sp>
      <p:sp>
        <p:nvSpPr>
          <p:cNvPr id="9290" name="Rectangle 75"/>
          <p:cNvSpPr>
            <a:spLocks noChangeArrowheads="1"/>
          </p:cNvSpPr>
          <p:nvPr/>
        </p:nvSpPr>
        <p:spPr bwMode="auto">
          <a:xfrm>
            <a:off x="6521450" y="833438"/>
            <a:ext cx="468313"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C</a:t>
            </a:r>
            <a:endParaRPr lang="de-DE" sz="1800" b="0">
              <a:latin typeface="Tahoma" pitchFamily="34" charset="0"/>
            </a:endParaRPr>
          </a:p>
          <a:p>
            <a:pPr algn="ctr" eaLnBrk="0" hangingPunct="0"/>
            <a:r>
              <a:rPr lang="de-DE" sz="900" b="0">
                <a:latin typeface="Tahoma" pitchFamily="34" charset="0"/>
              </a:rPr>
              <a:t>6 </a:t>
            </a:r>
            <a:r>
              <a:rPr lang="de-DE" sz="1000" b="0">
                <a:latin typeface="Tahoma" pitchFamily="34" charset="0"/>
              </a:rPr>
              <a:t>     </a:t>
            </a:r>
          </a:p>
        </p:txBody>
      </p:sp>
      <p:sp>
        <p:nvSpPr>
          <p:cNvPr id="9291" name="Rectangle 76"/>
          <p:cNvSpPr>
            <a:spLocks noChangeArrowheads="1"/>
          </p:cNvSpPr>
          <p:nvPr/>
        </p:nvSpPr>
        <p:spPr bwMode="auto">
          <a:xfrm>
            <a:off x="6029325" y="833438"/>
            <a:ext cx="468313"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B</a:t>
            </a:r>
            <a:endParaRPr lang="de-DE" sz="1800" b="0">
              <a:latin typeface="Tahoma" pitchFamily="34" charset="0"/>
            </a:endParaRPr>
          </a:p>
          <a:p>
            <a:pPr algn="ctr" eaLnBrk="0" hangingPunct="0"/>
            <a:r>
              <a:rPr lang="de-DE" sz="900" b="0">
                <a:latin typeface="Tahoma" pitchFamily="34" charset="0"/>
              </a:rPr>
              <a:t>5 </a:t>
            </a:r>
            <a:r>
              <a:rPr lang="de-DE" sz="1000" b="0">
                <a:latin typeface="Tahoma" pitchFamily="34" charset="0"/>
              </a:rPr>
              <a:t>     </a:t>
            </a:r>
          </a:p>
        </p:txBody>
      </p:sp>
      <p:sp>
        <p:nvSpPr>
          <p:cNvPr id="9292" name="Rectangle 77"/>
          <p:cNvSpPr>
            <a:spLocks noChangeArrowheads="1"/>
          </p:cNvSpPr>
          <p:nvPr/>
        </p:nvSpPr>
        <p:spPr bwMode="auto">
          <a:xfrm>
            <a:off x="8494713" y="228600"/>
            <a:ext cx="468312" cy="566738"/>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He</a:t>
            </a:r>
          </a:p>
          <a:p>
            <a:pPr algn="ctr" eaLnBrk="0" hangingPunct="0"/>
            <a:r>
              <a:rPr lang="de-DE" sz="900" b="0">
                <a:latin typeface="Tahoma" pitchFamily="34" charset="0"/>
              </a:rPr>
              <a:t>2</a:t>
            </a:r>
            <a:endParaRPr lang="de-DE" sz="1400">
              <a:latin typeface="Tahoma" pitchFamily="34" charset="0"/>
            </a:endParaRPr>
          </a:p>
        </p:txBody>
      </p:sp>
      <p:sp>
        <p:nvSpPr>
          <p:cNvPr id="9293" name="Rectangle 78"/>
          <p:cNvSpPr>
            <a:spLocks noChangeArrowheads="1"/>
          </p:cNvSpPr>
          <p:nvPr/>
        </p:nvSpPr>
        <p:spPr bwMode="auto">
          <a:xfrm>
            <a:off x="3074988" y="2616200"/>
            <a:ext cx="466725" cy="566738"/>
          </a:xfrm>
          <a:prstGeom prst="rect">
            <a:avLst/>
          </a:prstGeom>
          <a:solidFill>
            <a:schemeClr val="bg1"/>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endParaRPr lang="de-DE" sz="1000" b="0">
              <a:latin typeface="Tahoma" pitchFamily="34" charset="0"/>
            </a:endParaRPr>
          </a:p>
        </p:txBody>
      </p:sp>
      <p:sp>
        <p:nvSpPr>
          <p:cNvPr id="9294" name="Rectangle 79"/>
          <p:cNvSpPr>
            <a:spLocks noChangeArrowheads="1"/>
          </p:cNvSpPr>
          <p:nvPr/>
        </p:nvSpPr>
        <p:spPr bwMode="auto">
          <a:xfrm>
            <a:off x="7999413" y="3218688"/>
            <a:ext cx="466725" cy="566737"/>
          </a:xfrm>
          <a:prstGeom prst="rect">
            <a:avLst/>
          </a:prstGeom>
          <a:solidFill>
            <a:schemeClr val="bg1"/>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endParaRPr lang="de-DE" sz="1000" b="0">
              <a:latin typeface="Tahoma" pitchFamily="34" charset="0"/>
            </a:endParaRPr>
          </a:p>
        </p:txBody>
      </p:sp>
      <p:sp>
        <p:nvSpPr>
          <p:cNvPr id="9295" name="Rectangle 80"/>
          <p:cNvSpPr>
            <a:spLocks noChangeArrowheads="1"/>
          </p:cNvSpPr>
          <p:nvPr/>
        </p:nvSpPr>
        <p:spPr bwMode="auto">
          <a:xfrm>
            <a:off x="152400" y="3797300"/>
            <a:ext cx="466725" cy="566738"/>
          </a:xfrm>
          <a:prstGeom prst="rect">
            <a:avLst/>
          </a:prstGeom>
          <a:solidFill>
            <a:schemeClr val="bg1"/>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endParaRPr lang="de-DE" sz="1000" b="0">
              <a:latin typeface="Tahoma" pitchFamily="34" charset="0"/>
            </a:endParaRPr>
          </a:p>
        </p:txBody>
      </p:sp>
      <p:sp>
        <p:nvSpPr>
          <p:cNvPr id="1223775" name="Rectangle 95"/>
          <p:cNvSpPr>
            <a:spLocks noChangeArrowheads="1"/>
          </p:cNvSpPr>
          <p:nvPr/>
        </p:nvSpPr>
        <p:spPr bwMode="auto">
          <a:xfrm>
            <a:off x="3657600" y="5114925"/>
            <a:ext cx="465138" cy="649288"/>
          </a:xfrm>
          <a:prstGeom prst="rect">
            <a:avLst/>
          </a:prstGeom>
          <a:solidFill>
            <a:schemeClr val="folHlink"/>
          </a:solidFill>
          <a:ln w="9525">
            <a:solidFill>
              <a:schemeClr val="tx1"/>
            </a:solidFill>
            <a:miter lim="800000"/>
            <a:headEnd/>
            <a:tailEnd/>
          </a:ln>
          <a:effectLst>
            <a:prstShdw prst="shdw17" dist="17961" dir="2700000">
              <a:schemeClr val="tx1">
                <a:gamma/>
                <a:shade val="60000"/>
                <a:invGamma/>
              </a:schemeClr>
            </a:prstShdw>
          </a:effectLst>
        </p:spPr>
        <p:txBody>
          <a:bodyPr wrap="none" anchor="ctr"/>
          <a:lstStyle/>
          <a:p>
            <a:pPr algn="ctr" eaLnBrk="0" hangingPunct="0">
              <a:defRPr/>
            </a:pPr>
            <a:r>
              <a:rPr lang="de-DE" sz="1400">
                <a:latin typeface="Tahoma" pitchFamily="34" charset="0"/>
              </a:rPr>
              <a:t>Sm</a:t>
            </a:r>
            <a:endParaRPr lang="de-DE" sz="1800" b="0">
              <a:latin typeface="Tahoma" pitchFamily="34" charset="0"/>
            </a:endParaRPr>
          </a:p>
          <a:p>
            <a:pPr algn="ctr" eaLnBrk="0" hangingPunct="0">
              <a:defRPr/>
            </a:pPr>
            <a:r>
              <a:rPr lang="de-DE" sz="900" b="0">
                <a:latin typeface="Tahoma" pitchFamily="34" charset="0"/>
              </a:rPr>
              <a:t>62 </a:t>
            </a:r>
            <a:r>
              <a:rPr lang="de-DE" sz="1000" b="0">
                <a:latin typeface="Tahoma" pitchFamily="34" charset="0"/>
              </a:rPr>
              <a:t>     </a:t>
            </a:r>
          </a:p>
        </p:txBody>
      </p:sp>
      <p:sp>
        <p:nvSpPr>
          <p:cNvPr id="1223776" name="Rectangle 96"/>
          <p:cNvSpPr>
            <a:spLocks noChangeArrowheads="1"/>
          </p:cNvSpPr>
          <p:nvPr/>
        </p:nvSpPr>
        <p:spPr bwMode="auto">
          <a:xfrm>
            <a:off x="1706563" y="5114925"/>
            <a:ext cx="463550" cy="649288"/>
          </a:xfrm>
          <a:prstGeom prst="rect">
            <a:avLst/>
          </a:prstGeom>
          <a:solidFill>
            <a:schemeClr val="folHlink"/>
          </a:solidFill>
          <a:ln w="9525">
            <a:solidFill>
              <a:schemeClr val="tx1"/>
            </a:solidFill>
            <a:miter lim="800000"/>
            <a:headEnd/>
            <a:tailEnd/>
          </a:ln>
          <a:effectLst>
            <a:prstShdw prst="shdw17" dist="17961" dir="2700000">
              <a:schemeClr val="tx1">
                <a:gamma/>
                <a:shade val="60000"/>
                <a:invGamma/>
              </a:schemeClr>
            </a:prstShdw>
          </a:effectLst>
        </p:spPr>
        <p:txBody>
          <a:bodyPr wrap="none" anchor="ctr"/>
          <a:lstStyle/>
          <a:p>
            <a:pPr algn="ctr" eaLnBrk="0" hangingPunct="0">
              <a:defRPr/>
            </a:pPr>
            <a:r>
              <a:rPr lang="de-DE" sz="1400">
                <a:latin typeface="Tahoma" pitchFamily="34" charset="0"/>
              </a:rPr>
              <a:t>Ce</a:t>
            </a:r>
            <a:endParaRPr lang="de-DE" sz="1800" b="0">
              <a:latin typeface="Tahoma" pitchFamily="34" charset="0"/>
            </a:endParaRPr>
          </a:p>
          <a:p>
            <a:pPr algn="ctr" eaLnBrk="0" hangingPunct="0">
              <a:defRPr/>
            </a:pPr>
            <a:r>
              <a:rPr lang="de-DE" sz="900" b="0">
                <a:latin typeface="Tahoma" pitchFamily="34" charset="0"/>
              </a:rPr>
              <a:t>58 </a:t>
            </a:r>
            <a:r>
              <a:rPr lang="de-DE" sz="1000" b="0">
                <a:latin typeface="Tahoma" pitchFamily="34" charset="0"/>
              </a:rPr>
              <a:t>     </a:t>
            </a:r>
          </a:p>
        </p:txBody>
      </p:sp>
      <p:sp>
        <p:nvSpPr>
          <p:cNvPr id="1223777" name="Rectangle 97"/>
          <p:cNvSpPr>
            <a:spLocks noChangeArrowheads="1"/>
          </p:cNvSpPr>
          <p:nvPr/>
        </p:nvSpPr>
        <p:spPr bwMode="auto">
          <a:xfrm>
            <a:off x="7559675" y="5114925"/>
            <a:ext cx="465138" cy="649288"/>
          </a:xfrm>
          <a:prstGeom prst="rect">
            <a:avLst/>
          </a:prstGeom>
          <a:solidFill>
            <a:schemeClr val="folHlink"/>
          </a:solidFill>
          <a:ln w="9525">
            <a:solidFill>
              <a:schemeClr val="tx1"/>
            </a:solidFill>
            <a:miter lim="800000"/>
            <a:headEnd/>
            <a:tailEnd/>
          </a:ln>
          <a:effectLst>
            <a:prstShdw prst="shdw17" dist="17961" dir="2700000">
              <a:schemeClr val="tx1">
                <a:gamma/>
                <a:shade val="60000"/>
                <a:invGamma/>
              </a:schemeClr>
            </a:prstShdw>
          </a:effectLst>
        </p:spPr>
        <p:txBody>
          <a:bodyPr wrap="none" anchor="ctr"/>
          <a:lstStyle/>
          <a:p>
            <a:pPr algn="ctr" eaLnBrk="0" hangingPunct="0">
              <a:defRPr/>
            </a:pPr>
            <a:r>
              <a:rPr lang="de-DE" sz="1400" dirty="0">
                <a:latin typeface="Tahoma" pitchFamily="34" charset="0"/>
              </a:rPr>
              <a:t>Yb</a:t>
            </a:r>
            <a:endParaRPr lang="de-DE" sz="1800" b="0" dirty="0">
              <a:latin typeface="Tahoma" pitchFamily="34" charset="0"/>
            </a:endParaRPr>
          </a:p>
          <a:p>
            <a:pPr algn="ctr" eaLnBrk="0" hangingPunct="0">
              <a:defRPr/>
            </a:pPr>
            <a:r>
              <a:rPr lang="de-DE" sz="900" b="0" dirty="0">
                <a:latin typeface="Tahoma" pitchFamily="34" charset="0"/>
              </a:rPr>
              <a:t>70 </a:t>
            </a:r>
            <a:r>
              <a:rPr lang="de-DE" sz="1000" b="0" dirty="0">
                <a:latin typeface="Tahoma" pitchFamily="34" charset="0"/>
              </a:rPr>
              <a:t>     </a:t>
            </a:r>
          </a:p>
        </p:txBody>
      </p:sp>
      <p:sp>
        <p:nvSpPr>
          <p:cNvPr id="1223778" name="Rectangle 98"/>
          <p:cNvSpPr>
            <a:spLocks noChangeArrowheads="1"/>
          </p:cNvSpPr>
          <p:nvPr/>
        </p:nvSpPr>
        <p:spPr bwMode="auto">
          <a:xfrm>
            <a:off x="7072313" y="5114925"/>
            <a:ext cx="465137" cy="649288"/>
          </a:xfrm>
          <a:prstGeom prst="rect">
            <a:avLst/>
          </a:prstGeom>
          <a:solidFill>
            <a:schemeClr val="folHlink"/>
          </a:solidFill>
          <a:ln w="9525">
            <a:solidFill>
              <a:schemeClr val="tx1"/>
            </a:solidFill>
            <a:miter lim="800000"/>
            <a:headEnd/>
            <a:tailEnd/>
          </a:ln>
          <a:effectLst>
            <a:prstShdw prst="shdw17" dist="17961" dir="2700000">
              <a:schemeClr val="tx1">
                <a:gamma/>
                <a:shade val="60000"/>
                <a:invGamma/>
              </a:schemeClr>
            </a:prstShdw>
          </a:effectLst>
        </p:spPr>
        <p:txBody>
          <a:bodyPr wrap="none" anchor="ctr"/>
          <a:lstStyle/>
          <a:p>
            <a:pPr algn="ctr" eaLnBrk="0" hangingPunct="0">
              <a:defRPr/>
            </a:pPr>
            <a:r>
              <a:rPr lang="de-DE" sz="1400">
                <a:latin typeface="Tahoma" pitchFamily="34" charset="0"/>
              </a:rPr>
              <a:t>Tm</a:t>
            </a:r>
            <a:endParaRPr lang="de-DE" sz="1800" b="0">
              <a:latin typeface="Tahoma" pitchFamily="34" charset="0"/>
            </a:endParaRPr>
          </a:p>
          <a:p>
            <a:pPr algn="ctr" eaLnBrk="0" hangingPunct="0">
              <a:defRPr/>
            </a:pPr>
            <a:r>
              <a:rPr lang="de-DE" sz="900" b="0">
                <a:latin typeface="Tahoma" pitchFamily="34" charset="0"/>
              </a:rPr>
              <a:t>69 </a:t>
            </a:r>
            <a:r>
              <a:rPr lang="de-DE" sz="1000" b="0">
                <a:latin typeface="Tahoma" pitchFamily="34" charset="0"/>
              </a:rPr>
              <a:t>     </a:t>
            </a:r>
          </a:p>
        </p:txBody>
      </p:sp>
      <p:sp>
        <p:nvSpPr>
          <p:cNvPr id="1223779" name="Rectangle 99"/>
          <p:cNvSpPr>
            <a:spLocks noChangeArrowheads="1"/>
          </p:cNvSpPr>
          <p:nvPr/>
        </p:nvSpPr>
        <p:spPr bwMode="auto">
          <a:xfrm>
            <a:off x="6580188" y="5114925"/>
            <a:ext cx="463550" cy="649288"/>
          </a:xfrm>
          <a:prstGeom prst="rect">
            <a:avLst/>
          </a:prstGeom>
          <a:solidFill>
            <a:schemeClr val="folHlink"/>
          </a:solidFill>
          <a:ln w="9525">
            <a:solidFill>
              <a:schemeClr val="tx1"/>
            </a:solidFill>
            <a:miter lim="800000"/>
            <a:headEnd/>
            <a:tailEnd/>
          </a:ln>
          <a:effectLst>
            <a:prstShdw prst="shdw17" dist="17961" dir="2700000">
              <a:schemeClr val="tx1">
                <a:gamma/>
                <a:shade val="60000"/>
                <a:invGamma/>
              </a:schemeClr>
            </a:prstShdw>
          </a:effectLst>
        </p:spPr>
        <p:txBody>
          <a:bodyPr wrap="none" anchor="ctr"/>
          <a:lstStyle/>
          <a:p>
            <a:pPr algn="ctr" eaLnBrk="0" hangingPunct="0">
              <a:defRPr/>
            </a:pPr>
            <a:r>
              <a:rPr lang="de-DE" sz="1400">
                <a:latin typeface="Tahoma" pitchFamily="34" charset="0"/>
              </a:rPr>
              <a:t>Er</a:t>
            </a:r>
            <a:endParaRPr lang="de-DE" sz="1800" b="0">
              <a:latin typeface="Tahoma" pitchFamily="34" charset="0"/>
            </a:endParaRPr>
          </a:p>
          <a:p>
            <a:pPr algn="ctr" eaLnBrk="0" hangingPunct="0">
              <a:defRPr/>
            </a:pPr>
            <a:r>
              <a:rPr lang="de-DE" sz="900" b="0">
                <a:latin typeface="Tahoma" pitchFamily="34" charset="0"/>
              </a:rPr>
              <a:t>68</a:t>
            </a:r>
            <a:r>
              <a:rPr lang="de-DE" sz="1000" b="0">
                <a:latin typeface="Tahoma" pitchFamily="34" charset="0"/>
              </a:rPr>
              <a:t>     </a:t>
            </a:r>
          </a:p>
        </p:txBody>
      </p:sp>
      <p:sp>
        <p:nvSpPr>
          <p:cNvPr id="1223780" name="Rectangle 100"/>
          <p:cNvSpPr>
            <a:spLocks noChangeArrowheads="1"/>
          </p:cNvSpPr>
          <p:nvPr/>
        </p:nvSpPr>
        <p:spPr bwMode="auto">
          <a:xfrm>
            <a:off x="6094413" y="5114925"/>
            <a:ext cx="463550" cy="649288"/>
          </a:xfrm>
          <a:prstGeom prst="rect">
            <a:avLst/>
          </a:prstGeom>
          <a:solidFill>
            <a:schemeClr val="folHlink"/>
          </a:solidFill>
          <a:ln w="9525">
            <a:solidFill>
              <a:schemeClr val="tx1"/>
            </a:solidFill>
            <a:miter lim="800000"/>
            <a:headEnd/>
            <a:tailEnd/>
          </a:ln>
          <a:effectLst>
            <a:prstShdw prst="shdw17" dist="17961" dir="2700000">
              <a:schemeClr val="tx1">
                <a:gamma/>
                <a:shade val="60000"/>
                <a:invGamma/>
              </a:schemeClr>
            </a:prstShdw>
          </a:effectLst>
        </p:spPr>
        <p:txBody>
          <a:bodyPr wrap="none" anchor="ctr"/>
          <a:lstStyle/>
          <a:p>
            <a:pPr algn="ctr" eaLnBrk="0" hangingPunct="0">
              <a:defRPr/>
            </a:pPr>
            <a:r>
              <a:rPr lang="de-DE" sz="1400">
                <a:latin typeface="Tahoma" pitchFamily="34" charset="0"/>
              </a:rPr>
              <a:t>Ho</a:t>
            </a:r>
            <a:endParaRPr lang="de-DE" sz="1800" b="0">
              <a:latin typeface="Tahoma" pitchFamily="34" charset="0"/>
            </a:endParaRPr>
          </a:p>
          <a:p>
            <a:pPr algn="ctr" eaLnBrk="0" hangingPunct="0">
              <a:defRPr/>
            </a:pPr>
            <a:r>
              <a:rPr lang="de-DE" sz="900" b="0">
                <a:latin typeface="Tahoma" pitchFamily="34" charset="0"/>
              </a:rPr>
              <a:t>67 </a:t>
            </a:r>
            <a:r>
              <a:rPr lang="de-DE" sz="1000" b="0">
                <a:latin typeface="Tahoma" pitchFamily="34" charset="0"/>
              </a:rPr>
              <a:t>     </a:t>
            </a:r>
          </a:p>
        </p:txBody>
      </p:sp>
      <p:sp>
        <p:nvSpPr>
          <p:cNvPr id="1223781" name="Rectangle 101"/>
          <p:cNvSpPr>
            <a:spLocks noChangeArrowheads="1"/>
          </p:cNvSpPr>
          <p:nvPr/>
        </p:nvSpPr>
        <p:spPr bwMode="auto">
          <a:xfrm>
            <a:off x="2192338" y="5114925"/>
            <a:ext cx="463550" cy="649288"/>
          </a:xfrm>
          <a:prstGeom prst="rect">
            <a:avLst/>
          </a:prstGeom>
          <a:solidFill>
            <a:schemeClr val="folHlink"/>
          </a:solidFill>
          <a:ln w="9525">
            <a:solidFill>
              <a:schemeClr val="tx1"/>
            </a:solidFill>
            <a:miter lim="800000"/>
            <a:headEnd/>
            <a:tailEnd/>
          </a:ln>
          <a:effectLst>
            <a:prstShdw prst="shdw17" dist="17961" dir="2700000">
              <a:schemeClr val="tx1">
                <a:gamma/>
                <a:shade val="60000"/>
                <a:invGamma/>
              </a:schemeClr>
            </a:prstShdw>
          </a:effectLst>
        </p:spPr>
        <p:txBody>
          <a:bodyPr wrap="none" anchor="ctr"/>
          <a:lstStyle/>
          <a:p>
            <a:pPr algn="ctr" eaLnBrk="0" hangingPunct="0">
              <a:defRPr/>
            </a:pPr>
            <a:r>
              <a:rPr lang="de-DE" sz="1400" dirty="0">
                <a:latin typeface="Tahoma" pitchFamily="34" charset="0"/>
              </a:rPr>
              <a:t>Pr</a:t>
            </a:r>
            <a:endParaRPr lang="de-DE" sz="1800" b="0" dirty="0">
              <a:latin typeface="Tahoma" pitchFamily="34" charset="0"/>
            </a:endParaRPr>
          </a:p>
          <a:p>
            <a:pPr algn="ctr" eaLnBrk="0" hangingPunct="0">
              <a:defRPr/>
            </a:pPr>
            <a:r>
              <a:rPr lang="de-DE" sz="900" b="0" dirty="0">
                <a:latin typeface="Tahoma" pitchFamily="34" charset="0"/>
              </a:rPr>
              <a:t>59 </a:t>
            </a:r>
            <a:r>
              <a:rPr lang="de-DE" sz="1000" b="0" dirty="0">
                <a:latin typeface="Tahoma" pitchFamily="34" charset="0"/>
              </a:rPr>
              <a:t>     </a:t>
            </a:r>
          </a:p>
        </p:txBody>
      </p:sp>
      <p:sp>
        <p:nvSpPr>
          <p:cNvPr id="1223782" name="Rectangle 102"/>
          <p:cNvSpPr>
            <a:spLocks noChangeArrowheads="1"/>
          </p:cNvSpPr>
          <p:nvPr/>
        </p:nvSpPr>
        <p:spPr bwMode="auto">
          <a:xfrm>
            <a:off x="5113338" y="5114925"/>
            <a:ext cx="460375" cy="649288"/>
          </a:xfrm>
          <a:prstGeom prst="rect">
            <a:avLst/>
          </a:prstGeom>
          <a:solidFill>
            <a:schemeClr val="folHlink"/>
          </a:solidFill>
          <a:ln w="9525">
            <a:solidFill>
              <a:schemeClr val="tx1"/>
            </a:solidFill>
            <a:miter lim="800000"/>
            <a:headEnd/>
            <a:tailEnd/>
          </a:ln>
          <a:effectLst>
            <a:prstShdw prst="shdw17" dist="17961" dir="2700000">
              <a:schemeClr val="tx1">
                <a:gamma/>
                <a:shade val="60000"/>
                <a:invGamma/>
              </a:schemeClr>
            </a:prstShdw>
          </a:effectLst>
        </p:spPr>
        <p:txBody>
          <a:bodyPr wrap="none" anchor="ctr"/>
          <a:lstStyle/>
          <a:p>
            <a:pPr algn="ctr" eaLnBrk="0" hangingPunct="0">
              <a:defRPr/>
            </a:pPr>
            <a:r>
              <a:rPr lang="de-DE" sz="1400">
                <a:latin typeface="Tahoma" pitchFamily="34" charset="0"/>
              </a:rPr>
              <a:t>Tb</a:t>
            </a:r>
            <a:endParaRPr lang="de-DE" sz="1800" b="0">
              <a:latin typeface="Tahoma" pitchFamily="34" charset="0"/>
            </a:endParaRPr>
          </a:p>
          <a:p>
            <a:pPr algn="ctr" eaLnBrk="0" hangingPunct="0">
              <a:defRPr/>
            </a:pPr>
            <a:r>
              <a:rPr lang="de-DE" sz="900" b="0">
                <a:latin typeface="Tahoma" pitchFamily="34" charset="0"/>
              </a:rPr>
              <a:t>65</a:t>
            </a:r>
            <a:r>
              <a:rPr lang="de-DE" sz="1000" b="0">
                <a:latin typeface="Tahoma" pitchFamily="34" charset="0"/>
              </a:rPr>
              <a:t>    </a:t>
            </a:r>
          </a:p>
        </p:txBody>
      </p:sp>
      <p:sp>
        <p:nvSpPr>
          <p:cNvPr id="1223783" name="Rectangle 103"/>
          <p:cNvSpPr>
            <a:spLocks noChangeArrowheads="1"/>
          </p:cNvSpPr>
          <p:nvPr/>
        </p:nvSpPr>
        <p:spPr bwMode="auto">
          <a:xfrm>
            <a:off x="5602288" y="5114925"/>
            <a:ext cx="465137" cy="649288"/>
          </a:xfrm>
          <a:prstGeom prst="rect">
            <a:avLst/>
          </a:prstGeom>
          <a:solidFill>
            <a:schemeClr val="folHlink"/>
          </a:solidFill>
          <a:ln w="9525">
            <a:solidFill>
              <a:schemeClr val="tx1"/>
            </a:solidFill>
            <a:miter lim="800000"/>
            <a:headEnd/>
            <a:tailEnd/>
          </a:ln>
          <a:effectLst>
            <a:prstShdw prst="shdw17" dist="17961" dir="2700000">
              <a:schemeClr val="tx1">
                <a:gamma/>
                <a:shade val="60000"/>
                <a:invGamma/>
              </a:schemeClr>
            </a:prstShdw>
          </a:effectLst>
        </p:spPr>
        <p:txBody>
          <a:bodyPr wrap="none" anchor="ctr"/>
          <a:lstStyle/>
          <a:p>
            <a:pPr algn="ctr" eaLnBrk="0" hangingPunct="0">
              <a:defRPr/>
            </a:pPr>
            <a:r>
              <a:rPr lang="de-DE" sz="1400">
                <a:latin typeface="Tahoma" pitchFamily="34" charset="0"/>
              </a:rPr>
              <a:t>Dy</a:t>
            </a:r>
            <a:endParaRPr lang="de-DE" sz="1800" b="0">
              <a:latin typeface="Tahoma" pitchFamily="34" charset="0"/>
            </a:endParaRPr>
          </a:p>
          <a:p>
            <a:pPr algn="ctr" eaLnBrk="0" hangingPunct="0">
              <a:defRPr/>
            </a:pPr>
            <a:r>
              <a:rPr lang="de-DE" sz="900" b="0">
                <a:latin typeface="Tahoma" pitchFamily="34" charset="0"/>
              </a:rPr>
              <a:t>66 </a:t>
            </a:r>
            <a:r>
              <a:rPr lang="de-DE" sz="1000" b="0">
                <a:latin typeface="Tahoma" pitchFamily="34" charset="0"/>
              </a:rPr>
              <a:t>     </a:t>
            </a:r>
          </a:p>
        </p:txBody>
      </p:sp>
      <p:sp>
        <p:nvSpPr>
          <p:cNvPr id="1223784" name="Rectangle 104"/>
          <p:cNvSpPr>
            <a:spLocks noChangeArrowheads="1"/>
          </p:cNvSpPr>
          <p:nvPr/>
        </p:nvSpPr>
        <p:spPr bwMode="auto">
          <a:xfrm>
            <a:off x="2674938" y="5114925"/>
            <a:ext cx="465137" cy="649288"/>
          </a:xfrm>
          <a:prstGeom prst="rect">
            <a:avLst/>
          </a:prstGeom>
          <a:solidFill>
            <a:schemeClr val="folHlink"/>
          </a:solidFill>
          <a:ln w="9525">
            <a:solidFill>
              <a:schemeClr val="tx1"/>
            </a:solidFill>
            <a:miter lim="800000"/>
            <a:headEnd/>
            <a:tailEnd/>
          </a:ln>
          <a:effectLst>
            <a:prstShdw prst="shdw17" dist="17961" dir="2700000">
              <a:schemeClr val="tx1">
                <a:gamma/>
                <a:shade val="60000"/>
                <a:invGamma/>
              </a:schemeClr>
            </a:prstShdw>
          </a:effectLst>
        </p:spPr>
        <p:txBody>
          <a:bodyPr wrap="none" anchor="ctr"/>
          <a:lstStyle/>
          <a:p>
            <a:pPr algn="ctr" eaLnBrk="0" hangingPunct="0">
              <a:defRPr/>
            </a:pPr>
            <a:r>
              <a:rPr lang="de-DE" sz="1400">
                <a:latin typeface="Tahoma" pitchFamily="34" charset="0"/>
              </a:rPr>
              <a:t>Nd</a:t>
            </a:r>
            <a:endParaRPr lang="de-DE" sz="1800" b="0">
              <a:latin typeface="Tahoma" pitchFamily="34" charset="0"/>
            </a:endParaRPr>
          </a:p>
          <a:p>
            <a:pPr algn="ctr" eaLnBrk="0" hangingPunct="0">
              <a:defRPr/>
            </a:pPr>
            <a:r>
              <a:rPr lang="de-DE" sz="900" b="0">
                <a:latin typeface="Tahoma" pitchFamily="34" charset="0"/>
              </a:rPr>
              <a:t>60 </a:t>
            </a:r>
            <a:r>
              <a:rPr lang="de-DE" sz="1000" b="0">
                <a:latin typeface="Tahoma" pitchFamily="34" charset="0"/>
              </a:rPr>
              <a:t>     </a:t>
            </a:r>
          </a:p>
        </p:txBody>
      </p:sp>
      <p:sp>
        <p:nvSpPr>
          <p:cNvPr id="1223785" name="Rectangle 105"/>
          <p:cNvSpPr>
            <a:spLocks noChangeArrowheads="1"/>
          </p:cNvSpPr>
          <p:nvPr/>
        </p:nvSpPr>
        <p:spPr bwMode="auto">
          <a:xfrm>
            <a:off x="4621213" y="5114925"/>
            <a:ext cx="463550" cy="649288"/>
          </a:xfrm>
          <a:prstGeom prst="rect">
            <a:avLst/>
          </a:prstGeom>
          <a:solidFill>
            <a:schemeClr val="folHlink"/>
          </a:solidFill>
          <a:ln w="9525">
            <a:solidFill>
              <a:schemeClr val="tx1"/>
            </a:solidFill>
            <a:miter lim="800000"/>
            <a:headEnd/>
            <a:tailEnd/>
          </a:ln>
          <a:effectLst>
            <a:prstShdw prst="shdw17" dist="17961" dir="2700000">
              <a:schemeClr val="tx1">
                <a:gamma/>
                <a:shade val="60000"/>
                <a:invGamma/>
              </a:schemeClr>
            </a:prstShdw>
          </a:effectLst>
        </p:spPr>
        <p:txBody>
          <a:bodyPr wrap="none" anchor="ctr"/>
          <a:lstStyle/>
          <a:p>
            <a:pPr algn="ctr" eaLnBrk="0" hangingPunct="0">
              <a:defRPr/>
            </a:pPr>
            <a:r>
              <a:rPr lang="de-DE" sz="1400">
                <a:latin typeface="Tahoma" pitchFamily="34" charset="0"/>
              </a:rPr>
              <a:t>Gd</a:t>
            </a:r>
            <a:endParaRPr lang="de-DE" sz="1800" b="0">
              <a:latin typeface="Tahoma" pitchFamily="34" charset="0"/>
            </a:endParaRPr>
          </a:p>
          <a:p>
            <a:pPr algn="ctr" eaLnBrk="0" hangingPunct="0">
              <a:defRPr/>
            </a:pPr>
            <a:r>
              <a:rPr lang="de-DE" sz="900" b="0">
                <a:latin typeface="Tahoma" pitchFamily="34" charset="0"/>
              </a:rPr>
              <a:t>64 </a:t>
            </a:r>
            <a:r>
              <a:rPr lang="de-DE" sz="1000" b="0">
                <a:latin typeface="Tahoma" pitchFamily="34" charset="0"/>
              </a:rPr>
              <a:t>     </a:t>
            </a:r>
          </a:p>
        </p:txBody>
      </p:sp>
      <p:sp>
        <p:nvSpPr>
          <p:cNvPr id="1223786" name="Rectangle 106"/>
          <p:cNvSpPr>
            <a:spLocks noChangeArrowheads="1"/>
          </p:cNvSpPr>
          <p:nvPr/>
        </p:nvSpPr>
        <p:spPr bwMode="auto">
          <a:xfrm>
            <a:off x="8040688" y="5114925"/>
            <a:ext cx="465137" cy="649288"/>
          </a:xfrm>
          <a:prstGeom prst="rect">
            <a:avLst/>
          </a:prstGeom>
          <a:solidFill>
            <a:schemeClr val="bg1"/>
          </a:solidFill>
          <a:ln w="9525">
            <a:solidFill>
              <a:schemeClr val="tx1"/>
            </a:solidFill>
            <a:miter lim="800000"/>
            <a:headEnd/>
            <a:tailEnd/>
          </a:ln>
          <a:effectLst>
            <a:prstShdw prst="shdw17" dist="17961" dir="2700000">
              <a:schemeClr val="tx1">
                <a:gamma/>
                <a:shade val="60000"/>
                <a:invGamma/>
              </a:schemeClr>
            </a:prstShdw>
          </a:effectLst>
        </p:spPr>
        <p:txBody>
          <a:bodyPr wrap="none" anchor="ctr"/>
          <a:lstStyle/>
          <a:p>
            <a:pPr algn="ctr" eaLnBrk="0" hangingPunct="0">
              <a:defRPr/>
            </a:pPr>
            <a:endParaRPr lang="de-DE" sz="1000" b="0" dirty="0">
              <a:latin typeface="Tahoma" pitchFamily="34" charset="0"/>
            </a:endParaRPr>
          </a:p>
        </p:txBody>
      </p:sp>
      <p:sp>
        <p:nvSpPr>
          <p:cNvPr id="1223787" name="Rectangle 107"/>
          <p:cNvSpPr>
            <a:spLocks noChangeArrowheads="1"/>
          </p:cNvSpPr>
          <p:nvPr/>
        </p:nvSpPr>
        <p:spPr bwMode="auto">
          <a:xfrm>
            <a:off x="3167063" y="5114925"/>
            <a:ext cx="465137" cy="649288"/>
          </a:xfrm>
          <a:prstGeom prst="rect">
            <a:avLst/>
          </a:prstGeom>
          <a:solidFill>
            <a:schemeClr val="bg1"/>
          </a:solidFill>
          <a:ln w="9525">
            <a:solidFill>
              <a:schemeClr val="tx1"/>
            </a:solidFill>
            <a:miter lim="800000"/>
            <a:headEnd/>
            <a:tailEnd/>
          </a:ln>
          <a:effectLst>
            <a:prstShdw prst="shdw17" dist="17961" dir="2700000">
              <a:schemeClr val="tx1">
                <a:gamma/>
                <a:shade val="60000"/>
                <a:invGamma/>
              </a:schemeClr>
            </a:prstShdw>
          </a:effectLst>
        </p:spPr>
        <p:txBody>
          <a:bodyPr wrap="none" anchor="ctr"/>
          <a:lstStyle/>
          <a:p>
            <a:pPr algn="ctr" eaLnBrk="0" hangingPunct="0">
              <a:defRPr/>
            </a:pPr>
            <a:endParaRPr lang="de-DE" sz="1000" b="0" dirty="0">
              <a:latin typeface="Tahoma" pitchFamily="34" charset="0"/>
            </a:endParaRPr>
          </a:p>
        </p:txBody>
      </p:sp>
      <p:sp>
        <p:nvSpPr>
          <p:cNvPr id="1223788" name="Rectangle 108"/>
          <p:cNvSpPr>
            <a:spLocks noChangeArrowheads="1"/>
          </p:cNvSpPr>
          <p:nvPr/>
        </p:nvSpPr>
        <p:spPr bwMode="auto">
          <a:xfrm>
            <a:off x="4151313" y="5114925"/>
            <a:ext cx="465137" cy="649288"/>
          </a:xfrm>
          <a:prstGeom prst="rect">
            <a:avLst/>
          </a:prstGeom>
          <a:solidFill>
            <a:schemeClr val="folHlink"/>
          </a:solidFill>
          <a:ln w="9525">
            <a:solidFill>
              <a:schemeClr val="tx1"/>
            </a:solidFill>
            <a:miter lim="800000"/>
            <a:headEnd/>
            <a:tailEnd/>
          </a:ln>
          <a:effectLst>
            <a:prstShdw prst="shdw17" dist="17961" dir="2700000">
              <a:schemeClr val="tx1">
                <a:gamma/>
                <a:shade val="60000"/>
                <a:invGamma/>
              </a:schemeClr>
            </a:prstShdw>
          </a:effectLst>
        </p:spPr>
        <p:txBody>
          <a:bodyPr wrap="none" anchor="ctr"/>
          <a:lstStyle/>
          <a:p>
            <a:pPr algn="ctr" eaLnBrk="0" hangingPunct="0">
              <a:defRPr/>
            </a:pPr>
            <a:r>
              <a:rPr lang="de-DE" sz="1400">
                <a:latin typeface="Tahoma" pitchFamily="34" charset="0"/>
              </a:rPr>
              <a:t>Eu</a:t>
            </a:r>
            <a:endParaRPr lang="de-DE" sz="1800" b="0">
              <a:latin typeface="Tahoma" pitchFamily="34" charset="0"/>
            </a:endParaRPr>
          </a:p>
          <a:p>
            <a:pPr algn="ctr" eaLnBrk="0" hangingPunct="0">
              <a:defRPr/>
            </a:pPr>
            <a:r>
              <a:rPr lang="de-DE" sz="900" b="0">
                <a:latin typeface="Tahoma" pitchFamily="34" charset="0"/>
              </a:rPr>
              <a:t>63 </a:t>
            </a:r>
            <a:r>
              <a:rPr lang="de-DE" sz="1000" b="0">
                <a:latin typeface="Tahoma" pitchFamily="34" charset="0"/>
              </a:rPr>
              <a:t>     </a:t>
            </a:r>
          </a:p>
        </p:txBody>
      </p:sp>
      <p:sp>
        <p:nvSpPr>
          <p:cNvPr id="9329" name="Rectangle 61"/>
          <p:cNvSpPr>
            <a:spLocks noChangeArrowheads="1"/>
          </p:cNvSpPr>
          <p:nvPr/>
        </p:nvSpPr>
        <p:spPr bwMode="auto">
          <a:xfrm>
            <a:off x="2093913" y="3802063"/>
            <a:ext cx="466725" cy="566737"/>
          </a:xfrm>
          <a:prstGeom prst="rect">
            <a:avLst/>
          </a:prstGeom>
          <a:solidFill>
            <a:schemeClr val="bg1"/>
          </a:solidFill>
          <a:ln w="9525">
            <a:solidFill>
              <a:schemeClr val="tx1"/>
            </a:solidFill>
            <a:miter lim="800000"/>
            <a:headEnd/>
            <a:tailEnd/>
          </a:ln>
          <a:effectLst>
            <a:prstShdw prst="shdw17" dist="17961" dir="2700000">
              <a:schemeClr val="bg2"/>
            </a:prstShdw>
          </a:effectLst>
        </p:spPr>
        <p:txBody>
          <a:bodyPr wrap="none" anchor="ctr"/>
          <a:lstStyle/>
          <a:p>
            <a:pPr eaLnBrk="0" hangingPunct="0"/>
            <a:endParaRPr lang="de-DE" sz="1000" b="0">
              <a:latin typeface="Tahoma" pitchFamily="34" charset="0"/>
            </a:endParaRPr>
          </a:p>
        </p:txBody>
      </p:sp>
      <p:sp>
        <p:nvSpPr>
          <p:cNvPr id="9330" name="Rectangle 80"/>
          <p:cNvSpPr>
            <a:spLocks noChangeArrowheads="1"/>
          </p:cNvSpPr>
          <p:nvPr/>
        </p:nvSpPr>
        <p:spPr bwMode="auto">
          <a:xfrm>
            <a:off x="1590675" y="3810000"/>
            <a:ext cx="466725" cy="566738"/>
          </a:xfrm>
          <a:prstGeom prst="rect">
            <a:avLst/>
          </a:prstGeom>
          <a:solidFill>
            <a:schemeClr val="bg1"/>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endParaRPr lang="de-DE" sz="1000" b="0">
              <a:latin typeface="Tahoma" pitchFamily="34" charset="0"/>
            </a:endParaRPr>
          </a:p>
        </p:txBody>
      </p:sp>
      <p:sp>
        <p:nvSpPr>
          <p:cNvPr id="9331" name="Rectangle 62"/>
          <p:cNvSpPr>
            <a:spLocks noChangeArrowheads="1"/>
          </p:cNvSpPr>
          <p:nvPr/>
        </p:nvSpPr>
        <p:spPr bwMode="auto">
          <a:xfrm>
            <a:off x="2590800" y="3810000"/>
            <a:ext cx="457200" cy="566738"/>
          </a:xfrm>
          <a:prstGeom prst="rect">
            <a:avLst/>
          </a:prstGeom>
          <a:solidFill>
            <a:schemeClr val="bg1"/>
          </a:solidFill>
          <a:ln w="12700">
            <a:solidFill>
              <a:schemeClr val="tx1"/>
            </a:solidFill>
            <a:miter lim="800000"/>
            <a:headEnd/>
            <a:tailEnd/>
          </a:ln>
          <a:effectLst>
            <a:prstShdw prst="shdw17" dist="17961" dir="2700000">
              <a:schemeClr val="bg2"/>
            </a:prstShdw>
          </a:effectLst>
        </p:spPr>
        <p:txBody>
          <a:bodyPr wrap="none" anchor="ctr"/>
          <a:lstStyle/>
          <a:p>
            <a:pPr algn="ctr" eaLnBrk="0" hangingPunct="0"/>
            <a:endParaRPr lang="de-DE" sz="1000" b="0">
              <a:latin typeface="Tahoma" pitchFamily="34" charset="0"/>
            </a:endParaRPr>
          </a:p>
        </p:txBody>
      </p:sp>
      <p:sp>
        <p:nvSpPr>
          <p:cNvPr id="9332" name="Rectangle 60"/>
          <p:cNvSpPr>
            <a:spLocks noChangeArrowheads="1"/>
          </p:cNvSpPr>
          <p:nvPr/>
        </p:nvSpPr>
        <p:spPr bwMode="auto">
          <a:xfrm>
            <a:off x="3557588" y="3810000"/>
            <a:ext cx="474662" cy="566738"/>
          </a:xfrm>
          <a:prstGeom prst="rect">
            <a:avLst/>
          </a:prstGeom>
          <a:solidFill>
            <a:schemeClr val="bg1"/>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endParaRPr lang="de-DE" sz="1000" b="0">
              <a:latin typeface="Tahoma" pitchFamily="34" charset="0"/>
            </a:endParaRPr>
          </a:p>
        </p:txBody>
      </p:sp>
      <p:sp>
        <p:nvSpPr>
          <p:cNvPr id="9333" name="Rectangle 62"/>
          <p:cNvSpPr>
            <a:spLocks noChangeArrowheads="1"/>
          </p:cNvSpPr>
          <p:nvPr/>
        </p:nvSpPr>
        <p:spPr bwMode="auto">
          <a:xfrm>
            <a:off x="3072384" y="3810000"/>
            <a:ext cx="457200" cy="566738"/>
          </a:xfrm>
          <a:prstGeom prst="rect">
            <a:avLst/>
          </a:prstGeom>
          <a:solidFill>
            <a:schemeClr val="bg1"/>
          </a:solidFill>
          <a:ln w="12700">
            <a:solidFill>
              <a:schemeClr val="tx1"/>
            </a:solidFill>
            <a:miter lim="800000"/>
            <a:headEnd/>
            <a:tailEnd/>
          </a:ln>
          <a:effectLst>
            <a:prstShdw prst="shdw17" dist="17961" dir="2700000">
              <a:schemeClr val="bg2"/>
            </a:prstShdw>
          </a:effectLst>
        </p:spPr>
        <p:txBody>
          <a:bodyPr wrap="none" anchor="ctr"/>
          <a:lstStyle/>
          <a:p>
            <a:pPr algn="ctr" eaLnBrk="0" hangingPunct="0"/>
            <a:endParaRPr lang="de-DE" sz="1000" b="0">
              <a:latin typeface="Tahoma" pitchFamily="34" charset="0"/>
            </a:endParaRPr>
          </a:p>
        </p:txBody>
      </p:sp>
      <p:sp>
        <p:nvSpPr>
          <p:cNvPr id="9334" name="Rectangle 60"/>
          <p:cNvSpPr>
            <a:spLocks noChangeArrowheads="1"/>
          </p:cNvSpPr>
          <p:nvPr/>
        </p:nvSpPr>
        <p:spPr bwMode="auto">
          <a:xfrm>
            <a:off x="4038600" y="3810000"/>
            <a:ext cx="476250" cy="566738"/>
          </a:xfrm>
          <a:prstGeom prst="rect">
            <a:avLst/>
          </a:prstGeom>
          <a:solidFill>
            <a:schemeClr val="bg1"/>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endParaRPr lang="de-DE" sz="1000" b="0">
              <a:latin typeface="Tahoma" pitchFamily="34" charset="0"/>
            </a:endParaRPr>
          </a:p>
        </p:txBody>
      </p:sp>
      <p:sp>
        <p:nvSpPr>
          <p:cNvPr id="9335" name="Rectangle 60"/>
          <p:cNvSpPr>
            <a:spLocks noChangeArrowheads="1"/>
          </p:cNvSpPr>
          <p:nvPr/>
        </p:nvSpPr>
        <p:spPr bwMode="auto">
          <a:xfrm>
            <a:off x="4545013" y="3810000"/>
            <a:ext cx="474662" cy="566738"/>
          </a:xfrm>
          <a:prstGeom prst="rect">
            <a:avLst/>
          </a:prstGeom>
          <a:solidFill>
            <a:schemeClr val="bg1"/>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endParaRPr lang="de-DE" sz="1000" b="0">
              <a:latin typeface="Tahoma" pitchFamily="34" charset="0"/>
            </a:endParaRPr>
          </a:p>
        </p:txBody>
      </p:sp>
      <p:sp>
        <p:nvSpPr>
          <p:cNvPr id="9336" name="Rectangle 60"/>
          <p:cNvSpPr>
            <a:spLocks noChangeArrowheads="1"/>
          </p:cNvSpPr>
          <p:nvPr/>
        </p:nvSpPr>
        <p:spPr bwMode="auto">
          <a:xfrm>
            <a:off x="5048250" y="3810000"/>
            <a:ext cx="474663" cy="566738"/>
          </a:xfrm>
          <a:prstGeom prst="rect">
            <a:avLst/>
          </a:prstGeom>
          <a:solidFill>
            <a:schemeClr val="bg1"/>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endParaRPr lang="de-DE" sz="1000" b="0">
              <a:latin typeface="Tahoma" pitchFamily="34" charset="0"/>
            </a:endParaRPr>
          </a:p>
        </p:txBody>
      </p:sp>
      <p:sp>
        <p:nvSpPr>
          <p:cNvPr id="9337" name="Rectangle 60"/>
          <p:cNvSpPr>
            <a:spLocks noChangeArrowheads="1"/>
          </p:cNvSpPr>
          <p:nvPr/>
        </p:nvSpPr>
        <p:spPr bwMode="auto">
          <a:xfrm>
            <a:off x="5541963" y="3810000"/>
            <a:ext cx="474662" cy="566738"/>
          </a:xfrm>
          <a:prstGeom prst="rect">
            <a:avLst/>
          </a:prstGeom>
          <a:solidFill>
            <a:schemeClr val="bg1"/>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endParaRPr lang="de-DE" sz="1000" b="0">
              <a:latin typeface="Tahoma" pitchFamily="34" charset="0"/>
            </a:endParaRPr>
          </a:p>
        </p:txBody>
      </p:sp>
      <p:sp>
        <p:nvSpPr>
          <p:cNvPr id="9338" name="Rectangle 60"/>
          <p:cNvSpPr>
            <a:spLocks noChangeArrowheads="1"/>
          </p:cNvSpPr>
          <p:nvPr/>
        </p:nvSpPr>
        <p:spPr bwMode="auto">
          <a:xfrm>
            <a:off x="6019800" y="3810000"/>
            <a:ext cx="476250" cy="566738"/>
          </a:xfrm>
          <a:prstGeom prst="rect">
            <a:avLst/>
          </a:prstGeom>
          <a:solidFill>
            <a:schemeClr val="bg1"/>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endParaRPr lang="de-DE" sz="1000" b="0">
              <a:latin typeface="Tahoma" pitchFamily="34" charset="0"/>
            </a:endParaRPr>
          </a:p>
        </p:txBody>
      </p:sp>
      <p:sp>
        <p:nvSpPr>
          <p:cNvPr id="9339" name="Rectangle 60"/>
          <p:cNvSpPr>
            <a:spLocks noChangeArrowheads="1"/>
          </p:cNvSpPr>
          <p:nvPr/>
        </p:nvSpPr>
        <p:spPr bwMode="auto">
          <a:xfrm>
            <a:off x="6519863" y="3810000"/>
            <a:ext cx="474662" cy="566738"/>
          </a:xfrm>
          <a:prstGeom prst="rect">
            <a:avLst/>
          </a:prstGeom>
          <a:solidFill>
            <a:schemeClr val="bg1"/>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endParaRPr lang="de-DE" sz="1000" b="0">
              <a:latin typeface="Tahoma" pitchFamily="34" charset="0"/>
            </a:endParaRPr>
          </a:p>
        </p:txBody>
      </p:sp>
      <p:sp>
        <p:nvSpPr>
          <p:cNvPr id="9340" name="Rectangle 60"/>
          <p:cNvSpPr>
            <a:spLocks noChangeArrowheads="1"/>
          </p:cNvSpPr>
          <p:nvPr/>
        </p:nvSpPr>
        <p:spPr bwMode="auto">
          <a:xfrm>
            <a:off x="8001000" y="3810000"/>
            <a:ext cx="476250" cy="566738"/>
          </a:xfrm>
          <a:prstGeom prst="rect">
            <a:avLst/>
          </a:prstGeom>
          <a:solidFill>
            <a:schemeClr val="bg1"/>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endParaRPr lang="de-DE" sz="1000" b="0">
              <a:latin typeface="Tahoma" pitchFamily="34" charset="0"/>
            </a:endParaRPr>
          </a:p>
        </p:txBody>
      </p:sp>
      <p:sp>
        <p:nvSpPr>
          <p:cNvPr id="9341" name="Rectangle 60"/>
          <p:cNvSpPr>
            <a:spLocks noChangeArrowheads="1"/>
          </p:cNvSpPr>
          <p:nvPr/>
        </p:nvSpPr>
        <p:spPr bwMode="auto">
          <a:xfrm>
            <a:off x="7516813" y="3810000"/>
            <a:ext cx="474662" cy="566738"/>
          </a:xfrm>
          <a:prstGeom prst="rect">
            <a:avLst/>
          </a:prstGeom>
          <a:solidFill>
            <a:schemeClr val="bg1"/>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endParaRPr lang="de-DE" sz="1000" b="0">
              <a:latin typeface="Tahoma" pitchFamily="34" charset="0"/>
            </a:endParaRPr>
          </a:p>
        </p:txBody>
      </p:sp>
      <p:sp>
        <p:nvSpPr>
          <p:cNvPr id="9342" name="Rectangle 60"/>
          <p:cNvSpPr>
            <a:spLocks noChangeArrowheads="1"/>
          </p:cNvSpPr>
          <p:nvPr/>
        </p:nvSpPr>
        <p:spPr bwMode="auto">
          <a:xfrm>
            <a:off x="7010400" y="3810000"/>
            <a:ext cx="476250" cy="566738"/>
          </a:xfrm>
          <a:prstGeom prst="rect">
            <a:avLst/>
          </a:prstGeom>
          <a:solidFill>
            <a:schemeClr val="bg1"/>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endParaRPr lang="de-DE" sz="1000" b="0">
              <a:latin typeface="Tahoma" pitchFamily="34" charset="0"/>
            </a:endParaRPr>
          </a:p>
        </p:txBody>
      </p:sp>
      <p:sp>
        <p:nvSpPr>
          <p:cNvPr id="9343" name="Rectangle 60"/>
          <p:cNvSpPr>
            <a:spLocks noChangeArrowheads="1"/>
          </p:cNvSpPr>
          <p:nvPr/>
        </p:nvSpPr>
        <p:spPr bwMode="auto">
          <a:xfrm>
            <a:off x="8477250" y="3810000"/>
            <a:ext cx="474663" cy="566738"/>
          </a:xfrm>
          <a:prstGeom prst="rect">
            <a:avLst/>
          </a:prstGeom>
          <a:solidFill>
            <a:schemeClr val="bg1"/>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endParaRPr lang="de-DE" sz="1000" b="0">
              <a:latin typeface="Tahoma" pitchFamily="34" charset="0"/>
            </a:endParaRPr>
          </a:p>
        </p:txBody>
      </p:sp>
      <p:grpSp>
        <p:nvGrpSpPr>
          <p:cNvPr id="3" name="Group 111"/>
          <p:cNvGrpSpPr>
            <a:grpSpLocks/>
          </p:cNvGrpSpPr>
          <p:nvPr/>
        </p:nvGrpSpPr>
        <p:grpSpPr bwMode="auto">
          <a:xfrm>
            <a:off x="1600200" y="3810000"/>
            <a:ext cx="1447800" cy="574842"/>
            <a:chOff x="1069" y="2719"/>
            <a:chExt cx="893" cy="215"/>
          </a:xfrm>
        </p:grpSpPr>
        <p:sp>
          <p:nvSpPr>
            <p:cNvPr id="9347" name="Rectangle 112"/>
            <p:cNvSpPr>
              <a:spLocks noChangeArrowheads="1"/>
            </p:cNvSpPr>
            <p:nvPr/>
          </p:nvSpPr>
          <p:spPr bwMode="auto">
            <a:xfrm>
              <a:off x="1675" y="2719"/>
              <a:ext cx="287" cy="215"/>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dirty="0">
                  <a:latin typeface="Tahoma" pitchFamily="34" charset="0"/>
                </a:rPr>
                <a:t>U</a:t>
              </a:r>
              <a:endParaRPr lang="de-DE" sz="1800" b="0" dirty="0">
                <a:latin typeface="Tahoma" pitchFamily="34" charset="0"/>
              </a:endParaRPr>
            </a:p>
            <a:p>
              <a:pPr algn="ctr" eaLnBrk="0" hangingPunct="0"/>
              <a:r>
                <a:rPr lang="de-DE" sz="900" b="0" dirty="0">
                  <a:latin typeface="Tahoma" pitchFamily="34" charset="0"/>
                </a:rPr>
                <a:t>92 </a:t>
              </a:r>
              <a:r>
                <a:rPr lang="de-DE" sz="1000" b="0" dirty="0">
                  <a:latin typeface="Tahoma" pitchFamily="34" charset="0"/>
                </a:rPr>
                <a:t>     </a:t>
              </a:r>
            </a:p>
          </p:txBody>
        </p:sp>
        <p:sp>
          <p:nvSpPr>
            <p:cNvPr id="9348" name="Rectangle 113"/>
            <p:cNvSpPr>
              <a:spLocks noChangeArrowheads="1"/>
            </p:cNvSpPr>
            <p:nvPr/>
          </p:nvSpPr>
          <p:spPr bwMode="auto">
            <a:xfrm>
              <a:off x="1373" y="2719"/>
              <a:ext cx="286" cy="215"/>
            </a:xfrm>
            <a:prstGeom prst="rect">
              <a:avLst/>
            </a:prstGeom>
            <a:solidFill>
              <a:schemeClr val="bg1"/>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endParaRPr lang="de-DE" sz="1000" b="0">
                <a:latin typeface="Tahoma" pitchFamily="34" charset="0"/>
              </a:endParaRPr>
            </a:p>
          </p:txBody>
        </p:sp>
        <p:sp>
          <p:nvSpPr>
            <p:cNvPr id="9349" name="Rectangle 114"/>
            <p:cNvSpPr>
              <a:spLocks noChangeArrowheads="1"/>
            </p:cNvSpPr>
            <p:nvPr/>
          </p:nvSpPr>
          <p:spPr bwMode="auto">
            <a:xfrm>
              <a:off x="1069" y="2719"/>
              <a:ext cx="287" cy="215"/>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dirty="0">
                  <a:latin typeface="Tahoma" pitchFamily="34" charset="0"/>
                </a:rPr>
                <a:t>Th</a:t>
              </a:r>
              <a:endParaRPr lang="de-DE" sz="1800" b="0" dirty="0">
                <a:latin typeface="Tahoma" pitchFamily="34" charset="0"/>
              </a:endParaRPr>
            </a:p>
            <a:p>
              <a:pPr algn="ctr" eaLnBrk="0" hangingPunct="0"/>
              <a:r>
                <a:rPr lang="de-DE" sz="900" b="0" dirty="0">
                  <a:latin typeface="Tahoma" pitchFamily="34" charset="0"/>
                </a:rPr>
                <a:t>90 </a:t>
              </a:r>
              <a:r>
                <a:rPr lang="de-DE" sz="1000" b="0" dirty="0">
                  <a:latin typeface="Tahoma" pitchFamily="34" charset="0"/>
                </a:rPr>
                <a:t>     </a:t>
              </a:r>
            </a:p>
          </p:txBody>
        </p:sp>
      </p:grpSp>
      <p:sp>
        <p:nvSpPr>
          <p:cNvPr id="117" name="Rectangle 61"/>
          <p:cNvSpPr>
            <a:spLocks noChangeArrowheads="1"/>
          </p:cNvSpPr>
          <p:nvPr/>
        </p:nvSpPr>
        <p:spPr bwMode="auto">
          <a:xfrm>
            <a:off x="630238" y="3810000"/>
            <a:ext cx="466725" cy="566738"/>
          </a:xfrm>
          <a:prstGeom prst="rect">
            <a:avLst/>
          </a:prstGeom>
          <a:solidFill>
            <a:srgbClr val="00CCFF"/>
          </a:solidFill>
          <a:ln w="9525">
            <a:solidFill>
              <a:schemeClr val="tx1"/>
            </a:solidFill>
            <a:miter lim="800000"/>
            <a:headEnd/>
            <a:tailEnd/>
          </a:ln>
          <a:effectLst>
            <a:prstShdw prst="shdw17" dist="17961" dir="2700000">
              <a:schemeClr val="bg2"/>
            </a:prstShdw>
          </a:effectLst>
        </p:spPr>
        <p:txBody>
          <a:bodyPr wrap="none" anchor="ctr"/>
          <a:lstStyle/>
          <a:p>
            <a:pPr eaLnBrk="0" hangingPunct="0"/>
            <a:r>
              <a:rPr lang="de-DE" sz="1400" dirty="0">
                <a:latin typeface="Tahoma" pitchFamily="34" charset="0"/>
              </a:rPr>
              <a:t>Ra</a:t>
            </a:r>
            <a:endParaRPr lang="de-DE" sz="1800" b="0" dirty="0">
              <a:latin typeface="Tahoma" pitchFamily="34" charset="0"/>
            </a:endParaRPr>
          </a:p>
          <a:p>
            <a:pPr eaLnBrk="0" hangingPunct="0"/>
            <a:r>
              <a:rPr lang="de-DE" sz="900" b="0" dirty="0">
                <a:latin typeface="Tahoma" pitchFamily="34" charset="0"/>
              </a:rPr>
              <a:t>88 </a:t>
            </a:r>
            <a:r>
              <a:rPr lang="de-DE" sz="1000" b="0" dirty="0">
                <a:latin typeface="Tahoma" pitchFamily="34" charset="0"/>
              </a:rPr>
              <a:t>     </a:t>
            </a:r>
          </a:p>
        </p:txBody>
      </p:sp>
      <p:sp>
        <p:nvSpPr>
          <p:cNvPr id="119" name="TextBox 118"/>
          <p:cNvSpPr txBox="1"/>
          <p:nvPr/>
        </p:nvSpPr>
        <p:spPr>
          <a:xfrm>
            <a:off x="1806" y="5384978"/>
            <a:ext cx="4301360" cy="461665"/>
          </a:xfrm>
          <a:prstGeom prst="rect">
            <a:avLst/>
          </a:prstGeom>
          <a:noFill/>
        </p:spPr>
        <p:txBody>
          <a:bodyPr wrap="square" rtlCol="0">
            <a:spAutoFit/>
          </a:bodyPr>
          <a:lstStyle/>
          <a:p>
            <a:endParaRPr lang="en-US" sz="2400" dirty="0">
              <a:latin typeface="Arial" pitchFamily="34" charset="0"/>
              <a:cs typeface="Arial" pitchFamily="34" charset="0"/>
            </a:endParaRPr>
          </a:p>
        </p:txBody>
      </p:sp>
      <p:sp>
        <p:nvSpPr>
          <p:cNvPr id="122" name="TextBox 121"/>
          <p:cNvSpPr txBox="1"/>
          <p:nvPr/>
        </p:nvSpPr>
        <p:spPr>
          <a:xfrm>
            <a:off x="685800" y="0"/>
            <a:ext cx="7772400" cy="954107"/>
          </a:xfrm>
          <a:prstGeom prst="rect">
            <a:avLst/>
          </a:prstGeom>
          <a:noFill/>
        </p:spPr>
        <p:txBody>
          <a:bodyPr wrap="square" rtlCol="0">
            <a:spAutoFit/>
          </a:bodyPr>
          <a:lstStyle/>
          <a:p>
            <a:pPr algn="ctr"/>
            <a:r>
              <a:rPr lang="en-US" sz="2800" dirty="0" smtClean="0">
                <a:latin typeface="Arial" pitchFamily="34" charset="0"/>
                <a:cs typeface="Arial" pitchFamily="34" charset="0"/>
              </a:rPr>
              <a:t>Periodic Table Around the Beginning of the 20</a:t>
            </a:r>
            <a:r>
              <a:rPr lang="en-US" sz="2800" baseline="30000" dirty="0" smtClean="0">
                <a:latin typeface="Arial" pitchFamily="34" charset="0"/>
                <a:cs typeface="Arial" pitchFamily="34" charset="0"/>
              </a:rPr>
              <a:t>th</a:t>
            </a:r>
            <a:r>
              <a:rPr lang="en-US" sz="2800" dirty="0" smtClean="0">
                <a:latin typeface="Arial" pitchFamily="34" charset="0"/>
                <a:cs typeface="Arial" pitchFamily="34" charset="0"/>
              </a:rPr>
              <a:t> Century</a:t>
            </a:r>
            <a:endParaRPr lang="en-US" sz="2800" dirty="0">
              <a:latin typeface="Arial" pitchFamily="34" charset="0"/>
              <a:cs typeface="Arial" pitchFamily="34" charset="0"/>
            </a:endParaRPr>
          </a:p>
        </p:txBody>
      </p:sp>
      <p:sp>
        <p:nvSpPr>
          <p:cNvPr id="125" name="Rectangle 61"/>
          <p:cNvSpPr>
            <a:spLocks noChangeArrowheads="1"/>
          </p:cNvSpPr>
          <p:nvPr/>
        </p:nvSpPr>
        <p:spPr bwMode="auto">
          <a:xfrm>
            <a:off x="1115568" y="3810000"/>
            <a:ext cx="466725" cy="566738"/>
          </a:xfrm>
          <a:prstGeom prst="rect">
            <a:avLst/>
          </a:prstGeom>
          <a:solidFill>
            <a:srgbClr val="00CCFF"/>
          </a:solidFill>
          <a:ln w="9525">
            <a:solidFill>
              <a:schemeClr val="tx1"/>
            </a:solidFill>
            <a:miter lim="800000"/>
            <a:headEnd/>
            <a:tailEnd/>
          </a:ln>
          <a:effectLst>
            <a:prstShdw prst="shdw17" dist="17961" dir="2700000">
              <a:schemeClr val="bg2"/>
            </a:prstShdw>
          </a:effectLst>
        </p:spPr>
        <p:txBody>
          <a:bodyPr wrap="none" anchor="ctr"/>
          <a:lstStyle/>
          <a:p>
            <a:pPr eaLnBrk="0" hangingPunct="0"/>
            <a:r>
              <a:rPr lang="de-DE" sz="1400" dirty="0" smtClean="0">
                <a:latin typeface="Tahoma" pitchFamily="34" charset="0"/>
              </a:rPr>
              <a:t>Ac</a:t>
            </a:r>
            <a:endParaRPr lang="de-DE" sz="1800" b="0" dirty="0">
              <a:latin typeface="Tahoma" pitchFamily="34" charset="0"/>
            </a:endParaRPr>
          </a:p>
          <a:p>
            <a:pPr eaLnBrk="0" hangingPunct="0"/>
            <a:r>
              <a:rPr lang="de-DE" sz="900" b="0" dirty="0" smtClean="0">
                <a:latin typeface="Tahoma" pitchFamily="34" charset="0"/>
              </a:rPr>
              <a:t>89 </a:t>
            </a:r>
            <a:r>
              <a:rPr lang="de-DE" sz="1000" b="0" dirty="0" smtClean="0">
                <a:latin typeface="Tahoma" pitchFamily="34" charset="0"/>
              </a:rPr>
              <a:t>     </a:t>
            </a:r>
            <a:endParaRPr lang="de-DE" sz="1000" b="0" dirty="0">
              <a:latin typeface="Tahoma" pitchFamily="34" charset="0"/>
            </a:endParaRPr>
          </a:p>
        </p:txBody>
      </p:sp>
      <p:sp>
        <p:nvSpPr>
          <p:cNvPr id="126" name="Rectangle 61"/>
          <p:cNvSpPr>
            <a:spLocks noChangeArrowheads="1"/>
          </p:cNvSpPr>
          <p:nvPr/>
        </p:nvSpPr>
        <p:spPr bwMode="auto">
          <a:xfrm>
            <a:off x="8494776" y="3218688"/>
            <a:ext cx="466725" cy="566738"/>
          </a:xfrm>
          <a:prstGeom prst="rect">
            <a:avLst/>
          </a:prstGeom>
          <a:solidFill>
            <a:srgbClr val="00CCFF"/>
          </a:solidFill>
          <a:ln w="9525">
            <a:solidFill>
              <a:schemeClr val="tx1"/>
            </a:solidFill>
            <a:miter lim="800000"/>
            <a:headEnd/>
            <a:tailEnd/>
          </a:ln>
          <a:effectLst>
            <a:prstShdw prst="shdw17" dist="17961" dir="2700000">
              <a:schemeClr val="bg2"/>
            </a:prstShdw>
          </a:effectLst>
        </p:spPr>
        <p:txBody>
          <a:bodyPr wrap="none" anchor="ctr"/>
          <a:lstStyle/>
          <a:p>
            <a:pPr eaLnBrk="0" hangingPunct="0"/>
            <a:r>
              <a:rPr lang="de-DE" sz="1400" dirty="0" smtClean="0">
                <a:latin typeface="Tahoma" pitchFamily="34" charset="0"/>
              </a:rPr>
              <a:t>Rn</a:t>
            </a:r>
            <a:endParaRPr lang="de-DE" sz="1800" b="0" dirty="0">
              <a:latin typeface="Tahoma" pitchFamily="34" charset="0"/>
            </a:endParaRPr>
          </a:p>
          <a:p>
            <a:pPr eaLnBrk="0" hangingPunct="0"/>
            <a:r>
              <a:rPr lang="de-DE" sz="900" b="0" dirty="0" smtClean="0">
                <a:latin typeface="Tahoma" pitchFamily="34" charset="0"/>
              </a:rPr>
              <a:t>86</a:t>
            </a:r>
            <a:endParaRPr lang="de-DE" sz="1000" b="0" dirty="0">
              <a:latin typeface="Tahoma" pitchFamily="34" charset="0"/>
            </a:endParaRPr>
          </a:p>
        </p:txBody>
      </p:sp>
      <p:sp>
        <p:nvSpPr>
          <p:cNvPr id="127" name="Rectangle 61"/>
          <p:cNvSpPr>
            <a:spLocks noChangeArrowheads="1"/>
          </p:cNvSpPr>
          <p:nvPr/>
        </p:nvSpPr>
        <p:spPr bwMode="auto">
          <a:xfrm>
            <a:off x="8046720" y="5111496"/>
            <a:ext cx="466725" cy="649224"/>
          </a:xfrm>
          <a:prstGeom prst="rect">
            <a:avLst/>
          </a:prstGeom>
          <a:solidFill>
            <a:srgbClr val="00CCFF"/>
          </a:solidFill>
          <a:ln w="9525">
            <a:solidFill>
              <a:schemeClr val="tx1"/>
            </a:solidFill>
            <a:miter lim="800000"/>
            <a:headEnd/>
            <a:tailEnd/>
          </a:ln>
          <a:effectLst>
            <a:prstShdw prst="shdw17" dist="17961" dir="2700000">
              <a:schemeClr val="bg2"/>
            </a:prstShdw>
          </a:effectLst>
        </p:spPr>
        <p:txBody>
          <a:bodyPr wrap="none" anchor="ctr"/>
          <a:lstStyle/>
          <a:p>
            <a:pPr eaLnBrk="0" hangingPunct="0"/>
            <a:r>
              <a:rPr lang="de-DE" sz="1400" dirty="0" smtClean="0">
                <a:latin typeface="Tahoma" pitchFamily="34" charset="0"/>
              </a:rPr>
              <a:t>Lu</a:t>
            </a:r>
            <a:endParaRPr lang="de-DE" sz="1800" b="0" dirty="0">
              <a:latin typeface="Tahoma" pitchFamily="34" charset="0"/>
            </a:endParaRPr>
          </a:p>
          <a:p>
            <a:pPr eaLnBrk="0" hangingPunct="0"/>
            <a:r>
              <a:rPr lang="de-DE" sz="900" b="0" dirty="0" smtClean="0">
                <a:latin typeface="Tahoma" pitchFamily="34" charset="0"/>
              </a:rPr>
              <a:t>71</a:t>
            </a:r>
            <a:endParaRPr lang="de-DE" sz="1000" b="0" dirty="0">
              <a:latin typeface="Tahoma" pitchFamily="34" charset="0"/>
            </a:endParaRPr>
          </a:p>
        </p:txBody>
      </p:sp>
      <p:sp>
        <p:nvSpPr>
          <p:cNvPr id="135" name="Rectangle 34"/>
          <p:cNvSpPr>
            <a:spLocks noChangeArrowheads="1"/>
          </p:cNvSpPr>
          <p:nvPr/>
        </p:nvSpPr>
        <p:spPr bwMode="auto">
          <a:xfrm>
            <a:off x="2103120" y="3810000"/>
            <a:ext cx="468313" cy="566737"/>
          </a:xfrm>
          <a:prstGeom prst="rect">
            <a:avLst/>
          </a:prstGeom>
          <a:solidFill>
            <a:srgbClr val="00CCFF"/>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dirty="0" smtClean="0">
                <a:latin typeface="Tahoma" pitchFamily="34" charset="0"/>
              </a:rPr>
              <a:t>Pa</a:t>
            </a:r>
            <a:endParaRPr lang="de-DE" sz="1800" b="0" dirty="0">
              <a:latin typeface="Tahoma" pitchFamily="34" charset="0"/>
            </a:endParaRPr>
          </a:p>
          <a:p>
            <a:pPr algn="ctr" eaLnBrk="0" hangingPunct="0"/>
            <a:r>
              <a:rPr lang="de-DE" sz="900" b="0" dirty="0" smtClean="0">
                <a:latin typeface="Tahoma" pitchFamily="34" charset="0"/>
              </a:rPr>
              <a:t>91</a:t>
            </a:r>
            <a:r>
              <a:rPr lang="de-DE" sz="1000" b="0" dirty="0" smtClean="0">
                <a:latin typeface="Tahoma" pitchFamily="34" charset="0"/>
              </a:rPr>
              <a:t>     </a:t>
            </a:r>
            <a:endParaRPr lang="de-DE" sz="1000" b="0" dirty="0">
              <a:latin typeface="Tahoma" pitchFamily="34" charset="0"/>
            </a:endParaRPr>
          </a:p>
        </p:txBody>
      </p:sp>
      <p:sp>
        <p:nvSpPr>
          <p:cNvPr id="136" name="Rectangle 34"/>
          <p:cNvSpPr>
            <a:spLocks noChangeArrowheads="1"/>
          </p:cNvSpPr>
          <p:nvPr/>
        </p:nvSpPr>
        <p:spPr bwMode="auto">
          <a:xfrm>
            <a:off x="1600200" y="3218688"/>
            <a:ext cx="468313" cy="566737"/>
          </a:xfrm>
          <a:prstGeom prst="rect">
            <a:avLst/>
          </a:prstGeom>
          <a:solidFill>
            <a:srgbClr val="00CCFF"/>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dirty="0" smtClean="0">
                <a:latin typeface="Tahoma" pitchFamily="34" charset="0"/>
              </a:rPr>
              <a:t>Hf</a:t>
            </a:r>
            <a:endParaRPr lang="de-DE" sz="1800" b="0" dirty="0">
              <a:latin typeface="Tahoma" pitchFamily="34" charset="0"/>
            </a:endParaRPr>
          </a:p>
          <a:p>
            <a:pPr algn="ctr" eaLnBrk="0" hangingPunct="0"/>
            <a:r>
              <a:rPr lang="de-DE" sz="900" b="0" dirty="0" smtClean="0">
                <a:latin typeface="Tahoma" pitchFamily="34" charset="0"/>
              </a:rPr>
              <a:t>72</a:t>
            </a:r>
            <a:r>
              <a:rPr lang="de-DE" sz="1000" b="0" dirty="0" smtClean="0">
                <a:latin typeface="Tahoma" pitchFamily="34" charset="0"/>
              </a:rPr>
              <a:t>     </a:t>
            </a:r>
            <a:endParaRPr lang="de-DE" sz="1000" b="0" dirty="0">
              <a:latin typeface="Tahoma" pitchFamily="34" charset="0"/>
            </a:endParaRPr>
          </a:p>
        </p:txBody>
      </p:sp>
      <p:sp>
        <p:nvSpPr>
          <p:cNvPr id="137" name="Rectangle 34"/>
          <p:cNvSpPr>
            <a:spLocks noChangeArrowheads="1"/>
          </p:cNvSpPr>
          <p:nvPr/>
        </p:nvSpPr>
        <p:spPr bwMode="auto">
          <a:xfrm>
            <a:off x="3072384" y="3218688"/>
            <a:ext cx="468313" cy="566737"/>
          </a:xfrm>
          <a:prstGeom prst="rect">
            <a:avLst/>
          </a:prstGeom>
          <a:solidFill>
            <a:srgbClr val="00CCFF"/>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dirty="0" smtClean="0">
                <a:latin typeface="Tahoma" pitchFamily="34" charset="0"/>
              </a:rPr>
              <a:t>Re</a:t>
            </a:r>
            <a:endParaRPr lang="de-DE" sz="1800" b="0" dirty="0">
              <a:latin typeface="Tahoma" pitchFamily="34" charset="0"/>
            </a:endParaRPr>
          </a:p>
          <a:p>
            <a:pPr algn="ctr" eaLnBrk="0" hangingPunct="0"/>
            <a:r>
              <a:rPr lang="de-DE" sz="900" b="0" dirty="0" smtClean="0">
                <a:latin typeface="Tahoma" pitchFamily="34" charset="0"/>
              </a:rPr>
              <a:t>75</a:t>
            </a:r>
            <a:r>
              <a:rPr lang="de-DE" sz="1000" b="0" dirty="0" smtClean="0">
                <a:latin typeface="Tahoma" pitchFamily="34" charset="0"/>
              </a:rPr>
              <a:t>    </a:t>
            </a:r>
            <a:endParaRPr lang="de-DE" sz="1000" b="0" dirty="0">
              <a:latin typeface="Tahoma" pitchFamily="34" charset="0"/>
            </a:endParaRPr>
          </a:p>
        </p:txBody>
      </p:sp>
      <p:sp>
        <p:nvSpPr>
          <p:cNvPr id="128" name="TextBox 127"/>
          <p:cNvSpPr txBox="1"/>
          <p:nvPr/>
        </p:nvSpPr>
        <p:spPr bwMode="auto">
          <a:xfrm>
            <a:off x="0" y="0"/>
            <a:ext cx="9144000" cy="6858000"/>
          </a:xfrm>
          <a:prstGeom prst="rect">
            <a:avLst/>
          </a:prstGeom>
          <a:solidFill>
            <a:schemeClr val="bg1">
              <a:lumMod val="95000"/>
            </a:schemeClr>
          </a:solidFill>
          <a:ln>
            <a:solidFill>
              <a:schemeClr val="tx1"/>
            </a:solidFill>
          </a:ln>
        </p:spPr>
        <p:txBody>
          <a:bodyPr wrap="square">
            <a:spAutoFit/>
          </a:bodyPr>
          <a:lstStyle/>
          <a:p>
            <a:pPr>
              <a:defRPr/>
            </a:pPr>
            <a:endParaRPr lang="en-US" sz="2800" dirty="0"/>
          </a:p>
          <a:p>
            <a:pPr>
              <a:defRPr/>
            </a:pPr>
            <a:endParaRPr lang="en-US" sz="2800" dirty="0"/>
          </a:p>
          <a:p>
            <a:pPr>
              <a:defRPr/>
            </a:pPr>
            <a:endParaRPr lang="en-US" sz="2800" dirty="0"/>
          </a:p>
          <a:p>
            <a:pPr>
              <a:defRPr/>
            </a:pPr>
            <a:endParaRPr lang="en-US" sz="2800" dirty="0"/>
          </a:p>
          <a:p>
            <a:pPr>
              <a:defRPr/>
            </a:pPr>
            <a:endParaRPr lang="en-US" sz="2600" dirty="0" smtClean="0">
              <a:latin typeface="Arial" pitchFamily="34" charset="0"/>
              <a:cs typeface="Arial" pitchFamily="34" charset="0"/>
            </a:endParaRPr>
          </a:p>
          <a:p>
            <a:pPr>
              <a:defRPr/>
            </a:pPr>
            <a:endParaRPr lang="en-US" sz="2600" dirty="0" smtClean="0">
              <a:latin typeface="Arial" pitchFamily="34" charset="0"/>
              <a:cs typeface="Arial" pitchFamily="34" charset="0"/>
            </a:endParaRPr>
          </a:p>
          <a:p>
            <a:pPr>
              <a:defRPr/>
            </a:pPr>
            <a:endParaRPr lang="en-US" sz="2600" dirty="0">
              <a:latin typeface="Arial" pitchFamily="34" charset="0"/>
              <a:cs typeface="Arial" pitchFamily="34" charset="0"/>
            </a:endParaRPr>
          </a:p>
          <a:p>
            <a:pPr>
              <a:defRPr/>
            </a:pPr>
            <a:endParaRPr lang="en-US" dirty="0"/>
          </a:p>
          <a:p>
            <a:pPr>
              <a:defRPr/>
            </a:pPr>
            <a:endParaRPr lang="en-US" dirty="0"/>
          </a:p>
          <a:p>
            <a:pPr>
              <a:defRPr/>
            </a:pPr>
            <a:endParaRPr lang="en-US" dirty="0"/>
          </a:p>
          <a:p>
            <a:pPr>
              <a:defRPr/>
            </a:pPr>
            <a:endParaRPr lang="en-US" dirty="0"/>
          </a:p>
          <a:p>
            <a:pPr>
              <a:defRPr/>
            </a:pPr>
            <a:endParaRPr lang="en-US" dirty="0"/>
          </a:p>
          <a:p>
            <a:pPr>
              <a:defRPr/>
            </a:pPr>
            <a:endParaRPr lang="en-US" dirty="0"/>
          </a:p>
          <a:p>
            <a:pPr>
              <a:defRPr/>
            </a:pPr>
            <a:endParaRPr lang="en-US" dirty="0"/>
          </a:p>
          <a:p>
            <a:pPr>
              <a:defRPr/>
            </a:pPr>
            <a:endParaRPr lang="en-US" dirty="0"/>
          </a:p>
          <a:p>
            <a:pPr>
              <a:defRPr/>
            </a:pPr>
            <a:endParaRPr lang="en-US" dirty="0"/>
          </a:p>
        </p:txBody>
      </p:sp>
      <p:sp>
        <p:nvSpPr>
          <p:cNvPr id="129" name="Rectangle 34"/>
          <p:cNvSpPr>
            <a:spLocks noChangeArrowheads="1"/>
          </p:cNvSpPr>
          <p:nvPr/>
        </p:nvSpPr>
        <p:spPr bwMode="auto">
          <a:xfrm>
            <a:off x="228600" y="4724400"/>
            <a:ext cx="1600200" cy="1732846"/>
          </a:xfrm>
          <a:prstGeom prst="rect">
            <a:avLst/>
          </a:prstGeom>
          <a:solidFill>
            <a:srgbClr val="00CCFF"/>
          </a:solidFill>
          <a:ln w="9525">
            <a:solidFill>
              <a:schemeClr val="tx1"/>
            </a:solidFill>
            <a:miter lim="800000"/>
            <a:headEnd/>
            <a:tailEnd/>
          </a:ln>
          <a:effectLst>
            <a:prstShdw prst="shdw17" dist="17961" dir="2700000">
              <a:schemeClr val="bg2"/>
            </a:prstShdw>
          </a:effectLst>
        </p:spPr>
        <p:txBody>
          <a:bodyPr wrap="none" anchor="ctr"/>
          <a:lstStyle/>
          <a:p>
            <a:pPr eaLnBrk="0" hangingPunct="0"/>
            <a:r>
              <a:rPr lang="de-DE" b="0" dirty="0" smtClean="0">
                <a:latin typeface="Tahoma" pitchFamily="34" charset="0"/>
              </a:rPr>
              <a:t>Rhenium</a:t>
            </a:r>
          </a:p>
          <a:p>
            <a:pPr eaLnBrk="0" hangingPunct="0"/>
            <a:r>
              <a:rPr lang="de-DE" sz="6000" dirty="0" smtClean="0">
                <a:latin typeface="Tahoma" pitchFamily="34" charset="0"/>
              </a:rPr>
              <a:t>Re</a:t>
            </a:r>
            <a:endParaRPr lang="de-DE" sz="7200" b="0" dirty="0">
              <a:latin typeface="Tahoma" pitchFamily="34" charset="0"/>
            </a:endParaRPr>
          </a:p>
          <a:p>
            <a:pPr eaLnBrk="0" hangingPunct="0"/>
            <a:r>
              <a:rPr lang="de-DE" b="0" dirty="0" smtClean="0">
                <a:latin typeface="Tahoma" pitchFamily="34" charset="0"/>
              </a:rPr>
              <a:t>75 </a:t>
            </a:r>
            <a:r>
              <a:rPr lang="de-DE" sz="1600" b="0" dirty="0" smtClean="0">
                <a:latin typeface="Tahoma" pitchFamily="34" charset="0"/>
              </a:rPr>
              <a:t>  </a:t>
            </a:r>
            <a:r>
              <a:rPr lang="de-DE" sz="1000" b="0" dirty="0" smtClean="0">
                <a:latin typeface="Tahoma" pitchFamily="34" charset="0"/>
              </a:rPr>
              <a:t>   </a:t>
            </a:r>
            <a:endParaRPr lang="de-DE" sz="1000" b="0" dirty="0">
              <a:latin typeface="Tahoma" pitchFamily="34" charset="0"/>
            </a:endParaRPr>
          </a:p>
        </p:txBody>
      </p:sp>
      <p:sp>
        <p:nvSpPr>
          <p:cNvPr id="130" name="Rectangle 34"/>
          <p:cNvSpPr>
            <a:spLocks noChangeArrowheads="1"/>
          </p:cNvSpPr>
          <p:nvPr/>
        </p:nvSpPr>
        <p:spPr bwMode="auto">
          <a:xfrm>
            <a:off x="228600" y="2458154"/>
            <a:ext cx="1600200" cy="1732846"/>
          </a:xfrm>
          <a:prstGeom prst="rect">
            <a:avLst/>
          </a:prstGeom>
          <a:solidFill>
            <a:srgbClr val="00CCFF"/>
          </a:solidFill>
          <a:ln w="9525">
            <a:solidFill>
              <a:schemeClr val="tx1"/>
            </a:solidFill>
            <a:miter lim="800000"/>
            <a:headEnd/>
            <a:tailEnd/>
          </a:ln>
          <a:effectLst>
            <a:prstShdw prst="shdw17" dist="17961" dir="2700000">
              <a:schemeClr val="bg2"/>
            </a:prstShdw>
          </a:effectLst>
        </p:spPr>
        <p:txBody>
          <a:bodyPr wrap="none" anchor="ctr"/>
          <a:lstStyle/>
          <a:p>
            <a:pPr eaLnBrk="0" hangingPunct="0"/>
            <a:r>
              <a:rPr lang="de-DE" b="0" dirty="0" smtClean="0">
                <a:latin typeface="Tahoma" pitchFamily="34" charset="0"/>
              </a:rPr>
              <a:t>Hafnium	</a:t>
            </a:r>
          </a:p>
          <a:p>
            <a:pPr eaLnBrk="0" hangingPunct="0"/>
            <a:r>
              <a:rPr lang="de-DE" sz="6000" dirty="0" smtClean="0">
                <a:latin typeface="Tahoma" pitchFamily="34" charset="0"/>
              </a:rPr>
              <a:t>Hf</a:t>
            </a:r>
            <a:endParaRPr lang="de-DE" sz="7200" b="0" dirty="0">
              <a:latin typeface="Tahoma" pitchFamily="34" charset="0"/>
            </a:endParaRPr>
          </a:p>
          <a:p>
            <a:pPr eaLnBrk="0" hangingPunct="0"/>
            <a:r>
              <a:rPr lang="de-DE" b="0" dirty="0" smtClean="0">
                <a:latin typeface="Tahoma" pitchFamily="34" charset="0"/>
              </a:rPr>
              <a:t>72 </a:t>
            </a:r>
            <a:r>
              <a:rPr lang="de-DE" sz="1600" b="0" dirty="0" smtClean="0">
                <a:latin typeface="Tahoma" pitchFamily="34" charset="0"/>
              </a:rPr>
              <a:t>  </a:t>
            </a:r>
            <a:r>
              <a:rPr lang="de-DE" sz="1000" b="0" dirty="0" smtClean="0">
                <a:latin typeface="Tahoma" pitchFamily="34" charset="0"/>
              </a:rPr>
              <a:t>   </a:t>
            </a:r>
            <a:endParaRPr lang="de-DE" sz="1000" b="0" dirty="0">
              <a:latin typeface="Tahoma" pitchFamily="34" charset="0"/>
            </a:endParaRPr>
          </a:p>
        </p:txBody>
      </p:sp>
      <p:sp>
        <p:nvSpPr>
          <p:cNvPr id="131" name="TextBox 130"/>
          <p:cNvSpPr txBox="1"/>
          <p:nvPr/>
        </p:nvSpPr>
        <p:spPr>
          <a:xfrm>
            <a:off x="1828800" y="2286000"/>
            <a:ext cx="7315200" cy="2308324"/>
          </a:xfrm>
          <a:prstGeom prst="rect">
            <a:avLst/>
          </a:prstGeom>
          <a:noFill/>
        </p:spPr>
        <p:txBody>
          <a:bodyPr wrap="square" rtlCol="0">
            <a:spAutoFit/>
          </a:bodyPr>
          <a:lstStyle/>
          <a:p>
            <a:pPr marL="350838" indent="-228600">
              <a:buFont typeface="Arial" pitchFamily="34" charset="0"/>
              <a:buChar char="•"/>
              <a:defRPr/>
            </a:pPr>
            <a:r>
              <a:rPr lang="en-US" dirty="0" smtClean="0">
                <a:latin typeface="Arial" pitchFamily="34" charset="0"/>
                <a:cs typeface="Arial" pitchFamily="34" charset="0"/>
              </a:rPr>
              <a:t>1923 - Dirk </a:t>
            </a:r>
            <a:r>
              <a:rPr lang="en-US" dirty="0" err="1" smtClean="0">
                <a:latin typeface="Arial" pitchFamily="34" charset="0"/>
                <a:cs typeface="Arial" pitchFamily="34" charset="0"/>
              </a:rPr>
              <a:t>Coster</a:t>
            </a:r>
            <a:r>
              <a:rPr lang="en-US" dirty="0" smtClean="0">
                <a:latin typeface="Arial" pitchFamily="34" charset="0"/>
                <a:cs typeface="Arial" pitchFamily="34" charset="0"/>
              </a:rPr>
              <a:t> and George Charles de Hevesy found element 72 by X-ray analysis of a piece of Norwegian zircon</a:t>
            </a:r>
          </a:p>
          <a:p>
            <a:pPr marL="350838" indent="-228600">
              <a:buFont typeface="Arial" pitchFamily="34" charset="0"/>
              <a:buChar char="•"/>
              <a:defRPr/>
            </a:pPr>
            <a:r>
              <a:rPr lang="en-US" dirty="0" smtClean="0">
                <a:latin typeface="Arial" pitchFamily="34" charset="0"/>
                <a:cs typeface="Arial" pitchFamily="34" charset="0"/>
              </a:rPr>
              <a:t>Zircon also contains the mineral zirconium. </a:t>
            </a:r>
            <a:r>
              <a:rPr lang="en-US" dirty="0" err="1" smtClean="0">
                <a:latin typeface="Arial" pitchFamily="34" charset="0"/>
                <a:cs typeface="Arial" pitchFamily="34" charset="0"/>
              </a:rPr>
              <a:t>Zr</a:t>
            </a:r>
            <a:r>
              <a:rPr lang="en-US" dirty="0" smtClean="0">
                <a:latin typeface="Arial" pitchFamily="34" charset="0"/>
                <a:cs typeface="Arial" pitchFamily="34" charset="0"/>
              </a:rPr>
              <a:t> and </a:t>
            </a:r>
            <a:r>
              <a:rPr lang="en-US" dirty="0" err="1" smtClean="0">
                <a:latin typeface="Arial" pitchFamily="34" charset="0"/>
                <a:cs typeface="Arial" pitchFamily="34" charset="0"/>
              </a:rPr>
              <a:t>Hf</a:t>
            </a:r>
            <a:r>
              <a:rPr lang="en-US" dirty="0" smtClean="0">
                <a:latin typeface="Arial" pitchFamily="34" charset="0"/>
                <a:cs typeface="Arial" pitchFamily="34" charset="0"/>
              </a:rPr>
              <a:t> have nearly identical chemical and physical properties</a:t>
            </a:r>
            <a:endParaRPr lang="en-US" dirty="0">
              <a:latin typeface="Arial" pitchFamily="34" charset="0"/>
              <a:cs typeface="Arial" pitchFamily="34" charset="0"/>
            </a:endParaRPr>
          </a:p>
        </p:txBody>
      </p:sp>
      <p:sp>
        <p:nvSpPr>
          <p:cNvPr id="132" name="Rectangle 34"/>
          <p:cNvSpPr>
            <a:spLocks noChangeArrowheads="1"/>
          </p:cNvSpPr>
          <p:nvPr/>
        </p:nvSpPr>
        <p:spPr bwMode="auto">
          <a:xfrm>
            <a:off x="228600" y="194478"/>
            <a:ext cx="1600200" cy="1732846"/>
          </a:xfrm>
          <a:prstGeom prst="rect">
            <a:avLst/>
          </a:prstGeom>
          <a:solidFill>
            <a:srgbClr val="00CCFF"/>
          </a:solidFill>
          <a:ln w="9525">
            <a:solidFill>
              <a:schemeClr val="tx1"/>
            </a:solidFill>
            <a:miter lim="800000"/>
            <a:headEnd/>
            <a:tailEnd/>
          </a:ln>
          <a:effectLst>
            <a:prstShdw prst="shdw17" dist="17961" dir="2700000">
              <a:schemeClr val="bg2"/>
            </a:prstShdw>
          </a:effectLst>
        </p:spPr>
        <p:txBody>
          <a:bodyPr wrap="none" anchor="ctr"/>
          <a:lstStyle/>
          <a:p>
            <a:pPr eaLnBrk="0" hangingPunct="0"/>
            <a:r>
              <a:rPr lang="de-DE" sz="2100" b="0" dirty="0" smtClean="0">
                <a:latin typeface="Tahoma" pitchFamily="34" charset="0"/>
              </a:rPr>
              <a:t>Protactinium</a:t>
            </a:r>
          </a:p>
          <a:p>
            <a:pPr eaLnBrk="0" hangingPunct="0"/>
            <a:r>
              <a:rPr lang="de-DE" sz="6000" dirty="0" smtClean="0">
                <a:latin typeface="Tahoma" pitchFamily="34" charset="0"/>
              </a:rPr>
              <a:t>Pa</a:t>
            </a:r>
            <a:endParaRPr lang="de-DE" sz="7200" b="0" dirty="0">
              <a:latin typeface="Tahoma" pitchFamily="34" charset="0"/>
            </a:endParaRPr>
          </a:p>
          <a:p>
            <a:pPr eaLnBrk="0" hangingPunct="0"/>
            <a:r>
              <a:rPr lang="de-DE" b="0" dirty="0" smtClean="0">
                <a:latin typeface="Tahoma" pitchFamily="34" charset="0"/>
              </a:rPr>
              <a:t>91</a:t>
            </a:r>
            <a:r>
              <a:rPr lang="de-DE" sz="1600" b="0" dirty="0" smtClean="0">
                <a:latin typeface="Tahoma" pitchFamily="34" charset="0"/>
              </a:rPr>
              <a:t>  </a:t>
            </a:r>
            <a:r>
              <a:rPr lang="de-DE" sz="1000" b="0" dirty="0" smtClean="0">
                <a:latin typeface="Tahoma" pitchFamily="34" charset="0"/>
              </a:rPr>
              <a:t>   </a:t>
            </a:r>
            <a:endParaRPr lang="de-DE" sz="1000" b="0" dirty="0">
              <a:latin typeface="Tahoma" pitchFamily="34" charset="0"/>
            </a:endParaRPr>
          </a:p>
        </p:txBody>
      </p:sp>
      <p:sp>
        <p:nvSpPr>
          <p:cNvPr id="133" name="TextBox 132"/>
          <p:cNvSpPr txBox="1"/>
          <p:nvPr/>
        </p:nvSpPr>
        <p:spPr>
          <a:xfrm>
            <a:off x="1828800" y="76200"/>
            <a:ext cx="7391400" cy="2308324"/>
          </a:xfrm>
          <a:prstGeom prst="rect">
            <a:avLst/>
          </a:prstGeom>
          <a:noFill/>
        </p:spPr>
        <p:txBody>
          <a:bodyPr wrap="square" rtlCol="0">
            <a:spAutoFit/>
          </a:bodyPr>
          <a:lstStyle/>
          <a:p>
            <a:pPr marL="350838" indent="-228600">
              <a:buFont typeface="Arial" pitchFamily="34" charset="0"/>
              <a:buChar char="•"/>
              <a:defRPr/>
            </a:pPr>
            <a:r>
              <a:rPr lang="en-US" dirty="0" smtClean="0">
                <a:latin typeface="Arial" pitchFamily="34" charset="0"/>
                <a:cs typeface="Arial" pitchFamily="34" charset="0"/>
              </a:rPr>
              <a:t>1913 - First identified by </a:t>
            </a:r>
            <a:r>
              <a:rPr lang="en-US" dirty="0" err="1" smtClean="0">
                <a:latin typeface="Arial" pitchFamily="34" charset="0"/>
                <a:cs typeface="Arial" pitchFamily="34" charset="0"/>
              </a:rPr>
              <a:t>Kasimir</a:t>
            </a:r>
            <a:r>
              <a:rPr lang="en-US" dirty="0" smtClean="0">
                <a:latin typeface="Arial" pitchFamily="34" charset="0"/>
                <a:cs typeface="Arial" pitchFamily="34" charset="0"/>
              </a:rPr>
              <a:t> </a:t>
            </a:r>
            <a:r>
              <a:rPr lang="en-US" dirty="0" err="1" smtClean="0">
                <a:latin typeface="Arial" pitchFamily="34" charset="0"/>
                <a:cs typeface="Arial" pitchFamily="34" charset="0"/>
              </a:rPr>
              <a:t>Fajans</a:t>
            </a:r>
            <a:r>
              <a:rPr lang="en-US" dirty="0" smtClean="0">
                <a:latin typeface="Arial" pitchFamily="34" charset="0"/>
                <a:cs typeface="Arial" pitchFamily="34" charset="0"/>
              </a:rPr>
              <a:t> and O.H. </a:t>
            </a:r>
            <a:r>
              <a:rPr lang="en-US" dirty="0" err="1" smtClean="0">
                <a:latin typeface="Arial" pitchFamily="34" charset="0"/>
                <a:cs typeface="Arial" pitchFamily="34" charset="0"/>
              </a:rPr>
              <a:t>Göhring</a:t>
            </a:r>
            <a:r>
              <a:rPr lang="en-US" dirty="0" smtClean="0">
                <a:latin typeface="Arial" pitchFamily="34" charset="0"/>
                <a:cs typeface="Arial" pitchFamily="34" charset="0"/>
              </a:rPr>
              <a:t> in while studying uranium's decay chain (named </a:t>
            </a:r>
            <a:r>
              <a:rPr lang="en-US" dirty="0" err="1" smtClean="0">
                <a:latin typeface="Arial" pitchFamily="34" charset="0"/>
                <a:cs typeface="Arial" pitchFamily="34" charset="0"/>
              </a:rPr>
              <a:t>brevium</a:t>
            </a:r>
            <a:r>
              <a:rPr lang="en-US" dirty="0" smtClean="0">
                <a:latin typeface="Arial" pitchFamily="34" charset="0"/>
                <a:cs typeface="Arial" pitchFamily="34" charset="0"/>
              </a:rPr>
              <a:t>)</a:t>
            </a:r>
          </a:p>
          <a:p>
            <a:pPr marL="350838" indent="-228600">
              <a:buFont typeface="Arial" pitchFamily="34" charset="0"/>
              <a:buChar char="•"/>
              <a:defRPr/>
            </a:pPr>
            <a:r>
              <a:rPr lang="en-US" dirty="0" smtClean="0">
                <a:latin typeface="Arial" pitchFamily="34" charset="0"/>
                <a:cs typeface="Arial" pitchFamily="34" charset="0"/>
              </a:rPr>
              <a:t>Independently confirmed in 1918 by Otto Hahn and </a:t>
            </a:r>
            <a:r>
              <a:rPr lang="en-US" dirty="0" err="1" smtClean="0">
                <a:latin typeface="Arial" pitchFamily="34" charset="0"/>
                <a:cs typeface="Arial" pitchFamily="34" charset="0"/>
              </a:rPr>
              <a:t>Lise</a:t>
            </a:r>
            <a:r>
              <a:rPr lang="en-US" dirty="0" smtClean="0">
                <a:latin typeface="Arial" pitchFamily="34" charset="0"/>
                <a:cs typeface="Arial" pitchFamily="34" charset="0"/>
              </a:rPr>
              <a:t> Meitner and Frederick Soddy and John Cranston</a:t>
            </a:r>
            <a:endParaRPr lang="en-US" dirty="0">
              <a:latin typeface="Arial" pitchFamily="34" charset="0"/>
              <a:cs typeface="Arial" pitchFamily="34" charset="0"/>
            </a:endParaRPr>
          </a:p>
        </p:txBody>
      </p:sp>
      <p:sp>
        <p:nvSpPr>
          <p:cNvPr id="134" name="Rectangle 133"/>
          <p:cNvSpPr/>
          <p:nvPr/>
        </p:nvSpPr>
        <p:spPr>
          <a:xfrm>
            <a:off x="1828800" y="4702076"/>
            <a:ext cx="7315200" cy="2308324"/>
          </a:xfrm>
          <a:prstGeom prst="rect">
            <a:avLst/>
          </a:prstGeom>
        </p:spPr>
        <p:txBody>
          <a:bodyPr wrap="square">
            <a:spAutoFit/>
          </a:bodyPr>
          <a:lstStyle/>
          <a:p>
            <a:pPr marL="350838" indent="-228600">
              <a:buFont typeface="Arial" pitchFamily="34" charset="0"/>
              <a:buChar char="•"/>
              <a:defRPr/>
            </a:pPr>
            <a:r>
              <a:rPr lang="en-US" dirty="0" smtClean="0">
                <a:latin typeface="Arial" pitchFamily="34" charset="0"/>
                <a:cs typeface="Arial" pitchFamily="34" charset="0"/>
              </a:rPr>
              <a:t>1925 - Discovered  by Ida </a:t>
            </a:r>
            <a:r>
              <a:rPr lang="en-US" dirty="0" err="1" smtClean="0">
                <a:latin typeface="Arial" pitchFamily="34" charset="0"/>
                <a:cs typeface="Arial" pitchFamily="34" charset="0"/>
              </a:rPr>
              <a:t>Tacke-Noddack</a:t>
            </a:r>
            <a:r>
              <a:rPr lang="en-US" dirty="0" smtClean="0">
                <a:latin typeface="Arial" pitchFamily="34" charset="0"/>
                <a:cs typeface="Arial" pitchFamily="34" charset="0"/>
              </a:rPr>
              <a:t>, Walter </a:t>
            </a:r>
            <a:r>
              <a:rPr lang="en-US" dirty="0" err="1" smtClean="0">
                <a:latin typeface="Arial" pitchFamily="34" charset="0"/>
                <a:cs typeface="Arial" pitchFamily="34" charset="0"/>
              </a:rPr>
              <a:t>Noddack</a:t>
            </a:r>
            <a:r>
              <a:rPr lang="en-US" dirty="0" smtClean="0">
                <a:latin typeface="Arial" pitchFamily="34" charset="0"/>
                <a:cs typeface="Arial" pitchFamily="34" charset="0"/>
              </a:rPr>
              <a:t>, and Otto Carl Berg</a:t>
            </a:r>
          </a:p>
          <a:p>
            <a:pPr marL="350838" indent="-228600">
              <a:buFont typeface="Arial" pitchFamily="34" charset="0"/>
              <a:buChar char="•"/>
              <a:defRPr/>
            </a:pPr>
            <a:r>
              <a:rPr lang="en-US" dirty="0" smtClean="0">
                <a:latin typeface="Arial" pitchFamily="34" charset="0"/>
                <a:cs typeface="Arial" pitchFamily="34" charset="0"/>
              </a:rPr>
              <a:t>In 1928, extracted one gram of rhenium from 660 kg   of </a:t>
            </a:r>
            <a:r>
              <a:rPr lang="en-US" dirty="0" err="1" smtClean="0">
                <a:latin typeface="Arial" pitchFamily="34" charset="0"/>
                <a:cs typeface="Arial" pitchFamily="34" charset="0"/>
              </a:rPr>
              <a:t>molybdenite</a:t>
            </a:r>
            <a:endParaRPr lang="en-US" dirty="0" smtClean="0">
              <a:latin typeface="Arial" pitchFamily="34" charset="0"/>
              <a:cs typeface="Arial" pitchFamily="34" charset="0"/>
            </a:endParaRPr>
          </a:p>
          <a:p>
            <a:pPr>
              <a:defRPr/>
            </a:pPr>
            <a:endParaRPr lang="en-US" dirty="0">
              <a:latin typeface="Arial" pitchFamily="34" charset="0"/>
              <a:cs typeface="Arial" pitchFamily="34" charset="0"/>
            </a:endParaRPr>
          </a:p>
          <a:p>
            <a:pPr>
              <a:defRPr/>
            </a:pPr>
            <a:endParaRPr lang="en-US" dirty="0">
              <a:latin typeface="Arial" pitchFamily="34" charset="0"/>
              <a:cs typeface="Arial"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42" presetClass="path" presetSubtype="0" accel="50000" decel="50000" fill="hold" grpId="1" nodeType="clickEffect">
                                  <p:stCondLst>
                                    <p:cond delay="0"/>
                                  </p:stCondLst>
                                  <p:childTnLst>
                                    <p:animMotion origin="layout" path="M 0.00417 -0.01111 L 0.25833 -0.25972 " pathEditMode="relative" rAng="0" ptsTypes="AA">
                                      <p:cBhvr>
                                        <p:cTn id="24" dur="2000" fill="hold"/>
                                        <p:tgtEl>
                                          <p:spTgt spid="129"/>
                                        </p:tgtEl>
                                        <p:attrNameLst>
                                          <p:attrName>ppt_x</p:attrName>
                                          <p:attrName>ppt_y</p:attrName>
                                        </p:attrNameLst>
                                      </p:cBhvr>
                                      <p:rCtr x="12700" y="-12400"/>
                                    </p:animMotion>
                                  </p:childTnLst>
                                </p:cTn>
                              </p:par>
                              <p:par>
                                <p:cTn id="25" presetID="53" presetClass="exit" presetSubtype="0" fill="hold" grpId="2" nodeType="withEffect">
                                  <p:stCondLst>
                                    <p:cond delay="0"/>
                                  </p:stCondLst>
                                  <p:childTnLst>
                                    <p:anim calcmode="lin" valueType="num">
                                      <p:cBhvr>
                                        <p:cTn id="26" dur="2000"/>
                                        <p:tgtEl>
                                          <p:spTgt spid="129"/>
                                        </p:tgtEl>
                                        <p:attrNameLst>
                                          <p:attrName>ppt_w</p:attrName>
                                        </p:attrNameLst>
                                      </p:cBhvr>
                                      <p:tavLst>
                                        <p:tav tm="0">
                                          <p:val>
                                            <p:strVal val="ppt_w"/>
                                          </p:val>
                                        </p:tav>
                                        <p:tav tm="100000">
                                          <p:val>
                                            <p:fltVal val="0"/>
                                          </p:val>
                                        </p:tav>
                                      </p:tavLst>
                                    </p:anim>
                                    <p:anim calcmode="lin" valueType="num">
                                      <p:cBhvr>
                                        <p:cTn id="27" dur="2000"/>
                                        <p:tgtEl>
                                          <p:spTgt spid="129"/>
                                        </p:tgtEl>
                                        <p:attrNameLst>
                                          <p:attrName>ppt_h</p:attrName>
                                        </p:attrNameLst>
                                      </p:cBhvr>
                                      <p:tavLst>
                                        <p:tav tm="0">
                                          <p:val>
                                            <p:strVal val="ppt_h"/>
                                          </p:val>
                                        </p:tav>
                                        <p:tav tm="100000">
                                          <p:val>
                                            <p:fltVal val="0"/>
                                          </p:val>
                                        </p:tav>
                                      </p:tavLst>
                                    </p:anim>
                                    <p:animEffect transition="out" filter="fade">
                                      <p:cBhvr>
                                        <p:cTn id="28" dur="2000"/>
                                        <p:tgtEl>
                                          <p:spTgt spid="129"/>
                                        </p:tgtEl>
                                      </p:cBhvr>
                                    </p:animEffect>
                                    <p:set>
                                      <p:cBhvr>
                                        <p:cTn id="29" dur="1" fill="hold">
                                          <p:stCondLst>
                                            <p:cond delay="1999"/>
                                          </p:stCondLst>
                                        </p:cTn>
                                        <p:tgtEl>
                                          <p:spTgt spid="129"/>
                                        </p:tgtEl>
                                        <p:attrNameLst>
                                          <p:attrName>style.visibility</p:attrName>
                                        </p:attrNameLst>
                                      </p:cBhvr>
                                      <p:to>
                                        <p:strVal val="hidden"/>
                                      </p:to>
                                    </p:set>
                                  </p:childTnLst>
                                </p:cTn>
                              </p:par>
                              <p:par>
                                <p:cTn id="30" presetID="63" presetClass="path" presetSubtype="0" accel="50000" decel="50000" fill="hold" grpId="1" nodeType="withEffect">
                                  <p:stCondLst>
                                    <p:cond delay="0"/>
                                  </p:stCondLst>
                                  <p:childTnLst>
                                    <p:animMotion origin="layout" path="M 1.38778E-17 -2.22222E-6 L 0.12083 0.0375 " pathEditMode="relative" rAng="0" ptsTypes="AA">
                                      <p:cBhvr>
                                        <p:cTn id="31" dur="2000" fill="hold"/>
                                        <p:tgtEl>
                                          <p:spTgt spid="130"/>
                                        </p:tgtEl>
                                        <p:attrNameLst>
                                          <p:attrName>ppt_x</p:attrName>
                                          <p:attrName>ppt_y</p:attrName>
                                        </p:attrNameLst>
                                      </p:cBhvr>
                                      <p:rCtr x="6000" y="1900"/>
                                    </p:animMotion>
                                  </p:childTnLst>
                                </p:cTn>
                              </p:par>
                              <p:par>
                                <p:cTn id="32" presetID="53" presetClass="exit" presetSubtype="0" fill="hold" grpId="2" nodeType="withEffect">
                                  <p:stCondLst>
                                    <p:cond delay="0"/>
                                  </p:stCondLst>
                                  <p:childTnLst>
                                    <p:anim calcmode="lin" valueType="num">
                                      <p:cBhvr>
                                        <p:cTn id="33" dur="2000"/>
                                        <p:tgtEl>
                                          <p:spTgt spid="130"/>
                                        </p:tgtEl>
                                        <p:attrNameLst>
                                          <p:attrName>ppt_w</p:attrName>
                                        </p:attrNameLst>
                                      </p:cBhvr>
                                      <p:tavLst>
                                        <p:tav tm="0">
                                          <p:val>
                                            <p:strVal val="ppt_w"/>
                                          </p:val>
                                        </p:tav>
                                        <p:tav tm="100000">
                                          <p:val>
                                            <p:fltVal val="0"/>
                                          </p:val>
                                        </p:tav>
                                      </p:tavLst>
                                    </p:anim>
                                    <p:anim calcmode="lin" valueType="num">
                                      <p:cBhvr>
                                        <p:cTn id="34" dur="2000"/>
                                        <p:tgtEl>
                                          <p:spTgt spid="130"/>
                                        </p:tgtEl>
                                        <p:attrNameLst>
                                          <p:attrName>ppt_h</p:attrName>
                                        </p:attrNameLst>
                                      </p:cBhvr>
                                      <p:tavLst>
                                        <p:tav tm="0">
                                          <p:val>
                                            <p:strVal val="ppt_h"/>
                                          </p:val>
                                        </p:tav>
                                        <p:tav tm="100000">
                                          <p:val>
                                            <p:fltVal val="0"/>
                                          </p:val>
                                        </p:tav>
                                      </p:tavLst>
                                    </p:anim>
                                    <p:animEffect transition="out" filter="fade">
                                      <p:cBhvr>
                                        <p:cTn id="35" dur="2000"/>
                                        <p:tgtEl>
                                          <p:spTgt spid="130"/>
                                        </p:tgtEl>
                                      </p:cBhvr>
                                    </p:animEffect>
                                    <p:set>
                                      <p:cBhvr>
                                        <p:cTn id="36" dur="1" fill="hold">
                                          <p:stCondLst>
                                            <p:cond delay="1999"/>
                                          </p:stCondLst>
                                        </p:cTn>
                                        <p:tgtEl>
                                          <p:spTgt spid="130"/>
                                        </p:tgtEl>
                                        <p:attrNameLst>
                                          <p:attrName>style.visibility</p:attrName>
                                        </p:attrNameLst>
                                      </p:cBhvr>
                                      <p:to>
                                        <p:strVal val="hidden"/>
                                      </p:to>
                                    </p:set>
                                  </p:childTnLst>
                                </p:cTn>
                              </p:par>
                              <p:par>
                                <p:cTn id="37" presetID="1" presetClass="exit" presetSubtype="0" fill="hold" grpId="1" nodeType="withEffect">
                                  <p:stCondLst>
                                    <p:cond delay="0"/>
                                  </p:stCondLst>
                                  <p:childTnLst>
                                    <p:set>
                                      <p:cBhvr>
                                        <p:cTn id="38" dur="1" fill="hold">
                                          <p:stCondLst>
                                            <p:cond delay="0"/>
                                          </p:stCondLst>
                                        </p:cTn>
                                        <p:tgtEl>
                                          <p:spTgt spid="134"/>
                                        </p:tgtEl>
                                        <p:attrNameLst>
                                          <p:attrName>style.visibility</p:attrName>
                                        </p:attrNameLst>
                                      </p:cBhvr>
                                      <p:to>
                                        <p:strVal val="hidden"/>
                                      </p:to>
                                    </p:set>
                                  </p:childTnLst>
                                </p:cTn>
                              </p:par>
                              <p:par>
                                <p:cTn id="39" presetID="1" presetClass="exit" presetSubtype="0" fill="hold" grpId="1" nodeType="withEffect">
                                  <p:stCondLst>
                                    <p:cond delay="0"/>
                                  </p:stCondLst>
                                  <p:childTnLst>
                                    <p:set>
                                      <p:cBhvr>
                                        <p:cTn id="40" dur="1" fill="hold">
                                          <p:stCondLst>
                                            <p:cond delay="0"/>
                                          </p:stCondLst>
                                        </p:cTn>
                                        <p:tgtEl>
                                          <p:spTgt spid="131"/>
                                        </p:tgtEl>
                                        <p:attrNameLst>
                                          <p:attrName>style.visibility</p:attrName>
                                        </p:attrNameLst>
                                      </p:cBhvr>
                                      <p:to>
                                        <p:strVal val="hidden"/>
                                      </p:to>
                                    </p:set>
                                  </p:childTnLst>
                                </p:cTn>
                              </p:par>
                              <p:par>
                                <p:cTn id="41" presetID="1" presetClass="exit" presetSubtype="0" fill="hold" grpId="1" nodeType="withEffect">
                                  <p:stCondLst>
                                    <p:cond delay="0"/>
                                  </p:stCondLst>
                                  <p:childTnLst>
                                    <p:set>
                                      <p:cBhvr>
                                        <p:cTn id="42" dur="1" fill="hold">
                                          <p:stCondLst>
                                            <p:cond delay="0"/>
                                          </p:stCondLst>
                                        </p:cTn>
                                        <p:tgtEl>
                                          <p:spTgt spid="133"/>
                                        </p:tgtEl>
                                        <p:attrNameLst>
                                          <p:attrName>style.visibility</p:attrName>
                                        </p:attrNameLst>
                                      </p:cBhvr>
                                      <p:to>
                                        <p:strVal val="hidden"/>
                                      </p:to>
                                    </p:set>
                                  </p:childTnLst>
                                </p:cTn>
                              </p:par>
                              <p:par>
                                <p:cTn id="43" presetID="1" presetClass="exit" presetSubtype="0" fill="hold" grpId="0" nodeType="withEffect">
                                  <p:stCondLst>
                                    <p:cond delay="0"/>
                                  </p:stCondLst>
                                  <p:childTnLst>
                                    <p:set>
                                      <p:cBhvr>
                                        <p:cTn id="44" dur="1" fill="hold">
                                          <p:stCondLst>
                                            <p:cond delay="0"/>
                                          </p:stCondLst>
                                        </p:cTn>
                                        <p:tgtEl>
                                          <p:spTgt spid="128"/>
                                        </p:tgtEl>
                                        <p:attrNameLst>
                                          <p:attrName>style.visibility</p:attrName>
                                        </p:attrNameLst>
                                      </p:cBhvr>
                                      <p:to>
                                        <p:strVal val="hidden"/>
                                      </p:to>
                                    </p:set>
                                  </p:childTnLst>
                                </p:cTn>
                              </p:par>
                              <p:par>
                                <p:cTn id="45" presetID="42" presetClass="path" presetSubtype="0" accel="50000" decel="50000" fill="hold" grpId="1" nodeType="withEffect">
                                  <p:stCondLst>
                                    <p:cond delay="0"/>
                                  </p:stCondLst>
                                  <p:childTnLst>
                                    <p:animMotion origin="layout" path="M 1.38778E-17 3.7037E-7 L 0.1625 0.50093 " pathEditMode="relative" rAng="0" ptsTypes="AA">
                                      <p:cBhvr>
                                        <p:cTn id="46" dur="2000" fill="hold"/>
                                        <p:tgtEl>
                                          <p:spTgt spid="132"/>
                                        </p:tgtEl>
                                        <p:attrNameLst>
                                          <p:attrName>ppt_x</p:attrName>
                                          <p:attrName>ppt_y</p:attrName>
                                        </p:attrNameLst>
                                      </p:cBhvr>
                                      <p:rCtr x="8100" y="25000"/>
                                    </p:animMotion>
                                  </p:childTnLst>
                                </p:cTn>
                              </p:par>
                              <p:par>
                                <p:cTn id="47" presetID="53" presetClass="exit" presetSubtype="0" fill="hold" grpId="2" nodeType="withEffect">
                                  <p:stCondLst>
                                    <p:cond delay="0"/>
                                  </p:stCondLst>
                                  <p:childTnLst>
                                    <p:anim calcmode="lin" valueType="num">
                                      <p:cBhvr>
                                        <p:cTn id="48" dur="2000"/>
                                        <p:tgtEl>
                                          <p:spTgt spid="132"/>
                                        </p:tgtEl>
                                        <p:attrNameLst>
                                          <p:attrName>ppt_w</p:attrName>
                                        </p:attrNameLst>
                                      </p:cBhvr>
                                      <p:tavLst>
                                        <p:tav tm="0">
                                          <p:val>
                                            <p:strVal val="ppt_w"/>
                                          </p:val>
                                        </p:tav>
                                        <p:tav tm="100000">
                                          <p:val>
                                            <p:fltVal val="0"/>
                                          </p:val>
                                        </p:tav>
                                      </p:tavLst>
                                    </p:anim>
                                    <p:anim calcmode="lin" valueType="num">
                                      <p:cBhvr>
                                        <p:cTn id="49" dur="2000"/>
                                        <p:tgtEl>
                                          <p:spTgt spid="132"/>
                                        </p:tgtEl>
                                        <p:attrNameLst>
                                          <p:attrName>ppt_h</p:attrName>
                                        </p:attrNameLst>
                                      </p:cBhvr>
                                      <p:tavLst>
                                        <p:tav tm="0">
                                          <p:val>
                                            <p:strVal val="ppt_h"/>
                                          </p:val>
                                        </p:tav>
                                        <p:tav tm="100000">
                                          <p:val>
                                            <p:fltVal val="0"/>
                                          </p:val>
                                        </p:tav>
                                      </p:tavLst>
                                    </p:anim>
                                    <p:animEffect transition="out" filter="fade">
                                      <p:cBhvr>
                                        <p:cTn id="50" dur="2000"/>
                                        <p:tgtEl>
                                          <p:spTgt spid="132"/>
                                        </p:tgtEl>
                                      </p:cBhvr>
                                    </p:animEffect>
                                    <p:set>
                                      <p:cBhvr>
                                        <p:cTn id="51" dur="1" fill="hold">
                                          <p:stCondLst>
                                            <p:cond delay="1999"/>
                                          </p:stCondLst>
                                        </p:cTn>
                                        <p:tgtEl>
                                          <p:spTgt spid="132"/>
                                        </p:tgtEl>
                                        <p:attrNameLst>
                                          <p:attrName>style.visibility</p:attrName>
                                        </p:attrNameLst>
                                      </p:cBhvr>
                                      <p:to>
                                        <p:strVal val="hidden"/>
                                      </p:to>
                                    </p:set>
                                  </p:childTnLst>
                                </p:cTn>
                              </p:par>
                              <p:par>
                                <p:cTn id="52" presetID="1" presetClass="entr" presetSubtype="0" fill="hold" grpId="0" nodeType="withEffect">
                                  <p:stCondLst>
                                    <p:cond delay="1600"/>
                                  </p:stCondLst>
                                  <p:childTnLst>
                                    <p:set>
                                      <p:cBhvr>
                                        <p:cTn id="53" dur="1" fill="hold">
                                          <p:stCondLst>
                                            <p:cond delay="0"/>
                                          </p:stCondLst>
                                        </p:cTn>
                                        <p:tgtEl>
                                          <p:spTgt spid="135"/>
                                        </p:tgtEl>
                                        <p:attrNameLst>
                                          <p:attrName>style.visibility</p:attrName>
                                        </p:attrNameLst>
                                      </p:cBhvr>
                                      <p:to>
                                        <p:strVal val="visible"/>
                                      </p:to>
                                    </p:set>
                                  </p:childTnLst>
                                </p:cTn>
                              </p:par>
                              <p:par>
                                <p:cTn id="54" presetID="1" presetClass="entr" presetSubtype="0" fill="hold" grpId="0" nodeType="withEffect">
                                  <p:stCondLst>
                                    <p:cond delay="1600"/>
                                  </p:stCondLst>
                                  <p:childTnLst>
                                    <p:set>
                                      <p:cBhvr>
                                        <p:cTn id="55" dur="1" fill="hold">
                                          <p:stCondLst>
                                            <p:cond delay="0"/>
                                          </p:stCondLst>
                                        </p:cTn>
                                        <p:tgtEl>
                                          <p:spTgt spid="136"/>
                                        </p:tgtEl>
                                        <p:attrNameLst>
                                          <p:attrName>style.visibility</p:attrName>
                                        </p:attrNameLst>
                                      </p:cBhvr>
                                      <p:to>
                                        <p:strVal val="visible"/>
                                      </p:to>
                                    </p:set>
                                  </p:childTnLst>
                                </p:cTn>
                              </p:par>
                              <p:par>
                                <p:cTn id="56" presetID="1" presetClass="entr" presetSubtype="0" fill="hold" grpId="0" nodeType="withEffect">
                                  <p:stCondLst>
                                    <p:cond delay="1600"/>
                                  </p:stCondLst>
                                  <p:childTnLst>
                                    <p:set>
                                      <p:cBhvr>
                                        <p:cTn id="57" dur="1" fill="hold">
                                          <p:stCondLst>
                                            <p:cond delay="0"/>
                                          </p:stCondLst>
                                        </p:cTn>
                                        <p:tgtEl>
                                          <p:spTgt spid="1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5" grpId="0" animBg="1"/>
      <p:bldP spid="136" grpId="0" animBg="1"/>
      <p:bldP spid="137" grpId="0" animBg="1"/>
      <p:bldP spid="128" grpId="0" animBg="1"/>
      <p:bldP spid="129" grpId="0" animBg="1"/>
      <p:bldP spid="129" grpId="1" animBg="1"/>
      <p:bldP spid="129" grpId="2" animBg="1"/>
      <p:bldP spid="130" grpId="0" animBg="1"/>
      <p:bldP spid="130" grpId="1" animBg="1"/>
      <p:bldP spid="130" grpId="2" animBg="1"/>
      <p:bldP spid="131" grpId="0"/>
      <p:bldP spid="131" grpId="1"/>
      <p:bldP spid="132" grpId="0" animBg="1"/>
      <p:bldP spid="132" grpId="1" animBg="1"/>
      <p:bldP spid="132" grpId="2" animBg="1"/>
      <p:bldP spid="133" grpId="0"/>
      <p:bldP spid="133" grpId="1"/>
      <p:bldP spid="134" grpId="0"/>
      <p:bldP spid="134"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34"/>
          <p:cNvSpPr>
            <a:spLocks noChangeArrowheads="1"/>
          </p:cNvSpPr>
          <p:nvPr/>
        </p:nvSpPr>
        <p:spPr bwMode="auto">
          <a:xfrm>
            <a:off x="7497763" y="3200400"/>
            <a:ext cx="468312" cy="593725"/>
          </a:xfrm>
          <a:prstGeom prst="rect">
            <a:avLst/>
          </a:prstGeom>
          <a:solidFill>
            <a:schemeClr val="bg1"/>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endParaRPr lang="de-DE" sz="1000" b="0">
              <a:latin typeface="Tahoma" pitchFamily="34" charset="0"/>
            </a:endParaRPr>
          </a:p>
        </p:txBody>
      </p:sp>
      <p:sp>
        <p:nvSpPr>
          <p:cNvPr id="9284" name="Rectangle 34"/>
          <p:cNvSpPr>
            <a:spLocks noChangeArrowheads="1"/>
          </p:cNvSpPr>
          <p:nvPr/>
        </p:nvSpPr>
        <p:spPr bwMode="auto">
          <a:xfrm>
            <a:off x="7508875" y="3217863"/>
            <a:ext cx="468313" cy="566737"/>
          </a:xfrm>
          <a:prstGeom prst="rect">
            <a:avLst/>
          </a:prstGeom>
          <a:solidFill>
            <a:srgbClr val="00CCFF"/>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dirty="0">
                <a:latin typeface="Tahoma" pitchFamily="34" charset="0"/>
              </a:rPr>
              <a:t>Po</a:t>
            </a:r>
            <a:endParaRPr lang="de-DE" sz="1800" b="0" dirty="0">
              <a:latin typeface="Tahoma" pitchFamily="34" charset="0"/>
            </a:endParaRPr>
          </a:p>
          <a:p>
            <a:pPr algn="ctr" eaLnBrk="0" hangingPunct="0"/>
            <a:r>
              <a:rPr lang="de-DE" sz="900" b="0" dirty="0">
                <a:latin typeface="Tahoma" pitchFamily="34" charset="0"/>
              </a:rPr>
              <a:t>84 </a:t>
            </a:r>
            <a:r>
              <a:rPr lang="de-DE" sz="1000" b="0" dirty="0">
                <a:latin typeface="Tahoma" pitchFamily="34" charset="0"/>
              </a:rPr>
              <a:t>     </a:t>
            </a:r>
          </a:p>
        </p:txBody>
      </p:sp>
      <p:sp>
        <p:nvSpPr>
          <p:cNvPr id="9220" name="Rectangle 2"/>
          <p:cNvSpPr>
            <a:spLocks noChangeArrowheads="1"/>
          </p:cNvSpPr>
          <p:nvPr/>
        </p:nvSpPr>
        <p:spPr bwMode="auto">
          <a:xfrm>
            <a:off x="1124712" y="2615184"/>
            <a:ext cx="466344" cy="566928"/>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dirty="0">
                <a:latin typeface="Tahoma" pitchFamily="34" charset="0"/>
              </a:rPr>
              <a:t>Y</a:t>
            </a:r>
            <a:endParaRPr lang="de-DE" sz="1800" b="0" dirty="0">
              <a:latin typeface="Tahoma" pitchFamily="34" charset="0"/>
            </a:endParaRPr>
          </a:p>
          <a:p>
            <a:pPr algn="ctr" eaLnBrk="0" hangingPunct="0"/>
            <a:r>
              <a:rPr lang="de-DE" sz="900" b="0" dirty="0">
                <a:latin typeface="Tahoma" pitchFamily="34" charset="0"/>
              </a:rPr>
              <a:t>39 </a:t>
            </a:r>
            <a:r>
              <a:rPr lang="de-DE" sz="1000" b="0" dirty="0">
                <a:latin typeface="Tahoma" pitchFamily="34" charset="0"/>
              </a:rPr>
              <a:t>     </a:t>
            </a:r>
          </a:p>
        </p:txBody>
      </p:sp>
      <p:sp>
        <p:nvSpPr>
          <p:cNvPr id="9221" name="Rectangle 5"/>
          <p:cNvSpPr>
            <a:spLocks noChangeArrowheads="1"/>
          </p:cNvSpPr>
          <p:nvPr/>
        </p:nvSpPr>
        <p:spPr bwMode="auto">
          <a:xfrm>
            <a:off x="5534025" y="2027238"/>
            <a:ext cx="466725"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Zn</a:t>
            </a:r>
            <a:endParaRPr lang="de-DE" sz="1800" b="0">
              <a:latin typeface="Tahoma" pitchFamily="34" charset="0"/>
            </a:endParaRPr>
          </a:p>
          <a:p>
            <a:pPr algn="ctr" eaLnBrk="0" hangingPunct="0"/>
            <a:r>
              <a:rPr lang="de-DE" sz="900" b="0">
                <a:latin typeface="Tahoma" pitchFamily="34" charset="0"/>
              </a:rPr>
              <a:t>30 </a:t>
            </a:r>
            <a:r>
              <a:rPr lang="de-DE" sz="1000" b="0">
                <a:latin typeface="Tahoma" pitchFamily="34" charset="0"/>
              </a:rPr>
              <a:t>     </a:t>
            </a:r>
          </a:p>
        </p:txBody>
      </p:sp>
      <p:sp>
        <p:nvSpPr>
          <p:cNvPr id="9222" name="Rectangle 6"/>
          <p:cNvSpPr>
            <a:spLocks noChangeArrowheads="1"/>
          </p:cNvSpPr>
          <p:nvPr/>
        </p:nvSpPr>
        <p:spPr bwMode="auto">
          <a:xfrm>
            <a:off x="6029325" y="2616200"/>
            <a:ext cx="468313" cy="566738"/>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In</a:t>
            </a:r>
            <a:endParaRPr lang="de-DE" sz="1800" b="0">
              <a:latin typeface="Tahoma" pitchFamily="34" charset="0"/>
            </a:endParaRPr>
          </a:p>
          <a:p>
            <a:pPr algn="ctr" eaLnBrk="0" hangingPunct="0"/>
            <a:r>
              <a:rPr lang="de-DE" sz="900" b="0">
                <a:latin typeface="Tahoma" pitchFamily="34" charset="0"/>
              </a:rPr>
              <a:t>49 </a:t>
            </a:r>
            <a:r>
              <a:rPr lang="de-DE" sz="1000" b="0">
                <a:latin typeface="Tahoma" pitchFamily="34" charset="0"/>
              </a:rPr>
              <a:t>     </a:t>
            </a:r>
          </a:p>
        </p:txBody>
      </p:sp>
      <p:sp>
        <p:nvSpPr>
          <p:cNvPr id="9223" name="Rectangle 7"/>
          <p:cNvSpPr>
            <a:spLocks noChangeArrowheads="1"/>
          </p:cNvSpPr>
          <p:nvPr/>
        </p:nvSpPr>
        <p:spPr bwMode="auto">
          <a:xfrm>
            <a:off x="6029325" y="3217863"/>
            <a:ext cx="468313"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Tl</a:t>
            </a:r>
            <a:endParaRPr lang="de-DE" sz="1800" b="0">
              <a:latin typeface="Tahoma" pitchFamily="34" charset="0"/>
            </a:endParaRPr>
          </a:p>
          <a:p>
            <a:pPr algn="ctr" eaLnBrk="0" hangingPunct="0"/>
            <a:r>
              <a:rPr lang="de-DE" sz="900" b="0">
                <a:latin typeface="Tahoma" pitchFamily="34" charset="0"/>
              </a:rPr>
              <a:t>81 </a:t>
            </a:r>
            <a:r>
              <a:rPr lang="de-DE" sz="1000" b="0">
                <a:latin typeface="Tahoma" pitchFamily="34" charset="0"/>
              </a:rPr>
              <a:t>     </a:t>
            </a:r>
          </a:p>
        </p:txBody>
      </p:sp>
      <p:sp>
        <p:nvSpPr>
          <p:cNvPr id="9224" name="Rectangle 8"/>
          <p:cNvSpPr>
            <a:spLocks noChangeArrowheads="1"/>
          </p:cNvSpPr>
          <p:nvPr/>
        </p:nvSpPr>
        <p:spPr bwMode="auto">
          <a:xfrm>
            <a:off x="5534025" y="2616200"/>
            <a:ext cx="466725" cy="566738"/>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Cd</a:t>
            </a:r>
            <a:endParaRPr lang="de-DE" sz="1800" b="0">
              <a:latin typeface="Tahoma" pitchFamily="34" charset="0"/>
            </a:endParaRPr>
          </a:p>
          <a:p>
            <a:pPr algn="ctr" eaLnBrk="0" hangingPunct="0"/>
            <a:r>
              <a:rPr lang="de-DE" sz="900" b="0">
                <a:latin typeface="Tahoma" pitchFamily="34" charset="0"/>
              </a:rPr>
              <a:t>48</a:t>
            </a:r>
            <a:r>
              <a:rPr lang="de-DE" sz="1000" b="0">
                <a:latin typeface="Tahoma" pitchFamily="34" charset="0"/>
              </a:rPr>
              <a:t>     </a:t>
            </a:r>
          </a:p>
        </p:txBody>
      </p:sp>
      <p:sp>
        <p:nvSpPr>
          <p:cNvPr id="9225" name="Rectangle 9"/>
          <p:cNvSpPr>
            <a:spLocks noChangeArrowheads="1"/>
          </p:cNvSpPr>
          <p:nvPr/>
        </p:nvSpPr>
        <p:spPr bwMode="auto">
          <a:xfrm>
            <a:off x="5534025" y="3217863"/>
            <a:ext cx="466725"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Hg</a:t>
            </a:r>
            <a:endParaRPr lang="de-DE" sz="1800" b="0">
              <a:latin typeface="Tahoma" pitchFamily="34" charset="0"/>
            </a:endParaRPr>
          </a:p>
          <a:p>
            <a:pPr algn="ctr" eaLnBrk="0" hangingPunct="0"/>
            <a:r>
              <a:rPr lang="de-DE" sz="900" b="0">
                <a:latin typeface="Tahoma" pitchFamily="34" charset="0"/>
              </a:rPr>
              <a:t>80 </a:t>
            </a:r>
            <a:r>
              <a:rPr lang="de-DE" sz="1000" b="0">
                <a:latin typeface="Tahoma" pitchFamily="34" charset="0"/>
              </a:rPr>
              <a:t>     </a:t>
            </a:r>
          </a:p>
        </p:txBody>
      </p:sp>
      <p:sp>
        <p:nvSpPr>
          <p:cNvPr id="9226" name="Rectangle 10"/>
          <p:cNvSpPr>
            <a:spLocks noChangeArrowheads="1"/>
          </p:cNvSpPr>
          <p:nvPr/>
        </p:nvSpPr>
        <p:spPr bwMode="auto">
          <a:xfrm>
            <a:off x="153988" y="3814763"/>
            <a:ext cx="468312" cy="566737"/>
          </a:xfrm>
          <a:prstGeom prst="rect">
            <a:avLst/>
          </a:prstGeom>
          <a:solidFill>
            <a:schemeClr val="bg1"/>
          </a:solidFill>
          <a:ln w="9525">
            <a:solidFill>
              <a:schemeClr val="tx1"/>
            </a:solidFill>
            <a:miter lim="800000"/>
            <a:headEnd/>
            <a:tailEnd/>
          </a:ln>
          <a:effectLst>
            <a:prstShdw prst="shdw17" dist="17961" dir="2700000">
              <a:schemeClr val="bg2"/>
            </a:prstShdw>
          </a:effectLst>
        </p:spPr>
        <p:txBody>
          <a:bodyPr wrap="none" anchor="ctr"/>
          <a:lstStyle/>
          <a:p>
            <a:pPr eaLnBrk="0" hangingPunct="0"/>
            <a:endParaRPr lang="de-DE" sz="900" b="0">
              <a:solidFill>
                <a:schemeClr val="bg2"/>
              </a:solidFill>
              <a:latin typeface="Tahoma" pitchFamily="34" charset="0"/>
            </a:endParaRPr>
          </a:p>
        </p:txBody>
      </p:sp>
      <p:sp>
        <p:nvSpPr>
          <p:cNvPr id="9227" name="Rectangle 11"/>
          <p:cNvSpPr>
            <a:spLocks noChangeArrowheads="1"/>
          </p:cNvSpPr>
          <p:nvPr/>
        </p:nvSpPr>
        <p:spPr bwMode="auto">
          <a:xfrm>
            <a:off x="3084513" y="2657475"/>
            <a:ext cx="465137" cy="530225"/>
          </a:xfrm>
          <a:prstGeom prst="rect">
            <a:avLst/>
          </a:prstGeom>
          <a:solidFill>
            <a:schemeClr val="bg1"/>
          </a:solidFill>
          <a:ln w="9525">
            <a:noFill/>
            <a:miter lim="800000"/>
            <a:headEnd/>
            <a:tailEnd/>
          </a:ln>
          <a:effectLst>
            <a:prstShdw prst="shdw17" dist="17961" dir="2700000">
              <a:schemeClr val="bg2"/>
            </a:prstShdw>
          </a:effectLst>
        </p:spPr>
        <p:txBody>
          <a:bodyPr wrap="none" anchor="ctr"/>
          <a:lstStyle/>
          <a:p>
            <a:pPr algn="r" eaLnBrk="0" hangingPunct="0"/>
            <a:r>
              <a:rPr lang="de-DE" sz="1400">
                <a:solidFill>
                  <a:schemeClr val="bg1"/>
                </a:solidFill>
                <a:latin typeface="Tahoma" pitchFamily="34" charset="0"/>
              </a:rPr>
              <a:t>Tc</a:t>
            </a:r>
            <a:endParaRPr lang="de-DE" sz="1800" b="0">
              <a:latin typeface="Tahoma" pitchFamily="34" charset="0"/>
            </a:endParaRPr>
          </a:p>
          <a:p>
            <a:pPr algn="r" eaLnBrk="0" hangingPunct="0"/>
            <a:endParaRPr lang="de-DE" sz="1000" b="0">
              <a:latin typeface="Tahoma" pitchFamily="34" charset="0"/>
            </a:endParaRPr>
          </a:p>
        </p:txBody>
      </p:sp>
      <p:sp>
        <p:nvSpPr>
          <p:cNvPr id="9228" name="Rectangle 12"/>
          <p:cNvSpPr>
            <a:spLocks noChangeArrowheads="1"/>
          </p:cNvSpPr>
          <p:nvPr/>
        </p:nvSpPr>
        <p:spPr bwMode="auto">
          <a:xfrm>
            <a:off x="635000" y="3225800"/>
            <a:ext cx="466725" cy="566738"/>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Ba</a:t>
            </a:r>
            <a:endParaRPr lang="de-DE" sz="1800" b="0">
              <a:latin typeface="Tahoma" pitchFamily="34" charset="0"/>
            </a:endParaRPr>
          </a:p>
          <a:p>
            <a:pPr algn="ctr" eaLnBrk="0" hangingPunct="0"/>
            <a:r>
              <a:rPr lang="de-DE" sz="900" b="0">
                <a:latin typeface="Tahoma" pitchFamily="34" charset="0"/>
              </a:rPr>
              <a:t>56</a:t>
            </a:r>
            <a:r>
              <a:rPr lang="de-DE" sz="1000" b="0">
                <a:latin typeface="Tahoma" pitchFamily="34" charset="0"/>
              </a:rPr>
              <a:t>     </a:t>
            </a:r>
          </a:p>
        </p:txBody>
      </p:sp>
      <p:sp>
        <p:nvSpPr>
          <p:cNvPr id="9229" name="Rectangle 13"/>
          <p:cNvSpPr>
            <a:spLocks noChangeArrowheads="1"/>
          </p:cNvSpPr>
          <p:nvPr/>
        </p:nvSpPr>
        <p:spPr bwMode="auto">
          <a:xfrm>
            <a:off x="5045075" y="2027238"/>
            <a:ext cx="466725"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Cu</a:t>
            </a:r>
            <a:endParaRPr lang="de-DE" sz="1800" b="0">
              <a:latin typeface="Tahoma" pitchFamily="34" charset="0"/>
            </a:endParaRPr>
          </a:p>
          <a:p>
            <a:pPr algn="ctr" eaLnBrk="0" hangingPunct="0"/>
            <a:r>
              <a:rPr lang="de-DE" sz="900" b="0">
                <a:latin typeface="Tahoma" pitchFamily="34" charset="0"/>
              </a:rPr>
              <a:t>29 </a:t>
            </a:r>
            <a:r>
              <a:rPr lang="de-DE" sz="1000" b="0">
                <a:latin typeface="Tahoma" pitchFamily="34" charset="0"/>
              </a:rPr>
              <a:t>     </a:t>
            </a:r>
          </a:p>
        </p:txBody>
      </p:sp>
      <p:sp>
        <p:nvSpPr>
          <p:cNvPr id="9230" name="Rectangle 14"/>
          <p:cNvSpPr>
            <a:spLocks noChangeArrowheads="1"/>
          </p:cNvSpPr>
          <p:nvPr/>
        </p:nvSpPr>
        <p:spPr bwMode="auto">
          <a:xfrm>
            <a:off x="2597150" y="2027238"/>
            <a:ext cx="468313"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Cr</a:t>
            </a:r>
            <a:endParaRPr lang="de-DE" sz="1800" b="0">
              <a:latin typeface="Tahoma" pitchFamily="34" charset="0"/>
            </a:endParaRPr>
          </a:p>
          <a:p>
            <a:pPr algn="ctr" eaLnBrk="0" hangingPunct="0"/>
            <a:r>
              <a:rPr lang="de-DE" sz="900" b="0">
                <a:latin typeface="Tahoma" pitchFamily="34" charset="0"/>
              </a:rPr>
              <a:t>24 </a:t>
            </a:r>
            <a:r>
              <a:rPr lang="de-DE" sz="1000" b="0">
                <a:latin typeface="Tahoma" pitchFamily="34" charset="0"/>
              </a:rPr>
              <a:t>     </a:t>
            </a:r>
          </a:p>
        </p:txBody>
      </p:sp>
      <p:sp>
        <p:nvSpPr>
          <p:cNvPr id="9231" name="Rectangle 15"/>
          <p:cNvSpPr>
            <a:spLocks noChangeArrowheads="1"/>
          </p:cNvSpPr>
          <p:nvPr/>
        </p:nvSpPr>
        <p:spPr bwMode="auto">
          <a:xfrm>
            <a:off x="2105025" y="2027238"/>
            <a:ext cx="466725"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V</a:t>
            </a:r>
            <a:endParaRPr lang="de-DE" sz="1800" b="0">
              <a:latin typeface="Tahoma" pitchFamily="34" charset="0"/>
            </a:endParaRPr>
          </a:p>
          <a:p>
            <a:pPr algn="ctr" eaLnBrk="0" hangingPunct="0"/>
            <a:r>
              <a:rPr lang="de-DE" sz="900" b="0">
                <a:latin typeface="Tahoma" pitchFamily="34" charset="0"/>
              </a:rPr>
              <a:t>23 </a:t>
            </a:r>
            <a:r>
              <a:rPr lang="de-DE" sz="1000" b="0">
                <a:latin typeface="Tahoma" pitchFamily="34" charset="0"/>
              </a:rPr>
              <a:t>     </a:t>
            </a:r>
          </a:p>
        </p:txBody>
      </p:sp>
      <p:sp>
        <p:nvSpPr>
          <p:cNvPr id="9232" name="Rectangle 16"/>
          <p:cNvSpPr>
            <a:spLocks noChangeArrowheads="1"/>
          </p:cNvSpPr>
          <p:nvPr/>
        </p:nvSpPr>
        <p:spPr bwMode="auto">
          <a:xfrm>
            <a:off x="1122363" y="2027238"/>
            <a:ext cx="466725"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Sc</a:t>
            </a:r>
            <a:endParaRPr lang="de-DE" sz="1800" b="0">
              <a:latin typeface="Tahoma" pitchFamily="34" charset="0"/>
            </a:endParaRPr>
          </a:p>
          <a:p>
            <a:pPr algn="ctr" eaLnBrk="0" hangingPunct="0"/>
            <a:r>
              <a:rPr lang="de-DE" sz="900" b="0">
                <a:latin typeface="Tahoma" pitchFamily="34" charset="0"/>
              </a:rPr>
              <a:t>21 </a:t>
            </a:r>
            <a:r>
              <a:rPr lang="de-DE" sz="1000" b="0">
                <a:latin typeface="Tahoma" pitchFamily="34" charset="0"/>
              </a:rPr>
              <a:t>     </a:t>
            </a:r>
          </a:p>
        </p:txBody>
      </p:sp>
      <p:sp>
        <p:nvSpPr>
          <p:cNvPr id="9233" name="Rectangle 17"/>
          <p:cNvSpPr>
            <a:spLocks noChangeArrowheads="1"/>
          </p:cNvSpPr>
          <p:nvPr/>
        </p:nvSpPr>
        <p:spPr bwMode="auto">
          <a:xfrm>
            <a:off x="4062413" y="2027238"/>
            <a:ext cx="466725"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Co</a:t>
            </a:r>
            <a:endParaRPr lang="de-DE" sz="1800" b="0">
              <a:latin typeface="Tahoma" pitchFamily="34" charset="0"/>
            </a:endParaRPr>
          </a:p>
          <a:p>
            <a:pPr algn="ctr" eaLnBrk="0" hangingPunct="0"/>
            <a:r>
              <a:rPr lang="de-DE" sz="900" b="0">
                <a:latin typeface="Tahoma" pitchFamily="34" charset="0"/>
              </a:rPr>
              <a:t>27 </a:t>
            </a:r>
            <a:r>
              <a:rPr lang="de-DE" sz="1000" b="0">
                <a:latin typeface="Tahoma" pitchFamily="34" charset="0"/>
              </a:rPr>
              <a:t>     </a:t>
            </a:r>
          </a:p>
        </p:txBody>
      </p:sp>
      <p:sp>
        <p:nvSpPr>
          <p:cNvPr id="9234" name="Rectangle 18"/>
          <p:cNvSpPr>
            <a:spLocks noChangeArrowheads="1"/>
          </p:cNvSpPr>
          <p:nvPr/>
        </p:nvSpPr>
        <p:spPr bwMode="auto">
          <a:xfrm>
            <a:off x="4554538" y="2027238"/>
            <a:ext cx="468312"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Ni</a:t>
            </a:r>
            <a:endParaRPr lang="de-DE" sz="1800" b="0">
              <a:latin typeface="Tahoma" pitchFamily="34" charset="0"/>
            </a:endParaRPr>
          </a:p>
          <a:p>
            <a:pPr algn="ctr" eaLnBrk="0" hangingPunct="0"/>
            <a:r>
              <a:rPr lang="de-DE" sz="900" b="0">
                <a:latin typeface="Tahoma" pitchFamily="34" charset="0"/>
              </a:rPr>
              <a:t>28 </a:t>
            </a:r>
            <a:r>
              <a:rPr lang="de-DE" sz="1000" b="0">
                <a:latin typeface="Tahoma" pitchFamily="34" charset="0"/>
              </a:rPr>
              <a:t>     </a:t>
            </a:r>
          </a:p>
        </p:txBody>
      </p:sp>
      <p:sp>
        <p:nvSpPr>
          <p:cNvPr id="9235" name="Rectangle 19"/>
          <p:cNvSpPr>
            <a:spLocks noChangeArrowheads="1"/>
          </p:cNvSpPr>
          <p:nvPr/>
        </p:nvSpPr>
        <p:spPr bwMode="auto">
          <a:xfrm>
            <a:off x="1609725" y="2027238"/>
            <a:ext cx="468313"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Ti</a:t>
            </a:r>
            <a:endParaRPr lang="de-DE" sz="1800" b="0">
              <a:latin typeface="Tahoma" pitchFamily="34" charset="0"/>
            </a:endParaRPr>
          </a:p>
          <a:p>
            <a:pPr algn="ctr" eaLnBrk="0" hangingPunct="0"/>
            <a:r>
              <a:rPr lang="de-DE" sz="900" b="0">
                <a:latin typeface="Tahoma" pitchFamily="34" charset="0"/>
              </a:rPr>
              <a:t>22 </a:t>
            </a:r>
            <a:r>
              <a:rPr lang="de-DE" sz="1000" b="0">
                <a:latin typeface="Tahoma" pitchFamily="34" charset="0"/>
              </a:rPr>
              <a:t>     </a:t>
            </a:r>
          </a:p>
        </p:txBody>
      </p:sp>
      <p:sp>
        <p:nvSpPr>
          <p:cNvPr id="9236" name="Rectangle 20"/>
          <p:cNvSpPr>
            <a:spLocks noChangeArrowheads="1"/>
          </p:cNvSpPr>
          <p:nvPr/>
        </p:nvSpPr>
        <p:spPr bwMode="auto">
          <a:xfrm>
            <a:off x="3568700" y="2027238"/>
            <a:ext cx="466725"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Fe</a:t>
            </a:r>
            <a:endParaRPr lang="de-DE" sz="1800" b="0">
              <a:latin typeface="Tahoma" pitchFamily="34" charset="0"/>
            </a:endParaRPr>
          </a:p>
          <a:p>
            <a:pPr algn="ctr" eaLnBrk="0" hangingPunct="0"/>
            <a:r>
              <a:rPr lang="de-DE" sz="900" b="0">
                <a:latin typeface="Tahoma" pitchFamily="34" charset="0"/>
              </a:rPr>
              <a:t>26 </a:t>
            </a:r>
            <a:r>
              <a:rPr lang="de-DE" sz="1000" b="0">
                <a:latin typeface="Tahoma" pitchFamily="34" charset="0"/>
              </a:rPr>
              <a:t>     </a:t>
            </a:r>
          </a:p>
        </p:txBody>
      </p:sp>
      <p:sp>
        <p:nvSpPr>
          <p:cNvPr id="9237" name="Rectangle 21"/>
          <p:cNvSpPr>
            <a:spLocks noChangeArrowheads="1"/>
          </p:cNvSpPr>
          <p:nvPr/>
        </p:nvSpPr>
        <p:spPr bwMode="auto">
          <a:xfrm>
            <a:off x="3076575" y="2027238"/>
            <a:ext cx="466725"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dirty="0">
                <a:latin typeface="Tahoma" pitchFamily="34" charset="0"/>
              </a:rPr>
              <a:t>Mn</a:t>
            </a:r>
            <a:endParaRPr lang="de-DE" sz="1800" b="0" dirty="0">
              <a:latin typeface="Tahoma" pitchFamily="34" charset="0"/>
            </a:endParaRPr>
          </a:p>
          <a:p>
            <a:pPr algn="ctr" eaLnBrk="0" hangingPunct="0"/>
            <a:r>
              <a:rPr lang="de-DE" sz="900" b="0" dirty="0">
                <a:latin typeface="Tahoma" pitchFamily="34" charset="0"/>
              </a:rPr>
              <a:t>25 </a:t>
            </a:r>
            <a:r>
              <a:rPr lang="de-DE" sz="1000" b="0" dirty="0">
                <a:latin typeface="Tahoma" pitchFamily="34" charset="0"/>
              </a:rPr>
              <a:t>     </a:t>
            </a:r>
          </a:p>
        </p:txBody>
      </p:sp>
      <p:sp>
        <p:nvSpPr>
          <p:cNvPr id="9238" name="Rectangle 22"/>
          <p:cNvSpPr>
            <a:spLocks noChangeArrowheads="1"/>
          </p:cNvSpPr>
          <p:nvPr/>
        </p:nvSpPr>
        <p:spPr bwMode="auto">
          <a:xfrm>
            <a:off x="8494713" y="2027238"/>
            <a:ext cx="468312"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Kr</a:t>
            </a:r>
            <a:endParaRPr lang="de-DE" sz="1800" b="0">
              <a:latin typeface="Tahoma" pitchFamily="34" charset="0"/>
            </a:endParaRPr>
          </a:p>
          <a:p>
            <a:pPr algn="ctr" eaLnBrk="0" hangingPunct="0"/>
            <a:r>
              <a:rPr lang="de-DE" sz="900" b="0">
                <a:latin typeface="Tahoma" pitchFamily="34" charset="0"/>
              </a:rPr>
              <a:t>36 </a:t>
            </a:r>
            <a:r>
              <a:rPr lang="de-DE" sz="1000" b="0">
                <a:latin typeface="Tahoma" pitchFamily="34" charset="0"/>
              </a:rPr>
              <a:t>     </a:t>
            </a:r>
          </a:p>
        </p:txBody>
      </p:sp>
      <p:sp>
        <p:nvSpPr>
          <p:cNvPr id="9239" name="Rectangle 23"/>
          <p:cNvSpPr>
            <a:spLocks noChangeArrowheads="1"/>
          </p:cNvSpPr>
          <p:nvPr/>
        </p:nvSpPr>
        <p:spPr bwMode="auto">
          <a:xfrm>
            <a:off x="8004175" y="2033588"/>
            <a:ext cx="468313"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Br</a:t>
            </a:r>
            <a:endParaRPr lang="de-DE" sz="1800" b="0">
              <a:latin typeface="Tahoma" pitchFamily="34" charset="0"/>
            </a:endParaRPr>
          </a:p>
          <a:p>
            <a:pPr algn="ctr" eaLnBrk="0" hangingPunct="0"/>
            <a:r>
              <a:rPr lang="de-DE" sz="900" b="0">
                <a:latin typeface="Tahoma" pitchFamily="34" charset="0"/>
              </a:rPr>
              <a:t>35 </a:t>
            </a:r>
            <a:r>
              <a:rPr lang="de-DE" sz="1000" b="0">
                <a:latin typeface="Tahoma" pitchFamily="34" charset="0"/>
              </a:rPr>
              <a:t>     </a:t>
            </a:r>
          </a:p>
        </p:txBody>
      </p:sp>
      <p:sp>
        <p:nvSpPr>
          <p:cNvPr id="9240" name="Rectangle 24"/>
          <p:cNvSpPr>
            <a:spLocks noChangeArrowheads="1"/>
          </p:cNvSpPr>
          <p:nvPr/>
        </p:nvSpPr>
        <p:spPr bwMode="auto">
          <a:xfrm>
            <a:off x="7508875" y="2027238"/>
            <a:ext cx="468313"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Se</a:t>
            </a:r>
            <a:endParaRPr lang="de-DE" sz="1800" b="0">
              <a:latin typeface="Tahoma" pitchFamily="34" charset="0"/>
            </a:endParaRPr>
          </a:p>
          <a:p>
            <a:pPr algn="ctr" eaLnBrk="0" hangingPunct="0"/>
            <a:r>
              <a:rPr lang="de-DE" sz="900" b="0">
                <a:latin typeface="Tahoma" pitchFamily="34" charset="0"/>
              </a:rPr>
              <a:t>34 </a:t>
            </a:r>
            <a:r>
              <a:rPr lang="de-DE" sz="1000" b="0">
                <a:latin typeface="Tahoma" pitchFamily="34" charset="0"/>
              </a:rPr>
              <a:t>     </a:t>
            </a:r>
          </a:p>
        </p:txBody>
      </p:sp>
      <p:sp>
        <p:nvSpPr>
          <p:cNvPr id="9241" name="Rectangle 25"/>
          <p:cNvSpPr>
            <a:spLocks noChangeArrowheads="1"/>
          </p:cNvSpPr>
          <p:nvPr/>
        </p:nvSpPr>
        <p:spPr bwMode="auto">
          <a:xfrm>
            <a:off x="7015163" y="2027238"/>
            <a:ext cx="468312"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As</a:t>
            </a:r>
            <a:endParaRPr lang="de-DE" sz="1800" b="0">
              <a:latin typeface="Tahoma" pitchFamily="34" charset="0"/>
            </a:endParaRPr>
          </a:p>
          <a:p>
            <a:pPr algn="ctr" eaLnBrk="0" hangingPunct="0"/>
            <a:r>
              <a:rPr lang="de-DE" sz="900" b="0">
                <a:latin typeface="Tahoma" pitchFamily="34" charset="0"/>
              </a:rPr>
              <a:t>33 </a:t>
            </a:r>
            <a:r>
              <a:rPr lang="de-DE" sz="1000" b="0">
                <a:latin typeface="Tahoma" pitchFamily="34" charset="0"/>
              </a:rPr>
              <a:t>     </a:t>
            </a:r>
          </a:p>
        </p:txBody>
      </p:sp>
      <p:sp>
        <p:nvSpPr>
          <p:cNvPr id="9242" name="Rectangle 26"/>
          <p:cNvSpPr>
            <a:spLocks noChangeArrowheads="1"/>
          </p:cNvSpPr>
          <p:nvPr/>
        </p:nvSpPr>
        <p:spPr bwMode="auto">
          <a:xfrm>
            <a:off x="6521450" y="2027238"/>
            <a:ext cx="468313"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Ge</a:t>
            </a:r>
            <a:endParaRPr lang="de-DE" sz="1800" b="0">
              <a:latin typeface="Tahoma" pitchFamily="34" charset="0"/>
            </a:endParaRPr>
          </a:p>
          <a:p>
            <a:pPr algn="ctr" eaLnBrk="0" hangingPunct="0"/>
            <a:r>
              <a:rPr lang="de-DE" sz="900" b="0">
                <a:latin typeface="Tahoma" pitchFamily="34" charset="0"/>
              </a:rPr>
              <a:t>32 </a:t>
            </a:r>
            <a:r>
              <a:rPr lang="de-DE" sz="1000" b="0">
                <a:latin typeface="Tahoma" pitchFamily="34" charset="0"/>
              </a:rPr>
              <a:t>     </a:t>
            </a:r>
          </a:p>
        </p:txBody>
      </p:sp>
      <p:sp>
        <p:nvSpPr>
          <p:cNvPr id="9243" name="Rectangle 27"/>
          <p:cNvSpPr>
            <a:spLocks noChangeArrowheads="1"/>
          </p:cNvSpPr>
          <p:nvPr/>
        </p:nvSpPr>
        <p:spPr bwMode="auto">
          <a:xfrm>
            <a:off x="6029325" y="2027238"/>
            <a:ext cx="468313"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Ga</a:t>
            </a:r>
            <a:endParaRPr lang="de-DE" sz="1800" b="0">
              <a:latin typeface="Tahoma" pitchFamily="34" charset="0"/>
            </a:endParaRPr>
          </a:p>
          <a:p>
            <a:pPr algn="ctr" eaLnBrk="0" hangingPunct="0"/>
            <a:r>
              <a:rPr lang="de-DE" sz="900" b="0">
                <a:latin typeface="Tahoma" pitchFamily="34" charset="0"/>
              </a:rPr>
              <a:t>31 </a:t>
            </a:r>
            <a:r>
              <a:rPr lang="de-DE" sz="1000" b="0">
                <a:latin typeface="Tahoma" pitchFamily="34" charset="0"/>
              </a:rPr>
              <a:t>     </a:t>
            </a:r>
          </a:p>
        </p:txBody>
      </p:sp>
      <p:sp>
        <p:nvSpPr>
          <p:cNvPr id="9244" name="Rectangle 28"/>
          <p:cNvSpPr>
            <a:spLocks noChangeArrowheads="1"/>
          </p:cNvSpPr>
          <p:nvPr/>
        </p:nvSpPr>
        <p:spPr bwMode="auto">
          <a:xfrm>
            <a:off x="8494713" y="2616200"/>
            <a:ext cx="468312" cy="566738"/>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dirty="0">
                <a:latin typeface="Tahoma" pitchFamily="34" charset="0"/>
              </a:rPr>
              <a:t>Xe</a:t>
            </a:r>
            <a:endParaRPr lang="de-DE" sz="1800" b="0" dirty="0">
              <a:latin typeface="Tahoma" pitchFamily="34" charset="0"/>
            </a:endParaRPr>
          </a:p>
          <a:p>
            <a:pPr algn="ctr" eaLnBrk="0" hangingPunct="0"/>
            <a:r>
              <a:rPr lang="de-DE" sz="900" b="0" dirty="0">
                <a:latin typeface="Tahoma" pitchFamily="34" charset="0"/>
              </a:rPr>
              <a:t>54</a:t>
            </a:r>
            <a:r>
              <a:rPr lang="de-DE" sz="900" b="0" dirty="0">
                <a:solidFill>
                  <a:schemeClr val="bg1"/>
                </a:solidFill>
                <a:latin typeface="Tahoma" pitchFamily="34" charset="0"/>
              </a:rPr>
              <a:t> </a:t>
            </a:r>
            <a:r>
              <a:rPr lang="de-DE" sz="1000" b="0" dirty="0">
                <a:solidFill>
                  <a:schemeClr val="bg1"/>
                </a:solidFill>
                <a:latin typeface="Tahoma" pitchFamily="34" charset="0"/>
              </a:rPr>
              <a:t>     </a:t>
            </a:r>
          </a:p>
        </p:txBody>
      </p:sp>
      <p:sp>
        <p:nvSpPr>
          <p:cNvPr id="9245" name="Rectangle 29"/>
          <p:cNvSpPr>
            <a:spLocks noChangeArrowheads="1"/>
          </p:cNvSpPr>
          <p:nvPr/>
        </p:nvSpPr>
        <p:spPr bwMode="auto">
          <a:xfrm>
            <a:off x="8004175" y="2624138"/>
            <a:ext cx="468313"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dirty="0">
                <a:latin typeface="Tahoma" pitchFamily="34" charset="0"/>
              </a:rPr>
              <a:t>I</a:t>
            </a:r>
            <a:endParaRPr lang="de-DE" sz="1800" b="0" dirty="0">
              <a:latin typeface="Tahoma" pitchFamily="34" charset="0"/>
            </a:endParaRPr>
          </a:p>
          <a:p>
            <a:pPr algn="ctr" eaLnBrk="0" hangingPunct="0"/>
            <a:r>
              <a:rPr lang="de-DE" sz="900" b="0" dirty="0">
                <a:latin typeface="Tahoma" pitchFamily="34" charset="0"/>
              </a:rPr>
              <a:t>53 </a:t>
            </a:r>
            <a:r>
              <a:rPr lang="de-DE" sz="1000" b="0" dirty="0">
                <a:latin typeface="Tahoma" pitchFamily="34" charset="0"/>
              </a:rPr>
              <a:t>     </a:t>
            </a:r>
          </a:p>
        </p:txBody>
      </p:sp>
      <p:sp>
        <p:nvSpPr>
          <p:cNvPr id="9246" name="Rectangle 30"/>
          <p:cNvSpPr>
            <a:spLocks noChangeArrowheads="1"/>
          </p:cNvSpPr>
          <p:nvPr/>
        </p:nvSpPr>
        <p:spPr bwMode="auto">
          <a:xfrm>
            <a:off x="7508875" y="2616200"/>
            <a:ext cx="468313" cy="566738"/>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Te</a:t>
            </a:r>
            <a:endParaRPr lang="de-DE" sz="1800" b="0">
              <a:latin typeface="Tahoma" pitchFamily="34" charset="0"/>
            </a:endParaRPr>
          </a:p>
          <a:p>
            <a:pPr algn="ctr" eaLnBrk="0" hangingPunct="0"/>
            <a:r>
              <a:rPr lang="de-DE" sz="900" b="0">
                <a:latin typeface="Tahoma" pitchFamily="34" charset="0"/>
              </a:rPr>
              <a:t>52 </a:t>
            </a:r>
            <a:r>
              <a:rPr lang="de-DE" sz="1000" b="0">
                <a:latin typeface="Tahoma" pitchFamily="34" charset="0"/>
              </a:rPr>
              <a:t>     </a:t>
            </a:r>
          </a:p>
        </p:txBody>
      </p:sp>
      <p:sp>
        <p:nvSpPr>
          <p:cNvPr id="9247" name="Rectangle 31"/>
          <p:cNvSpPr>
            <a:spLocks noChangeArrowheads="1"/>
          </p:cNvSpPr>
          <p:nvPr/>
        </p:nvSpPr>
        <p:spPr bwMode="auto">
          <a:xfrm>
            <a:off x="7015163" y="2616200"/>
            <a:ext cx="468312" cy="566738"/>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Sb</a:t>
            </a:r>
            <a:endParaRPr lang="de-DE" sz="1800" b="0">
              <a:latin typeface="Tahoma" pitchFamily="34" charset="0"/>
            </a:endParaRPr>
          </a:p>
          <a:p>
            <a:pPr algn="ctr" eaLnBrk="0" hangingPunct="0"/>
            <a:r>
              <a:rPr lang="de-DE" sz="900" b="0">
                <a:latin typeface="Tahoma" pitchFamily="34" charset="0"/>
              </a:rPr>
              <a:t>51 </a:t>
            </a:r>
            <a:r>
              <a:rPr lang="de-DE" sz="1000" b="0">
                <a:latin typeface="Tahoma" pitchFamily="34" charset="0"/>
              </a:rPr>
              <a:t>     </a:t>
            </a:r>
          </a:p>
        </p:txBody>
      </p:sp>
      <p:sp>
        <p:nvSpPr>
          <p:cNvPr id="9248" name="Rectangle 32"/>
          <p:cNvSpPr>
            <a:spLocks noChangeArrowheads="1"/>
          </p:cNvSpPr>
          <p:nvPr/>
        </p:nvSpPr>
        <p:spPr bwMode="auto">
          <a:xfrm>
            <a:off x="6521450" y="2616200"/>
            <a:ext cx="468313" cy="566738"/>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Sn</a:t>
            </a:r>
            <a:endParaRPr lang="de-DE" sz="1800" b="0">
              <a:latin typeface="Tahoma" pitchFamily="34" charset="0"/>
            </a:endParaRPr>
          </a:p>
          <a:p>
            <a:pPr algn="ctr" eaLnBrk="0" hangingPunct="0"/>
            <a:r>
              <a:rPr lang="de-DE" sz="900" b="0">
                <a:latin typeface="Tahoma" pitchFamily="34" charset="0"/>
              </a:rPr>
              <a:t>50 </a:t>
            </a:r>
            <a:r>
              <a:rPr lang="de-DE" sz="1000" b="0">
                <a:latin typeface="Tahoma" pitchFamily="34" charset="0"/>
              </a:rPr>
              <a:t>     </a:t>
            </a:r>
          </a:p>
        </p:txBody>
      </p:sp>
      <p:sp>
        <p:nvSpPr>
          <p:cNvPr id="9249" name="Rectangle 33"/>
          <p:cNvSpPr>
            <a:spLocks noChangeArrowheads="1"/>
          </p:cNvSpPr>
          <p:nvPr/>
        </p:nvSpPr>
        <p:spPr bwMode="auto">
          <a:xfrm>
            <a:off x="8494713" y="3217863"/>
            <a:ext cx="468312" cy="566737"/>
          </a:xfrm>
          <a:prstGeom prst="rect">
            <a:avLst/>
          </a:prstGeom>
          <a:solidFill>
            <a:schemeClr val="bg1"/>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endParaRPr lang="de-DE" sz="1000" b="0">
              <a:latin typeface="Tahoma" pitchFamily="34" charset="0"/>
            </a:endParaRPr>
          </a:p>
        </p:txBody>
      </p:sp>
      <p:sp>
        <p:nvSpPr>
          <p:cNvPr id="9250" name="Rectangle 35"/>
          <p:cNvSpPr>
            <a:spLocks noChangeArrowheads="1"/>
          </p:cNvSpPr>
          <p:nvPr/>
        </p:nvSpPr>
        <p:spPr bwMode="auto">
          <a:xfrm>
            <a:off x="7015163" y="3217863"/>
            <a:ext cx="468312"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dirty="0">
                <a:latin typeface="Tahoma" pitchFamily="34" charset="0"/>
              </a:rPr>
              <a:t>Bi</a:t>
            </a:r>
            <a:endParaRPr lang="de-DE" sz="1800" b="0" dirty="0">
              <a:latin typeface="Tahoma" pitchFamily="34" charset="0"/>
            </a:endParaRPr>
          </a:p>
          <a:p>
            <a:pPr algn="ctr" eaLnBrk="0" hangingPunct="0"/>
            <a:r>
              <a:rPr lang="de-DE" sz="900" b="0" dirty="0">
                <a:latin typeface="Tahoma" pitchFamily="34" charset="0"/>
              </a:rPr>
              <a:t>83 </a:t>
            </a:r>
            <a:r>
              <a:rPr lang="de-DE" sz="1000" b="0" dirty="0">
                <a:latin typeface="Tahoma" pitchFamily="34" charset="0"/>
              </a:rPr>
              <a:t>     </a:t>
            </a:r>
          </a:p>
        </p:txBody>
      </p:sp>
      <p:sp>
        <p:nvSpPr>
          <p:cNvPr id="9251" name="Rectangle 36"/>
          <p:cNvSpPr>
            <a:spLocks noChangeArrowheads="1"/>
          </p:cNvSpPr>
          <p:nvPr/>
        </p:nvSpPr>
        <p:spPr bwMode="auto">
          <a:xfrm>
            <a:off x="6521450" y="3217863"/>
            <a:ext cx="468313"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Pb</a:t>
            </a:r>
            <a:endParaRPr lang="de-DE" sz="1800" b="0">
              <a:latin typeface="Tahoma" pitchFamily="34" charset="0"/>
            </a:endParaRPr>
          </a:p>
          <a:p>
            <a:pPr algn="ctr" eaLnBrk="0" hangingPunct="0"/>
            <a:r>
              <a:rPr lang="de-DE" sz="900" b="0">
                <a:latin typeface="Tahoma" pitchFamily="34" charset="0"/>
              </a:rPr>
              <a:t>82 </a:t>
            </a:r>
            <a:r>
              <a:rPr lang="de-DE" sz="1000" b="0">
                <a:latin typeface="Tahoma" pitchFamily="34" charset="0"/>
              </a:rPr>
              <a:t>     </a:t>
            </a:r>
          </a:p>
        </p:txBody>
      </p:sp>
      <p:sp>
        <p:nvSpPr>
          <p:cNvPr id="9252" name="Rectangle 37"/>
          <p:cNvSpPr>
            <a:spLocks noChangeArrowheads="1"/>
          </p:cNvSpPr>
          <p:nvPr/>
        </p:nvSpPr>
        <p:spPr bwMode="auto">
          <a:xfrm>
            <a:off x="5045075" y="2616200"/>
            <a:ext cx="466725" cy="566738"/>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Ag</a:t>
            </a:r>
            <a:endParaRPr lang="de-DE" sz="1800" b="0">
              <a:latin typeface="Tahoma" pitchFamily="34" charset="0"/>
            </a:endParaRPr>
          </a:p>
          <a:p>
            <a:pPr algn="ctr" eaLnBrk="0" hangingPunct="0"/>
            <a:r>
              <a:rPr lang="de-DE" sz="900" b="0">
                <a:latin typeface="Tahoma" pitchFamily="34" charset="0"/>
              </a:rPr>
              <a:t>47 </a:t>
            </a:r>
            <a:r>
              <a:rPr lang="de-DE" sz="1000" b="0">
                <a:latin typeface="Tahoma" pitchFamily="34" charset="0"/>
              </a:rPr>
              <a:t>     </a:t>
            </a:r>
          </a:p>
        </p:txBody>
      </p:sp>
      <p:sp>
        <p:nvSpPr>
          <p:cNvPr id="9253" name="Rectangle 38"/>
          <p:cNvSpPr>
            <a:spLocks noChangeArrowheads="1"/>
          </p:cNvSpPr>
          <p:nvPr/>
        </p:nvSpPr>
        <p:spPr bwMode="auto">
          <a:xfrm>
            <a:off x="5045075" y="3217863"/>
            <a:ext cx="466725"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Au</a:t>
            </a:r>
            <a:endParaRPr lang="de-DE" sz="1800" b="0">
              <a:latin typeface="Tahoma" pitchFamily="34" charset="0"/>
            </a:endParaRPr>
          </a:p>
          <a:p>
            <a:pPr algn="ctr" eaLnBrk="0" hangingPunct="0"/>
            <a:r>
              <a:rPr lang="de-DE" sz="900" b="0">
                <a:latin typeface="Tahoma" pitchFamily="34" charset="0"/>
              </a:rPr>
              <a:t>79 </a:t>
            </a:r>
            <a:r>
              <a:rPr lang="de-DE" sz="1000" b="0">
                <a:latin typeface="Tahoma" pitchFamily="34" charset="0"/>
              </a:rPr>
              <a:t>     </a:t>
            </a:r>
          </a:p>
        </p:txBody>
      </p:sp>
      <p:sp>
        <p:nvSpPr>
          <p:cNvPr id="9254" name="Rectangle 39"/>
          <p:cNvSpPr>
            <a:spLocks noChangeArrowheads="1"/>
          </p:cNvSpPr>
          <p:nvPr/>
        </p:nvSpPr>
        <p:spPr bwMode="auto">
          <a:xfrm>
            <a:off x="153988" y="242888"/>
            <a:ext cx="468312" cy="568325"/>
          </a:xfrm>
          <a:prstGeom prst="rect">
            <a:avLst/>
          </a:prstGeom>
          <a:solidFill>
            <a:schemeClr val="folHlink"/>
          </a:solidFill>
          <a:ln w="9525">
            <a:solidFill>
              <a:schemeClr val="tx1"/>
            </a:solidFill>
            <a:miter lim="800000"/>
            <a:headEnd/>
            <a:tailEnd/>
          </a:ln>
          <a:effectLst>
            <a:prstShdw prst="shdw17" dist="17961" dir="13500000">
              <a:schemeClr val="bg2"/>
            </a:prstShdw>
          </a:effectLst>
        </p:spPr>
        <p:txBody>
          <a:bodyPr wrap="none" anchor="ctr"/>
          <a:lstStyle/>
          <a:p>
            <a:pPr algn="ctr" eaLnBrk="0" hangingPunct="0">
              <a:spcBef>
                <a:spcPct val="5000"/>
              </a:spcBef>
            </a:pPr>
            <a:r>
              <a:rPr lang="de-DE" sz="1400">
                <a:latin typeface="Tahoma" pitchFamily="34" charset="0"/>
              </a:rPr>
              <a:t>H</a:t>
            </a:r>
            <a:endParaRPr lang="de-DE" sz="1800" b="0">
              <a:latin typeface="Tahoma" pitchFamily="34" charset="0"/>
            </a:endParaRPr>
          </a:p>
          <a:p>
            <a:pPr algn="ctr" eaLnBrk="0" hangingPunct="0"/>
            <a:r>
              <a:rPr lang="de-DE" sz="900" b="0">
                <a:latin typeface="Tahoma" pitchFamily="34" charset="0"/>
              </a:rPr>
              <a:t>1 </a:t>
            </a:r>
            <a:r>
              <a:rPr lang="de-DE" sz="1000" b="0">
                <a:latin typeface="Tahoma" pitchFamily="34" charset="0"/>
              </a:rPr>
              <a:t>     </a:t>
            </a:r>
          </a:p>
        </p:txBody>
      </p:sp>
      <p:sp>
        <p:nvSpPr>
          <p:cNvPr id="9255" name="Rectangle 40"/>
          <p:cNvSpPr>
            <a:spLocks noChangeArrowheads="1"/>
          </p:cNvSpPr>
          <p:nvPr/>
        </p:nvSpPr>
        <p:spPr bwMode="auto">
          <a:xfrm>
            <a:off x="153988" y="839788"/>
            <a:ext cx="468312" cy="568325"/>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Li</a:t>
            </a:r>
            <a:endParaRPr lang="de-DE" sz="1800" b="0">
              <a:latin typeface="Tahoma" pitchFamily="34" charset="0"/>
            </a:endParaRPr>
          </a:p>
          <a:p>
            <a:pPr algn="ctr" eaLnBrk="0" hangingPunct="0"/>
            <a:r>
              <a:rPr lang="de-DE" sz="900" b="0">
                <a:latin typeface="Tahoma" pitchFamily="34" charset="0"/>
              </a:rPr>
              <a:t>3 </a:t>
            </a:r>
            <a:r>
              <a:rPr lang="de-DE" sz="1000" b="0">
                <a:latin typeface="Tahoma" pitchFamily="34" charset="0"/>
              </a:rPr>
              <a:t>     </a:t>
            </a:r>
          </a:p>
        </p:txBody>
      </p:sp>
      <p:sp>
        <p:nvSpPr>
          <p:cNvPr id="9256" name="Rectangle 41"/>
          <p:cNvSpPr>
            <a:spLocks noChangeArrowheads="1"/>
          </p:cNvSpPr>
          <p:nvPr/>
        </p:nvSpPr>
        <p:spPr bwMode="auto">
          <a:xfrm>
            <a:off x="153988" y="1436688"/>
            <a:ext cx="468312"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Na</a:t>
            </a:r>
            <a:endParaRPr lang="de-DE" sz="1800" b="0">
              <a:latin typeface="Tahoma" pitchFamily="34" charset="0"/>
            </a:endParaRPr>
          </a:p>
          <a:p>
            <a:pPr algn="ctr" eaLnBrk="0" hangingPunct="0"/>
            <a:r>
              <a:rPr lang="de-DE" sz="900" b="0">
                <a:latin typeface="Tahoma" pitchFamily="34" charset="0"/>
              </a:rPr>
              <a:t>11</a:t>
            </a:r>
            <a:r>
              <a:rPr lang="de-DE" sz="1000" b="0">
                <a:latin typeface="Tahoma" pitchFamily="34" charset="0"/>
              </a:rPr>
              <a:t>     </a:t>
            </a:r>
          </a:p>
        </p:txBody>
      </p:sp>
      <p:sp>
        <p:nvSpPr>
          <p:cNvPr id="9257" name="Rectangle 42"/>
          <p:cNvSpPr>
            <a:spLocks noChangeArrowheads="1"/>
          </p:cNvSpPr>
          <p:nvPr/>
        </p:nvSpPr>
        <p:spPr bwMode="auto">
          <a:xfrm>
            <a:off x="153988" y="2033588"/>
            <a:ext cx="468312"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K</a:t>
            </a:r>
            <a:endParaRPr lang="de-DE" sz="1800" b="0">
              <a:latin typeface="Tahoma" pitchFamily="34" charset="0"/>
            </a:endParaRPr>
          </a:p>
          <a:p>
            <a:pPr algn="ctr" eaLnBrk="0" hangingPunct="0"/>
            <a:r>
              <a:rPr lang="de-DE" sz="900" b="0">
                <a:latin typeface="Tahoma" pitchFamily="34" charset="0"/>
              </a:rPr>
              <a:t>19  </a:t>
            </a:r>
            <a:r>
              <a:rPr lang="de-DE" sz="1000" b="0">
                <a:latin typeface="Tahoma" pitchFamily="34" charset="0"/>
              </a:rPr>
              <a:t>    </a:t>
            </a:r>
          </a:p>
        </p:txBody>
      </p:sp>
      <p:sp>
        <p:nvSpPr>
          <p:cNvPr id="9258" name="Rectangle 43"/>
          <p:cNvSpPr>
            <a:spLocks noChangeArrowheads="1"/>
          </p:cNvSpPr>
          <p:nvPr/>
        </p:nvSpPr>
        <p:spPr bwMode="auto">
          <a:xfrm>
            <a:off x="153988" y="3225800"/>
            <a:ext cx="468312" cy="566738"/>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dirty="0">
                <a:latin typeface="Tahoma" pitchFamily="34" charset="0"/>
              </a:rPr>
              <a:t>Cs</a:t>
            </a:r>
            <a:endParaRPr lang="de-DE" sz="1800" b="0" dirty="0">
              <a:latin typeface="Tahoma" pitchFamily="34" charset="0"/>
            </a:endParaRPr>
          </a:p>
          <a:p>
            <a:pPr algn="ctr" eaLnBrk="0" hangingPunct="0"/>
            <a:r>
              <a:rPr lang="de-DE" sz="900" b="0" dirty="0">
                <a:latin typeface="Tahoma" pitchFamily="34" charset="0"/>
              </a:rPr>
              <a:t>55</a:t>
            </a:r>
            <a:r>
              <a:rPr lang="de-DE" sz="1000" b="0" dirty="0">
                <a:latin typeface="Tahoma" pitchFamily="34" charset="0"/>
              </a:rPr>
              <a:t>      </a:t>
            </a:r>
          </a:p>
        </p:txBody>
      </p:sp>
      <p:sp>
        <p:nvSpPr>
          <p:cNvPr id="9259" name="Rectangle 44"/>
          <p:cNvSpPr>
            <a:spLocks noChangeArrowheads="1"/>
          </p:cNvSpPr>
          <p:nvPr/>
        </p:nvSpPr>
        <p:spPr bwMode="auto">
          <a:xfrm>
            <a:off x="153988" y="2624138"/>
            <a:ext cx="468312"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Rb</a:t>
            </a:r>
            <a:endParaRPr lang="de-DE" sz="1800" b="0">
              <a:latin typeface="Tahoma" pitchFamily="34" charset="0"/>
            </a:endParaRPr>
          </a:p>
          <a:p>
            <a:pPr algn="ctr" eaLnBrk="0" hangingPunct="0"/>
            <a:r>
              <a:rPr lang="de-DE" sz="900" b="0">
                <a:latin typeface="Tahoma" pitchFamily="34" charset="0"/>
              </a:rPr>
              <a:t>37 </a:t>
            </a:r>
            <a:r>
              <a:rPr lang="de-DE" sz="1000" b="0">
                <a:latin typeface="Tahoma" pitchFamily="34" charset="0"/>
              </a:rPr>
              <a:t>     </a:t>
            </a:r>
          </a:p>
        </p:txBody>
      </p:sp>
      <p:sp>
        <p:nvSpPr>
          <p:cNvPr id="9260" name="Rectangle 45"/>
          <p:cNvSpPr>
            <a:spLocks noChangeArrowheads="1"/>
          </p:cNvSpPr>
          <p:nvPr/>
        </p:nvSpPr>
        <p:spPr bwMode="auto">
          <a:xfrm>
            <a:off x="635000" y="2033588"/>
            <a:ext cx="466725"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Ca</a:t>
            </a:r>
            <a:endParaRPr lang="de-DE" sz="1800" b="0">
              <a:latin typeface="Tahoma" pitchFamily="34" charset="0"/>
            </a:endParaRPr>
          </a:p>
          <a:p>
            <a:pPr algn="ctr" eaLnBrk="0" hangingPunct="0"/>
            <a:r>
              <a:rPr lang="de-DE" sz="900" b="0">
                <a:latin typeface="Tahoma" pitchFamily="34" charset="0"/>
              </a:rPr>
              <a:t>20 </a:t>
            </a:r>
            <a:r>
              <a:rPr lang="de-DE" sz="1000" b="0">
                <a:latin typeface="Tahoma" pitchFamily="34" charset="0"/>
              </a:rPr>
              <a:t>     </a:t>
            </a:r>
          </a:p>
        </p:txBody>
      </p:sp>
      <p:sp>
        <p:nvSpPr>
          <p:cNvPr id="9261" name="Rectangle 46"/>
          <p:cNvSpPr>
            <a:spLocks noChangeArrowheads="1"/>
          </p:cNvSpPr>
          <p:nvPr/>
        </p:nvSpPr>
        <p:spPr bwMode="auto">
          <a:xfrm>
            <a:off x="2590800" y="2616200"/>
            <a:ext cx="468313" cy="566738"/>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Mo</a:t>
            </a:r>
            <a:endParaRPr lang="de-DE" sz="1800" b="0">
              <a:latin typeface="Tahoma" pitchFamily="34" charset="0"/>
            </a:endParaRPr>
          </a:p>
          <a:p>
            <a:pPr algn="ctr" eaLnBrk="0" hangingPunct="0"/>
            <a:r>
              <a:rPr lang="de-DE" sz="900" b="0">
                <a:latin typeface="Tahoma" pitchFamily="34" charset="0"/>
              </a:rPr>
              <a:t>42 </a:t>
            </a:r>
            <a:r>
              <a:rPr lang="de-DE" sz="1000" b="0">
                <a:latin typeface="Tahoma" pitchFamily="34" charset="0"/>
              </a:rPr>
              <a:t>     </a:t>
            </a:r>
          </a:p>
        </p:txBody>
      </p:sp>
      <p:sp>
        <p:nvSpPr>
          <p:cNvPr id="9262" name="Rectangle 47"/>
          <p:cNvSpPr>
            <a:spLocks noChangeArrowheads="1"/>
          </p:cNvSpPr>
          <p:nvPr/>
        </p:nvSpPr>
        <p:spPr bwMode="auto">
          <a:xfrm>
            <a:off x="2098675" y="2616200"/>
            <a:ext cx="466725" cy="566738"/>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Nb</a:t>
            </a:r>
            <a:endParaRPr lang="de-DE" sz="1800" b="0">
              <a:latin typeface="Tahoma" pitchFamily="34" charset="0"/>
            </a:endParaRPr>
          </a:p>
          <a:p>
            <a:pPr algn="ctr" eaLnBrk="0" hangingPunct="0"/>
            <a:r>
              <a:rPr lang="de-DE" sz="900" b="0">
                <a:latin typeface="Tahoma" pitchFamily="34" charset="0"/>
              </a:rPr>
              <a:t>41 </a:t>
            </a:r>
            <a:r>
              <a:rPr lang="de-DE" sz="1000" b="0">
                <a:latin typeface="Tahoma" pitchFamily="34" charset="0"/>
              </a:rPr>
              <a:t>     </a:t>
            </a:r>
          </a:p>
        </p:txBody>
      </p:sp>
      <p:sp>
        <p:nvSpPr>
          <p:cNvPr id="9263" name="Rectangle 48"/>
          <p:cNvSpPr>
            <a:spLocks noChangeArrowheads="1"/>
          </p:cNvSpPr>
          <p:nvPr/>
        </p:nvSpPr>
        <p:spPr bwMode="auto">
          <a:xfrm>
            <a:off x="635000" y="2624138"/>
            <a:ext cx="466725"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dirty="0">
                <a:latin typeface="Tahoma" pitchFamily="34" charset="0"/>
              </a:rPr>
              <a:t>Sr</a:t>
            </a:r>
            <a:endParaRPr lang="de-DE" sz="1800" b="0" dirty="0">
              <a:latin typeface="Tahoma" pitchFamily="34" charset="0"/>
            </a:endParaRPr>
          </a:p>
          <a:p>
            <a:pPr algn="ctr" eaLnBrk="0" hangingPunct="0"/>
            <a:r>
              <a:rPr lang="de-DE" sz="900" b="0" dirty="0">
                <a:latin typeface="Tahoma" pitchFamily="34" charset="0"/>
              </a:rPr>
              <a:t>38 </a:t>
            </a:r>
            <a:r>
              <a:rPr lang="de-DE" sz="1000" b="0" dirty="0">
                <a:latin typeface="Tahoma" pitchFamily="34" charset="0"/>
              </a:rPr>
              <a:t>     </a:t>
            </a:r>
          </a:p>
        </p:txBody>
      </p:sp>
      <p:sp>
        <p:nvSpPr>
          <p:cNvPr id="9264" name="Rectangle 49"/>
          <p:cNvSpPr>
            <a:spLocks noChangeArrowheads="1"/>
          </p:cNvSpPr>
          <p:nvPr/>
        </p:nvSpPr>
        <p:spPr bwMode="auto">
          <a:xfrm>
            <a:off x="4056063" y="2616200"/>
            <a:ext cx="466725" cy="566738"/>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Rh</a:t>
            </a:r>
            <a:endParaRPr lang="de-DE" sz="1800" b="0">
              <a:latin typeface="Tahoma" pitchFamily="34" charset="0"/>
            </a:endParaRPr>
          </a:p>
          <a:p>
            <a:pPr algn="ctr" eaLnBrk="0" hangingPunct="0"/>
            <a:r>
              <a:rPr lang="de-DE" sz="900" b="0">
                <a:latin typeface="Tahoma" pitchFamily="34" charset="0"/>
              </a:rPr>
              <a:t>45</a:t>
            </a:r>
            <a:r>
              <a:rPr lang="de-DE" sz="1000" b="0">
                <a:latin typeface="Tahoma" pitchFamily="34" charset="0"/>
              </a:rPr>
              <a:t>    </a:t>
            </a:r>
          </a:p>
        </p:txBody>
      </p:sp>
      <p:sp>
        <p:nvSpPr>
          <p:cNvPr id="9265" name="Rectangle 50"/>
          <p:cNvSpPr>
            <a:spLocks noChangeArrowheads="1"/>
          </p:cNvSpPr>
          <p:nvPr/>
        </p:nvSpPr>
        <p:spPr bwMode="auto">
          <a:xfrm>
            <a:off x="4548188" y="2616200"/>
            <a:ext cx="468312" cy="566738"/>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Pd</a:t>
            </a:r>
            <a:endParaRPr lang="de-DE" sz="1800" b="0">
              <a:latin typeface="Tahoma" pitchFamily="34" charset="0"/>
            </a:endParaRPr>
          </a:p>
          <a:p>
            <a:pPr algn="ctr" eaLnBrk="0" hangingPunct="0"/>
            <a:r>
              <a:rPr lang="de-DE" sz="900" b="0">
                <a:latin typeface="Tahoma" pitchFamily="34" charset="0"/>
              </a:rPr>
              <a:t>46 </a:t>
            </a:r>
            <a:r>
              <a:rPr lang="de-DE" sz="1000" b="0">
                <a:latin typeface="Tahoma" pitchFamily="34" charset="0"/>
              </a:rPr>
              <a:t>     </a:t>
            </a:r>
          </a:p>
        </p:txBody>
      </p:sp>
      <p:sp>
        <p:nvSpPr>
          <p:cNvPr id="9266" name="Rectangle 51"/>
          <p:cNvSpPr>
            <a:spLocks noChangeArrowheads="1"/>
          </p:cNvSpPr>
          <p:nvPr/>
        </p:nvSpPr>
        <p:spPr bwMode="auto">
          <a:xfrm>
            <a:off x="1603375" y="2616200"/>
            <a:ext cx="466344" cy="566738"/>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dirty="0">
                <a:latin typeface="Tahoma" pitchFamily="34" charset="0"/>
              </a:rPr>
              <a:t>Zr</a:t>
            </a:r>
            <a:endParaRPr lang="de-DE" sz="1800" b="0" dirty="0">
              <a:latin typeface="Tahoma" pitchFamily="34" charset="0"/>
            </a:endParaRPr>
          </a:p>
          <a:p>
            <a:pPr algn="ctr" eaLnBrk="0" hangingPunct="0"/>
            <a:r>
              <a:rPr lang="de-DE" sz="900" b="0" dirty="0">
                <a:latin typeface="Tahoma" pitchFamily="34" charset="0"/>
              </a:rPr>
              <a:t>40 </a:t>
            </a:r>
            <a:r>
              <a:rPr lang="de-DE" sz="1000" b="0" dirty="0">
                <a:latin typeface="Tahoma" pitchFamily="34" charset="0"/>
              </a:rPr>
              <a:t>     </a:t>
            </a:r>
          </a:p>
        </p:txBody>
      </p:sp>
      <p:sp>
        <p:nvSpPr>
          <p:cNvPr id="9267" name="Rectangle 52"/>
          <p:cNvSpPr>
            <a:spLocks noChangeArrowheads="1"/>
          </p:cNvSpPr>
          <p:nvPr/>
        </p:nvSpPr>
        <p:spPr bwMode="auto">
          <a:xfrm>
            <a:off x="3562350" y="2616200"/>
            <a:ext cx="466725" cy="566738"/>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Ru</a:t>
            </a:r>
            <a:endParaRPr lang="de-DE" sz="1800" b="0">
              <a:latin typeface="Tahoma" pitchFamily="34" charset="0"/>
            </a:endParaRPr>
          </a:p>
          <a:p>
            <a:pPr algn="ctr" eaLnBrk="0" hangingPunct="0"/>
            <a:r>
              <a:rPr lang="de-DE" sz="900" b="0">
                <a:latin typeface="Tahoma" pitchFamily="34" charset="0"/>
              </a:rPr>
              <a:t>44 </a:t>
            </a:r>
            <a:r>
              <a:rPr lang="de-DE" sz="1000" b="0">
                <a:latin typeface="Tahoma" pitchFamily="34" charset="0"/>
              </a:rPr>
              <a:t>     </a:t>
            </a:r>
          </a:p>
        </p:txBody>
      </p:sp>
      <p:sp>
        <p:nvSpPr>
          <p:cNvPr id="9268" name="Rectangle 53"/>
          <p:cNvSpPr>
            <a:spLocks noChangeArrowheads="1"/>
          </p:cNvSpPr>
          <p:nvPr/>
        </p:nvSpPr>
        <p:spPr bwMode="auto">
          <a:xfrm>
            <a:off x="2590800" y="3217863"/>
            <a:ext cx="468313"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W</a:t>
            </a:r>
            <a:endParaRPr lang="de-DE" sz="1800" b="0">
              <a:latin typeface="Tahoma" pitchFamily="34" charset="0"/>
            </a:endParaRPr>
          </a:p>
          <a:p>
            <a:pPr algn="ctr" eaLnBrk="0" hangingPunct="0"/>
            <a:r>
              <a:rPr lang="de-DE" sz="900" b="0">
                <a:latin typeface="Tahoma" pitchFamily="34" charset="0"/>
              </a:rPr>
              <a:t>74 </a:t>
            </a:r>
            <a:r>
              <a:rPr lang="de-DE" sz="1000" b="0">
                <a:latin typeface="Tahoma" pitchFamily="34" charset="0"/>
              </a:rPr>
              <a:t>     </a:t>
            </a:r>
          </a:p>
        </p:txBody>
      </p:sp>
      <p:sp>
        <p:nvSpPr>
          <p:cNvPr id="9269" name="Rectangle 54"/>
          <p:cNvSpPr>
            <a:spLocks noChangeArrowheads="1"/>
          </p:cNvSpPr>
          <p:nvPr/>
        </p:nvSpPr>
        <p:spPr bwMode="auto">
          <a:xfrm>
            <a:off x="2098675" y="3217863"/>
            <a:ext cx="466725"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dirty="0">
                <a:latin typeface="Tahoma" pitchFamily="34" charset="0"/>
              </a:rPr>
              <a:t>Ta</a:t>
            </a:r>
            <a:endParaRPr lang="de-DE" sz="1800" b="0" dirty="0">
              <a:latin typeface="Tahoma" pitchFamily="34" charset="0"/>
            </a:endParaRPr>
          </a:p>
          <a:p>
            <a:pPr algn="ctr" eaLnBrk="0" hangingPunct="0"/>
            <a:r>
              <a:rPr lang="de-DE" sz="900" b="0" dirty="0">
                <a:latin typeface="Tahoma" pitchFamily="34" charset="0"/>
              </a:rPr>
              <a:t>73 </a:t>
            </a:r>
            <a:r>
              <a:rPr lang="de-DE" sz="1000" b="0" dirty="0">
                <a:latin typeface="Tahoma" pitchFamily="34" charset="0"/>
              </a:rPr>
              <a:t>     </a:t>
            </a:r>
          </a:p>
        </p:txBody>
      </p:sp>
      <p:sp>
        <p:nvSpPr>
          <p:cNvPr id="9270" name="Rectangle 55"/>
          <p:cNvSpPr>
            <a:spLocks noChangeArrowheads="1"/>
          </p:cNvSpPr>
          <p:nvPr/>
        </p:nvSpPr>
        <p:spPr bwMode="auto">
          <a:xfrm>
            <a:off x="1124712" y="3218688"/>
            <a:ext cx="466725" cy="596900"/>
          </a:xfrm>
          <a:prstGeom prst="rect">
            <a:avLst/>
          </a:prstGeom>
          <a:solidFill>
            <a:schemeClr val="folHlink"/>
          </a:solidFill>
          <a:ln w="19050">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dirty="0">
                <a:latin typeface="Tahoma" pitchFamily="34" charset="0"/>
              </a:rPr>
              <a:t>La</a:t>
            </a:r>
            <a:endParaRPr lang="de-DE" sz="1800" b="0" dirty="0">
              <a:latin typeface="Tahoma" pitchFamily="34" charset="0"/>
            </a:endParaRPr>
          </a:p>
          <a:p>
            <a:pPr algn="ctr" eaLnBrk="0" hangingPunct="0"/>
            <a:r>
              <a:rPr lang="de-DE" sz="900" b="0" dirty="0">
                <a:latin typeface="Tahoma" pitchFamily="34" charset="0"/>
              </a:rPr>
              <a:t>       </a:t>
            </a:r>
            <a:r>
              <a:rPr lang="de-DE" sz="900" b="0" dirty="0" smtClean="0">
                <a:latin typeface="Tahoma" pitchFamily="34" charset="0"/>
              </a:rPr>
              <a:t>57   71 </a:t>
            </a:r>
            <a:r>
              <a:rPr lang="de-DE" sz="1000" b="0" dirty="0" smtClean="0">
                <a:latin typeface="Tahoma" pitchFamily="34" charset="0"/>
              </a:rPr>
              <a:t>     </a:t>
            </a:r>
            <a:endParaRPr lang="de-DE" sz="1000" b="0" dirty="0">
              <a:latin typeface="Tahoma" pitchFamily="34" charset="0"/>
            </a:endParaRPr>
          </a:p>
        </p:txBody>
      </p:sp>
      <p:sp>
        <p:nvSpPr>
          <p:cNvPr id="9271" name="Rectangle 56"/>
          <p:cNvSpPr>
            <a:spLocks noChangeArrowheads="1"/>
          </p:cNvSpPr>
          <p:nvPr/>
        </p:nvSpPr>
        <p:spPr bwMode="auto">
          <a:xfrm>
            <a:off x="4056063" y="3217863"/>
            <a:ext cx="466725"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Ir</a:t>
            </a:r>
            <a:endParaRPr lang="de-DE" sz="1800" b="0">
              <a:latin typeface="Tahoma" pitchFamily="34" charset="0"/>
            </a:endParaRPr>
          </a:p>
          <a:p>
            <a:pPr algn="ctr" eaLnBrk="0" hangingPunct="0"/>
            <a:r>
              <a:rPr lang="de-DE" sz="900" b="0">
                <a:latin typeface="Tahoma" pitchFamily="34" charset="0"/>
              </a:rPr>
              <a:t>77 </a:t>
            </a:r>
            <a:r>
              <a:rPr lang="de-DE" sz="1000" b="0">
                <a:latin typeface="Tahoma" pitchFamily="34" charset="0"/>
              </a:rPr>
              <a:t>     </a:t>
            </a:r>
          </a:p>
        </p:txBody>
      </p:sp>
      <p:sp>
        <p:nvSpPr>
          <p:cNvPr id="9272" name="Rectangle 57"/>
          <p:cNvSpPr>
            <a:spLocks noChangeArrowheads="1"/>
          </p:cNvSpPr>
          <p:nvPr/>
        </p:nvSpPr>
        <p:spPr bwMode="auto">
          <a:xfrm>
            <a:off x="4548188" y="3217863"/>
            <a:ext cx="468312"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Pt</a:t>
            </a:r>
            <a:endParaRPr lang="de-DE" sz="1800" b="0">
              <a:latin typeface="Tahoma" pitchFamily="34" charset="0"/>
            </a:endParaRPr>
          </a:p>
          <a:p>
            <a:pPr algn="ctr" eaLnBrk="0" hangingPunct="0"/>
            <a:r>
              <a:rPr lang="de-DE" sz="900" b="0">
                <a:latin typeface="Tahoma" pitchFamily="34" charset="0"/>
              </a:rPr>
              <a:t>78 </a:t>
            </a:r>
            <a:r>
              <a:rPr lang="de-DE" sz="1000" b="0">
                <a:latin typeface="Tahoma" pitchFamily="34" charset="0"/>
              </a:rPr>
              <a:t>     </a:t>
            </a:r>
          </a:p>
        </p:txBody>
      </p:sp>
      <p:sp>
        <p:nvSpPr>
          <p:cNvPr id="9273" name="Rectangle 58"/>
          <p:cNvSpPr>
            <a:spLocks noChangeArrowheads="1"/>
          </p:cNvSpPr>
          <p:nvPr/>
        </p:nvSpPr>
        <p:spPr bwMode="auto">
          <a:xfrm>
            <a:off x="1603375" y="3217863"/>
            <a:ext cx="466725" cy="566737"/>
          </a:xfrm>
          <a:prstGeom prst="rect">
            <a:avLst/>
          </a:prstGeom>
          <a:solidFill>
            <a:schemeClr val="bg1"/>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endParaRPr lang="de-DE" sz="1000" b="0">
              <a:latin typeface="Tahoma" pitchFamily="34" charset="0"/>
            </a:endParaRPr>
          </a:p>
        </p:txBody>
      </p:sp>
      <p:sp>
        <p:nvSpPr>
          <p:cNvPr id="9274" name="Rectangle 59"/>
          <p:cNvSpPr>
            <a:spLocks noChangeArrowheads="1"/>
          </p:cNvSpPr>
          <p:nvPr/>
        </p:nvSpPr>
        <p:spPr bwMode="auto">
          <a:xfrm>
            <a:off x="3562350" y="3217863"/>
            <a:ext cx="466725"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dirty="0">
                <a:latin typeface="Tahoma" pitchFamily="34" charset="0"/>
              </a:rPr>
              <a:t>Os</a:t>
            </a:r>
            <a:endParaRPr lang="de-DE" sz="1800" b="0" dirty="0">
              <a:latin typeface="Tahoma" pitchFamily="34" charset="0"/>
            </a:endParaRPr>
          </a:p>
          <a:p>
            <a:pPr algn="ctr" eaLnBrk="0" hangingPunct="0"/>
            <a:r>
              <a:rPr lang="de-DE" sz="900" b="0" dirty="0">
                <a:latin typeface="Tahoma" pitchFamily="34" charset="0"/>
              </a:rPr>
              <a:t>76 </a:t>
            </a:r>
            <a:r>
              <a:rPr lang="de-DE" sz="1000" b="0" dirty="0">
                <a:latin typeface="Tahoma" pitchFamily="34" charset="0"/>
              </a:rPr>
              <a:t>     </a:t>
            </a:r>
          </a:p>
        </p:txBody>
      </p:sp>
      <p:sp>
        <p:nvSpPr>
          <p:cNvPr id="9275" name="Rectangle 60"/>
          <p:cNvSpPr>
            <a:spLocks noChangeArrowheads="1"/>
          </p:cNvSpPr>
          <p:nvPr/>
        </p:nvSpPr>
        <p:spPr bwMode="auto">
          <a:xfrm>
            <a:off x="3070225" y="3217863"/>
            <a:ext cx="466725" cy="566737"/>
          </a:xfrm>
          <a:prstGeom prst="rect">
            <a:avLst/>
          </a:prstGeom>
          <a:solidFill>
            <a:schemeClr val="bg1"/>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endParaRPr lang="de-DE" sz="1000" b="0">
              <a:latin typeface="Tahoma" pitchFamily="34" charset="0"/>
            </a:endParaRPr>
          </a:p>
        </p:txBody>
      </p:sp>
      <p:sp>
        <p:nvSpPr>
          <p:cNvPr id="9276" name="Rectangle 61"/>
          <p:cNvSpPr>
            <a:spLocks noChangeArrowheads="1"/>
          </p:cNvSpPr>
          <p:nvPr/>
        </p:nvSpPr>
        <p:spPr bwMode="auto">
          <a:xfrm>
            <a:off x="635000" y="3814763"/>
            <a:ext cx="466725" cy="566737"/>
          </a:xfrm>
          <a:prstGeom prst="rect">
            <a:avLst/>
          </a:prstGeom>
          <a:solidFill>
            <a:schemeClr val="bg1"/>
          </a:solidFill>
          <a:ln w="9525">
            <a:solidFill>
              <a:schemeClr val="tx1"/>
            </a:solidFill>
            <a:miter lim="800000"/>
            <a:headEnd/>
            <a:tailEnd/>
          </a:ln>
          <a:effectLst>
            <a:prstShdw prst="shdw17" dist="17961" dir="2700000">
              <a:schemeClr val="bg2"/>
            </a:prstShdw>
          </a:effectLst>
        </p:spPr>
        <p:txBody>
          <a:bodyPr wrap="none" anchor="ctr"/>
          <a:lstStyle/>
          <a:p>
            <a:pPr eaLnBrk="0" hangingPunct="0"/>
            <a:endParaRPr lang="de-DE" sz="1000" b="0">
              <a:latin typeface="Tahoma" pitchFamily="34" charset="0"/>
            </a:endParaRPr>
          </a:p>
        </p:txBody>
      </p:sp>
      <p:sp>
        <p:nvSpPr>
          <p:cNvPr id="9277" name="Rectangle 62"/>
          <p:cNvSpPr>
            <a:spLocks noChangeArrowheads="1"/>
          </p:cNvSpPr>
          <p:nvPr/>
        </p:nvSpPr>
        <p:spPr bwMode="auto">
          <a:xfrm>
            <a:off x="1116013" y="3822700"/>
            <a:ext cx="438150" cy="566738"/>
          </a:xfrm>
          <a:prstGeom prst="rect">
            <a:avLst/>
          </a:prstGeom>
          <a:solidFill>
            <a:schemeClr val="bg1"/>
          </a:solidFill>
          <a:ln w="12700">
            <a:solidFill>
              <a:schemeClr val="tx1"/>
            </a:solidFill>
            <a:miter lim="800000"/>
            <a:headEnd/>
            <a:tailEnd/>
          </a:ln>
          <a:effectLst>
            <a:prstShdw prst="shdw17" dist="17961" dir="2700000">
              <a:schemeClr val="bg2"/>
            </a:prstShdw>
          </a:effectLst>
        </p:spPr>
        <p:txBody>
          <a:bodyPr wrap="none" anchor="ctr"/>
          <a:lstStyle/>
          <a:p>
            <a:pPr algn="ctr" eaLnBrk="0" hangingPunct="0"/>
            <a:endParaRPr lang="de-DE" sz="1000" b="0">
              <a:latin typeface="Tahoma" pitchFamily="34" charset="0"/>
            </a:endParaRPr>
          </a:p>
        </p:txBody>
      </p:sp>
      <p:sp>
        <p:nvSpPr>
          <p:cNvPr id="9278" name="Rectangle 63"/>
          <p:cNvSpPr>
            <a:spLocks noChangeArrowheads="1"/>
          </p:cNvSpPr>
          <p:nvPr/>
        </p:nvSpPr>
        <p:spPr bwMode="auto">
          <a:xfrm>
            <a:off x="635000" y="1436688"/>
            <a:ext cx="466725"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Mg</a:t>
            </a:r>
            <a:endParaRPr lang="de-DE" sz="1800" b="0">
              <a:latin typeface="Tahoma" pitchFamily="34" charset="0"/>
            </a:endParaRPr>
          </a:p>
          <a:p>
            <a:pPr algn="ctr" eaLnBrk="0" hangingPunct="0"/>
            <a:r>
              <a:rPr lang="de-DE" sz="900" b="0">
                <a:latin typeface="Tahoma" pitchFamily="34" charset="0"/>
              </a:rPr>
              <a:t>12 </a:t>
            </a:r>
            <a:r>
              <a:rPr lang="de-DE" sz="1000" b="0">
                <a:latin typeface="Tahoma" pitchFamily="34" charset="0"/>
              </a:rPr>
              <a:t>     </a:t>
            </a:r>
          </a:p>
        </p:txBody>
      </p:sp>
      <p:sp>
        <p:nvSpPr>
          <p:cNvPr id="9279" name="Rectangle 64"/>
          <p:cNvSpPr>
            <a:spLocks noChangeArrowheads="1"/>
          </p:cNvSpPr>
          <p:nvPr/>
        </p:nvSpPr>
        <p:spPr bwMode="auto">
          <a:xfrm>
            <a:off x="635000" y="839788"/>
            <a:ext cx="466725" cy="568325"/>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Be</a:t>
            </a:r>
            <a:endParaRPr lang="de-DE" sz="1800" b="0">
              <a:latin typeface="Tahoma" pitchFamily="34" charset="0"/>
            </a:endParaRPr>
          </a:p>
          <a:p>
            <a:pPr algn="ctr" eaLnBrk="0" hangingPunct="0"/>
            <a:r>
              <a:rPr lang="de-DE" sz="900" b="0">
                <a:latin typeface="Tahoma" pitchFamily="34" charset="0"/>
              </a:rPr>
              <a:t>4 </a:t>
            </a:r>
            <a:r>
              <a:rPr lang="de-DE" sz="1000" b="0">
                <a:latin typeface="Tahoma" pitchFamily="34" charset="0"/>
              </a:rPr>
              <a:t>     </a:t>
            </a:r>
          </a:p>
        </p:txBody>
      </p:sp>
      <p:sp>
        <p:nvSpPr>
          <p:cNvPr id="9280" name="Rectangle 65"/>
          <p:cNvSpPr>
            <a:spLocks noChangeArrowheads="1"/>
          </p:cNvSpPr>
          <p:nvPr/>
        </p:nvSpPr>
        <p:spPr bwMode="auto">
          <a:xfrm>
            <a:off x="8494713" y="1430338"/>
            <a:ext cx="468312"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dirty="0">
                <a:latin typeface="Tahoma" pitchFamily="34" charset="0"/>
              </a:rPr>
              <a:t>Ar</a:t>
            </a:r>
            <a:endParaRPr lang="de-DE" sz="1800" b="0" dirty="0">
              <a:latin typeface="Tahoma" pitchFamily="34" charset="0"/>
            </a:endParaRPr>
          </a:p>
          <a:p>
            <a:pPr algn="ctr" eaLnBrk="0" hangingPunct="0"/>
            <a:r>
              <a:rPr lang="de-DE" sz="900" b="0" dirty="0">
                <a:latin typeface="Tahoma" pitchFamily="34" charset="0"/>
              </a:rPr>
              <a:t>18 </a:t>
            </a:r>
            <a:r>
              <a:rPr lang="de-DE" sz="1000" b="0" dirty="0">
                <a:latin typeface="Tahoma" pitchFamily="34" charset="0"/>
              </a:rPr>
              <a:t>     </a:t>
            </a:r>
          </a:p>
        </p:txBody>
      </p:sp>
      <p:sp>
        <p:nvSpPr>
          <p:cNvPr id="9281" name="Rectangle 66"/>
          <p:cNvSpPr>
            <a:spLocks noChangeArrowheads="1"/>
          </p:cNvSpPr>
          <p:nvPr/>
        </p:nvSpPr>
        <p:spPr bwMode="auto">
          <a:xfrm>
            <a:off x="8004175" y="1426464"/>
            <a:ext cx="468313"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dirty="0">
                <a:latin typeface="Tahoma" pitchFamily="34" charset="0"/>
              </a:rPr>
              <a:t>Cl</a:t>
            </a:r>
            <a:endParaRPr lang="de-DE" sz="1800" b="0" dirty="0">
              <a:latin typeface="Tahoma" pitchFamily="34" charset="0"/>
            </a:endParaRPr>
          </a:p>
          <a:p>
            <a:pPr algn="ctr" eaLnBrk="0" hangingPunct="0"/>
            <a:r>
              <a:rPr lang="de-DE" sz="900" b="0" dirty="0">
                <a:latin typeface="Tahoma" pitchFamily="34" charset="0"/>
              </a:rPr>
              <a:t>17</a:t>
            </a:r>
            <a:r>
              <a:rPr lang="de-DE" sz="1000" b="0" dirty="0">
                <a:latin typeface="Tahoma" pitchFamily="34" charset="0"/>
              </a:rPr>
              <a:t>     </a:t>
            </a:r>
          </a:p>
        </p:txBody>
      </p:sp>
      <p:sp>
        <p:nvSpPr>
          <p:cNvPr id="9282" name="Rectangle 67"/>
          <p:cNvSpPr>
            <a:spLocks noChangeArrowheads="1"/>
          </p:cNvSpPr>
          <p:nvPr/>
        </p:nvSpPr>
        <p:spPr bwMode="auto">
          <a:xfrm>
            <a:off x="7508875" y="1430338"/>
            <a:ext cx="468313"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S</a:t>
            </a:r>
            <a:endParaRPr lang="de-DE" sz="1800" b="0">
              <a:latin typeface="Tahoma" pitchFamily="34" charset="0"/>
            </a:endParaRPr>
          </a:p>
          <a:p>
            <a:pPr algn="ctr" eaLnBrk="0" hangingPunct="0"/>
            <a:r>
              <a:rPr lang="de-DE" sz="900" b="0">
                <a:latin typeface="Tahoma" pitchFamily="34" charset="0"/>
              </a:rPr>
              <a:t>16 </a:t>
            </a:r>
            <a:r>
              <a:rPr lang="de-DE" sz="1000" b="0">
                <a:latin typeface="Tahoma" pitchFamily="34" charset="0"/>
              </a:rPr>
              <a:t>     </a:t>
            </a:r>
          </a:p>
        </p:txBody>
      </p:sp>
      <p:sp>
        <p:nvSpPr>
          <p:cNvPr id="9283" name="Rectangle 68"/>
          <p:cNvSpPr>
            <a:spLocks noChangeArrowheads="1"/>
          </p:cNvSpPr>
          <p:nvPr/>
        </p:nvSpPr>
        <p:spPr bwMode="auto">
          <a:xfrm>
            <a:off x="7015163" y="1430338"/>
            <a:ext cx="468312"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P</a:t>
            </a:r>
            <a:endParaRPr lang="de-DE" sz="1800" b="0">
              <a:latin typeface="Tahoma" pitchFamily="34" charset="0"/>
            </a:endParaRPr>
          </a:p>
          <a:p>
            <a:pPr algn="ctr" eaLnBrk="0" hangingPunct="0"/>
            <a:r>
              <a:rPr lang="de-DE" sz="900" b="0">
                <a:latin typeface="Tahoma" pitchFamily="34" charset="0"/>
              </a:rPr>
              <a:t>15 </a:t>
            </a:r>
            <a:r>
              <a:rPr lang="de-DE" sz="1000" b="0">
                <a:latin typeface="Tahoma" pitchFamily="34" charset="0"/>
              </a:rPr>
              <a:t>     </a:t>
            </a:r>
          </a:p>
        </p:txBody>
      </p:sp>
      <p:sp>
        <p:nvSpPr>
          <p:cNvPr id="2" name="Rectangle 69"/>
          <p:cNvSpPr>
            <a:spLocks noChangeArrowheads="1"/>
          </p:cNvSpPr>
          <p:nvPr/>
        </p:nvSpPr>
        <p:spPr bwMode="auto">
          <a:xfrm>
            <a:off x="6521450" y="1430338"/>
            <a:ext cx="468313"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Si</a:t>
            </a:r>
            <a:endParaRPr lang="de-DE" sz="1800" b="0">
              <a:latin typeface="Tahoma" pitchFamily="34" charset="0"/>
            </a:endParaRPr>
          </a:p>
          <a:p>
            <a:pPr algn="ctr" eaLnBrk="0" hangingPunct="0"/>
            <a:r>
              <a:rPr lang="de-DE" sz="900" b="0">
                <a:latin typeface="Tahoma" pitchFamily="34" charset="0"/>
              </a:rPr>
              <a:t>14</a:t>
            </a:r>
            <a:r>
              <a:rPr lang="de-DE" sz="1000" b="0">
                <a:latin typeface="Tahoma" pitchFamily="34" charset="0"/>
              </a:rPr>
              <a:t>     </a:t>
            </a:r>
          </a:p>
        </p:txBody>
      </p:sp>
      <p:sp>
        <p:nvSpPr>
          <p:cNvPr id="9285" name="Rectangle 70"/>
          <p:cNvSpPr>
            <a:spLocks noChangeArrowheads="1"/>
          </p:cNvSpPr>
          <p:nvPr/>
        </p:nvSpPr>
        <p:spPr bwMode="auto">
          <a:xfrm>
            <a:off x="6029325" y="1430338"/>
            <a:ext cx="468313"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Al</a:t>
            </a:r>
            <a:endParaRPr lang="de-DE" sz="1800" b="0">
              <a:latin typeface="Tahoma" pitchFamily="34" charset="0"/>
            </a:endParaRPr>
          </a:p>
          <a:p>
            <a:pPr algn="ctr" eaLnBrk="0" hangingPunct="0"/>
            <a:r>
              <a:rPr lang="de-DE" sz="900" b="0">
                <a:latin typeface="Tahoma" pitchFamily="34" charset="0"/>
              </a:rPr>
              <a:t>13 </a:t>
            </a:r>
            <a:r>
              <a:rPr lang="de-DE" sz="1000" b="0">
                <a:latin typeface="Tahoma" pitchFamily="34" charset="0"/>
              </a:rPr>
              <a:t>     </a:t>
            </a:r>
          </a:p>
        </p:txBody>
      </p:sp>
      <p:sp>
        <p:nvSpPr>
          <p:cNvPr id="9286" name="Rectangle 71"/>
          <p:cNvSpPr>
            <a:spLocks noChangeArrowheads="1"/>
          </p:cNvSpPr>
          <p:nvPr/>
        </p:nvSpPr>
        <p:spPr bwMode="auto">
          <a:xfrm>
            <a:off x="8494713" y="833438"/>
            <a:ext cx="468312"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Ne</a:t>
            </a:r>
            <a:endParaRPr lang="de-DE" sz="1800" b="0">
              <a:latin typeface="Tahoma" pitchFamily="34" charset="0"/>
            </a:endParaRPr>
          </a:p>
          <a:p>
            <a:pPr algn="ctr" eaLnBrk="0" hangingPunct="0"/>
            <a:r>
              <a:rPr lang="de-DE" sz="900" b="0">
                <a:latin typeface="Tahoma" pitchFamily="34" charset="0"/>
              </a:rPr>
              <a:t>10 </a:t>
            </a:r>
            <a:r>
              <a:rPr lang="de-DE" sz="1000" b="0">
                <a:latin typeface="Tahoma" pitchFamily="34" charset="0"/>
              </a:rPr>
              <a:t>     </a:t>
            </a:r>
          </a:p>
        </p:txBody>
      </p:sp>
      <p:sp>
        <p:nvSpPr>
          <p:cNvPr id="9287" name="Rectangle 72"/>
          <p:cNvSpPr>
            <a:spLocks noChangeArrowheads="1"/>
          </p:cNvSpPr>
          <p:nvPr/>
        </p:nvSpPr>
        <p:spPr bwMode="auto">
          <a:xfrm>
            <a:off x="8004175" y="839788"/>
            <a:ext cx="468313" cy="568325"/>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F</a:t>
            </a:r>
            <a:endParaRPr lang="de-DE" sz="1800" b="0">
              <a:latin typeface="Tahoma" pitchFamily="34" charset="0"/>
            </a:endParaRPr>
          </a:p>
          <a:p>
            <a:pPr algn="ctr" eaLnBrk="0" hangingPunct="0"/>
            <a:r>
              <a:rPr lang="de-DE" sz="900" b="0">
                <a:latin typeface="Tahoma" pitchFamily="34" charset="0"/>
              </a:rPr>
              <a:t>9 </a:t>
            </a:r>
            <a:r>
              <a:rPr lang="de-DE" sz="1000" b="0">
                <a:latin typeface="Tahoma" pitchFamily="34" charset="0"/>
              </a:rPr>
              <a:t>     </a:t>
            </a:r>
          </a:p>
        </p:txBody>
      </p:sp>
      <p:sp>
        <p:nvSpPr>
          <p:cNvPr id="9288" name="Rectangle 73"/>
          <p:cNvSpPr>
            <a:spLocks noChangeArrowheads="1"/>
          </p:cNvSpPr>
          <p:nvPr/>
        </p:nvSpPr>
        <p:spPr bwMode="auto">
          <a:xfrm>
            <a:off x="7508875" y="833438"/>
            <a:ext cx="468313"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O</a:t>
            </a:r>
            <a:endParaRPr lang="de-DE" sz="1800" b="0">
              <a:latin typeface="Tahoma" pitchFamily="34" charset="0"/>
            </a:endParaRPr>
          </a:p>
          <a:p>
            <a:pPr algn="ctr" eaLnBrk="0" hangingPunct="0"/>
            <a:r>
              <a:rPr lang="de-DE" sz="900" b="0">
                <a:latin typeface="Tahoma" pitchFamily="34" charset="0"/>
              </a:rPr>
              <a:t>8 </a:t>
            </a:r>
            <a:r>
              <a:rPr lang="de-DE" sz="1000" b="0">
                <a:latin typeface="Tahoma" pitchFamily="34" charset="0"/>
              </a:rPr>
              <a:t>     </a:t>
            </a:r>
          </a:p>
        </p:txBody>
      </p:sp>
      <p:sp>
        <p:nvSpPr>
          <p:cNvPr id="9289" name="Rectangle 74"/>
          <p:cNvSpPr>
            <a:spLocks noChangeArrowheads="1"/>
          </p:cNvSpPr>
          <p:nvPr/>
        </p:nvSpPr>
        <p:spPr bwMode="auto">
          <a:xfrm>
            <a:off x="7015163" y="833438"/>
            <a:ext cx="468312"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dirty="0">
                <a:latin typeface="Tahoma" pitchFamily="34" charset="0"/>
              </a:rPr>
              <a:t>N</a:t>
            </a:r>
            <a:endParaRPr lang="de-DE" sz="1800" b="0" dirty="0">
              <a:solidFill>
                <a:schemeClr val="bg1"/>
              </a:solidFill>
              <a:latin typeface="Tahoma" pitchFamily="34" charset="0"/>
            </a:endParaRPr>
          </a:p>
          <a:p>
            <a:pPr algn="ctr" eaLnBrk="0" hangingPunct="0"/>
            <a:r>
              <a:rPr lang="de-DE" sz="900" b="0" dirty="0">
                <a:latin typeface="Tahoma" pitchFamily="34" charset="0"/>
              </a:rPr>
              <a:t>7</a:t>
            </a:r>
            <a:r>
              <a:rPr lang="de-DE" sz="1200" b="0" dirty="0">
                <a:solidFill>
                  <a:schemeClr val="bg1"/>
                </a:solidFill>
                <a:latin typeface="Tahoma" pitchFamily="34" charset="0"/>
              </a:rPr>
              <a:t> </a:t>
            </a:r>
            <a:r>
              <a:rPr lang="de-DE" sz="1000" b="0" dirty="0">
                <a:solidFill>
                  <a:schemeClr val="bg1"/>
                </a:solidFill>
                <a:latin typeface="Tahoma" pitchFamily="34" charset="0"/>
              </a:rPr>
              <a:t>    </a:t>
            </a:r>
            <a:endParaRPr lang="de-DE" sz="1000" b="0" dirty="0">
              <a:latin typeface="Tahoma" pitchFamily="34" charset="0"/>
            </a:endParaRPr>
          </a:p>
        </p:txBody>
      </p:sp>
      <p:sp>
        <p:nvSpPr>
          <p:cNvPr id="9290" name="Rectangle 75"/>
          <p:cNvSpPr>
            <a:spLocks noChangeArrowheads="1"/>
          </p:cNvSpPr>
          <p:nvPr/>
        </p:nvSpPr>
        <p:spPr bwMode="auto">
          <a:xfrm>
            <a:off x="6521450" y="833438"/>
            <a:ext cx="468313"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C</a:t>
            </a:r>
            <a:endParaRPr lang="de-DE" sz="1800" b="0">
              <a:latin typeface="Tahoma" pitchFamily="34" charset="0"/>
            </a:endParaRPr>
          </a:p>
          <a:p>
            <a:pPr algn="ctr" eaLnBrk="0" hangingPunct="0"/>
            <a:r>
              <a:rPr lang="de-DE" sz="900" b="0">
                <a:latin typeface="Tahoma" pitchFamily="34" charset="0"/>
              </a:rPr>
              <a:t>6 </a:t>
            </a:r>
            <a:r>
              <a:rPr lang="de-DE" sz="1000" b="0">
                <a:latin typeface="Tahoma" pitchFamily="34" charset="0"/>
              </a:rPr>
              <a:t>     </a:t>
            </a:r>
          </a:p>
        </p:txBody>
      </p:sp>
      <p:sp>
        <p:nvSpPr>
          <p:cNvPr id="9291" name="Rectangle 76"/>
          <p:cNvSpPr>
            <a:spLocks noChangeArrowheads="1"/>
          </p:cNvSpPr>
          <p:nvPr/>
        </p:nvSpPr>
        <p:spPr bwMode="auto">
          <a:xfrm>
            <a:off x="6029325" y="833438"/>
            <a:ext cx="468313"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B</a:t>
            </a:r>
            <a:endParaRPr lang="de-DE" sz="1800" b="0">
              <a:latin typeface="Tahoma" pitchFamily="34" charset="0"/>
            </a:endParaRPr>
          </a:p>
          <a:p>
            <a:pPr algn="ctr" eaLnBrk="0" hangingPunct="0"/>
            <a:r>
              <a:rPr lang="de-DE" sz="900" b="0">
                <a:latin typeface="Tahoma" pitchFamily="34" charset="0"/>
              </a:rPr>
              <a:t>5 </a:t>
            </a:r>
            <a:r>
              <a:rPr lang="de-DE" sz="1000" b="0">
                <a:latin typeface="Tahoma" pitchFamily="34" charset="0"/>
              </a:rPr>
              <a:t>     </a:t>
            </a:r>
          </a:p>
        </p:txBody>
      </p:sp>
      <p:sp>
        <p:nvSpPr>
          <p:cNvPr id="9292" name="Rectangle 77"/>
          <p:cNvSpPr>
            <a:spLocks noChangeArrowheads="1"/>
          </p:cNvSpPr>
          <p:nvPr/>
        </p:nvSpPr>
        <p:spPr bwMode="auto">
          <a:xfrm>
            <a:off x="8494713" y="228600"/>
            <a:ext cx="468312" cy="566738"/>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He</a:t>
            </a:r>
          </a:p>
          <a:p>
            <a:pPr algn="ctr" eaLnBrk="0" hangingPunct="0"/>
            <a:r>
              <a:rPr lang="de-DE" sz="900" b="0">
                <a:latin typeface="Tahoma" pitchFamily="34" charset="0"/>
              </a:rPr>
              <a:t>2</a:t>
            </a:r>
            <a:endParaRPr lang="de-DE" sz="1400">
              <a:latin typeface="Tahoma" pitchFamily="34" charset="0"/>
            </a:endParaRPr>
          </a:p>
        </p:txBody>
      </p:sp>
      <p:sp>
        <p:nvSpPr>
          <p:cNvPr id="9293" name="Rectangle 78"/>
          <p:cNvSpPr>
            <a:spLocks noChangeArrowheads="1"/>
          </p:cNvSpPr>
          <p:nvPr/>
        </p:nvSpPr>
        <p:spPr bwMode="auto">
          <a:xfrm>
            <a:off x="3074988" y="2616200"/>
            <a:ext cx="466725" cy="566738"/>
          </a:xfrm>
          <a:prstGeom prst="rect">
            <a:avLst/>
          </a:prstGeom>
          <a:solidFill>
            <a:schemeClr val="bg1"/>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endParaRPr lang="de-DE" sz="1000" b="0">
              <a:latin typeface="Tahoma" pitchFamily="34" charset="0"/>
            </a:endParaRPr>
          </a:p>
        </p:txBody>
      </p:sp>
      <p:sp>
        <p:nvSpPr>
          <p:cNvPr id="9294" name="Rectangle 79"/>
          <p:cNvSpPr>
            <a:spLocks noChangeArrowheads="1"/>
          </p:cNvSpPr>
          <p:nvPr/>
        </p:nvSpPr>
        <p:spPr bwMode="auto">
          <a:xfrm>
            <a:off x="7999413" y="3218688"/>
            <a:ext cx="466725" cy="566737"/>
          </a:xfrm>
          <a:prstGeom prst="rect">
            <a:avLst/>
          </a:prstGeom>
          <a:solidFill>
            <a:schemeClr val="bg1"/>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endParaRPr lang="de-DE" sz="1000" b="0">
              <a:latin typeface="Tahoma" pitchFamily="34" charset="0"/>
            </a:endParaRPr>
          </a:p>
        </p:txBody>
      </p:sp>
      <p:sp>
        <p:nvSpPr>
          <p:cNvPr id="9295" name="Rectangle 80"/>
          <p:cNvSpPr>
            <a:spLocks noChangeArrowheads="1"/>
          </p:cNvSpPr>
          <p:nvPr/>
        </p:nvSpPr>
        <p:spPr bwMode="auto">
          <a:xfrm>
            <a:off x="152400" y="3797300"/>
            <a:ext cx="466725" cy="566738"/>
          </a:xfrm>
          <a:prstGeom prst="rect">
            <a:avLst/>
          </a:prstGeom>
          <a:solidFill>
            <a:schemeClr val="bg1"/>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endParaRPr lang="de-DE" sz="1000" b="0">
              <a:latin typeface="Tahoma" pitchFamily="34" charset="0"/>
            </a:endParaRPr>
          </a:p>
        </p:txBody>
      </p:sp>
      <p:sp>
        <p:nvSpPr>
          <p:cNvPr id="1223775" name="Rectangle 95"/>
          <p:cNvSpPr>
            <a:spLocks noChangeArrowheads="1"/>
          </p:cNvSpPr>
          <p:nvPr/>
        </p:nvSpPr>
        <p:spPr bwMode="auto">
          <a:xfrm>
            <a:off x="3657600" y="5114925"/>
            <a:ext cx="465138" cy="649288"/>
          </a:xfrm>
          <a:prstGeom prst="rect">
            <a:avLst/>
          </a:prstGeom>
          <a:solidFill>
            <a:schemeClr val="folHlink"/>
          </a:solidFill>
          <a:ln w="9525">
            <a:solidFill>
              <a:schemeClr val="tx1"/>
            </a:solidFill>
            <a:miter lim="800000"/>
            <a:headEnd/>
            <a:tailEnd/>
          </a:ln>
          <a:effectLst>
            <a:prstShdw prst="shdw17" dist="17961" dir="2700000">
              <a:schemeClr val="tx1">
                <a:gamma/>
                <a:shade val="60000"/>
                <a:invGamma/>
              </a:schemeClr>
            </a:prstShdw>
          </a:effectLst>
        </p:spPr>
        <p:txBody>
          <a:bodyPr wrap="none" anchor="ctr"/>
          <a:lstStyle/>
          <a:p>
            <a:pPr algn="ctr" eaLnBrk="0" hangingPunct="0">
              <a:defRPr/>
            </a:pPr>
            <a:r>
              <a:rPr lang="de-DE" sz="1400">
                <a:latin typeface="Tahoma" pitchFamily="34" charset="0"/>
              </a:rPr>
              <a:t>Sm</a:t>
            </a:r>
            <a:endParaRPr lang="de-DE" sz="1800" b="0">
              <a:latin typeface="Tahoma" pitchFamily="34" charset="0"/>
            </a:endParaRPr>
          </a:p>
          <a:p>
            <a:pPr algn="ctr" eaLnBrk="0" hangingPunct="0">
              <a:defRPr/>
            </a:pPr>
            <a:r>
              <a:rPr lang="de-DE" sz="900" b="0">
                <a:latin typeface="Tahoma" pitchFamily="34" charset="0"/>
              </a:rPr>
              <a:t>62 </a:t>
            </a:r>
            <a:r>
              <a:rPr lang="de-DE" sz="1000" b="0">
                <a:latin typeface="Tahoma" pitchFamily="34" charset="0"/>
              </a:rPr>
              <a:t>     </a:t>
            </a:r>
          </a:p>
        </p:txBody>
      </p:sp>
      <p:sp>
        <p:nvSpPr>
          <p:cNvPr id="1223776" name="Rectangle 96"/>
          <p:cNvSpPr>
            <a:spLocks noChangeArrowheads="1"/>
          </p:cNvSpPr>
          <p:nvPr/>
        </p:nvSpPr>
        <p:spPr bwMode="auto">
          <a:xfrm>
            <a:off x="1706563" y="5114925"/>
            <a:ext cx="463550" cy="649288"/>
          </a:xfrm>
          <a:prstGeom prst="rect">
            <a:avLst/>
          </a:prstGeom>
          <a:solidFill>
            <a:schemeClr val="folHlink"/>
          </a:solidFill>
          <a:ln w="9525">
            <a:solidFill>
              <a:schemeClr val="tx1"/>
            </a:solidFill>
            <a:miter lim="800000"/>
            <a:headEnd/>
            <a:tailEnd/>
          </a:ln>
          <a:effectLst>
            <a:prstShdw prst="shdw17" dist="17961" dir="2700000">
              <a:schemeClr val="tx1">
                <a:gamma/>
                <a:shade val="60000"/>
                <a:invGamma/>
              </a:schemeClr>
            </a:prstShdw>
          </a:effectLst>
        </p:spPr>
        <p:txBody>
          <a:bodyPr wrap="none" anchor="ctr"/>
          <a:lstStyle/>
          <a:p>
            <a:pPr algn="ctr" eaLnBrk="0" hangingPunct="0">
              <a:defRPr/>
            </a:pPr>
            <a:r>
              <a:rPr lang="de-DE" sz="1400">
                <a:latin typeface="Tahoma" pitchFamily="34" charset="0"/>
              </a:rPr>
              <a:t>Ce</a:t>
            </a:r>
            <a:endParaRPr lang="de-DE" sz="1800" b="0">
              <a:latin typeface="Tahoma" pitchFamily="34" charset="0"/>
            </a:endParaRPr>
          </a:p>
          <a:p>
            <a:pPr algn="ctr" eaLnBrk="0" hangingPunct="0">
              <a:defRPr/>
            </a:pPr>
            <a:r>
              <a:rPr lang="de-DE" sz="900" b="0">
                <a:latin typeface="Tahoma" pitchFamily="34" charset="0"/>
              </a:rPr>
              <a:t>58 </a:t>
            </a:r>
            <a:r>
              <a:rPr lang="de-DE" sz="1000" b="0">
                <a:latin typeface="Tahoma" pitchFamily="34" charset="0"/>
              </a:rPr>
              <a:t>     </a:t>
            </a:r>
          </a:p>
        </p:txBody>
      </p:sp>
      <p:sp>
        <p:nvSpPr>
          <p:cNvPr id="1223777" name="Rectangle 97"/>
          <p:cNvSpPr>
            <a:spLocks noChangeArrowheads="1"/>
          </p:cNvSpPr>
          <p:nvPr/>
        </p:nvSpPr>
        <p:spPr bwMode="auto">
          <a:xfrm>
            <a:off x="7559675" y="5114925"/>
            <a:ext cx="465138" cy="649288"/>
          </a:xfrm>
          <a:prstGeom prst="rect">
            <a:avLst/>
          </a:prstGeom>
          <a:solidFill>
            <a:schemeClr val="folHlink"/>
          </a:solidFill>
          <a:ln w="9525">
            <a:solidFill>
              <a:schemeClr val="tx1"/>
            </a:solidFill>
            <a:miter lim="800000"/>
            <a:headEnd/>
            <a:tailEnd/>
          </a:ln>
          <a:effectLst>
            <a:prstShdw prst="shdw17" dist="17961" dir="2700000">
              <a:schemeClr val="tx1">
                <a:gamma/>
                <a:shade val="60000"/>
                <a:invGamma/>
              </a:schemeClr>
            </a:prstShdw>
          </a:effectLst>
        </p:spPr>
        <p:txBody>
          <a:bodyPr wrap="none" anchor="ctr"/>
          <a:lstStyle/>
          <a:p>
            <a:pPr algn="ctr" eaLnBrk="0" hangingPunct="0">
              <a:defRPr/>
            </a:pPr>
            <a:r>
              <a:rPr lang="de-DE" sz="1400" dirty="0">
                <a:latin typeface="Tahoma" pitchFamily="34" charset="0"/>
              </a:rPr>
              <a:t>Yb</a:t>
            </a:r>
            <a:endParaRPr lang="de-DE" sz="1800" b="0" dirty="0">
              <a:latin typeface="Tahoma" pitchFamily="34" charset="0"/>
            </a:endParaRPr>
          </a:p>
          <a:p>
            <a:pPr algn="ctr" eaLnBrk="0" hangingPunct="0">
              <a:defRPr/>
            </a:pPr>
            <a:r>
              <a:rPr lang="de-DE" sz="900" b="0" dirty="0">
                <a:latin typeface="Tahoma" pitchFamily="34" charset="0"/>
              </a:rPr>
              <a:t>70 </a:t>
            </a:r>
            <a:r>
              <a:rPr lang="de-DE" sz="1000" b="0" dirty="0">
                <a:latin typeface="Tahoma" pitchFamily="34" charset="0"/>
              </a:rPr>
              <a:t>     </a:t>
            </a:r>
          </a:p>
        </p:txBody>
      </p:sp>
      <p:sp>
        <p:nvSpPr>
          <p:cNvPr id="1223778" name="Rectangle 98"/>
          <p:cNvSpPr>
            <a:spLocks noChangeArrowheads="1"/>
          </p:cNvSpPr>
          <p:nvPr/>
        </p:nvSpPr>
        <p:spPr bwMode="auto">
          <a:xfrm>
            <a:off x="7072313" y="5114925"/>
            <a:ext cx="465137" cy="649288"/>
          </a:xfrm>
          <a:prstGeom prst="rect">
            <a:avLst/>
          </a:prstGeom>
          <a:solidFill>
            <a:schemeClr val="folHlink"/>
          </a:solidFill>
          <a:ln w="9525">
            <a:solidFill>
              <a:schemeClr val="tx1"/>
            </a:solidFill>
            <a:miter lim="800000"/>
            <a:headEnd/>
            <a:tailEnd/>
          </a:ln>
          <a:effectLst>
            <a:prstShdw prst="shdw17" dist="17961" dir="2700000">
              <a:schemeClr val="tx1">
                <a:gamma/>
                <a:shade val="60000"/>
                <a:invGamma/>
              </a:schemeClr>
            </a:prstShdw>
          </a:effectLst>
        </p:spPr>
        <p:txBody>
          <a:bodyPr wrap="none" anchor="ctr"/>
          <a:lstStyle/>
          <a:p>
            <a:pPr algn="ctr" eaLnBrk="0" hangingPunct="0">
              <a:defRPr/>
            </a:pPr>
            <a:r>
              <a:rPr lang="de-DE" sz="1400">
                <a:latin typeface="Tahoma" pitchFamily="34" charset="0"/>
              </a:rPr>
              <a:t>Tm</a:t>
            </a:r>
            <a:endParaRPr lang="de-DE" sz="1800" b="0">
              <a:latin typeface="Tahoma" pitchFamily="34" charset="0"/>
            </a:endParaRPr>
          </a:p>
          <a:p>
            <a:pPr algn="ctr" eaLnBrk="0" hangingPunct="0">
              <a:defRPr/>
            </a:pPr>
            <a:r>
              <a:rPr lang="de-DE" sz="900" b="0">
                <a:latin typeface="Tahoma" pitchFamily="34" charset="0"/>
              </a:rPr>
              <a:t>69 </a:t>
            </a:r>
            <a:r>
              <a:rPr lang="de-DE" sz="1000" b="0">
                <a:latin typeface="Tahoma" pitchFamily="34" charset="0"/>
              </a:rPr>
              <a:t>     </a:t>
            </a:r>
          </a:p>
        </p:txBody>
      </p:sp>
      <p:sp>
        <p:nvSpPr>
          <p:cNvPr id="1223779" name="Rectangle 99"/>
          <p:cNvSpPr>
            <a:spLocks noChangeArrowheads="1"/>
          </p:cNvSpPr>
          <p:nvPr/>
        </p:nvSpPr>
        <p:spPr bwMode="auto">
          <a:xfrm>
            <a:off x="6580188" y="5114925"/>
            <a:ext cx="463550" cy="649288"/>
          </a:xfrm>
          <a:prstGeom prst="rect">
            <a:avLst/>
          </a:prstGeom>
          <a:solidFill>
            <a:schemeClr val="folHlink"/>
          </a:solidFill>
          <a:ln w="9525">
            <a:solidFill>
              <a:schemeClr val="tx1"/>
            </a:solidFill>
            <a:miter lim="800000"/>
            <a:headEnd/>
            <a:tailEnd/>
          </a:ln>
          <a:effectLst>
            <a:prstShdw prst="shdw17" dist="17961" dir="2700000">
              <a:schemeClr val="tx1">
                <a:gamma/>
                <a:shade val="60000"/>
                <a:invGamma/>
              </a:schemeClr>
            </a:prstShdw>
          </a:effectLst>
        </p:spPr>
        <p:txBody>
          <a:bodyPr wrap="none" anchor="ctr"/>
          <a:lstStyle/>
          <a:p>
            <a:pPr algn="ctr" eaLnBrk="0" hangingPunct="0">
              <a:defRPr/>
            </a:pPr>
            <a:r>
              <a:rPr lang="de-DE" sz="1400">
                <a:latin typeface="Tahoma" pitchFamily="34" charset="0"/>
              </a:rPr>
              <a:t>Er</a:t>
            </a:r>
            <a:endParaRPr lang="de-DE" sz="1800" b="0">
              <a:latin typeface="Tahoma" pitchFamily="34" charset="0"/>
            </a:endParaRPr>
          </a:p>
          <a:p>
            <a:pPr algn="ctr" eaLnBrk="0" hangingPunct="0">
              <a:defRPr/>
            </a:pPr>
            <a:r>
              <a:rPr lang="de-DE" sz="900" b="0">
                <a:latin typeface="Tahoma" pitchFamily="34" charset="0"/>
              </a:rPr>
              <a:t>68</a:t>
            </a:r>
            <a:r>
              <a:rPr lang="de-DE" sz="1000" b="0">
                <a:latin typeface="Tahoma" pitchFamily="34" charset="0"/>
              </a:rPr>
              <a:t>     </a:t>
            </a:r>
          </a:p>
        </p:txBody>
      </p:sp>
      <p:sp>
        <p:nvSpPr>
          <p:cNvPr id="1223780" name="Rectangle 100"/>
          <p:cNvSpPr>
            <a:spLocks noChangeArrowheads="1"/>
          </p:cNvSpPr>
          <p:nvPr/>
        </p:nvSpPr>
        <p:spPr bwMode="auto">
          <a:xfrm>
            <a:off x="6094413" y="5114925"/>
            <a:ext cx="463550" cy="649288"/>
          </a:xfrm>
          <a:prstGeom prst="rect">
            <a:avLst/>
          </a:prstGeom>
          <a:solidFill>
            <a:schemeClr val="folHlink"/>
          </a:solidFill>
          <a:ln w="9525">
            <a:solidFill>
              <a:schemeClr val="tx1"/>
            </a:solidFill>
            <a:miter lim="800000"/>
            <a:headEnd/>
            <a:tailEnd/>
          </a:ln>
          <a:effectLst>
            <a:prstShdw prst="shdw17" dist="17961" dir="2700000">
              <a:schemeClr val="tx1">
                <a:gamma/>
                <a:shade val="60000"/>
                <a:invGamma/>
              </a:schemeClr>
            </a:prstShdw>
          </a:effectLst>
        </p:spPr>
        <p:txBody>
          <a:bodyPr wrap="none" anchor="ctr"/>
          <a:lstStyle/>
          <a:p>
            <a:pPr algn="ctr" eaLnBrk="0" hangingPunct="0">
              <a:defRPr/>
            </a:pPr>
            <a:r>
              <a:rPr lang="de-DE" sz="1400">
                <a:latin typeface="Tahoma" pitchFamily="34" charset="0"/>
              </a:rPr>
              <a:t>Ho</a:t>
            </a:r>
            <a:endParaRPr lang="de-DE" sz="1800" b="0">
              <a:latin typeface="Tahoma" pitchFamily="34" charset="0"/>
            </a:endParaRPr>
          </a:p>
          <a:p>
            <a:pPr algn="ctr" eaLnBrk="0" hangingPunct="0">
              <a:defRPr/>
            </a:pPr>
            <a:r>
              <a:rPr lang="de-DE" sz="900" b="0">
                <a:latin typeface="Tahoma" pitchFamily="34" charset="0"/>
              </a:rPr>
              <a:t>67 </a:t>
            </a:r>
            <a:r>
              <a:rPr lang="de-DE" sz="1000" b="0">
                <a:latin typeface="Tahoma" pitchFamily="34" charset="0"/>
              </a:rPr>
              <a:t>     </a:t>
            </a:r>
          </a:p>
        </p:txBody>
      </p:sp>
      <p:sp>
        <p:nvSpPr>
          <p:cNvPr id="1223781" name="Rectangle 101"/>
          <p:cNvSpPr>
            <a:spLocks noChangeArrowheads="1"/>
          </p:cNvSpPr>
          <p:nvPr/>
        </p:nvSpPr>
        <p:spPr bwMode="auto">
          <a:xfrm>
            <a:off x="2192338" y="5114925"/>
            <a:ext cx="463550" cy="649288"/>
          </a:xfrm>
          <a:prstGeom prst="rect">
            <a:avLst/>
          </a:prstGeom>
          <a:solidFill>
            <a:schemeClr val="folHlink"/>
          </a:solidFill>
          <a:ln w="9525">
            <a:solidFill>
              <a:schemeClr val="tx1"/>
            </a:solidFill>
            <a:miter lim="800000"/>
            <a:headEnd/>
            <a:tailEnd/>
          </a:ln>
          <a:effectLst>
            <a:prstShdw prst="shdw17" dist="17961" dir="2700000">
              <a:schemeClr val="tx1">
                <a:gamma/>
                <a:shade val="60000"/>
                <a:invGamma/>
              </a:schemeClr>
            </a:prstShdw>
          </a:effectLst>
        </p:spPr>
        <p:txBody>
          <a:bodyPr wrap="none" anchor="ctr"/>
          <a:lstStyle/>
          <a:p>
            <a:pPr algn="ctr" eaLnBrk="0" hangingPunct="0">
              <a:defRPr/>
            </a:pPr>
            <a:r>
              <a:rPr lang="de-DE" sz="1400" dirty="0">
                <a:latin typeface="Tahoma" pitchFamily="34" charset="0"/>
              </a:rPr>
              <a:t>Pr</a:t>
            </a:r>
            <a:endParaRPr lang="de-DE" sz="1800" b="0" dirty="0">
              <a:latin typeface="Tahoma" pitchFamily="34" charset="0"/>
            </a:endParaRPr>
          </a:p>
          <a:p>
            <a:pPr algn="ctr" eaLnBrk="0" hangingPunct="0">
              <a:defRPr/>
            </a:pPr>
            <a:r>
              <a:rPr lang="de-DE" sz="900" b="0" dirty="0">
                <a:latin typeface="Tahoma" pitchFamily="34" charset="0"/>
              </a:rPr>
              <a:t>59 </a:t>
            </a:r>
            <a:r>
              <a:rPr lang="de-DE" sz="1000" b="0" dirty="0">
                <a:latin typeface="Tahoma" pitchFamily="34" charset="0"/>
              </a:rPr>
              <a:t>     </a:t>
            </a:r>
          </a:p>
        </p:txBody>
      </p:sp>
      <p:sp>
        <p:nvSpPr>
          <p:cNvPr id="1223782" name="Rectangle 102"/>
          <p:cNvSpPr>
            <a:spLocks noChangeArrowheads="1"/>
          </p:cNvSpPr>
          <p:nvPr/>
        </p:nvSpPr>
        <p:spPr bwMode="auto">
          <a:xfrm>
            <a:off x="5113338" y="5114925"/>
            <a:ext cx="460375" cy="649288"/>
          </a:xfrm>
          <a:prstGeom prst="rect">
            <a:avLst/>
          </a:prstGeom>
          <a:solidFill>
            <a:schemeClr val="folHlink"/>
          </a:solidFill>
          <a:ln w="9525">
            <a:solidFill>
              <a:schemeClr val="tx1"/>
            </a:solidFill>
            <a:miter lim="800000"/>
            <a:headEnd/>
            <a:tailEnd/>
          </a:ln>
          <a:effectLst>
            <a:prstShdw prst="shdw17" dist="17961" dir="2700000">
              <a:schemeClr val="tx1">
                <a:gamma/>
                <a:shade val="60000"/>
                <a:invGamma/>
              </a:schemeClr>
            </a:prstShdw>
          </a:effectLst>
        </p:spPr>
        <p:txBody>
          <a:bodyPr wrap="none" anchor="ctr"/>
          <a:lstStyle/>
          <a:p>
            <a:pPr algn="ctr" eaLnBrk="0" hangingPunct="0">
              <a:defRPr/>
            </a:pPr>
            <a:r>
              <a:rPr lang="de-DE" sz="1400">
                <a:latin typeface="Tahoma" pitchFamily="34" charset="0"/>
              </a:rPr>
              <a:t>Tb</a:t>
            </a:r>
            <a:endParaRPr lang="de-DE" sz="1800" b="0">
              <a:latin typeface="Tahoma" pitchFamily="34" charset="0"/>
            </a:endParaRPr>
          </a:p>
          <a:p>
            <a:pPr algn="ctr" eaLnBrk="0" hangingPunct="0">
              <a:defRPr/>
            </a:pPr>
            <a:r>
              <a:rPr lang="de-DE" sz="900" b="0">
                <a:latin typeface="Tahoma" pitchFamily="34" charset="0"/>
              </a:rPr>
              <a:t>65</a:t>
            </a:r>
            <a:r>
              <a:rPr lang="de-DE" sz="1000" b="0">
                <a:latin typeface="Tahoma" pitchFamily="34" charset="0"/>
              </a:rPr>
              <a:t>    </a:t>
            </a:r>
          </a:p>
        </p:txBody>
      </p:sp>
      <p:sp>
        <p:nvSpPr>
          <p:cNvPr id="1223783" name="Rectangle 103"/>
          <p:cNvSpPr>
            <a:spLocks noChangeArrowheads="1"/>
          </p:cNvSpPr>
          <p:nvPr/>
        </p:nvSpPr>
        <p:spPr bwMode="auto">
          <a:xfrm>
            <a:off x="5602288" y="5114925"/>
            <a:ext cx="465137" cy="649288"/>
          </a:xfrm>
          <a:prstGeom prst="rect">
            <a:avLst/>
          </a:prstGeom>
          <a:solidFill>
            <a:schemeClr val="folHlink"/>
          </a:solidFill>
          <a:ln w="9525">
            <a:solidFill>
              <a:schemeClr val="tx1"/>
            </a:solidFill>
            <a:miter lim="800000"/>
            <a:headEnd/>
            <a:tailEnd/>
          </a:ln>
          <a:effectLst>
            <a:prstShdw prst="shdw17" dist="17961" dir="2700000">
              <a:schemeClr val="tx1">
                <a:gamma/>
                <a:shade val="60000"/>
                <a:invGamma/>
              </a:schemeClr>
            </a:prstShdw>
          </a:effectLst>
        </p:spPr>
        <p:txBody>
          <a:bodyPr wrap="none" anchor="ctr"/>
          <a:lstStyle/>
          <a:p>
            <a:pPr algn="ctr" eaLnBrk="0" hangingPunct="0">
              <a:defRPr/>
            </a:pPr>
            <a:r>
              <a:rPr lang="de-DE" sz="1400">
                <a:latin typeface="Tahoma" pitchFamily="34" charset="0"/>
              </a:rPr>
              <a:t>Dy</a:t>
            </a:r>
            <a:endParaRPr lang="de-DE" sz="1800" b="0">
              <a:latin typeface="Tahoma" pitchFamily="34" charset="0"/>
            </a:endParaRPr>
          </a:p>
          <a:p>
            <a:pPr algn="ctr" eaLnBrk="0" hangingPunct="0">
              <a:defRPr/>
            </a:pPr>
            <a:r>
              <a:rPr lang="de-DE" sz="900" b="0">
                <a:latin typeface="Tahoma" pitchFamily="34" charset="0"/>
              </a:rPr>
              <a:t>66 </a:t>
            </a:r>
            <a:r>
              <a:rPr lang="de-DE" sz="1000" b="0">
                <a:latin typeface="Tahoma" pitchFamily="34" charset="0"/>
              </a:rPr>
              <a:t>     </a:t>
            </a:r>
          </a:p>
        </p:txBody>
      </p:sp>
      <p:sp>
        <p:nvSpPr>
          <p:cNvPr id="1223784" name="Rectangle 104"/>
          <p:cNvSpPr>
            <a:spLocks noChangeArrowheads="1"/>
          </p:cNvSpPr>
          <p:nvPr/>
        </p:nvSpPr>
        <p:spPr bwMode="auto">
          <a:xfrm>
            <a:off x="2674938" y="5114925"/>
            <a:ext cx="465137" cy="649288"/>
          </a:xfrm>
          <a:prstGeom prst="rect">
            <a:avLst/>
          </a:prstGeom>
          <a:solidFill>
            <a:schemeClr val="folHlink"/>
          </a:solidFill>
          <a:ln w="9525">
            <a:solidFill>
              <a:schemeClr val="tx1"/>
            </a:solidFill>
            <a:miter lim="800000"/>
            <a:headEnd/>
            <a:tailEnd/>
          </a:ln>
          <a:effectLst>
            <a:prstShdw prst="shdw17" dist="17961" dir="2700000">
              <a:schemeClr val="tx1">
                <a:gamma/>
                <a:shade val="60000"/>
                <a:invGamma/>
              </a:schemeClr>
            </a:prstShdw>
          </a:effectLst>
        </p:spPr>
        <p:txBody>
          <a:bodyPr wrap="none" anchor="ctr"/>
          <a:lstStyle/>
          <a:p>
            <a:pPr algn="ctr" eaLnBrk="0" hangingPunct="0">
              <a:defRPr/>
            </a:pPr>
            <a:r>
              <a:rPr lang="de-DE" sz="1400">
                <a:latin typeface="Tahoma" pitchFamily="34" charset="0"/>
              </a:rPr>
              <a:t>Nd</a:t>
            </a:r>
            <a:endParaRPr lang="de-DE" sz="1800" b="0">
              <a:latin typeface="Tahoma" pitchFamily="34" charset="0"/>
            </a:endParaRPr>
          </a:p>
          <a:p>
            <a:pPr algn="ctr" eaLnBrk="0" hangingPunct="0">
              <a:defRPr/>
            </a:pPr>
            <a:r>
              <a:rPr lang="de-DE" sz="900" b="0">
                <a:latin typeface="Tahoma" pitchFamily="34" charset="0"/>
              </a:rPr>
              <a:t>60 </a:t>
            </a:r>
            <a:r>
              <a:rPr lang="de-DE" sz="1000" b="0">
                <a:latin typeface="Tahoma" pitchFamily="34" charset="0"/>
              </a:rPr>
              <a:t>     </a:t>
            </a:r>
          </a:p>
        </p:txBody>
      </p:sp>
      <p:sp>
        <p:nvSpPr>
          <p:cNvPr id="1223785" name="Rectangle 105"/>
          <p:cNvSpPr>
            <a:spLocks noChangeArrowheads="1"/>
          </p:cNvSpPr>
          <p:nvPr/>
        </p:nvSpPr>
        <p:spPr bwMode="auto">
          <a:xfrm>
            <a:off x="4621213" y="5114925"/>
            <a:ext cx="463550" cy="649288"/>
          </a:xfrm>
          <a:prstGeom prst="rect">
            <a:avLst/>
          </a:prstGeom>
          <a:solidFill>
            <a:schemeClr val="folHlink"/>
          </a:solidFill>
          <a:ln w="9525">
            <a:solidFill>
              <a:schemeClr val="tx1"/>
            </a:solidFill>
            <a:miter lim="800000"/>
            <a:headEnd/>
            <a:tailEnd/>
          </a:ln>
          <a:effectLst>
            <a:prstShdw prst="shdw17" dist="17961" dir="2700000">
              <a:schemeClr val="tx1">
                <a:gamma/>
                <a:shade val="60000"/>
                <a:invGamma/>
              </a:schemeClr>
            </a:prstShdw>
          </a:effectLst>
        </p:spPr>
        <p:txBody>
          <a:bodyPr wrap="none" anchor="ctr"/>
          <a:lstStyle/>
          <a:p>
            <a:pPr algn="ctr" eaLnBrk="0" hangingPunct="0">
              <a:defRPr/>
            </a:pPr>
            <a:r>
              <a:rPr lang="de-DE" sz="1400">
                <a:latin typeface="Tahoma" pitchFamily="34" charset="0"/>
              </a:rPr>
              <a:t>Gd</a:t>
            </a:r>
            <a:endParaRPr lang="de-DE" sz="1800" b="0">
              <a:latin typeface="Tahoma" pitchFamily="34" charset="0"/>
            </a:endParaRPr>
          </a:p>
          <a:p>
            <a:pPr algn="ctr" eaLnBrk="0" hangingPunct="0">
              <a:defRPr/>
            </a:pPr>
            <a:r>
              <a:rPr lang="de-DE" sz="900" b="0">
                <a:latin typeface="Tahoma" pitchFamily="34" charset="0"/>
              </a:rPr>
              <a:t>64 </a:t>
            </a:r>
            <a:r>
              <a:rPr lang="de-DE" sz="1000" b="0">
                <a:latin typeface="Tahoma" pitchFamily="34" charset="0"/>
              </a:rPr>
              <a:t>     </a:t>
            </a:r>
          </a:p>
        </p:txBody>
      </p:sp>
      <p:sp>
        <p:nvSpPr>
          <p:cNvPr id="1223786" name="Rectangle 106"/>
          <p:cNvSpPr>
            <a:spLocks noChangeArrowheads="1"/>
          </p:cNvSpPr>
          <p:nvPr/>
        </p:nvSpPr>
        <p:spPr bwMode="auto">
          <a:xfrm>
            <a:off x="8040688" y="5114925"/>
            <a:ext cx="465137" cy="649288"/>
          </a:xfrm>
          <a:prstGeom prst="rect">
            <a:avLst/>
          </a:prstGeom>
          <a:solidFill>
            <a:schemeClr val="bg1"/>
          </a:solidFill>
          <a:ln w="9525">
            <a:solidFill>
              <a:schemeClr val="tx1"/>
            </a:solidFill>
            <a:miter lim="800000"/>
            <a:headEnd/>
            <a:tailEnd/>
          </a:ln>
          <a:effectLst>
            <a:prstShdw prst="shdw17" dist="17961" dir="2700000">
              <a:schemeClr val="tx1">
                <a:gamma/>
                <a:shade val="60000"/>
                <a:invGamma/>
              </a:schemeClr>
            </a:prstShdw>
          </a:effectLst>
        </p:spPr>
        <p:txBody>
          <a:bodyPr wrap="none" anchor="ctr"/>
          <a:lstStyle/>
          <a:p>
            <a:pPr algn="ctr" eaLnBrk="0" hangingPunct="0">
              <a:defRPr/>
            </a:pPr>
            <a:endParaRPr lang="de-DE" sz="1000" b="0" dirty="0">
              <a:latin typeface="Tahoma" pitchFamily="34" charset="0"/>
            </a:endParaRPr>
          </a:p>
        </p:txBody>
      </p:sp>
      <p:sp>
        <p:nvSpPr>
          <p:cNvPr id="1223787" name="Rectangle 107"/>
          <p:cNvSpPr>
            <a:spLocks noChangeArrowheads="1"/>
          </p:cNvSpPr>
          <p:nvPr/>
        </p:nvSpPr>
        <p:spPr bwMode="auto">
          <a:xfrm>
            <a:off x="3167063" y="5114925"/>
            <a:ext cx="465137" cy="649288"/>
          </a:xfrm>
          <a:prstGeom prst="rect">
            <a:avLst/>
          </a:prstGeom>
          <a:solidFill>
            <a:schemeClr val="bg1"/>
          </a:solidFill>
          <a:ln w="9525">
            <a:solidFill>
              <a:schemeClr val="tx1"/>
            </a:solidFill>
            <a:miter lim="800000"/>
            <a:headEnd/>
            <a:tailEnd/>
          </a:ln>
          <a:effectLst>
            <a:prstShdw prst="shdw17" dist="17961" dir="2700000">
              <a:schemeClr val="tx1">
                <a:gamma/>
                <a:shade val="60000"/>
                <a:invGamma/>
              </a:schemeClr>
            </a:prstShdw>
          </a:effectLst>
        </p:spPr>
        <p:txBody>
          <a:bodyPr wrap="none" anchor="ctr"/>
          <a:lstStyle/>
          <a:p>
            <a:pPr algn="ctr" eaLnBrk="0" hangingPunct="0">
              <a:defRPr/>
            </a:pPr>
            <a:endParaRPr lang="de-DE" sz="1000" b="0" dirty="0">
              <a:latin typeface="Tahoma" pitchFamily="34" charset="0"/>
            </a:endParaRPr>
          </a:p>
        </p:txBody>
      </p:sp>
      <p:sp>
        <p:nvSpPr>
          <p:cNvPr id="1223788" name="Rectangle 108"/>
          <p:cNvSpPr>
            <a:spLocks noChangeArrowheads="1"/>
          </p:cNvSpPr>
          <p:nvPr/>
        </p:nvSpPr>
        <p:spPr bwMode="auto">
          <a:xfrm>
            <a:off x="4151313" y="5114925"/>
            <a:ext cx="465137" cy="649288"/>
          </a:xfrm>
          <a:prstGeom prst="rect">
            <a:avLst/>
          </a:prstGeom>
          <a:solidFill>
            <a:schemeClr val="folHlink"/>
          </a:solidFill>
          <a:ln w="9525">
            <a:solidFill>
              <a:schemeClr val="tx1"/>
            </a:solidFill>
            <a:miter lim="800000"/>
            <a:headEnd/>
            <a:tailEnd/>
          </a:ln>
          <a:effectLst>
            <a:prstShdw prst="shdw17" dist="17961" dir="2700000">
              <a:schemeClr val="tx1">
                <a:gamma/>
                <a:shade val="60000"/>
                <a:invGamma/>
              </a:schemeClr>
            </a:prstShdw>
          </a:effectLst>
        </p:spPr>
        <p:txBody>
          <a:bodyPr wrap="none" anchor="ctr"/>
          <a:lstStyle/>
          <a:p>
            <a:pPr algn="ctr" eaLnBrk="0" hangingPunct="0">
              <a:defRPr/>
            </a:pPr>
            <a:r>
              <a:rPr lang="de-DE" sz="1400">
                <a:latin typeface="Tahoma" pitchFamily="34" charset="0"/>
              </a:rPr>
              <a:t>Eu</a:t>
            </a:r>
            <a:endParaRPr lang="de-DE" sz="1800" b="0">
              <a:latin typeface="Tahoma" pitchFamily="34" charset="0"/>
            </a:endParaRPr>
          </a:p>
          <a:p>
            <a:pPr algn="ctr" eaLnBrk="0" hangingPunct="0">
              <a:defRPr/>
            </a:pPr>
            <a:r>
              <a:rPr lang="de-DE" sz="900" b="0">
                <a:latin typeface="Tahoma" pitchFamily="34" charset="0"/>
              </a:rPr>
              <a:t>63 </a:t>
            </a:r>
            <a:r>
              <a:rPr lang="de-DE" sz="1000" b="0">
                <a:latin typeface="Tahoma" pitchFamily="34" charset="0"/>
              </a:rPr>
              <a:t>     </a:t>
            </a:r>
          </a:p>
        </p:txBody>
      </p:sp>
      <p:sp>
        <p:nvSpPr>
          <p:cNvPr id="9329" name="Rectangle 61"/>
          <p:cNvSpPr>
            <a:spLocks noChangeArrowheads="1"/>
          </p:cNvSpPr>
          <p:nvPr/>
        </p:nvSpPr>
        <p:spPr bwMode="auto">
          <a:xfrm>
            <a:off x="2093913" y="3802063"/>
            <a:ext cx="466725" cy="566737"/>
          </a:xfrm>
          <a:prstGeom prst="rect">
            <a:avLst/>
          </a:prstGeom>
          <a:solidFill>
            <a:schemeClr val="bg1"/>
          </a:solidFill>
          <a:ln w="9525">
            <a:solidFill>
              <a:schemeClr val="tx1"/>
            </a:solidFill>
            <a:miter lim="800000"/>
            <a:headEnd/>
            <a:tailEnd/>
          </a:ln>
          <a:effectLst>
            <a:prstShdw prst="shdw17" dist="17961" dir="2700000">
              <a:schemeClr val="bg2"/>
            </a:prstShdw>
          </a:effectLst>
        </p:spPr>
        <p:txBody>
          <a:bodyPr wrap="none" anchor="ctr"/>
          <a:lstStyle/>
          <a:p>
            <a:pPr eaLnBrk="0" hangingPunct="0"/>
            <a:endParaRPr lang="de-DE" sz="1000" b="0">
              <a:latin typeface="Tahoma" pitchFamily="34" charset="0"/>
            </a:endParaRPr>
          </a:p>
        </p:txBody>
      </p:sp>
      <p:sp>
        <p:nvSpPr>
          <p:cNvPr id="9330" name="Rectangle 80"/>
          <p:cNvSpPr>
            <a:spLocks noChangeArrowheads="1"/>
          </p:cNvSpPr>
          <p:nvPr/>
        </p:nvSpPr>
        <p:spPr bwMode="auto">
          <a:xfrm>
            <a:off x="1590675" y="3810000"/>
            <a:ext cx="466725" cy="566738"/>
          </a:xfrm>
          <a:prstGeom prst="rect">
            <a:avLst/>
          </a:prstGeom>
          <a:solidFill>
            <a:schemeClr val="bg1"/>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endParaRPr lang="de-DE" sz="1000" b="0">
              <a:latin typeface="Tahoma" pitchFamily="34" charset="0"/>
            </a:endParaRPr>
          </a:p>
        </p:txBody>
      </p:sp>
      <p:sp>
        <p:nvSpPr>
          <p:cNvPr id="9331" name="Rectangle 62"/>
          <p:cNvSpPr>
            <a:spLocks noChangeArrowheads="1"/>
          </p:cNvSpPr>
          <p:nvPr/>
        </p:nvSpPr>
        <p:spPr bwMode="auto">
          <a:xfrm>
            <a:off x="2590800" y="3810000"/>
            <a:ext cx="457200" cy="566738"/>
          </a:xfrm>
          <a:prstGeom prst="rect">
            <a:avLst/>
          </a:prstGeom>
          <a:solidFill>
            <a:schemeClr val="bg1"/>
          </a:solidFill>
          <a:ln w="12700">
            <a:solidFill>
              <a:schemeClr val="tx1"/>
            </a:solidFill>
            <a:miter lim="800000"/>
            <a:headEnd/>
            <a:tailEnd/>
          </a:ln>
          <a:effectLst>
            <a:prstShdw prst="shdw17" dist="17961" dir="2700000">
              <a:schemeClr val="bg2"/>
            </a:prstShdw>
          </a:effectLst>
        </p:spPr>
        <p:txBody>
          <a:bodyPr wrap="none" anchor="ctr"/>
          <a:lstStyle/>
          <a:p>
            <a:pPr algn="ctr" eaLnBrk="0" hangingPunct="0"/>
            <a:endParaRPr lang="de-DE" sz="1000" b="0">
              <a:latin typeface="Tahoma" pitchFamily="34" charset="0"/>
            </a:endParaRPr>
          </a:p>
        </p:txBody>
      </p:sp>
      <p:sp>
        <p:nvSpPr>
          <p:cNvPr id="9332" name="Rectangle 60"/>
          <p:cNvSpPr>
            <a:spLocks noChangeArrowheads="1"/>
          </p:cNvSpPr>
          <p:nvPr/>
        </p:nvSpPr>
        <p:spPr bwMode="auto">
          <a:xfrm>
            <a:off x="3557588" y="3810000"/>
            <a:ext cx="474662" cy="566738"/>
          </a:xfrm>
          <a:prstGeom prst="rect">
            <a:avLst/>
          </a:prstGeom>
          <a:solidFill>
            <a:schemeClr val="bg1"/>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endParaRPr lang="de-DE" sz="1000" b="0">
              <a:latin typeface="Tahoma" pitchFamily="34" charset="0"/>
            </a:endParaRPr>
          </a:p>
        </p:txBody>
      </p:sp>
      <p:sp>
        <p:nvSpPr>
          <p:cNvPr id="9333" name="Rectangle 62"/>
          <p:cNvSpPr>
            <a:spLocks noChangeArrowheads="1"/>
          </p:cNvSpPr>
          <p:nvPr/>
        </p:nvSpPr>
        <p:spPr bwMode="auto">
          <a:xfrm>
            <a:off x="3072384" y="3810000"/>
            <a:ext cx="457200" cy="566738"/>
          </a:xfrm>
          <a:prstGeom prst="rect">
            <a:avLst/>
          </a:prstGeom>
          <a:solidFill>
            <a:schemeClr val="bg1"/>
          </a:solidFill>
          <a:ln w="12700">
            <a:solidFill>
              <a:schemeClr val="tx1"/>
            </a:solidFill>
            <a:miter lim="800000"/>
            <a:headEnd/>
            <a:tailEnd/>
          </a:ln>
          <a:effectLst>
            <a:prstShdw prst="shdw17" dist="17961" dir="2700000">
              <a:schemeClr val="bg2"/>
            </a:prstShdw>
          </a:effectLst>
        </p:spPr>
        <p:txBody>
          <a:bodyPr wrap="none" anchor="ctr"/>
          <a:lstStyle/>
          <a:p>
            <a:pPr algn="ctr" eaLnBrk="0" hangingPunct="0"/>
            <a:endParaRPr lang="de-DE" sz="1000" b="0">
              <a:latin typeface="Tahoma" pitchFamily="34" charset="0"/>
            </a:endParaRPr>
          </a:p>
        </p:txBody>
      </p:sp>
      <p:sp>
        <p:nvSpPr>
          <p:cNvPr id="9334" name="Rectangle 60"/>
          <p:cNvSpPr>
            <a:spLocks noChangeArrowheads="1"/>
          </p:cNvSpPr>
          <p:nvPr/>
        </p:nvSpPr>
        <p:spPr bwMode="auto">
          <a:xfrm>
            <a:off x="4038600" y="3810000"/>
            <a:ext cx="476250" cy="566738"/>
          </a:xfrm>
          <a:prstGeom prst="rect">
            <a:avLst/>
          </a:prstGeom>
          <a:solidFill>
            <a:schemeClr val="bg1"/>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endParaRPr lang="de-DE" sz="1000" b="0">
              <a:latin typeface="Tahoma" pitchFamily="34" charset="0"/>
            </a:endParaRPr>
          </a:p>
        </p:txBody>
      </p:sp>
      <p:sp>
        <p:nvSpPr>
          <p:cNvPr id="9335" name="Rectangle 60"/>
          <p:cNvSpPr>
            <a:spLocks noChangeArrowheads="1"/>
          </p:cNvSpPr>
          <p:nvPr/>
        </p:nvSpPr>
        <p:spPr bwMode="auto">
          <a:xfrm>
            <a:off x="4545013" y="3810000"/>
            <a:ext cx="474662" cy="566738"/>
          </a:xfrm>
          <a:prstGeom prst="rect">
            <a:avLst/>
          </a:prstGeom>
          <a:solidFill>
            <a:schemeClr val="bg1"/>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endParaRPr lang="de-DE" sz="1000" b="0">
              <a:latin typeface="Tahoma" pitchFamily="34" charset="0"/>
            </a:endParaRPr>
          </a:p>
        </p:txBody>
      </p:sp>
      <p:sp>
        <p:nvSpPr>
          <p:cNvPr id="9336" name="Rectangle 60"/>
          <p:cNvSpPr>
            <a:spLocks noChangeArrowheads="1"/>
          </p:cNvSpPr>
          <p:nvPr/>
        </p:nvSpPr>
        <p:spPr bwMode="auto">
          <a:xfrm>
            <a:off x="5048250" y="3810000"/>
            <a:ext cx="474663" cy="566738"/>
          </a:xfrm>
          <a:prstGeom prst="rect">
            <a:avLst/>
          </a:prstGeom>
          <a:solidFill>
            <a:schemeClr val="bg1"/>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endParaRPr lang="de-DE" sz="1000" b="0">
              <a:latin typeface="Tahoma" pitchFamily="34" charset="0"/>
            </a:endParaRPr>
          </a:p>
        </p:txBody>
      </p:sp>
      <p:sp>
        <p:nvSpPr>
          <p:cNvPr id="9337" name="Rectangle 60"/>
          <p:cNvSpPr>
            <a:spLocks noChangeArrowheads="1"/>
          </p:cNvSpPr>
          <p:nvPr/>
        </p:nvSpPr>
        <p:spPr bwMode="auto">
          <a:xfrm>
            <a:off x="5541963" y="3810000"/>
            <a:ext cx="474662" cy="566738"/>
          </a:xfrm>
          <a:prstGeom prst="rect">
            <a:avLst/>
          </a:prstGeom>
          <a:solidFill>
            <a:schemeClr val="bg1"/>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endParaRPr lang="de-DE" sz="1000" b="0">
              <a:latin typeface="Tahoma" pitchFamily="34" charset="0"/>
            </a:endParaRPr>
          </a:p>
        </p:txBody>
      </p:sp>
      <p:sp>
        <p:nvSpPr>
          <p:cNvPr id="9338" name="Rectangle 60"/>
          <p:cNvSpPr>
            <a:spLocks noChangeArrowheads="1"/>
          </p:cNvSpPr>
          <p:nvPr/>
        </p:nvSpPr>
        <p:spPr bwMode="auto">
          <a:xfrm>
            <a:off x="6019800" y="3810000"/>
            <a:ext cx="476250" cy="566738"/>
          </a:xfrm>
          <a:prstGeom prst="rect">
            <a:avLst/>
          </a:prstGeom>
          <a:solidFill>
            <a:schemeClr val="bg1"/>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endParaRPr lang="de-DE" sz="1000" b="0">
              <a:latin typeface="Tahoma" pitchFamily="34" charset="0"/>
            </a:endParaRPr>
          </a:p>
        </p:txBody>
      </p:sp>
      <p:sp>
        <p:nvSpPr>
          <p:cNvPr id="9339" name="Rectangle 60"/>
          <p:cNvSpPr>
            <a:spLocks noChangeArrowheads="1"/>
          </p:cNvSpPr>
          <p:nvPr/>
        </p:nvSpPr>
        <p:spPr bwMode="auto">
          <a:xfrm>
            <a:off x="6519863" y="3810000"/>
            <a:ext cx="474662" cy="566738"/>
          </a:xfrm>
          <a:prstGeom prst="rect">
            <a:avLst/>
          </a:prstGeom>
          <a:solidFill>
            <a:schemeClr val="bg1"/>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endParaRPr lang="de-DE" sz="1000" b="0">
              <a:latin typeface="Tahoma" pitchFamily="34" charset="0"/>
            </a:endParaRPr>
          </a:p>
        </p:txBody>
      </p:sp>
      <p:sp>
        <p:nvSpPr>
          <p:cNvPr id="9340" name="Rectangle 60"/>
          <p:cNvSpPr>
            <a:spLocks noChangeArrowheads="1"/>
          </p:cNvSpPr>
          <p:nvPr/>
        </p:nvSpPr>
        <p:spPr bwMode="auto">
          <a:xfrm>
            <a:off x="8001000" y="3810000"/>
            <a:ext cx="476250" cy="566738"/>
          </a:xfrm>
          <a:prstGeom prst="rect">
            <a:avLst/>
          </a:prstGeom>
          <a:solidFill>
            <a:schemeClr val="bg1"/>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endParaRPr lang="de-DE" sz="1000" b="0">
              <a:latin typeface="Tahoma" pitchFamily="34" charset="0"/>
            </a:endParaRPr>
          </a:p>
        </p:txBody>
      </p:sp>
      <p:sp>
        <p:nvSpPr>
          <p:cNvPr id="9341" name="Rectangle 60"/>
          <p:cNvSpPr>
            <a:spLocks noChangeArrowheads="1"/>
          </p:cNvSpPr>
          <p:nvPr/>
        </p:nvSpPr>
        <p:spPr bwMode="auto">
          <a:xfrm>
            <a:off x="7516813" y="3810000"/>
            <a:ext cx="474662" cy="566738"/>
          </a:xfrm>
          <a:prstGeom prst="rect">
            <a:avLst/>
          </a:prstGeom>
          <a:solidFill>
            <a:schemeClr val="bg1"/>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endParaRPr lang="de-DE" sz="1000" b="0">
              <a:latin typeface="Tahoma" pitchFamily="34" charset="0"/>
            </a:endParaRPr>
          </a:p>
        </p:txBody>
      </p:sp>
      <p:sp>
        <p:nvSpPr>
          <p:cNvPr id="9342" name="Rectangle 60"/>
          <p:cNvSpPr>
            <a:spLocks noChangeArrowheads="1"/>
          </p:cNvSpPr>
          <p:nvPr/>
        </p:nvSpPr>
        <p:spPr bwMode="auto">
          <a:xfrm>
            <a:off x="7010400" y="3810000"/>
            <a:ext cx="476250" cy="566738"/>
          </a:xfrm>
          <a:prstGeom prst="rect">
            <a:avLst/>
          </a:prstGeom>
          <a:solidFill>
            <a:schemeClr val="bg1"/>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endParaRPr lang="de-DE" sz="1000" b="0">
              <a:latin typeface="Tahoma" pitchFamily="34" charset="0"/>
            </a:endParaRPr>
          </a:p>
        </p:txBody>
      </p:sp>
      <p:sp>
        <p:nvSpPr>
          <p:cNvPr id="9343" name="Rectangle 60"/>
          <p:cNvSpPr>
            <a:spLocks noChangeArrowheads="1"/>
          </p:cNvSpPr>
          <p:nvPr/>
        </p:nvSpPr>
        <p:spPr bwMode="auto">
          <a:xfrm>
            <a:off x="8477250" y="3810000"/>
            <a:ext cx="474663" cy="566738"/>
          </a:xfrm>
          <a:prstGeom prst="rect">
            <a:avLst/>
          </a:prstGeom>
          <a:solidFill>
            <a:schemeClr val="bg1"/>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endParaRPr lang="de-DE" sz="1000" b="0">
              <a:latin typeface="Tahoma" pitchFamily="34" charset="0"/>
            </a:endParaRPr>
          </a:p>
        </p:txBody>
      </p:sp>
      <p:grpSp>
        <p:nvGrpSpPr>
          <p:cNvPr id="3" name="Group 111"/>
          <p:cNvGrpSpPr>
            <a:grpSpLocks/>
          </p:cNvGrpSpPr>
          <p:nvPr/>
        </p:nvGrpSpPr>
        <p:grpSpPr bwMode="auto">
          <a:xfrm>
            <a:off x="1600200" y="3810000"/>
            <a:ext cx="1447800" cy="574842"/>
            <a:chOff x="1069" y="2719"/>
            <a:chExt cx="893" cy="215"/>
          </a:xfrm>
        </p:grpSpPr>
        <p:sp>
          <p:nvSpPr>
            <p:cNvPr id="9347" name="Rectangle 112"/>
            <p:cNvSpPr>
              <a:spLocks noChangeArrowheads="1"/>
            </p:cNvSpPr>
            <p:nvPr/>
          </p:nvSpPr>
          <p:spPr bwMode="auto">
            <a:xfrm>
              <a:off x="1675" y="2719"/>
              <a:ext cx="287" cy="215"/>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dirty="0">
                  <a:latin typeface="Tahoma" pitchFamily="34" charset="0"/>
                </a:rPr>
                <a:t>U</a:t>
              </a:r>
              <a:endParaRPr lang="de-DE" sz="1800" b="0" dirty="0">
                <a:latin typeface="Tahoma" pitchFamily="34" charset="0"/>
              </a:endParaRPr>
            </a:p>
            <a:p>
              <a:pPr algn="ctr" eaLnBrk="0" hangingPunct="0"/>
              <a:r>
                <a:rPr lang="de-DE" sz="900" b="0" dirty="0">
                  <a:latin typeface="Tahoma" pitchFamily="34" charset="0"/>
                </a:rPr>
                <a:t>92 </a:t>
              </a:r>
              <a:r>
                <a:rPr lang="de-DE" sz="1000" b="0" dirty="0">
                  <a:latin typeface="Tahoma" pitchFamily="34" charset="0"/>
                </a:rPr>
                <a:t>     </a:t>
              </a:r>
            </a:p>
          </p:txBody>
        </p:sp>
        <p:sp>
          <p:nvSpPr>
            <p:cNvPr id="9348" name="Rectangle 113"/>
            <p:cNvSpPr>
              <a:spLocks noChangeArrowheads="1"/>
            </p:cNvSpPr>
            <p:nvPr/>
          </p:nvSpPr>
          <p:spPr bwMode="auto">
            <a:xfrm>
              <a:off x="1373" y="2719"/>
              <a:ext cx="286" cy="215"/>
            </a:xfrm>
            <a:prstGeom prst="rect">
              <a:avLst/>
            </a:prstGeom>
            <a:solidFill>
              <a:schemeClr val="bg1"/>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endParaRPr lang="de-DE" sz="1000" b="0">
                <a:latin typeface="Tahoma" pitchFamily="34" charset="0"/>
              </a:endParaRPr>
            </a:p>
          </p:txBody>
        </p:sp>
        <p:sp>
          <p:nvSpPr>
            <p:cNvPr id="9349" name="Rectangle 114"/>
            <p:cNvSpPr>
              <a:spLocks noChangeArrowheads="1"/>
            </p:cNvSpPr>
            <p:nvPr/>
          </p:nvSpPr>
          <p:spPr bwMode="auto">
            <a:xfrm>
              <a:off x="1069" y="2719"/>
              <a:ext cx="287" cy="215"/>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dirty="0">
                  <a:latin typeface="Tahoma" pitchFamily="34" charset="0"/>
                </a:rPr>
                <a:t>Th</a:t>
              </a:r>
              <a:endParaRPr lang="de-DE" sz="1800" b="0" dirty="0">
                <a:latin typeface="Tahoma" pitchFamily="34" charset="0"/>
              </a:endParaRPr>
            </a:p>
            <a:p>
              <a:pPr algn="ctr" eaLnBrk="0" hangingPunct="0"/>
              <a:r>
                <a:rPr lang="de-DE" sz="900" b="0" dirty="0">
                  <a:latin typeface="Tahoma" pitchFamily="34" charset="0"/>
                </a:rPr>
                <a:t>90 </a:t>
              </a:r>
              <a:r>
                <a:rPr lang="de-DE" sz="1000" b="0" dirty="0">
                  <a:latin typeface="Tahoma" pitchFamily="34" charset="0"/>
                </a:rPr>
                <a:t>     </a:t>
              </a:r>
            </a:p>
          </p:txBody>
        </p:sp>
      </p:grpSp>
      <p:sp>
        <p:nvSpPr>
          <p:cNvPr id="117" name="Rectangle 61"/>
          <p:cNvSpPr>
            <a:spLocks noChangeArrowheads="1"/>
          </p:cNvSpPr>
          <p:nvPr/>
        </p:nvSpPr>
        <p:spPr bwMode="auto">
          <a:xfrm>
            <a:off x="630238" y="3810000"/>
            <a:ext cx="466725" cy="566738"/>
          </a:xfrm>
          <a:prstGeom prst="rect">
            <a:avLst/>
          </a:prstGeom>
          <a:solidFill>
            <a:srgbClr val="00CCFF"/>
          </a:solidFill>
          <a:ln w="9525">
            <a:solidFill>
              <a:schemeClr val="tx1"/>
            </a:solidFill>
            <a:miter lim="800000"/>
            <a:headEnd/>
            <a:tailEnd/>
          </a:ln>
          <a:effectLst>
            <a:prstShdw prst="shdw17" dist="17961" dir="2700000">
              <a:schemeClr val="bg2"/>
            </a:prstShdw>
          </a:effectLst>
        </p:spPr>
        <p:txBody>
          <a:bodyPr wrap="none" anchor="ctr"/>
          <a:lstStyle/>
          <a:p>
            <a:pPr eaLnBrk="0" hangingPunct="0"/>
            <a:r>
              <a:rPr lang="de-DE" sz="1400" dirty="0">
                <a:latin typeface="Tahoma" pitchFamily="34" charset="0"/>
              </a:rPr>
              <a:t>Ra</a:t>
            </a:r>
            <a:endParaRPr lang="de-DE" sz="1800" b="0" dirty="0">
              <a:latin typeface="Tahoma" pitchFamily="34" charset="0"/>
            </a:endParaRPr>
          </a:p>
          <a:p>
            <a:pPr eaLnBrk="0" hangingPunct="0"/>
            <a:r>
              <a:rPr lang="de-DE" sz="900" b="0" dirty="0">
                <a:latin typeface="Tahoma" pitchFamily="34" charset="0"/>
              </a:rPr>
              <a:t>88 </a:t>
            </a:r>
            <a:r>
              <a:rPr lang="de-DE" sz="1000" b="0" dirty="0">
                <a:latin typeface="Tahoma" pitchFamily="34" charset="0"/>
              </a:rPr>
              <a:t>     </a:t>
            </a:r>
          </a:p>
        </p:txBody>
      </p:sp>
      <p:sp>
        <p:nvSpPr>
          <p:cNvPr id="119" name="TextBox 118"/>
          <p:cNvSpPr txBox="1"/>
          <p:nvPr/>
        </p:nvSpPr>
        <p:spPr>
          <a:xfrm>
            <a:off x="1806" y="5384978"/>
            <a:ext cx="4301360" cy="461665"/>
          </a:xfrm>
          <a:prstGeom prst="rect">
            <a:avLst/>
          </a:prstGeom>
          <a:noFill/>
        </p:spPr>
        <p:txBody>
          <a:bodyPr wrap="square" rtlCol="0">
            <a:spAutoFit/>
          </a:bodyPr>
          <a:lstStyle/>
          <a:p>
            <a:endParaRPr lang="en-US" sz="2400" dirty="0">
              <a:latin typeface="Arial" pitchFamily="34" charset="0"/>
              <a:cs typeface="Arial" pitchFamily="34" charset="0"/>
            </a:endParaRPr>
          </a:p>
        </p:txBody>
      </p:sp>
      <p:sp>
        <p:nvSpPr>
          <p:cNvPr id="122" name="TextBox 121"/>
          <p:cNvSpPr txBox="1"/>
          <p:nvPr/>
        </p:nvSpPr>
        <p:spPr>
          <a:xfrm>
            <a:off x="685800" y="0"/>
            <a:ext cx="7772400" cy="954107"/>
          </a:xfrm>
          <a:prstGeom prst="rect">
            <a:avLst/>
          </a:prstGeom>
          <a:noFill/>
        </p:spPr>
        <p:txBody>
          <a:bodyPr wrap="square" rtlCol="0">
            <a:spAutoFit/>
          </a:bodyPr>
          <a:lstStyle/>
          <a:p>
            <a:pPr algn="ctr"/>
            <a:r>
              <a:rPr lang="en-US" sz="2800" dirty="0" smtClean="0">
                <a:latin typeface="Arial" pitchFamily="34" charset="0"/>
                <a:cs typeface="Arial" pitchFamily="34" charset="0"/>
              </a:rPr>
              <a:t>Periodic Table Before WWII</a:t>
            </a:r>
          </a:p>
          <a:p>
            <a:pPr algn="ctr"/>
            <a:endParaRPr lang="en-US" sz="2800" dirty="0">
              <a:latin typeface="Arial" pitchFamily="34" charset="0"/>
              <a:cs typeface="Arial" pitchFamily="34" charset="0"/>
            </a:endParaRPr>
          </a:p>
        </p:txBody>
      </p:sp>
      <p:sp>
        <p:nvSpPr>
          <p:cNvPr id="125" name="Rectangle 61"/>
          <p:cNvSpPr>
            <a:spLocks noChangeArrowheads="1"/>
          </p:cNvSpPr>
          <p:nvPr/>
        </p:nvSpPr>
        <p:spPr bwMode="auto">
          <a:xfrm>
            <a:off x="1115568" y="3810000"/>
            <a:ext cx="466725" cy="566738"/>
          </a:xfrm>
          <a:prstGeom prst="rect">
            <a:avLst/>
          </a:prstGeom>
          <a:solidFill>
            <a:srgbClr val="00CCFF"/>
          </a:solidFill>
          <a:ln w="9525">
            <a:solidFill>
              <a:schemeClr val="tx1"/>
            </a:solidFill>
            <a:miter lim="800000"/>
            <a:headEnd/>
            <a:tailEnd/>
          </a:ln>
          <a:effectLst>
            <a:prstShdw prst="shdw17" dist="17961" dir="2700000">
              <a:schemeClr val="bg2"/>
            </a:prstShdw>
          </a:effectLst>
        </p:spPr>
        <p:txBody>
          <a:bodyPr wrap="none" anchor="ctr"/>
          <a:lstStyle/>
          <a:p>
            <a:pPr eaLnBrk="0" hangingPunct="0"/>
            <a:r>
              <a:rPr lang="de-DE" sz="1400" dirty="0" smtClean="0">
                <a:latin typeface="Tahoma" pitchFamily="34" charset="0"/>
              </a:rPr>
              <a:t>Ac</a:t>
            </a:r>
            <a:endParaRPr lang="de-DE" sz="1800" b="0" dirty="0">
              <a:latin typeface="Tahoma" pitchFamily="34" charset="0"/>
            </a:endParaRPr>
          </a:p>
          <a:p>
            <a:pPr eaLnBrk="0" hangingPunct="0"/>
            <a:r>
              <a:rPr lang="de-DE" sz="900" b="0" dirty="0" smtClean="0">
                <a:latin typeface="Tahoma" pitchFamily="34" charset="0"/>
              </a:rPr>
              <a:t>89 </a:t>
            </a:r>
            <a:r>
              <a:rPr lang="de-DE" sz="1000" b="0" dirty="0" smtClean="0">
                <a:latin typeface="Tahoma" pitchFamily="34" charset="0"/>
              </a:rPr>
              <a:t>     </a:t>
            </a:r>
            <a:endParaRPr lang="de-DE" sz="1000" b="0" dirty="0">
              <a:latin typeface="Tahoma" pitchFamily="34" charset="0"/>
            </a:endParaRPr>
          </a:p>
        </p:txBody>
      </p:sp>
      <p:sp>
        <p:nvSpPr>
          <p:cNvPr id="126" name="Rectangle 61"/>
          <p:cNvSpPr>
            <a:spLocks noChangeArrowheads="1"/>
          </p:cNvSpPr>
          <p:nvPr/>
        </p:nvSpPr>
        <p:spPr bwMode="auto">
          <a:xfrm>
            <a:off x="8494776" y="3218688"/>
            <a:ext cx="466725" cy="566738"/>
          </a:xfrm>
          <a:prstGeom prst="rect">
            <a:avLst/>
          </a:prstGeom>
          <a:solidFill>
            <a:srgbClr val="00CCFF"/>
          </a:solidFill>
          <a:ln w="9525">
            <a:solidFill>
              <a:schemeClr val="tx1"/>
            </a:solidFill>
            <a:miter lim="800000"/>
            <a:headEnd/>
            <a:tailEnd/>
          </a:ln>
          <a:effectLst>
            <a:prstShdw prst="shdw17" dist="17961" dir="2700000">
              <a:schemeClr val="bg2"/>
            </a:prstShdw>
          </a:effectLst>
        </p:spPr>
        <p:txBody>
          <a:bodyPr wrap="none" anchor="ctr"/>
          <a:lstStyle/>
          <a:p>
            <a:pPr eaLnBrk="0" hangingPunct="0"/>
            <a:r>
              <a:rPr lang="de-DE" sz="1400" dirty="0" smtClean="0">
                <a:latin typeface="Tahoma" pitchFamily="34" charset="0"/>
              </a:rPr>
              <a:t>Rn</a:t>
            </a:r>
            <a:endParaRPr lang="de-DE" sz="1800" b="0" dirty="0">
              <a:latin typeface="Tahoma" pitchFamily="34" charset="0"/>
            </a:endParaRPr>
          </a:p>
          <a:p>
            <a:pPr eaLnBrk="0" hangingPunct="0"/>
            <a:r>
              <a:rPr lang="de-DE" sz="900" b="0" dirty="0" smtClean="0">
                <a:latin typeface="Tahoma" pitchFamily="34" charset="0"/>
              </a:rPr>
              <a:t>86</a:t>
            </a:r>
            <a:endParaRPr lang="de-DE" sz="1000" b="0" dirty="0">
              <a:latin typeface="Tahoma" pitchFamily="34" charset="0"/>
            </a:endParaRPr>
          </a:p>
        </p:txBody>
      </p:sp>
      <p:sp>
        <p:nvSpPr>
          <p:cNvPr id="127" name="Rectangle 61"/>
          <p:cNvSpPr>
            <a:spLocks noChangeArrowheads="1"/>
          </p:cNvSpPr>
          <p:nvPr/>
        </p:nvSpPr>
        <p:spPr bwMode="auto">
          <a:xfrm>
            <a:off x="8046720" y="5111496"/>
            <a:ext cx="466725" cy="649224"/>
          </a:xfrm>
          <a:prstGeom prst="rect">
            <a:avLst/>
          </a:prstGeom>
          <a:solidFill>
            <a:srgbClr val="00CCFF"/>
          </a:solidFill>
          <a:ln w="9525">
            <a:solidFill>
              <a:schemeClr val="tx1"/>
            </a:solidFill>
            <a:miter lim="800000"/>
            <a:headEnd/>
            <a:tailEnd/>
          </a:ln>
          <a:effectLst>
            <a:prstShdw prst="shdw17" dist="17961" dir="2700000">
              <a:schemeClr val="bg2"/>
            </a:prstShdw>
          </a:effectLst>
        </p:spPr>
        <p:txBody>
          <a:bodyPr wrap="none" anchor="ctr"/>
          <a:lstStyle/>
          <a:p>
            <a:pPr eaLnBrk="0" hangingPunct="0"/>
            <a:r>
              <a:rPr lang="de-DE" sz="1400" dirty="0" smtClean="0">
                <a:latin typeface="Tahoma" pitchFamily="34" charset="0"/>
              </a:rPr>
              <a:t>Lu</a:t>
            </a:r>
            <a:endParaRPr lang="de-DE" sz="1800" b="0" dirty="0">
              <a:latin typeface="Tahoma" pitchFamily="34" charset="0"/>
            </a:endParaRPr>
          </a:p>
          <a:p>
            <a:pPr eaLnBrk="0" hangingPunct="0"/>
            <a:r>
              <a:rPr lang="de-DE" sz="900" b="0" dirty="0" smtClean="0">
                <a:latin typeface="Tahoma" pitchFamily="34" charset="0"/>
              </a:rPr>
              <a:t>71</a:t>
            </a:r>
            <a:endParaRPr lang="de-DE" sz="1000" b="0" dirty="0">
              <a:latin typeface="Tahoma" pitchFamily="34" charset="0"/>
            </a:endParaRPr>
          </a:p>
        </p:txBody>
      </p:sp>
      <p:sp>
        <p:nvSpPr>
          <p:cNvPr id="135" name="Rectangle 34"/>
          <p:cNvSpPr>
            <a:spLocks noChangeArrowheads="1"/>
          </p:cNvSpPr>
          <p:nvPr/>
        </p:nvSpPr>
        <p:spPr bwMode="auto">
          <a:xfrm>
            <a:off x="2103120" y="3810000"/>
            <a:ext cx="468313" cy="566737"/>
          </a:xfrm>
          <a:prstGeom prst="rect">
            <a:avLst/>
          </a:prstGeom>
          <a:solidFill>
            <a:srgbClr val="00CCFF"/>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dirty="0" smtClean="0">
                <a:latin typeface="Tahoma" pitchFamily="34" charset="0"/>
              </a:rPr>
              <a:t>Pa</a:t>
            </a:r>
            <a:endParaRPr lang="de-DE" sz="1800" b="0" dirty="0">
              <a:latin typeface="Tahoma" pitchFamily="34" charset="0"/>
            </a:endParaRPr>
          </a:p>
          <a:p>
            <a:pPr algn="ctr" eaLnBrk="0" hangingPunct="0"/>
            <a:r>
              <a:rPr lang="de-DE" sz="900" b="0" dirty="0" smtClean="0">
                <a:latin typeface="Tahoma" pitchFamily="34" charset="0"/>
              </a:rPr>
              <a:t>91</a:t>
            </a:r>
            <a:r>
              <a:rPr lang="de-DE" sz="1000" b="0" dirty="0" smtClean="0">
                <a:latin typeface="Tahoma" pitchFamily="34" charset="0"/>
              </a:rPr>
              <a:t>     </a:t>
            </a:r>
            <a:endParaRPr lang="de-DE" sz="1000" b="0" dirty="0">
              <a:latin typeface="Tahoma" pitchFamily="34" charset="0"/>
            </a:endParaRPr>
          </a:p>
        </p:txBody>
      </p:sp>
      <p:sp>
        <p:nvSpPr>
          <p:cNvPr id="136" name="Rectangle 34"/>
          <p:cNvSpPr>
            <a:spLocks noChangeArrowheads="1"/>
          </p:cNvSpPr>
          <p:nvPr/>
        </p:nvSpPr>
        <p:spPr bwMode="auto">
          <a:xfrm>
            <a:off x="1600200" y="3218688"/>
            <a:ext cx="468313" cy="566737"/>
          </a:xfrm>
          <a:prstGeom prst="rect">
            <a:avLst/>
          </a:prstGeom>
          <a:solidFill>
            <a:srgbClr val="00CCFF"/>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dirty="0" smtClean="0">
                <a:latin typeface="Tahoma" pitchFamily="34" charset="0"/>
              </a:rPr>
              <a:t>Hf</a:t>
            </a:r>
            <a:endParaRPr lang="de-DE" sz="1800" b="0" dirty="0">
              <a:latin typeface="Tahoma" pitchFamily="34" charset="0"/>
            </a:endParaRPr>
          </a:p>
          <a:p>
            <a:pPr algn="ctr" eaLnBrk="0" hangingPunct="0"/>
            <a:r>
              <a:rPr lang="de-DE" sz="900" b="0" dirty="0" smtClean="0">
                <a:latin typeface="Tahoma" pitchFamily="34" charset="0"/>
              </a:rPr>
              <a:t>72</a:t>
            </a:r>
            <a:r>
              <a:rPr lang="de-DE" sz="1000" b="0" dirty="0" smtClean="0">
                <a:latin typeface="Tahoma" pitchFamily="34" charset="0"/>
              </a:rPr>
              <a:t>     </a:t>
            </a:r>
            <a:endParaRPr lang="de-DE" sz="1000" b="0" dirty="0">
              <a:latin typeface="Tahoma" pitchFamily="34" charset="0"/>
            </a:endParaRPr>
          </a:p>
        </p:txBody>
      </p:sp>
      <p:sp>
        <p:nvSpPr>
          <p:cNvPr id="137" name="Rectangle 34"/>
          <p:cNvSpPr>
            <a:spLocks noChangeArrowheads="1"/>
          </p:cNvSpPr>
          <p:nvPr/>
        </p:nvSpPr>
        <p:spPr bwMode="auto">
          <a:xfrm>
            <a:off x="3081528" y="3218688"/>
            <a:ext cx="468313" cy="566737"/>
          </a:xfrm>
          <a:prstGeom prst="rect">
            <a:avLst/>
          </a:prstGeom>
          <a:solidFill>
            <a:srgbClr val="00CCFF"/>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dirty="0" smtClean="0">
                <a:latin typeface="Tahoma" pitchFamily="34" charset="0"/>
              </a:rPr>
              <a:t>Re</a:t>
            </a:r>
            <a:endParaRPr lang="de-DE" sz="1800" b="0" dirty="0">
              <a:latin typeface="Tahoma" pitchFamily="34" charset="0"/>
            </a:endParaRPr>
          </a:p>
          <a:p>
            <a:pPr algn="ctr" eaLnBrk="0" hangingPunct="0"/>
            <a:r>
              <a:rPr lang="de-DE" sz="900" b="0" dirty="0" smtClean="0">
                <a:latin typeface="Tahoma" pitchFamily="34" charset="0"/>
              </a:rPr>
              <a:t>75</a:t>
            </a:r>
            <a:r>
              <a:rPr lang="de-DE" sz="1000" b="0" dirty="0" smtClean="0">
                <a:latin typeface="Tahoma" pitchFamily="34" charset="0"/>
              </a:rPr>
              <a:t>    </a:t>
            </a:r>
            <a:endParaRPr lang="de-DE" sz="1000" b="0" dirty="0">
              <a:latin typeface="Tahoma" pitchFamily="34" charset="0"/>
            </a:endParaRPr>
          </a:p>
        </p:txBody>
      </p:sp>
      <p:sp>
        <p:nvSpPr>
          <p:cNvPr id="138" name="Rectangle 34"/>
          <p:cNvSpPr>
            <a:spLocks noChangeArrowheads="1"/>
          </p:cNvSpPr>
          <p:nvPr/>
        </p:nvSpPr>
        <p:spPr bwMode="auto">
          <a:xfrm>
            <a:off x="8001000" y="3218688"/>
            <a:ext cx="468313" cy="566737"/>
          </a:xfrm>
          <a:prstGeom prst="rect">
            <a:avLst/>
          </a:prstGeom>
          <a:solidFill>
            <a:srgbClr val="00CCFF"/>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dirty="0" smtClean="0">
                <a:latin typeface="Tahoma" pitchFamily="34" charset="0"/>
              </a:rPr>
              <a:t>At</a:t>
            </a:r>
            <a:endParaRPr lang="de-DE" sz="1800" b="0" dirty="0">
              <a:latin typeface="Tahoma" pitchFamily="34" charset="0"/>
            </a:endParaRPr>
          </a:p>
          <a:p>
            <a:pPr algn="ctr" eaLnBrk="0" hangingPunct="0"/>
            <a:r>
              <a:rPr lang="de-DE" sz="900" b="0" dirty="0" smtClean="0">
                <a:latin typeface="Tahoma" pitchFamily="34" charset="0"/>
              </a:rPr>
              <a:t>85</a:t>
            </a:r>
            <a:r>
              <a:rPr lang="de-DE" sz="1000" b="0" dirty="0" smtClean="0">
                <a:latin typeface="Tahoma" pitchFamily="34" charset="0"/>
              </a:rPr>
              <a:t>     </a:t>
            </a:r>
            <a:endParaRPr lang="de-DE" sz="1000" b="0" dirty="0">
              <a:latin typeface="Tahoma" pitchFamily="34" charset="0"/>
            </a:endParaRPr>
          </a:p>
        </p:txBody>
      </p:sp>
      <p:sp>
        <p:nvSpPr>
          <p:cNvPr id="139" name="Rectangle 34"/>
          <p:cNvSpPr>
            <a:spLocks noChangeArrowheads="1"/>
          </p:cNvSpPr>
          <p:nvPr/>
        </p:nvSpPr>
        <p:spPr bwMode="auto">
          <a:xfrm>
            <a:off x="3081528" y="2615184"/>
            <a:ext cx="468313" cy="566737"/>
          </a:xfrm>
          <a:prstGeom prst="rect">
            <a:avLst/>
          </a:prstGeom>
          <a:solidFill>
            <a:srgbClr val="00CCFF"/>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dirty="0" smtClean="0">
                <a:latin typeface="Tahoma" pitchFamily="34" charset="0"/>
              </a:rPr>
              <a:t>Tc</a:t>
            </a:r>
            <a:endParaRPr lang="de-DE" sz="1800" b="0" dirty="0">
              <a:latin typeface="Tahoma" pitchFamily="34" charset="0"/>
            </a:endParaRPr>
          </a:p>
          <a:p>
            <a:pPr algn="ctr" eaLnBrk="0" hangingPunct="0"/>
            <a:r>
              <a:rPr lang="de-DE" sz="900" b="0" dirty="0" smtClean="0">
                <a:latin typeface="Tahoma" pitchFamily="34" charset="0"/>
              </a:rPr>
              <a:t>43</a:t>
            </a:r>
            <a:r>
              <a:rPr lang="de-DE" sz="1000" b="0" dirty="0" smtClean="0">
                <a:latin typeface="Tahoma" pitchFamily="34" charset="0"/>
              </a:rPr>
              <a:t>     </a:t>
            </a:r>
            <a:endParaRPr lang="de-DE" sz="1000" b="0" dirty="0">
              <a:latin typeface="Tahoma" pitchFamily="34" charset="0"/>
            </a:endParaRPr>
          </a:p>
        </p:txBody>
      </p:sp>
      <p:sp>
        <p:nvSpPr>
          <p:cNvPr id="140" name="Rectangle 61"/>
          <p:cNvSpPr>
            <a:spLocks noChangeArrowheads="1"/>
          </p:cNvSpPr>
          <p:nvPr/>
        </p:nvSpPr>
        <p:spPr bwMode="auto">
          <a:xfrm>
            <a:off x="152400" y="3810000"/>
            <a:ext cx="466725" cy="566738"/>
          </a:xfrm>
          <a:prstGeom prst="rect">
            <a:avLst/>
          </a:prstGeom>
          <a:solidFill>
            <a:srgbClr val="00CCFF"/>
          </a:solidFill>
          <a:ln w="9525">
            <a:solidFill>
              <a:schemeClr val="tx1"/>
            </a:solidFill>
            <a:miter lim="800000"/>
            <a:headEnd/>
            <a:tailEnd/>
          </a:ln>
          <a:effectLst>
            <a:prstShdw prst="shdw17" dist="17961" dir="2700000">
              <a:schemeClr val="bg2"/>
            </a:prstShdw>
          </a:effectLst>
        </p:spPr>
        <p:txBody>
          <a:bodyPr wrap="none" anchor="ctr"/>
          <a:lstStyle/>
          <a:p>
            <a:pPr eaLnBrk="0" hangingPunct="0"/>
            <a:r>
              <a:rPr lang="de-DE" sz="1400" dirty="0" smtClean="0">
                <a:latin typeface="Tahoma" pitchFamily="34" charset="0"/>
              </a:rPr>
              <a:t>Fr</a:t>
            </a:r>
            <a:endParaRPr lang="de-DE" sz="1800" b="0" dirty="0">
              <a:latin typeface="Tahoma" pitchFamily="34" charset="0"/>
            </a:endParaRPr>
          </a:p>
          <a:p>
            <a:pPr eaLnBrk="0" hangingPunct="0"/>
            <a:r>
              <a:rPr lang="de-DE" sz="900" b="0" dirty="0" smtClean="0">
                <a:latin typeface="Tahoma" pitchFamily="34" charset="0"/>
              </a:rPr>
              <a:t>87</a:t>
            </a:r>
            <a:r>
              <a:rPr lang="de-DE" sz="1000" b="0" dirty="0" smtClean="0">
                <a:latin typeface="Tahoma" pitchFamily="34" charset="0"/>
              </a:rPr>
              <a:t>     </a:t>
            </a:r>
            <a:endParaRPr lang="de-DE" sz="1000" b="0" dirty="0">
              <a:latin typeface="Tahoma" pitchFamily="34" charset="0"/>
            </a:endParaRPr>
          </a:p>
        </p:txBody>
      </p:sp>
      <p:sp>
        <p:nvSpPr>
          <p:cNvPr id="128" name="TextBox 127"/>
          <p:cNvSpPr txBox="1"/>
          <p:nvPr/>
        </p:nvSpPr>
        <p:spPr bwMode="auto">
          <a:xfrm>
            <a:off x="0" y="0"/>
            <a:ext cx="9144000" cy="6858000"/>
          </a:xfrm>
          <a:prstGeom prst="rect">
            <a:avLst/>
          </a:prstGeom>
          <a:solidFill>
            <a:schemeClr val="bg1">
              <a:lumMod val="95000"/>
            </a:schemeClr>
          </a:solidFill>
          <a:ln>
            <a:solidFill>
              <a:schemeClr val="tx1"/>
            </a:solidFill>
          </a:ln>
        </p:spPr>
        <p:txBody>
          <a:bodyPr wrap="square">
            <a:spAutoFit/>
          </a:bodyPr>
          <a:lstStyle/>
          <a:p>
            <a:pPr>
              <a:defRPr/>
            </a:pPr>
            <a:endParaRPr lang="en-US" sz="2800" dirty="0"/>
          </a:p>
          <a:p>
            <a:pPr>
              <a:defRPr/>
            </a:pPr>
            <a:endParaRPr lang="en-US" sz="2800" dirty="0"/>
          </a:p>
          <a:p>
            <a:pPr>
              <a:defRPr/>
            </a:pPr>
            <a:endParaRPr lang="en-US" sz="2800" dirty="0"/>
          </a:p>
          <a:p>
            <a:pPr>
              <a:defRPr/>
            </a:pPr>
            <a:endParaRPr lang="en-US" sz="2800" dirty="0"/>
          </a:p>
          <a:p>
            <a:pPr>
              <a:defRPr/>
            </a:pPr>
            <a:endParaRPr lang="en-US" sz="2600" dirty="0" smtClean="0">
              <a:latin typeface="Arial" pitchFamily="34" charset="0"/>
              <a:cs typeface="Arial" pitchFamily="34" charset="0"/>
            </a:endParaRPr>
          </a:p>
          <a:p>
            <a:pPr>
              <a:defRPr/>
            </a:pPr>
            <a:endParaRPr lang="en-US" sz="2600" dirty="0" smtClean="0">
              <a:latin typeface="Arial" pitchFamily="34" charset="0"/>
              <a:cs typeface="Arial" pitchFamily="34" charset="0"/>
            </a:endParaRPr>
          </a:p>
          <a:p>
            <a:pPr>
              <a:defRPr/>
            </a:pPr>
            <a:endParaRPr lang="en-US" sz="2600" dirty="0">
              <a:latin typeface="Arial" pitchFamily="34" charset="0"/>
              <a:cs typeface="Arial" pitchFamily="34" charset="0"/>
            </a:endParaRPr>
          </a:p>
          <a:p>
            <a:pPr>
              <a:defRPr/>
            </a:pPr>
            <a:endParaRPr lang="en-US" dirty="0"/>
          </a:p>
          <a:p>
            <a:pPr>
              <a:defRPr/>
            </a:pPr>
            <a:endParaRPr lang="en-US" dirty="0"/>
          </a:p>
          <a:p>
            <a:pPr>
              <a:defRPr/>
            </a:pPr>
            <a:endParaRPr lang="en-US" dirty="0"/>
          </a:p>
          <a:p>
            <a:pPr>
              <a:defRPr/>
            </a:pPr>
            <a:endParaRPr lang="en-US" dirty="0"/>
          </a:p>
          <a:p>
            <a:pPr>
              <a:defRPr/>
            </a:pPr>
            <a:endParaRPr lang="en-US" dirty="0"/>
          </a:p>
          <a:p>
            <a:pPr>
              <a:defRPr/>
            </a:pPr>
            <a:endParaRPr lang="en-US" dirty="0"/>
          </a:p>
          <a:p>
            <a:pPr>
              <a:defRPr/>
            </a:pPr>
            <a:endParaRPr lang="en-US" dirty="0"/>
          </a:p>
          <a:p>
            <a:pPr>
              <a:defRPr/>
            </a:pPr>
            <a:endParaRPr lang="en-US" dirty="0"/>
          </a:p>
          <a:p>
            <a:pPr>
              <a:defRPr/>
            </a:pPr>
            <a:endParaRPr lang="en-US" dirty="0"/>
          </a:p>
        </p:txBody>
      </p:sp>
      <p:sp>
        <p:nvSpPr>
          <p:cNvPr id="129" name="Rectangle 34"/>
          <p:cNvSpPr>
            <a:spLocks noChangeArrowheads="1"/>
          </p:cNvSpPr>
          <p:nvPr/>
        </p:nvSpPr>
        <p:spPr bwMode="auto">
          <a:xfrm>
            <a:off x="228600" y="4724400"/>
            <a:ext cx="1600200" cy="1732846"/>
          </a:xfrm>
          <a:prstGeom prst="rect">
            <a:avLst/>
          </a:prstGeom>
          <a:solidFill>
            <a:srgbClr val="00CCFF"/>
          </a:solidFill>
          <a:ln w="9525">
            <a:solidFill>
              <a:schemeClr val="tx1"/>
            </a:solidFill>
            <a:miter lim="800000"/>
            <a:headEnd/>
            <a:tailEnd/>
          </a:ln>
          <a:effectLst>
            <a:prstShdw prst="shdw17" dist="17961" dir="2700000">
              <a:schemeClr val="bg2"/>
            </a:prstShdw>
          </a:effectLst>
        </p:spPr>
        <p:txBody>
          <a:bodyPr wrap="none" anchor="ctr"/>
          <a:lstStyle/>
          <a:p>
            <a:pPr eaLnBrk="0" hangingPunct="0"/>
            <a:r>
              <a:rPr lang="de-DE" b="0" dirty="0" smtClean="0">
                <a:latin typeface="Tahoma" pitchFamily="34" charset="0"/>
              </a:rPr>
              <a:t>Astatine</a:t>
            </a:r>
          </a:p>
          <a:p>
            <a:pPr eaLnBrk="0" hangingPunct="0"/>
            <a:r>
              <a:rPr lang="de-DE" sz="6000" dirty="0" smtClean="0">
                <a:latin typeface="Tahoma" pitchFamily="34" charset="0"/>
              </a:rPr>
              <a:t>At</a:t>
            </a:r>
            <a:endParaRPr lang="de-DE" sz="7200" b="0" dirty="0">
              <a:latin typeface="Tahoma" pitchFamily="34" charset="0"/>
            </a:endParaRPr>
          </a:p>
          <a:p>
            <a:pPr eaLnBrk="0" hangingPunct="0"/>
            <a:r>
              <a:rPr lang="de-DE" b="0" dirty="0" smtClean="0">
                <a:latin typeface="Tahoma" pitchFamily="34" charset="0"/>
              </a:rPr>
              <a:t>85 </a:t>
            </a:r>
            <a:r>
              <a:rPr lang="de-DE" sz="1600" b="0" dirty="0" smtClean="0">
                <a:latin typeface="Tahoma" pitchFamily="34" charset="0"/>
              </a:rPr>
              <a:t>  </a:t>
            </a:r>
            <a:r>
              <a:rPr lang="de-DE" sz="1000" b="0" dirty="0" smtClean="0">
                <a:latin typeface="Tahoma" pitchFamily="34" charset="0"/>
              </a:rPr>
              <a:t>   </a:t>
            </a:r>
            <a:endParaRPr lang="de-DE" sz="1000" b="0" dirty="0">
              <a:latin typeface="Tahoma" pitchFamily="34" charset="0"/>
            </a:endParaRPr>
          </a:p>
        </p:txBody>
      </p:sp>
      <p:sp>
        <p:nvSpPr>
          <p:cNvPr id="130" name="Rectangle 34"/>
          <p:cNvSpPr>
            <a:spLocks noChangeArrowheads="1"/>
          </p:cNvSpPr>
          <p:nvPr/>
        </p:nvSpPr>
        <p:spPr bwMode="auto">
          <a:xfrm>
            <a:off x="228600" y="2458154"/>
            <a:ext cx="1600200" cy="1732846"/>
          </a:xfrm>
          <a:prstGeom prst="rect">
            <a:avLst/>
          </a:prstGeom>
          <a:solidFill>
            <a:srgbClr val="00CCFF"/>
          </a:solidFill>
          <a:ln w="9525">
            <a:solidFill>
              <a:schemeClr val="tx1"/>
            </a:solidFill>
            <a:miter lim="800000"/>
            <a:headEnd/>
            <a:tailEnd/>
          </a:ln>
          <a:effectLst>
            <a:prstShdw prst="shdw17" dist="17961" dir="2700000">
              <a:schemeClr val="bg2"/>
            </a:prstShdw>
          </a:effectLst>
        </p:spPr>
        <p:txBody>
          <a:bodyPr wrap="none" anchor="ctr"/>
          <a:lstStyle/>
          <a:p>
            <a:pPr eaLnBrk="0" hangingPunct="0"/>
            <a:r>
              <a:rPr lang="de-DE" b="0" dirty="0" smtClean="0">
                <a:latin typeface="Tahoma" pitchFamily="34" charset="0"/>
              </a:rPr>
              <a:t>Francium	</a:t>
            </a:r>
          </a:p>
          <a:p>
            <a:pPr eaLnBrk="0" hangingPunct="0"/>
            <a:r>
              <a:rPr lang="de-DE" sz="6000" dirty="0" smtClean="0">
                <a:latin typeface="Tahoma" pitchFamily="34" charset="0"/>
              </a:rPr>
              <a:t>Fr</a:t>
            </a:r>
            <a:endParaRPr lang="de-DE" sz="7200" b="0" dirty="0">
              <a:latin typeface="Tahoma" pitchFamily="34" charset="0"/>
            </a:endParaRPr>
          </a:p>
          <a:p>
            <a:pPr eaLnBrk="0" hangingPunct="0"/>
            <a:r>
              <a:rPr lang="de-DE" b="0" dirty="0" smtClean="0">
                <a:latin typeface="Tahoma" pitchFamily="34" charset="0"/>
              </a:rPr>
              <a:t>87</a:t>
            </a:r>
            <a:r>
              <a:rPr lang="de-DE" sz="1600" b="0" dirty="0" smtClean="0">
                <a:latin typeface="Tahoma" pitchFamily="34" charset="0"/>
              </a:rPr>
              <a:t> </a:t>
            </a:r>
            <a:r>
              <a:rPr lang="de-DE" sz="1000" b="0" dirty="0" smtClean="0">
                <a:latin typeface="Tahoma" pitchFamily="34" charset="0"/>
              </a:rPr>
              <a:t>   </a:t>
            </a:r>
            <a:endParaRPr lang="de-DE" sz="1000" b="0" dirty="0">
              <a:latin typeface="Tahoma" pitchFamily="34" charset="0"/>
            </a:endParaRPr>
          </a:p>
        </p:txBody>
      </p:sp>
      <p:sp>
        <p:nvSpPr>
          <p:cNvPr id="131" name="TextBox 130"/>
          <p:cNvSpPr txBox="1"/>
          <p:nvPr/>
        </p:nvSpPr>
        <p:spPr>
          <a:xfrm>
            <a:off x="1828800" y="2286000"/>
            <a:ext cx="7315200" cy="1938992"/>
          </a:xfrm>
          <a:prstGeom prst="rect">
            <a:avLst/>
          </a:prstGeom>
          <a:noFill/>
        </p:spPr>
        <p:txBody>
          <a:bodyPr wrap="square" rtlCol="0">
            <a:spAutoFit/>
          </a:bodyPr>
          <a:lstStyle/>
          <a:p>
            <a:pPr marL="350838" indent="-228600">
              <a:buFont typeface="Arial" pitchFamily="34" charset="0"/>
              <a:buChar char="•"/>
              <a:defRPr/>
            </a:pPr>
            <a:r>
              <a:rPr lang="en-US" dirty="0" smtClean="0">
                <a:latin typeface="Arial" pitchFamily="34" charset="0"/>
                <a:cs typeface="Arial" pitchFamily="34" charset="0"/>
              </a:rPr>
              <a:t>1939 - Marguerite Catherine </a:t>
            </a:r>
            <a:r>
              <a:rPr lang="en-US" dirty="0" err="1" smtClean="0">
                <a:latin typeface="Arial" pitchFamily="34" charset="0"/>
                <a:cs typeface="Arial" pitchFamily="34" charset="0"/>
              </a:rPr>
              <a:t>Perey</a:t>
            </a:r>
            <a:r>
              <a:rPr lang="en-US" dirty="0" smtClean="0">
                <a:latin typeface="Arial" pitchFamily="34" charset="0"/>
                <a:cs typeface="Arial" pitchFamily="34" charset="0"/>
              </a:rPr>
              <a:t> while analyzing actinium's decay sequence </a:t>
            </a:r>
          </a:p>
          <a:p>
            <a:pPr marL="350838" indent="-228600">
              <a:buFont typeface="Arial" pitchFamily="34" charset="0"/>
              <a:buChar char="•"/>
              <a:defRPr/>
            </a:pPr>
            <a:r>
              <a:rPr lang="en-US" dirty="0" smtClean="0">
                <a:latin typeface="Arial" pitchFamily="34" charset="0"/>
                <a:cs typeface="Arial" pitchFamily="34" charset="0"/>
              </a:rPr>
              <a:t>Mme. </a:t>
            </a:r>
            <a:r>
              <a:rPr lang="en-US" dirty="0" err="1" smtClean="0">
                <a:latin typeface="Arial" pitchFamily="34" charset="0"/>
                <a:cs typeface="Arial" pitchFamily="34" charset="0"/>
              </a:rPr>
              <a:t>Perey</a:t>
            </a:r>
            <a:r>
              <a:rPr lang="en-US" dirty="0" smtClean="0">
                <a:latin typeface="Arial" pitchFamily="34" charset="0"/>
                <a:cs typeface="Arial" pitchFamily="34" charset="0"/>
              </a:rPr>
              <a:t> was the first woman to have been elected to the French </a:t>
            </a:r>
            <a:r>
              <a:rPr lang="en-US" dirty="0" err="1" smtClean="0">
                <a:latin typeface="Arial" pitchFamily="34" charset="0"/>
                <a:cs typeface="Arial" pitchFamily="34" charset="0"/>
              </a:rPr>
              <a:t>Académie</a:t>
            </a:r>
            <a:r>
              <a:rPr lang="en-US" dirty="0" smtClean="0">
                <a:latin typeface="Arial" pitchFamily="34" charset="0"/>
                <a:cs typeface="Arial" pitchFamily="34" charset="0"/>
              </a:rPr>
              <a:t> des Sciences in 1962</a:t>
            </a:r>
            <a:endParaRPr lang="en-US" dirty="0">
              <a:latin typeface="Arial" pitchFamily="34" charset="0"/>
              <a:cs typeface="Arial" pitchFamily="34" charset="0"/>
            </a:endParaRPr>
          </a:p>
        </p:txBody>
      </p:sp>
      <p:sp>
        <p:nvSpPr>
          <p:cNvPr id="132" name="Rectangle 34"/>
          <p:cNvSpPr>
            <a:spLocks noChangeArrowheads="1"/>
          </p:cNvSpPr>
          <p:nvPr/>
        </p:nvSpPr>
        <p:spPr bwMode="auto">
          <a:xfrm>
            <a:off x="228600" y="194478"/>
            <a:ext cx="1600200" cy="1732846"/>
          </a:xfrm>
          <a:prstGeom prst="rect">
            <a:avLst/>
          </a:prstGeom>
          <a:solidFill>
            <a:srgbClr val="00CCFF"/>
          </a:solidFill>
          <a:ln w="9525">
            <a:solidFill>
              <a:schemeClr val="tx1"/>
            </a:solidFill>
            <a:miter lim="800000"/>
            <a:headEnd/>
            <a:tailEnd/>
          </a:ln>
          <a:effectLst>
            <a:prstShdw prst="shdw17" dist="17961" dir="2700000">
              <a:schemeClr val="bg2"/>
            </a:prstShdw>
          </a:effectLst>
        </p:spPr>
        <p:txBody>
          <a:bodyPr wrap="none" anchor="ctr"/>
          <a:lstStyle/>
          <a:p>
            <a:pPr eaLnBrk="0" hangingPunct="0"/>
            <a:r>
              <a:rPr lang="de-DE" sz="2100" b="0" dirty="0" smtClean="0">
                <a:latin typeface="Tahoma" pitchFamily="34" charset="0"/>
              </a:rPr>
              <a:t>Technetium</a:t>
            </a:r>
          </a:p>
          <a:p>
            <a:pPr eaLnBrk="0" hangingPunct="0"/>
            <a:r>
              <a:rPr lang="de-DE" sz="6000" dirty="0" smtClean="0">
                <a:latin typeface="Tahoma" pitchFamily="34" charset="0"/>
              </a:rPr>
              <a:t>Tc</a:t>
            </a:r>
            <a:endParaRPr lang="de-DE" sz="7200" b="0" dirty="0">
              <a:latin typeface="Tahoma" pitchFamily="34" charset="0"/>
            </a:endParaRPr>
          </a:p>
          <a:p>
            <a:pPr eaLnBrk="0" hangingPunct="0"/>
            <a:r>
              <a:rPr lang="de-DE" b="0" dirty="0" smtClean="0">
                <a:latin typeface="Tahoma" pitchFamily="34" charset="0"/>
              </a:rPr>
              <a:t>43</a:t>
            </a:r>
            <a:r>
              <a:rPr lang="de-DE" sz="1600" b="0" dirty="0" smtClean="0">
                <a:latin typeface="Tahoma" pitchFamily="34" charset="0"/>
              </a:rPr>
              <a:t>  </a:t>
            </a:r>
            <a:r>
              <a:rPr lang="de-DE" sz="1000" b="0" dirty="0" smtClean="0">
                <a:latin typeface="Tahoma" pitchFamily="34" charset="0"/>
              </a:rPr>
              <a:t>   </a:t>
            </a:r>
            <a:endParaRPr lang="de-DE" sz="1000" b="0" dirty="0">
              <a:latin typeface="Tahoma" pitchFamily="34" charset="0"/>
            </a:endParaRPr>
          </a:p>
        </p:txBody>
      </p:sp>
      <p:sp>
        <p:nvSpPr>
          <p:cNvPr id="133" name="TextBox 132"/>
          <p:cNvSpPr txBox="1"/>
          <p:nvPr/>
        </p:nvSpPr>
        <p:spPr>
          <a:xfrm>
            <a:off x="1828800" y="152400"/>
            <a:ext cx="7391400" cy="1938992"/>
          </a:xfrm>
          <a:prstGeom prst="rect">
            <a:avLst/>
          </a:prstGeom>
          <a:noFill/>
        </p:spPr>
        <p:txBody>
          <a:bodyPr wrap="square" rtlCol="0">
            <a:spAutoFit/>
          </a:bodyPr>
          <a:lstStyle/>
          <a:p>
            <a:pPr marL="350838" indent="-228600">
              <a:buFont typeface="Arial" pitchFamily="34" charset="0"/>
              <a:buChar char="•"/>
              <a:defRPr/>
            </a:pPr>
            <a:r>
              <a:rPr lang="en-US" dirty="0" smtClean="0">
                <a:latin typeface="Arial" pitchFamily="34" charset="0"/>
                <a:cs typeface="Arial" pitchFamily="34" charset="0"/>
              </a:rPr>
              <a:t>1935- Carlo Perrier and Emilio </a:t>
            </a:r>
            <a:r>
              <a:rPr lang="en-US" dirty="0" err="1" smtClean="0">
                <a:latin typeface="Arial" pitchFamily="34" charset="0"/>
                <a:cs typeface="Arial" pitchFamily="34" charset="0"/>
              </a:rPr>
              <a:t>Segrè</a:t>
            </a:r>
            <a:r>
              <a:rPr lang="en-US" dirty="0" smtClean="0">
                <a:latin typeface="Arial" pitchFamily="34" charset="0"/>
                <a:cs typeface="Arial" pitchFamily="34" charset="0"/>
              </a:rPr>
              <a:t> at the University of Palermo. First artificial element</a:t>
            </a:r>
          </a:p>
          <a:p>
            <a:pPr marL="350838" indent="-228600">
              <a:buFont typeface="Arial" pitchFamily="34" charset="0"/>
              <a:buChar char="•"/>
              <a:defRPr/>
            </a:pPr>
            <a:r>
              <a:rPr lang="en-US" dirty="0" smtClean="0">
                <a:latin typeface="Arial" pitchFamily="34" charset="0"/>
                <a:cs typeface="Arial" pitchFamily="34" charset="0"/>
              </a:rPr>
              <a:t>E. O. Lawrence provided a molybdenum foil that was part of the deflector in the cyclotron at Berkeley’s Radiation Laboratory</a:t>
            </a:r>
            <a:endParaRPr lang="en-US" dirty="0">
              <a:latin typeface="Arial" pitchFamily="34" charset="0"/>
              <a:cs typeface="Arial" pitchFamily="34" charset="0"/>
            </a:endParaRPr>
          </a:p>
        </p:txBody>
      </p:sp>
      <p:sp>
        <p:nvSpPr>
          <p:cNvPr id="134" name="Rectangle 133"/>
          <p:cNvSpPr/>
          <p:nvPr/>
        </p:nvSpPr>
        <p:spPr>
          <a:xfrm>
            <a:off x="1828800" y="4702076"/>
            <a:ext cx="7315200" cy="2677656"/>
          </a:xfrm>
          <a:prstGeom prst="rect">
            <a:avLst/>
          </a:prstGeom>
        </p:spPr>
        <p:txBody>
          <a:bodyPr wrap="square">
            <a:spAutoFit/>
          </a:bodyPr>
          <a:lstStyle/>
          <a:p>
            <a:pPr marL="350838" indent="-228600">
              <a:buFont typeface="Arial" pitchFamily="34" charset="0"/>
              <a:buChar char="•"/>
              <a:defRPr/>
            </a:pPr>
            <a:r>
              <a:rPr lang="en-US" dirty="0" smtClean="0">
                <a:latin typeface="Arial" pitchFamily="34" charset="0"/>
                <a:cs typeface="Arial" pitchFamily="34" charset="0"/>
              </a:rPr>
              <a:t>1940 - Dale R. Corson, Kenneth Ross </a:t>
            </a:r>
            <a:r>
              <a:rPr lang="en-US" dirty="0" err="1" smtClean="0">
                <a:latin typeface="Arial" pitchFamily="34" charset="0"/>
                <a:cs typeface="Arial" pitchFamily="34" charset="0"/>
              </a:rPr>
              <a:t>MacKenzie</a:t>
            </a:r>
            <a:r>
              <a:rPr lang="en-US" dirty="0" smtClean="0">
                <a:latin typeface="Arial" pitchFamily="34" charset="0"/>
                <a:cs typeface="Arial" pitchFamily="34" charset="0"/>
              </a:rPr>
              <a:t>, and Emilio </a:t>
            </a:r>
            <a:r>
              <a:rPr lang="en-US" dirty="0" err="1" smtClean="0">
                <a:latin typeface="Arial" pitchFamily="34" charset="0"/>
                <a:cs typeface="Arial" pitchFamily="34" charset="0"/>
              </a:rPr>
              <a:t>Segrè</a:t>
            </a:r>
            <a:r>
              <a:rPr lang="en-US" dirty="0" smtClean="0">
                <a:latin typeface="Arial" pitchFamily="34" charset="0"/>
                <a:cs typeface="Arial" pitchFamily="34" charset="0"/>
              </a:rPr>
              <a:t> at the University of California</a:t>
            </a:r>
          </a:p>
          <a:p>
            <a:pPr marL="350838" indent="-228600">
              <a:buFont typeface="Arial" pitchFamily="34" charset="0"/>
              <a:buChar char="•"/>
              <a:defRPr/>
            </a:pPr>
            <a:r>
              <a:rPr lang="en-US" dirty="0" smtClean="0">
                <a:latin typeface="Arial" pitchFamily="34" charset="0"/>
                <a:cs typeface="Arial" pitchFamily="34" charset="0"/>
              </a:rPr>
              <a:t>Least abundant element in the Earth’s crust with less than one ounce</a:t>
            </a:r>
          </a:p>
          <a:p>
            <a:pPr>
              <a:defRPr/>
            </a:pPr>
            <a:endParaRPr lang="en-US" dirty="0">
              <a:latin typeface="Arial" pitchFamily="34" charset="0"/>
              <a:cs typeface="Arial" pitchFamily="34" charset="0"/>
            </a:endParaRPr>
          </a:p>
          <a:p>
            <a:pPr>
              <a:defRPr/>
            </a:pPr>
            <a:endParaRPr lang="en-US" dirty="0">
              <a:latin typeface="Arial" pitchFamily="34" charset="0"/>
              <a:cs typeface="Arial"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42" presetClass="path" presetSubtype="0" accel="50000" decel="50000" fill="hold" grpId="1" nodeType="clickEffect">
                                  <p:stCondLst>
                                    <p:cond delay="0"/>
                                  </p:stCondLst>
                                  <p:childTnLst>
                                    <p:animMotion origin="layout" path="M 3.33333E-6 3.33333E-6 L 0.8 -0.30417 " pathEditMode="relative" rAng="0" ptsTypes="AA">
                                      <p:cBhvr>
                                        <p:cTn id="24" dur="2000" fill="hold"/>
                                        <p:tgtEl>
                                          <p:spTgt spid="129"/>
                                        </p:tgtEl>
                                        <p:attrNameLst>
                                          <p:attrName>ppt_x</p:attrName>
                                          <p:attrName>ppt_y</p:attrName>
                                        </p:attrNameLst>
                                      </p:cBhvr>
                                      <p:rCtr x="40000" y="-15200"/>
                                    </p:animMotion>
                                  </p:childTnLst>
                                </p:cTn>
                              </p:par>
                              <p:par>
                                <p:cTn id="25" presetID="53" presetClass="exit" presetSubtype="0" fill="hold" grpId="2" nodeType="withEffect">
                                  <p:stCondLst>
                                    <p:cond delay="0"/>
                                  </p:stCondLst>
                                  <p:childTnLst>
                                    <p:anim calcmode="lin" valueType="num">
                                      <p:cBhvr>
                                        <p:cTn id="26" dur="2000"/>
                                        <p:tgtEl>
                                          <p:spTgt spid="129"/>
                                        </p:tgtEl>
                                        <p:attrNameLst>
                                          <p:attrName>ppt_w</p:attrName>
                                        </p:attrNameLst>
                                      </p:cBhvr>
                                      <p:tavLst>
                                        <p:tav tm="0">
                                          <p:val>
                                            <p:strVal val="ppt_w"/>
                                          </p:val>
                                        </p:tav>
                                        <p:tav tm="100000">
                                          <p:val>
                                            <p:fltVal val="0"/>
                                          </p:val>
                                        </p:tav>
                                      </p:tavLst>
                                    </p:anim>
                                    <p:anim calcmode="lin" valueType="num">
                                      <p:cBhvr>
                                        <p:cTn id="27" dur="2000"/>
                                        <p:tgtEl>
                                          <p:spTgt spid="129"/>
                                        </p:tgtEl>
                                        <p:attrNameLst>
                                          <p:attrName>ppt_h</p:attrName>
                                        </p:attrNameLst>
                                      </p:cBhvr>
                                      <p:tavLst>
                                        <p:tav tm="0">
                                          <p:val>
                                            <p:strVal val="ppt_h"/>
                                          </p:val>
                                        </p:tav>
                                        <p:tav tm="100000">
                                          <p:val>
                                            <p:fltVal val="0"/>
                                          </p:val>
                                        </p:tav>
                                      </p:tavLst>
                                    </p:anim>
                                    <p:animEffect transition="out" filter="fade">
                                      <p:cBhvr>
                                        <p:cTn id="28" dur="2000"/>
                                        <p:tgtEl>
                                          <p:spTgt spid="129"/>
                                        </p:tgtEl>
                                      </p:cBhvr>
                                    </p:animEffect>
                                    <p:set>
                                      <p:cBhvr>
                                        <p:cTn id="29" dur="1" fill="hold">
                                          <p:stCondLst>
                                            <p:cond delay="1999"/>
                                          </p:stCondLst>
                                        </p:cTn>
                                        <p:tgtEl>
                                          <p:spTgt spid="129"/>
                                        </p:tgtEl>
                                        <p:attrNameLst>
                                          <p:attrName>style.visibility</p:attrName>
                                        </p:attrNameLst>
                                      </p:cBhvr>
                                      <p:to>
                                        <p:strVal val="hidden"/>
                                      </p:to>
                                    </p:set>
                                  </p:childTnLst>
                                </p:cTn>
                              </p:par>
                              <p:par>
                                <p:cTn id="30" presetID="63" presetClass="path" presetSubtype="0" accel="50000" decel="50000" fill="hold" grpId="1" nodeType="withEffect">
                                  <p:stCondLst>
                                    <p:cond delay="0"/>
                                  </p:stCondLst>
                                  <p:childTnLst>
                                    <p:animMotion origin="layout" path="M 1.38778E-17 -2.22222E-6 L -0.07083 0.12639 " pathEditMode="relative" rAng="0" ptsTypes="AA">
                                      <p:cBhvr>
                                        <p:cTn id="31" dur="2000" fill="hold"/>
                                        <p:tgtEl>
                                          <p:spTgt spid="130"/>
                                        </p:tgtEl>
                                        <p:attrNameLst>
                                          <p:attrName>ppt_x</p:attrName>
                                          <p:attrName>ppt_y</p:attrName>
                                        </p:attrNameLst>
                                      </p:cBhvr>
                                      <p:rCtr x="-3500" y="6300"/>
                                    </p:animMotion>
                                  </p:childTnLst>
                                </p:cTn>
                              </p:par>
                              <p:par>
                                <p:cTn id="32" presetID="53" presetClass="exit" presetSubtype="0" fill="hold" grpId="2" nodeType="withEffect">
                                  <p:stCondLst>
                                    <p:cond delay="0"/>
                                  </p:stCondLst>
                                  <p:childTnLst>
                                    <p:anim calcmode="lin" valueType="num">
                                      <p:cBhvr>
                                        <p:cTn id="33" dur="2000"/>
                                        <p:tgtEl>
                                          <p:spTgt spid="130"/>
                                        </p:tgtEl>
                                        <p:attrNameLst>
                                          <p:attrName>ppt_w</p:attrName>
                                        </p:attrNameLst>
                                      </p:cBhvr>
                                      <p:tavLst>
                                        <p:tav tm="0">
                                          <p:val>
                                            <p:strVal val="ppt_w"/>
                                          </p:val>
                                        </p:tav>
                                        <p:tav tm="100000">
                                          <p:val>
                                            <p:fltVal val="0"/>
                                          </p:val>
                                        </p:tav>
                                      </p:tavLst>
                                    </p:anim>
                                    <p:anim calcmode="lin" valueType="num">
                                      <p:cBhvr>
                                        <p:cTn id="34" dur="2000"/>
                                        <p:tgtEl>
                                          <p:spTgt spid="130"/>
                                        </p:tgtEl>
                                        <p:attrNameLst>
                                          <p:attrName>ppt_h</p:attrName>
                                        </p:attrNameLst>
                                      </p:cBhvr>
                                      <p:tavLst>
                                        <p:tav tm="0">
                                          <p:val>
                                            <p:strVal val="ppt_h"/>
                                          </p:val>
                                        </p:tav>
                                        <p:tav tm="100000">
                                          <p:val>
                                            <p:fltVal val="0"/>
                                          </p:val>
                                        </p:tav>
                                      </p:tavLst>
                                    </p:anim>
                                    <p:animEffect transition="out" filter="fade">
                                      <p:cBhvr>
                                        <p:cTn id="35" dur="2000"/>
                                        <p:tgtEl>
                                          <p:spTgt spid="130"/>
                                        </p:tgtEl>
                                      </p:cBhvr>
                                    </p:animEffect>
                                    <p:set>
                                      <p:cBhvr>
                                        <p:cTn id="36" dur="1" fill="hold">
                                          <p:stCondLst>
                                            <p:cond delay="1999"/>
                                          </p:stCondLst>
                                        </p:cTn>
                                        <p:tgtEl>
                                          <p:spTgt spid="130"/>
                                        </p:tgtEl>
                                        <p:attrNameLst>
                                          <p:attrName>style.visibility</p:attrName>
                                        </p:attrNameLst>
                                      </p:cBhvr>
                                      <p:to>
                                        <p:strVal val="hidden"/>
                                      </p:to>
                                    </p:set>
                                  </p:childTnLst>
                                </p:cTn>
                              </p:par>
                              <p:par>
                                <p:cTn id="37" presetID="1" presetClass="exit" presetSubtype="0" fill="hold" grpId="1" nodeType="withEffect">
                                  <p:stCondLst>
                                    <p:cond delay="0"/>
                                  </p:stCondLst>
                                  <p:childTnLst>
                                    <p:set>
                                      <p:cBhvr>
                                        <p:cTn id="38" dur="1" fill="hold">
                                          <p:stCondLst>
                                            <p:cond delay="0"/>
                                          </p:stCondLst>
                                        </p:cTn>
                                        <p:tgtEl>
                                          <p:spTgt spid="134"/>
                                        </p:tgtEl>
                                        <p:attrNameLst>
                                          <p:attrName>style.visibility</p:attrName>
                                        </p:attrNameLst>
                                      </p:cBhvr>
                                      <p:to>
                                        <p:strVal val="hidden"/>
                                      </p:to>
                                    </p:set>
                                  </p:childTnLst>
                                </p:cTn>
                              </p:par>
                              <p:par>
                                <p:cTn id="39" presetID="1" presetClass="exit" presetSubtype="0" fill="hold" grpId="1" nodeType="withEffect">
                                  <p:stCondLst>
                                    <p:cond delay="0"/>
                                  </p:stCondLst>
                                  <p:childTnLst>
                                    <p:set>
                                      <p:cBhvr>
                                        <p:cTn id="40" dur="1" fill="hold">
                                          <p:stCondLst>
                                            <p:cond delay="0"/>
                                          </p:stCondLst>
                                        </p:cTn>
                                        <p:tgtEl>
                                          <p:spTgt spid="131"/>
                                        </p:tgtEl>
                                        <p:attrNameLst>
                                          <p:attrName>style.visibility</p:attrName>
                                        </p:attrNameLst>
                                      </p:cBhvr>
                                      <p:to>
                                        <p:strVal val="hidden"/>
                                      </p:to>
                                    </p:set>
                                  </p:childTnLst>
                                </p:cTn>
                              </p:par>
                              <p:par>
                                <p:cTn id="41" presetID="1" presetClass="exit" presetSubtype="0" fill="hold" grpId="1" nodeType="withEffect">
                                  <p:stCondLst>
                                    <p:cond delay="0"/>
                                  </p:stCondLst>
                                  <p:childTnLst>
                                    <p:set>
                                      <p:cBhvr>
                                        <p:cTn id="42" dur="1" fill="hold">
                                          <p:stCondLst>
                                            <p:cond delay="0"/>
                                          </p:stCondLst>
                                        </p:cTn>
                                        <p:tgtEl>
                                          <p:spTgt spid="133"/>
                                        </p:tgtEl>
                                        <p:attrNameLst>
                                          <p:attrName>style.visibility</p:attrName>
                                        </p:attrNameLst>
                                      </p:cBhvr>
                                      <p:to>
                                        <p:strVal val="hidden"/>
                                      </p:to>
                                    </p:set>
                                  </p:childTnLst>
                                </p:cTn>
                              </p:par>
                              <p:par>
                                <p:cTn id="43" presetID="1" presetClass="exit" presetSubtype="0" fill="hold" grpId="0" nodeType="withEffect">
                                  <p:stCondLst>
                                    <p:cond delay="0"/>
                                  </p:stCondLst>
                                  <p:childTnLst>
                                    <p:set>
                                      <p:cBhvr>
                                        <p:cTn id="44" dur="1" fill="hold">
                                          <p:stCondLst>
                                            <p:cond delay="0"/>
                                          </p:stCondLst>
                                        </p:cTn>
                                        <p:tgtEl>
                                          <p:spTgt spid="128"/>
                                        </p:tgtEl>
                                        <p:attrNameLst>
                                          <p:attrName>style.visibility</p:attrName>
                                        </p:attrNameLst>
                                      </p:cBhvr>
                                      <p:to>
                                        <p:strVal val="hidden"/>
                                      </p:to>
                                    </p:set>
                                  </p:childTnLst>
                                </p:cTn>
                              </p:par>
                              <p:par>
                                <p:cTn id="45" presetID="42" presetClass="path" presetSubtype="0" accel="50000" decel="50000" fill="hold" grpId="1" nodeType="withEffect">
                                  <p:stCondLst>
                                    <p:cond delay="0"/>
                                  </p:stCondLst>
                                  <p:childTnLst>
                                    <p:animMotion origin="layout" path="M 1.38778E-17 3.7037E-7 L 0.27083 0.30093 " pathEditMode="relative" rAng="0" ptsTypes="AA">
                                      <p:cBhvr>
                                        <p:cTn id="46" dur="2000" fill="hold"/>
                                        <p:tgtEl>
                                          <p:spTgt spid="132"/>
                                        </p:tgtEl>
                                        <p:attrNameLst>
                                          <p:attrName>ppt_x</p:attrName>
                                          <p:attrName>ppt_y</p:attrName>
                                        </p:attrNameLst>
                                      </p:cBhvr>
                                      <p:rCtr x="13500" y="15000"/>
                                    </p:animMotion>
                                  </p:childTnLst>
                                </p:cTn>
                              </p:par>
                              <p:par>
                                <p:cTn id="47" presetID="53" presetClass="exit" presetSubtype="0" fill="hold" grpId="2" nodeType="withEffect">
                                  <p:stCondLst>
                                    <p:cond delay="0"/>
                                  </p:stCondLst>
                                  <p:childTnLst>
                                    <p:anim calcmode="lin" valueType="num">
                                      <p:cBhvr>
                                        <p:cTn id="48" dur="2000"/>
                                        <p:tgtEl>
                                          <p:spTgt spid="132"/>
                                        </p:tgtEl>
                                        <p:attrNameLst>
                                          <p:attrName>ppt_w</p:attrName>
                                        </p:attrNameLst>
                                      </p:cBhvr>
                                      <p:tavLst>
                                        <p:tav tm="0">
                                          <p:val>
                                            <p:strVal val="ppt_w"/>
                                          </p:val>
                                        </p:tav>
                                        <p:tav tm="100000">
                                          <p:val>
                                            <p:fltVal val="0"/>
                                          </p:val>
                                        </p:tav>
                                      </p:tavLst>
                                    </p:anim>
                                    <p:anim calcmode="lin" valueType="num">
                                      <p:cBhvr>
                                        <p:cTn id="49" dur="2000"/>
                                        <p:tgtEl>
                                          <p:spTgt spid="132"/>
                                        </p:tgtEl>
                                        <p:attrNameLst>
                                          <p:attrName>ppt_h</p:attrName>
                                        </p:attrNameLst>
                                      </p:cBhvr>
                                      <p:tavLst>
                                        <p:tav tm="0">
                                          <p:val>
                                            <p:strVal val="ppt_h"/>
                                          </p:val>
                                        </p:tav>
                                        <p:tav tm="100000">
                                          <p:val>
                                            <p:fltVal val="0"/>
                                          </p:val>
                                        </p:tav>
                                      </p:tavLst>
                                    </p:anim>
                                    <p:animEffect transition="out" filter="fade">
                                      <p:cBhvr>
                                        <p:cTn id="50" dur="2000"/>
                                        <p:tgtEl>
                                          <p:spTgt spid="132"/>
                                        </p:tgtEl>
                                      </p:cBhvr>
                                    </p:animEffect>
                                    <p:set>
                                      <p:cBhvr>
                                        <p:cTn id="51" dur="1" fill="hold">
                                          <p:stCondLst>
                                            <p:cond delay="1999"/>
                                          </p:stCondLst>
                                        </p:cTn>
                                        <p:tgtEl>
                                          <p:spTgt spid="132"/>
                                        </p:tgtEl>
                                        <p:attrNameLst>
                                          <p:attrName>style.visibility</p:attrName>
                                        </p:attrNameLst>
                                      </p:cBhvr>
                                      <p:to>
                                        <p:strVal val="hidden"/>
                                      </p:to>
                                    </p:set>
                                  </p:childTnLst>
                                </p:cTn>
                              </p:par>
                              <p:par>
                                <p:cTn id="52" presetID="1" presetClass="entr" presetSubtype="0" fill="hold" grpId="0" nodeType="withEffect">
                                  <p:stCondLst>
                                    <p:cond delay="1600"/>
                                  </p:stCondLst>
                                  <p:childTnLst>
                                    <p:set>
                                      <p:cBhvr>
                                        <p:cTn id="53" dur="1" fill="hold">
                                          <p:stCondLst>
                                            <p:cond delay="0"/>
                                          </p:stCondLst>
                                        </p:cTn>
                                        <p:tgtEl>
                                          <p:spTgt spid="140"/>
                                        </p:tgtEl>
                                        <p:attrNameLst>
                                          <p:attrName>style.visibility</p:attrName>
                                        </p:attrNameLst>
                                      </p:cBhvr>
                                      <p:to>
                                        <p:strVal val="visible"/>
                                      </p:to>
                                    </p:set>
                                  </p:childTnLst>
                                </p:cTn>
                              </p:par>
                              <p:par>
                                <p:cTn id="54" presetID="1" presetClass="entr" presetSubtype="0" fill="hold" grpId="0" nodeType="withEffect">
                                  <p:stCondLst>
                                    <p:cond delay="1600"/>
                                  </p:stCondLst>
                                  <p:childTnLst>
                                    <p:set>
                                      <p:cBhvr>
                                        <p:cTn id="55" dur="1" fill="hold">
                                          <p:stCondLst>
                                            <p:cond delay="0"/>
                                          </p:stCondLst>
                                        </p:cTn>
                                        <p:tgtEl>
                                          <p:spTgt spid="139"/>
                                        </p:tgtEl>
                                        <p:attrNameLst>
                                          <p:attrName>style.visibility</p:attrName>
                                        </p:attrNameLst>
                                      </p:cBhvr>
                                      <p:to>
                                        <p:strVal val="visible"/>
                                      </p:to>
                                    </p:set>
                                  </p:childTnLst>
                                </p:cTn>
                              </p:par>
                              <p:par>
                                <p:cTn id="56" presetID="1" presetClass="entr" presetSubtype="0" fill="hold" grpId="0" nodeType="withEffect">
                                  <p:stCondLst>
                                    <p:cond delay="1600"/>
                                  </p:stCondLst>
                                  <p:childTnLst>
                                    <p:set>
                                      <p:cBhvr>
                                        <p:cTn id="57" dur="1" fill="hold">
                                          <p:stCondLst>
                                            <p:cond delay="0"/>
                                          </p:stCondLst>
                                        </p:cTn>
                                        <p:tgtEl>
                                          <p:spTgt spid="1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8" grpId="0" animBg="1"/>
      <p:bldP spid="139" grpId="0" animBg="1"/>
      <p:bldP spid="140" grpId="0" animBg="1"/>
      <p:bldP spid="128" grpId="0" animBg="1"/>
      <p:bldP spid="129" grpId="0" animBg="1"/>
      <p:bldP spid="129" grpId="1" animBg="1"/>
      <p:bldP spid="129" grpId="2" animBg="1"/>
      <p:bldP spid="130" grpId="0" animBg="1"/>
      <p:bldP spid="130" grpId="1" animBg="1"/>
      <p:bldP spid="130" grpId="2" animBg="1"/>
      <p:bldP spid="131" grpId="0"/>
      <p:bldP spid="131" grpId="1"/>
      <p:bldP spid="132" grpId="0" animBg="1"/>
      <p:bldP spid="132" grpId="1" animBg="1"/>
      <p:bldP spid="132" grpId="2" animBg="1"/>
      <p:bldP spid="133" grpId="0"/>
      <p:bldP spid="133" grpId="1"/>
      <p:bldP spid="134" grpId="0"/>
      <p:bldP spid="134"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34"/>
          <p:cNvSpPr>
            <a:spLocks noChangeArrowheads="1"/>
          </p:cNvSpPr>
          <p:nvPr/>
        </p:nvSpPr>
        <p:spPr bwMode="auto">
          <a:xfrm>
            <a:off x="7497763" y="3200400"/>
            <a:ext cx="468312" cy="593725"/>
          </a:xfrm>
          <a:prstGeom prst="rect">
            <a:avLst/>
          </a:prstGeom>
          <a:solidFill>
            <a:schemeClr val="bg1"/>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endParaRPr lang="de-DE" sz="1000" b="0">
              <a:latin typeface="Tahoma" pitchFamily="34" charset="0"/>
            </a:endParaRPr>
          </a:p>
        </p:txBody>
      </p:sp>
      <p:sp>
        <p:nvSpPr>
          <p:cNvPr id="9284" name="Rectangle 34"/>
          <p:cNvSpPr>
            <a:spLocks noChangeArrowheads="1"/>
          </p:cNvSpPr>
          <p:nvPr/>
        </p:nvSpPr>
        <p:spPr bwMode="auto">
          <a:xfrm>
            <a:off x="7508875" y="3217863"/>
            <a:ext cx="468313" cy="566737"/>
          </a:xfrm>
          <a:prstGeom prst="rect">
            <a:avLst/>
          </a:prstGeom>
          <a:solidFill>
            <a:srgbClr val="00CCFF"/>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dirty="0">
                <a:latin typeface="Tahoma" pitchFamily="34" charset="0"/>
              </a:rPr>
              <a:t>Po</a:t>
            </a:r>
            <a:endParaRPr lang="de-DE" sz="1800" b="0" dirty="0">
              <a:latin typeface="Tahoma" pitchFamily="34" charset="0"/>
            </a:endParaRPr>
          </a:p>
          <a:p>
            <a:pPr algn="ctr" eaLnBrk="0" hangingPunct="0"/>
            <a:r>
              <a:rPr lang="de-DE" sz="900" b="0" dirty="0">
                <a:latin typeface="Tahoma" pitchFamily="34" charset="0"/>
              </a:rPr>
              <a:t>84 </a:t>
            </a:r>
            <a:r>
              <a:rPr lang="de-DE" sz="1000" b="0" dirty="0">
                <a:latin typeface="Tahoma" pitchFamily="34" charset="0"/>
              </a:rPr>
              <a:t>     </a:t>
            </a:r>
          </a:p>
        </p:txBody>
      </p:sp>
      <p:sp>
        <p:nvSpPr>
          <p:cNvPr id="9220" name="Rectangle 2"/>
          <p:cNvSpPr>
            <a:spLocks noChangeArrowheads="1"/>
          </p:cNvSpPr>
          <p:nvPr/>
        </p:nvSpPr>
        <p:spPr bwMode="auto">
          <a:xfrm>
            <a:off x="1124712" y="2615184"/>
            <a:ext cx="466344" cy="566928"/>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dirty="0">
                <a:latin typeface="Tahoma" pitchFamily="34" charset="0"/>
              </a:rPr>
              <a:t>Y</a:t>
            </a:r>
            <a:endParaRPr lang="de-DE" sz="1800" b="0" dirty="0">
              <a:latin typeface="Tahoma" pitchFamily="34" charset="0"/>
            </a:endParaRPr>
          </a:p>
          <a:p>
            <a:pPr algn="ctr" eaLnBrk="0" hangingPunct="0"/>
            <a:r>
              <a:rPr lang="de-DE" sz="900" b="0" dirty="0">
                <a:latin typeface="Tahoma" pitchFamily="34" charset="0"/>
              </a:rPr>
              <a:t>39 </a:t>
            </a:r>
            <a:r>
              <a:rPr lang="de-DE" sz="1000" b="0" dirty="0">
                <a:latin typeface="Tahoma" pitchFamily="34" charset="0"/>
              </a:rPr>
              <a:t>     </a:t>
            </a:r>
          </a:p>
        </p:txBody>
      </p:sp>
      <p:sp>
        <p:nvSpPr>
          <p:cNvPr id="9221" name="Rectangle 5"/>
          <p:cNvSpPr>
            <a:spLocks noChangeArrowheads="1"/>
          </p:cNvSpPr>
          <p:nvPr/>
        </p:nvSpPr>
        <p:spPr bwMode="auto">
          <a:xfrm>
            <a:off x="5534025" y="2027238"/>
            <a:ext cx="466725"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Zn</a:t>
            </a:r>
            <a:endParaRPr lang="de-DE" sz="1800" b="0">
              <a:latin typeface="Tahoma" pitchFamily="34" charset="0"/>
            </a:endParaRPr>
          </a:p>
          <a:p>
            <a:pPr algn="ctr" eaLnBrk="0" hangingPunct="0"/>
            <a:r>
              <a:rPr lang="de-DE" sz="900" b="0">
                <a:latin typeface="Tahoma" pitchFamily="34" charset="0"/>
              </a:rPr>
              <a:t>30 </a:t>
            </a:r>
            <a:r>
              <a:rPr lang="de-DE" sz="1000" b="0">
                <a:latin typeface="Tahoma" pitchFamily="34" charset="0"/>
              </a:rPr>
              <a:t>     </a:t>
            </a:r>
          </a:p>
        </p:txBody>
      </p:sp>
      <p:sp>
        <p:nvSpPr>
          <p:cNvPr id="9222" name="Rectangle 6"/>
          <p:cNvSpPr>
            <a:spLocks noChangeArrowheads="1"/>
          </p:cNvSpPr>
          <p:nvPr/>
        </p:nvSpPr>
        <p:spPr bwMode="auto">
          <a:xfrm>
            <a:off x="6029325" y="2616200"/>
            <a:ext cx="468313" cy="566738"/>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In</a:t>
            </a:r>
            <a:endParaRPr lang="de-DE" sz="1800" b="0">
              <a:latin typeface="Tahoma" pitchFamily="34" charset="0"/>
            </a:endParaRPr>
          </a:p>
          <a:p>
            <a:pPr algn="ctr" eaLnBrk="0" hangingPunct="0"/>
            <a:r>
              <a:rPr lang="de-DE" sz="900" b="0">
                <a:latin typeface="Tahoma" pitchFamily="34" charset="0"/>
              </a:rPr>
              <a:t>49 </a:t>
            </a:r>
            <a:r>
              <a:rPr lang="de-DE" sz="1000" b="0">
                <a:latin typeface="Tahoma" pitchFamily="34" charset="0"/>
              </a:rPr>
              <a:t>     </a:t>
            </a:r>
          </a:p>
        </p:txBody>
      </p:sp>
      <p:sp>
        <p:nvSpPr>
          <p:cNvPr id="9223" name="Rectangle 7"/>
          <p:cNvSpPr>
            <a:spLocks noChangeArrowheads="1"/>
          </p:cNvSpPr>
          <p:nvPr/>
        </p:nvSpPr>
        <p:spPr bwMode="auto">
          <a:xfrm>
            <a:off x="6029325" y="3217863"/>
            <a:ext cx="468313"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Tl</a:t>
            </a:r>
            <a:endParaRPr lang="de-DE" sz="1800" b="0">
              <a:latin typeface="Tahoma" pitchFamily="34" charset="0"/>
            </a:endParaRPr>
          </a:p>
          <a:p>
            <a:pPr algn="ctr" eaLnBrk="0" hangingPunct="0"/>
            <a:r>
              <a:rPr lang="de-DE" sz="900" b="0">
                <a:latin typeface="Tahoma" pitchFamily="34" charset="0"/>
              </a:rPr>
              <a:t>81 </a:t>
            </a:r>
            <a:r>
              <a:rPr lang="de-DE" sz="1000" b="0">
                <a:latin typeface="Tahoma" pitchFamily="34" charset="0"/>
              </a:rPr>
              <a:t>     </a:t>
            </a:r>
          </a:p>
        </p:txBody>
      </p:sp>
      <p:sp>
        <p:nvSpPr>
          <p:cNvPr id="9224" name="Rectangle 8"/>
          <p:cNvSpPr>
            <a:spLocks noChangeArrowheads="1"/>
          </p:cNvSpPr>
          <p:nvPr/>
        </p:nvSpPr>
        <p:spPr bwMode="auto">
          <a:xfrm>
            <a:off x="5534025" y="2616200"/>
            <a:ext cx="466725" cy="566738"/>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Cd</a:t>
            </a:r>
            <a:endParaRPr lang="de-DE" sz="1800" b="0">
              <a:latin typeface="Tahoma" pitchFamily="34" charset="0"/>
            </a:endParaRPr>
          </a:p>
          <a:p>
            <a:pPr algn="ctr" eaLnBrk="0" hangingPunct="0"/>
            <a:r>
              <a:rPr lang="de-DE" sz="900" b="0">
                <a:latin typeface="Tahoma" pitchFamily="34" charset="0"/>
              </a:rPr>
              <a:t>48</a:t>
            </a:r>
            <a:r>
              <a:rPr lang="de-DE" sz="1000" b="0">
                <a:latin typeface="Tahoma" pitchFamily="34" charset="0"/>
              </a:rPr>
              <a:t>     </a:t>
            </a:r>
          </a:p>
        </p:txBody>
      </p:sp>
      <p:sp>
        <p:nvSpPr>
          <p:cNvPr id="9225" name="Rectangle 9"/>
          <p:cNvSpPr>
            <a:spLocks noChangeArrowheads="1"/>
          </p:cNvSpPr>
          <p:nvPr/>
        </p:nvSpPr>
        <p:spPr bwMode="auto">
          <a:xfrm>
            <a:off x="5534025" y="3217863"/>
            <a:ext cx="466725"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Hg</a:t>
            </a:r>
            <a:endParaRPr lang="de-DE" sz="1800" b="0">
              <a:latin typeface="Tahoma" pitchFamily="34" charset="0"/>
            </a:endParaRPr>
          </a:p>
          <a:p>
            <a:pPr algn="ctr" eaLnBrk="0" hangingPunct="0"/>
            <a:r>
              <a:rPr lang="de-DE" sz="900" b="0">
                <a:latin typeface="Tahoma" pitchFamily="34" charset="0"/>
              </a:rPr>
              <a:t>80 </a:t>
            </a:r>
            <a:r>
              <a:rPr lang="de-DE" sz="1000" b="0">
                <a:latin typeface="Tahoma" pitchFamily="34" charset="0"/>
              </a:rPr>
              <a:t>     </a:t>
            </a:r>
          </a:p>
        </p:txBody>
      </p:sp>
      <p:sp>
        <p:nvSpPr>
          <p:cNvPr id="9226" name="Rectangle 10"/>
          <p:cNvSpPr>
            <a:spLocks noChangeArrowheads="1"/>
          </p:cNvSpPr>
          <p:nvPr/>
        </p:nvSpPr>
        <p:spPr bwMode="auto">
          <a:xfrm>
            <a:off x="153988" y="3814763"/>
            <a:ext cx="468312" cy="566737"/>
          </a:xfrm>
          <a:prstGeom prst="rect">
            <a:avLst/>
          </a:prstGeom>
          <a:solidFill>
            <a:schemeClr val="bg1"/>
          </a:solidFill>
          <a:ln w="9525">
            <a:solidFill>
              <a:schemeClr val="tx1"/>
            </a:solidFill>
            <a:miter lim="800000"/>
            <a:headEnd/>
            <a:tailEnd/>
          </a:ln>
          <a:effectLst>
            <a:prstShdw prst="shdw17" dist="17961" dir="2700000">
              <a:schemeClr val="bg2"/>
            </a:prstShdw>
          </a:effectLst>
        </p:spPr>
        <p:txBody>
          <a:bodyPr wrap="none" anchor="ctr"/>
          <a:lstStyle/>
          <a:p>
            <a:pPr eaLnBrk="0" hangingPunct="0"/>
            <a:endParaRPr lang="de-DE" sz="900" b="0">
              <a:solidFill>
                <a:schemeClr val="bg2"/>
              </a:solidFill>
              <a:latin typeface="Tahoma" pitchFamily="34" charset="0"/>
            </a:endParaRPr>
          </a:p>
        </p:txBody>
      </p:sp>
      <p:sp>
        <p:nvSpPr>
          <p:cNvPr id="9227" name="Rectangle 11"/>
          <p:cNvSpPr>
            <a:spLocks noChangeArrowheads="1"/>
          </p:cNvSpPr>
          <p:nvPr/>
        </p:nvSpPr>
        <p:spPr bwMode="auto">
          <a:xfrm>
            <a:off x="3084513" y="2657475"/>
            <a:ext cx="465137" cy="530225"/>
          </a:xfrm>
          <a:prstGeom prst="rect">
            <a:avLst/>
          </a:prstGeom>
          <a:solidFill>
            <a:schemeClr val="bg1"/>
          </a:solidFill>
          <a:ln w="9525">
            <a:noFill/>
            <a:miter lim="800000"/>
            <a:headEnd/>
            <a:tailEnd/>
          </a:ln>
          <a:effectLst>
            <a:prstShdw prst="shdw17" dist="17961" dir="2700000">
              <a:schemeClr val="bg2"/>
            </a:prstShdw>
          </a:effectLst>
        </p:spPr>
        <p:txBody>
          <a:bodyPr wrap="none" anchor="ctr"/>
          <a:lstStyle/>
          <a:p>
            <a:pPr algn="r" eaLnBrk="0" hangingPunct="0"/>
            <a:r>
              <a:rPr lang="de-DE" sz="1400">
                <a:solidFill>
                  <a:schemeClr val="bg1"/>
                </a:solidFill>
                <a:latin typeface="Tahoma" pitchFamily="34" charset="0"/>
              </a:rPr>
              <a:t>Tc</a:t>
            </a:r>
            <a:endParaRPr lang="de-DE" sz="1800" b="0">
              <a:latin typeface="Tahoma" pitchFamily="34" charset="0"/>
            </a:endParaRPr>
          </a:p>
          <a:p>
            <a:pPr algn="r" eaLnBrk="0" hangingPunct="0"/>
            <a:endParaRPr lang="de-DE" sz="1000" b="0">
              <a:latin typeface="Tahoma" pitchFamily="34" charset="0"/>
            </a:endParaRPr>
          </a:p>
        </p:txBody>
      </p:sp>
      <p:sp>
        <p:nvSpPr>
          <p:cNvPr id="9228" name="Rectangle 12"/>
          <p:cNvSpPr>
            <a:spLocks noChangeArrowheads="1"/>
          </p:cNvSpPr>
          <p:nvPr/>
        </p:nvSpPr>
        <p:spPr bwMode="auto">
          <a:xfrm>
            <a:off x="635000" y="3225800"/>
            <a:ext cx="466725" cy="566738"/>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Ba</a:t>
            </a:r>
            <a:endParaRPr lang="de-DE" sz="1800" b="0">
              <a:latin typeface="Tahoma" pitchFamily="34" charset="0"/>
            </a:endParaRPr>
          </a:p>
          <a:p>
            <a:pPr algn="ctr" eaLnBrk="0" hangingPunct="0"/>
            <a:r>
              <a:rPr lang="de-DE" sz="900" b="0">
                <a:latin typeface="Tahoma" pitchFamily="34" charset="0"/>
              </a:rPr>
              <a:t>56</a:t>
            </a:r>
            <a:r>
              <a:rPr lang="de-DE" sz="1000" b="0">
                <a:latin typeface="Tahoma" pitchFamily="34" charset="0"/>
              </a:rPr>
              <a:t>     </a:t>
            </a:r>
          </a:p>
        </p:txBody>
      </p:sp>
      <p:sp>
        <p:nvSpPr>
          <p:cNvPr id="9229" name="Rectangle 13"/>
          <p:cNvSpPr>
            <a:spLocks noChangeArrowheads="1"/>
          </p:cNvSpPr>
          <p:nvPr/>
        </p:nvSpPr>
        <p:spPr bwMode="auto">
          <a:xfrm>
            <a:off x="5045075" y="2027238"/>
            <a:ext cx="466725"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Cu</a:t>
            </a:r>
            <a:endParaRPr lang="de-DE" sz="1800" b="0">
              <a:latin typeface="Tahoma" pitchFamily="34" charset="0"/>
            </a:endParaRPr>
          </a:p>
          <a:p>
            <a:pPr algn="ctr" eaLnBrk="0" hangingPunct="0"/>
            <a:r>
              <a:rPr lang="de-DE" sz="900" b="0">
                <a:latin typeface="Tahoma" pitchFamily="34" charset="0"/>
              </a:rPr>
              <a:t>29 </a:t>
            </a:r>
            <a:r>
              <a:rPr lang="de-DE" sz="1000" b="0">
                <a:latin typeface="Tahoma" pitchFamily="34" charset="0"/>
              </a:rPr>
              <a:t>     </a:t>
            </a:r>
          </a:p>
        </p:txBody>
      </p:sp>
      <p:sp>
        <p:nvSpPr>
          <p:cNvPr id="9230" name="Rectangle 14"/>
          <p:cNvSpPr>
            <a:spLocks noChangeArrowheads="1"/>
          </p:cNvSpPr>
          <p:nvPr/>
        </p:nvSpPr>
        <p:spPr bwMode="auto">
          <a:xfrm>
            <a:off x="2597150" y="2027238"/>
            <a:ext cx="468313"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Cr</a:t>
            </a:r>
            <a:endParaRPr lang="de-DE" sz="1800" b="0">
              <a:latin typeface="Tahoma" pitchFamily="34" charset="0"/>
            </a:endParaRPr>
          </a:p>
          <a:p>
            <a:pPr algn="ctr" eaLnBrk="0" hangingPunct="0"/>
            <a:r>
              <a:rPr lang="de-DE" sz="900" b="0">
                <a:latin typeface="Tahoma" pitchFamily="34" charset="0"/>
              </a:rPr>
              <a:t>24 </a:t>
            </a:r>
            <a:r>
              <a:rPr lang="de-DE" sz="1000" b="0">
                <a:latin typeface="Tahoma" pitchFamily="34" charset="0"/>
              </a:rPr>
              <a:t>     </a:t>
            </a:r>
          </a:p>
        </p:txBody>
      </p:sp>
      <p:sp>
        <p:nvSpPr>
          <p:cNvPr id="9231" name="Rectangle 15"/>
          <p:cNvSpPr>
            <a:spLocks noChangeArrowheads="1"/>
          </p:cNvSpPr>
          <p:nvPr/>
        </p:nvSpPr>
        <p:spPr bwMode="auto">
          <a:xfrm>
            <a:off x="2105025" y="2027238"/>
            <a:ext cx="466725"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V</a:t>
            </a:r>
            <a:endParaRPr lang="de-DE" sz="1800" b="0">
              <a:latin typeface="Tahoma" pitchFamily="34" charset="0"/>
            </a:endParaRPr>
          </a:p>
          <a:p>
            <a:pPr algn="ctr" eaLnBrk="0" hangingPunct="0"/>
            <a:r>
              <a:rPr lang="de-DE" sz="900" b="0">
                <a:latin typeface="Tahoma" pitchFamily="34" charset="0"/>
              </a:rPr>
              <a:t>23 </a:t>
            </a:r>
            <a:r>
              <a:rPr lang="de-DE" sz="1000" b="0">
                <a:latin typeface="Tahoma" pitchFamily="34" charset="0"/>
              </a:rPr>
              <a:t>     </a:t>
            </a:r>
          </a:p>
        </p:txBody>
      </p:sp>
      <p:sp>
        <p:nvSpPr>
          <p:cNvPr id="9232" name="Rectangle 16"/>
          <p:cNvSpPr>
            <a:spLocks noChangeArrowheads="1"/>
          </p:cNvSpPr>
          <p:nvPr/>
        </p:nvSpPr>
        <p:spPr bwMode="auto">
          <a:xfrm>
            <a:off x="1122363" y="2027238"/>
            <a:ext cx="466725"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Sc</a:t>
            </a:r>
            <a:endParaRPr lang="de-DE" sz="1800" b="0">
              <a:latin typeface="Tahoma" pitchFamily="34" charset="0"/>
            </a:endParaRPr>
          </a:p>
          <a:p>
            <a:pPr algn="ctr" eaLnBrk="0" hangingPunct="0"/>
            <a:r>
              <a:rPr lang="de-DE" sz="900" b="0">
                <a:latin typeface="Tahoma" pitchFamily="34" charset="0"/>
              </a:rPr>
              <a:t>21 </a:t>
            </a:r>
            <a:r>
              <a:rPr lang="de-DE" sz="1000" b="0">
                <a:latin typeface="Tahoma" pitchFamily="34" charset="0"/>
              </a:rPr>
              <a:t>     </a:t>
            </a:r>
          </a:p>
        </p:txBody>
      </p:sp>
      <p:sp>
        <p:nvSpPr>
          <p:cNvPr id="9233" name="Rectangle 17"/>
          <p:cNvSpPr>
            <a:spLocks noChangeArrowheads="1"/>
          </p:cNvSpPr>
          <p:nvPr/>
        </p:nvSpPr>
        <p:spPr bwMode="auto">
          <a:xfrm>
            <a:off x="4062413" y="2027238"/>
            <a:ext cx="466725"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Co</a:t>
            </a:r>
            <a:endParaRPr lang="de-DE" sz="1800" b="0">
              <a:latin typeface="Tahoma" pitchFamily="34" charset="0"/>
            </a:endParaRPr>
          </a:p>
          <a:p>
            <a:pPr algn="ctr" eaLnBrk="0" hangingPunct="0"/>
            <a:r>
              <a:rPr lang="de-DE" sz="900" b="0">
                <a:latin typeface="Tahoma" pitchFamily="34" charset="0"/>
              </a:rPr>
              <a:t>27 </a:t>
            </a:r>
            <a:r>
              <a:rPr lang="de-DE" sz="1000" b="0">
                <a:latin typeface="Tahoma" pitchFamily="34" charset="0"/>
              </a:rPr>
              <a:t>     </a:t>
            </a:r>
          </a:p>
        </p:txBody>
      </p:sp>
      <p:sp>
        <p:nvSpPr>
          <p:cNvPr id="9234" name="Rectangle 18"/>
          <p:cNvSpPr>
            <a:spLocks noChangeArrowheads="1"/>
          </p:cNvSpPr>
          <p:nvPr/>
        </p:nvSpPr>
        <p:spPr bwMode="auto">
          <a:xfrm>
            <a:off x="4554538" y="2027238"/>
            <a:ext cx="468312"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Ni</a:t>
            </a:r>
            <a:endParaRPr lang="de-DE" sz="1800" b="0">
              <a:latin typeface="Tahoma" pitchFamily="34" charset="0"/>
            </a:endParaRPr>
          </a:p>
          <a:p>
            <a:pPr algn="ctr" eaLnBrk="0" hangingPunct="0"/>
            <a:r>
              <a:rPr lang="de-DE" sz="900" b="0">
                <a:latin typeface="Tahoma" pitchFamily="34" charset="0"/>
              </a:rPr>
              <a:t>28 </a:t>
            </a:r>
            <a:r>
              <a:rPr lang="de-DE" sz="1000" b="0">
                <a:latin typeface="Tahoma" pitchFamily="34" charset="0"/>
              </a:rPr>
              <a:t>     </a:t>
            </a:r>
          </a:p>
        </p:txBody>
      </p:sp>
      <p:sp>
        <p:nvSpPr>
          <p:cNvPr id="9235" name="Rectangle 19"/>
          <p:cNvSpPr>
            <a:spLocks noChangeArrowheads="1"/>
          </p:cNvSpPr>
          <p:nvPr/>
        </p:nvSpPr>
        <p:spPr bwMode="auto">
          <a:xfrm>
            <a:off x="1609725" y="2027238"/>
            <a:ext cx="468313"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Ti</a:t>
            </a:r>
            <a:endParaRPr lang="de-DE" sz="1800" b="0">
              <a:latin typeface="Tahoma" pitchFamily="34" charset="0"/>
            </a:endParaRPr>
          </a:p>
          <a:p>
            <a:pPr algn="ctr" eaLnBrk="0" hangingPunct="0"/>
            <a:r>
              <a:rPr lang="de-DE" sz="900" b="0">
                <a:latin typeface="Tahoma" pitchFamily="34" charset="0"/>
              </a:rPr>
              <a:t>22 </a:t>
            </a:r>
            <a:r>
              <a:rPr lang="de-DE" sz="1000" b="0">
                <a:latin typeface="Tahoma" pitchFamily="34" charset="0"/>
              </a:rPr>
              <a:t>     </a:t>
            </a:r>
          </a:p>
        </p:txBody>
      </p:sp>
      <p:sp>
        <p:nvSpPr>
          <p:cNvPr id="9236" name="Rectangle 20"/>
          <p:cNvSpPr>
            <a:spLocks noChangeArrowheads="1"/>
          </p:cNvSpPr>
          <p:nvPr/>
        </p:nvSpPr>
        <p:spPr bwMode="auto">
          <a:xfrm>
            <a:off x="3568700" y="2027238"/>
            <a:ext cx="466725"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Fe</a:t>
            </a:r>
            <a:endParaRPr lang="de-DE" sz="1800" b="0">
              <a:latin typeface="Tahoma" pitchFamily="34" charset="0"/>
            </a:endParaRPr>
          </a:p>
          <a:p>
            <a:pPr algn="ctr" eaLnBrk="0" hangingPunct="0"/>
            <a:r>
              <a:rPr lang="de-DE" sz="900" b="0">
                <a:latin typeface="Tahoma" pitchFamily="34" charset="0"/>
              </a:rPr>
              <a:t>26 </a:t>
            </a:r>
            <a:r>
              <a:rPr lang="de-DE" sz="1000" b="0">
                <a:latin typeface="Tahoma" pitchFamily="34" charset="0"/>
              </a:rPr>
              <a:t>     </a:t>
            </a:r>
          </a:p>
        </p:txBody>
      </p:sp>
      <p:sp>
        <p:nvSpPr>
          <p:cNvPr id="9237" name="Rectangle 21"/>
          <p:cNvSpPr>
            <a:spLocks noChangeArrowheads="1"/>
          </p:cNvSpPr>
          <p:nvPr/>
        </p:nvSpPr>
        <p:spPr bwMode="auto">
          <a:xfrm>
            <a:off x="3076575" y="2027238"/>
            <a:ext cx="466725"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dirty="0">
                <a:latin typeface="Tahoma" pitchFamily="34" charset="0"/>
              </a:rPr>
              <a:t>Mn</a:t>
            </a:r>
            <a:endParaRPr lang="de-DE" sz="1800" b="0" dirty="0">
              <a:latin typeface="Tahoma" pitchFamily="34" charset="0"/>
            </a:endParaRPr>
          </a:p>
          <a:p>
            <a:pPr algn="ctr" eaLnBrk="0" hangingPunct="0"/>
            <a:r>
              <a:rPr lang="de-DE" sz="900" b="0" dirty="0">
                <a:latin typeface="Tahoma" pitchFamily="34" charset="0"/>
              </a:rPr>
              <a:t>25 </a:t>
            </a:r>
            <a:r>
              <a:rPr lang="de-DE" sz="1000" b="0" dirty="0">
                <a:latin typeface="Tahoma" pitchFamily="34" charset="0"/>
              </a:rPr>
              <a:t>     </a:t>
            </a:r>
          </a:p>
        </p:txBody>
      </p:sp>
      <p:sp>
        <p:nvSpPr>
          <p:cNvPr id="9238" name="Rectangle 22"/>
          <p:cNvSpPr>
            <a:spLocks noChangeArrowheads="1"/>
          </p:cNvSpPr>
          <p:nvPr/>
        </p:nvSpPr>
        <p:spPr bwMode="auto">
          <a:xfrm>
            <a:off x="8494713" y="2027238"/>
            <a:ext cx="468312"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Kr</a:t>
            </a:r>
            <a:endParaRPr lang="de-DE" sz="1800" b="0">
              <a:latin typeface="Tahoma" pitchFamily="34" charset="0"/>
            </a:endParaRPr>
          </a:p>
          <a:p>
            <a:pPr algn="ctr" eaLnBrk="0" hangingPunct="0"/>
            <a:r>
              <a:rPr lang="de-DE" sz="900" b="0">
                <a:latin typeface="Tahoma" pitchFamily="34" charset="0"/>
              </a:rPr>
              <a:t>36 </a:t>
            </a:r>
            <a:r>
              <a:rPr lang="de-DE" sz="1000" b="0">
                <a:latin typeface="Tahoma" pitchFamily="34" charset="0"/>
              </a:rPr>
              <a:t>     </a:t>
            </a:r>
          </a:p>
        </p:txBody>
      </p:sp>
      <p:sp>
        <p:nvSpPr>
          <p:cNvPr id="9239" name="Rectangle 23"/>
          <p:cNvSpPr>
            <a:spLocks noChangeArrowheads="1"/>
          </p:cNvSpPr>
          <p:nvPr/>
        </p:nvSpPr>
        <p:spPr bwMode="auto">
          <a:xfrm>
            <a:off x="8004175" y="2033588"/>
            <a:ext cx="468313"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Br</a:t>
            </a:r>
            <a:endParaRPr lang="de-DE" sz="1800" b="0">
              <a:latin typeface="Tahoma" pitchFamily="34" charset="0"/>
            </a:endParaRPr>
          </a:p>
          <a:p>
            <a:pPr algn="ctr" eaLnBrk="0" hangingPunct="0"/>
            <a:r>
              <a:rPr lang="de-DE" sz="900" b="0">
                <a:latin typeface="Tahoma" pitchFamily="34" charset="0"/>
              </a:rPr>
              <a:t>35 </a:t>
            </a:r>
            <a:r>
              <a:rPr lang="de-DE" sz="1000" b="0">
                <a:latin typeface="Tahoma" pitchFamily="34" charset="0"/>
              </a:rPr>
              <a:t>     </a:t>
            </a:r>
          </a:p>
        </p:txBody>
      </p:sp>
      <p:sp>
        <p:nvSpPr>
          <p:cNvPr id="9240" name="Rectangle 24"/>
          <p:cNvSpPr>
            <a:spLocks noChangeArrowheads="1"/>
          </p:cNvSpPr>
          <p:nvPr/>
        </p:nvSpPr>
        <p:spPr bwMode="auto">
          <a:xfrm>
            <a:off x="7508875" y="2027238"/>
            <a:ext cx="468313"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Se</a:t>
            </a:r>
            <a:endParaRPr lang="de-DE" sz="1800" b="0">
              <a:latin typeface="Tahoma" pitchFamily="34" charset="0"/>
            </a:endParaRPr>
          </a:p>
          <a:p>
            <a:pPr algn="ctr" eaLnBrk="0" hangingPunct="0"/>
            <a:r>
              <a:rPr lang="de-DE" sz="900" b="0">
                <a:latin typeface="Tahoma" pitchFamily="34" charset="0"/>
              </a:rPr>
              <a:t>34 </a:t>
            </a:r>
            <a:r>
              <a:rPr lang="de-DE" sz="1000" b="0">
                <a:latin typeface="Tahoma" pitchFamily="34" charset="0"/>
              </a:rPr>
              <a:t>     </a:t>
            </a:r>
          </a:p>
        </p:txBody>
      </p:sp>
      <p:sp>
        <p:nvSpPr>
          <p:cNvPr id="9241" name="Rectangle 25"/>
          <p:cNvSpPr>
            <a:spLocks noChangeArrowheads="1"/>
          </p:cNvSpPr>
          <p:nvPr/>
        </p:nvSpPr>
        <p:spPr bwMode="auto">
          <a:xfrm>
            <a:off x="7015163" y="2027238"/>
            <a:ext cx="468312"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As</a:t>
            </a:r>
            <a:endParaRPr lang="de-DE" sz="1800" b="0">
              <a:latin typeface="Tahoma" pitchFamily="34" charset="0"/>
            </a:endParaRPr>
          </a:p>
          <a:p>
            <a:pPr algn="ctr" eaLnBrk="0" hangingPunct="0"/>
            <a:r>
              <a:rPr lang="de-DE" sz="900" b="0">
                <a:latin typeface="Tahoma" pitchFamily="34" charset="0"/>
              </a:rPr>
              <a:t>33 </a:t>
            </a:r>
            <a:r>
              <a:rPr lang="de-DE" sz="1000" b="0">
                <a:latin typeface="Tahoma" pitchFamily="34" charset="0"/>
              </a:rPr>
              <a:t>     </a:t>
            </a:r>
          </a:p>
        </p:txBody>
      </p:sp>
      <p:sp>
        <p:nvSpPr>
          <p:cNvPr id="9242" name="Rectangle 26"/>
          <p:cNvSpPr>
            <a:spLocks noChangeArrowheads="1"/>
          </p:cNvSpPr>
          <p:nvPr/>
        </p:nvSpPr>
        <p:spPr bwMode="auto">
          <a:xfrm>
            <a:off x="6521450" y="2027238"/>
            <a:ext cx="468313"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Ge</a:t>
            </a:r>
            <a:endParaRPr lang="de-DE" sz="1800" b="0">
              <a:latin typeface="Tahoma" pitchFamily="34" charset="0"/>
            </a:endParaRPr>
          </a:p>
          <a:p>
            <a:pPr algn="ctr" eaLnBrk="0" hangingPunct="0"/>
            <a:r>
              <a:rPr lang="de-DE" sz="900" b="0">
                <a:latin typeface="Tahoma" pitchFamily="34" charset="0"/>
              </a:rPr>
              <a:t>32 </a:t>
            </a:r>
            <a:r>
              <a:rPr lang="de-DE" sz="1000" b="0">
                <a:latin typeface="Tahoma" pitchFamily="34" charset="0"/>
              </a:rPr>
              <a:t>     </a:t>
            </a:r>
          </a:p>
        </p:txBody>
      </p:sp>
      <p:sp>
        <p:nvSpPr>
          <p:cNvPr id="9243" name="Rectangle 27"/>
          <p:cNvSpPr>
            <a:spLocks noChangeArrowheads="1"/>
          </p:cNvSpPr>
          <p:nvPr/>
        </p:nvSpPr>
        <p:spPr bwMode="auto">
          <a:xfrm>
            <a:off x="6029325" y="2027238"/>
            <a:ext cx="468313"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Ga</a:t>
            </a:r>
            <a:endParaRPr lang="de-DE" sz="1800" b="0">
              <a:latin typeface="Tahoma" pitchFamily="34" charset="0"/>
            </a:endParaRPr>
          </a:p>
          <a:p>
            <a:pPr algn="ctr" eaLnBrk="0" hangingPunct="0"/>
            <a:r>
              <a:rPr lang="de-DE" sz="900" b="0">
                <a:latin typeface="Tahoma" pitchFamily="34" charset="0"/>
              </a:rPr>
              <a:t>31 </a:t>
            </a:r>
            <a:r>
              <a:rPr lang="de-DE" sz="1000" b="0">
                <a:latin typeface="Tahoma" pitchFamily="34" charset="0"/>
              </a:rPr>
              <a:t>     </a:t>
            </a:r>
          </a:p>
        </p:txBody>
      </p:sp>
      <p:sp>
        <p:nvSpPr>
          <p:cNvPr id="9244" name="Rectangle 28"/>
          <p:cNvSpPr>
            <a:spLocks noChangeArrowheads="1"/>
          </p:cNvSpPr>
          <p:nvPr/>
        </p:nvSpPr>
        <p:spPr bwMode="auto">
          <a:xfrm>
            <a:off x="8494713" y="2616200"/>
            <a:ext cx="468312" cy="566738"/>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dirty="0">
                <a:latin typeface="Tahoma" pitchFamily="34" charset="0"/>
              </a:rPr>
              <a:t>Xe</a:t>
            </a:r>
            <a:endParaRPr lang="de-DE" sz="1800" b="0" dirty="0">
              <a:latin typeface="Tahoma" pitchFamily="34" charset="0"/>
            </a:endParaRPr>
          </a:p>
          <a:p>
            <a:pPr algn="ctr" eaLnBrk="0" hangingPunct="0"/>
            <a:r>
              <a:rPr lang="de-DE" sz="900" b="0" dirty="0">
                <a:latin typeface="Tahoma" pitchFamily="34" charset="0"/>
              </a:rPr>
              <a:t>54</a:t>
            </a:r>
            <a:r>
              <a:rPr lang="de-DE" sz="900" b="0" dirty="0">
                <a:solidFill>
                  <a:schemeClr val="bg1"/>
                </a:solidFill>
                <a:latin typeface="Tahoma" pitchFamily="34" charset="0"/>
              </a:rPr>
              <a:t> </a:t>
            </a:r>
            <a:r>
              <a:rPr lang="de-DE" sz="1000" b="0" dirty="0">
                <a:solidFill>
                  <a:schemeClr val="bg1"/>
                </a:solidFill>
                <a:latin typeface="Tahoma" pitchFamily="34" charset="0"/>
              </a:rPr>
              <a:t>     </a:t>
            </a:r>
          </a:p>
        </p:txBody>
      </p:sp>
      <p:sp>
        <p:nvSpPr>
          <p:cNvPr id="9245" name="Rectangle 29"/>
          <p:cNvSpPr>
            <a:spLocks noChangeArrowheads="1"/>
          </p:cNvSpPr>
          <p:nvPr/>
        </p:nvSpPr>
        <p:spPr bwMode="auto">
          <a:xfrm>
            <a:off x="8004175" y="2624138"/>
            <a:ext cx="468313"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dirty="0">
                <a:latin typeface="Tahoma" pitchFamily="34" charset="0"/>
              </a:rPr>
              <a:t>I</a:t>
            </a:r>
            <a:endParaRPr lang="de-DE" sz="1800" b="0" dirty="0">
              <a:latin typeface="Tahoma" pitchFamily="34" charset="0"/>
            </a:endParaRPr>
          </a:p>
          <a:p>
            <a:pPr algn="ctr" eaLnBrk="0" hangingPunct="0"/>
            <a:r>
              <a:rPr lang="de-DE" sz="900" b="0" dirty="0">
                <a:latin typeface="Tahoma" pitchFamily="34" charset="0"/>
              </a:rPr>
              <a:t>53 </a:t>
            </a:r>
            <a:r>
              <a:rPr lang="de-DE" sz="1000" b="0" dirty="0">
                <a:latin typeface="Tahoma" pitchFamily="34" charset="0"/>
              </a:rPr>
              <a:t>     </a:t>
            </a:r>
          </a:p>
        </p:txBody>
      </p:sp>
      <p:sp>
        <p:nvSpPr>
          <p:cNvPr id="9246" name="Rectangle 30"/>
          <p:cNvSpPr>
            <a:spLocks noChangeArrowheads="1"/>
          </p:cNvSpPr>
          <p:nvPr/>
        </p:nvSpPr>
        <p:spPr bwMode="auto">
          <a:xfrm>
            <a:off x="7508875" y="2616200"/>
            <a:ext cx="468313" cy="566738"/>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Te</a:t>
            </a:r>
            <a:endParaRPr lang="de-DE" sz="1800" b="0">
              <a:latin typeface="Tahoma" pitchFamily="34" charset="0"/>
            </a:endParaRPr>
          </a:p>
          <a:p>
            <a:pPr algn="ctr" eaLnBrk="0" hangingPunct="0"/>
            <a:r>
              <a:rPr lang="de-DE" sz="900" b="0">
                <a:latin typeface="Tahoma" pitchFamily="34" charset="0"/>
              </a:rPr>
              <a:t>52 </a:t>
            </a:r>
            <a:r>
              <a:rPr lang="de-DE" sz="1000" b="0">
                <a:latin typeface="Tahoma" pitchFamily="34" charset="0"/>
              </a:rPr>
              <a:t>     </a:t>
            </a:r>
          </a:p>
        </p:txBody>
      </p:sp>
      <p:sp>
        <p:nvSpPr>
          <p:cNvPr id="9247" name="Rectangle 31"/>
          <p:cNvSpPr>
            <a:spLocks noChangeArrowheads="1"/>
          </p:cNvSpPr>
          <p:nvPr/>
        </p:nvSpPr>
        <p:spPr bwMode="auto">
          <a:xfrm>
            <a:off x="7015163" y="2616200"/>
            <a:ext cx="468312" cy="566738"/>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Sb</a:t>
            </a:r>
            <a:endParaRPr lang="de-DE" sz="1800" b="0">
              <a:latin typeface="Tahoma" pitchFamily="34" charset="0"/>
            </a:endParaRPr>
          </a:p>
          <a:p>
            <a:pPr algn="ctr" eaLnBrk="0" hangingPunct="0"/>
            <a:r>
              <a:rPr lang="de-DE" sz="900" b="0">
                <a:latin typeface="Tahoma" pitchFamily="34" charset="0"/>
              </a:rPr>
              <a:t>51 </a:t>
            </a:r>
            <a:r>
              <a:rPr lang="de-DE" sz="1000" b="0">
                <a:latin typeface="Tahoma" pitchFamily="34" charset="0"/>
              </a:rPr>
              <a:t>     </a:t>
            </a:r>
          </a:p>
        </p:txBody>
      </p:sp>
      <p:sp>
        <p:nvSpPr>
          <p:cNvPr id="9248" name="Rectangle 32"/>
          <p:cNvSpPr>
            <a:spLocks noChangeArrowheads="1"/>
          </p:cNvSpPr>
          <p:nvPr/>
        </p:nvSpPr>
        <p:spPr bwMode="auto">
          <a:xfrm>
            <a:off x="6521450" y="2616200"/>
            <a:ext cx="468313" cy="566738"/>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Sn</a:t>
            </a:r>
            <a:endParaRPr lang="de-DE" sz="1800" b="0">
              <a:latin typeface="Tahoma" pitchFamily="34" charset="0"/>
            </a:endParaRPr>
          </a:p>
          <a:p>
            <a:pPr algn="ctr" eaLnBrk="0" hangingPunct="0"/>
            <a:r>
              <a:rPr lang="de-DE" sz="900" b="0">
                <a:latin typeface="Tahoma" pitchFamily="34" charset="0"/>
              </a:rPr>
              <a:t>50 </a:t>
            </a:r>
            <a:r>
              <a:rPr lang="de-DE" sz="1000" b="0">
                <a:latin typeface="Tahoma" pitchFamily="34" charset="0"/>
              </a:rPr>
              <a:t>     </a:t>
            </a:r>
          </a:p>
        </p:txBody>
      </p:sp>
      <p:sp>
        <p:nvSpPr>
          <p:cNvPr id="9249" name="Rectangle 33"/>
          <p:cNvSpPr>
            <a:spLocks noChangeArrowheads="1"/>
          </p:cNvSpPr>
          <p:nvPr/>
        </p:nvSpPr>
        <p:spPr bwMode="auto">
          <a:xfrm>
            <a:off x="8494713" y="3217863"/>
            <a:ext cx="468312" cy="566737"/>
          </a:xfrm>
          <a:prstGeom prst="rect">
            <a:avLst/>
          </a:prstGeom>
          <a:solidFill>
            <a:schemeClr val="bg1"/>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endParaRPr lang="de-DE" sz="1000" b="0">
              <a:latin typeface="Tahoma" pitchFamily="34" charset="0"/>
            </a:endParaRPr>
          </a:p>
        </p:txBody>
      </p:sp>
      <p:sp>
        <p:nvSpPr>
          <p:cNvPr id="9250" name="Rectangle 35"/>
          <p:cNvSpPr>
            <a:spLocks noChangeArrowheads="1"/>
          </p:cNvSpPr>
          <p:nvPr/>
        </p:nvSpPr>
        <p:spPr bwMode="auto">
          <a:xfrm>
            <a:off x="7015163" y="3217863"/>
            <a:ext cx="468312"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dirty="0">
                <a:latin typeface="Tahoma" pitchFamily="34" charset="0"/>
              </a:rPr>
              <a:t>Bi</a:t>
            </a:r>
            <a:endParaRPr lang="de-DE" sz="1800" b="0" dirty="0">
              <a:latin typeface="Tahoma" pitchFamily="34" charset="0"/>
            </a:endParaRPr>
          </a:p>
          <a:p>
            <a:pPr algn="ctr" eaLnBrk="0" hangingPunct="0"/>
            <a:r>
              <a:rPr lang="de-DE" sz="900" b="0" dirty="0">
                <a:latin typeface="Tahoma" pitchFamily="34" charset="0"/>
              </a:rPr>
              <a:t>83 </a:t>
            </a:r>
            <a:r>
              <a:rPr lang="de-DE" sz="1000" b="0" dirty="0">
                <a:latin typeface="Tahoma" pitchFamily="34" charset="0"/>
              </a:rPr>
              <a:t>     </a:t>
            </a:r>
          </a:p>
        </p:txBody>
      </p:sp>
      <p:sp>
        <p:nvSpPr>
          <p:cNvPr id="9251" name="Rectangle 36"/>
          <p:cNvSpPr>
            <a:spLocks noChangeArrowheads="1"/>
          </p:cNvSpPr>
          <p:nvPr/>
        </p:nvSpPr>
        <p:spPr bwMode="auto">
          <a:xfrm>
            <a:off x="6521450" y="3217863"/>
            <a:ext cx="468313"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Pb</a:t>
            </a:r>
            <a:endParaRPr lang="de-DE" sz="1800" b="0">
              <a:latin typeface="Tahoma" pitchFamily="34" charset="0"/>
            </a:endParaRPr>
          </a:p>
          <a:p>
            <a:pPr algn="ctr" eaLnBrk="0" hangingPunct="0"/>
            <a:r>
              <a:rPr lang="de-DE" sz="900" b="0">
                <a:latin typeface="Tahoma" pitchFamily="34" charset="0"/>
              </a:rPr>
              <a:t>82 </a:t>
            </a:r>
            <a:r>
              <a:rPr lang="de-DE" sz="1000" b="0">
                <a:latin typeface="Tahoma" pitchFamily="34" charset="0"/>
              </a:rPr>
              <a:t>     </a:t>
            </a:r>
          </a:p>
        </p:txBody>
      </p:sp>
      <p:sp>
        <p:nvSpPr>
          <p:cNvPr id="9252" name="Rectangle 37"/>
          <p:cNvSpPr>
            <a:spLocks noChangeArrowheads="1"/>
          </p:cNvSpPr>
          <p:nvPr/>
        </p:nvSpPr>
        <p:spPr bwMode="auto">
          <a:xfrm>
            <a:off x="5045075" y="2616200"/>
            <a:ext cx="466725" cy="566738"/>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Ag</a:t>
            </a:r>
            <a:endParaRPr lang="de-DE" sz="1800" b="0">
              <a:latin typeface="Tahoma" pitchFamily="34" charset="0"/>
            </a:endParaRPr>
          </a:p>
          <a:p>
            <a:pPr algn="ctr" eaLnBrk="0" hangingPunct="0"/>
            <a:r>
              <a:rPr lang="de-DE" sz="900" b="0">
                <a:latin typeface="Tahoma" pitchFamily="34" charset="0"/>
              </a:rPr>
              <a:t>47 </a:t>
            </a:r>
            <a:r>
              <a:rPr lang="de-DE" sz="1000" b="0">
                <a:latin typeface="Tahoma" pitchFamily="34" charset="0"/>
              </a:rPr>
              <a:t>     </a:t>
            </a:r>
          </a:p>
        </p:txBody>
      </p:sp>
      <p:sp>
        <p:nvSpPr>
          <p:cNvPr id="9253" name="Rectangle 38"/>
          <p:cNvSpPr>
            <a:spLocks noChangeArrowheads="1"/>
          </p:cNvSpPr>
          <p:nvPr/>
        </p:nvSpPr>
        <p:spPr bwMode="auto">
          <a:xfrm>
            <a:off x="5045075" y="3217863"/>
            <a:ext cx="466725"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Au</a:t>
            </a:r>
            <a:endParaRPr lang="de-DE" sz="1800" b="0">
              <a:latin typeface="Tahoma" pitchFamily="34" charset="0"/>
            </a:endParaRPr>
          </a:p>
          <a:p>
            <a:pPr algn="ctr" eaLnBrk="0" hangingPunct="0"/>
            <a:r>
              <a:rPr lang="de-DE" sz="900" b="0">
                <a:latin typeface="Tahoma" pitchFamily="34" charset="0"/>
              </a:rPr>
              <a:t>79 </a:t>
            </a:r>
            <a:r>
              <a:rPr lang="de-DE" sz="1000" b="0">
                <a:latin typeface="Tahoma" pitchFamily="34" charset="0"/>
              </a:rPr>
              <a:t>     </a:t>
            </a:r>
          </a:p>
        </p:txBody>
      </p:sp>
      <p:sp>
        <p:nvSpPr>
          <p:cNvPr id="9254" name="Rectangle 39"/>
          <p:cNvSpPr>
            <a:spLocks noChangeArrowheads="1"/>
          </p:cNvSpPr>
          <p:nvPr/>
        </p:nvSpPr>
        <p:spPr bwMode="auto">
          <a:xfrm>
            <a:off x="153988" y="242888"/>
            <a:ext cx="468312" cy="568325"/>
          </a:xfrm>
          <a:prstGeom prst="rect">
            <a:avLst/>
          </a:prstGeom>
          <a:solidFill>
            <a:schemeClr val="folHlink"/>
          </a:solidFill>
          <a:ln w="9525">
            <a:solidFill>
              <a:schemeClr val="tx1"/>
            </a:solidFill>
            <a:miter lim="800000"/>
            <a:headEnd/>
            <a:tailEnd/>
          </a:ln>
          <a:effectLst>
            <a:prstShdw prst="shdw17" dist="17961" dir="13500000">
              <a:schemeClr val="bg2"/>
            </a:prstShdw>
          </a:effectLst>
        </p:spPr>
        <p:txBody>
          <a:bodyPr wrap="none" anchor="ctr"/>
          <a:lstStyle/>
          <a:p>
            <a:pPr algn="ctr" eaLnBrk="0" hangingPunct="0">
              <a:spcBef>
                <a:spcPct val="5000"/>
              </a:spcBef>
            </a:pPr>
            <a:r>
              <a:rPr lang="de-DE" sz="1400">
                <a:latin typeface="Tahoma" pitchFamily="34" charset="0"/>
              </a:rPr>
              <a:t>H</a:t>
            </a:r>
            <a:endParaRPr lang="de-DE" sz="1800" b="0">
              <a:latin typeface="Tahoma" pitchFamily="34" charset="0"/>
            </a:endParaRPr>
          </a:p>
          <a:p>
            <a:pPr algn="ctr" eaLnBrk="0" hangingPunct="0"/>
            <a:r>
              <a:rPr lang="de-DE" sz="900" b="0">
                <a:latin typeface="Tahoma" pitchFamily="34" charset="0"/>
              </a:rPr>
              <a:t>1 </a:t>
            </a:r>
            <a:r>
              <a:rPr lang="de-DE" sz="1000" b="0">
                <a:latin typeface="Tahoma" pitchFamily="34" charset="0"/>
              </a:rPr>
              <a:t>     </a:t>
            </a:r>
          </a:p>
        </p:txBody>
      </p:sp>
      <p:sp>
        <p:nvSpPr>
          <p:cNvPr id="9255" name="Rectangle 40"/>
          <p:cNvSpPr>
            <a:spLocks noChangeArrowheads="1"/>
          </p:cNvSpPr>
          <p:nvPr/>
        </p:nvSpPr>
        <p:spPr bwMode="auto">
          <a:xfrm>
            <a:off x="153988" y="839788"/>
            <a:ext cx="468312" cy="568325"/>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Li</a:t>
            </a:r>
            <a:endParaRPr lang="de-DE" sz="1800" b="0">
              <a:latin typeface="Tahoma" pitchFamily="34" charset="0"/>
            </a:endParaRPr>
          </a:p>
          <a:p>
            <a:pPr algn="ctr" eaLnBrk="0" hangingPunct="0"/>
            <a:r>
              <a:rPr lang="de-DE" sz="900" b="0">
                <a:latin typeface="Tahoma" pitchFamily="34" charset="0"/>
              </a:rPr>
              <a:t>3 </a:t>
            </a:r>
            <a:r>
              <a:rPr lang="de-DE" sz="1000" b="0">
                <a:latin typeface="Tahoma" pitchFamily="34" charset="0"/>
              </a:rPr>
              <a:t>     </a:t>
            </a:r>
          </a:p>
        </p:txBody>
      </p:sp>
      <p:sp>
        <p:nvSpPr>
          <p:cNvPr id="9256" name="Rectangle 41"/>
          <p:cNvSpPr>
            <a:spLocks noChangeArrowheads="1"/>
          </p:cNvSpPr>
          <p:nvPr/>
        </p:nvSpPr>
        <p:spPr bwMode="auto">
          <a:xfrm>
            <a:off x="153988" y="1436688"/>
            <a:ext cx="468312"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Na</a:t>
            </a:r>
            <a:endParaRPr lang="de-DE" sz="1800" b="0">
              <a:latin typeface="Tahoma" pitchFamily="34" charset="0"/>
            </a:endParaRPr>
          </a:p>
          <a:p>
            <a:pPr algn="ctr" eaLnBrk="0" hangingPunct="0"/>
            <a:r>
              <a:rPr lang="de-DE" sz="900" b="0">
                <a:latin typeface="Tahoma" pitchFamily="34" charset="0"/>
              </a:rPr>
              <a:t>11</a:t>
            </a:r>
            <a:r>
              <a:rPr lang="de-DE" sz="1000" b="0">
                <a:latin typeface="Tahoma" pitchFamily="34" charset="0"/>
              </a:rPr>
              <a:t>     </a:t>
            </a:r>
          </a:p>
        </p:txBody>
      </p:sp>
      <p:sp>
        <p:nvSpPr>
          <p:cNvPr id="9257" name="Rectangle 42"/>
          <p:cNvSpPr>
            <a:spLocks noChangeArrowheads="1"/>
          </p:cNvSpPr>
          <p:nvPr/>
        </p:nvSpPr>
        <p:spPr bwMode="auto">
          <a:xfrm>
            <a:off x="153988" y="2033588"/>
            <a:ext cx="468312"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K</a:t>
            </a:r>
            <a:endParaRPr lang="de-DE" sz="1800" b="0">
              <a:latin typeface="Tahoma" pitchFamily="34" charset="0"/>
            </a:endParaRPr>
          </a:p>
          <a:p>
            <a:pPr algn="ctr" eaLnBrk="0" hangingPunct="0"/>
            <a:r>
              <a:rPr lang="de-DE" sz="900" b="0">
                <a:latin typeface="Tahoma" pitchFamily="34" charset="0"/>
              </a:rPr>
              <a:t>19  </a:t>
            </a:r>
            <a:r>
              <a:rPr lang="de-DE" sz="1000" b="0">
                <a:latin typeface="Tahoma" pitchFamily="34" charset="0"/>
              </a:rPr>
              <a:t>    </a:t>
            </a:r>
          </a:p>
        </p:txBody>
      </p:sp>
      <p:sp>
        <p:nvSpPr>
          <p:cNvPr id="9258" name="Rectangle 43"/>
          <p:cNvSpPr>
            <a:spLocks noChangeArrowheads="1"/>
          </p:cNvSpPr>
          <p:nvPr/>
        </p:nvSpPr>
        <p:spPr bwMode="auto">
          <a:xfrm>
            <a:off x="153988" y="3225800"/>
            <a:ext cx="468312" cy="566738"/>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dirty="0">
                <a:latin typeface="Tahoma" pitchFamily="34" charset="0"/>
              </a:rPr>
              <a:t>Cs</a:t>
            </a:r>
            <a:endParaRPr lang="de-DE" sz="1800" b="0" dirty="0">
              <a:latin typeface="Tahoma" pitchFamily="34" charset="0"/>
            </a:endParaRPr>
          </a:p>
          <a:p>
            <a:pPr algn="ctr" eaLnBrk="0" hangingPunct="0"/>
            <a:r>
              <a:rPr lang="de-DE" sz="900" b="0" dirty="0">
                <a:latin typeface="Tahoma" pitchFamily="34" charset="0"/>
              </a:rPr>
              <a:t>55</a:t>
            </a:r>
            <a:r>
              <a:rPr lang="de-DE" sz="1000" b="0" dirty="0">
                <a:latin typeface="Tahoma" pitchFamily="34" charset="0"/>
              </a:rPr>
              <a:t>      </a:t>
            </a:r>
          </a:p>
        </p:txBody>
      </p:sp>
      <p:sp>
        <p:nvSpPr>
          <p:cNvPr id="9259" name="Rectangle 44"/>
          <p:cNvSpPr>
            <a:spLocks noChangeArrowheads="1"/>
          </p:cNvSpPr>
          <p:nvPr/>
        </p:nvSpPr>
        <p:spPr bwMode="auto">
          <a:xfrm>
            <a:off x="153988" y="2624138"/>
            <a:ext cx="468312"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Rb</a:t>
            </a:r>
            <a:endParaRPr lang="de-DE" sz="1800" b="0">
              <a:latin typeface="Tahoma" pitchFamily="34" charset="0"/>
            </a:endParaRPr>
          </a:p>
          <a:p>
            <a:pPr algn="ctr" eaLnBrk="0" hangingPunct="0"/>
            <a:r>
              <a:rPr lang="de-DE" sz="900" b="0">
                <a:latin typeface="Tahoma" pitchFamily="34" charset="0"/>
              </a:rPr>
              <a:t>37 </a:t>
            </a:r>
            <a:r>
              <a:rPr lang="de-DE" sz="1000" b="0">
                <a:latin typeface="Tahoma" pitchFamily="34" charset="0"/>
              </a:rPr>
              <a:t>     </a:t>
            </a:r>
          </a:p>
        </p:txBody>
      </p:sp>
      <p:sp>
        <p:nvSpPr>
          <p:cNvPr id="9260" name="Rectangle 45"/>
          <p:cNvSpPr>
            <a:spLocks noChangeArrowheads="1"/>
          </p:cNvSpPr>
          <p:nvPr/>
        </p:nvSpPr>
        <p:spPr bwMode="auto">
          <a:xfrm>
            <a:off x="635000" y="2033588"/>
            <a:ext cx="466725"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Ca</a:t>
            </a:r>
            <a:endParaRPr lang="de-DE" sz="1800" b="0">
              <a:latin typeface="Tahoma" pitchFamily="34" charset="0"/>
            </a:endParaRPr>
          </a:p>
          <a:p>
            <a:pPr algn="ctr" eaLnBrk="0" hangingPunct="0"/>
            <a:r>
              <a:rPr lang="de-DE" sz="900" b="0">
                <a:latin typeface="Tahoma" pitchFamily="34" charset="0"/>
              </a:rPr>
              <a:t>20 </a:t>
            </a:r>
            <a:r>
              <a:rPr lang="de-DE" sz="1000" b="0">
                <a:latin typeface="Tahoma" pitchFamily="34" charset="0"/>
              </a:rPr>
              <a:t>     </a:t>
            </a:r>
          </a:p>
        </p:txBody>
      </p:sp>
      <p:sp>
        <p:nvSpPr>
          <p:cNvPr id="9261" name="Rectangle 46"/>
          <p:cNvSpPr>
            <a:spLocks noChangeArrowheads="1"/>
          </p:cNvSpPr>
          <p:nvPr/>
        </p:nvSpPr>
        <p:spPr bwMode="auto">
          <a:xfrm>
            <a:off x="2590800" y="2616200"/>
            <a:ext cx="468313" cy="566738"/>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Mo</a:t>
            </a:r>
            <a:endParaRPr lang="de-DE" sz="1800" b="0">
              <a:latin typeface="Tahoma" pitchFamily="34" charset="0"/>
            </a:endParaRPr>
          </a:p>
          <a:p>
            <a:pPr algn="ctr" eaLnBrk="0" hangingPunct="0"/>
            <a:r>
              <a:rPr lang="de-DE" sz="900" b="0">
                <a:latin typeface="Tahoma" pitchFamily="34" charset="0"/>
              </a:rPr>
              <a:t>42 </a:t>
            </a:r>
            <a:r>
              <a:rPr lang="de-DE" sz="1000" b="0">
                <a:latin typeface="Tahoma" pitchFamily="34" charset="0"/>
              </a:rPr>
              <a:t>     </a:t>
            </a:r>
          </a:p>
        </p:txBody>
      </p:sp>
      <p:sp>
        <p:nvSpPr>
          <p:cNvPr id="9262" name="Rectangle 47"/>
          <p:cNvSpPr>
            <a:spLocks noChangeArrowheads="1"/>
          </p:cNvSpPr>
          <p:nvPr/>
        </p:nvSpPr>
        <p:spPr bwMode="auto">
          <a:xfrm>
            <a:off x="2098675" y="2616200"/>
            <a:ext cx="466725" cy="566738"/>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Nb</a:t>
            </a:r>
            <a:endParaRPr lang="de-DE" sz="1800" b="0">
              <a:latin typeface="Tahoma" pitchFamily="34" charset="0"/>
            </a:endParaRPr>
          </a:p>
          <a:p>
            <a:pPr algn="ctr" eaLnBrk="0" hangingPunct="0"/>
            <a:r>
              <a:rPr lang="de-DE" sz="900" b="0">
                <a:latin typeface="Tahoma" pitchFamily="34" charset="0"/>
              </a:rPr>
              <a:t>41 </a:t>
            </a:r>
            <a:r>
              <a:rPr lang="de-DE" sz="1000" b="0">
                <a:latin typeface="Tahoma" pitchFamily="34" charset="0"/>
              </a:rPr>
              <a:t>     </a:t>
            </a:r>
          </a:p>
        </p:txBody>
      </p:sp>
      <p:sp>
        <p:nvSpPr>
          <p:cNvPr id="9263" name="Rectangle 48"/>
          <p:cNvSpPr>
            <a:spLocks noChangeArrowheads="1"/>
          </p:cNvSpPr>
          <p:nvPr/>
        </p:nvSpPr>
        <p:spPr bwMode="auto">
          <a:xfrm>
            <a:off x="635000" y="2624138"/>
            <a:ext cx="466725"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dirty="0">
                <a:latin typeface="Tahoma" pitchFamily="34" charset="0"/>
              </a:rPr>
              <a:t>Sr</a:t>
            </a:r>
            <a:endParaRPr lang="de-DE" sz="1800" b="0" dirty="0">
              <a:latin typeface="Tahoma" pitchFamily="34" charset="0"/>
            </a:endParaRPr>
          </a:p>
          <a:p>
            <a:pPr algn="ctr" eaLnBrk="0" hangingPunct="0"/>
            <a:r>
              <a:rPr lang="de-DE" sz="900" b="0" dirty="0">
                <a:latin typeface="Tahoma" pitchFamily="34" charset="0"/>
              </a:rPr>
              <a:t>38 </a:t>
            </a:r>
            <a:r>
              <a:rPr lang="de-DE" sz="1000" b="0" dirty="0">
                <a:latin typeface="Tahoma" pitchFamily="34" charset="0"/>
              </a:rPr>
              <a:t>     </a:t>
            </a:r>
          </a:p>
        </p:txBody>
      </p:sp>
      <p:sp>
        <p:nvSpPr>
          <p:cNvPr id="9264" name="Rectangle 49"/>
          <p:cNvSpPr>
            <a:spLocks noChangeArrowheads="1"/>
          </p:cNvSpPr>
          <p:nvPr/>
        </p:nvSpPr>
        <p:spPr bwMode="auto">
          <a:xfrm>
            <a:off x="4056063" y="2616200"/>
            <a:ext cx="466725" cy="566738"/>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Rh</a:t>
            </a:r>
            <a:endParaRPr lang="de-DE" sz="1800" b="0">
              <a:latin typeface="Tahoma" pitchFamily="34" charset="0"/>
            </a:endParaRPr>
          </a:p>
          <a:p>
            <a:pPr algn="ctr" eaLnBrk="0" hangingPunct="0"/>
            <a:r>
              <a:rPr lang="de-DE" sz="900" b="0">
                <a:latin typeface="Tahoma" pitchFamily="34" charset="0"/>
              </a:rPr>
              <a:t>45</a:t>
            </a:r>
            <a:r>
              <a:rPr lang="de-DE" sz="1000" b="0">
                <a:latin typeface="Tahoma" pitchFamily="34" charset="0"/>
              </a:rPr>
              <a:t>    </a:t>
            </a:r>
          </a:p>
        </p:txBody>
      </p:sp>
      <p:sp>
        <p:nvSpPr>
          <p:cNvPr id="9265" name="Rectangle 50"/>
          <p:cNvSpPr>
            <a:spLocks noChangeArrowheads="1"/>
          </p:cNvSpPr>
          <p:nvPr/>
        </p:nvSpPr>
        <p:spPr bwMode="auto">
          <a:xfrm>
            <a:off x="4548188" y="2616200"/>
            <a:ext cx="468312" cy="566738"/>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Pd</a:t>
            </a:r>
            <a:endParaRPr lang="de-DE" sz="1800" b="0">
              <a:latin typeface="Tahoma" pitchFamily="34" charset="0"/>
            </a:endParaRPr>
          </a:p>
          <a:p>
            <a:pPr algn="ctr" eaLnBrk="0" hangingPunct="0"/>
            <a:r>
              <a:rPr lang="de-DE" sz="900" b="0">
                <a:latin typeface="Tahoma" pitchFamily="34" charset="0"/>
              </a:rPr>
              <a:t>46 </a:t>
            </a:r>
            <a:r>
              <a:rPr lang="de-DE" sz="1000" b="0">
                <a:latin typeface="Tahoma" pitchFamily="34" charset="0"/>
              </a:rPr>
              <a:t>     </a:t>
            </a:r>
          </a:p>
        </p:txBody>
      </p:sp>
      <p:sp>
        <p:nvSpPr>
          <p:cNvPr id="9266" name="Rectangle 51"/>
          <p:cNvSpPr>
            <a:spLocks noChangeArrowheads="1"/>
          </p:cNvSpPr>
          <p:nvPr/>
        </p:nvSpPr>
        <p:spPr bwMode="auto">
          <a:xfrm>
            <a:off x="1603375" y="2616200"/>
            <a:ext cx="466344" cy="566738"/>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dirty="0">
                <a:latin typeface="Tahoma" pitchFamily="34" charset="0"/>
              </a:rPr>
              <a:t>Zr</a:t>
            </a:r>
            <a:endParaRPr lang="de-DE" sz="1800" b="0" dirty="0">
              <a:latin typeface="Tahoma" pitchFamily="34" charset="0"/>
            </a:endParaRPr>
          </a:p>
          <a:p>
            <a:pPr algn="ctr" eaLnBrk="0" hangingPunct="0"/>
            <a:r>
              <a:rPr lang="de-DE" sz="900" b="0" dirty="0">
                <a:latin typeface="Tahoma" pitchFamily="34" charset="0"/>
              </a:rPr>
              <a:t>40 </a:t>
            </a:r>
            <a:r>
              <a:rPr lang="de-DE" sz="1000" b="0" dirty="0">
                <a:latin typeface="Tahoma" pitchFamily="34" charset="0"/>
              </a:rPr>
              <a:t>     </a:t>
            </a:r>
          </a:p>
        </p:txBody>
      </p:sp>
      <p:sp>
        <p:nvSpPr>
          <p:cNvPr id="9267" name="Rectangle 52"/>
          <p:cNvSpPr>
            <a:spLocks noChangeArrowheads="1"/>
          </p:cNvSpPr>
          <p:nvPr/>
        </p:nvSpPr>
        <p:spPr bwMode="auto">
          <a:xfrm>
            <a:off x="3562350" y="2616200"/>
            <a:ext cx="466725" cy="566738"/>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Ru</a:t>
            </a:r>
            <a:endParaRPr lang="de-DE" sz="1800" b="0">
              <a:latin typeface="Tahoma" pitchFamily="34" charset="0"/>
            </a:endParaRPr>
          </a:p>
          <a:p>
            <a:pPr algn="ctr" eaLnBrk="0" hangingPunct="0"/>
            <a:r>
              <a:rPr lang="de-DE" sz="900" b="0">
                <a:latin typeface="Tahoma" pitchFamily="34" charset="0"/>
              </a:rPr>
              <a:t>44 </a:t>
            </a:r>
            <a:r>
              <a:rPr lang="de-DE" sz="1000" b="0">
                <a:latin typeface="Tahoma" pitchFamily="34" charset="0"/>
              </a:rPr>
              <a:t>     </a:t>
            </a:r>
          </a:p>
        </p:txBody>
      </p:sp>
      <p:sp>
        <p:nvSpPr>
          <p:cNvPr id="9268" name="Rectangle 53"/>
          <p:cNvSpPr>
            <a:spLocks noChangeArrowheads="1"/>
          </p:cNvSpPr>
          <p:nvPr/>
        </p:nvSpPr>
        <p:spPr bwMode="auto">
          <a:xfrm>
            <a:off x="2590800" y="3217863"/>
            <a:ext cx="468313"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W</a:t>
            </a:r>
            <a:endParaRPr lang="de-DE" sz="1800" b="0">
              <a:latin typeface="Tahoma" pitchFamily="34" charset="0"/>
            </a:endParaRPr>
          </a:p>
          <a:p>
            <a:pPr algn="ctr" eaLnBrk="0" hangingPunct="0"/>
            <a:r>
              <a:rPr lang="de-DE" sz="900" b="0">
                <a:latin typeface="Tahoma" pitchFamily="34" charset="0"/>
              </a:rPr>
              <a:t>74 </a:t>
            </a:r>
            <a:r>
              <a:rPr lang="de-DE" sz="1000" b="0">
                <a:latin typeface="Tahoma" pitchFamily="34" charset="0"/>
              </a:rPr>
              <a:t>     </a:t>
            </a:r>
          </a:p>
        </p:txBody>
      </p:sp>
      <p:sp>
        <p:nvSpPr>
          <p:cNvPr id="9269" name="Rectangle 54"/>
          <p:cNvSpPr>
            <a:spLocks noChangeArrowheads="1"/>
          </p:cNvSpPr>
          <p:nvPr/>
        </p:nvSpPr>
        <p:spPr bwMode="auto">
          <a:xfrm>
            <a:off x="2098675" y="3217863"/>
            <a:ext cx="466725"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dirty="0">
                <a:latin typeface="Tahoma" pitchFamily="34" charset="0"/>
              </a:rPr>
              <a:t>Ta</a:t>
            </a:r>
            <a:endParaRPr lang="de-DE" sz="1800" b="0" dirty="0">
              <a:latin typeface="Tahoma" pitchFamily="34" charset="0"/>
            </a:endParaRPr>
          </a:p>
          <a:p>
            <a:pPr algn="ctr" eaLnBrk="0" hangingPunct="0"/>
            <a:r>
              <a:rPr lang="de-DE" sz="900" b="0" dirty="0">
                <a:latin typeface="Tahoma" pitchFamily="34" charset="0"/>
              </a:rPr>
              <a:t>73 </a:t>
            </a:r>
            <a:r>
              <a:rPr lang="de-DE" sz="1000" b="0" dirty="0">
                <a:latin typeface="Tahoma" pitchFamily="34" charset="0"/>
              </a:rPr>
              <a:t>     </a:t>
            </a:r>
          </a:p>
        </p:txBody>
      </p:sp>
      <p:sp>
        <p:nvSpPr>
          <p:cNvPr id="9270" name="Rectangle 55"/>
          <p:cNvSpPr>
            <a:spLocks noChangeArrowheads="1"/>
          </p:cNvSpPr>
          <p:nvPr/>
        </p:nvSpPr>
        <p:spPr bwMode="auto">
          <a:xfrm>
            <a:off x="1124712" y="3218688"/>
            <a:ext cx="466725" cy="596900"/>
          </a:xfrm>
          <a:prstGeom prst="rect">
            <a:avLst/>
          </a:prstGeom>
          <a:solidFill>
            <a:schemeClr val="folHlink"/>
          </a:solidFill>
          <a:ln w="19050">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dirty="0">
                <a:latin typeface="Tahoma" pitchFamily="34" charset="0"/>
              </a:rPr>
              <a:t>La</a:t>
            </a:r>
            <a:endParaRPr lang="de-DE" sz="1800" b="0" dirty="0">
              <a:latin typeface="Tahoma" pitchFamily="34" charset="0"/>
            </a:endParaRPr>
          </a:p>
          <a:p>
            <a:pPr algn="ctr" eaLnBrk="0" hangingPunct="0"/>
            <a:r>
              <a:rPr lang="de-DE" sz="900" b="0" dirty="0">
                <a:latin typeface="Tahoma" pitchFamily="34" charset="0"/>
              </a:rPr>
              <a:t>       </a:t>
            </a:r>
            <a:r>
              <a:rPr lang="de-DE" sz="900" b="0" dirty="0" smtClean="0">
                <a:latin typeface="Tahoma" pitchFamily="34" charset="0"/>
              </a:rPr>
              <a:t>57   71 </a:t>
            </a:r>
            <a:r>
              <a:rPr lang="de-DE" sz="1000" b="0" dirty="0" smtClean="0">
                <a:latin typeface="Tahoma" pitchFamily="34" charset="0"/>
              </a:rPr>
              <a:t>     </a:t>
            </a:r>
            <a:endParaRPr lang="de-DE" sz="1000" b="0" dirty="0">
              <a:latin typeface="Tahoma" pitchFamily="34" charset="0"/>
            </a:endParaRPr>
          </a:p>
        </p:txBody>
      </p:sp>
      <p:sp>
        <p:nvSpPr>
          <p:cNvPr id="9271" name="Rectangle 56"/>
          <p:cNvSpPr>
            <a:spLocks noChangeArrowheads="1"/>
          </p:cNvSpPr>
          <p:nvPr/>
        </p:nvSpPr>
        <p:spPr bwMode="auto">
          <a:xfrm>
            <a:off x="4056063" y="3217863"/>
            <a:ext cx="466725"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Ir</a:t>
            </a:r>
            <a:endParaRPr lang="de-DE" sz="1800" b="0">
              <a:latin typeface="Tahoma" pitchFamily="34" charset="0"/>
            </a:endParaRPr>
          </a:p>
          <a:p>
            <a:pPr algn="ctr" eaLnBrk="0" hangingPunct="0"/>
            <a:r>
              <a:rPr lang="de-DE" sz="900" b="0">
                <a:latin typeface="Tahoma" pitchFamily="34" charset="0"/>
              </a:rPr>
              <a:t>77 </a:t>
            </a:r>
            <a:r>
              <a:rPr lang="de-DE" sz="1000" b="0">
                <a:latin typeface="Tahoma" pitchFamily="34" charset="0"/>
              </a:rPr>
              <a:t>     </a:t>
            </a:r>
          </a:p>
        </p:txBody>
      </p:sp>
      <p:sp>
        <p:nvSpPr>
          <p:cNvPr id="9272" name="Rectangle 57"/>
          <p:cNvSpPr>
            <a:spLocks noChangeArrowheads="1"/>
          </p:cNvSpPr>
          <p:nvPr/>
        </p:nvSpPr>
        <p:spPr bwMode="auto">
          <a:xfrm>
            <a:off x="4548188" y="3217863"/>
            <a:ext cx="468312"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Pt</a:t>
            </a:r>
            <a:endParaRPr lang="de-DE" sz="1800" b="0">
              <a:latin typeface="Tahoma" pitchFamily="34" charset="0"/>
            </a:endParaRPr>
          </a:p>
          <a:p>
            <a:pPr algn="ctr" eaLnBrk="0" hangingPunct="0"/>
            <a:r>
              <a:rPr lang="de-DE" sz="900" b="0">
                <a:latin typeface="Tahoma" pitchFamily="34" charset="0"/>
              </a:rPr>
              <a:t>78 </a:t>
            </a:r>
            <a:r>
              <a:rPr lang="de-DE" sz="1000" b="0">
                <a:latin typeface="Tahoma" pitchFamily="34" charset="0"/>
              </a:rPr>
              <a:t>     </a:t>
            </a:r>
          </a:p>
        </p:txBody>
      </p:sp>
      <p:sp>
        <p:nvSpPr>
          <p:cNvPr id="9273" name="Rectangle 58"/>
          <p:cNvSpPr>
            <a:spLocks noChangeArrowheads="1"/>
          </p:cNvSpPr>
          <p:nvPr/>
        </p:nvSpPr>
        <p:spPr bwMode="auto">
          <a:xfrm>
            <a:off x="1603375" y="3217863"/>
            <a:ext cx="466725" cy="566737"/>
          </a:xfrm>
          <a:prstGeom prst="rect">
            <a:avLst/>
          </a:prstGeom>
          <a:solidFill>
            <a:schemeClr val="bg1"/>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endParaRPr lang="de-DE" sz="1000" b="0">
              <a:latin typeface="Tahoma" pitchFamily="34" charset="0"/>
            </a:endParaRPr>
          </a:p>
        </p:txBody>
      </p:sp>
      <p:sp>
        <p:nvSpPr>
          <p:cNvPr id="9274" name="Rectangle 59"/>
          <p:cNvSpPr>
            <a:spLocks noChangeArrowheads="1"/>
          </p:cNvSpPr>
          <p:nvPr/>
        </p:nvSpPr>
        <p:spPr bwMode="auto">
          <a:xfrm>
            <a:off x="3562350" y="3217863"/>
            <a:ext cx="466725"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dirty="0">
                <a:latin typeface="Tahoma" pitchFamily="34" charset="0"/>
              </a:rPr>
              <a:t>Os</a:t>
            </a:r>
            <a:endParaRPr lang="de-DE" sz="1800" b="0" dirty="0">
              <a:latin typeface="Tahoma" pitchFamily="34" charset="0"/>
            </a:endParaRPr>
          </a:p>
          <a:p>
            <a:pPr algn="ctr" eaLnBrk="0" hangingPunct="0"/>
            <a:r>
              <a:rPr lang="de-DE" sz="900" b="0" dirty="0">
                <a:latin typeface="Tahoma" pitchFamily="34" charset="0"/>
              </a:rPr>
              <a:t>76 </a:t>
            </a:r>
            <a:r>
              <a:rPr lang="de-DE" sz="1000" b="0" dirty="0">
                <a:latin typeface="Tahoma" pitchFamily="34" charset="0"/>
              </a:rPr>
              <a:t>     </a:t>
            </a:r>
          </a:p>
        </p:txBody>
      </p:sp>
      <p:sp>
        <p:nvSpPr>
          <p:cNvPr id="9275" name="Rectangle 60"/>
          <p:cNvSpPr>
            <a:spLocks noChangeArrowheads="1"/>
          </p:cNvSpPr>
          <p:nvPr/>
        </p:nvSpPr>
        <p:spPr bwMode="auto">
          <a:xfrm>
            <a:off x="3070225" y="3217863"/>
            <a:ext cx="466725" cy="566737"/>
          </a:xfrm>
          <a:prstGeom prst="rect">
            <a:avLst/>
          </a:prstGeom>
          <a:solidFill>
            <a:schemeClr val="bg1"/>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endParaRPr lang="de-DE" sz="1000" b="0">
              <a:latin typeface="Tahoma" pitchFamily="34" charset="0"/>
            </a:endParaRPr>
          </a:p>
        </p:txBody>
      </p:sp>
      <p:sp>
        <p:nvSpPr>
          <p:cNvPr id="9276" name="Rectangle 61"/>
          <p:cNvSpPr>
            <a:spLocks noChangeArrowheads="1"/>
          </p:cNvSpPr>
          <p:nvPr/>
        </p:nvSpPr>
        <p:spPr bwMode="auto">
          <a:xfrm>
            <a:off x="635000" y="3814763"/>
            <a:ext cx="466725" cy="566737"/>
          </a:xfrm>
          <a:prstGeom prst="rect">
            <a:avLst/>
          </a:prstGeom>
          <a:solidFill>
            <a:schemeClr val="bg1"/>
          </a:solidFill>
          <a:ln w="9525">
            <a:solidFill>
              <a:schemeClr val="tx1"/>
            </a:solidFill>
            <a:miter lim="800000"/>
            <a:headEnd/>
            <a:tailEnd/>
          </a:ln>
          <a:effectLst>
            <a:prstShdw prst="shdw17" dist="17961" dir="2700000">
              <a:schemeClr val="bg2"/>
            </a:prstShdw>
          </a:effectLst>
        </p:spPr>
        <p:txBody>
          <a:bodyPr wrap="none" anchor="ctr"/>
          <a:lstStyle/>
          <a:p>
            <a:pPr eaLnBrk="0" hangingPunct="0"/>
            <a:endParaRPr lang="de-DE" sz="1000" b="0">
              <a:latin typeface="Tahoma" pitchFamily="34" charset="0"/>
            </a:endParaRPr>
          </a:p>
        </p:txBody>
      </p:sp>
      <p:sp>
        <p:nvSpPr>
          <p:cNvPr id="9277" name="Rectangle 62"/>
          <p:cNvSpPr>
            <a:spLocks noChangeArrowheads="1"/>
          </p:cNvSpPr>
          <p:nvPr/>
        </p:nvSpPr>
        <p:spPr bwMode="auto">
          <a:xfrm>
            <a:off x="1116013" y="3822700"/>
            <a:ext cx="438150" cy="566738"/>
          </a:xfrm>
          <a:prstGeom prst="rect">
            <a:avLst/>
          </a:prstGeom>
          <a:solidFill>
            <a:schemeClr val="bg1"/>
          </a:solidFill>
          <a:ln w="12700">
            <a:solidFill>
              <a:schemeClr val="tx1"/>
            </a:solidFill>
            <a:miter lim="800000"/>
            <a:headEnd/>
            <a:tailEnd/>
          </a:ln>
          <a:effectLst>
            <a:prstShdw prst="shdw17" dist="17961" dir="2700000">
              <a:schemeClr val="bg2"/>
            </a:prstShdw>
          </a:effectLst>
        </p:spPr>
        <p:txBody>
          <a:bodyPr wrap="none" anchor="ctr"/>
          <a:lstStyle/>
          <a:p>
            <a:pPr algn="ctr" eaLnBrk="0" hangingPunct="0"/>
            <a:endParaRPr lang="de-DE" sz="1000" b="0">
              <a:latin typeface="Tahoma" pitchFamily="34" charset="0"/>
            </a:endParaRPr>
          </a:p>
        </p:txBody>
      </p:sp>
      <p:sp>
        <p:nvSpPr>
          <p:cNvPr id="9278" name="Rectangle 63"/>
          <p:cNvSpPr>
            <a:spLocks noChangeArrowheads="1"/>
          </p:cNvSpPr>
          <p:nvPr/>
        </p:nvSpPr>
        <p:spPr bwMode="auto">
          <a:xfrm>
            <a:off x="635000" y="1436688"/>
            <a:ext cx="466725"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Mg</a:t>
            </a:r>
            <a:endParaRPr lang="de-DE" sz="1800" b="0">
              <a:latin typeface="Tahoma" pitchFamily="34" charset="0"/>
            </a:endParaRPr>
          </a:p>
          <a:p>
            <a:pPr algn="ctr" eaLnBrk="0" hangingPunct="0"/>
            <a:r>
              <a:rPr lang="de-DE" sz="900" b="0">
                <a:latin typeface="Tahoma" pitchFamily="34" charset="0"/>
              </a:rPr>
              <a:t>12 </a:t>
            </a:r>
            <a:r>
              <a:rPr lang="de-DE" sz="1000" b="0">
                <a:latin typeface="Tahoma" pitchFamily="34" charset="0"/>
              </a:rPr>
              <a:t>     </a:t>
            </a:r>
          </a:p>
        </p:txBody>
      </p:sp>
      <p:sp>
        <p:nvSpPr>
          <p:cNvPr id="9279" name="Rectangle 64"/>
          <p:cNvSpPr>
            <a:spLocks noChangeArrowheads="1"/>
          </p:cNvSpPr>
          <p:nvPr/>
        </p:nvSpPr>
        <p:spPr bwMode="auto">
          <a:xfrm>
            <a:off x="635000" y="839788"/>
            <a:ext cx="466725" cy="568325"/>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Be</a:t>
            </a:r>
            <a:endParaRPr lang="de-DE" sz="1800" b="0">
              <a:latin typeface="Tahoma" pitchFamily="34" charset="0"/>
            </a:endParaRPr>
          </a:p>
          <a:p>
            <a:pPr algn="ctr" eaLnBrk="0" hangingPunct="0"/>
            <a:r>
              <a:rPr lang="de-DE" sz="900" b="0">
                <a:latin typeface="Tahoma" pitchFamily="34" charset="0"/>
              </a:rPr>
              <a:t>4 </a:t>
            </a:r>
            <a:r>
              <a:rPr lang="de-DE" sz="1000" b="0">
                <a:latin typeface="Tahoma" pitchFamily="34" charset="0"/>
              </a:rPr>
              <a:t>     </a:t>
            </a:r>
          </a:p>
        </p:txBody>
      </p:sp>
      <p:sp>
        <p:nvSpPr>
          <p:cNvPr id="9280" name="Rectangle 65"/>
          <p:cNvSpPr>
            <a:spLocks noChangeArrowheads="1"/>
          </p:cNvSpPr>
          <p:nvPr/>
        </p:nvSpPr>
        <p:spPr bwMode="auto">
          <a:xfrm>
            <a:off x="8494713" y="1430338"/>
            <a:ext cx="468312"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dirty="0">
                <a:latin typeface="Tahoma" pitchFamily="34" charset="0"/>
              </a:rPr>
              <a:t>Ar</a:t>
            </a:r>
            <a:endParaRPr lang="de-DE" sz="1800" b="0" dirty="0">
              <a:latin typeface="Tahoma" pitchFamily="34" charset="0"/>
            </a:endParaRPr>
          </a:p>
          <a:p>
            <a:pPr algn="ctr" eaLnBrk="0" hangingPunct="0"/>
            <a:r>
              <a:rPr lang="de-DE" sz="900" b="0" dirty="0">
                <a:latin typeface="Tahoma" pitchFamily="34" charset="0"/>
              </a:rPr>
              <a:t>18 </a:t>
            </a:r>
            <a:r>
              <a:rPr lang="de-DE" sz="1000" b="0" dirty="0">
                <a:latin typeface="Tahoma" pitchFamily="34" charset="0"/>
              </a:rPr>
              <a:t>     </a:t>
            </a:r>
          </a:p>
        </p:txBody>
      </p:sp>
      <p:sp>
        <p:nvSpPr>
          <p:cNvPr id="9281" name="Rectangle 66"/>
          <p:cNvSpPr>
            <a:spLocks noChangeArrowheads="1"/>
          </p:cNvSpPr>
          <p:nvPr/>
        </p:nvSpPr>
        <p:spPr bwMode="auto">
          <a:xfrm>
            <a:off x="8004175" y="1426464"/>
            <a:ext cx="468313"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dirty="0">
                <a:latin typeface="Tahoma" pitchFamily="34" charset="0"/>
              </a:rPr>
              <a:t>Cl</a:t>
            </a:r>
            <a:endParaRPr lang="de-DE" sz="1800" b="0" dirty="0">
              <a:latin typeface="Tahoma" pitchFamily="34" charset="0"/>
            </a:endParaRPr>
          </a:p>
          <a:p>
            <a:pPr algn="ctr" eaLnBrk="0" hangingPunct="0"/>
            <a:r>
              <a:rPr lang="de-DE" sz="900" b="0" dirty="0">
                <a:latin typeface="Tahoma" pitchFamily="34" charset="0"/>
              </a:rPr>
              <a:t>17</a:t>
            </a:r>
            <a:r>
              <a:rPr lang="de-DE" sz="1000" b="0" dirty="0">
                <a:latin typeface="Tahoma" pitchFamily="34" charset="0"/>
              </a:rPr>
              <a:t>     </a:t>
            </a:r>
          </a:p>
        </p:txBody>
      </p:sp>
      <p:sp>
        <p:nvSpPr>
          <p:cNvPr id="9282" name="Rectangle 67"/>
          <p:cNvSpPr>
            <a:spLocks noChangeArrowheads="1"/>
          </p:cNvSpPr>
          <p:nvPr/>
        </p:nvSpPr>
        <p:spPr bwMode="auto">
          <a:xfrm>
            <a:off x="7508875" y="1430338"/>
            <a:ext cx="468313"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S</a:t>
            </a:r>
            <a:endParaRPr lang="de-DE" sz="1800" b="0">
              <a:latin typeface="Tahoma" pitchFamily="34" charset="0"/>
            </a:endParaRPr>
          </a:p>
          <a:p>
            <a:pPr algn="ctr" eaLnBrk="0" hangingPunct="0"/>
            <a:r>
              <a:rPr lang="de-DE" sz="900" b="0">
                <a:latin typeface="Tahoma" pitchFamily="34" charset="0"/>
              </a:rPr>
              <a:t>16 </a:t>
            </a:r>
            <a:r>
              <a:rPr lang="de-DE" sz="1000" b="0">
                <a:latin typeface="Tahoma" pitchFamily="34" charset="0"/>
              </a:rPr>
              <a:t>     </a:t>
            </a:r>
          </a:p>
        </p:txBody>
      </p:sp>
      <p:sp>
        <p:nvSpPr>
          <p:cNvPr id="9283" name="Rectangle 68"/>
          <p:cNvSpPr>
            <a:spLocks noChangeArrowheads="1"/>
          </p:cNvSpPr>
          <p:nvPr/>
        </p:nvSpPr>
        <p:spPr bwMode="auto">
          <a:xfrm>
            <a:off x="7015163" y="1430338"/>
            <a:ext cx="468312"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P</a:t>
            </a:r>
            <a:endParaRPr lang="de-DE" sz="1800" b="0">
              <a:latin typeface="Tahoma" pitchFamily="34" charset="0"/>
            </a:endParaRPr>
          </a:p>
          <a:p>
            <a:pPr algn="ctr" eaLnBrk="0" hangingPunct="0"/>
            <a:r>
              <a:rPr lang="de-DE" sz="900" b="0">
                <a:latin typeface="Tahoma" pitchFamily="34" charset="0"/>
              </a:rPr>
              <a:t>15 </a:t>
            </a:r>
            <a:r>
              <a:rPr lang="de-DE" sz="1000" b="0">
                <a:latin typeface="Tahoma" pitchFamily="34" charset="0"/>
              </a:rPr>
              <a:t>     </a:t>
            </a:r>
          </a:p>
        </p:txBody>
      </p:sp>
      <p:sp>
        <p:nvSpPr>
          <p:cNvPr id="2" name="Rectangle 69"/>
          <p:cNvSpPr>
            <a:spLocks noChangeArrowheads="1"/>
          </p:cNvSpPr>
          <p:nvPr/>
        </p:nvSpPr>
        <p:spPr bwMode="auto">
          <a:xfrm>
            <a:off x="6521450" y="1430338"/>
            <a:ext cx="468313"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Si</a:t>
            </a:r>
            <a:endParaRPr lang="de-DE" sz="1800" b="0">
              <a:latin typeface="Tahoma" pitchFamily="34" charset="0"/>
            </a:endParaRPr>
          </a:p>
          <a:p>
            <a:pPr algn="ctr" eaLnBrk="0" hangingPunct="0"/>
            <a:r>
              <a:rPr lang="de-DE" sz="900" b="0">
                <a:latin typeface="Tahoma" pitchFamily="34" charset="0"/>
              </a:rPr>
              <a:t>14</a:t>
            </a:r>
            <a:r>
              <a:rPr lang="de-DE" sz="1000" b="0">
                <a:latin typeface="Tahoma" pitchFamily="34" charset="0"/>
              </a:rPr>
              <a:t>     </a:t>
            </a:r>
          </a:p>
        </p:txBody>
      </p:sp>
      <p:sp>
        <p:nvSpPr>
          <p:cNvPr id="9285" name="Rectangle 70"/>
          <p:cNvSpPr>
            <a:spLocks noChangeArrowheads="1"/>
          </p:cNvSpPr>
          <p:nvPr/>
        </p:nvSpPr>
        <p:spPr bwMode="auto">
          <a:xfrm>
            <a:off x="6029325" y="1430338"/>
            <a:ext cx="468313"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Al</a:t>
            </a:r>
            <a:endParaRPr lang="de-DE" sz="1800" b="0">
              <a:latin typeface="Tahoma" pitchFamily="34" charset="0"/>
            </a:endParaRPr>
          </a:p>
          <a:p>
            <a:pPr algn="ctr" eaLnBrk="0" hangingPunct="0"/>
            <a:r>
              <a:rPr lang="de-DE" sz="900" b="0">
                <a:latin typeface="Tahoma" pitchFamily="34" charset="0"/>
              </a:rPr>
              <a:t>13 </a:t>
            </a:r>
            <a:r>
              <a:rPr lang="de-DE" sz="1000" b="0">
                <a:latin typeface="Tahoma" pitchFamily="34" charset="0"/>
              </a:rPr>
              <a:t>     </a:t>
            </a:r>
          </a:p>
        </p:txBody>
      </p:sp>
      <p:sp>
        <p:nvSpPr>
          <p:cNvPr id="9286" name="Rectangle 71"/>
          <p:cNvSpPr>
            <a:spLocks noChangeArrowheads="1"/>
          </p:cNvSpPr>
          <p:nvPr/>
        </p:nvSpPr>
        <p:spPr bwMode="auto">
          <a:xfrm>
            <a:off x="8494713" y="833438"/>
            <a:ext cx="468312"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Ne</a:t>
            </a:r>
            <a:endParaRPr lang="de-DE" sz="1800" b="0">
              <a:latin typeface="Tahoma" pitchFamily="34" charset="0"/>
            </a:endParaRPr>
          </a:p>
          <a:p>
            <a:pPr algn="ctr" eaLnBrk="0" hangingPunct="0"/>
            <a:r>
              <a:rPr lang="de-DE" sz="900" b="0">
                <a:latin typeface="Tahoma" pitchFamily="34" charset="0"/>
              </a:rPr>
              <a:t>10 </a:t>
            </a:r>
            <a:r>
              <a:rPr lang="de-DE" sz="1000" b="0">
                <a:latin typeface="Tahoma" pitchFamily="34" charset="0"/>
              </a:rPr>
              <a:t>     </a:t>
            </a:r>
          </a:p>
        </p:txBody>
      </p:sp>
      <p:sp>
        <p:nvSpPr>
          <p:cNvPr id="9287" name="Rectangle 72"/>
          <p:cNvSpPr>
            <a:spLocks noChangeArrowheads="1"/>
          </p:cNvSpPr>
          <p:nvPr/>
        </p:nvSpPr>
        <p:spPr bwMode="auto">
          <a:xfrm>
            <a:off x="8004175" y="839788"/>
            <a:ext cx="468313" cy="568325"/>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F</a:t>
            </a:r>
            <a:endParaRPr lang="de-DE" sz="1800" b="0">
              <a:latin typeface="Tahoma" pitchFamily="34" charset="0"/>
            </a:endParaRPr>
          </a:p>
          <a:p>
            <a:pPr algn="ctr" eaLnBrk="0" hangingPunct="0"/>
            <a:r>
              <a:rPr lang="de-DE" sz="900" b="0">
                <a:latin typeface="Tahoma" pitchFamily="34" charset="0"/>
              </a:rPr>
              <a:t>9 </a:t>
            </a:r>
            <a:r>
              <a:rPr lang="de-DE" sz="1000" b="0">
                <a:latin typeface="Tahoma" pitchFamily="34" charset="0"/>
              </a:rPr>
              <a:t>     </a:t>
            </a:r>
          </a:p>
        </p:txBody>
      </p:sp>
      <p:sp>
        <p:nvSpPr>
          <p:cNvPr id="9288" name="Rectangle 73"/>
          <p:cNvSpPr>
            <a:spLocks noChangeArrowheads="1"/>
          </p:cNvSpPr>
          <p:nvPr/>
        </p:nvSpPr>
        <p:spPr bwMode="auto">
          <a:xfrm>
            <a:off x="7508875" y="833438"/>
            <a:ext cx="468313"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O</a:t>
            </a:r>
            <a:endParaRPr lang="de-DE" sz="1800" b="0">
              <a:latin typeface="Tahoma" pitchFamily="34" charset="0"/>
            </a:endParaRPr>
          </a:p>
          <a:p>
            <a:pPr algn="ctr" eaLnBrk="0" hangingPunct="0"/>
            <a:r>
              <a:rPr lang="de-DE" sz="900" b="0">
                <a:latin typeface="Tahoma" pitchFamily="34" charset="0"/>
              </a:rPr>
              <a:t>8 </a:t>
            </a:r>
            <a:r>
              <a:rPr lang="de-DE" sz="1000" b="0">
                <a:latin typeface="Tahoma" pitchFamily="34" charset="0"/>
              </a:rPr>
              <a:t>     </a:t>
            </a:r>
          </a:p>
        </p:txBody>
      </p:sp>
      <p:sp>
        <p:nvSpPr>
          <p:cNvPr id="9289" name="Rectangle 74"/>
          <p:cNvSpPr>
            <a:spLocks noChangeArrowheads="1"/>
          </p:cNvSpPr>
          <p:nvPr/>
        </p:nvSpPr>
        <p:spPr bwMode="auto">
          <a:xfrm>
            <a:off x="7015163" y="833438"/>
            <a:ext cx="468312"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dirty="0">
                <a:latin typeface="Tahoma" pitchFamily="34" charset="0"/>
              </a:rPr>
              <a:t>N</a:t>
            </a:r>
            <a:endParaRPr lang="de-DE" sz="1800" b="0" dirty="0">
              <a:solidFill>
                <a:schemeClr val="bg1"/>
              </a:solidFill>
              <a:latin typeface="Tahoma" pitchFamily="34" charset="0"/>
            </a:endParaRPr>
          </a:p>
          <a:p>
            <a:pPr algn="ctr" eaLnBrk="0" hangingPunct="0"/>
            <a:r>
              <a:rPr lang="de-DE" sz="900" b="0" dirty="0">
                <a:latin typeface="Tahoma" pitchFamily="34" charset="0"/>
              </a:rPr>
              <a:t>7</a:t>
            </a:r>
            <a:r>
              <a:rPr lang="de-DE" sz="1200" b="0" dirty="0">
                <a:solidFill>
                  <a:schemeClr val="bg1"/>
                </a:solidFill>
                <a:latin typeface="Tahoma" pitchFamily="34" charset="0"/>
              </a:rPr>
              <a:t> </a:t>
            </a:r>
            <a:r>
              <a:rPr lang="de-DE" sz="1000" b="0" dirty="0">
                <a:solidFill>
                  <a:schemeClr val="bg1"/>
                </a:solidFill>
                <a:latin typeface="Tahoma" pitchFamily="34" charset="0"/>
              </a:rPr>
              <a:t>    </a:t>
            </a:r>
            <a:endParaRPr lang="de-DE" sz="1000" b="0" dirty="0">
              <a:latin typeface="Tahoma" pitchFamily="34" charset="0"/>
            </a:endParaRPr>
          </a:p>
        </p:txBody>
      </p:sp>
      <p:sp>
        <p:nvSpPr>
          <p:cNvPr id="9290" name="Rectangle 75"/>
          <p:cNvSpPr>
            <a:spLocks noChangeArrowheads="1"/>
          </p:cNvSpPr>
          <p:nvPr/>
        </p:nvSpPr>
        <p:spPr bwMode="auto">
          <a:xfrm>
            <a:off x="6521450" y="833438"/>
            <a:ext cx="468313"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C</a:t>
            </a:r>
            <a:endParaRPr lang="de-DE" sz="1800" b="0">
              <a:latin typeface="Tahoma" pitchFamily="34" charset="0"/>
            </a:endParaRPr>
          </a:p>
          <a:p>
            <a:pPr algn="ctr" eaLnBrk="0" hangingPunct="0"/>
            <a:r>
              <a:rPr lang="de-DE" sz="900" b="0">
                <a:latin typeface="Tahoma" pitchFamily="34" charset="0"/>
              </a:rPr>
              <a:t>6 </a:t>
            </a:r>
            <a:r>
              <a:rPr lang="de-DE" sz="1000" b="0">
                <a:latin typeface="Tahoma" pitchFamily="34" charset="0"/>
              </a:rPr>
              <a:t>     </a:t>
            </a:r>
          </a:p>
        </p:txBody>
      </p:sp>
      <p:sp>
        <p:nvSpPr>
          <p:cNvPr id="9291" name="Rectangle 76"/>
          <p:cNvSpPr>
            <a:spLocks noChangeArrowheads="1"/>
          </p:cNvSpPr>
          <p:nvPr/>
        </p:nvSpPr>
        <p:spPr bwMode="auto">
          <a:xfrm>
            <a:off x="6029325" y="833438"/>
            <a:ext cx="468313"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B</a:t>
            </a:r>
            <a:endParaRPr lang="de-DE" sz="1800" b="0">
              <a:latin typeface="Tahoma" pitchFamily="34" charset="0"/>
            </a:endParaRPr>
          </a:p>
          <a:p>
            <a:pPr algn="ctr" eaLnBrk="0" hangingPunct="0"/>
            <a:r>
              <a:rPr lang="de-DE" sz="900" b="0">
                <a:latin typeface="Tahoma" pitchFamily="34" charset="0"/>
              </a:rPr>
              <a:t>5 </a:t>
            </a:r>
            <a:r>
              <a:rPr lang="de-DE" sz="1000" b="0">
                <a:latin typeface="Tahoma" pitchFamily="34" charset="0"/>
              </a:rPr>
              <a:t>     </a:t>
            </a:r>
          </a:p>
        </p:txBody>
      </p:sp>
      <p:sp>
        <p:nvSpPr>
          <p:cNvPr id="9292" name="Rectangle 77"/>
          <p:cNvSpPr>
            <a:spLocks noChangeArrowheads="1"/>
          </p:cNvSpPr>
          <p:nvPr/>
        </p:nvSpPr>
        <p:spPr bwMode="auto">
          <a:xfrm>
            <a:off x="8494713" y="228600"/>
            <a:ext cx="468312" cy="566738"/>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He</a:t>
            </a:r>
          </a:p>
          <a:p>
            <a:pPr algn="ctr" eaLnBrk="0" hangingPunct="0"/>
            <a:r>
              <a:rPr lang="de-DE" sz="900" b="0">
                <a:latin typeface="Tahoma" pitchFamily="34" charset="0"/>
              </a:rPr>
              <a:t>2</a:t>
            </a:r>
            <a:endParaRPr lang="de-DE" sz="1400">
              <a:latin typeface="Tahoma" pitchFamily="34" charset="0"/>
            </a:endParaRPr>
          </a:p>
        </p:txBody>
      </p:sp>
      <p:sp>
        <p:nvSpPr>
          <p:cNvPr id="9293" name="Rectangle 78"/>
          <p:cNvSpPr>
            <a:spLocks noChangeArrowheads="1"/>
          </p:cNvSpPr>
          <p:nvPr/>
        </p:nvSpPr>
        <p:spPr bwMode="auto">
          <a:xfrm>
            <a:off x="3074988" y="2616200"/>
            <a:ext cx="466725" cy="566738"/>
          </a:xfrm>
          <a:prstGeom prst="rect">
            <a:avLst/>
          </a:prstGeom>
          <a:solidFill>
            <a:schemeClr val="bg1"/>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endParaRPr lang="de-DE" sz="1000" b="0">
              <a:latin typeface="Tahoma" pitchFamily="34" charset="0"/>
            </a:endParaRPr>
          </a:p>
        </p:txBody>
      </p:sp>
      <p:sp>
        <p:nvSpPr>
          <p:cNvPr id="9294" name="Rectangle 79"/>
          <p:cNvSpPr>
            <a:spLocks noChangeArrowheads="1"/>
          </p:cNvSpPr>
          <p:nvPr/>
        </p:nvSpPr>
        <p:spPr bwMode="auto">
          <a:xfrm>
            <a:off x="7999413" y="3218688"/>
            <a:ext cx="466725" cy="566737"/>
          </a:xfrm>
          <a:prstGeom prst="rect">
            <a:avLst/>
          </a:prstGeom>
          <a:solidFill>
            <a:schemeClr val="bg1"/>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endParaRPr lang="de-DE" sz="1000" b="0">
              <a:latin typeface="Tahoma" pitchFamily="34" charset="0"/>
            </a:endParaRPr>
          </a:p>
        </p:txBody>
      </p:sp>
      <p:sp>
        <p:nvSpPr>
          <p:cNvPr id="9295" name="Rectangle 80"/>
          <p:cNvSpPr>
            <a:spLocks noChangeArrowheads="1"/>
          </p:cNvSpPr>
          <p:nvPr/>
        </p:nvSpPr>
        <p:spPr bwMode="auto">
          <a:xfrm>
            <a:off x="152400" y="3797300"/>
            <a:ext cx="466725" cy="566738"/>
          </a:xfrm>
          <a:prstGeom prst="rect">
            <a:avLst/>
          </a:prstGeom>
          <a:solidFill>
            <a:schemeClr val="bg1"/>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endParaRPr lang="de-DE" sz="1000" b="0">
              <a:latin typeface="Tahoma" pitchFamily="34" charset="0"/>
            </a:endParaRPr>
          </a:p>
        </p:txBody>
      </p:sp>
      <p:sp>
        <p:nvSpPr>
          <p:cNvPr id="1223775" name="Rectangle 95"/>
          <p:cNvSpPr>
            <a:spLocks noChangeArrowheads="1"/>
          </p:cNvSpPr>
          <p:nvPr/>
        </p:nvSpPr>
        <p:spPr bwMode="auto">
          <a:xfrm>
            <a:off x="3657600" y="5114925"/>
            <a:ext cx="465138" cy="649288"/>
          </a:xfrm>
          <a:prstGeom prst="rect">
            <a:avLst/>
          </a:prstGeom>
          <a:solidFill>
            <a:schemeClr val="folHlink"/>
          </a:solidFill>
          <a:ln w="9525">
            <a:solidFill>
              <a:schemeClr val="tx1"/>
            </a:solidFill>
            <a:miter lim="800000"/>
            <a:headEnd/>
            <a:tailEnd/>
          </a:ln>
          <a:effectLst>
            <a:prstShdw prst="shdw17" dist="17961" dir="2700000">
              <a:schemeClr val="tx1">
                <a:gamma/>
                <a:shade val="60000"/>
                <a:invGamma/>
              </a:schemeClr>
            </a:prstShdw>
          </a:effectLst>
        </p:spPr>
        <p:txBody>
          <a:bodyPr wrap="none" anchor="ctr"/>
          <a:lstStyle/>
          <a:p>
            <a:pPr algn="ctr" eaLnBrk="0" hangingPunct="0">
              <a:defRPr/>
            </a:pPr>
            <a:r>
              <a:rPr lang="de-DE" sz="1400" dirty="0">
                <a:latin typeface="Tahoma" pitchFamily="34" charset="0"/>
              </a:rPr>
              <a:t>Sm</a:t>
            </a:r>
            <a:endParaRPr lang="de-DE" sz="1800" b="0" dirty="0">
              <a:latin typeface="Tahoma" pitchFamily="34" charset="0"/>
            </a:endParaRPr>
          </a:p>
          <a:p>
            <a:pPr algn="ctr" eaLnBrk="0" hangingPunct="0">
              <a:defRPr/>
            </a:pPr>
            <a:r>
              <a:rPr lang="de-DE" sz="900" b="0" dirty="0">
                <a:latin typeface="Tahoma" pitchFamily="34" charset="0"/>
              </a:rPr>
              <a:t>62 </a:t>
            </a:r>
            <a:r>
              <a:rPr lang="de-DE" sz="1000" b="0" dirty="0">
                <a:latin typeface="Tahoma" pitchFamily="34" charset="0"/>
              </a:rPr>
              <a:t>     </a:t>
            </a:r>
          </a:p>
        </p:txBody>
      </p:sp>
      <p:sp>
        <p:nvSpPr>
          <p:cNvPr id="1223776" name="Rectangle 96"/>
          <p:cNvSpPr>
            <a:spLocks noChangeArrowheads="1"/>
          </p:cNvSpPr>
          <p:nvPr/>
        </p:nvSpPr>
        <p:spPr bwMode="auto">
          <a:xfrm>
            <a:off x="1706563" y="5114925"/>
            <a:ext cx="463550" cy="649288"/>
          </a:xfrm>
          <a:prstGeom prst="rect">
            <a:avLst/>
          </a:prstGeom>
          <a:solidFill>
            <a:schemeClr val="folHlink"/>
          </a:solidFill>
          <a:ln w="9525">
            <a:solidFill>
              <a:schemeClr val="tx1"/>
            </a:solidFill>
            <a:miter lim="800000"/>
            <a:headEnd/>
            <a:tailEnd/>
          </a:ln>
          <a:effectLst>
            <a:prstShdw prst="shdw17" dist="17961" dir="2700000">
              <a:schemeClr val="tx1">
                <a:gamma/>
                <a:shade val="60000"/>
                <a:invGamma/>
              </a:schemeClr>
            </a:prstShdw>
          </a:effectLst>
        </p:spPr>
        <p:txBody>
          <a:bodyPr wrap="none" anchor="ctr"/>
          <a:lstStyle/>
          <a:p>
            <a:pPr algn="ctr" eaLnBrk="0" hangingPunct="0">
              <a:defRPr/>
            </a:pPr>
            <a:r>
              <a:rPr lang="de-DE" sz="1400">
                <a:latin typeface="Tahoma" pitchFamily="34" charset="0"/>
              </a:rPr>
              <a:t>Ce</a:t>
            </a:r>
            <a:endParaRPr lang="de-DE" sz="1800" b="0">
              <a:latin typeface="Tahoma" pitchFamily="34" charset="0"/>
            </a:endParaRPr>
          </a:p>
          <a:p>
            <a:pPr algn="ctr" eaLnBrk="0" hangingPunct="0">
              <a:defRPr/>
            </a:pPr>
            <a:r>
              <a:rPr lang="de-DE" sz="900" b="0">
                <a:latin typeface="Tahoma" pitchFamily="34" charset="0"/>
              </a:rPr>
              <a:t>58 </a:t>
            </a:r>
            <a:r>
              <a:rPr lang="de-DE" sz="1000" b="0">
                <a:latin typeface="Tahoma" pitchFamily="34" charset="0"/>
              </a:rPr>
              <a:t>     </a:t>
            </a:r>
          </a:p>
        </p:txBody>
      </p:sp>
      <p:sp>
        <p:nvSpPr>
          <p:cNvPr id="1223777" name="Rectangle 97"/>
          <p:cNvSpPr>
            <a:spLocks noChangeArrowheads="1"/>
          </p:cNvSpPr>
          <p:nvPr/>
        </p:nvSpPr>
        <p:spPr bwMode="auto">
          <a:xfrm>
            <a:off x="7559675" y="5114925"/>
            <a:ext cx="465138" cy="649288"/>
          </a:xfrm>
          <a:prstGeom prst="rect">
            <a:avLst/>
          </a:prstGeom>
          <a:solidFill>
            <a:schemeClr val="folHlink"/>
          </a:solidFill>
          <a:ln w="9525">
            <a:solidFill>
              <a:schemeClr val="tx1"/>
            </a:solidFill>
            <a:miter lim="800000"/>
            <a:headEnd/>
            <a:tailEnd/>
          </a:ln>
          <a:effectLst>
            <a:prstShdw prst="shdw17" dist="17961" dir="2700000">
              <a:schemeClr val="tx1">
                <a:gamma/>
                <a:shade val="60000"/>
                <a:invGamma/>
              </a:schemeClr>
            </a:prstShdw>
          </a:effectLst>
        </p:spPr>
        <p:txBody>
          <a:bodyPr wrap="none" anchor="ctr"/>
          <a:lstStyle/>
          <a:p>
            <a:pPr algn="ctr" eaLnBrk="0" hangingPunct="0">
              <a:defRPr/>
            </a:pPr>
            <a:r>
              <a:rPr lang="de-DE" sz="1400" dirty="0">
                <a:latin typeface="Tahoma" pitchFamily="34" charset="0"/>
              </a:rPr>
              <a:t>Yb</a:t>
            </a:r>
            <a:endParaRPr lang="de-DE" sz="1800" b="0" dirty="0">
              <a:latin typeface="Tahoma" pitchFamily="34" charset="0"/>
            </a:endParaRPr>
          </a:p>
          <a:p>
            <a:pPr algn="ctr" eaLnBrk="0" hangingPunct="0">
              <a:defRPr/>
            </a:pPr>
            <a:r>
              <a:rPr lang="de-DE" sz="900" b="0" dirty="0">
                <a:latin typeface="Tahoma" pitchFamily="34" charset="0"/>
              </a:rPr>
              <a:t>70 </a:t>
            </a:r>
            <a:r>
              <a:rPr lang="de-DE" sz="1000" b="0" dirty="0">
                <a:latin typeface="Tahoma" pitchFamily="34" charset="0"/>
              </a:rPr>
              <a:t>     </a:t>
            </a:r>
          </a:p>
        </p:txBody>
      </p:sp>
      <p:sp>
        <p:nvSpPr>
          <p:cNvPr id="1223778" name="Rectangle 98"/>
          <p:cNvSpPr>
            <a:spLocks noChangeArrowheads="1"/>
          </p:cNvSpPr>
          <p:nvPr/>
        </p:nvSpPr>
        <p:spPr bwMode="auto">
          <a:xfrm>
            <a:off x="7072313" y="5114925"/>
            <a:ext cx="465137" cy="649288"/>
          </a:xfrm>
          <a:prstGeom prst="rect">
            <a:avLst/>
          </a:prstGeom>
          <a:solidFill>
            <a:schemeClr val="folHlink"/>
          </a:solidFill>
          <a:ln w="9525">
            <a:solidFill>
              <a:schemeClr val="tx1"/>
            </a:solidFill>
            <a:miter lim="800000"/>
            <a:headEnd/>
            <a:tailEnd/>
          </a:ln>
          <a:effectLst>
            <a:prstShdw prst="shdw17" dist="17961" dir="2700000">
              <a:schemeClr val="tx1">
                <a:gamma/>
                <a:shade val="60000"/>
                <a:invGamma/>
              </a:schemeClr>
            </a:prstShdw>
          </a:effectLst>
        </p:spPr>
        <p:txBody>
          <a:bodyPr wrap="none" anchor="ctr"/>
          <a:lstStyle/>
          <a:p>
            <a:pPr algn="ctr" eaLnBrk="0" hangingPunct="0">
              <a:defRPr/>
            </a:pPr>
            <a:r>
              <a:rPr lang="de-DE" sz="1400">
                <a:latin typeface="Tahoma" pitchFamily="34" charset="0"/>
              </a:rPr>
              <a:t>Tm</a:t>
            </a:r>
            <a:endParaRPr lang="de-DE" sz="1800" b="0">
              <a:latin typeface="Tahoma" pitchFamily="34" charset="0"/>
            </a:endParaRPr>
          </a:p>
          <a:p>
            <a:pPr algn="ctr" eaLnBrk="0" hangingPunct="0">
              <a:defRPr/>
            </a:pPr>
            <a:r>
              <a:rPr lang="de-DE" sz="900" b="0">
                <a:latin typeface="Tahoma" pitchFamily="34" charset="0"/>
              </a:rPr>
              <a:t>69 </a:t>
            </a:r>
            <a:r>
              <a:rPr lang="de-DE" sz="1000" b="0">
                <a:latin typeface="Tahoma" pitchFamily="34" charset="0"/>
              </a:rPr>
              <a:t>     </a:t>
            </a:r>
          </a:p>
        </p:txBody>
      </p:sp>
      <p:sp>
        <p:nvSpPr>
          <p:cNvPr id="1223779" name="Rectangle 99"/>
          <p:cNvSpPr>
            <a:spLocks noChangeArrowheads="1"/>
          </p:cNvSpPr>
          <p:nvPr/>
        </p:nvSpPr>
        <p:spPr bwMode="auto">
          <a:xfrm>
            <a:off x="6580188" y="5114925"/>
            <a:ext cx="463550" cy="649288"/>
          </a:xfrm>
          <a:prstGeom prst="rect">
            <a:avLst/>
          </a:prstGeom>
          <a:solidFill>
            <a:schemeClr val="folHlink"/>
          </a:solidFill>
          <a:ln w="9525">
            <a:solidFill>
              <a:schemeClr val="tx1"/>
            </a:solidFill>
            <a:miter lim="800000"/>
            <a:headEnd/>
            <a:tailEnd/>
          </a:ln>
          <a:effectLst>
            <a:prstShdw prst="shdw17" dist="17961" dir="2700000">
              <a:schemeClr val="tx1">
                <a:gamma/>
                <a:shade val="60000"/>
                <a:invGamma/>
              </a:schemeClr>
            </a:prstShdw>
          </a:effectLst>
        </p:spPr>
        <p:txBody>
          <a:bodyPr wrap="none" anchor="ctr"/>
          <a:lstStyle/>
          <a:p>
            <a:pPr algn="ctr" eaLnBrk="0" hangingPunct="0">
              <a:defRPr/>
            </a:pPr>
            <a:r>
              <a:rPr lang="de-DE" sz="1400">
                <a:latin typeface="Tahoma" pitchFamily="34" charset="0"/>
              </a:rPr>
              <a:t>Er</a:t>
            </a:r>
            <a:endParaRPr lang="de-DE" sz="1800" b="0">
              <a:latin typeface="Tahoma" pitchFamily="34" charset="0"/>
            </a:endParaRPr>
          </a:p>
          <a:p>
            <a:pPr algn="ctr" eaLnBrk="0" hangingPunct="0">
              <a:defRPr/>
            </a:pPr>
            <a:r>
              <a:rPr lang="de-DE" sz="900" b="0">
                <a:latin typeface="Tahoma" pitchFamily="34" charset="0"/>
              </a:rPr>
              <a:t>68</a:t>
            </a:r>
            <a:r>
              <a:rPr lang="de-DE" sz="1000" b="0">
                <a:latin typeface="Tahoma" pitchFamily="34" charset="0"/>
              </a:rPr>
              <a:t>     </a:t>
            </a:r>
          </a:p>
        </p:txBody>
      </p:sp>
      <p:sp>
        <p:nvSpPr>
          <p:cNvPr id="1223780" name="Rectangle 100"/>
          <p:cNvSpPr>
            <a:spLocks noChangeArrowheads="1"/>
          </p:cNvSpPr>
          <p:nvPr/>
        </p:nvSpPr>
        <p:spPr bwMode="auto">
          <a:xfrm>
            <a:off x="6094413" y="5114925"/>
            <a:ext cx="463550" cy="649288"/>
          </a:xfrm>
          <a:prstGeom prst="rect">
            <a:avLst/>
          </a:prstGeom>
          <a:solidFill>
            <a:schemeClr val="folHlink"/>
          </a:solidFill>
          <a:ln w="9525">
            <a:solidFill>
              <a:schemeClr val="tx1"/>
            </a:solidFill>
            <a:miter lim="800000"/>
            <a:headEnd/>
            <a:tailEnd/>
          </a:ln>
          <a:effectLst>
            <a:prstShdw prst="shdw17" dist="17961" dir="2700000">
              <a:schemeClr val="tx1">
                <a:gamma/>
                <a:shade val="60000"/>
                <a:invGamma/>
              </a:schemeClr>
            </a:prstShdw>
          </a:effectLst>
        </p:spPr>
        <p:txBody>
          <a:bodyPr wrap="none" anchor="ctr"/>
          <a:lstStyle/>
          <a:p>
            <a:pPr algn="ctr" eaLnBrk="0" hangingPunct="0">
              <a:defRPr/>
            </a:pPr>
            <a:r>
              <a:rPr lang="de-DE" sz="1400">
                <a:latin typeface="Tahoma" pitchFamily="34" charset="0"/>
              </a:rPr>
              <a:t>Ho</a:t>
            </a:r>
            <a:endParaRPr lang="de-DE" sz="1800" b="0">
              <a:latin typeface="Tahoma" pitchFamily="34" charset="0"/>
            </a:endParaRPr>
          </a:p>
          <a:p>
            <a:pPr algn="ctr" eaLnBrk="0" hangingPunct="0">
              <a:defRPr/>
            </a:pPr>
            <a:r>
              <a:rPr lang="de-DE" sz="900" b="0">
                <a:latin typeface="Tahoma" pitchFamily="34" charset="0"/>
              </a:rPr>
              <a:t>67 </a:t>
            </a:r>
            <a:r>
              <a:rPr lang="de-DE" sz="1000" b="0">
                <a:latin typeface="Tahoma" pitchFamily="34" charset="0"/>
              </a:rPr>
              <a:t>     </a:t>
            </a:r>
          </a:p>
        </p:txBody>
      </p:sp>
      <p:sp>
        <p:nvSpPr>
          <p:cNvPr id="1223781" name="Rectangle 101"/>
          <p:cNvSpPr>
            <a:spLocks noChangeArrowheads="1"/>
          </p:cNvSpPr>
          <p:nvPr/>
        </p:nvSpPr>
        <p:spPr bwMode="auto">
          <a:xfrm>
            <a:off x="2192338" y="5114925"/>
            <a:ext cx="463550" cy="649288"/>
          </a:xfrm>
          <a:prstGeom prst="rect">
            <a:avLst/>
          </a:prstGeom>
          <a:solidFill>
            <a:schemeClr val="folHlink"/>
          </a:solidFill>
          <a:ln w="9525">
            <a:solidFill>
              <a:schemeClr val="tx1"/>
            </a:solidFill>
            <a:miter lim="800000"/>
            <a:headEnd/>
            <a:tailEnd/>
          </a:ln>
          <a:effectLst>
            <a:prstShdw prst="shdw17" dist="17961" dir="2700000">
              <a:schemeClr val="tx1">
                <a:gamma/>
                <a:shade val="60000"/>
                <a:invGamma/>
              </a:schemeClr>
            </a:prstShdw>
          </a:effectLst>
        </p:spPr>
        <p:txBody>
          <a:bodyPr wrap="none" anchor="ctr"/>
          <a:lstStyle/>
          <a:p>
            <a:pPr algn="ctr" eaLnBrk="0" hangingPunct="0">
              <a:defRPr/>
            </a:pPr>
            <a:r>
              <a:rPr lang="de-DE" sz="1400" dirty="0">
                <a:latin typeface="Tahoma" pitchFamily="34" charset="0"/>
              </a:rPr>
              <a:t>Pr</a:t>
            </a:r>
            <a:endParaRPr lang="de-DE" sz="1800" b="0" dirty="0">
              <a:latin typeface="Tahoma" pitchFamily="34" charset="0"/>
            </a:endParaRPr>
          </a:p>
          <a:p>
            <a:pPr algn="ctr" eaLnBrk="0" hangingPunct="0">
              <a:defRPr/>
            </a:pPr>
            <a:r>
              <a:rPr lang="de-DE" sz="900" b="0" dirty="0">
                <a:latin typeface="Tahoma" pitchFamily="34" charset="0"/>
              </a:rPr>
              <a:t>59 </a:t>
            </a:r>
            <a:r>
              <a:rPr lang="de-DE" sz="1000" b="0" dirty="0">
                <a:latin typeface="Tahoma" pitchFamily="34" charset="0"/>
              </a:rPr>
              <a:t>     </a:t>
            </a:r>
          </a:p>
        </p:txBody>
      </p:sp>
      <p:sp>
        <p:nvSpPr>
          <p:cNvPr id="1223782" name="Rectangle 102"/>
          <p:cNvSpPr>
            <a:spLocks noChangeArrowheads="1"/>
          </p:cNvSpPr>
          <p:nvPr/>
        </p:nvSpPr>
        <p:spPr bwMode="auto">
          <a:xfrm>
            <a:off x="5113338" y="5114925"/>
            <a:ext cx="460375" cy="649288"/>
          </a:xfrm>
          <a:prstGeom prst="rect">
            <a:avLst/>
          </a:prstGeom>
          <a:solidFill>
            <a:schemeClr val="folHlink"/>
          </a:solidFill>
          <a:ln w="9525">
            <a:solidFill>
              <a:schemeClr val="tx1"/>
            </a:solidFill>
            <a:miter lim="800000"/>
            <a:headEnd/>
            <a:tailEnd/>
          </a:ln>
          <a:effectLst>
            <a:prstShdw prst="shdw17" dist="17961" dir="2700000">
              <a:schemeClr val="tx1">
                <a:gamma/>
                <a:shade val="60000"/>
                <a:invGamma/>
              </a:schemeClr>
            </a:prstShdw>
          </a:effectLst>
        </p:spPr>
        <p:txBody>
          <a:bodyPr wrap="none" anchor="ctr"/>
          <a:lstStyle/>
          <a:p>
            <a:pPr algn="ctr" eaLnBrk="0" hangingPunct="0">
              <a:defRPr/>
            </a:pPr>
            <a:r>
              <a:rPr lang="de-DE" sz="1400">
                <a:latin typeface="Tahoma" pitchFamily="34" charset="0"/>
              </a:rPr>
              <a:t>Tb</a:t>
            </a:r>
            <a:endParaRPr lang="de-DE" sz="1800" b="0">
              <a:latin typeface="Tahoma" pitchFamily="34" charset="0"/>
            </a:endParaRPr>
          </a:p>
          <a:p>
            <a:pPr algn="ctr" eaLnBrk="0" hangingPunct="0">
              <a:defRPr/>
            </a:pPr>
            <a:r>
              <a:rPr lang="de-DE" sz="900" b="0">
                <a:latin typeface="Tahoma" pitchFamily="34" charset="0"/>
              </a:rPr>
              <a:t>65</a:t>
            </a:r>
            <a:r>
              <a:rPr lang="de-DE" sz="1000" b="0">
                <a:latin typeface="Tahoma" pitchFamily="34" charset="0"/>
              </a:rPr>
              <a:t>    </a:t>
            </a:r>
          </a:p>
        </p:txBody>
      </p:sp>
      <p:sp>
        <p:nvSpPr>
          <p:cNvPr id="1223783" name="Rectangle 103"/>
          <p:cNvSpPr>
            <a:spLocks noChangeArrowheads="1"/>
          </p:cNvSpPr>
          <p:nvPr/>
        </p:nvSpPr>
        <p:spPr bwMode="auto">
          <a:xfrm>
            <a:off x="5602288" y="5114925"/>
            <a:ext cx="465137" cy="649288"/>
          </a:xfrm>
          <a:prstGeom prst="rect">
            <a:avLst/>
          </a:prstGeom>
          <a:solidFill>
            <a:schemeClr val="folHlink"/>
          </a:solidFill>
          <a:ln w="9525">
            <a:solidFill>
              <a:schemeClr val="tx1"/>
            </a:solidFill>
            <a:miter lim="800000"/>
            <a:headEnd/>
            <a:tailEnd/>
          </a:ln>
          <a:effectLst>
            <a:prstShdw prst="shdw17" dist="17961" dir="2700000">
              <a:schemeClr val="tx1">
                <a:gamma/>
                <a:shade val="60000"/>
                <a:invGamma/>
              </a:schemeClr>
            </a:prstShdw>
          </a:effectLst>
        </p:spPr>
        <p:txBody>
          <a:bodyPr wrap="none" anchor="ctr"/>
          <a:lstStyle/>
          <a:p>
            <a:pPr algn="ctr" eaLnBrk="0" hangingPunct="0">
              <a:defRPr/>
            </a:pPr>
            <a:r>
              <a:rPr lang="de-DE" sz="1400">
                <a:latin typeface="Tahoma" pitchFamily="34" charset="0"/>
              </a:rPr>
              <a:t>Dy</a:t>
            </a:r>
            <a:endParaRPr lang="de-DE" sz="1800" b="0">
              <a:latin typeface="Tahoma" pitchFamily="34" charset="0"/>
            </a:endParaRPr>
          </a:p>
          <a:p>
            <a:pPr algn="ctr" eaLnBrk="0" hangingPunct="0">
              <a:defRPr/>
            </a:pPr>
            <a:r>
              <a:rPr lang="de-DE" sz="900" b="0">
                <a:latin typeface="Tahoma" pitchFamily="34" charset="0"/>
              </a:rPr>
              <a:t>66 </a:t>
            </a:r>
            <a:r>
              <a:rPr lang="de-DE" sz="1000" b="0">
                <a:latin typeface="Tahoma" pitchFamily="34" charset="0"/>
              </a:rPr>
              <a:t>     </a:t>
            </a:r>
          </a:p>
        </p:txBody>
      </p:sp>
      <p:sp>
        <p:nvSpPr>
          <p:cNvPr id="1223784" name="Rectangle 104"/>
          <p:cNvSpPr>
            <a:spLocks noChangeArrowheads="1"/>
          </p:cNvSpPr>
          <p:nvPr/>
        </p:nvSpPr>
        <p:spPr bwMode="auto">
          <a:xfrm>
            <a:off x="2674938" y="5114925"/>
            <a:ext cx="465137" cy="649288"/>
          </a:xfrm>
          <a:prstGeom prst="rect">
            <a:avLst/>
          </a:prstGeom>
          <a:solidFill>
            <a:schemeClr val="folHlink"/>
          </a:solidFill>
          <a:ln w="9525">
            <a:solidFill>
              <a:schemeClr val="tx1"/>
            </a:solidFill>
            <a:miter lim="800000"/>
            <a:headEnd/>
            <a:tailEnd/>
          </a:ln>
          <a:effectLst>
            <a:prstShdw prst="shdw17" dist="17961" dir="2700000">
              <a:schemeClr val="tx1">
                <a:gamma/>
                <a:shade val="60000"/>
                <a:invGamma/>
              </a:schemeClr>
            </a:prstShdw>
          </a:effectLst>
        </p:spPr>
        <p:txBody>
          <a:bodyPr wrap="none" anchor="ctr"/>
          <a:lstStyle/>
          <a:p>
            <a:pPr algn="ctr" eaLnBrk="0" hangingPunct="0">
              <a:defRPr/>
            </a:pPr>
            <a:r>
              <a:rPr lang="de-DE" sz="1400">
                <a:latin typeface="Tahoma" pitchFamily="34" charset="0"/>
              </a:rPr>
              <a:t>Nd</a:t>
            </a:r>
            <a:endParaRPr lang="de-DE" sz="1800" b="0">
              <a:latin typeface="Tahoma" pitchFamily="34" charset="0"/>
            </a:endParaRPr>
          </a:p>
          <a:p>
            <a:pPr algn="ctr" eaLnBrk="0" hangingPunct="0">
              <a:defRPr/>
            </a:pPr>
            <a:r>
              <a:rPr lang="de-DE" sz="900" b="0">
                <a:latin typeface="Tahoma" pitchFamily="34" charset="0"/>
              </a:rPr>
              <a:t>60 </a:t>
            </a:r>
            <a:r>
              <a:rPr lang="de-DE" sz="1000" b="0">
                <a:latin typeface="Tahoma" pitchFamily="34" charset="0"/>
              </a:rPr>
              <a:t>     </a:t>
            </a:r>
          </a:p>
        </p:txBody>
      </p:sp>
      <p:sp>
        <p:nvSpPr>
          <p:cNvPr id="1223785" name="Rectangle 105"/>
          <p:cNvSpPr>
            <a:spLocks noChangeArrowheads="1"/>
          </p:cNvSpPr>
          <p:nvPr/>
        </p:nvSpPr>
        <p:spPr bwMode="auto">
          <a:xfrm>
            <a:off x="4621213" y="5114925"/>
            <a:ext cx="463550" cy="649288"/>
          </a:xfrm>
          <a:prstGeom prst="rect">
            <a:avLst/>
          </a:prstGeom>
          <a:solidFill>
            <a:schemeClr val="folHlink"/>
          </a:solidFill>
          <a:ln w="9525">
            <a:solidFill>
              <a:schemeClr val="tx1"/>
            </a:solidFill>
            <a:miter lim="800000"/>
            <a:headEnd/>
            <a:tailEnd/>
          </a:ln>
          <a:effectLst>
            <a:prstShdw prst="shdw17" dist="17961" dir="2700000">
              <a:schemeClr val="tx1">
                <a:gamma/>
                <a:shade val="60000"/>
                <a:invGamma/>
              </a:schemeClr>
            </a:prstShdw>
          </a:effectLst>
        </p:spPr>
        <p:txBody>
          <a:bodyPr wrap="none" anchor="ctr"/>
          <a:lstStyle/>
          <a:p>
            <a:pPr algn="ctr" eaLnBrk="0" hangingPunct="0">
              <a:defRPr/>
            </a:pPr>
            <a:r>
              <a:rPr lang="de-DE" sz="1400">
                <a:latin typeface="Tahoma" pitchFamily="34" charset="0"/>
              </a:rPr>
              <a:t>Gd</a:t>
            </a:r>
            <a:endParaRPr lang="de-DE" sz="1800" b="0">
              <a:latin typeface="Tahoma" pitchFamily="34" charset="0"/>
            </a:endParaRPr>
          </a:p>
          <a:p>
            <a:pPr algn="ctr" eaLnBrk="0" hangingPunct="0">
              <a:defRPr/>
            </a:pPr>
            <a:r>
              <a:rPr lang="de-DE" sz="900" b="0">
                <a:latin typeface="Tahoma" pitchFamily="34" charset="0"/>
              </a:rPr>
              <a:t>64 </a:t>
            </a:r>
            <a:r>
              <a:rPr lang="de-DE" sz="1000" b="0">
                <a:latin typeface="Tahoma" pitchFamily="34" charset="0"/>
              </a:rPr>
              <a:t>     </a:t>
            </a:r>
          </a:p>
        </p:txBody>
      </p:sp>
      <p:sp>
        <p:nvSpPr>
          <p:cNvPr id="1223786" name="Rectangle 106"/>
          <p:cNvSpPr>
            <a:spLocks noChangeArrowheads="1"/>
          </p:cNvSpPr>
          <p:nvPr/>
        </p:nvSpPr>
        <p:spPr bwMode="auto">
          <a:xfrm>
            <a:off x="8040688" y="5114925"/>
            <a:ext cx="465137" cy="649288"/>
          </a:xfrm>
          <a:prstGeom prst="rect">
            <a:avLst/>
          </a:prstGeom>
          <a:solidFill>
            <a:schemeClr val="bg1"/>
          </a:solidFill>
          <a:ln w="9525">
            <a:solidFill>
              <a:schemeClr val="tx1"/>
            </a:solidFill>
            <a:miter lim="800000"/>
            <a:headEnd/>
            <a:tailEnd/>
          </a:ln>
          <a:effectLst>
            <a:prstShdw prst="shdw17" dist="17961" dir="2700000">
              <a:schemeClr val="tx1">
                <a:gamma/>
                <a:shade val="60000"/>
                <a:invGamma/>
              </a:schemeClr>
            </a:prstShdw>
          </a:effectLst>
        </p:spPr>
        <p:txBody>
          <a:bodyPr wrap="none" anchor="ctr"/>
          <a:lstStyle/>
          <a:p>
            <a:pPr algn="ctr" eaLnBrk="0" hangingPunct="0">
              <a:defRPr/>
            </a:pPr>
            <a:endParaRPr lang="de-DE" sz="1000" b="0" dirty="0">
              <a:latin typeface="Tahoma" pitchFamily="34" charset="0"/>
            </a:endParaRPr>
          </a:p>
        </p:txBody>
      </p:sp>
      <p:sp>
        <p:nvSpPr>
          <p:cNvPr id="1223787" name="Rectangle 107"/>
          <p:cNvSpPr>
            <a:spLocks noChangeArrowheads="1"/>
          </p:cNvSpPr>
          <p:nvPr/>
        </p:nvSpPr>
        <p:spPr bwMode="auto">
          <a:xfrm>
            <a:off x="3167063" y="5114925"/>
            <a:ext cx="465137" cy="649288"/>
          </a:xfrm>
          <a:prstGeom prst="rect">
            <a:avLst/>
          </a:prstGeom>
          <a:solidFill>
            <a:schemeClr val="bg1"/>
          </a:solidFill>
          <a:ln w="9525">
            <a:solidFill>
              <a:schemeClr val="tx1"/>
            </a:solidFill>
            <a:miter lim="800000"/>
            <a:headEnd/>
            <a:tailEnd/>
          </a:ln>
          <a:effectLst>
            <a:prstShdw prst="shdw17" dist="17961" dir="2700000">
              <a:schemeClr val="tx1">
                <a:gamma/>
                <a:shade val="60000"/>
                <a:invGamma/>
              </a:schemeClr>
            </a:prstShdw>
          </a:effectLst>
        </p:spPr>
        <p:txBody>
          <a:bodyPr wrap="none" anchor="ctr"/>
          <a:lstStyle/>
          <a:p>
            <a:pPr algn="ctr" eaLnBrk="0" hangingPunct="0">
              <a:defRPr/>
            </a:pPr>
            <a:endParaRPr lang="de-DE" sz="1000" b="0" dirty="0">
              <a:latin typeface="Tahoma" pitchFamily="34" charset="0"/>
            </a:endParaRPr>
          </a:p>
        </p:txBody>
      </p:sp>
      <p:sp>
        <p:nvSpPr>
          <p:cNvPr id="1223788" name="Rectangle 108"/>
          <p:cNvSpPr>
            <a:spLocks noChangeArrowheads="1"/>
          </p:cNvSpPr>
          <p:nvPr/>
        </p:nvSpPr>
        <p:spPr bwMode="auto">
          <a:xfrm>
            <a:off x="4151313" y="5114925"/>
            <a:ext cx="465137" cy="649288"/>
          </a:xfrm>
          <a:prstGeom prst="rect">
            <a:avLst/>
          </a:prstGeom>
          <a:solidFill>
            <a:schemeClr val="folHlink"/>
          </a:solidFill>
          <a:ln w="9525">
            <a:solidFill>
              <a:schemeClr val="tx1"/>
            </a:solidFill>
            <a:miter lim="800000"/>
            <a:headEnd/>
            <a:tailEnd/>
          </a:ln>
          <a:effectLst>
            <a:prstShdw prst="shdw17" dist="17961" dir="2700000">
              <a:schemeClr val="tx1">
                <a:gamma/>
                <a:shade val="60000"/>
                <a:invGamma/>
              </a:schemeClr>
            </a:prstShdw>
          </a:effectLst>
        </p:spPr>
        <p:txBody>
          <a:bodyPr wrap="none" anchor="ctr"/>
          <a:lstStyle/>
          <a:p>
            <a:pPr algn="ctr" eaLnBrk="0" hangingPunct="0">
              <a:defRPr/>
            </a:pPr>
            <a:r>
              <a:rPr lang="de-DE" sz="1400">
                <a:latin typeface="Tahoma" pitchFamily="34" charset="0"/>
              </a:rPr>
              <a:t>Eu</a:t>
            </a:r>
            <a:endParaRPr lang="de-DE" sz="1800" b="0">
              <a:latin typeface="Tahoma" pitchFamily="34" charset="0"/>
            </a:endParaRPr>
          </a:p>
          <a:p>
            <a:pPr algn="ctr" eaLnBrk="0" hangingPunct="0">
              <a:defRPr/>
            </a:pPr>
            <a:r>
              <a:rPr lang="de-DE" sz="900" b="0">
                <a:latin typeface="Tahoma" pitchFamily="34" charset="0"/>
              </a:rPr>
              <a:t>63 </a:t>
            </a:r>
            <a:r>
              <a:rPr lang="de-DE" sz="1000" b="0">
                <a:latin typeface="Tahoma" pitchFamily="34" charset="0"/>
              </a:rPr>
              <a:t>     </a:t>
            </a:r>
          </a:p>
        </p:txBody>
      </p:sp>
      <p:sp>
        <p:nvSpPr>
          <p:cNvPr id="9329" name="Rectangle 61"/>
          <p:cNvSpPr>
            <a:spLocks noChangeArrowheads="1"/>
          </p:cNvSpPr>
          <p:nvPr/>
        </p:nvSpPr>
        <p:spPr bwMode="auto">
          <a:xfrm>
            <a:off x="2093913" y="3802063"/>
            <a:ext cx="466725" cy="566737"/>
          </a:xfrm>
          <a:prstGeom prst="rect">
            <a:avLst/>
          </a:prstGeom>
          <a:solidFill>
            <a:schemeClr val="bg1"/>
          </a:solidFill>
          <a:ln w="9525">
            <a:solidFill>
              <a:schemeClr val="tx1"/>
            </a:solidFill>
            <a:miter lim="800000"/>
            <a:headEnd/>
            <a:tailEnd/>
          </a:ln>
          <a:effectLst>
            <a:prstShdw prst="shdw17" dist="17961" dir="2700000">
              <a:schemeClr val="bg2"/>
            </a:prstShdw>
          </a:effectLst>
        </p:spPr>
        <p:txBody>
          <a:bodyPr wrap="none" anchor="ctr"/>
          <a:lstStyle/>
          <a:p>
            <a:pPr eaLnBrk="0" hangingPunct="0"/>
            <a:endParaRPr lang="de-DE" sz="1000" b="0">
              <a:latin typeface="Tahoma" pitchFamily="34" charset="0"/>
            </a:endParaRPr>
          </a:p>
        </p:txBody>
      </p:sp>
      <p:sp>
        <p:nvSpPr>
          <p:cNvPr id="9330" name="Rectangle 80"/>
          <p:cNvSpPr>
            <a:spLocks noChangeArrowheads="1"/>
          </p:cNvSpPr>
          <p:nvPr/>
        </p:nvSpPr>
        <p:spPr bwMode="auto">
          <a:xfrm>
            <a:off x="1590675" y="3810000"/>
            <a:ext cx="466725" cy="566738"/>
          </a:xfrm>
          <a:prstGeom prst="rect">
            <a:avLst/>
          </a:prstGeom>
          <a:solidFill>
            <a:schemeClr val="bg1"/>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endParaRPr lang="de-DE" sz="1000" b="0">
              <a:latin typeface="Tahoma" pitchFamily="34" charset="0"/>
            </a:endParaRPr>
          </a:p>
        </p:txBody>
      </p:sp>
      <p:sp>
        <p:nvSpPr>
          <p:cNvPr id="9331" name="Rectangle 62"/>
          <p:cNvSpPr>
            <a:spLocks noChangeArrowheads="1"/>
          </p:cNvSpPr>
          <p:nvPr/>
        </p:nvSpPr>
        <p:spPr bwMode="auto">
          <a:xfrm>
            <a:off x="2590800" y="3810000"/>
            <a:ext cx="457200" cy="566738"/>
          </a:xfrm>
          <a:prstGeom prst="rect">
            <a:avLst/>
          </a:prstGeom>
          <a:solidFill>
            <a:schemeClr val="bg1"/>
          </a:solidFill>
          <a:ln w="12700">
            <a:solidFill>
              <a:schemeClr val="tx1"/>
            </a:solidFill>
            <a:miter lim="800000"/>
            <a:headEnd/>
            <a:tailEnd/>
          </a:ln>
          <a:effectLst>
            <a:prstShdw prst="shdw17" dist="17961" dir="2700000">
              <a:schemeClr val="bg2"/>
            </a:prstShdw>
          </a:effectLst>
        </p:spPr>
        <p:txBody>
          <a:bodyPr wrap="none" anchor="ctr"/>
          <a:lstStyle/>
          <a:p>
            <a:pPr algn="ctr" eaLnBrk="0" hangingPunct="0"/>
            <a:endParaRPr lang="de-DE" sz="1000" b="0">
              <a:latin typeface="Tahoma" pitchFamily="34" charset="0"/>
            </a:endParaRPr>
          </a:p>
        </p:txBody>
      </p:sp>
      <p:sp>
        <p:nvSpPr>
          <p:cNvPr id="9332" name="Rectangle 60"/>
          <p:cNvSpPr>
            <a:spLocks noChangeArrowheads="1"/>
          </p:cNvSpPr>
          <p:nvPr/>
        </p:nvSpPr>
        <p:spPr bwMode="auto">
          <a:xfrm>
            <a:off x="3557588" y="3810000"/>
            <a:ext cx="474662" cy="566738"/>
          </a:xfrm>
          <a:prstGeom prst="rect">
            <a:avLst/>
          </a:prstGeom>
          <a:solidFill>
            <a:schemeClr val="bg1"/>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endParaRPr lang="de-DE" sz="1000" b="0">
              <a:latin typeface="Tahoma" pitchFamily="34" charset="0"/>
            </a:endParaRPr>
          </a:p>
        </p:txBody>
      </p:sp>
      <p:sp>
        <p:nvSpPr>
          <p:cNvPr id="9333" name="Rectangle 62"/>
          <p:cNvSpPr>
            <a:spLocks noChangeArrowheads="1"/>
          </p:cNvSpPr>
          <p:nvPr/>
        </p:nvSpPr>
        <p:spPr bwMode="auto">
          <a:xfrm>
            <a:off x="3072384" y="3810000"/>
            <a:ext cx="457200" cy="566738"/>
          </a:xfrm>
          <a:prstGeom prst="rect">
            <a:avLst/>
          </a:prstGeom>
          <a:solidFill>
            <a:schemeClr val="bg1"/>
          </a:solidFill>
          <a:ln w="12700">
            <a:solidFill>
              <a:schemeClr val="tx1"/>
            </a:solidFill>
            <a:miter lim="800000"/>
            <a:headEnd/>
            <a:tailEnd/>
          </a:ln>
          <a:effectLst>
            <a:prstShdw prst="shdw17" dist="17961" dir="2700000">
              <a:schemeClr val="bg2"/>
            </a:prstShdw>
          </a:effectLst>
        </p:spPr>
        <p:txBody>
          <a:bodyPr wrap="none" anchor="ctr"/>
          <a:lstStyle/>
          <a:p>
            <a:pPr algn="ctr" eaLnBrk="0" hangingPunct="0"/>
            <a:endParaRPr lang="de-DE" sz="1000" b="0">
              <a:latin typeface="Tahoma" pitchFamily="34" charset="0"/>
            </a:endParaRPr>
          </a:p>
        </p:txBody>
      </p:sp>
      <p:sp>
        <p:nvSpPr>
          <p:cNvPr id="9334" name="Rectangle 60"/>
          <p:cNvSpPr>
            <a:spLocks noChangeArrowheads="1"/>
          </p:cNvSpPr>
          <p:nvPr/>
        </p:nvSpPr>
        <p:spPr bwMode="auto">
          <a:xfrm>
            <a:off x="4038600" y="3810000"/>
            <a:ext cx="476250" cy="566738"/>
          </a:xfrm>
          <a:prstGeom prst="rect">
            <a:avLst/>
          </a:prstGeom>
          <a:solidFill>
            <a:schemeClr val="bg1"/>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endParaRPr lang="de-DE" sz="1000" b="0">
              <a:latin typeface="Tahoma" pitchFamily="34" charset="0"/>
            </a:endParaRPr>
          </a:p>
        </p:txBody>
      </p:sp>
      <p:sp>
        <p:nvSpPr>
          <p:cNvPr id="9335" name="Rectangle 60"/>
          <p:cNvSpPr>
            <a:spLocks noChangeArrowheads="1"/>
          </p:cNvSpPr>
          <p:nvPr/>
        </p:nvSpPr>
        <p:spPr bwMode="auto">
          <a:xfrm>
            <a:off x="4545013" y="3810000"/>
            <a:ext cx="474662" cy="566738"/>
          </a:xfrm>
          <a:prstGeom prst="rect">
            <a:avLst/>
          </a:prstGeom>
          <a:solidFill>
            <a:schemeClr val="bg1"/>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endParaRPr lang="de-DE" sz="1000" b="0">
              <a:latin typeface="Tahoma" pitchFamily="34" charset="0"/>
            </a:endParaRPr>
          </a:p>
        </p:txBody>
      </p:sp>
      <p:sp>
        <p:nvSpPr>
          <p:cNvPr id="9336" name="Rectangle 60"/>
          <p:cNvSpPr>
            <a:spLocks noChangeArrowheads="1"/>
          </p:cNvSpPr>
          <p:nvPr/>
        </p:nvSpPr>
        <p:spPr bwMode="auto">
          <a:xfrm>
            <a:off x="5048250" y="3810000"/>
            <a:ext cx="474663" cy="566738"/>
          </a:xfrm>
          <a:prstGeom prst="rect">
            <a:avLst/>
          </a:prstGeom>
          <a:solidFill>
            <a:schemeClr val="bg1"/>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endParaRPr lang="de-DE" sz="1000" b="0">
              <a:latin typeface="Tahoma" pitchFamily="34" charset="0"/>
            </a:endParaRPr>
          </a:p>
        </p:txBody>
      </p:sp>
      <p:sp>
        <p:nvSpPr>
          <p:cNvPr id="9337" name="Rectangle 60"/>
          <p:cNvSpPr>
            <a:spLocks noChangeArrowheads="1"/>
          </p:cNvSpPr>
          <p:nvPr/>
        </p:nvSpPr>
        <p:spPr bwMode="auto">
          <a:xfrm>
            <a:off x="5541963" y="3810000"/>
            <a:ext cx="474662" cy="566738"/>
          </a:xfrm>
          <a:prstGeom prst="rect">
            <a:avLst/>
          </a:prstGeom>
          <a:solidFill>
            <a:schemeClr val="bg1"/>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endParaRPr lang="de-DE" sz="1000" b="0">
              <a:latin typeface="Tahoma" pitchFamily="34" charset="0"/>
            </a:endParaRPr>
          </a:p>
        </p:txBody>
      </p:sp>
      <p:sp>
        <p:nvSpPr>
          <p:cNvPr id="9338" name="Rectangle 60"/>
          <p:cNvSpPr>
            <a:spLocks noChangeArrowheads="1"/>
          </p:cNvSpPr>
          <p:nvPr/>
        </p:nvSpPr>
        <p:spPr bwMode="auto">
          <a:xfrm>
            <a:off x="6019800" y="3810000"/>
            <a:ext cx="476250" cy="566738"/>
          </a:xfrm>
          <a:prstGeom prst="rect">
            <a:avLst/>
          </a:prstGeom>
          <a:solidFill>
            <a:schemeClr val="bg1"/>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endParaRPr lang="de-DE" sz="1000" b="0">
              <a:latin typeface="Tahoma" pitchFamily="34" charset="0"/>
            </a:endParaRPr>
          </a:p>
        </p:txBody>
      </p:sp>
      <p:sp>
        <p:nvSpPr>
          <p:cNvPr id="9339" name="Rectangle 60"/>
          <p:cNvSpPr>
            <a:spLocks noChangeArrowheads="1"/>
          </p:cNvSpPr>
          <p:nvPr/>
        </p:nvSpPr>
        <p:spPr bwMode="auto">
          <a:xfrm>
            <a:off x="6519863" y="3810000"/>
            <a:ext cx="474662" cy="566738"/>
          </a:xfrm>
          <a:prstGeom prst="rect">
            <a:avLst/>
          </a:prstGeom>
          <a:solidFill>
            <a:schemeClr val="bg1"/>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endParaRPr lang="de-DE" sz="1000" b="0">
              <a:latin typeface="Tahoma" pitchFamily="34" charset="0"/>
            </a:endParaRPr>
          </a:p>
        </p:txBody>
      </p:sp>
      <p:sp>
        <p:nvSpPr>
          <p:cNvPr id="9340" name="Rectangle 60"/>
          <p:cNvSpPr>
            <a:spLocks noChangeArrowheads="1"/>
          </p:cNvSpPr>
          <p:nvPr/>
        </p:nvSpPr>
        <p:spPr bwMode="auto">
          <a:xfrm>
            <a:off x="8001000" y="3810000"/>
            <a:ext cx="476250" cy="566738"/>
          </a:xfrm>
          <a:prstGeom prst="rect">
            <a:avLst/>
          </a:prstGeom>
          <a:solidFill>
            <a:schemeClr val="bg1"/>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endParaRPr lang="de-DE" sz="1000" b="0">
              <a:latin typeface="Tahoma" pitchFamily="34" charset="0"/>
            </a:endParaRPr>
          </a:p>
        </p:txBody>
      </p:sp>
      <p:sp>
        <p:nvSpPr>
          <p:cNvPr id="9341" name="Rectangle 60"/>
          <p:cNvSpPr>
            <a:spLocks noChangeArrowheads="1"/>
          </p:cNvSpPr>
          <p:nvPr/>
        </p:nvSpPr>
        <p:spPr bwMode="auto">
          <a:xfrm>
            <a:off x="7516813" y="3810000"/>
            <a:ext cx="474662" cy="566738"/>
          </a:xfrm>
          <a:prstGeom prst="rect">
            <a:avLst/>
          </a:prstGeom>
          <a:solidFill>
            <a:schemeClr val="bg1"/>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endParaRPr lang="de-DE" sz="1000" b="0">
              <a:latin typeface="Tahoma" pitchFamily="34" charset="0"/>
            </a:endParaRPr>
          </a:p>
        </p:txBody>
      </p:sp>
      <p:sp>
        <p:nvSpPr>
          <p:cNvPr id="9342" name="Rectangle 60"/>
          <p:cNvSpPr>
            <a:spLocks noChangeArrowheads="1"/>
          </p:cNvSpPr>
          <p:nvPr/>
        </p:nvSpPr>
        <p:spPr bwMode="auto">
          <a:xfrm>
            <a:off x="7010400" y="3810000"/>
            <a:ext cx="476250" cy="566738"/>
          </a:xfrm>
          <a:prstGeom prst="rect">
            <a:avLst/>
          </a:prstGeom>
          <a:solidFill>
            <a:schemeClr val="bg1"/>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endParaRPr lang="de-DE" sz="1000" b="0">
              <a:latin typeface="Tahoma" pitchFamily="34" charset="0"/>
            </a:endParaRPr>
          </a:p>
        </p:txBody>
      </p:sp>
      <p:sp>
        <p:nvSpPr>
          <p:cNvPr id="9343" name="Rectangle 60"/>
          <p:cNvSpPr>
            <a:spLocks noChangeArrowheads="1"/>
          </p:cNvSpPr>
          <p:nvPr/>
        </p:nvSpPr>
        <p:spPr bwMode="auto">
          <a:xfrm>
            <a:off x="8477250" y="3810000"/>
            <a:ext cx="474663" cy="566738"/>
          </a:xfrm>
          <a:prstGeom prst="rect">
            <a:avLst/>
          </a:prstGeom>
          <a:solidFill>
            <a:schemeClr val="bg1"/>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endParaRPr lang="de-DE" sz="1000" b="0">
              <a:latin typeface="Tahoma" pitchFamily="34" charset="0"/>
            </a:endParaRPr>
          </a:p>
        </p:txBody>
      </p:sp>
      <p:grpSp>
        <p:nvGrpSpPr>
          <p:cNvPr id="3" name="Group 111"/>
          <p:cNvGrpSpPr>
            <a:grpSpLocks/>
          </p:cNvGrpSpPr>
          <p:nvPr/>
        </p:nvGrpSpPr>
        <p:grpSpPr bwMode="auto">
          <a:xfrm>
            <a:off x="1600200" y="3810000"/>
            <a:ext cx="1447800" cy="574842"/>
            <a:chOff x="1069" y="2719"/>
            <a:chExt cx="893" cy="215"/>
          </a:xfrm>
        </p:grpSpPr>
        <p:sp>
          <p:nvSpPr>
            <p:cNvPr id="9347" name="Rectangle 112"/>
            <p:cNvSpPr>
              <a:spLocks noChangeArrowheads="1"/>
            </p:cNvSpPr>
            <p:nvPr/>
          </p:nvSpPr>
          <p:spPr bwMode="auto">
            <a:xfrm>
              <a:off x="1675" y="2719"/>
              <a:ext cx="287" cy="215"/>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dirty="0">
                  <a:latin typeface="Tahoma" pitchFamily="34" charset="0"/>
                </a:rPr>
                <a:t>U</a:t>
              </a:r>
              <a:endParaRPr lang="de-DE" sz="1800" b="0" dirty="0">
                <a:latin typeface="Tahoma" pitchFamily="34" charset="0"/>
              </a:endParaRPr>
            </a:p>
            <a:p>
              <a:pPr algn="ctr" eaLnBrk="0" hangingPunct="0"/>
              <a:r>
                <a:rPr lang="de-DE" sz="900" b="0" dirty="0">
                  <a:latin typeface="Tahoma" pitchFamily="34" charset="0"/>
                </a:rPr>
                <a:t>92 </a:t>
              </a:r>
              <a:r>
                <a:rPr lang="de-DE" sz="1000" b="0" dirty="0">
                  <a:latin typeface="Tahoma" pitchFamily="34" charset="0"/>
                </a:rPr>
                <a:t>     </a:t>
              </a:r>
            </a:p>
          </p:txBody>
        </p:sp>
        <p:sp>
          <p:nvSpPr>
            <p:cNvPr id="9348" name="Rectangle 113"/>
            <p:cNvSpPr>
              <a:spLocks noChangeArrowheads="1"/>
            </p:cNvSpPr>
            <p:nvPr/>
          </p:nvSpPr>
          <p:spPr bwMode="auto">
            <a:xfrm>
              <a:off x="1373" y="2719"/>
              <a:ext cx="286" cy="215"/>
            </a:xfrm>
            <a:prstGeom prst="rect">
              <a:avLst/>
            </a:prstGeom>
            <a:solidFill>
              <a:schemeClr val="bg1"/>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endParaRPr lang="de-DE" sz="1000" b="0">
                <a:latin typeface="Tahoma" pitchFamily="34" charset="0"/>
              </a:endParaRPr>
            </a:p>
          </p:txBody>
        </p:sp>
        <p:sp>
          <p:nvSpPr>
            <p:cNvPr id="9349" name="Rectangle 114"/>
            <p:cNvSpPr>
              <a:spLocks noChangeArrowheads="1"/>
            </p:cNvSpPr>
            <p:nvPr/>
          </p:nvSpPr>
          <p:spPr bwMode="auto">
            <a:xfrm>
              <a:off x="1069" y="2719"/>
              <a:ext cx="287" cy="215"/>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dirty="0">
                  <a:latin typeface="Tahoma" pitchFamily="34" charset="0"/>
                </a:rPr>
                <a:t>Th</a:t>
              </a:r>
              <a:endParaRPr lang="de-DE" sz="1800" b="0" dirty="0">
                <a:latin typeface="Tahoma" pitchFamily="34" charset="0"/>
              </a:endParaRPr>
            </a:p>
            <a:p>
              <a:pPr algn="ctr" eaLnBrk="0" hangingPunct="0"/>
              <a:r>
                <a:rPr lang="de-DE" sz="900" b="0" dirty="0">
                  <a:latin typeface="Tahoma" pitchFamily="34" charset="0"/>
                </a:rPr>
                <a:t>90 </a:t>
              </a:r>
              <a:r>
                <a:rPr lang="de-DE" sz="1000" b="0" dirty="0">
                  <a:latin typeface="Tahoma" pitchFamily="34" charset="0"/>
                </a:rPr>
                <a:t>     </a:t>
              </a:r>
            </a:p>
          </p:txBody>
        </p:sp>
      </p:grpSp>
      <p:sp>
        <p:nvSpPr>
          <p:cNvPr id="117" name="Rectangle 61"/>
          <p:cNvSpPr>
            <a:spLocks noChangeArrowheads="1"/>
          </p:cNvSpPr>
          <p:nvPr/>
        </p:nvSpPr>
        <p:spPr bwMode="auto">
          <a:xfrm>
            <a:off x="630238" y="3810000"/>
            <a:ext cx="466725" cy="566738"/>
          </a:xfrm>
          <a:prstGeom prst="rect">
            <a:avLst/>
          </a:prstGeom>
          <a:solidFill>
            <a:srgbClr val="00CCFF"/>
          </a:solidFill>
          <a:ln w="9525">
            <a:solidFill>
              <a:schemeClr val="tx1"/>
            </a:solidFill>
            <a:miter lim="800000"/>
            <a:headEnd/>
            <a:tailEnd/>
          </a:ln>
          <a:effectLst>
            <a:prstShdw prst="shdw17" dist="17961" dir="2700000">
              <a:schemeClr val="bg2"/>
            </a:prstShdw>
          </a:effectLst>
        </p:spPr>
        <p:txBody>
          <a:bodyPr wrap="none" anchor="ctr"/>
          <a:lstStyle/>
          <a:p>
            <a:pPr eaLnBrk="0" hangingPunct="0"/>
            <a:r>
              <a:rPr lang="de-DE" sz="1400" dirty="0">
                <a:latin typeface="Tahoma" pitchFamily="34" charset="0"/>
              </a:rPr>
              <a:t>Ra</a:t>
            </a:r>
            <a:endParaRPr lang="de-DE" sz="1800" b="0" dirty="0">
              <a:latin typeface="Tahoma" pitchFamily="34" charset="0"/>
            </a:endParaRPr>
          </a:p>
          <a:p>
            <a:pPr eaLnBrk="0" hangingPunct="0"/>
            <a:r>
              <a:rPr lang="de-DE" sz="900" b="0" dirty="0">
                <a:latin typeface="Tahoma" pitchFamily="34" charset="0"/>
              </a:rPr>
              <a:t>88 </a:t>
            </a:r>
            <a:r>
              <a:rPr lang="de-DE" sz="1000" b="0" dirty="0">
                <a:latin typeface="Tahoma" pitchFamily="34" charset="0"/>
              </a:rPr>
              <a:t>     </a:t>
            </a:r>
          </a:p>
        </p:txBody>
      </p:sp>
      <p:sp>
        <p:nvSpPr>
          <p:cNvPr id="119" name="TextBox 118"/>
          <p:cNvSpPr txBox="1"/>
          <p:nvPr/>
        </p:nvSpPr>
        <p:spPr>
          <a:xfrm>
            <a:off x="1806" y="5384978"/>
            <a:ext cx="4301360" cy="461665"/>
          </a:xfrm>
          <a:prstGeom prst="rect">
            <a:avLst/>
          </a:prstGeom>
          <a:noFill/>
        </p:spPr>
        <p:txBody>
          <a:bodyPr wrap="square" rtlCol="0">
            <a:spAutoFit/>
          </a:bodyPr>
          <a:lstStyle/>
          <a:p>
            <a:endParaRPr lang="en-US" sz="2400" dirty="0">
              <a:latin typeface="Arial" pitchFamily="34" charset="0"/>
              <a:cs typeface="Arial" pitchFamily="34" charset="0"/>
            </a:endParaRPr>
          </a:p>
        </p:txBody>
      </p:sp>
      <p:sp>
        <p:nvSpPr>
          <p:cNvPr id="122" name="TextBox 121"/>
          <p:cNvSpPr txBox="1"/>
          <p:nvPr/>
        </p:nvSpPr>
        <p:spPr>
          <a:xfrm>
            <a:off x="685800" y="0"/>
            <a:ext cx="7772400" cy="523220"/>
          </a:xfrm>
          <a:prstGeom prst="rect">
            <a:avLst/>
          </a:prstGeom>
          <a:noFill/>
        </p:spPr>
        <p:txBody>
          <a:bodyPr wrap="square" rtlCol="0">
            <a:spAutoFit/>
          </a:bodyPr>
          <a:lstStyle/>
          <a:p>
            <a:pPr algn="ctr"/>
            <a:r>
              <a:rPr lang="en-US" sz="2800" dirty="0" smtClean="0">
                <a:latin typeface="Arial" pitchFamily="34" charset="0"/>
                <a:cs typeface="Arial" pitchFamily="34" charset="0"/>
              </a:rPr>
              <a:t>Periodic Table Before WWII</a:t>
            </a:r>
            <a:endParaRPr lang="en-US" sz="2800" dirty="0">
              <a:latin typeface="Arial" pitchFamily="34" charset="0"/>
              <a:cs typeface="Arial" pitchFamily="34" charset="0"/>
            </a:endParaRPr>
          </a:p>
        </p:txBody>
      </p:sp>
      <p:sp>
        <p:nvSpPr>
          <p:cNvPr id="125" name="Rectangle 61"/>
          <p:cNvSpPr>
            <a:spLocks noChangeArrowheads="1"/>
          </p:cNvSpPr>
          <p:nvPr/>
        </p:nvSpPr>
        <p:spPr bwMode="auto">
          <a:xfrm>
            <a:off x="1115568" y="3810000"/>
            <a:ext cx="466725" cy="566738"/>
          </a:xfrm>
          <a:prstGeom prst="rect">
            <a:avLst/>
          </a:prstGeom>
          <a:solidFill>
            <a:srgbClr val="00CCFF"/>
          </a:solidFill>
          <a:ln w="9525">
            <a:solidFill>
              <a:schemeClr val="tx1"/>
            </a:solidFill>
            <a:miter lim="800000"/>
            <a:headEnd/>
            <a:tailEnd/>
          </a:ln>
          <a:effectLst>
            <a:prstShdw prst="shdw17" dist="17961" dir="2700000">
              <a:schemeClr val="bg2"/>
            </a:prstShdw>
          </a:effectLst>
        </p:spPr>
        <p:txBody>
          <a:bodyPr wrap="none" anchor="ctr"/>
          <a:lstStyle/>
          <a:p>
            <a:pPr eaLnBrk="0" hangingPunct="0"/>
            <a:r>
              <a:rPr lang="de-DE" sz="1400" dirty="0" smtClean="0">
                <a:latin typeface="Tahoma" pitchFamily="34" charset="0"/>
              </a:rPr>
              <a:t>Ac</a:t>
            </a:r>
            <a:endParaRPr lang="de-DE" sz="1800" b="0" dirty="0">
              <a:latin typeface="Tahoma" pitchFamily="34" charset="0"/>
            </a:endParaRPr>
          </a:p>
          <a:p>
            <a:pPr eaLnBrk="0" hangingPunct="0"/>
            <a:r>
              <a:rPr lang="de-DE" sz="900" b="0" dirty="0" smtClean="0">
                <a:latin typeface="Tahoma" pitchFamily="34" charset="0"/>
              </a:rPr>
              <a:t>89 </a:t>
            </a:r>
            <a:r>
              <a:rPr lang="de-DE" sz="1000" b="0" dirty="0" smtClean="0">
                <a:latin typeface="Tahoma" pitchFamily="34" charset="0"/>
              </a:rPr>
              <a:t>     </a:t>
            </a:r>
            <a:endParaRPr lang="de-DE" sz="1000" b="0" dirty="0">
              <a:latin typeface="Tahoma" pitchFamily="34" charset="0"/>
            </a:endParaRPr>
          </a:p>
        </p:txBody>
      </p:sp>
      <p:sp>
        <p:nvSpPr>
          <p:cNvPr id="126" name="Rectangle 61"/>
          <p:cNvSpPr>
            <a:spLocks noChangeArrowheads="1"/>
          </p:cNvSpPr>
          <p:nvPr/>
        </p:nvSpPr>
        <p:spPr bwMode="auto">
          <a:xfrm>
            <a:off x="8494776" y="3218688"/>
            <a:ext cx="466725" cy="566738"/>
          </a:xfrm>
          <a:prstGeom prst="rect">
            <a:avLst/>
          </a:prstGeom>
          <a:solidFill>
            <a:srgbClr val="00CCFF"/>
          </a:solidFill>
          <a:ln w="9525">
            <a:solidFill>
              <a:schemeClr val="tx1"/>
            </a:solidFill>
            <a:miter lim="800000"/>
            <a:headEnd/>
            <a:tailEnd/>
          </a:ln>
          <a:effectLst>
            <a:prstShdw prst="shdw17" dist="17961" dir="2700000">
              <a:schemeClr val="bg2"/>
            </a:prstShdw>
          </a:effectLst>
        </p:spPr>
        <p:txBody>
          <a:bodyPr wrap="none" anchor="ctr"/>
          <a:lstStyle/>
          <a:p>
            <a:pPr eaLnBrk="0" hangingPunct="0"/>
            <a:r>
              <a:rPr lang="de-DE" sz="1400" dirty="0" smtClean="0">
                <a:latin typeface="Tahoma" pitchFamily="34" charset="0"/>
              </a:rPr>
              <a:t>Rn</a:t>
            </a:r>
            <a:endParaRPr lang="de-DE" sz="1800" b="0" dirty="0">
              <a:latin typeface="Tahoma" pitchFamily="34" charset="0"/>
            </a:endParaRPr>
          </a:p>
          <a:p>
            <a:pPr eaLnBrk="0" hangingPunct="0"/>
            <a:r>
              <a:rPr lang="de-DE" sz="900" b="0" dirty="0" smtClean="0">
                <a:latin typeface="Tahoma" pitchFamily="34" charset="0"/>
              </a:rPr>
              <a:t>86</a:t>
            </a:r>
            <a:endParaRPr lang="de-DE" sz="1000" b="0" dirty="0">
              <a:latin typeface="Tahoma" pitchFamily="34" charset="0"/>
            </a:endParaRPr>
          </a:p>
        </p:txBody>
      </p:sp>
      <p:sp>
        <p:nvSpPr>
          <p:cNvPr id="127" name="Rectangle 61"/>
          <p:cNvSpPr>
            <a:spLocks noChangeArrowheads="1"/>
          </p:cNvSpPr>
          <p:nvPr/>
        </p:nvSpPr>
        <p:spPr bwMode="auto">
          <a:xfrm>
            <a:off x="8046720" y="5111496"/>
            <a:ext cx="466725" cy="649224"/>
          </a:xfrm>
          <a:prstGeom prst="rect">
            <a:avLst/>
          </a:prstGeom>
          <a:solidFill>
            <a:srgbClr val="00CCFF"/>
          </a:solidFill>
          <a:ln w="9525">
            <a:solidFill>
              <a:schemeClr val="tx1"/>
            </a:solidFill>
            <a:miter lim="800000"/>
            <a:headEnd/>
            <a:tailEnd/>
          </a:ln>
          <a:effectLst>
            <a:prstShdw prst="shdw17" dist="17961" dir="2700000">
              <a:schemeClr val="bg2"/>
            </a:prstShdw>
          </a:effectLst>
        </p:spPr>
        <p:txBody>
          <a:bodyPr wrap="none" anchor="ctr"/>
          <a:lstStyle/>
          <a:p>
            <a:pPr eaLnBrk="0" hangingPunct="0"/>
            <a:r>
              <a:rPr lang="de-DE" sz="1400" dirty="0" smtClean="0">
                <a:latin typeface="Tahoma" pitchFamily="34" charset="0"/>
              </a:rPr>
              <a:t>Lu</a:t>
            </a:r>
            <a:endParaRPr lang="de-DE" sz="1800" b="0" dirty="0">
              <a:latin typeface="Tahoma" pitchFamily="34" charset="0"/>
            </a:endParaRPr>
          </a:p>
          <a:p>
            <a:pPr eaLnBrk="0" hangingPunct="0"/>
            <a:r>
              <a:rPr lang="de-DE" sz="900" b="0" dirty="0" smtClean="0">
                <a:latin typeface="Tahoma" pitchFamily="34" charset="0"/>
              </a:rPr>
              <a:t>71</a:t>
            </a:r>
            <a:endParaRPr lang="de-DE" sz="1000" b="0" dirty="0">
              <a:latin typeface="Tahoma" pitchFamily="34" charset="0"/>
            </a:endParaRPr>
          </a:p>
        </p:txBody>
      </p:sp>
      <p:sp>
        <p:nvSpPr>
          <p:cNvPr id="135" name="Rectangle 34"/>
          <p:cNvSpPr>
            <a:spLocks noChangeArrowheads="1"/>
          </p:cNvSpPr>
          <p:nvPr/>
        </p:nvSpPr>
        <p:spPr bwMode="auto">
          <a:xfrm>
            <a:off x="2103120" y="3810000"/>
            <a:ext cx="468313" cy="566737"/>
          </a:xfrm>
          <a:prstGeom prst="rect">
            <a:avLst/>
          </a:prstGeom>
          <a:solidFill>
            <a:srgbClr val="00CCFF"/>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dirty="0" smtClean="0">
                <a:latin typeface="Tahoma" pitchFamily="34" charset="0"/>
              </a:rPr>
              <a:t>Pa</a:t>
            </a:r>
            <a:endParaRPr lang="de-DE" sz="1800" b="0" dirty="0">
              <a:latin typeface="Tahoma" pitchFamily="34" charset="0"/>
            </a:endParaRPr>
          </a:p>
          <a:p>
            <a:pPr algn="ctr" eaLnBrk="0" hangingPunct="0"/>
            <a:r>
              <a:rPr lang="de-DE" sz="900" b="0" dirty="0" smtClean="0">
                <a:latin typeface="Tahoma" pitchFamily="34" charset="0"/>
              </a:rPr>
              <a:t>91</a:t>
            </a:r>
            <a:r>
              <a:rPr lang="de-DE" sz="1000" b="0" dirty="0" smtClean="0">
                <a:latin typeface="Tahoma" pitchFamily="34" charset="0"/>
              </a:rPr>
              <a:t>     </a:t>
            </a:r>
            <a:endParaRPr lang="de-DE" sz="1000" b="0" dirty="0">
              <a:latin typeface="Tahoma" pitchFamily="34" charset="0"/>
            </a:endParaRPr>
          </a:p>
        </p:txBody>
      </p:sp>
      <p:sp>
        <p:nvSpPr>
          <p:cNvPr id="136" name="Rectangle 34"/>
          <p:cNvSpPr>
            <a:spLocks noChangeArrowheads="1"/>
          </p:cNvSpPr>
          <p:nvPr/>
        </p:nvSpPr>
        <p:spPr bwMode="auto">
          <a:xfrm>
            <a:off x="1600200" y="3218688"/>
            <a:ext cx="468313" cy="566737"/>
          </a:xfrm>
          <a:prstGeom prst="rect">
            <a:avLst/>
          </a:prstGeom>
          <a:solidFill>
            <a:srgbClr val="00CCFF"/>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dirty="0" smtClean="0">
                <a:latin typeface="Tahoma" pitchFamily="34" charset="0"/>
              </a:rPr>
              <a:t>Hf</a:t>
            </a:r>
            <a:endParaRPr lang="de-DE" sz="1800" b="0" dirty="0">
              <a:latin typeface="Tahoma" pitchFamily="34" charset="0"/>
            </a:endParaRPr>
          </a:p>
          <a:p>
            <a:pPr algn="ctr" eaLnBrk="0" hangingPunct="0"/>
            <a:r>
              <a:rPr lang="de-DE" sz="900" b="0" dirty="0" smtClean="0">
                <a:latin typeface="Tahoma" pitchFamily="34" charset="0"/>
              </a:rPr>
              <a:t>72</a:t>
            </a:r>
            <a:r>
              <a:rPr lang="de-DE" sz="1000" b="0" dirty="0" smtClean="0">
                <a:latin typeface="Tahoma" pitchFamily="34" charset="0"/>
              </a:rPr>
              <a:t>     </a:t>
            </a:r>
            <a:endParaRPr lang="de-DE" sz="1000" b="0" dirty="0">
              <a:latin typeface="Tahoma" pitchFamily="34" charset="0"/>
            </a:endParaRPr>
          </a:p>
        </p:txBody>
      </p:sp>
      <p:sp>
        <p:nvSpPr>
          <p:cNvPr id="137" name="Rectangle 34"/>
          <p:cNvSpPr>
            <a:spLocks noChangeArrowheads="1"/>
          </p:cNvSpPr>
          <p:nvPr/>
        </p:nvSpPr>
        <p:spPr bwMode="auto">
          <a:xfrm>
            <a:off x="3081528" y="3218688"/>
            <a:ext cx="468313" cy="566737"/>
          </a:xfrm>
          <a:prstGeom prst="rect">
            <a:avLst/>
          </a:prstGeom>
          <a:solidFill>
            <a:srgbClr val="00CCFF"/>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dirty="0" smtClean="0">
                <a:latin typeface="Tahoma" pitchFamily="34" charset="0"/>
              </a:rPr>
              <a:t>Re</a:t>
            </a:r>
            <a:endParaRPr lang="de-DE" sz="1800" b="0" dirty="0">
              <a:latin typeface="Tahoma" pitchFamily="34" charset="0"/>
            </a:endParaRPr>
          </a:p>
          <a:p>
            <a:pPr algn="ctr" eaLnBrk="0" hangingPunct="0"/>
            <a:r>
              <a:rPr lang="de-DE" sz="900" b="0" dirty="0" smtClean="0">
                <a:latin typeface="Tahoma" pitchFamily="34" charset="0"/>
              </a:rPr>
              <a:t>75</a:t>
            </a:r>
            <a:r>
              <a:rPr lang="de-DE" sz="1000" b="0" dirty="0" smtClean="0">
                <a:latin typeface="Tahoma" pitchFamily="34" charset="0"/>
              </a:rPr>
              <a:t>    </a:t>
            </a:r>
            <a:endParaRPr lang="de-DE" sz="1000" b="0" dirty="0">
              <a:latin typeface="Tahoma" pitchFamily="34" charset="0"/>
            </a:endParaRPr>
          </a:p>
        </p:txBody>
      </p:sp>
      <p:sp>
        <p:nvSpPr>
          <p:cNvPr id="138" name="Rectangle 34"/>
          <p:cNvSpPr>
            <a:spLocks noChangeArrowheads="1"/>
          </p:cNvSpPr>
          <p:nvPr/>
        </p:nvSpPr>
        <p:spPr bwMode="auto">
          <a:xfrm>
            <a:off x="8001000" y="3218688"/>
            <a:ext cx="468313" cy="566737"/>
          </a:xfrm>
          <a:prstGeom prst="rect">
            <a:avLst/>
          </a:prstGeom>
          <a:solidFill>
            <a:srgbClr val="00CCFF"/>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dirty="0" smtClean="0">
                <a:latin typeface="Tahoma" pitchFamily="34" charset="0"/>
              </a:rPr>
              <a:t>At</a:t>
            </a:r>
            <a:endParaRPr lang="de-DE" sz="1800" b="0" dirty="0">
              <a:latin typeface="Tahoma" pitchFamily="34" charset="0"/>
            </a:endParaRPr>
          </a:p>
          <a:p>
            <a:pPr algn="ctr" eaLnBrk="0" hangingPunct="0"/>
            <a:r>
              <a:rPr lang="de-DE" sz="900" b="0" dirty="0" smtClean="0">
                <a:latin typeface="Tahoma" pitchFamily="34" charset="0"/>
              </a:rPr>
              <a:t>85</a:t>
            </a:r>
            <a:r>
              <a:rPr lang="de-DE" sz="1000" b="0" dirty="0" smtClean="0">
                <a:latin typeface="Tahoma" pitchFamily="34" charset="0"/>
              </a:rPr>
              <a:t>     </a:t>
            </a:r>
            <a:endParaRPr lang="de-DE" sz="1000" b="0" dirty="0">
              <a:latin typeface="Tahoma" pitchFamily="34" charset="0"/>
            </a:endParaRPr>
          </a:p>
        </p:txBody>
      </p:sp>
      <p:sp>
        <p:nvSpPr>
          <p:cNvPr id="139" name="Rectangle 34"/>
          <p:cNvSpPr>
            <a:spLocks noChangeArrowheads="1"/>
          </p:cNvSpPr>
          <p:nvPr/>
        </p:nvSpPr>
        <p:spPr bwMode="auto">
          <a:xfrm>
            <a:off x="3081528" y="2615184"/>
            <a:ext cx="468313" cy="566737"/>
          </a:xfrm>
          <a:prstGeom prst="rect">
            <a:avLst/>
          </a:prstGeom>
          <a:solidFill>
            <a:srgbClr val="00CCFF"/>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dirty="0" smtClean="0">
                <a:latin typeface="Tahoma" pitchFamily="34" charset="0"/>
              </a:rPr>
              <a:t>Tc</a:t>
            </a:r>
            <a:endParaRPr lang="de-DE" sz="1800" b="0" dirty="0">
              <a:latin typeface="Tahoma" pitchFamily="34" charset="0"/>
            </a:endParaRPr>
          </a:p>
          <a:p>
            <a:pPr algn="ctr" eaLnBrk="0" hangingPunct="0"/>
            <a:r>
              <a:rPr lang="de-DE" sz="900" b="0" dirty="0" smtClean="0">
                <a:latin typeface="Tahoma" pitchFamily="34" charset="0"/>
              </a:rPr>
              <a:t>43</a:t>
            </a:r>
            <a:r>
              <a:rPr lang="de-DE" sz="1000" b="0" dirty="0" smtClean="0">
                <a:latin typeface="Tahoma" pitchFamily="34" charset="0"/>
              </a:rPr>
              <a:t>     </a:t>
            </a:r>
            <a:endParaRPr lang="de-DE" sz="1000" b="0" dirty="0">
              <a:latin typeface="Tahoma" pitchFamily="34" charset="0"/>
            </a:endParaRPr>
          </a:p>
        </p:txBody>
      </p:sp>
      <p:sp>
        <p:nvSpPr>
          <p:cNvPr id="140" name="Rectangle 61"/>
          <p:cNvSpPr>
            <a:spLocks noChangeArrowheads="1"/>
          </p:cNvSpPr>
          <p:nvPr/>
        </p:nvSpPr>
        <p:spPr bwMode="auto">
          <a:xfrm>
            <a:off x="152400" y="3810000"/>
            <a:ext cx="466725" cy="566738"/>
          </a:xfrm>
          <a:prstGeom prst="rect">
            <a:avLst/>
          </a:prstGeom>
          <a:solidFill>
            <a:srgbClr val="00CCFF"/>
          </a:solidFill>
          <a:ln w="9525">
            <a:solidFill>
              <a:schemeClr val="tx1"/>
            </a:solidFill>
            <a:miter lim="800000"/>
            <a:headEnd/>
            <a:tailEnd/>
          </a:ln>
          <a:effectLst>
            <a:prstShdw prst="shdw17" dist="17961" dir="2700000">
              <a:schemeClr val="bg2"/>
            </a:prstShdw>
          </a:effectLst>
        </p:spPr>
        <p:txBody>
          <a:bodyPr wrap="none" anchor="ctr"/>
          <a:lstStyle/>
          <a:p>
            <a:pPr eaLnBrk="0" hangingPunct="0"/>
            <a:r>
              <a:rPr lang="de-DE" sz="1400" dirty="0" smtClean="0">
                <a:latin typeface="Tahoma" pitchFamily="34" charset="0"/>
              </a:rPr>
              <a:t>Fr</a:t>
            </a:r>
            <a:endParaRPr lang="de-DE" sz="1800" b="0" dirty="0">
              <a:latin typeface="Tahoma" pitchFamily="34" charset="0"/>
            </a:endParaRPr>
          </a:p>
          <a:p>
            <a:pPr eaLnBrk="0" hangingPunct="0"/>
            <a:r>
              <a:rPr lang="de-DE" sz="900" b="0" dirty="0" smtClean="0">
                <a:latin typeface="Tahoma" pitchFamily="34" charset="0"/>
              </a:rPr>
              <a:t>87</a:t>
            </a:r>
            <a:r>
              <a:rPr lang="de-DE" sz="1000" b="0" dirty="0" smtClean="0">
                <a:latin typeface="Tahoma" pitchFamily="34" charset="0"/>
              </a:rPr>
              <a:t>     </a:t>
            </a:r>
            <a:endParaRPr lang="de-DE" sz="1000" b="0" dirty="0">
              <a:latin typeface="Tahoma" pitchFamily="34" charset="0"/>
            </a:endParaRPr>
          </a:p>
        </p:txBody>
      </p:sp>
      <p:sp>
        <p:nvSpPr>
          <p:cNvPr id="128" name="TextBox 127"/>
          <p:cNvSpPr txBox="1"/>
          <p:nvPr/>
        </p:nvSpPr>
        <p:spPr bwMode="auto">
          <a:xfrm>
            <a:off x="0" y="0"/>
            <a:ext cx="9144000" cy="6858000"/>
          </a:xfrm>
          <a:prstGeom prst="rect">
            <a:avLst/>
          </a:prstGeom>
          <a:solidFill>
            <a:schemeClr val="bg1">
              <a:lumMod val="95000"/>
            </a:schemeClr>
          </a:solidFill>
          <a:ln>
            <a:solidFill>
              <a:schemeClr val="tx1"/>
            </a:solidFill>
          </a:ln>
        </p:spPr>
        <p:txBody>
          <a:bodyPr wrap="square">
            <a:spAutoFit/>
          </a:bodyPr>
          <a:lstStyle/>
          <a:p>
            <a:pPr>
              <a:defRPr/>
            </a:pPr>
            <a:endParaRPr lang="en-US" sz="2800" dirty="0"/>
          </a:p>
          <a:p>
            <a:pPr>
              <a:defRPr/>
            </a:pPr>
            <a:endParaRPr lang="en-US" sz="2800" dirty="0"/>
          </a:p>
          <a:p>
            <a:pPr>
              <a:defRPr/>
            </a:pPr>
            <a:endParaRPr lang="en-US" sz="2800" dirty="0"/>
          </a:p>
          <a:p>
            <a:pPr>
              <a:defRPr/>
            </a:pPr>
            <a:endParaRPr lang="en-US" sz="2800" dirty="0"/>
          </a:p>
          <a:p>
            <a:pPr>
              <a:defRPr/>
            </a:pPr>
            <a:endParaRPr lang="en-US" sz="2600" dirty="0" smtClean="0">
              <a:latin typeface="Arial" pitchFamily="34" charset="0"/>
              <a:cs typeface="Arial" pitchFamily="34" charset="0"/>
            </a:endParaRPr>
          </a:p>
          <a:p>
            <a:pPr>
              <a:defRPr/>
            </a:pPr>
            <a:endParaRPr lang="en-US" sz="2600" dirty="0" smtClean="0">
              <a:latin typeface="Arial" pitchFamily="34" charset="0"/>
              <a:cs typeface="Arial" pitchFamily="34" charset="0"/>
            </a:endParaRPr>
          </a:p>
          <a:p>
            <a:pPr>
              <a:defRPr/>
            </a:pPr>
            <a:endParaRPr lang="en-US" sz="2600" dirty="0">
              <a:latin typeface="Arial" pitchFamily="34" charset="0"/>
              <a:cs typeface="Arial" pitchFamily="34" charset="0"/>
            </a:endParaRPr>
          </a:p>
          <a:p>
            <a:pPr>
              <a:defRPr/>
            </a:pPr>
            <a:endParaRPr lang="en-US" dirty="0"/>
          </a:p>
          <a:p>
            <a:pPr>
              <a:defRPr/>
            </a:pPr>
            <a:endParaRPr lang="en-US" dirty="0"/>
          </a:p>
          <a:p>
            <a:pPr>
              <a:defRPr/>
            </a:pPr>
            <a:endParaRPr lang="en-US" dirty="0"/>
          </a:p>
          <a:p>
            <a:pPr>
              <a:defRPr/>
            </a:pPr>
            <a:endParaRPr lang="en-US" dirty="0"/>
          </a:p>
          <a:p>
            <a:pPr>
              <a:defRPr/>
            </a:pPr>
            <a:endParaRPr lang="en-US" dirty="0"/>
          </a:p>
          <a:p>
            <a:pPr>
              <a:defRPr/>
            </a:pPr>
            <a:endParaRPr lang="en-US" dirty="0"/>
          </a:p>
          <a:p>
            <a:pPr>
              <a:defRPr/>
            </a:pPr>
            <a:endParaRPr lang="en-US" dirty="0"/>
          </a:p>
          <a:p>
            <a:pPr>
              <a:defRPr/>
            </a:pPr>
            <a:endParaRPr lang="en-US" dirty="0"/>
          </a:p>
          <a:p>
            <a:pPr>
              <a:defRPr/>
            </a:pPr>
            <a:endParaRPr lang="en-US" dirty="0"/>
          </a:p>
        </p:txBody>
      </p:sp>
      <p:sp>
        <p:nvSpPr>
          <p:cNvPr id="129" name="Rectangle 34"/>
          <p:cNvSpPr>
            <a:spLocks noChangeArrowheads="1"/>
          </p:cNvSpPr>
          <p:nvPr/>
        </p:nvSpPr>
        <p:spPr bwMode="auto">
          <a:xfrm>
            <a:off x="228600" y="4724400"/>
            <a:ext cx="1600200" cy="1732846"/>
          </a:xfrm>
          <a:prstGeom prst="rect">
            <a:avLst/>
          </a:prstGeom>
          <a:solidFill>
            <a:srgbClr val="00CCFF"/>
          </a:solidFill>
          <a:ln w="9525">
            <a:solidFill>
              <a:schemeClr val="tx1"/>
            </a:solidFill>
            <a:miter lim="800000"/>
            <a:headEnd/>
            <a:tailEnd/>
          </a:ln>
          <a:effectLst>
            <a:prstShdw prst="shdw17" dist="17961" dir="2700000">
              <a:schemeClr val="bg2"/>
            </a:prstShdw>
          </a:effectLst>
        </p:spPr>
        <p:txBody>
          <a:bodyPr wrap="none" anchor="ctr"/>
          <a:lstStyle/>
          <a:p>
            <a:pPr eaLnBrk="0" hangingPunct="0"/>
            <a:r>
              <a:rPr lang="de-DE" b="0" dirty="0" smtClean="0">
                <a:latin typeface="Tahoma" pitchFamily="34" charset="0"/>
              </a:rPr>
              <a:t>Plutonium</a:t>
            </a:r>
          </a:p>
          <a:p>
            <a:pPr eaLnBrk="0" hangingPunct="0"/>
            <a:r>
              <a:rPr lang="de-DE" sz="6000" dirty="0" smtClean="0">
                <a:latin typeface="Tahoma" pitchFamily="34" charset="0"/>
              </a:rPr>
              <a:t>Pu</a:t>
            </a:r>
            <a:endParaRPr lang="de-DE" sz="7200" b="0" dirty="0">
              <a:latin typeface="Tahoma" pitchFamily="34" charset="0"/>
            </a:endParaRPr>
          </a:p>
          <a:p>
            <a:pPr eaLnBrk="0" hangingPunct="0"/>
            <a:r>
              <a:rPr lang="de-DE" b="0" dirty="0" smtClean="0">
                <a:latin typeface="Tahoma" pitchFamily="34" charset="0"/>
              </a:rPr>
              <a:t>94 </a:t>
            </a:r>
            <a:r>
              <a:rPr lang="de-DE" sz="1600" b="0" dirty="0" smtClean="0">
                <a:latin typeface="Tahoma" pitchFamily="34" charset="0"/>
              </a:rPr>
              <a:t>  </a:t>
            </a:r>
            <a:r>
              <a:rPr lang="de-DE" sz="1000" b="0" dirty="0" smtClean="0">
                <a:latin typeface="Tahoma" pitchFamily="34" charset="0"/>
              </a:rPr>
              <a:t>   </a:t>
            </a:r>
            <a:endParaRPr lang="de-DE" sz="1000" b="0" dirty="0">
              <a:latin typeface="Tahoma" pitchFamily="34" charset="0"/>
            </a:endParaRPr>
          </a:p>
        </p:txBody>
      </p:sp>
      <p:sp>
        <p:nvSpPr>
          <p:cNvPr id="130" name="Rectangle 34"/>
          <p:cNvSpPr>
            <a:spLocks noChangeArrowheads="1"/>
          </p:cNvSpPr>
          <p:nvPr/>
        </p:nvSpPr>
        <p:spPr bwMode="auto">
          <a:xfrm>
            <a:off x="228600" y="2458154"/>
            <a:ext cx="1600200" cy="1732846"/>
          </a:xfrm>
          <a:prstGeom prst="rect">
            <a:avLst/>
          </a:prstGeom>
          <a:solidFill>
            <a:srgbClr val="00CCFF"/>
          </a:solidFill>
          <a:ln w="9525">
            <a:solidFill>
              <a:schemeClr val="tx1"/>
            </a:solidFill>
            <a:miter lim="800000"/>
            <a:headEnd/>
            <a:tailEnd/>
          </a:ln>
          <a:effectLst>
            <a:prstShdw prst="shdw17" dist="17961" dir="2700000">
              <a:schemeClr val="bg2"/>
            </a:prstShdw>
          </a:effectLst>
        </p:spPr>
        <p:txBody>
          <a:bodyPr wrap="none" anchor="ctr"/>
          <a:lstStyle/>
          <a:p>
            <a:pPr eaLnBrk="0" hangingPunct="0"/>
            <a:r>
              <a:rPr lang="de-DE" b="0" dirty="0" smtClean="0">
                <a:latin typeface="Tahoma" pitchFamily="34" charset="0"/>
              </a:rPr>
              <a:t>Neptunium	</a:t>
            </a:r>
          </a:p>
          <a:p>
            <a:pPr eaLnBrk="0" hangingPunct="0"/>
            <a:r>
              <a:rPr lang="de-DE" sz="6000" dirty="0" smtClean="0">
                <a:latin typeface="Tahoma" pitchFamily="34" charset="0"/>
              </a:rPr>
              <a:t>Np</a:t>
            </a:r>
            <a:endParaRPr lang="de-DE" sz="7200" b="0" dirty="0">
              <a:latin typeface="Tahoma" pitchFamily="34" charset="0"/>
            </a:endParaRPr>
          </a:p>
          <a:p>
            <a:pPr eaLnBrk="0" hangingPunct="0"/>
            <a:r>
              <a:rPr lang="de-DE" b="0" dirty="0" smtClean="0">
                <a:latin typeface="Tahoma" pitchFamily="34" charset="0"/>
              </a:rPr>
              <a:t>93</a:t>
            </a:r>
            <a:r>
              <a:rPr lang="de-DE" sz="1600" b="0" dirty="0" smtClean="0">
                <a:latin typeface="Tahoma" pitchFamily="34" charset="0"/>
              </a:rPr>
              <a:t> </a:t>
            </a:r>
            <a:r>
              <a:rPr lang="de-DE" sz="1000" b="0" dirty="0" smtClean="0">
                <a:latin typeface="Tahoma" pitchFamily="34" charset="0"/>
              </a:rPr>
              <a:t>   </a:t>
            </a:r>
            <a:endParaRPr lang="de-DE" sz="1000" b="0" dirty="0">
              <a:latin typeface="Tahoma" pitchFamily="34" charset="0"/>
            </a:endParaRPr>
          </a:p>
        </p:txBody>
      </p:sp>
      <p:sp>
        <p:nvSpPr>
          <p:cNvPr id="131" name="TextBox 130"/>
          <p:cNvSpPr txBox="1"/>
          <p:nvPr/>
        </p:nvSpPr>
        <p:spPr>
          <a:xfrm>
            <a:off x="1828800" y="2826603"/>
            <a:ext cx="7315200" cy="830997"/>
          </a:xfrm>
          <a:prstGeom prst="rect">
            <a:avLst/>
          </a:prstGeom>
          <a:noFill/>
        </p:spPr>
        <p:txBody>
          <a:bodyPr wrap="square" rtlCol="0">
            <a:spAutoFit/>
          </a:bodyPr>
          <a:lstStyle/>
          <a:p>
            <a:pPr marL="350838" indent="-228600">
              <a:buFont typeface="Arial" pitchFamily="34" charset="0"/>
              <a:buChar char="•"/>
              <a:defRPr/>
            </a:pPr>
            <a:r>
              <a:rPr lang="en-US" dirty="0" smtClean="0">
                <a:latin typeface="Arial" pitchFamily="34" charset="0"/>
                <a:cs typeface="Arial" pitchFamily="34" charset="0"/>
              </a:rPr>
              <a:t>1940- Edwin McMillan and Philip M. Abelson by bombarding uranium-238 with neutrons</a:t>
            </a:r>
            <a:endParaRPr lang="en-US" dirty="0">
              <a:latin typeface="Arial" pitchFamily="34" charset="0"/>
              <a:cs typeface="Arial" pitchFamily="34" charset="0"/>
            </a:endParaRPr>
          </a:p>
        </p:txBody>
      </p:sp>
      <p:sp>
        <p:nvSpPr>
          <p:cNvPr id="132" name="Rectangle 34"/>
          <p:cNvSpPr>
            <a:spLocks noChangeArrowheads="1"/>
          </p:cNvSpPr>
          <p:nvPr/>
        </p:nvSpPr>
        <p:spPr bwMode="auto">
          <a:xfrm>
            <a:off x="228600" y="194478"/>
            <a:ext cx="1600200" cy="1732846"/>
          </a:xfrm>
          <a:prstGeom prst="rect">
            <a:avLst/>
          </a:prstGeom>
          <a:solidFill>
            <a:srgbClr val="00CCFF"/>
          </a:solidFill>
          <a:ln w="9525">
            <a:solidFill>
              <a:schemeClr val="tx1"/>
            </a:solidFill>
            <a:miter lim="800000"/>
            <a:headEnd/>
            <a:tailEnd/>
          </a:ln>
          <a:effectLst>
            <a:prstShdw prst="shdw17" dist="17961" dir="2700000">
              <a:schemeClr val="bg2"/>
            </a:prstShdw>
          </a:effectLst>
        </p:spPr>
        <p:txBody>
          <a:bodyPr wrap="none" anchor="ctr"/>
          <a:lstStyle/>
          <a:p>
            <a:pPr eaLnBrk="0" hangingPunct="0"/>
            <a:r>
              <a:rPr lang="de-DE" sz="2100" b="0" dirty="0" smtClean="0">
                <a:latin typeface="Tahoma" pitchFamily="34" charset="0"/>
              </a:rPr>
              <a:t>Promethium</a:t>
            </a:r>
          </a:p>
          <a:p>
            <a:pPr eaLnBrk="0" hangingPunct="0"/>
            <a:r>
              <a:rPr lang="de-DE" sz="6000" dirty="0" smtClean="0">
                <a:latin typeface="Tahoma" pitchFamily="34" charset="0"/>
              </a:rPr>
              <a:t>Pm</a:t>
            </a:r>
            <a:endParaRPr lang="de-DE" sz="7200" b="0" dirty="0">
              <a:latin typeface="Tahoma" pitchFamily="34" charset="0"/>
            </a:endParaRPr>
          </a:p>
          <a:p>
            <a:pPr eaLnBrk="0" hangingPunct="0"/>
            <a:r>
              <a:rPr lang="de-DE" b="0" dirty="0" smtClean="0">
                <a:latin typeface="Tahoma" pitchFamily="34" charset="0"/>
              </a:rPr>
              <a:t>61</a:t>
            </a:r>
            <a:r>
              <a:rPr lang="de-DE" sz="1600" b="0" dirty="0" smtClean="0">
                <a:latin typeface="Tahoma" pitchFamily="34" charset="0"/>
              </a:rPr>
              <a:t> </a:t>
            </a:r>
            <a:r>
              <a:rPr lang="de-DE" sz="1000" b="0" dirty="0" smtClean="0">
                <a:latin typeface="Tahoma" pitchFamily="34" charset="0"/>
              </a:rPr>
              <a:t>   </a:t>
            </a:r>
            <a:endParaRPr lang="de-DE" sz="1000" b="0" dirty="0">
              <a:latin typeface="Tahoma" pitchFamily="34" charset="0"/>
            </a:endParaRPr>
          </a:p>
        </p:txBody>
      </p:sp>
      <p:sp>
        <p:nvSpPr>
          <p:cNvPr id="133" name="TextBox 132"/>
          <p:cNvSpPr txBox="1"/>
          <p:nvPr/>
        </p:nvSpPr>
        <p:spPr>
          <a:xfrm>
            <a:off x="1828800" y="152400"/>
            <a:ext cx="7391400" cy="2308324"/>
          </a:xfrm>
          <a:prstGeom prst="rect">
            <a:avLst/>
          </a:prstGeom>
          <a:noFill/>
        </p:spPr>
        <p:txBody>
          <a:bodyPr wrap="square" rtlCol="0">
            <a:spAutoFit/>
          </a:bodyPr>
          <a:lstStyle/>
          <a:p>
            <a:pPr marL="350838" indent="-228600">
              <a:buFont typeface="Arial" pitchFamily="34" charset="0"/>
              <a:buChar char="•"/>
              <a:defRPr/>
            </a:pPr>
            <a:r>
              <a:rPr lang="en-US" dirty="0" smtClean="0">
                <a:latin typeface="Arial" pitchFamily="34" charset="0"/>
                <a:cs typeface="Arial" pitchFamily="34" charset="0"/>
              </a:rPr>
              <a:t>1944- Jacob A. </a:t>
            </a:r>
            <a:r>
              <a:rPr lang="en-US" dirty="0" err="1" smtClean="0">
                <a:latin typeface="Arial" pitchFamily="34" charset="0"/>
                <a:cs typeface="Arial" pitchFamily="34" charset="0"/>
              </a:rPr>
              <a:t>Marinsky</a:t>
            </a:r>
            <a:r>
              <a:rPr lang="en-US" dirty="0" smtClean="0">
                <a:latin typeface="Arial" pitchFamily="34" charset="0"/>
                <a:cs typeface="Arial" pitchFamily="34" charset="0"/>
              </a:rPr>
              <a:t>, Lawrence E. </a:t>
            </a:r>
            <a:r>
              <a:rPr lang="en-US" dirty="0" err="1" smtClean="0">
                <a:latin typeface="Arial" pitchFamily="34" charset="0"/>
                <a:cs typeface="Arial" pitchFamily="34" charset="0"/>
              </a:rPr>
              <a:t>Glendenin</a:t>
            </a:r>
            <a:r>
              <a:rPr lang="en-US" dirty="0" smtClean="0">
                <a:latin typeface="Arial" pitchFamily="34" charset="0"/>
                <a:cs typeface="Arial" pitchFamily="34" charset="0"/>
              </a:rPr>
              <a:t>, and Charles D. Coryell in 1944 by extracting it from uranium fission products at Clinton Works in Tennessee</a:t>
            </a:r>
          </a:p>
          <a:p>
            <a:pPr marL="350838" indent="-228600">
              <a:buFont typeface="Arial" pitchFamily="34" charset="0"/>
              <a:buChar char="•"/>
              <a:defRPr/>
            </a:pPr>
            <a:r>
              <a:rPr lang="en-US" dirty="0" smtClean="0">
                <a:latin typeface="Arial" pitchFamily="34" charset="0"/>
                <a:cs typeface="Arial" pitchFamily="34" charset="0"/>
              </a:rPr>
              <a:t>Did not claim their discovery until 1947 at an ACS meeting</a:t>
            </a:r>
            <a:endParaRPr lang="en-US" dirty="0">
              <a:latin typeface="Arial" pitchFamily="34" charset="0"/>
              <a:cs typeface="Arial" pitchFamily="34" charset="0"/>
            </a:endParaRPr>
          </a:p>
        </p:txBody>
      </p:sp>
      <p:sp>
        <p:nvSpPr>
          <p:cNvPr id="134" name="Rectangle 133"/>
          <p:cNvSpPr/>
          <p:nvPr/>
        </p:nvSpPr>
        <p:spPr>
          <a:xfrm>
            <a:off x="1828800" y="4842808"/>
            <a:ext cx="7315200" cy="1938992"/>
          </a:xfrm>
          <a:prstGeom prst="rect">
            <a:avLst/>
          </a:prstGeom>
        </p:spPr>
        <p:txBody>
          <a:bodyPr wrap="square">
            <a:spAutoFit/>
          </a:bodyPr>
          <a:lstStyle/>
          <a:p>
            <a:pPr marL="350838" indent="-228600">
              <a:buFont typeface="Arial" pitchFamily="34" charset="0"/>
              <a:buChar char="•"/>
              <a:defRPr/>
            </a:pPr>
            <a:r>
              <a:rPr lang="en-US" dirty="0" smtClean="0">
                <a:latin typeface="Arial" pitchFamily="34" charset="0"/>
                <a:cs typeface="Arial" pitchFamily="34" charset="0"/>
              </a:rPr>
              <a:t>1940 – 1941 G. T. Seaborg, J. W. Kennedy, E. McMillan, and Art Wahl by bombarding uranium-238 with deuterons</a:t>
            </a:r>
          </a:p>
          <a:p>
            <a:pPr>
              <a:defRPr/>
            </a:pPr>
            <a:endParaRPr lang="en-US" dirty="0">
              <a:latin typeface="Arial" pitchFamily="34" charset="0"/>
              <a:cs typeface="Arial" pitchFamily="34" charset="0"/>
            </a:endParaRPr>
          </a:p>
          <a:p>
            <a:pPr>
              <a:defRPr/>
            </a:pPr>
            <a:endParaRPr lang="en-US" dirty="0">
              <a:latin typeface="Arial" pitchFamily="34" charset="0"/>
              <a:cs typeface="Arial" pitchFamily="34" charset="0"/>
            </a:endParaRPr>
          </a:p>
        </p:txBody>
      </p:sp>
      <p:sp>
        <p:nvSpPr>
          <p:cNvPr id="142" name="Rectangle 34"/>
          <p:cNvSpPr>
            <a:spLocks noChangeArrowheads="1"/>
          </p:cNvSpPr>
          <p:nvPr/>
        </p:nvSpPr>
        <p:spPr bwMode="auto">
          <a:xfrm>
            <a:off x="3566160" y="3810000"/>
            <a:ext cx="468313" cy="566737"/>
          </a:xfrm>
          <a:prstGeom prst="rect">
            <a:avLst/>
          </a:prstGeom>
          <a:solidFill>
            <a:srgbClr val="00CCFF"/>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dirty="0" smtClean="0">
                <a:latin typeface="Tahoma" pitchFamily="34" charset="0"/>
              </a:rPr>
              <a:t>Pu</a:t>
            </a:r>
            <a:endParaRPr lang="de-DE" sz="1800" b="0" dirty="0">
              <a:latin typeface="Tahoma" pitchFamily="34" charset="0"/>
            </a:endParaRPr>
          </a:p>
          <a:p>
            <a:pPr algn="ctr" eaLnBrk="0" hangingPunct="0"/>
            <a:r>
              <a:rPr lang="de-DE" sz="900" b="0" dirty="0" smtClean="0">
                <a:latin typeface="Tahoma" pitchFamily="34" charset="0"/>
              </a:rPr>
              <a:t>94</a:t>
            </a:r>
            <a:r>
              <a:rPr lang="de-DE" sz="1000" b="0" dirty="0" smtClean="0">
                <a:latin typeface="Tahoma" pitchFamily="34" charset="0"/>
              </a:rPr>
              <a:t>     </a:t>
            </a:r>
            <a:endParaRPr lang="de-DE" sz="1000" b="0" dirty="0">
              <a:latin typeface="Tahoma" pitchFamily="34" charset="0"/>
            </a:endParaRPr>
          </a:p>
        </p:txBody>
      </p:sp>
      <p:sp>
        <p:nvSpPr>
          <p:cNvPr id="143" name="Rectangle 34"/>
          <p:cNvSpPr>
            <a:spLocks noChangeArrowheads="1"/>
          </p:cNvSpPr>
          <p:nvPr/>
        </p:nvSpPr>
        <p:spPr bwMode="auto">
          <a:xfrm>
            <a:off x="3081528" y="3810000"/>
            <a:ext cx="468313" cy="566737"/>
          </a:xfrm>
          <a:prstGeom prst="rect">
            <a:avLst/>
          </a:prstGeom>
          <a:solidFill>
            <a:srgbClr val="00CCFF"/>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dirty="0" smtClean="0">
                <a:latin typeface="Tahoma" pitchFamily="34" charset="0"/>
              </a:rPr>
              <a:t>Np</a:t>
            </a:r>
            <a:endParaRPr lang="de-DE" sz="1800" b="0" dirty="0">
              <a:latin typeface="Tahoma" pitchFamily="34" charset="0"/>
            </a:endParaRPr>
          </a:p>
          <a:p>
            <a:pPr algn="ctr" eaLnBrk="0" hangingPunct="0"/>
            <a:r>
              <a:rPr lang="de-DE" sz="900" b="0" dirty="0" smtClean="0">
                <a:latin typeface="Tahoma" pitchFamily="34" charset="0"/>
              </a:rPr>
              <a:t>93</a:t>
            </a:r>
            <a:r>
              <a:rPr lang="de-DE" sz="1000" b="0" dirty="0" smtClean="0">
                <a:latin typeface="Tahoma" pitchFamily="34" charset="0"/>
              </a:rPr>
              <a:t>    </a:t>
            </a:r>
            <a:endParaRPr lang="de-DE" sz="1000" b="0" dirty="0">
              <a:latin typeface="Tahoma" pitchFamily="34" charset="0"/>
            </a:endParaRPr>
          </a:p>
        </p:txBody>
      </p:sp>
      <p:sp>
        <p:nvSpPr>
          <p:cNvPr id="144" name="Rectangle 34"/>
          <p:cNvSpPr>
            <a:spLocks noChangeArrowheads="1"/>
          </p:cNvSpPr>
          <p:nvPr/>
        </p:nvSpPr>
        <p:spPr bwMode="auto">
          <a:xfrm>
            <a:off x="3172968" y="5111496"/>
            <a:ext cx="468313" cy="649224"/>
          </a:xfrm>
          <a:prstGeom prst="rect">
            <a:avLst/>
          </a:prstGeom>
          <a:solidFill>
            <a:srgbClr val="00CCFF"/>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dirty="0" smtClean="0">
                <a:latin typeface="Tahoma" pitchFamily="34" charset="0"/>
              </a:rPr>
              <a:t>Pm</a:t>
            </a:r>
            <a:endParaRPr lang="de-DE" sz="1800" b="0" dirty="0">
              <a:latin typeface="Tahoma" pitchFamily="34" charset="0"/>
            </a:endParaRPr>
          </a:p>
          <a:p>
            <a:pPr algn="ctr" eaLnBrk="0" hangingPunct="0"/>
            <a:r>
              <a:rPr lang="de-DE" sz="900" b="0" dirty="0" smtClean="0">
                <a:latin typeface="Tahoma" pitchFamily="34" charset="0"/>
              </a:rPr>
              <a:t>61</a:t>
            </a:r>
            <a:r>
              <a:rPr lang="de-DE" sz="1000" b="0" dirty="0" smtClean="0">
                <a:latin typeface="Tahoma" pitchFamily="34" charset="0"/>
              </a:rPr>
              <a:t>     </a:t>
            </a:r>
            <a:endParaRPr lang="de-DE" sz="1000" b="0" dirty="0">
              <a:latin typeface="Tahoma"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42" presetClass="path" presetSubtype="0" accel="50000" decel="50000" fill="hold" grpId="1" nodeType="clickEffect">
                                  <p:stCondLst>
                                    <p:cond delay="0"/>
                                  </p:stCondLst>
                                  <p:childTnLst>
                                    <p:animMotion origin="layout" path="M 1.38778E-17 2.22222E-6 L 0.32917 -0.22639 " pathEditMode="relative" rAng="0" ptsTypes="AA">
                                      <p:cBhvr>
                                        <p:cTn id="24" dur="2000" fill="hold"/>
                                        <p:tgtEl>
                                          <p:spTgt spid="129"/>
                                        </p:tgtEl>
                                        <p:attrNameLst>
                                          <p:attrName>ppt_x</p:attrName>
                                          <p:attrName>ppt_y</p:attrName>
                                        </p:attrNameLst>
                                      </p:cBhvr>
                                      <p:rCtr x="16500" y="-11300"/>
                                    </p:animMotion>
                                  </p:childTnLst>
                                </p:cTn>
                              </p:par>
                              <p:par>
                                <p:cTn id="25" presetID="53" presetClass="exit" presetSubtype="0" fill="hold" grpId="2" nodeType="withEffect">
                                  <p:stCondLst>
                                    <p:cond delay="0"/>
                                  </p:stCondLst>
                                  <p:childTnLst>
                                    <p:anim calcmode="lin" valueType="num">
                                      <p:cBhvr>
                                        <p:cTn id="26" dur="2000"/>
                                        <p:tgtEl>
                                          <p:spTgt spid="129"/>
                                        </p:tgtEl>
                                        <p:attrNameLst>
                                          <p:attrName>ppt_w</p:attrName>
                                        </p:attrNameLst>
                                      </p:cBhvr>
                                      <p:tavLst>
                                        <p:tav tm="0">
                                          <p:val>
                                            <p:strVal val="ppt_w"/>
                                          </p:val>
                                        </p:tav>
                                        <p:tav tm="100000">
                                          <p:val>
                                            <p:fltVal val="0"/>
                                          </p:val>
                                        </p:tav>
                                      </p:tavLst>
                                    </p:anim>
                                    <p:anim calcmode="lin" valueType="num">
                                      <p:cBhvr>
                                        <p:cTn id="27" dur="2000"/>
                                        <p:tgtEl>
                                          <p:spTgt spid="129"/>
                                        </p:tgtEl>
                                        <p:attrNameLst>
                                          <p:attrName>ppt_h</p:attrName>
                                        </p:attrNameLst>
                                      </p:cBhvr>
                                      <p:tavLst>
                                        <p:tav tm="0">
                                          <p:val>
                                            <p:strVal val="ppt_h"/>
                                          </p:val>
                                        </p:tav>
                                        <p:tav tm="100000">
                                          <p:val>
                                            <p:fltVal val="0"/>
                                          </p:val>
                                        </p:tav>
                                      </p:tavLst>
                                    </p:anim>
                                    <p:animEffect transition="out" filter="fade">
                                      <p:cBhvr>
                                        <p:cTn id="28" dur="2000"/>
                                        <p:tgtEl>
                                          <p:spTgt spid="129"/>
                                        </p:tgtEl>
                                      </p:cBhvr>
                                    </p:animEffect>
                                    <p:set>
                                      <p:cBhvr>
                                        <p:cTn id="29" dur="1" fill="hold">
                                          <p:stCondLst>
                                            <p:cond delay="1999"/>
                                          </p:stCondLst>
                                        </p:cTn>
                                        <p:tgtEl>
                                          <p:spTgt spid="129"/>
                                        </p:tgtEl>
                                        <p:attrNameLst>
                                          <p:attrName>style.visibility</p:attrName>
                                        </p:attrNameLst>
                                      </p:cBhvr>
                                      <p:to>
                                        <p:strVal val="hidden"/>
                                      </p:to>
                                    </p:set>
                                  </p:childTnLst>
                                </p:cTn>
                              </p:par>
                              <p:par>
                                <p:cTn id="30" presetID="63" presetClass="path" presetSubtype="0" accel="50000" decel="50000" fill="hold" grpId="1" nodeType="withEffect">
                                  <p:stCondLst>
                                    <p:cond delay="0"/>
                                  </p:stCondLst>
                                  <p:childTnLst>
                                    <p:animMotion origin="layout" path="M 1.38778E-17 -2.22222E-6 L 0.27917 0.12639 " pathEditMode="relative" rAng="0" ptsTypes="AA">
                                      <p:cBhvr>
                                        <p:cTn id="31" dur="2000" fill="hold"/>
                                        <p:tgtEl>
                                          <p:spTgt spid="130"/>
                                        </p:tgtEl>
                                        <p:attrNameLst>
                                          <p:attrName>ppt_x</p:attrName>
                                          <p:attrName>ppt_y</p:attrName>
                                        </p:attrNameLst>
                                      </p:cBhvr>
                                      <p:rCtr x="14000" y="6300"/>
                                    </p:animMotion>
                                  </p:childTnLst>
                                </p:cTn>
                              </p:par>
                              <p:par>
                                <p:cTn id="32" presetID="53" presetClass="exit" presetSubtype="0" fill="hold" grpId="2" nodeType="withEffect">
                                  <p:stCondLst>
                                    <p:cond delay="0"/>
                                  </p:stCondLst>
                                  <p:childTnLst>
                                    <p:anim calcmode="lin" valueType="num">
                                      <p:cBhvr>
                                        <p:cTn id="33" dur="2000"/>
                                        <p:tgtEl>
                                          <p:spTgt spid="130"/>
                                        </p:tgtEl>
                                        <p:attrNameLst>
                                          <p:attrName>ppt_w</p:attrName>
                                        </p:attrNameLst>
                                      </p:cBhvr>
                                      <p:tavLst>
                                        <p:tav tm="0">
                                          <p:val>
                                            <p:strVal val="ppt_w"/>
                                          </p:val>
                                        </p:tav>
                                        <p:tav tm="100000">
                                          <p:val>
                                            <p:fltVal val="0"/>
                                          </p:val>
                                        </p:tav>
                                      </p:tavLst>
                                    </p:anim>
                                    <p:anim calcmode="lin" valueType="num">
                                      <p:cBhvr>
                                        <p:cTn id="34" dur="2000"/>
                                        <p:tgtEl>
                                          <p:spTgt spid="130"/>
                                        </p:tgtEl>
                                        <p:attrNameLst>
                                          <p:attrName>ppt_h</p:attrName>
                                        </p:attrNameLst>
                                      </p:cBhvr>
                                      <p:tavLst>
                                        <p:tav tm="0">
                                          <p:val>
                                            <p:strVal val="ppt_h"/>
                                          </p:val>
                                        </p:tav>
                                        <p:tav tm="100000">
                                          <p:val>
                                            <p:fltVal val="0"/>
                                          </p:val>
                                        </p:tav>
                                      </p:tavLst>
                                    </p:anim>
                                    <p:animEffect transition="out" filter="fade">
                                      <p:cBhvr>
                                        <p:cTn id="35" dur="2000"/>
                                        <p:tgtEl>
                                          <p:spTgt spid="130"/>
                                        </p:tgtEl>
                                      </p:cBhvr>
                                    </p:animEffect>
                                    <p:set>
                                      <p:cBhvr>
                                        <p:cTn id="36" dur="1" fill="hold">
                                          <p:stCondLst>
                                            <p:cond delay="1999"/>
                                          </p:stCondLst>
                                        </p:cTn>
                                        <p:tgtEl>
                                          <p:spTgt spid="130"/>
                                        </p:tgtEl>
                                        <p:attrNameLst>
                                          <p:attrName>style.visibility</p:attrName>
                                        </p:attrNameLst>
                                      </p:cBhvr>
                                      <p:to>
                                        <p:strVal val="hidden"/>
                                      </p:to>
                                    </p:set>
                                  </p:childTnLst>
                                </p:cTn>
                              </p:par>
                              <p:par>
                                <p:cTn id="37" presetID="1" presetClass="exit" presetSubtype="0" fill="hold" grpId="1" nodeType="withEffect">
                                  <p:stCondLst>
                                    <p:cond delay="0"/>
                                  </p:stCondLst>
                                  <p:childTnLst>
                                    <p:set>
                                      <p:cBhvr>
                                        <p:cTn id="38" dur="1" fill="hold">
                                          <p:stCondLst>
                                            <p:cond delay="0"/>
                                          </p:stCondLst>
                                        </p:cTn>
                                        <p:tgtEl>
                                          <p:spTgt spid="134"/>
                                        </p:tgtEl>
                                        <p:attrNameLst>
                                          <p:attrName>style.visibility</p:attrName>
                                        </p:attrNameLst>
                                      </p:cBhvr>
                                      <p:to>
                                        <p:strVal val="hidden"/>
                                      </p:to>
                                    </p:set>
                                  </p:childTnLst>
                                </p:cTn>
                              </p:par>
                              <p:par>
                                <p:cTn id="39" presetID="1" presetClass="exit" presetSubtype="0" fill="hold" grpId="1" nodeType="withEffect">
                                  <p:stCondLst>
                                    <p:cond delay="0"/>
                                  </p:stCondLst>
                                  <p:childTnLst>
                                    <p:set>
                                      <p:cBhvr>
                                        <p:cTn id="40" dur="1" fill="hold">
                                          <p:stCondLst>
                                            <p:cond delay="0"/>
                                          </p:stCondLst>
                                        </p:cTn>
                                        <p:tgtEl>
                                          <p:spTgt spid="131"/>
                                        </p:tgtEl>
                                        <p:attrNameLst>
                                          <p:attrName>style.visibility</p:attrName>
                                        </p:attrNameLst>
                                      </p:cBhvr>
                                      <p:to>
                                        <p:strVal val="hidden"/>
                                      </p:to>
                                    </p:set>
                                  </p:childTnLst>
                                </p:cTn>
                              </p:par>
                              <p:par>
                                <p:cTn id="41" presetID="1" presetClass="exit" presetSubtype="0" fill="hold" grpId="1" nodeType="withEffect">
                                  <p:stCondLst>
                                    <p:cond delay="0"/>
                                  </p:stCondLst>
                                  <p:childTnLst>
                                    <p:set>
                                      <p:cBhvr>
                                        <p:cTn id="42" dur="1" fill="hold">
                                          <p:stCondLst>
                                            <p:cond delay="0"/>
                                          </p:stCondLst>
                                        </p:cTn>
                                        <p:tgtEl>
                                          <p:spTgt spid="133"/>
                                        </p:tgtEl>
                                        <p:attrNameLst>
                                          <p:attrName>style.visibility</p:attrName>
                                        </p:attrNameLst>
                                      </p:cBhvr>
                                      <p:to>
                                        <p:strVal val="hidden"/>
                                      </p:to>
                                    </p:set>
                                  </p:childTnLst>
                                </p:cTn>
                              </p:par>
                              <p:par>
                                <p:cTn id="43" presetID="1" presetClass="exit" presetSubtype="0" fill="hold" grpId="0" nodeType="withEffect">
                                  <p:stCondLst>
                                    <p:cond delay="0"/>
                                  </p:stCondLst>
                                  <p:childTnLst>
                                    <p:set>
                                      <p:cBhvr>
                                        <p:cTn id="44" dur="1" fill="hold">
                                          <p:stCondLst>
                                            <p:cond delay="0"/>
                                          </p:stCondLst>
                                        </p:cTn>
                                        <p:tgtEl>
                                          <p:spTgt spid="128"/>
                                        </p:tgtEl>
                                        <p:attrNameLst>
                                          <p:attrName>style.visibility</p:attrName>
                                        </p:attrNameLst>
                                      </p:cBhvr>
                                      <p:to>
                                        <p:strVal val="hidden"/>
                                      </p:to>
                                    </p:set>
                                  </p:childTnLst>
                                </p:cTn>
                              </p:par>
                              <p:par>
                                <p:cTn id="45" presetID="42" presetClass="path" presetSubtype="0" accel="50000" decel="50000" fill="hold" grpId="1" nodeType="withEffect">
                                  <p:stCondLst>
                                    <p:cond delay="0"/>
                                  </p:stCondLst>
                                  <p:childTnLst>
                                    <p:animMotion origin="layout" path="M 1.38778E-17 3.7037E-7 L 0.27917 0.6787 " pathEditMode="relative" rAng="0" ptsTypes="AA">
                                      <p:cBhvr>
                                        <p:cTn id="46" dur="2000" fill="hold"/>
                                        <p:tgtEl>
                                          <p:spTgt spid="132"/>
                                        </p:tgtEl>
                                        <p:attrNameLst>
                                          <p:attrName>ppt_x</p:attrName>
                                          <p:attrName>ppt_y</p:attrName>
                                        </p:attrNameLst>
                                      </p:cBhvr>
                                      <p:rCtr x="14000" y="33900"/>
                                    </p:animMotion>
                                  </p:childTnLst>
                                </p:cTn>
                              </p:par>
                              <p:par>
                                <p:cTn id="47" presetID="53" presetClass="exit" presetSubtype="0" fill="hold" grpId="2" nodeType="withEffect">
                                  <p:stCondLst>
                                    <p:cond delay="0"/>
                                  </p:stCondLst>
                                  <p:childTnLst>
                                    <p:anim calcmode="lin" valueType="num">
                                      <p:cBhvr>
                                        <p:cTn id="48" dur="2000"/>
                                        <p:tgtEl>
                                          <p:spTgt spid="132"/>
                                        </p:tgtEl>
                                        <p:attrNameLst>
                                          <p:attrName>ppt_w</p:attrName>
                                        </p:attrNameLst>
                                      </p:cBhvr>
                                      <p:tavLst>
                                        <p:tav tm="0">
                                          <p:val>
                                            <p:strVal val="ppt_w"/>
                                          </p:val>
                                        </p:tav>
                                        <p:tav tm="100000">
                                          <p:val>
                                            <p:fltVal val="0"/>
                                          </p:val>
                                        </p:tav>
                                      </p:tavLst>
                                    </p:anim>
                                    <p:anim calcmode="lin" valueType="num">
                                      <p:cBhvr>
                                        <p:cTn id="49" dur="2000"/>
                                        <p:tgtEl>
                                          <p:spTgt spid="132"/>
                                        </p:tgtEl>
                                        <p:attrNameLst>
                                          <p:attrName>ppt_h</p:attrName>
                                        </p:attrNameLst>
                                      </p:cBhvr>
                                      <p:tavLst>
                                        <p:tav tm="0">
                                          <p:val>
                                            <p:strVal val="ppt_h"/>
                                          </p:val>
                                        </p:tav>
                                        <p:tav tm="100000">
                                          <p:val>
                                            <p:fltVal val="0"/>
                                          </p:val>
                                        </p:tav>
                                      </p:tavLst>
                                    </p:anim>
                                    <p:animEffect transition="out" filter="fade">
                                      <p:cBhvr>
                                        <p:cTn id="50" dur="2000"/>
                                        <p:tgtEl>
                                          <p:spTgt spid="132"/>
                                        </p:tgtEl>
                                      </p:cBhvr>
                                    </p:animEffect>
                                    <p:set>
                                      <p:cBhvr>
                                        <p:cTn id="51" dur="1" fill="hold">
                                          <p:stCondLst>
                                            <p:cond delay="1999"/>
                                          </p:stCondLst>
                                        </p:cTn>
                                        <p:tgtEl>
                                          <p:spTgt spid="132"/>
                                        </p:tgtEl>
                                        <p:attrNameLst>
                                          <p:attrName>style.visibility</p:attrName>
                                        </p:attrNameLst>
                                      </p:cBhvr>
                                      <p:to>
                                        <p:strVal val="hidden"/>
                                      </p:to>
                                    </p:set>
                                  </p:childTnLst>
                                </p:cTn>
                              </p:par>
                              <p:par>
                                <p:cTn id="52" presetID="1" presetClass="entr" presetSubtype="0" fill="hold" grpId="0" nodeType="withEffect">
                                  <p:stCondLst>
                                    <p:cond delay="1600"/>
                                  </p:stCondLst>
                                  <p:childTnLst>
                                    <p:set>
                                      <p:cBhvr>
                                        <p:cTn id="53" dur="1" fill="hold">
                                          <p:stCondLst>
                                            <p:cond delay="0"/>
                                          </p:stCondLst>
                                        </p:cTn>
                                        <p:tgtEl>
                                          <p:spTgt spid="142"/>
                                        </p:tgtEl>
                                        <p:attrNameLst>
                                          <p:attrName>style.visibility</p:attrName>
                                        </p:attrNameLst>
                                      </p:cBhvr>
                                      <p:to>
                                        <p:strVal val="visible"/>
                                      </p:to>
                                    </p:set>
                                  </p:childTnLst>
                                </p:cTn>
                              </p:par>
                              <p:par>
                                <p:cTn id="54" presetID="1" presetClass="entr" presetSubtype="0" fill="hold" grpId="0" nodeType="withEffect">
                                  <p:stCondLst>
                                    <p:cond delay="1600"/>
                                  </p:stCondLst>
                                  <p:childTnLst>
                                    <p:set>
                                      <p:cBhvr>
                                        <p:cTn id="55" dur="1" fill="hold">
                                          <p:stCondLst>
                                            <p:cond delay="0"/>
                                          </p:stCondLst>
                                        </p:cTn>
                                        <p:tgtEl>
                                          <p:spTgt spid="143"/>
                                        </p:tgtEl>
                                        <p:attrNameLst>
                                          <p:attrName>style.visibility</p:attrName>
                                        </p:attrNameLst>
                                      </p:cBhvr>
                                      <p:to>
                                        <p:strVal val="visible"/>
                                      </p:to>
                                    </p:set>
                                  </p:childTnLst>
                                </p:cTn>
                              </p:par>
                              <p:par>
                                <p:cTn id="56" presetID="1" presetClass="entr" presetSubtype="0" fill="hold" grpId="0" nodeType="withEffect">
                                  <p:stCondLst>
                                    <p:cond delay="1600"/>
                                  </p:stCondLst>
                                  <p:childTnLst>
                                    <p:set>
                                      <p:cBhvr>
                                        <p:cTn id="57" dur="1" fill="hold">
                                          <p:stCondLst>
                                            <p:cond delay="0"/>
                                          </p:stCondLst>
                                        </p:cTn>
                                        <p:tgtEl>
                                          <p:spTgt spid="1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8" grpId="0" animBg="1"/>
      <p:bldP spid="129" grpId="0" animBg="1"/>
      <p:bldP spid="129" grpId="1" animBg="1"/>
      <p:bldP spid="129" grpId="2" animBg="1"/>
      <p:bldP spid="130" grpId="0" animBg="1"/>
      <p:bldP spid="130" grpId="1" animBg="1"/>
      <p:bldP spid="130" grpId="2" animBg="1"/>
      <p:bldP spid="131" grpId="0"/>
      <p:bldP spid="131" grpId="1"/>
      <p:bldP spid="132" grpId="0" animBg="1"/>
      <p:bldP spid="132" grpId="1" animBg="1"/>
      <p:bldP spid="132" grpId="2" animBg="1"/>
      <p:bldP spid="133" grpId="0"/>
      <p:bldP spid="133" grpId="1"/>
      <p:bldP spid="134" grpId="0"/>
      <p:bldP spid="134" grpId="1"/>
      <p:bldP spid="142" grpId="0" animBg="1"/>
      <p:bldP spid="143" grpId="0" animBg="1"/>
      <p:bldP spid="14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33"/>
          <p:cNvSpPr>
            <a:spLocks noChangeArrowheads="1"/>
          </p:cNvSpPr>
          <p:nvPr/>
        </p:nvSpPr>
        <p:spPr bwMode="auto">
          <a:xfrm>
            <a:off x="8504238" y="3200400"/>
            <a:ext cx="468312" cy="566738"/>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endParaRPr lang="de-DE" sz="1000" b="0">
              <a:latin typeface="Tahoma" pitchFamily="34" charset="0"/>
            </a:endParaRPr>
          </a:p>
        </p:txBody>
      </p:sp>
      <p:sp>
        <p:nvSpPr>
          <p:cNvPr id="21507" name="Rectangle 33"/>
          <p:cNvSpPr>
            <a:spLocks noChangeArrowheads="1"/>
          </p:cNvSpPr>
          <p:nvPr/>
        </p:nvSpPr>
        <p:spPr bwMode="auto">
          <a:xfrm>
            <a:off x="8494713" y="3217863"/>
            <a:ext cx="468312" cy="566737"/>
          </a:xfrm>
          <a:prstGeom prst="rect">
            <a:avLst/>
          </a:prstGeom>
          <a:solidFill>
            <a:srgbClr val="00CCFF"/>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dirty="0">
                <a:latin typeface="Tahoma" pitchFamily="34" charset="0"/>
              </a:rPr>
              <a:t>Rn</a:t>
            </a:r>
            <a:endParaRPr lang="de-DE" sz="1800" b="0" dirty="0">
              <a:latin typeface="Tahoma" pitchFamily="34" charset="0"/>
            </a:endParaRPr>
          </a:p>
          <a:p>
            <a:pPr algn="ctr" eaLnBrk="0" hangingPunct="0"/>
            <a:r>
              <a:rPr lang="de-DE" sz="900" b="0" dirty="0">
                <a:latin typeface="Tahoma" pitchFamily="34" charset="0"/>
              </a:rPr>
              <a:t>86 </a:t>
            </a:r>
            <a:r>
              <a:rPr lang="de-DE" sz="1000" b="0" dirty="0">
                <a:latin typeface="Tahoma" pitchFamily="34" charset="0"/>
              </a:rPr>
              <a:t>     </a:t>
            </a:r>
          </a:p>
        </p:txBody>
      </p:sp>
      <p:sp>
        <p:nvSpPr>
          <p:cNvPr id="21508" name="Rectangle 34"/>
          <p:cNvSpPr>
            <a:spLocks noChangeArrowheads="1"/>
          </p:cNvSpPr>
          <p:nvPr/>
        </p:nvSpPr>
        <p:spPr bwMode="auto">
          <a:xfrm>
            <a:off x="7497763" y="3200400"/>
            <a:ext cx="468312" cy="593725"/>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endParaRPr lang="de-DE" sz="1000" b="0">
              <a:latin typeface="Tahoma" pitchFamily="34" charset="0"/>
            </a:endParaRPr>
          </a:p>
        </p:txBody>
      </p:sp>
      <p:sp>
        <p:nvSpPr>
          <p:cNvPr id="21509" name="Rectangle 34"/>
          <p:cNvSpPr>
            <a:spLocks noChangeArrowheads="1"/>
          </p:cNvSpPr>
          <p:nvPr/>
        </p:nvSpPr>
        <p:spPr bwMode="auto">
          <a:xfrm>
            <a:off x="7508875" y="3217863"/>
            <a:ext cx="468313" cy="566737"/>
          </a:xfrm>
          <a:prstGeom prst="rect">
            <a:avLst/>
          </a:prstGeom>
          <a:solidFill>
            <a:srgbClr val="00CCFF"/>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Po</a:t>
            </a:r>
            <a:endParaRPr lang="de-DE" sz="1800" b="0">
              <a:latin typeface="Tahoma" pitchFamily="34" charset="0"/>
            </a:endParaRPr>
          </a:p>
          <a:p>
            <a:pPr algn="ctr" eaLnBrk="0" hangingPunct="0"/>
            <a:r>
              <a:rPr lang="de-DE" sz="900" b="0">
                <a:latin typeface="Tahoma" pitchFamily="34" charset="0"/>
              </a:rPr>
              <a:t>84 </a:t>
            </a:r>
            <a:r>
              <a:rPr lang="de-DE" sz="1000" b="0">
                <a:latin typeface="Tahoma" pitchFamily="34" charset="0"/>
              </a:rPr>
              <a:t>     </a:t>
            </a:r>
          </a:p>
        </p:txBody>
      </p:sp>
      <p:sp>
        <p:nvSpPr>
          <p:cNvPr id="21510" name="Rectangle 2"/>
          <p:cNvSpPr>
            <a:spLocks noChangeArrowheads="1"/>
          </p:cNvSpPr>
          <p:nvPr/>
        </p:nvSpPr>
        <p:spPr bwMode="auto">
          <a:xfrm>
            <a:off x="1124712" y="2624328"/>
            <a:ext cx="454025" cy="609600"/>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dirty="0">
                <a:latin typeface="Tahoma" pitchFamily="34" charset="0"/>
              </a:rPr>
              <a:t>Y</a:t>
            </a:r>
            <a:endParaRPr lang="de-DE" sz="1800" b="0" dirty="0">
              <a:latin typeface="Tahoma" pitchFamily="34" charset="0"/>
            </a:endParaRPr>
          </a:p>
          <a:p>
            <a:pPr algn="ctr" eaLnBrk="0" hangingPunct="0"/>
            <a:r>
              <a:rPr lang="de-DE" sz="900" b="0" dirty="0">
                <a:latin typeface="Tahoma" pitchFamily="34" charset="0"/>
              </a:rPr>
              <a:t>39 </a:t>
            </a:r>
            <a:r>
              <a:rPr lang="de-DE" sz="1000" b="0" dirty="0">
                <a:latin typeface="Tahoma" pitchFamily="34" charset="0"/>
              </a:rPr>
              <a:t>     </a:t>
            </a:r>
          </a:p>
        </p:txBody>
      </p:sp>
      <p:sp>
        <p:nvSpPr>
          <p:cNvPr id="21511" name="Rectangle 5"/>
          <p:cNvSpPr>
            <a:spLocks noChangeArrowheads="1"/>
          </p:cNvSpPr>
          <p:nvPr/>
        </p:nvSpPr>
        <p:spPr bwMode="auto">
          <a:xfrm>
            <a:off x="5534025" y="2027238"/>
            <a:ext cx="466725"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Zn</a:t>
            </a:r>
            <a:endParaRPr lang="de-DE" sz="1800" b="0">
              <a:latin typeface="Tahoma" pitchFamily="34" charset="0"/>
            </a:endParaRPr>
          </a:p>
          <a:p>
            <a:pPr algn="ctr" eaLnBrk="0" hangingPunct="0"/>
            <a:r>
              <a:rPr lang="de-DE" sz="900" b="0">
                <a:latin typeface="Tahoma" pitchFamily="34" charset="0"/>
              </a:rPr>
              <a:t>30 </a:t>
            </a:r>
            <a:r>
              <a:rPr lang="de-DE" sz="1000" b="0">
                <a:latin typeface="Tahoma" pitchFamily="34" charset="0"/>
              </a:rPr>
              <a:t>     </a:t>
            </a:r>
          </a:p>
        </p:txBody>
      </p:sp>
      <p:sp>
        <p:nvSpPr>
          <p:cNvPr id="21512" name="Rectangle 6"/>
          <p:cNvSpPr>
            <a:spLocks noChangeArrowheads="1"/>
          </p:cNvSpPr>
          <p:nvPr/>
        </p:nvSpPr>
        <p:spPr bwMode="auto">
          <a:xfrm>
            <a:off x="6029325" y="2616200"/>
            <a:ext cx="468313" cy="566738"/>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In</a:t>
            </a:r>
            <a:endParaRPr lang="de-DE" sz="1800" b="0">
              <a:latin typeface="Tahoma" pitchFamily="34" charset="0"/>
            </a:endParaRPr>
          </a:p>
          <a:p>
            <a:pPr algn="ctr" eaLnBrk="0" hangingPunct="0"/>
            <a:r>
              <a:rPr lang="de-DE" sz="900" b="0">
                <a:latin typeface="Tahoma" pitchFamily="34" charset="0"/>
              </a:rPr>
              <a:t>49 </a:t>
            </a:r>
            <a:r>
              <a:rPr lang="de-DE" sz="1000" b="0">
                <a:latin typeface="Tahoma" pitchFamily="34" charset="0"/>
              </a:rPr>
              <a:t>     </a:t>
            </a:r>
          </a:p>
        </p:txBody>
      </p:sp>
      <p:sp>
        <p:nvSpPr>
          <p:cNvPr id="21513" name="Rectangle 7"/>
          <p:cNvSpPr>
            <a:spLocks noChangeArrowheads="1"/>
          </p:cNvSpPr>
          <p:nvPr/>
        </p:nvSpPr>
        <p:spPr bwMode="auto">
          <a:xfrm>
            <a:off x="6029325" y="3217863"/>
            <a:ext cx="468313"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Tl</a:t>
            </a:r>
            <a:endParaRPr lang="de-DE" sz="1800" b="0">
              <a:latin typeface="Tahoma" pitchFamily="34" charset="0"/>
            </a:endParaRPr>
          </a:p>
          <a:p>
            <a:pPr algn="ctr" eaLnBrk="0" hangingPunct="0"/>
            <a:r>
              <a:rPr lang="de-DE" sz="900" b="0">
                <a:latin typeface="Tahoma" pitchFamily="34" charset="0"/>
              </a:rPr>
              <a:t>81 </a:t>
            </a:r>
            <a:r>
              <a:rPr lang="de-DE" sz="1000" b="0">
                <a:latin typeface="Tahoma" pitchFamily="34" charset="0"/>
              </a:rPr>
              <a:t>     </a:t>
            </a:r>
          </a:p>
        </p:txBody>
      </p:sp>
      <p:sp>
        <p:nvSpPr>
          <p:cNvPr id="21514" name="Rectangle 8"/>
          <p:cNvSpPr>
            <a:spLocks noChangeArrowheads="1"/>
          </p:cNvSpPr>
          <p:nvPr/>
        </p:nvSpPr>
        <p:spPr bwMode="auto">
          <a:xfrm>
            <a:off x="5534025" y="2616200"/>
            <a:ext cx="466725" cy="566738"/>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Cd</a:t>
            </a:r>
            <a:endParaRPr lang="de-DE" sz="1800" b="0">
              <a:latin typeface="Tahoma" pitchFamily="34" charset="0"/>
            </a:endParaRPr>
          </a:p>
          <a:p>
            <a:pPr algn="ctr" eaLnBrk="0" hangingPunct="0"/>
            <a:r>
              <a:rPr lang="de-DE" sz="900" b="0">
                <a:latin typeface="Tahoma" pitchFamily="34" charset="0"/>
              </a:rPr>
              <a:t>48</a:t>
            </a:r>
            <a:r>
              <a:rPr lang="de-DE" sz="1000" b="0">
                <a:latin typeface="Tahoma" pitchFamily="34" charset="0"/>
              </a:rPr>
              <a:t>     </a:t>
            </a:r>
          </a:p>
        </p:txBody>
      </p:sp>
      <p:sp>
        <p:nvSpPr>
          <p:cNvPr id="21515" name="Rectangle 9"/>
          <p:cNvSpPr>
            <a:spLocks noChangeArrowheads="1"/>
          </p:cNvSpPr>
          <p:nvPr/>
        </p:nvSpPr>
        <p:spPr bwMode="auto">
          <a:xfrm>
            <a:off x="5534025" y="3217863"/>
            <a:ext cx="466725"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Hg</a:t>
            </a:r>
            <a:endParaRPr lang="de-DE" sz="1800" b="0">
              <a:latin typeface="Tahoma" pitchFamily="34" charset="0"/>
            </a:endParaRPr>
          </a:p>
          <a:p>
            <a:pPr algn="ctr" eaLnBrk="0" hangingPunct="0"/>
            <a:r>
              <a:rPr lang="de-DE" sz="900" b="0">
                <a:latin typeface="Tahoma" pitchFamily="34" charset="0"/>
              </a:rPr>
              <a:t>80 </a:t>
            </a:r>
            <a:r>
              <a:rPr lang="de-DE" sz="1000" b="0">
                <a:latin typeface="Tahoma" pitchFamily="34" charset="0"/>
              </a:rPr>
              <a:t>     </a:t>
            </a:r>
          </a:p>
        </p:txBody>
      </p:sp>
      <p:sp>
        <p:nvSpPr>
          <p:cNvPr id="21516" name="Rectangle 10"/>
          <p:cNvSpPr>
            <a:spLocks noChangeArrowheads="1"/>
          </p:cNvSpPr>
          <p:nvPr/>
        </p:nvSpPr>
        <p:spPr bwMode="auto">
          <a:xfrm>
            <a:off x="153988" y="3814763"/>
            <a:ext cx="468312" cy="566737"/>
          </a:xfrm>
          <a:prstGeom prst="rect">
            <a:avLst/>
          </a:prstGeom>
          <a:solidFill>
            <a:schemeClr val="bg1"/>
          </a:solidFill>
          <a:ln w="9525">
            <a:solidFill>
              <a:schemeClr val="tx1"/>
            </a:solidFill>
            <a:miter lim="800000"/>
            <a:headEnd/>
            <a:tailEnd/>
          </a:ln>
          <a:effectLst>
            <a:prstShdw prst="shdw17" dist="17961" dir="2700000">
              <a:schemeClr val="bg2"/>
            </a:prstShdw>
          </a:effectLst>
        </p:spPr>
        <p:txBody>
          <a:bodyPr wrap="none" anchor="ctr"/>
          <a:lstStyle/>
          <a:p>
            <a:pPr eaLnBrk="0" hangingPunct="0"/>
            <a:endParaRPr lang="de-DE" sz="900" b="0">
              <a:solidFill>
                <a:schemeClr val="bg2"/>
              </a:solidFill>
              <a:latin typeface="Tahoma" pitchFamily="34" charset="0"/>
            </a:endParaRPr>
          </a:p>
        </p:txBody>
      </p:sp>
      <p:sp>
        <p:nvSpPr>
          <p:cNvPr id="21517" name="Rectangle 11"/>
          <p:cNvSpPr>
            <a:spLocks noChangeArrowheads="1"/>
          </p:cNvSpPr>
          <p:nvPr/>
        </p:nvSpPr>
        <p:spPr bwMode="auto">
          <a:xfrm>
            <a:off x="3084513" y="2657475"/>
            <a:ext cx="465137" cy="530225"/>
          </a:xfrm>
          <a:prstGeom prst="rect">
            <a:avLst/>
          </a:prstGeom>
          <a:solidFill>
            <a:schemeClr val="bg1"/>
          </a:solidFill>
          <a:ln w="9525">
            <a:noFill/>
            <a:miter lim="800000"/>
            <a:headEnd/>
            <a:tailEnd/>
          </a:ln>
          <a:effectLst>
            <a:prstShdw prst="shdw17" dist="17961" dir="2700000">
              <a:schemeClr val="bg2"/>
            </a:prstShdw>
          </a:effectLst>
        </p:spPr>
        <p:txBody>
          <a:bodyPr wrap="none" anchor="ctr"/>
          <a:lstStyle/>
          <a:p>
            <a:pPr algn="r" eaLnBrk="0" hangingPunct="0"/>
            <a:r>
              <a:rPr lang="de-DE" sz="1400">
                <a:solidFill>
                  <a:schemeClr val="bg1"/>
                </a:solidFill>
                <a:latin typeface="Tahoma" pitchFamily="34" charset="0"/>
              </a:rPr>
              <a:t>Tc</a:t>
            </a:r>
            <a:endParaRPr lang="de-DE" sz="1800" b="0">
              <a:latin typeface="Tahoma" pitchFamily="34" charset="0"/>
            </a:endParaRPr>
          </a:p>
          <a:p>
            <a:pPr algn="r" eaLnBrk="0" hangingPunct="0"/>
            <a:endParaRPr lang="de-DE" sz="1000" b="0">
              <a:latin typeface="Tahoma" pitchFamily="34" charset="0"/>
            </a:endParaRPr>
          </a:p>
        </p:txBody>
      </p:sp>
      <p:sp>
        <p:nvSpPr>
          <p:cNvPr id="21518" name="Rectangle 12"/>
          <p:cNvSpPr>
            <a:spLocks noChangeArrowheads="1"/>
          </p:cNvSpPr>
          <p:nvPr/>
        </p:nvSpPr>
        <p:spPr bwMode="auto">
          <a:xfrm>
            <a:off x="635000" y="3225800"/>
            <a:ext cx="466725" cy="566738"/>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Ba</a:t>
            </a:r>
            <a:endParaRPr lang="de-DE" sz="1800" b="0">
              <a:latin typeface="Tahoma" pitchFamily="34" charset="0"/>
            </a:endParaRPr>
          </a:p>
          <a:p>
            <a:pPr algn="ctr" eaLnBrk="0" hangingPunct="0"/>
            <a:r>
              <a:rPr lang="de-DE" sz="900" b="0">
                <a:latin typeface="Tahoma" pitchFamily="34" charset="0"/>
              </a:rPr>
              <a:t>56</a:t>
            </a:r>
            <a:r>
              <a:rPr lang="de-DE" sz="1000" b="0">
                <a:latin typeface="Tahoma" pitchFamily="34" charset="0"/>
              </a:rPr>
              <a:t>     </a:t>
            </a:r>
          </a:p>
        </p:txBody>
      </p:sp>
      <p:sp>
        <p:nvSpPr>
          <p:cNvPr id="21519" name="Rectangle 13"/>
          <p:cNvSpPr>
            <a:spLocks noChangeArrowheads="1"/>
          </p:cNvSpPr>
          <p:nvPr/>
        </p:nvSpPr>
        <p:spPr bwMode="auto">
          <a:xfrm>
            <a:off x="5045075" y="2027238"/>
            <a:ext cx="466725"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Cu</a:t>
            </a:r>
            <a:endParaRPr lang="de-DE" sz="1800" b="0">
              <a:latin typeface="Tahoma" pitchFamily="34" charset="0"/>
            </a:endParaRPr>
          </a:p>
          <a:p>
            <a:pPr algn="ctr" eaLnBrk="0" hangingPunct="0"/>
            <a:r>
              <a:rPr lang="de-DE" sz="900" b="0">
                <a:latin typeface="Tahoma" pitchFamily="34" charset="0"/>
              </a:rPr>
              <a:t>29 </a:t>
            </a:r>
            <a:r>
              <a:rPr lang="de-DE" sz="1000" b="0">
                <a:latin typeface="Tahoma" pitchFamily="34" charset="0"/>
              </a:rPr>
              <a:t>     </a:t>
            </a:r>
          </a:p>
        </p:txBody>
      </p:sp>
      <p:sp>
        <p:nvSpPr>
          <p:cNvPr id="21520" name="Rectangle 14"/>
          <p:cNvSpPr>
            <a:spLocks noChangeArrowheads="1"/>
          </p:cNvSpPr>
          <p:nvPr/>
        </p:nvSpPr>
        <p:spPr bwMode="auto">
          <a:xfrm>
            <a:off x="2597150" y="2027238"/>
            <a:ext cx="468313"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Cr</a:t>
            </a:r>
            <a:endParaRPr lang="de-DE" sz="1800" b="0">
              <a:latin typeface="Tahoma" pitchFamily="34" charset="0"/>
            </a:endParaRPr>
          </a:p>
          <a:p>
            <a:pPr algn="ctr" eaLnBrk="0" hangingPunct="0"/>
            <a:r>
              <a:rPr lang="de-DE" sz="900" b="0">
                <a:latin typeface="Tahoma" pitchFamily="34" charset="0"/>
              </a:rPr>
              <a:t>24 </a:t>
            </a:r>
            <a:r>
              <a:rPr lang="de-DE" sz="1000" b="0">
                <a:latin typeface="Tahoma" pitchFamily="34" charset="0"/>
              </a:rPr>
              <a:t>     </a:t>
            </a:r>
          </a:p>
        </p:txBody>
      </p:sp>
      <p:sp>
        <p:nvSpPr>
          <p:cNvPr id="21521" name="Rectangle 15"/>
          <p:cNvSpPr>
            <a:spLocks noChangeArrowheads="1"/>
          </p:cNvSpPr>
          <p:nvPr/>
        </p:nvSpPr>
        <p:spPr bwMode="auto">
          <a:xfrm>
            <a:off x="2105025" y="2027238"/>
            <a:ext cx="466725"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V</a:t>
            </a:r>
            <a:endParaRPr lang="de-DE" sz="1800" b="0">
              <a:latin typeface="Tahoma" pitchFamily="34" charset="0"/>
            </a:endParaRPr>
          </a:p>
          <a:p>
            <a:pPr algn="ctr" eaLnBrk="0" hangingPunct="0"/>
            <a:r>
              <a:rPr lang="de-DE" sz="900" b="0">
                <a:latin typeface="Tahoma" pitchFamily="34" charset="0"/>
              </a:rPr>
              <a:t>23 </a:t>
            </a:r>
            <a:r>
              <a:rPr lang="de-DE" sz="1000" b="0">
                <a:latin typeface="Tahoma" pitchFamily="34" charset="0"/>
              </a:rPr>
              <a:t>     </a:t>
            </a:r>
          </a:p>
        </p:txBody>
      </p:sp>
      <p:sp>
        <p:nvSpPr>
          <p:cNvPr id="21522" name="Rectangle 16"/>
          <p:cNvSpPr>
            <a:spLocks noChangeArrowheads="1"/>
          </p:cNvSpPr>
          <p:nvPr/>
        </p:nvSpPr>
        <p:spPr bwMode="auto">
          <a:xfrm>
            <a:off x="1122363" y="2027238"/>
            <a:ext cx="466725"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dirty="0">
                <a:latin typeface="Tahoma" pitchFamily="34" charset="0"/>
              </a:rPr>
              <a:t>Sc</a:t>
            </a:r>
            <a:endParaRPr lang="de-DE" sz="1800" b="0" dirty="0">
              <a:latin typeface="Tahoma" pitchFamily="34" charset="0"/>
            </a:endParaRPr>
          </a:p>
          <a:p>
            <a:pPr algn="ctr" eaLnBrk="0" hangingPunct="0"/>
            <a:r>
              <a:rPr lang="de-DE" sz="900" b="0" dirty="0">
                <a:latin typeface="Tahoma" pitchFamily="34" charset="0"/>
              </a:rPr>
              <a:t>21 </a:t>
            </a:r>
            <a:r>
              <a:rPr lang="de-DE" sz="1000" b="0" dirty="0">
                <a:latin typeface="Tahoma" pitchFamily="34" charset="0"/>
              </a:rPr>
              <a:t>     </a:t>
            </a:r>
          </a:p>
        </p:txBody>
      </p:sp>
      <p:sp>
        <p:nvSpPr>
          <p:cNvPr id="21523" name="Rectangle 17"/>
          <p:cNvSpPr>
            <a:spLocks noChangeArrowheads="1"/>
          </p:cNvSpPr>
          <p:nvPr/>
        </p:nvSpPr>
        <p:spPr bwMode="auto">
          <a:xfrm>
            <a:off x="4062413" y="2027238"/>
            <a:ext cx="466725"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Co</a:t>
            </a:r>
            <a:endParaRPr lang="de-DE" sz="1800" b="0">
              <a:latin typeface="Tahoma" pitchFamily="34" charset="0"/>
            </a:endParaRPr>
          </a:p>
          <a:p>
            <a:pPr algn="ctr" eaLnBrk="0" hangingPunct="0"/>
            <a:r>
              <a:rPr lang="de-DE" sz="900" b="0">
                <a:latin typeface="Tahoma" pitchFamily="34" charset="0"/>
              </a:rPr>
              <a:t>27 </a:t>
            </a:r>
            <a:r>
              <a:rPr lang="de-DE" sz="1000" b="0">
                <a:latin typeface="Tahoma" pitchFamily="34" charset="0"/>
              </a:rPr>
              <a:t>     </a:t>
            </a:r>
          </a:p>
        </p:txBody>
      </p:sp>
      <p:sp>
        <p:nvSpPr>
          <p:cNvPr id="21524" name="Rectangle 18"/>
          <p:cNvSpPr>
            <a:spLocks noChangeArrowheads="1"/>
          </p:cNvSpPr>
          <p:nvPr/>
        </p:nvSpPr>
        <p:spPr bwMode="auto">
          <a:xfrm>
            <a:off x="4554538" y="2027238"/>
            <a:ext cx="468312"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Ni</a:t>
            </a:r>
            <a:endParaRPr lang="de-DE" sz="1800" b="0">
              <a:latin typeface="Tahoma" pitchFamily="34" charset="0"/>
            </a:endParaRPr>
          </a:p>
          <a:p>
            <a:pPr algn="ctr" eaLnBrk="0" hangingPunct="0"/>
            <a:r>
              <a:rPr lang="de-DE" sz="900" b="0">
                <a:latin typeface="Tahoma" pitchFamily="34" charset="0"/>
              </a:rPr>
              <a:t>28 </a:t>
            </a:r>
            <a:r>
              <a:rPr lang="de-DE" sz="1000" b="0">
                <a:latin typeface="Tahoma" pitchFamily="34" charset="0"/>
              </a:rPr>
              <a:t>     </a:t>
            </a:r>
          </a:p>
        </p:txBody>
      </p:sp>
      <p:sp>
        <p:nvSpPr>
          <p:cNvPr id="21525" name="Rectangle 19"/>
          <p:cNvSpPr>
            <a:spLocks noChangeArrowheads="1"/>
          </p:cNvSpPr>
          <p:nvPr/>
        </p:nvSpPr>
        <p:spPr bwMode="auto">
          <a:xfrm>
            <a:off x="1609725" y="2027238"/>
            <a:ext cx="468313"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Ti</a:t>
            </a:r>
            <a:endParaRPr lang="de-DE" sz="1800" b="0">
              <a:latin typeface="Tahoma" pitchFamily="34" charset="0"/>
            </a:endParaRPr>
          </a:p>
          <a:p>
            <a:pPr algn="ctr" eaLnBrk="0" hangingPunct="0"/>
            <a:r>
              <a:rPr lang="de-DE" sz="900" b="0">
                <a:latin typeface="Tahoma" pitchFamily="34" charset="0"/>
              </a:rPr>
              <a:t>22 </a:t>
            </a:r>
            <a:r>
              <a:rPr lang="de-DE" sz="1000" b="0">
                <a:latin typeface="Tahoma" pitchFamily="34" charset="0"/>
              </a:rPr>
              <a:t>     </a:t>
            </a:r>
          </a:p>
        </p:txBody>
      </p:sp>
      <p:sp>
        <p:nvSpPr>
          <p:cNvPr id="21526" name="Rectangle 20"/>
          <p:cNvSpPr>
            <a:spLocks noChangeArrowheads="1"/>
          </p:cNvSpPr>
          <p:nvPr/>
        </p:nvSpPr>
        <p:spPr bwMode="auto">
          <a:xfrm>
            <a:off x="3568700" y="2027238"/>
            <a:ext cx="466725"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Fe</a:t>
            </a:r>
            <a:endParaRPr lang="de-DE" sz="1800" b="0">
              <a:latin typeface="Tahoma" pitchFamily="34" charset="0"/>
            </a:endParaRPr>
          </a:p>
          <a:p>
            <a:pPr algn="ctr" eaLnBrk="0" hangingPunct="0"/>
            <a:r>
              <a:rPr lang="de-DE" sz="900" b="0">
                <a:latin typeface="Tahoma" pitchFamily="34" charset="0"/>
              </a:rPr>
              <a:t>26 </a:t>
            </a:r>
            <a:r>
              <a:rPr lang="de-DE" sz="1000" b="0">
                <a:latin typeface="Tahoma" pitchFamily="34" charset="0"/>
              </a:rPr>
              <a:t>     </a:t>
            </a:r>
          </a:p>
        </p:txBody>
      </p:sp>
      <p:sp>
        <p:nvSpPr>
          <p:cNvPr id="21527" name="Rectangle 21"/>
          <p:cNvSpPr>
            <a:spLocks noChangeArrowheads="1"/>
          </p:cNvSpPr>
          <p:nvPr/>
        </p:nvSpPr>
        <p:spPr bwMode="auto">
          <a:xfrm>
            <a:off x="3076575" y="2027238"/>
            <a:ext cx="466725"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Mn</a:t>
            </a:r>
            <a:endParaRPr lang="de-DE" sz="1800" b="0">
              <a:latin typeface="Tahoma" pitchFamily="34" charset="0"/>
            </a:endParaRPr>
          </a:p>
          <a:p>
            <a:pPr algn="ctr" eaLnBrk="0" hangingPunct="0"/>
            <a:r>
              <a:rPr lang="de-DE" sz="900" b="0">
                <a:latin typeface="Tahoma" pitchFamily="34" charset="0"/>
              </a:rPr>
              <a:t>25 </a:t>
            </a:r>
            <a:r>
              <a:rPr lang="de-DE" sz="1000" b="0">
                <a:latin typeface="Tahoma" pitchFamily="34" charset="0"/>
              </a:rPr>
              <a:t>     </a:t>
            </a:r>
          </a:p>
        </p:txBody>
      </p:sp>
      <p:sp>
        <p:nvSpPr>
          <p:cNvPr id="21528" name="Rectangle 22"/>
          <p:cNvSpPr>
            <a:spLocks noChangeArrowheads="1"/>
          </p:cNvSpPr>
          <p:nvPr/>
        </p:nvSpPr>
        <p:spPr bwMode="auto">
          <a:xfrm>
            <a:off x="8494713" y="2027238"/>
            <a:ext cx="468312"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Kr</a:t>
            </a:r>
            <a:endParaRPr lang="de-DE" sz="1800" b="0">
              <a:latin typeface="Tahoma" pitchFamily="34" charset="0"/>
            </a:endParaRPr>
          </a:p>
          <a:p>
            <a:pPr algn="ctr" eaLnBrk="0" hangingPunct="0"/>
            <a:r>
              <a:rPr lang="de-DE" sz="900" b="0">
                <a:latin typeface="Tahoma" pitchFamily="34" charset="0"/>
              </a:rPr>
              <a:t>36 </a:t>
            </a:r>
            <a:r>
              <a:rPr lang="de-DE" sz="1000" b="0">
                <a:latin typeface="Tahoma" pitchFamily="34" charset="0"/>
              </a:rPr>
              <a:t>     </a:t>
            </a:r>
          </a:p>
        </p:txBody>
      </p:sp>
      <p:sp>
        <p:nvSpPr>
          <p:cNvPr id="21529" name="Rectangle 23"/>
          <p:cNvSpPr>
            <a:spLocks noChangeArrowheads="1"/>
          </p:cNvSpPr>
          <p:nvPr/>
        </p:nvSpPr>
        <p:spPr bwMode="auto">
          <a:xfrm>
            <a:off x="8004175" y="2033588"/>
            <a:ext cx="468313"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Br</a:t>
            </a:r>
            <a:endParaRPr lang="de-DE" sz="1800" b="0">
              <a:latin typeface="Tahoma" pitchFamily="34" charset="0"/>
            </a:endParaRPr>
          </a:p>
          <a:p>
            <a:pPr algn="ctr" eaLnBrk="0" hangingPunct="0"/>
            <a:r>
              <a:rPr lang="de-DE" sz="900" b="0">
                <a:latin typeface="Tahoma" pitchFamily="34" charset="0"/>
              </a:rPr>
              <a:t>35 </a:t>
            </a:r>
            <a:r>
              <a:rPr lang="de-DE" sz="1000" b="0">
                <a:latin typeface="Tahoma" pitchFamily="34" charset="0"/>
              </a:rPr>
              <a:t>     </a:t>
            </a:r>
          </a:p>
        </p:txBody>
      </p:sp>
      <p:sp>
        <p:nvSpPr>
          <p:cNvPr id="21530" name="Rectangle 24"/>
          <p:cNvSpPr>
            <a:spLocks noChangeArrowheads="1"/>
          </p:cNvSpPr>
          <p:nvPr/>
        </p:nvSpPr>
        <p:spPr bwMode="auto">
          <a:xfrm>
            <a:off x="7508875" y="2027238"/>
            <a:ext cx="468313"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Se</a:t>
            </a:r>
            <a:endParaRPr lang="de-DE" sz="1800" b="0">
              <a:latin typeface="Tahoma" pitchFamily="34" charset="0"/>
            </a:endParaRPr>
          </a:p>
          <a:p>
            <a:pPr algn="ctr" eaLnBrk="0" hangingPunct="0"/>
            <a:r>
              <a:rPr lang="de-DE" sz="900" b="0">
                <a:latin typeface="Tahoma" pitchFamily="34" charset="0"/>
              </a:rPr>
              <a:t>34 </a:t>
            </a:r>
            <a:r>
              <a:rPr lang="de-DE" sz="1000" b="0">
                <a:latin typeface="Tahoma" pitchFamily="34" charset="0"/>
              </a:rPr>
              <a:t>     </a:t>
            </a:r>
          </a:p>
        </p:txBody>
      </p:sp>
      <p:sp>
        <p:nvSpPr>
          <p:cNvPr id="21531" name="Rectangle 25"/>
          <p:cNvSpPr>
            <a:spLocks noChangeArrowheads="1"/>
          </p:cNvSpPr>
          <p:nvPr/>
        </p:nvSpPr>
        <p:spPr bwMode="auto">
          <a:xfrm>
            <a:off x="7015163" y="2027238"/>
            <a:ext cx="468312"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As</a:t>
            </a:r>
            <a:endParaRPr lang="de-DE" sz="1800" b="0">
              <a:latin typeface="Tahoma" pitchFamily="34" charset="0"/>
            </a:endParaRPr>
          </a:p>
          <a:p>
            <a:pPr algn="ctr" eaLnBrk="0" hangingPunct="0"/>
            <a:r>
              <a:rPr lang="de-DE" sz="900" b="0">
                <a:latin typeface="Tahoma" pitchFamily="34" charset="0"/>
              </a:rPr>
              <a:t>33 </a:t>
            </a:r>
            <a:r>
              <a:rPr lang="de-DE" sz="1000" b="0">
                <a:latin typeface="Tahoma" pitchFamily="34" charset="0"/>
              </a:rPr>
              <a:t>     </a:t>
            </a:r>
          </a:p>
        </p:txBody>
      </p:sp>
      <p:sp>
        <p:nvSpPr>
          <p:cNvPr id="21532" name="Rectangle 26"/>
          <p:cNvSpPr>
            <a:spLocks noChangeArrowheads="1"/>
          </p:cNvSpPr>
          <p:nvPr/>
        </p:nvSpPr>
        <p:spPr bwMode="auto">
          <a:xfrm>
            <a:off x="6521450" y="2027238"/>
            <a:ext cx="468313"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Ge</a:t>
            </a:r>
            <a:endParaRPr lang="de-DE" sz="1800" b="0">
              <a:latin typeface="Tahoma" pitchFamily="34" charset="0"/>
            </a:endParaRPr>
          </a:p>
          <a:p>
            <a:pPr algn="ctr" eaLnBrk="0" hangingPunct="0"/>
            <a:r>
              <a:rPr lang="de-DE" sz="900" b="0">
                <a:latin typeface="Tahoma" pitchFamily="34" charset="0"/>
              </a:rPr>
              <a:t>32 </a:t>
            </a:r>
            <a:r>
              <a:rPr lang="de-DE" sz="1000" b="0">
                <a:latin typeface="Tahoma" pitchFamily="34" charset="0"/>
              </a:rPr>
              <a:t>     </a:t>
            </a:r>
          </a:p>
        </p:txBody>
      </p:sp>
      <p:sp>
        <p:nvSpPr>
          <p:cNvPr id="21533" name="Rectangle 27"/>
          <p:cNvSpPr>
            <a:spLocks noChangeArrowheads="1"/>
          </p:cNvSpPr>
          <p:nvPr/>
        </p:nvSpPr>
        <p:spPr bwMode="auto">
          <a:xfrm>
            <a:off x="6029325" y="2027238"/>
            <a:ext cx="468313"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Ga</a:t>
            </a:r>
            <a:endParaRPr lang="de-DE" sz="1800" b="0">
              <a:latin typeface="Tahoma" pitchFamily="34" charset="0"/>
            </a:endParaRPr>
          </a:p>
          <a:p>
            <a:pPr algn="ctr" eaLnBrk="0" hangingPunct="0"/>
            <a:r>
              <a:rPr lang="de-DE" sz="900" b="0">
                <a:latin typeface="Tahoma" pitchFamily="34" charset="0"/>
              </a:rPr>
              <a:t>31 </a:t>
            </a:r>
            <a:r>
              <a:rPr lang="de-DE" sz="1000" b="0">
                <a:latin typeface="Tahoma" pitchFamily="34" charset="0"/>
              </a:rPr>
              <a:t>     </a:t>
            </a:r>
          </a:p>
        </p:txBody>
      </p:sp>
      <p:sp>
        <p:nvSpPr>
          <p:cNvPr id="21534" name="Rectangle 28"/>
          <p:cNvSpPr>
            <a:spLocks noChangeArrowheads="1"/>
          </p:cNvSpPr>
          <p:nvPr/>
        </p:nvSpPr>
        <p:spPr bwMode="auto">
          <a:xfrm>
            <a:off x="8494713" y="2616200"/>
            <a:ext cx="468312" cy="566738"/>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Xe</a:t>
            </a:r>
            <a:endParaRPr lang="de-DE" sz="1800" b="0">
              <a:latin typeface="Tahoma" pitchFamily="34" charset="0"/>
            </a:endParaRPr>
          </a:p>
          <a:p>
            <a:pPr algn="ctr" eaLnBrk="0" hangingPunct="0"/>
            <a:r>
              <a:rPr lang="de-DE" sz="900" b="0">
                <a:latin typeface="Tahoma" pitchFamily="34" charset="0"/>
              </a:rPr>
              <a:t>54</a:t>
            </a:r>
            <a:r>
              <a:rPr lang="de-DE" sz="900" b="0">
                <a:solidFill>
                  <a:schemeClr val="bg1"/>
                </a:solidFill>
                <a:latin typeface="Tahoma" pitchFamily="34" charset="0"/>
              </a:rPr>
              <a:t> </a:t>
            </a:r>
            <a:r>
              <a:rPr lang="de-DE" sz="1000" b="0">
                <a:solidFill>
                  <a:schemeClr val="bg1"/>
                </a:solidFill>
                <a:latin typeface="Tahoma" pitchFamily="34" charset="0"/>
              </a:rPr>
              <a:t>     </a:t>
            </a:r>
          </a:p>
        </p:txBody>
      </p:sp>
      <p:sp>
        <p:nvSpPr>
          <p:cNvPr id="21535" name="Rectangle 29"/>
          <p:cNvSpPr>
            <a:spLocks noChangeArrowheads="1"/>
          </p:cNvSpPr>
          <p:nvPr/>
        </p:nvSpPr>
        <p:spPr bwMode="auto">
          <a:xfrm>
            <a:off x="8004175" y="2624138"/>
            <a:ext cx="468313"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I</a:t>
            </a:r>
            <a:endParaRPr lang="de-DE" sz="1800" b="0">
              <a:latin typeface="Tahoma" pitchFamily="34" charset="0"/>
            </a:endParaRPr>
          </a:p>
          <a:p>
            <a:pPr algn="ctr" eaLnBrk="0" hangingPunct="0"/>
            <a:r>
              <a:rPr lang="de-DE" sz="900" b="0">
                <a:latin typeface="Tahoma" pitchFamily="34" charset="0"/>
              </a:rPr>
              <a:t>53 </a:t>
            </a:r>
            <a:r>
              <a:rPr lang="de-DE" sz="1000" b="0">
                <a:latin typeface="Tahoma" pitchFamily="34" charset="0"/>
              </a:rPr>
              <a:t>     </a:t>
            </a:r>
          </a:p>
        </p:txBody>
      </p:sp>
      <p:sp>
        <p:nvSpPr>
          <p:cNvPr id="21536" name="Rectangle 30"/>
          <p:cNvSpPr>
            <a:spLocks noChangeArrowheads="1"/>
          </p:cNvSpPr>
          <p:nvPr/>
        </p:nvSpPr>
        <p:spPr bwMode="auto">
          <a:xfrm>
            <a:off x="7508875" y="2616200"/>
            <a:ext cx="468313" cy="566738"/>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Te</a:t>
            </a:r>
            <a:endParaRPr lang="de-DE" sz="1800" b="0">
              <a:latin typeface="Tahoma" pitchFamily="34" charset="0"/>
            </a:endParaRPr>
          </a:p>
          <a:p>
            <a:pPr algn="ctr" eaLnBrk="0" hangingPunct="0"/>
            <a:r>
              <a:rPr lang="de-DE" sz="900" b="0">
                <a:latin typeface="Tahoma" pitchFamily="34" charset="0"/>
              </a:rPr>
              <a:t>52 </a:t>
            </a:r>
            <a:r>
              <a:rPr lang="de-DE" sz="1000" b="0">
                <a:latin typeface="Tahoma" pitchFamily="34" charset="0"/>
              </a:rPr>
              <a:t>     </a:t>
            </a:r>
          </a:p>
        </p:txBody>
      </p:sp>
      <p:sp>
        <p:nvSpPr>
          <p:cNvPr id="21537" name="Rectangle 31"/>
          <p:cNvSpPr>
            <a:spLocks noChangeArrowheads="1"/>
          </p:cNvSpPr>
          <p:nvPr/>
        </p:nvSpPr>
        <p:spPr bwMode="auto">
          <a:xfrm>
            <a:off x="7015163" y="2616200"/>
            <a:ext cx="468312" cy="566738"/>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Sb</a:t>
            </a:r>
            <a:endParaRPr lang="de-DE" sz="1800" b="0">
              <a:latin typeface="Tahoma" pitchFamily="34" charset="0"/>
            </a:endParaRPr>
          </a:p>
          <a:p>
            <a:pPr algn="ctr" eaLnBrk="0" hangingPunct="0"/>
            <a:r>
              <a:rPr lang="de-DE" sz="900" b="0">
                <a:latin typeface="Tahoma" pitchFamily="34" charset="0"/>
              </a:rPr>
              <a:t>51 </a:t>
            </a:r>
            <a:r>
              <a:rPr lang="de-DE" sz="1000" b="0">
                <a:latin typeface="Tahoma" pitchFamily="34" charset="0"/>
              </a:rPr>
              <a:t>     </a:t>
            </a:r>
          </a:p>
        </p:txBody>
      </p:sp>
      <p:sp>
        <p:nvSpPr>
          <p:cNvPr id="21538" name="Rectangle 32"/>
          <p:cNvSpPr>
            <a:spLocks noChangeArrowheads="1"/>
          </p:cNvSpPr>
          <p:nvPr/>
        </p:nvSpPr>
        <p:spPr bwMode="auto">
          <a:xfrm>
            <a:off x="6521450" y="2616200"/>
            <a:ext cx="468313" cy="566738"/>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Sn</a:t>
            </a:r>
            <a:endParaRPr lang="de-DE" sz="1800" b="0">
              <a:latin typeface="Tahoma" pitchFamily="34" charset="0"/>
            </a:endParaRPr>
          </a:p>
          <a:p>
            <a:pPr algn="ctr" eaLnBrk="0" hangingPunct="0"/>
            <a:r>
              <a:rPr lang="de-DE" sz="900" b="0">
                <a:latin typeface="Tahoma" pitchFamily="34" charset="0"/>
              </a:rPr>
              <a:t>50 </a:t>
            </a:r>
            <a:r>
              <a:rPr lang="de-DE" sz="1000" b="0">
                <a:latin typeface="Tahoma" pitchFamily="34" charset="0"/>
              </a:rPr>
              <a:t>     </a:t>
            </a:r>
          </a:p>
        </p:txBody>
      </p:sp>
      <p:sp>
        <p:nvSpPr>
          <p:cNvPr id="21539" name="Rectangle 35"/>
          <p:cNvSpPr>
            <a:spLocks noChangeArrowheads="1"/>
          </p:cNvSpPr>
          <p:nvPr/>
        </p:nvSpPr>
        <p:spPr bwMode="auto">
          <a:xfrm>
            <a:off x="7015163" y="3217863"/>
            <a:ext cx="468312"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Bi</a:t>
            </a:r>
            <a:endParaRPr lang="de-DE" sz="1800" b="0">
              <a:latin typeface="Tahoma" pitchFamily="34" charset="0"/>
            </a:endParaRPr>
          </a:p>
          <a:p>
            <a:pPr algn="ctr" eaLnBrk="0" hangingPunct="0"/>
            <a:r>
              <a:rPr lang="de-DE" sz="900" b="0">
                <a:latin typeface="Tahoma" pitchFamily="34" charset="0"/>
              </a:rPr>
              <a:t>83 </a:t>
            </a:r>
            <a:r>
              <a:rPr lang="de-DE" sz="1000" b="0">
                <a:latin typeface="Tahoma" pitchFamily="34" charset="0"/>
              </a:rPr>
              <a:t>     </a:t>
            </a:r>
          </a:p>
        </p:txBody>
      </p:sp>
      <p:sp>
        <p:nvSpPr>
          <p:cNvPr id="21540" name="Rectangle 36"/>
          <p:cNvSpPr>
            <a:spLocks noChangeArrowheads="1"/>
          </p:cNvSpPr>
          <p:nvPr/>
        </p:nvSpPr>
        <p:spPr bwMode="auto">
          <a:xfrm>
            <a:off x="6521450" y="3217863"/>
            <a:ext cx="468313"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Pb</a:t>
            </a:r>
            <a:endParaRPr lang="de-DE" sz="1800" b="0">
              <a:latin typeface="Tahoma" pitchFamily="34" charset="0"/>
            </a:endParaRPr>
          </a:p>
          <a:p>
            <a:pPr algn="ctr" eaLnBrk="0" hangingPunct="0"/>
            <a:r>
              <a:rPr lang="de-DE" sz="900" b="0">
                <a:latin typeface="Tahoma" pitchFamily="34" charset="0"/>
              </a:rPr>
              <a:t>82 </a:t>
            </a:r>
            <a:r>
              <a:rPr lang="de-DE" sz="1000" b="0">
                <a:latin typeface="Tahoma" pitchFamily="34" charset="0"/>
              </a:rPr>
              <a:t>     </a:t>
            </a:r>
          </a:p>
        </p:txBody>
      </p:sp>
      <p:sp>
        <p:nvSpPr>
          <p:cNvPr id="21541" name="Rectangle 37"/>
          <p:cNvSpPr>
            <a:spLocks noChangeArrowheads="1"/>
          </p:cNvSpPr>
          <p:nvPr/>
        </p:nvSpPr>
        <p:spPr bwMode="auto">
          <a:xfrm>
            <a:off x="5045075" y="2616200"/>
            <a:ext cx="466725" cy="566738"/>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Ag</a:t>
            </a:r>
            <a:endParaRPr lang="de-DE" sz="1800" b="0">
              <a:latin typeface="Tahoma" pitchFamily="34" charset="0"/>
            </a:endParaRPr>
          </a:p>
          <a:p>
            <a:pPr algn="ctr" eaLnBrk="0" hangingPunct="0"/>
            <a:r>
              <a:rPr lang="de-DE" sz="900" b="0">
                <a:latin typeface="Tahoma" pitchFamily="34" charset="0"/>
              </a:rPr>
              <a:t>47 </a:t>
            </a:r>
            <a:r>
              <a:rPr lang="de-DE" sz="1000" b="0">
                <a:latin typeface="Tahoma" pitchFamily="34" charset="0"/>
              </a:rPr>
              <a:t>     </a:t>
            </a:r>
          </a:p>
        </p:txBody>
      </p:sp>
      <p:sp>
        <p:nvSpPr>
          <p:cNvPr id="21542" name="Rectangle 38"/>
          <p:cNvSpPr>
            <a:spLocks noChangeArrowheads="1"/>
          </p:cNvSpPr>
          <p:nvPr/>
        </p:nvSpPr>
        <p:spPr bwMode="auto">
          <a:xfrm>
            <a:off x="5045075" y="3217863"/>
            <a:ext cx="466725"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Au</a:t>
            </a:r>
            <a:endParaRPr lang="de-DE" sz="1800" b="0">
              <a:latin typeface="Tahoma" pitchFamily="34" charset="0"/>
            </a:endParaRPr>
          </a:p>
          <a:p>
            <a:pPr algn="ctr" eaLnBrk="0" hangingPunct="0"/>
            <a:r>
              <a:rPr lang="de-DE" sz="900" b="0">
                <a:latin typeface="Tahoma" pitchFamily="34" charset="0"/>
              </a:rPr>
              <a:t>79 </a:t>
            </a:r>
            <a:r>
              <a:rPr lang="de-DE" sz="1000" b="0">
                <a:latin typeface="Tahoma" pitchFamily="34" charset="0"/>
              </a:rPr>
              <a:t>     </a:t>
            </a:r>
          </a:p>
        </p:txBody>
      </p:sp>
      <p:sp>
        <p:nvSpPr>
          <p:cNvPr id="21543" name="Rectangle 39"/>
          <p:cNvSpPr>
            <a:spLocks noChangeArrowheads="1"/>
          </p:cNvSpPr>
          <p:nvPr/>
        </p:nvSpPr>
        <p:spPr bwMode="auto">
          <a:xfrm>
            <a:off x="153988" y="242888"/>
            <a:ext cx="468312" cy="568325"/>
          </a:xfrm>
          <a:prstGeom prst="rect">
            <a:avLst/>
          </a:prstGeom>
          <a:solidFill>
            <a:schemeClr val="folHlink"/>
          </a:solidFill>
          <a:ln w="9525">
            <a:solidFill>
              <a:schemeClr val="tx1"/>
            </a:solidFill>
            <a:miter lim="800000"/>
            <a:headEnd/>
            <a:tailEnd/>
          </a:ln>
          <a:effectLst>
            <a:prstShdw prst="shdw17" dist="17961" dir="13500000">
              <a:schemeClr val="bg2"/>
            </a:prstShdw>
          </a:effectLst>
        </p:spPr>
        <p:txBody>
          <a:bodyPr wrap="none" anchor="ctr"/>
          <a:lstStyle/>
          <a:p>
            <a:pPr algn="ctr" eaLnBrk="0" hangingPunct="0">
              <a:spcBef>
                <a:spcPct val="5000"/>
              </a:spcBef>
            </a:pPr>
            <a:r>
              <a:rPr lang="de-DE" sz="1400">
                <a:latin typeface="Tahoma" pitchFamily="34" charset="0"/>
              </a:rPr>
              <a:t>H</a:t>
            </a:r>
            <a:endParaRPr lang="de-DE" sz="1800" b="0">
              <a:latin typeface="Tahoma" pitchFamily="34" charset="0"/>
            </a:endParaRPr>
          </a:p>
          <a:p>
            <a:pPr algn="ctr" eaLnBrk="0" hangingPunct="0"/>
            <a:r>
              <a:rPr lang="de-DE" sz="900" b="0">
                <a:latin typeface="Tahoma" pitchFamily="34" charset="0"/>
              </a:rPr>
              <a:t>1 </a:t>
            </a:r>
            <a:r>
              <a:rPr lang="de-DE" sz="1000" b="0">
                <a:latin typeface="Tahoma" pitchFamily="34" charset="0"/>
              </a:rPr>
              <a:t>     </a:t>
            </a:r>
          </a:p>
        </p:txBody>
      </p:sp>
      <p:sp>
        <p:nvSpPr>
          <p:cNvPr id="21544" name="Rectangle 40"/>
          <p:cNvSpPr>
            <a:spLocks noChangeArrowheads="1"/>
          </p:cNvSpPr>
          <p:nvPr/>
        </p:nvSpPr>
        <p:spPr bwMode="auto">
          <a:xfrm>
            <a:off x="153988" y="839788"/>
            <a:ext cx="468312" cy="568325"/>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Li</a:t>
            </a:r>
            <a:endParaRPr lang="de-DE" sz="1800" b="0">
              <a:latin typeface="Tahoma" pitchFamily="34" charset="0"/>
            </a:endParaRPr>
          </a:p>
          <a:p>
            <a:pPr algn="ctr" eaLnBrk="0" hangingPunct="0"/>
            <a:r>
              <a:rPr lang="de-DE" sz="900" b="0">
                <a:latin typeface="Tahoma" pitchFamily="34" charset="0"/>
              </a:rPr>
              <a:t>3 </a:t>
            </a:r>
            <a:r>
              <a:rPr lang="de-DE" sz="1000" b="0">
                <a:latin typeface="Tahoma" pitchFamily="34" charset="0"/>
              </a:rPr>
              <a:t>     </a:t>
            </a:r>
          </a:p>
        </p:txBody>
      </p:sp>
      <p:sp>
        <p:nvSpPr>
          <p:cNvPr id="21545" name="Rectangle 41"/>
          <p:cNvSpPr>
            <a:spLocks noChangeArrowheads="1"/>
          </p:cNvSpPr>
          <p:nvPr/>
        </p:nvSpPr>
        <p:spPr bwMode="auto">
          <a:xfrm>
            <a:off x="153988" y="1436688"/>
            <a:ext cx="468312"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Na</a:t>
            </a:r>
            <a:endParaRPr lang="de-DE" sz="1800" b="0">
              <a:latin typeface="Tahoma" pitchFamily="34" charset="0"/>
            </a:endParaRPr>
          </a:p>
          <a:p>
            <a:pPr algn="ctr" eaLnBrk="0" hangingPunct="0"/>
            <a:r>
              <a:rPr lang="de-DE" sz="900" b="0">
                <a:latin typeface="Tahoma" pitchFamily="34" charset="0"/>
              </a:rPr>
              <a:t>11</a:t>
            </a:r>
            <a:r>
              <a:rPr lang="de-DE" sz="1000" b="0">
                <a:latin typeface="Tahoma" pitchFamily="34" charset="0"/>
              </a:rPr>
              <a:t>     </a:t>
            </a:r>
          </a:p>
        </p:txBody>
      </p:sp>
      <p:sp>
        <p:nvSpPr>
          <p:cNvPr id="21546" name="Rectangle 42"/>
          <p:cNvSpPr>
            <a:spLocks noChangeArrowheads="1"/>
          </p:cNvSpPr>
          <p:nvPr/>
        </p:nvSpPr>
        <p:spPr bwMode="auto">
          <a:xfrm>
            <a:off x="153988" y="2033588"/>
            <a:ext cx="468312"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K</a:t>
            </a:r>
            <a:endParaRPr lang="de-DE" sz="1800" b="0">
              <a:latin typeface="Tahoma" pitchFamily="34" charset="0"/>
            </a:endParaRPr>
          </a:p>
          <a:p>
            <a:pPr algn="ctr" eaLnBrk="0" hangingPunct="0"/>
            <a:r>
              <a:rPr lang="de-DE" sz="900" b="0">
                <a:latin typeface="Tahoma" pitchFamily="34" charset="0"/>
              </a:rPr>
              <a:t>19  </a:t>
            </a:r>
            <a:r>
              <a:rPr lang="de-DE" sz="1000" b="0">
                <a:latin typeface="Tahoma" pitchFamily="34" charset="0"/>
              </a:rPr>
              <a:t>    </a:t>
            </a:r>
          </a:p>
        </p:txBody>
      </p:sp>
      <p:sp>
        <p:nvSpPr>
          <p:cNvPr id="21547" name="Rectangle 43"/>
          <p:cNvSpPr>
            <a:spLocks noChangeArrowheads="1"/>
          </p:cNvSpPr>
          <p:nvPr/>
        </p:nvSpPr>
        <p:spPr bwMode="auto">
          <a:xfrm>
            <a:off x="153988" y="3225800"/>
            <a:ext cx="468312" cy="566738"/>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Cs</a:t>
            </a:r>
            <a:endParaRPr lang="de-DE" sz="1800" b="0">
              <a:latin typeface="Tahoma" pitchFamily="34" charset="0"/>
            </a:endParaRPr>
          </a:p>
          <a:p>
            <a:pPr algn="ctr" eaLnBrk="0" hangingPunct="0"/>
            <a:r>
              <a:rPr lang="de-DE" sz="900" b="0">
                <a:latin typeface="Tahoma" pitchFamily="34" charset="0"/>
              </a:rPr>
              <a:t>55</a:t>
            </a:r>
            <a:r>
              <a:rPr lang="de-DE" sz="1000" b="0">
                <a:latin typeface="Tahoma" pitchFamily="34" charset="0"/>
              </a:rPr>
              <a:t>      </a:t>
            </a:r>
          </a:p>
        </p:txBody>
      </p:sp>
      <p:sp>
        <p:nvSpPr>
          <p:cNvPr id="21548" name="Rectangle 44"/>
          <p:cNvSpPr>
            <a:spLocks noChangeArrowheads="1"/>
          </p:cNvSpPr>
          <p:nvPr/>
        </p:nvSpPr>
        <p:spPr bwMode="auto">
          <a:xfrm>
            <a:off x="153988" y="2624138"/>
            <a:ext cx="468312"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Rb</a:t>
            </a:r>
            <a:endParaRPr lang="de-DE" sz="1800" b="0">
              <a:latin typeface="Tahoma" pitchFamily="34" charset="0"/>
            </a:endParaRPr>
          </a:p>
          <a:p>
            <a:pPr algn="ctr" eaLnBrk="0" hangingPunct="0"/>
            <a:r>
              <a:rPr lang="de-DE" sz="900" b="0">
                <a:latin typeface="Tahoma" pitchFamily="34" charset="0"/>
              </a:rPr>
              <a:t>37 </a:t>
            </a:r>
            <a:r>
              <a:rPr lang="de-DE" sz="1000" b="0">
                <a:latin typeface="Tahoma" pitchFamily="34" charset="0"/>
              </a:rPr>
              <a:t>     </a:t>
            </a:r>
          </a:p>
        </p:txBody>
      </p:sp>
      <p:sp>
        <p:nvSpPr>
          <p:cNvPr id="21549" name="Rectangle 45"/>
          <p:cNvSpPr>
            <a:spLocks noChangeArrowheads="1"/>
          </p:cNvSpPr>
          <p:nvPr/>
        </p:nvSpPr>
        <p:spPr bwMode="auto">
          <a:xfrm>
            <a:off x="635000" y="2033588"/>
            <a:ext cx="466725"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Ca</a:t>
            </a:r>
            <a:endParaRPr lang="de-DE" sz="1800" b="0">
              <a:latin typeface="Tahoma" pitchFamily="34" charset="0"/>
            </a:endParaRPr>
          </a:p>
          <a:p>
            <a:pPr algn="ctr" eaLnBrk="0" hangingPunct="0"/>
            <a:r>
              <a:rPr lang="de-DE" sz="900" b="0">
                <a:latin typeface="Tahoma" pitchFamily="34" charset="0"/>
              </a:rPr>
              <a:t>20 </a:t>
            </a:r>
            <a:r>
              <a:rPr lang="de-DE" sz="1000" b="0">
                <a:latin typeface="Tahoma" pitchFamily="34" charset="0"/>
              </a:rPr>
              <a:t>     </a:t>
            </a:r>
          </a:p>
        </p:txBody>
      </p:sp>
      <p:sp>
        <p:nvSpPr>
          <p:cNvPr id="21550" name="Rectangle 46"/>
          <p:cNvSpPr>
            <a:spLocks noChangeArrowheads="1"/>
          </p:cNvSpPr>
          <p:nvPr/>
        </p:nvSpPr>
        <p:spPr bwMode="auto">
          <a:xfrm>
            <a:off x="2590800" y="2616200"/>
            <a:ext cx="468313" cy="566738"/>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Mo</a:t>
            </a:r>
            <a:endParaRPr lang="de-DE" sz="1800" b="0">
              <a:latin typeface="Tahoma" pitchFamily="34" charset="0"/>
            </a:endParaRPr>
          </a:p>
          <a:p>
            <a:pPr algn="ctr" eaLnBrk="0" hangingPunct="0"/>
            <a:r>
              <a:rPr lang="de-DE" sz="900" b="0">
                <a:latin typeface="Tahoma" pitchFamily="34" charset="0"/>
              </a:rPr>
              <a:t>42 </a:t>
            </a:r>
            <a:r>
              <a:rPr lang="de-DE" sz="1000" b="0">
                <a:latin typeface="Tahoma" pitchFamily="34" charset="0"/>
              </a:rPr>
              <a:t>     </a:t>
            </a:r>
          </a:p>
        </p:txBody>
      </p:sp>
      <p:sp>
        <p:nvSpPr>
          <p:cNvPr id="21551" name="Rectangle 47"/>
          <p:cNvSpPr>
            <a:spLocks noChangeArrowheads="1"/>
          </p:cNvSpPr>
          <p:nvPr/>
        </p:nvSpPr>
        <p:spPr bwMode="auto">
          <a:xfrm>
            <a:off x="2098675" y="2616200"/>
            <a:ext cx="466725" cy="566738"/>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Nb</a:t>
            </a:r>
            <a:endParaRPr lang="de-DE" sz="1800" b="0">
              <a:latin typeface="Tahoma" pitchFamily="34" charset="0"/>
            </a:endParaRPr>
          </a:p>
          <a:p>
            <a:pPr algn="ctr" eaLnBrk="0" hangingPunct="0"/>
            <a:r>
              <a:rPr lang="de-DE" sz="900" b="0">
                <a:latin typeface="Tahoma" pitchFamily="34" charset="0"/>
              </a:rPr>
              <a:t>41 </a:t>
            </a:r>
            <a:r>
              <a:rPr lang="de-DE" sz="1000" b="0">
                <a:latin typeface="Tahoma" pitchFamily="34" charset="0"/>
              </a:rPr>
              <a:t>     </a:t>
            </a:r>
          </a:p>
        </p:txBody>
      </p:sp>
      <p:sp>
        <p:nvSpPr>
          <p:cNvPr id="21552" name="Rectangle 48"/>
          <p:cNvSpPr>
            <a:spLocks noChangeArrowheads="1"/>
          </p:cNvSpPr>
          <p:nvPr/>
        </p:nvSpPr>
        <p:spPr bwMode="auto">
          <a:xfrm>
            <a:off x="635000" y="2624138"/>
            <a:ext cx="466725"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dirty="0">
                <a:latin typeface="Tahoma" pitchFamily="34" charset="0"/>
              </a:rPr>
              <a:t>Sr</a:t>
            </a:r>
            <a:endParaRPr lang="de-DE" sz="1800" b="0" dirty="0">
              <a:latin typeface="Tahoma" pitchFamily="34" charset="0"/>
            </a:endParaRPr>
          </a:p>
          <a:p>
            <a:pPr algn="ctr" eaLnBrk="0" hangingPunct="0"/>
            <a:r>
              <a:rPr lang="de-DE" sz="900" b="0" dirty="0">
                <a:latin typeface="Tahoma" pitchFamily="34" charset="0"/>
              </a:rPr>
              <a:t>38 </a:t>
            </a:r>
            <a:r>
              <a:rPr lang="de-DE" sz="1000" b="0" dirty="0">
                <a:latin typeface="Tahoma" pitchFamily="34" charset="0"/>
              </a:rPr>
              <a:t>     </a:t>
            </a:r>
          </a:p>
        </p:txBody>
      </p:sp>
      <p:sp>
        <p:nvSpPr>
          <p:cNvPr id="21553" name="Rectangle 49"/>
          <p:cNvSpPr>
            <a:spLocks noChangeArrowheads="1"/>
          </p:cNvSpPr>
          <p:nvPr/>
        </p:nvSpPr>
        <p:spPr bwMode="auto">
          <a:xfrm>
            <a:off x="4056063" y="2616200"/>
            <a:ext cx="466725" cy="566738"/>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Rh</a:t>
            </a:r>
            <a:endParaRPr lang="de-DE" sz="1800" b="0">
              <a:latin typeface="Tahoma" pitchFamily="34" charset="0"/>
            </a:endParaRPr>
          </a:p>
          <a:p>
            <a:pPr algn="ctr" eaLnBrk="0" hangingPunct="0"/>
            <a:r>
              <a:rPr lang="de-DE" sz="900" b="0">
                <a:latin typeface="Tahoma" pitchFamily="34" charset="0"/>
              </a:rPr>
              <a:t>45</a:t>
            </a:r>
            <a:r>
              <a:rPr lang="de-DE" sz="1000" b="0">
                <a:latin typeface="Tahoma" pitchFamily="34" charset="0"/>
              </a:rPr>
              <a:t>    </a:t>
            </a:r>
          </a:p>
        </p:txBody>
      </p:sp>
      <p:sp>
        <p:nvSpPr>
          <p:cNvPr id="21554" name="Rectangle 50"/>
          <p:cNvSpPr>
            <a:spLocks noChangeArrowheads="1"/>
          </p:cNvSpPr>
          <p:nvPr/>
        </p:nvSpPr>
        <p:spPr bwMode="auto">
          <a:xfrm>
            <a:off x="4548188" y="2616200"/>
            <a:ext cx="468312" cy="566738"/>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Pd</a:t>
            </a:r>
            <a:endParaRPr lang="de-DE" sz="1800" b="0">
              <a:latin typeface="Tahoma" pitchFamily="34" charset="0"/>
            </a:endParaRPr>
          </a:p>
          <a:p>
            <a:pPr algn="ctr" eaLnBrk="0" hangingPunct="0"/>
            <a:r>
              <a:rPr lang="de-DE" sz="900" b="0">
                <a:latin typeface="Tahoma" pitchFamily="34" charset="0"/>
              </a:rPr>
              <a:t>46 </a:t>
            </a:r>
            <a:r>
              <a:rPr lang="de-DE" sz="1000" b="0">
                <a:latin typeface="Tahoma" pitchFamily="34" charset="0"/>
              </a:rPr>
              <a:t>     </a:t>
            </a:r>
          </a:p>
        </p:txBody>
      </p:sp>
      <p:sp>
        <p:nvSpPr>
          <p:cNvPr id="21555" name="Rectangle 51"/>
          <p:cNvSpPr>
            <a:spLocks noChangeArrowheads="1"/>
          </p:cNvSpPr>
          <p:nvPr/>
        </p:nvSpPr>
        <p:spPr bwMode="auto">
          <a:xfrm>
            <a:off x="1603375" y="2616200"/>
            <a:ext cx="466725" cy="566738"/>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Zr</a:t>
            </a:r>
            <a:endParaRPr lang="de-DE" sz="1800" b="0">
              <a:latin typeface="Tahoma" pitchFamily="34" charset="0"/>
            </a:endParaRPr>
          </a:p>
          <a:p>
            <a:pPr algn="ctr" eaLnBrk="0" hangingPunct="0"/>
            <a:r>
              <a:rPr lang="de-DE" sz="900" b="0">
                <a:latin typeface="Tahoma" pitchFamily="34" charset="0"/>
              </a:rPr>
              <a:t>40 </a:t>
            </a:r>
            <a:r>
              <a:rPr lang="de-DE" sz="1000" b="0">
                <a:latin typeface="Tahoma" pitchFamily="34" charset="0"/>
              </a:rPr>
              <a:t>     </a:t>
            </a:r>
          </a:p>
        </p:txBody>
      </p:sp>
      <p:sp>
        <p:nvSpPr>
          <p:cNvPr id="21556" name="Rectangle 52"/>
          <p:cNvSpPr>
            <a:spLocks noChangeArrowheads="1"/>
          </p:cNvSpPr>
          <p:nvPr/>
        </p:nvSpPr>
        <p:spPr bwMode="auto">
          <a:xfrm>
            <a:off x="3562350" y="2616200"/>
            <a:ext cx="466725" cy="566738"/>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Ru</a:t>
            </a:r>
            <a:endParaRPr lang="de-DE" sz="1800" b="0">
              <a:latin typeface="Tahoma" pitchFamily="34" charset="0"/>
            </a:endParaRPr>
          </a:p>
          <a:p>
            <a:pPr algn="ctr" eaLnBrk="0" hangingPunct="0"/>
            <a:r>
              <a:rPr lang="de-DE" sz="900" b="0">
                <a:latin typeface="Tahoma" pitchFamily="34" charset="0"/>
              </a:rPr>
              <a:t>44 </a:t>
            </a:r>
            <a:r>
              <a:rPr lang="de-DE" sz="1000" b="0">
                <a:latin typeface="Tahoma" pitchFamily="34" charset="0"/>
              </a:rPr>
              <a:t>     </a:t>
            </a:r>
          </a:p>
        </p:txBody>
      </p:sp>
      <p:sp>
        <p:nvSpPr>
          <p:cNvPr id="21557" name="Rectangle 53"/>
          <p:cNvSpPr>
            <a:spLocks noChangeArrowheads="1"/>
          </p:cNvSpPr>
          <p:nvPr/>
        </p:nvSpPr>
        <p:spPr bwMode="auto">
          <a:xfrm>
            <a:off x="2590800" y="3217863"/>
            <a:ext cx="468313"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dirty="0">
                <a:latin typeface="Tahoma" pitchFamily="34" charset="0"/>
              </a:rPr>
              <a:t>W</a:t>
            </a:r>
            <a:endParaRPr lang="de-DE" sz="1800" b="0" dirty="0">
              <a:latin typeface="Tahoma" pitchFamily="34" charset="0"/>
            </a:endParaRPr>
          </a:p>
          <a:p>
            <a:pPr algn="ctr" eaLnBrk="0" hangingPunct="0"/>
            <a:r>
              <a:rPr lang="de-DE" sz="900" b="0" dirty="0">
                <a:latin typeface="Tahoma" pitchFamily="34" charset="0"/>
              </a:rPr>
              <a:t>74 </a:t>
            </a:r>
            <a:r>
              <a:rPr lang="de-DE" sz="1000" b="0" dirty="0">
                <a:latin typeface="Tahoma" pitchFamily="34" charset="0"/>
              </a:rPr>
              <a:t>     </a:t>
            </a:r>
          </a:p>
        </p:txBody>
      </p:sp>
      <p:sp>
        <p:nvSpPr>
          <p:cNvPr id="21558" name="Rectangle 54"/>
          <p:cNvSpPr>
            <a:spLocks noChangeArrowheads="1"/>
          </p:cNvSpPr>
          <p:nvPr/>
        </p:nvSpPr>
        <p:spPr bwMode="auto">
          <a:xfrm>
            <a:off x="2098675" y="3217863"/>
            <a:ext cx="466725"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Ta</a:t>
            </a:r>
            <a:endParaRPr lang="de-DE" sz="1800" b="0">
              <a:latin typeface="Tahoma" pitchFamily="34" charset="0"/>
            </a:endParaRPr>
          </a:p>
          <a:p>
            <a:pPr algn="ctr" eaLnBrk="0" hangingPunct="0"/>
            <a:r>
              <a:rPr lang="de-DE" sz="900" b="0">
                <a:latin typeface="Tahoma" pitchFamily="34" charset="0"/>
              </a:rPr>
              <a:t>73 </a:t>
            </a:r>
            <a:r>
              <a:rPr lang="de-DE" sz="1000" b="0">
                <a:latin typeface="Tahoma" pitchFamily="34" charset="0"/>
              </a:rPr>
              <a:t>     </a:t>
            </a:r>
          </a:p>
        </p:txBody>
      </p:sp>
      <p:sp>
        <p:nvSpPr>
          <p:cNvPr id="21559" name="Rectangle 55"/>
          <p:cNvSpPr>
            <a:spLocks noChangeArrowheads="1"/>
          </p:cNvSpPr>
          <p:nvPr/>
        </p:nvSpPr>
        <p:spPr bwMode="auto">
          <a:xfrm>
            <a:off x="1116013" y="3200400"/>
            <a:ext cx="466725" cy="596900"/>
          </a:xfrm>
          <a:prstGeom prst="rect">
            <a:avLst/>
          </a:prstGeom>
          <a:solidFill>
            <a:schemeClr val="folHlink"/>
          </a:solidFill>
          <a:ln w="19050">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dirty="0">
                <a:latin typeface="Tahoma" pitchFamily="34" charset="0"/>
              </a:rPr>
              <a:t>La</a:t>
            </a:r>
            <a:endParaRPr lang="de-DE" sz="1800" b="0" dirty="0">
              <a:latin typeface="Tahoma" pitchFamily="34" charset="0"/>
            </a:endParaRPr>
          </a:p>
          <a:p>
            <a:pPr algn="ctr" eaLnBrk="0" hangingPunct="0"/>
            <a:r>
              <a:rPr lang="de-DE" sz="900" b="0" dirty="0">
                <a:latin typeface="Tahoma" pitchFamily="34" charset="0"/>
              </a:rPr>
              <a:t>       57   71 </a:t>
            </a:r>
            <a:r>
              <a:rPr lang="de-DE" sz="1000" b="0" dirty="0">
                <a:latin typeface="Tahoma" pitchFamily="34" charset="0"/>
              </a:rPr>
              <a:t>     </a:t>
            </a:r>
          </a:p>
        </p:txBody>
      </p:sp>
      <p:sp>
        <p:nvSpPr>
          <p:cNvPr id="21560" name="Rectangle 56"/>
          <p:cNvSpPr>
            <a:spLocks noChangeArrowheads="1"/>
          </p:cNvSpPr>
          <p:nvPr/>
        </p:nvSpPr>
        <p:spPr bwMode="auto">
          <a:xfrm>
            <a:off x="4056063" y="3217863"/>
            <a:ext cx="466725"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dirty="0">
                <a:latin typeface="Tahoma" pitchFamily="34" charset="0"/>
              </a:rPr>
              <a:t>Ir</a:t>
            </a:r>
            <a:endParaRPr lang="de-DE" sz="1800" b="0" dirty="0">
              <a:latin typeface="Tahoma" pitchFamily="34" charset="0"/>
            </a:endParaRPr>
          </a:p>
          <a:p>
            <a:pPr algn="ctr" eaLnBrk="0" hangingPunct="0"/>
            <a:r>
              <a:rPr lang="de-DE" sz="900" b="0" dirty="0">
                <a:latin typeface="Tahoma" pitchFamily="34" charset="0"/>
              </a:rPr>
              <a:t>77 </a:t>
            </a:r>
            <a:r>
              <a:rPr lang="de-DE" sz="1000" b="0" dirty="0">
                <a:latin typeface="Tahoma" pitchFamily="34" charset="0"/>
              </a:rPr>
              <a:t>     </a:t>
            </a:r>
          </a:p>
        </p:txBody>
      </p:sp>
      <p:sp>
        <p:nvSpPr>
          <p:cNvPr id="21561" name="Rectangle 57"/>
          <p:cNvSpPr>
            <a:spLocks noChangeArrowheads="1"/>
          </p:cNvSpPr>
          <p:nvPr/>
        </p:nvSpPr>
        <p:spPr bwMode="auto">
          <a:xfrm>
            <a:off x="4548188" y="3217863"/>
            <a:ext cx="468312"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dirty="0">
                <a:latin typeface="Tahoma" pitchFamily="34" charset="0"/>
              </a:rPr>
              <a:t>Pt</a:t>
            </a:r>
            <a:endParaRPr lang="de-DE" sz="1800" b="0" dirty="0">
              <a:latin typeface="Tahoma" pitchFamily="34" charset="0"/>
            </a:endParaRPr>
          </a:p>
          <a:p>
            <a:pPr algn="ctr" eaLnBrk="0" hangingPunct="0"/>
            <a:r>
              <a:rPr lang="de-DE" sz="900" b="0" dirty="0">
                <a:latin typeface="Tahoma" pitchFamily="34" charset="0"/>
              </a:rPr>
              <a:t>78 </a:t>
            </a:r>
            <a:r>
              <a:rPr lang="de-DE" sz="1000" b="0" dirty="0">
                <a:latin typeface="Tahoma" pitchFamily="34" charset="0"/>
              </a:rPr>
              <a:t>     </a:t>
            </a:r>
          </a:p>
        </p:txBody>
      </p:sp>
      <p:sp>
        <p:nvSpPr>
          <p:cNvPr id="21562" name="Rectangle 58"/>
          <p:cNvSpPr>
            <a:spLocks noChangeArrowheads="1"/>
          </p:cNvSpPr>
          <p:nvPr/>
        </p:nvSpPr>
        <p:spPr bwMode="auto">
          <a:xfrm>
            <a:off x="1603375" y="3217863"/>
            <a:ext cx="466725" cy="566737"/>
          </a:xfrm>
          <a:prstGeom prst="rect">
            <a:avLst/>
          </a:prstGeom>
          <a:solidFill>
            <a:srgbClr val="00CCFF"/>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dirty="0">
                <a:latin typeface="Tahoma" pitchFamily="34" charset="0"/>
              </a:rPr>
              <a:t>Hf</a:t>
            </a:r>
            <a:endParaRPr lang="de-DE" sz="1800" b="0" dirty="0">
              <a:latin typeface="Tahoma" pitchFamily="34" charset="0"/>
            </a:endParaRPr>
          </a:p>
          <a:p>
            <a:pPr algn="ctr" eaLnBrk="0" hangingPunct="0"/>
            <a:r>
              <a:rPr lang="de-DE" sz="900" b="0" dirty="0">
                <a:latin typeface="Tahoma" pitchFamily="34" charset="0"/>
              </a:rPr>
              <a:t>72 </a:t>
            </a:r>
            <a:r>
              <a:rPr lang="de-DE" sz="1000" b="0" dirty="0">
                <a:latin typeface="Tahoma" pitchFamily="34" charset="0"/>
              </a:rPr>
              <a:t>     </a:t>
            </a:r>
          </a:p>
        </p:txBody>
      </p:sp>
      <p:sp>
        <p:nvSpPr>
          <p:cNvPr id="21563" name="Rectangle 59"/>
          <p:cNvSpPr>
            <a:spLocks noChangeArrowheads="1"/>
          </p:cNvSpPr>
          <p:nvPr/>
        </p:nvSpPr>
        <p:spPr bwMode="auto">
          <a:xfrm>
            <a:off x="3562350" y="3217863"/>
            <a:ext cx="466725"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dirty="0">
                <a:latin typeface="Tahoma" pitchFamily="34" charset="0"/>
              </a:rPr>
              <a:t>Os</a:t>
            </a:r>
            <a:endParaRPr lang="de-DE" sz="1800" b="0" dirty="0">
              <a:latin typeface="Tahoma" pitchFamily="34" charset="0"/>
            </a:endParaRPr>
          </a:p>
          <a:p>
            <a:pPr algn="ctr" eaLnBrk="0" hangingPunct="0"/>
            <a:r>
              <a:rPr lang="de-DE" sz="900" b="0" dirty="0">
                <a:latin typeface="Tahoma" pitchFamily="34" charset="0"/>
              </a:rPr>
              <a:t>76 </a:t>
            </a:r>
            <a:r>
              <a:rPr lang="de-DE" sz="1000" b="0" dirty="0">
                <a:latin typeface="Tahoma" pitchFamily="34" charset="0"/>
              </a:rPr>
              <a:t>     </a:t>
            </a:r>
          </a:p>
        </p:txBody>
      </p:sp>
      <p:sp>
        <p:nvSpPr>
          <p:cNvPr id="21564" name="Rectangle 60"/>
          <p:cNvSpPr>
            <a:spLocks noChangeArrowheads="1"/>
          </p:cNvSpPr>
          <p:nvPr/>
        </p:nvSpPr>
        <p:spPr bwMode="auto">
          <a:xfrm>
            <a:off x="3070225" y="3217863"/>
            <a:ext cx="466725"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Re</a:t>
            </a:r>
            <a:endParaRPr lang="de-DE" sz="1800" b="0">
              <a:latin typeface="Tahoma" pitchFamily="34" charset="0"/>
            </a:endParaRPr>
          </a:p>
          <a:p>
            <a:pPr algn="ctr" eaLnBrk="0" hangingPunct="0"/>
            <a:r>
              <a:rPr lang="de-DE" sz="900" b="0">
                <a:latin typeface="Tahoma" pitchFamily="34" charset="0"/>
              </a:rPr>
              <a:t>75 </a:t>
            </a:r>
            <a:r>
              <a:rPr lang="de-DE" sz="1000" b="0">
                <a:latin typeface="Tahoma" pitchFamily="34" charset="0"/>
              </a:rPr>
              <a:t>     </a:t>
            </a:r>
          </a:p>
        </p:txBody>
      </p:sp>
      <p:sp>
        <p:nvSpPr>
          <p:cNvPr id="21565" name="Rectangle 61"/>
          <p:cNvSpPr>
            <a:spLocks noChangeArrowheads="1"/>
          </p:cNvSpPr>
          <p:nvPr/>
        </p:nvSpPr>
        <p:spPr bwMode="auto">
          <a:xfrm>
            <a:off x="635000" y="3814763"/>
            <a:ext cx="466725" cy="566737"/>
          </a:xfrm>
          <a:prstGeom prst="rect">
            <a:avLst/>
          </a:prstGeom>
          <a:solidFill>
            <a:srgbClr val="00CCFF"/>
          </a:solidFill>
          <a:ln w="9525">
            <a:solidFill>
              <a:schemeClr val="tx1"/>
            </a:solidFill>
            <a:miter lim="800000"/>
            <a:headEnd/>
            <a:tailEnd/>
          </a:ln>
          <a:effectLst>
            <a:prstShdw prst="shdw17" dist="17961" dir="2700000">
              <a:schemeClr val="bg2"/>
            </a:prstShdw>
          </a:effectLst>
        </p:spPr>
        <p:txBody>
          <a:bodyPr wrap="none" anchor="ctr"/>
          <a:lstStyle/>
          <a:p>
            <a:pPr eaLnBrk="0" hangingPunct="0"/>
            <a:r>
              <a:rPr lang="de-DE" sz="1400" dirty="0">
                <a:latin typeface="Tahoma" pitchFamily="34" charset="0"/>
              </a:rPr>
              <a:t>Ra</a:t>
            </a:r>
            <a:endParaRPr lang="de-DE" sz="1800" b="0" dirty="0">
              <a:latin typeface="Tahoma" pitchFamily="34" charset="0"/>
            </a:endParaRPr>
          </a:p>
          <a:p>
            <a:pPr eaLnBrk="0" hangingPunct="0"/>
            <a:r>
              <a:rPr lang="de-DE" sz="900" b="0" dirty="0">
                <a:latin typeface="Tahoma" pitchFamily="34" charset="0"/>
              </a:rPr>
              <a:t>88 </a:t>
            </a:r>
            <a:r>
              <a:rPr lang="de-DE" sz="1000" b="0" dirty="0">
                <a:latin typeface="Tahoma" pitchFamily="34" charset="0"/>
              </a:rPr>
              <a:t>     </a:t>
            </a:r>
          </a:p>
        </p:txBody>
      </p:sp>
      <p:sp>
        <p:nvSpPr>
          <p:cNvPr id="30832" name="Rectangle 62"/>
          <p:cNvSpPr>
            <a:spLocks noChangeArrowheads="1"/>
          </p:cNvSpPr>
          <p:nvPr/>
        </p:nvSpPr>
        <p:spPr bwMode="auto">
          <a:xfrm>
            <a:off x="1115568" y="3813048"/>
            <a:ext cx="466344" cy="566738"/>
          </a:xfrm>
          <a:prstGeom prst="rect">
            <a:avLst/>
          </a:prstGeom>
          <a:solidFill>
            <a:srgbClr val="00CCFF"/>
          </a:solidFill>
          <a:ln w="12700">
            <a:solidFill>
              <a:schemeClr val="tx1"/>
            </a:solidFill>
            <a:miter lim="800000"/>
            <a:headEnd/>
            <a:tailEnd/>
          </a:ln>
          <a:effectLst>
            <a:prstShdw prst="shdw17" dist="17961" dir="2700000">
              <a:schemeClr val="bg2"/>
            </a:prstShdw>
          </a:effectLst>
        </p:spPr>
        <p:txBody>
          <a:bodyPr wrap="none" anchor="ctr"/>
          <a:lstStyle/>
          <a:p>
            <a:pPr algn="ctr" eaLnBrk="0" hangingPunct="0">
              <a:defRPr/>
            </a:pPr>
            <a:r>
              <a:rPr lang="de-DE" sz="1400" dirty="0">
                <a:latin typeface="Tahoma" pitchFamily="34" charset="0"/>
              </a:rPr>
              <a:t>Ac</a:t>
            </a:r>
            <a:endParaRPr lang="de-DE" sz="1800" b="0" dirty="0">
              <a:latin typeface="Tahoma" pitchFamily="34" charset="0"/>
            </a:endParaRPr>
          </a:p>
          <a:p>
            <a:pPr algn="ctr" eaLnBrk="0" hangingPunct="0">
              <a:defRPr/>
            </a:pPr>
            <a:r>
              <a:rPr lang="de-DE" sz="1000" b="0" dirty="0">
                <a:latin typeface="Tahoma" pitchFamily="34" charset="0"/>
              </a:rPr>
              <a:t>89   </a:t>
            </a:r>
          </a:p>
        </p:txBody>
      </p:sp>
      <p:sp>
        <p:nvSpPr>
          <p:cNvPr id="21567" name="Rectangle 63"/>
          <p:cNvSpPr>
            <a:spLocks noChangeArrowheads="1"/>
          </p:cNvSpPr>
          <p:nvPr/>
        </p:nvSpPr>
        <p:spPr bwMode="auto">
          <a:xfrm>
            <a:off x="635000" y="1436688"/>
            <a:ext cx="466725"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Mg</a:t>
            </a:r>
            <a:endParaRPr lang="de-DE" sz="1800" b="0">
              <a:latin typeface="Tahoma" pitchFamily="34" charset="0"/>
            </a:endParaRPr>
          </a:p>
          <a:p>
            <a:pPr algn="ctr" eaLnBrk="0" hangingPunct="0"/>
            <a:r>
              <a:rPr lang="de-DE" sz="900" b="0">
                <a:latin typeface="Tahoma" pitchFamily="34" charset="0"/>
              </a:rPr>
              <a:t>12 </a:t>
            </a:r>
            <a:r>
              <a:rPr lang="de-DE" sz="1000" b="0">
                <a:latin typeface="Tahoma" pitchFamily="34" charset="0"/>
              </a:rPr>
              <a:t>     </a:t>
            </a:r>
          </a:p>
        </p:txBody>
      </p:sp>
      <p:sp>
        <p:nvSpPr>
          <p:cNvPr id="21568" name="Rectangle 64"/>
          <p:cNvSpPr>
            <a:spLocks noChangeArrowheads="1"/>
          </p:cNvSpPr>
          <p:nvPr/>
        </p:nvSpPr>
        <p:spPr bwMode="auto">
          <a:xfrm>
            <a:off x="635000" y="839788"/>
            <a:ext cx="466725" cy="568325"/>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Be</a:t>
            </a:r>
            <a:endParaRPr lang="de-DE" sz="1800" b="0">
              <a:latin typeface="Tahoma" pitchFamily="34" charset="0"/>
            </a:endParaRPr>
          </a:p>
          <a:p>
            <a:pPr algn="ctr" eaLnBrk="0" hangingPunct="0"/>
            <a:r>
              <a:rPr lang="de-DE" sz="900" b="0">
                <a:latin typeface="Tahoma" pitchFamily="34" charset="0"/>
              </a:rPr>
              <a:t>4 </a:t>
            </a:r>
            <a:r>
              <a:rPr lang="de-DE" sz="1000" b="0">
                <a:latin typeface="Tahoma" pitchFamily="34" charset="0"/>
              </a:rPr>
              <a:t>     </a:t>
            </a:r>
          </a:p>
        </p:txBody>
      </p:sp>
      <p:sp>
        <p:nvSpPr>
          <p:cNvPr id="21569" name="Rectangle 65"/>
          <p:cNvSpPr>
            <a:spLocks noChangeArrowheads="1"/>
          </p:cNvSpPr>
          <p:nvPr/>
        </p:nvSpPr>
        <p:spPr bwMode="auto">
          <a:xfrm>
            <a:off x="8494713" y="1430338"/>
            <a:ext cx="468312"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dirty="0">
                <a:latin typeface="Tahoma" pitchFamily="34" charset="0"/>
              </a:rPr>
              <a:t>Ar</a:t>
            </a:r>
            <a:endParaRPr lang="de-DE" sz="1800" b="0" dirty="0">
              <a:latin typeface="Tahoma" pitchFamily="34" charset="0"/>
            </a:endParaRPr>
          </a:p>
          <a:p>
            <a:pPr algn="ctr" eaLnBrk="0" hangingPunct="0"/>
            <a:r>
              <a:rPr lang="de-DE" sz="900" b="0" dirty="0">
                <a:latin typeface="Tahoma" pitchFamily="34" charset="0"/>
              </a:rPr>
              <a:t>18 </a:t>
            </a:r>
            <a:r>
              <a:rPr lang="de-DE" sz="1000" b="0" dirty="0">
                <a:latin typeface="Tahoma" pitchFamily="34" charset="0"/>
              </a:rPr>
              <a:t>     </a:t>
            </a:r>
          </a:p>
        </p:txBody>
      </p:sp>
      <p:sp>
        <p:nvSpPr>
          <p:cNvPr id="21570" name="Rectangle 66"/>
          <p:cNvSpPr>
            <a:spLocks noChangeArrowheads="1"/>
          </p:cNvSpPr>
          <p:nvPr/>
        </p:nvSpPr>
        <p:spPr bwMode="auto">
          <a:xfrm>
            <a:off x="8004175" y="1426464"/>
            <a:ext cx="468313"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dirty="0">
                <a:latin typeface="Tahoma" pitchFamily="34" charset="0"/>
              </a:rPr>
              <a:t>Cl</a:t>
            </a:r>
            <a:endParaRPr lang="de-DE" sz="1800" b="0" dirty="0">
              <a:latin typeface="Tahoma" pitchFamily="34" charset="0"/>
            </a:endParaRPr>
          </a:p>
          <a:p>
            <a:pPr algn="ctr" eaLnBrk="0" hangingPunct="0"/>
            <a:r>
              <a:rPr lang="de-DE" sz="900" b="0" dirty="0">
                <a:latin typeface="Tahoma" pitchFamily="34" charset="0"/>
              </a:rPr>
              <a:t>17</a:t>
            </a:r>
            <a:r>
              <a:rPr lang="de-DE" sz="1000" b="0" dirty="0">
                <a:latin typeface="Tahoma" pitchFamily="34" charset="0"/>
              </a:rPr>
              <a:t>     </a:t>
            </a:r>
          </a:p>
        </p:txBody>
      </p:sp>
      <p:sp>
        <p:nvSpPr>
          <p:cNvPr id="21571" name="Rectangle 67"/>
          <p:cNvSpPr>
            <a:spLocks noChangeArrowheads="1"/>
          </p:cNvSpPr>
          <p:nvPr/>
        </p:nvSpPr>
        <p:spPr bwMode="auto">
          <a:xfrm>
            <a:off x="7508875" y="1430338"/>
            <a:ext cx="468313"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dirty="0">
                <a:latin typeface="Tahoma" pitchFamily="34" charset="0"/>
              </a:rPr>
              <a:t>S</a:t>
            </a:r>
            <a:endParaRPr lang="de-DE" sz="1800" b="0" dirty="0">
              <a:latin typeface="Tahoma" pitchFamily="34" charset="0"/>
            </a:endParaRPr>
          </a:p>
          <a:p>
            <a:pPr algn="ctr" eaLnBrk="0" hangingPunct="0"/>
            <a:r>
              <a:rPr lang="de-DE" sz="900" b="0" dirty="0">
                <a:latin typeface="Tahoma" pitchFamily="34" charset="0"/>
              </a:rPr>
              <a:t>16 </a:t>
            </a:r>
            <a:r>
              <a:rPr lang="de-DE" sz="1000" b="0" dirty="0">
                <a:latin typeface="Tahoma" pitchFamily="34" charset="0"/>
              </a:rPr>
              <a:t>     </a:t>
            </a:r>
          </a:p>
        </p:txBody>
      </p:sp>
      <p:sp>
        <p:nvSpPr>
          <p:cNvPr id="21572" name="Rectangle 68"/>
          <p:cNvSpPr>
            <a:spLocks noChangeArrowheads="1"/>
          </p:cNvSpPr>
          <p:nvPr/>
        </p:nvSpPr>
        <p:spPr bwMode="auto">
          <a:xfrm>
            <a:off x="7015163" y="1430338"/>
            <a:ext cx="468312"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P</a:t>
            </a:r>
            <a:endParaRPr lang="de-DE" sz="1800" b="0">
              <a:latin typeface="Tahoma" pitchFamily="34" charset="0"/>
            </a:endParaRPr>
          </a:p>
          <a:p>
            <a:pPr algn="ctr" eaLnBrk="0" hangingPunct="0"/>
            <a:r>
              <a:rPr lang="de-DE" sz="900" b="0">
                <a:latin typeface="Tahoma" pitchFamily="34" charset="0"/>
              </a:rPr>
              <a:t>15 </a:t>
            </a:r>
            <a:r>
              <a:rPr lang="de-DE" sz="1000" b="0">
                <a:latin typeface="Tahoma" pitchFamily="34" charset="0"/>
              </a:rPr>
              <a:t>     </a:t>
            </a:r>
          </a:p>
        </p:txBody>
      </p:sp>
      <p:sp>
        <p:nvSpPr>
          <p:cNvPr id="21573" name="Rectangle 69"/>
          <p:cNvSpPr>
            <a:spLocks noChangeArrowheads="1"/>
          </p:cNvSpPr>
          <p:nvPr/>
        </p:nvSpPr>
        <p:spPr bwMode="auto">
          <a:xfrm>
            <a:off x="6521450" y="1430338"/>
            <a:ext cx="468313"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Si</a:t>
            </a:r>
            <a:endParaRPr lang="de-DE" sz="1800" b="0">
              <a:latin typeface="Tahoma" pitchFamily="34" charset="0"/>
            </a:endParaRPr>
          </a:p>
          <a:p>
            <a:pPr algn="ctr" eaLnBrk="0" hangingPunct="0"/>
            <a:r>
              <a:rPr lang="de-DE" sz="900" b="0">
                <a:latin typeface="Tahoma" pitchFamily="34" charset="0"/>
              </a:rPr>
              <a:t>14</a:t>
            </a:r>
            <a:r>
              <a:rPr lang="de-DE" sz="1000" b="0">
                <a:latin typeface="Tahoma" pitchFamily="34" charset="0"/>
              </a:rPr>
              <a:t>     </a:t>
            </a:r>
          </a:p>
        </p:txBody>
      </p:sp>
      <p:sp>
        <p:nvSpPr>
          <p:cNvPr id="21574" name="Rectangle 70"/>
          <p:cNvSpPr>
            <a:spLocks noChangeArrowheads="1"/>
          </p:cNvSpPr>
          <p:nvPr/>
        </p:nvSpPr>
        <p:spPr bwMode="auto">
          <a:xfrm>
            <a:off x="6029325" y="1430338"/>
            <a:ext cx="468313"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Al</a:t>
            </a:r>
            <a:endParaRPr lang="de-DE" sz="1800" b="0">
              <a:latin typeface="Tahoma" pitchFamily="34" charset="0"/>
            </a:endParaRPr>
          </a:p>
          <a:p>
            <a:pPr algn="ctr" eaLnBrk="0" hangingPunct="0"/>
            <a:r>
              <a:rPr lang="de-DE" sz="900" b="0">
                <a:latin typeface="Tahoma" pitchFamily="34" charset="0"/>
              </a:rPr>
              <a:t>13 </a:t>
            </a:r>
            <a:r>
              <a:rPr lang="de-DE" sz="1000" b="0">
                <a:latin typeface="Tahoma" pitchFamily="34" charset="0"/>
              </a:rPr>
              <a:t>     </a:t>
            </a:r>
          </a:p>
        </p:txBody>
      </p:sp>
      <p:sp>
        <p:nvSpPr>
          <p:cNvPr id="21575" name="Rectangle 71"/>
          <p:cNvSpPr>
            <a:spLocks noChangeArrowheads="1"/>
          </p:cNvSpPr>
          <p:nvPr/>
        </p:nvSpPr>
        <p:spPr bwMode="auto">
          <a:xfrm>
            <a:off x="8494713" y="833438"/>
            <a:ext cx="468312"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Ne</a:t>
            </a:r>
            <a:endParaRPr lang="de-DE" sz="1800" b="0">
              <a:latin typeface="Tahoma" pitchFamily="34" charset="0"/>
            </a:endParaRPr>
          </a:p>
          <a:p>
            <a:pPr algn="ctr" eaLnBrk="0" hangingPunct="0"/>
            <a:r>
              <a:rPr lang="de-DE" sz="900" b="0">
                <a:latin typeface="Tahoma" pitchFamily="34" charset="0"/>
              </a:rPr>
              <a:t>10 </a:t>
            </a:r>
            <a:r>
              <a:rPr lang="de-DE" sz="1000" b="0">
                <a:latin typeface="Tahoma" pitchFamily="34" charset="0"/>
              </a:rPr>
              <a:t>     </a:t>
            </a:r>
          </a:p>
        </p:txBody>
      </p:sp>
      <p:sp>
        <p:nvSpPr>
          <p:cNvPr id="21576" name="Rectangle 72"/>
          <p:cNvSpPr>
            <a:spLocks noChangeArrowheads="1"/>
          </p:cNvSpPr>
          <p:nvPr/>
        </p:nvSpPr>
        <p:spPr bwMode="auto">
          <a:xfrm>
            <a:off x="8004175" y="839788"/>
            <a:ext cx="468313" cy="568325"/>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dirty="0">
                <a:latin typeface="Tahoma" pitchFamily="34" charset="0"/>
              </a:rPr>
              <a:t>F</a:t>
            </a:r>
            <a:endParaRPr lang="de-DE" sz="1800" b="0" dirty="0">
              <a:latin typeface="Tahoma" pitchFamily="34" charset="0"/>
            </a:endParaRPr>
          </a:p>
          <a:p>
            <a:pPr algn="ctr" eaLnBrk="0" hangingPunct="0"/>
            <a:r>
              <a:rPr lang="de-DE" sz="900" b="0" dirty="0">
                <a:latin typeface="Tahoma" pitchFamily="34" charset="0"/>
              </a:rPr>
              <a:t>9 </a:t>
            </a:r>
            <a:r>
              <a:rPr lang="de-DE" sz="1000" b="0" dirty="0">
                <a:latin typeface="Tahoma" pitchFamily="34" charset="0"/>
              </a:rPr>
              <a:t>     </a:t>
            </a:r>
          </a:p>
        </p:txBody>
      </p:sp>
      <p:sp>
        <p:nvSpPr>
          <p:cNvPr id="21577" name="Rectangle 73"/>
          <p:cNvSpPr>
            <a:spLocks noChangeArrowheads="1"/>
          </p:cNvSpPr>
          <p:nvPr/>
        </p:nvSpPr>
        <p:spPr bwMode="auto">
          <a:xfrm>
            <a:off x="7508875" y="833438"/>
            <a:ext cx="468313"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O</a:t>
            </a:r>
            <a:endParaRPr lang="de-DE" sz="1800" b="0">
              <a:latin typeface="Tahoma" pitchFamily="34" charset="0"/>
            </a:endParaRPr>
          </a:p>
          <a:p>
            <a:pPr algn="ctr" eaLnBrk="0" hangingPunct="0"/>
            <a:r>
              <a:rPr lang="de-DE" sz="900" b="0">
                <a:latin typeface="Tahoma" pitchFamily="34" charset="0"/>
              </a:rPr>
              <a:t>8 </a:t>
            </a:r>
            <a:r>
              <a:rPr lang="de-DE" sz="1000" b="0">
                <a:latin typeface="Tahoma" pitchFamily="34" charset="0"/>
              </a:rPr>
              <a:t>     </a:t>
            </a:r>
          </a:p>
        </p:txBody>
      </p:sp>
      <p:sp>
        <p:nvSpPr>
          <p:cNvPr id="21578" name="Rectangle 74"/>
          <p:cNvSpPr>
            <a:spLocks noChangeArrowheads="1"/>
          </p:cNvSpPr>
          <p:nvPr/>
        </p:nvSpPr>
        <p:spPr bwMode="auto">
          <a:xfrm>
            <a:off x="7015163" y="833438"/>
            <a:ext cx="468312"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N</a:t>
            </a:r>
            <a:endParaRPr lang="de-DE" sz="1800" b="0">
              <a:solidFill>
                <a:schemeClr val="bg1"/>
              </a:solidFill>
              <a:latin typeface="Tahoma" pitchFamily="34" charset="0"/>
            </a:endParaRPr>
          </a:p>
          <a:p>
            <a:pPr algn="ctr" eaLnBrk="0" hangingPunct="0"/>
            <a:r>
              <a:rPr lang="de-DE" sz="900" b="0">
                <a:latin typeface="Tahoma" pitchFamily="34" charset="0"/>
              </a:rPr>
              <a:t>7</a:t>
            </a:r>
            <a:r>
              <a:rPr lang="de-DE" sz="1200" b="0">
                <a:solidFill>
                  <a:schemeClr val="bg1"/>
                </a:solidFill>
                <a:latin typeface="Tahoma" pitchFamily="34" charset="0"/>
              </a:rPr>
              <a:t> </a:t>
            </a:r>
            <a:r>
              <a:rPr lang="de-DE" sz="1000" b="0">
                <a:solidFill>
                  <a:schemeClr val="bg1"/>
                </a:solidFill>
                <a:latin typeface="Tahoma" pitchFamily="34" charset="0"/>
              </a:rPr>
              <a:t>    </a:t>
            </a:r>
            <a:endParaRPr lang="de-DE" sz="1000" b="0">
              <a:latin typeface="Tahoma" pitchFamily="34" charset="0"/>
            </a:endParaRPr>
          </a:p>
        </p:txBody>
      </p:sp>
      <p:sp>
        <p:nvSpPr>
          <p:cNvPr id="21579" name="Rectangle 75"/>
          <p:cNvSpPr>
            <a:spLocks noChangeArrowheads="1"/>
          </p:cNvSpPr>
          <p:nvPr/>
        </p:nvSpPr>
        <p:spPr bwMode="auto">
          <a:xfrm>
            <a:off x="6521450" y="833438"/>
            <a:ext cx="468313"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C</a:t>
            </a:r>
            <a:endParaRPr lang="de-DE" sz="1800" b="0">
              <a:latin typeface="Tahoma" pitchFamily="34" charset="0"/>
            </a:endParaRPr>
          </a:p>
          <a:p>
            <a:pPr algn="ctr" eaLnBrk="0" hangingPunct="0"/>
            <a:r>
              <a:rPr lang="de-DE" sz="900" b="0">
                <a:latin typeface="Tahoma" pitchFamily="34" charset="0"/>
              </a:rPr>
              <a:t>6 </a:t>
            </a:r>
            <a:r>
              <a:rPr lang="de-DE" sz="1000" b="0">
                <a:latin typeface="Tahoma" pitchFamily="34" charset="0"/>
              </a:rPr>
              <a:t>     </a:t>
            </a:r>
          </a:p>
        </p:txBody>
      </p:sp>
      <p:sp>
        <p:nvSpPr>
          <p:cNvPr id="21580" name="Rectangle 76"/>
          <p:cNvSpPr>
            <a:spLocks noChangeArrowheads="1"/>
          </p:cNvSpPr>
          <p:nvPr/>
        </p:nvSpPr>
        <p:spPr bwMode="auto">
          <a:xfrm>
            <a:off x="6029325" y="833438"/>
            <a:ext cx="468313"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B</a:t>
            </a:r>
            <a:endParaRPr lang="de-DE" sz="1800" b="0">
              <a:latin typeface="Tahoma" pitchFamily="34" charset="0"/>
            </a:endParaRPr>
          </a:p>
          <a:p>
            <a:pPr algn="ctr" eaLnBrk="0" hangingPunct="0"/>
            <a:r>
              <a:rPr lang="de-DE" sz="900" b="0">
                <a:latin typeface="Tahoma" pitchFamily="34" charset="0"/>
              </a:rPr>
              <a:t>5 </a:t>
            </a:r>
            <a:r>
              <a:rPr lang="de-DE" sz="1000" b="0">
                <a:latin typeface="Tahoma" pitchFamily="34" charset="0"/>
              </a:rPr>
              <a:t>     </a:t>
            </a:r>
          </a:p>
        </p:txBody>
      </p:sp>
      <p:sp>
        <p:nvSpPr>
          <p:cNvPr id="21581" name="Rectangle 77"/>
          <p:cNvSpPr>
            <a:spLocks noChangeArrowheads="1"/>
          </p:cNvSpPr>
          <p:nvPr/>
        </p:nvSpPr>
        <p:spPr bwMode="auto">
          <a:xfrm>
            <a:off x="8494713" y="228600"/>
            <a:ext cx="468312" cy="566738"/>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He</a:t>
            </a:r>
          </a:p>
          <a:p>
            <a:pPr algn="ctr" eaLnBrk="0" hangingPunct="0"/>
            <a:r>
              <a:rPr lang="de-DE" sz="900" b="0">
                <a:latin typeface="Tahoma" pitchFamily="34" charset="0"/>
              </a:rPr>
              <a:t>2</a:t>
            </a:r>
            <a:endParaRPr lang="de-DE" sz="1400">
              <a:latin typeface="Tahoma" pitchFamily="34" charset="0"/>
            </a:endParaRPr>
          </a:p>
        </p:txBody>
      </p:sp>
      <p:sp>
        <p:nvSpPr>
          <p:cNvPr id="21582" name="Rectangle 78"/>
          <p:cNvSpPr>
            <a:spLocks noChangeArrowheads="1"/>
          </p:cNvSpPr>
          <p:nvPr/>
        </p:nvSpPr>
        <p:spPr bwMode="auto">
          <a:xfrm>
            <a:off x="3074988" y="2616200"/>
            <a:ext cx="466725" cy="566738"/>
          </a:xfrm>
          <a:prstGeom prst="rect">
            <a:avLst/>
          </a:prstGeom>
          <a:solidFill>
            <a:srgbClr val="00CCFF"/>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dirty="0" smtClean="0">
                <a:latin typeface="Tahoma" pitchFamily="34" charset="0"/>
              </a:rPr>
              <a:t>Tc</a:t>
            </a:r>
            <a:endParaRPr lang="de-DE" sz="1800" b="0" dirty="0">
              <a:latin typeface="Tahoma" pitchFamily="34" charset="0"/>
            </a:endParaRPr>
          </a:p>
          <a:p>
            <a:pPr algn="ctr" eaLnBrk="0" hangingPunct="0"/>
            <a:r>
              <a:rPr lang="de-DE" sz="900" b="0" dirty="0">
                <a:latin typeface="Tahoma" pitchFamily="34" charset="0"/>
              </a:rPr>
              <a:t>43 </a:t>
            </a:r>
            <a:r>
              <a:rPr lang="de-DE" sz="1000" b="0" dirty="0">
                <a:latin typeface="Tahoma" pitchFamily="34" charset="0"/>
              </a:rPr>
              <a:t>     </a:t>
            </a:r>
          </a:p>
        </p:txBody>
      </p:sp>
      <p:sp>
        <p:nvSpPr>
          <p:cNvPr id="21583" name="Rectangle 79"/>
          <p:cNvSpPr>
            <a:spLocks noChangeArrowheads="1"/>
          </p:cNvSpPr>
          <p:nvPr/>
        </p:nvSpPr>
        <p:spPr bwMode="auto">
          <a:xfrm>
            <a:off x="7999413" y="3218688"/>
            <a:ext cx="466725" cy="566737"/>
          </a:xfrm>
          <a:prstGeom prst="rect">
            <a:avLst/>
          </a:prstGeom>
          <a:solidFill>
            <a:srgbClr val="00CCFF"/>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dirty="0">
                <a:latin typeface="Tahoma" pitchFamily="34" charset="0"/>
              </a:rPr>
              <a:t>At</a:t>
            </a:r>
            <a:endParaRPr lang="de-DE" sz="1800" b="0" dirty="0">
              <a:latin typeface="Tahoma" pitchFamily="34" charset="0"/>
            </a:endParaRPr>
          </a:p>
          <a:p>
            <a:pPr algn="ctr" eaLnBrk="0" hangingPunct="0"/>
            <a:r>
              <a:rPr lang="de-DE" sz="900" b="0" dirty="0">
                <a:latin typeface="Tahoma" pitchFamily="34" charset="0"/>
              </a:rPr>
              <a:t>85 </a:t>
            </a:r>
            <a:r>
              <a:rPr lang="de-DE" sz="1000" b="0" dirty="0">
                <a:latin typeface="Tahoma" pitchFamily="34" charset="0"/>
              </a:rPr>
              <a:t>     </a:t>
            </a:r>
          </a:p>
        </p:txBody>
      </p:sp>
      <p:sp>
        <p:nvSpPr>
          <p:cNvPr id="21584" name="Rectangle 80"/>
          <p:cNvSpPr>
            <a:spLocks noChangeArrowheads="1"/>
          </p:cNvSpPr>
          <p:nvPr/>
        </p:nvSpPr>
        <p:spPr bwMode="auto">
          <a:xfrm>
            <a:off x="152400" y="3813048"/>
            <a:ext cx="466725" cy="566738"/>
          </a:xfrm>
          <a:prstGeom prst="rect">
            <a:avLst/>
          </a:prstGeom>
          <a:solidFill>
            <a:srgbClr val="00CCFF"/>
          </a:solidFill>
          <a:ln w="9525">
            <a:solidFill>
              <a:schemeClr val="tx1"/>
            </a:solidFill>
            <a:miter lim="800000"/>
            <a:headEnd/>
            <a:tailEnd/>
          </a:ln>
          <a:effectLst>
            <a:prstShdw prst="shdw17" dist="17961" dir="2700000">
              <a:schemeClr val="bg2"/>
            </a:prstShdw>
          </a:effectLst>
        </p:spPr>
        <p:txBody>
          <a:bodyPr wrap="none" anchor="ctr"/>
          <a:lstStyle/>
          <a:p>
            <a:pPr eaLnBrk="0" hangingPunct="0"/>
            <a:r>
              <a:rPr lang="de-DE" sz="1400" dirty="0">
                <a:latin typeface="Tahoma" pitchFamily="34" charset="0"/>
              </a:rPr>
              <a:t>Fr</a:t>
            </a:r>
            <a:endParaRPr lang="de-DE" sz="1800" b="0" dirty="0">
              <a:latin typeface="Tahoma" pitchFamily="34" charset="0"/>
            </a:endParaRPr>
          </a:p>
          <a:p>
            <a:pPr algn="ctr" eaLnBrk="0" hangingPunct="0"/>
            <a:r>
              <a:rPr lang="de-DE" sz="900" b="0" dirty="0">
                <a:latin typeface="Tahoma" pitchFamily="34" charset="0"/>
              </a:rPr>
              <a:t>87 </a:t>
            </a:r>
            <a:r>
              <a:rPr lang="de-DE" sz="1000" b="0" dirty="0">
                <a:latin typeface="Tahoma" pitchFamily="34" charset="0"/>
              </a:rPr>
              <a:t>     </a:t>
            </a:r>
          </a:p>
        </p:txBody>
      </p:sp>
      <p:sp>
        <p:nvSpPr>
          <p:cNvPr id="1223775" name="Rectangle 95"/>
          <p:cNvSpPr>
            <a:spLocks noChangeArrowheads="1"/>
          </p:cNvSpPr>
          <p:nvPr/>
        </p:nvSpPr>
        <p:spPr bwMode="auto">
          <a:xfrm>
            <a:off x="3657600" y="5114925"/>
            <a:ext cx="465138" cy="649288"/>
          </a:xfrm>
          <a:prstGeom prst="rect">
            <a:avLst/>
          </a:prstGeom>
          <a:solidFill>
            <a:schemeClr val="folHlink"/>
          </a:solidFill>
          <a:ln w="9525">
            <a:solidFill>
              <a:schemeClr val="tx1"/>
            </a:solidFill>
            <a:miter lim="800000"/>
            <a:headEnd/>
            <a:tailEnd/>
          </a:ln>
          <a:effectLst>
            <a:prstShdw prst="shdw17" dist="17961" dir="2700000">
              <a:schemeClr val="tx1">
                <a:gamma/>
                <a:shade val="60000"/>
                <a:invGamma/>
              </a:schemeClr>
            </a:prstShdw>
          </a:effectLst>
        </p:spPr>
        <p:txBody>
          <a:bodyPr wrap="none" anchor="ctr"/>
          <a:lstStyle/>
          <a:p>
            <a:pPr algn="ctr" eaLnBrk="0" hangingPunct="0">
              <a:defRPr/>
            </a:pPr>
            <a:r>
              <a:rPr lang="de-DE" sz="1400">
                <a:latin typeface="Tahoma" pitchFamily="34" charset="0"/>
              </a:rPr>
              <a:t>Sm</a:t>
            </a:r>
            <a:endParaRPr lang="de-DE" sz="1800" b="0">
              <a:latin typeface="Tahoma" pitchFamily="34" charset="0"/>
            </a:endParaRPr>
          </a:p>
          <a:p>
            <a:pPr algn="ctr" eaLnBrk="0" hangingPunct="0">
              <a:defRPr/>
            </a:pPr>
            <a:r>
              <a:rPr lang="de-DE" sz="900" b="0">
                <a:latin typeface="Tahoma" pitchFamily="34" charset="0"/>
              </a:rPr>
              <a:t>62 </a:t>
            </a:r>
            <a:r>
              <a:rPr lang="de-DE" sz="1000" b="0">
                <a:latin typeface="Tahoma" pitchFamily="34" charset="0"/>
              </a:rPr>
              <a:t>     </a:t>
            </a:r>
          </a:p>
        </p:txBody>
      </p:sp>
      <p:sp>
        <p:nvSpPr>
          <p:cNvPr id="1223776" name="Rectangle 96"/>
          <p:cNvSpPr>
            <a:spLocks noChangeArrowheads="1"/>
          </p:cNvSpPr>
          <p:nvPr/>
        </p:nvSpPr>
        <p:spPr bwMode="auto">
          <a:xfrm>
            <a:off x="1706563" y="5114925"/>
            <a:ext cx="463550" cy="649288"/>
          </a:xfrm>
          <a:prstGeom prst="rect">
            <a:avLst/>
          </a:prstGeom>
          <a:solidFill>
            <a:schemeClr val="folHlink"/>
          </a:solidFill>
          <a:ln w="9525">
            <a:solidFill>
              <a:schemeClr val="tx1"/>
            </a:solidFill>
            <a:miter lim="800000"/>
            <a:headEnd/>
            <a:tailEnd/>
          </a:ln>
          <a:effectLst>
            <a:prstShdw prst="shdw17" dist="17961" dir="2700000">
              <a:schemeClr val="tx1">
                <a:gamma/>
                <a:shade val="60000"/>
                <a:invGamma/>
              </a:schemeClr>
            </a:prstShdw>
          </a:effectLst>
        </p:spPr>
        <p:txBody>
          <a:bodyPr wrap="none" anchor="ctr"/>
          <a:lstStyle/>
          <a:p>
            <a:pPr algn="ctr" eaLnBrk="0" hangingPunct="0">
              <a:defRPr/>
            </a:pPr>
            <a:r>
              <a:rPr lang="de-DE" sz="1400">
                <a:latin typeface="Tahoma" pitchFamily="34" charset="0"/>
              </a:rPr>
              <a:t>Ce</a:t>
            </a:r>
            <a:endParaRPr lang="de-DE" sz="1800" b="0">
              <a:latin typeface="Tahoma" pitchFamily="34" charset="0"/>
            </a:endParaRPr>
          </a:p>
          <a:p>
            <a:pPr algn="ctr" eaLnBrk="0" hangingPunct="0">
              <a:defRPr/>
            </a:pPr>
            <a:r>
              <a:rPr lang="de-DE" sz="900" b="0">
                <a:latin typeface="Tahoma" pitchFamily="34" charset="0"/>
              </a:rPr>
              <a:t>58 </a:t>
            </a:r>
            <a:r>
              <a:rPr lang="de-DE" sz="1000" b="0">
                <a:latin typeface="Tahoma" pitchFamily="34" charset="0"/>
              </a:rPr>
              <a:t>     </a:t>
            </a:r>
          </a:p>
        </p:txBody>
      </p:sp>
      <p:sp>
        <p:nvSpPr>
          <p:cNvPr id="1223777" name="Rectangle 97"/>
          <p:cNvSpPr>
            <a:spLocks noChangeArrowheads="1"/>
          </p:cNvSpPr>
          <p:nvPr/>
        </p:nvSpPr>
        <p:spPr bwMode="auto">
          <a:xfrm>
            <a:off x="7559675" y="5114925"/>
            <a:ext cx="465138" cy="649288"/>
          </a:xfrm>
          <a:prstGeom prst="rect">
            <a:avLst/>
          </a:prstGeom>
          <a:solidFill>
            <a:schemeClr val="folHlink"/>
          </a:solidFill>
          <a:ln w="9525">
            <a:solidFill>
              <a:schemeClr val="tx1"/>
            </a:solidFill>
            <a:miter lim="800000"/>
            <a:headEnd/>
            <a:tailEnd/>
          </a:ln>
          <a:effectLst>
            <a:prstShdw prst="shdw17" dist="17961" dir="2700000">
              <a:schemeClr val="tx1">
                <a:gamma/>
                <a:shade val="60000"/>
                <a:invGamma/>
              </a:schemeClr>
            </a:prstShdw>
          </a:effectLst>
        </p:spPr>
        <p:txBody>
          <a:bodyPr wrap="none" anchor="ctr"/>
          <a:lstStyle/>
          <a:p>
            <a:pPr algn="ctr" eaLnBrk="0" hangingPunct="0">
              <a:defRPr/>
            </a:pPr>
            <a:r>
              <a:rPr lang="de-DE" sz="1400">
                <a:latin typeface="Tahoma" pitchFamily="34" charset="0"/>
              </a:rPr>
              <a:t>Yb</a:t>
            </a:r>
            <a:endParaRPr lang="de-DE" sz="1800" b="0">
              <a:latin typeface="Tahoma" pitchFamily="34" charset="0"/>
            </a:endParaRPr>
          </a:p>
          <a:p>
            <a:pPr algn="ctr" eaLnBrk="0" hangingPunct="0">
              <a:defRPr/>
            </a:pPr>
            <a:r>
              <a:rPr lang="de-DE" sz="900" b="0">
                <a:latin typeface="Tahoma" pitchFamily="34" charset="0"/>
              </a:rPr>
              <a:t>70 </a:t>
            </a:r>
            <a:r>
              <a:rPr lang="de-DE" sz="1000" b="0">
                <a:latin typeface="Tahoma" pitchFamily="34" charset="0"/>
              </a:rPr>
              <a:t>     </a:t>
            </a:r>
          </a:p>
        </p:txBody>
      </p:sp>
      <p:sp>
        <p:nvSpPr>
          <p:cNvPr id="1223778" name="Rectangle 98"/>
          <p:cNvSpPr>
            <a:spLocks noChangeArrowheads="1"/>
          </p:cNvSpPr>
          <p:nvPr/>
        </p:nvSpPr>
        <p:spPr bwMode="auto">
          <a:xfrm>
            <a:off x="7072313" y="5114925"/>
            <a:ext cx="465137" cy="649288"/>
          </a:xfrm>
          <a:prstGeom prst="rect">
            <a:avLst/>
          </a:prstGeom>
          <a:solidFill>
            <a:schemeClr val="folHlink"/>
          </a:solidFill>
          <a:ln w="9525">
            <a:solidFill>
              <a:schemeClr val="tx1"/>
            </a:solidFill>
            <a:miter lim="800000"/>
            <a:headEnd/>
            <a:tailEnd/>
          </a:ln>
          <a:effectLst>
            <a:prstShdw prst="shdw17" dist="17961" dir="2700000">
              <a:schemeClr val="tx1">
                <a:gamma/>
                <a:shade val="60000"/>
                <a:invGamma/>
              </a:schemeClr>
            </a:prstShdw>
          </a:effectLst>
        </p:spPr>
        <p:txBody>
          <a:bodyPr wrap="none" anchor="ctr"/>
          <a:lstStyle/>
          <a:p>
            <a:pPr algn="ctr" eaLnBrk="0" hangingPunct="0">
              <a:defRPr/>
            </a:pPr>
            <a:r>
              <a:rPr lang="de-DE" sz="1400">
                <a:latin typeface="Tahoma" pitchFamily="34" charset="0"/>
              </a:rPr>
              <a:t>Tm</a:t>
            </a:r>
            <a:endParaRPr lang="de-DE" sz="1800" b="0">
              <a:latin typeface="Tahoma" pitchFamily="34" charset="0"/>
            </a:endParaRPr>
          </a:p>
          <a:p>
            <a:pPr algn="ctr" eaLnBrk="0" hangingPunct="0">
              <a:defRPr/>
            </a:pPr>
            <a:r>
              <a:rPr lang="de-DE" sz="900" b="0">
                <a:latin typeface="Tahoma" pitchFamily="34" charset="0"/>
              </a:rPr>
              <a:t>69 </a:t>
            </a:r>
            <a:r>
              <a:rPr lang="de-DE" sz="1000" b="0">
                <a:latin typeface="Tahoma" pitchFamily="34" charset="0"/>
              </a:rPr>
              <a:t>     </a:t>
            </a:r>
          </a:p>
        </p:txBody>
      </p:sp>
      <p:sp>
        <p:nvSpPr>
          <p:cNvPr id="1223779" name="Rectangle 99"/>
          <p:cNvSpPr>
            <a:spLocks noChangeArrowheads="1"/>
          </p:cNvSpPr>
          <p:nvPr/>
        </p:nvSpPr>
        <p:spPr bwMode="auto">
          <a:xfrm>
            <a:off x="6580188" y="5114925"/>
            <a:ext cx="463550" cy="649288"/>
          </a:xfrm>
          <a:prstGeom prst="rect">
            <a:avLst/>
          </a:prstGeom>
          <a:solidFill>
            <a:schemeClr val="folHlink"/>
          </a:solidFill>
          <a:ln w="9525">
            <a:solidFill>
              <a:schemeClr val="tx1"/>
            </a:solidFill>
            <a:miter lim="800000"/>
            <a:headEnd/>
            <a:tailEnd/>
          </a:ln>
          <a:effectLst>
            <a:prstShdw prst="shdw17" dist="17961" dir="2700000">
              <a:schemeClr val="tx1">
                <a:gamma/>
                <a:shade val="60000"/>
                <a:invGamma/>
              </a:schemeClr>
            </a:prstShdw>
          </a:effectLst>
        </p:spPr>
        <p:txBody>
          <a:bodyPr wrap="none" anchor="ctr"/>
          <a:lstStyle/>
          <a:p>
            <a:pPr algn="ctr" eaLnBrk="0" hangingPunct="0">
              <a:defRPr/>
            </a:pPr>
            <a:r>
              <a:rPr lang="de-DE" sz="1400">
                <a:latin typeface="Tahoma" pitchFamily="34" charset="0"/>
              </a:rPr>
              <a:t>Er</a:t>
            </a:r>
            <a:endParaRPr lang="de-DE" sz="1800" b="0">
              <a:latin typeface="Tahoma" pitchFamily="34" charset="0"/>
            </a:endParaRPr>
          </a:p>
          <a:p>
            <a:pPr algn="ctr" eaLnBrk="0" hangingPunct="0">
              <a:defRPr/>
            </a:pPr>
            <a:r>
              <a:rPr lang="de-DE" sz="900" b="0">
                <a:latin typeface="Tahoma" pitchFamily="34" charset="0"/>
              </a:rPr>
              <a:t>68</a:t>
            </a:r>
            <a:r>
              <a:rPr lang="de-DE" sz="1000" b="0">
                <a:latin typeface="Tahoma" pitchFamily="34" charset="0"/>
              </a:rPr>
              <a:t>     </a:t>
            </a:r>
          </a:p>
        </p:txBody>
      </p:sp>
      <p:sp>
        <p:nvSpPr>
          <p:cNvPr id="1223780" name="Rectangle 100"/>
          <p:cNvSpPr>
            <a:spLocks noChangeArrowheads="1"/>
          </p:cNvSpPr>
          <p:nvPr/>
        </p:nvSpPr>
        <p:spPr bwMode="auto">
          <a:xfrm>
            <a:off x="6094413" y="5114925"/>
            <a:ext cx="463550" cy="649288"/>
          </a:xfrm>
          <a:prstGeom prst="rect">
            <a:avLst/>
          </a:prstGeom>
          <a:solidFill>
            <a:schemeClr val="folHlink"/>
          </a:solidFill>
          <a:ln w="9525">
            <a:solidFill>
              <a:schemeClr val="tx1"/>
            </a:solidFill>
            <a:miter lim="800000"/>
            <a:headEnd/>
            <a:tailEnd/>
          </a:ln>
          <a:effectLst>
            <a:prstShdw prst="shdw17" dist="17961" dir="2700000">
              <a:schemeClr val="tx1">
                <a:gamma/>
                <a:shade val="60000"/>
                <a:invGamma/>
              </a:schemeClr>
            </a:prstShdw>
          </a:effectLst>
        </p:spPr>
        <p:txBody>
          <a:bodyPr wrap="none" anchor="ctr"/>
          <a:lstStyle/>
          <a:p>
            <a:pPr algn="ctr" eaLnBrk="0" hangingPunct="0">
              <a:defRPr/>
            </a:pPr>
            <a:r>
              <a:rPr lang="de-DE" sz="1400">
                <a:latin typeface="Tahoma" pitchFamily="34" charset="0"/>
              </a:rPr>
              <a:t>Ho</a:t>
            </a:r>
            <a:endParaRPr lang="de-DE" sz="1800" b="0">
              <a:latin typeface="Tahoma" pitchFamily="34" charset="0"/>
            </a:endParaRPr>
          </a:p>
          <a:p>
            <a:pPr algn="ctr" eaLnBrk="0" hangingPunct="0">
              <a:defRPr/>
            </a:pPr>
            <a:r>
              <a:rPr lang="de-DE" sz="900" b="0">
                <a:latin typeface="Tahoma" pitchFamily="34" charset="0"/>
              </a:rPr>
              <a:t>67 </a:t>
            </a:r>
            <a:r>
              <a:rPr lang="de-DE" sz="1000" b="0">
                <a:latin typeface="Tahoma" pitchFamily="34" charset="0"/>
              </a:rPr>
              <a:t>     </a:t>
            </a:r>
          </a:p>
        </p:txBody>
      </p:sp>
      <p:sp>
        <p:nvSpPr>
          <p:cNvPr id="1223781" name="Rectangle 101"/>
          <p:cNvSpPr>
            <a:spLocks noChangeArrowheads="1"/>
          </p:cNvSpPr>
          <p:nvPr/>
        </p:nvSpPr>
        <p:spPr bwMode="auto">
          <a:xfrm>
            <a:off x="2192338" y="5114925"/>
            <a:ext cx="463550" cy="649288"/>
          </a:xfrm>
          <a:prstGeom prst="rect">
            <a:avLst/>
          </a:prstGeom>
          <a:solidFill>
            <a:schemeClr val="folHlink"/>
          </a:solidFill>
          <a:ln w="9525">
            <a:solidFill>
              <a:schemeClr val="tx1"/>
            </a:solidFill>
            <a:miter lim="800000"/>
            <a:headEnd/>
            <a:tailEnd/>
          </a:ln>
          <a:effectLst>
            <a:prstShdw prst="shdw17" dist="17961" dir="2700000">
              <a:schemeClr val="tx1">
                <a:gamma/>
                <a:shade val="60000"/>
                <a:invGamma/>
              </a:schemeClr>
            </a:prstShdw>
          </a:effectLst>
        </p:spPr>
        <p:txBody>
          <a:bodyPr wrap="none" anchor="ctr"/>
          <a:lstStyle/>
          <a:p>
            <a:pPr algn="ctr" eaLnBrk="0" hangingPunct="0">
              <a:defRPr/>
            </a:pPr>
            <a:r>
              <a:rPr lang="de-DE" sz="1400" dirty="0">
                <a:latin typeface="Tahoma" pitchFamily="34" charset="0"/>
              </a:rPr>
              <a:t>Pr</a:t>
            </a:r>
            <a:endParaRPr lang="de-DE" sz="1800" b="0" dirty="0">
              <a:latin typeface="Tahoma" pitchFamily="34" charset="0"/>
            </a:endParaRPr>
          </a:p>
          <a:p>
            <a:pPr algn="ctr" eaLnBrk="0" hangingPunct="0">
              <a:defRPr/>
            </a:pPr>
            <a:r>
              <a:rPr lang="de-DE" sz="900" b="0" dirty="0">
                <a:latin typeface="Tahoma" pitchFamily="34" charset="0"/>
              </a:rPr>
              <a:t>59 </a:t>
            </a:r>
            <a:r>
              <a:rPr lang="de-DE" sz="1000" b="0" dirty="0">
                <a:latin typeface="Tahoma" pitchFamily="34" charset="0"/>
              </a:rPr>
              <a:t>     </a:t>
            </a:r>
          </a:p>
        </p:txBody>
      </p:sp>
      <p:sp>
        <p:nvSpPr>
          <p:cNvPr id="1223782" name="Rectangle 102"/>
          <p:cNvSpPr>
            <a:spLocks noChangeArrowheads="1"/>
          </p:cNvSpPr>
          <p:nvPr/>
        </p:nvSpPr>
        <p:spPr bwMode="auto">
          <a:xfrm>
            <a:off x="5113338" y="5114925"/>
            <a:ext cx="460375" cy="649288"/>
          </a:xfrm>
          <a:prstGeom prst="rect">
            <a:avLst/>
          </a:prstGeom>
          <a:solidFill>
            <a:schemeClr val="folHlink"/>
          </a:solidFill>
          <a:ln w="9525">
            <a:solidFill>
              <a:schemeClr val="tx1"/>
            </a:solidFill>
            <a:miter lim="800000"/>
            <a:headEnd/>
            <a:tailEnd/>
          </a:ln>
          <a:effectLst>
            <a:prstShdw prst="shdw17" dist="17961" dir="2700000">
              <a:schemeClr val="tx1">
                <a:gamma/>
                <a:shade val="60000"/>
                <a:invGamma/>
              </a:schemeClr>
            </a:prstShdw>
          </a:effectLst>
        </p:spPr>
        <p:txBody>
          <a:bodyPr wrap="none" anchor="ctr"/>
          <a:lstStyle/>
          <a:p>
            <a:pPr algn="ctr" eaLnBrk="0" hangingPunct="0">
              <a:defRPr/>
            </a:pPr>
            <a:r>
              <a:rPr lang="de-DE" sz="1400">
                <a:latin typeface="Tahoma" pitchFamily="34" charset="0"/>
              </a:rPr>
              <a:t>Tb</a:t>
            </a:r>
            <a:endParaRPr lang="de-DE" sz="1800" b="0">
              <a:latin typeface="Tahoma" pitchFamily="34" charset="0"/>
            </a:endParaRPr>
          </a:p>
          <a:p>
            <a:pPr algn="ctr" eaLnBrk="0" hangingPunct="0">
              <a:defRPr/>
            </a:pPr>
            <a:r>
              <a:rPr lang="de-DE" sz="900" b="0">
                <a:latin typeface="Tahoma" pitchFamily="34" charset="0"/>
              </a:rPr>
              <a:t>65</a:t>
            </a:r>
            <a:r>
              <a:rPr lang="de-DE" sz="1000" b="0">
                <a:latin typeface="Tahoma" pitchFamily="34" charset="0"/>
              </a:rPr>
              <a:t>    </a:t>
            </a:r>
          </a:p>
        </p:txBody>
      </p:sp>
      <p:sp>
        <p:nvSpPr>
          <p:cNvPr id="1223783" name="Rectangle 103"/>
          <p:cNvSpPr>
            <a:spLocks noChangeArrowheads="1"/>
          </p:cNvSpPr>
          <p:nvPr/>
        </p:nvSpPr>
        <p:spPr bwMode="auto">
          <a:xfrm>
            <a:off x="5602288" y="5114925"/>
            <a:ext cx="465137" cy="649288"/>
          </a:xfrm>
          <a:prstGeom prst="rect">
            <a:avLst/>
          </a:prstGeom>
          <a:solidFill>
            <a:schemeClr val="folHlink"/>
          </a:solidFill>
          <a:ln w="9525">
            <a:solidFill>
              <a:schemeClr val="tx1"/>
            </a:solidFill>
            <a:miter lim="800000"/>
            <a:headEnd/>
            <a:tailEnd/>
          </a:ln>
          <a:effectLst>
            <a:prstShdw prst="shdw17" dist="17961" dir="2700000">
              <a:schemeClr val="tx1">
                <a:gamma/>
                <a:shade val="60000"/>
                <a:invGamma/>
              </a:schemeClr>
            </a:prstShdw>
          </a:effectLst>
        </p:spPr>
        <p:txBody>
          <a:bodyPr wrap="none" anchor="ctr"/>
          <a:lstStyle/>
          <a:p>
            <a:pPr algn="ctr" eaLnBrk="0" hangingPunct="0">
              <a:defRPr/>
            </a:pPr>
            <a:r>
              <a:rPr lang="de-DE" sz="1400">
                <a:latin typeface="Tahoma" pitchFamily="34" charset="0"/>
              </a:rPr>
              <a:t>Dy</a:t>
            </a:r>
            <a:endParaRPr lang="de-DE" sz="1800" b="0">
              <a:latin typeface="Tahoma" pitchFamily="34" charset="0"/>
            </a:endParaRPr>
          </a:p>
          <a:p>
            <a:pPr algn="ctr" eaLnBrk="0" hangingPunct="0">
              <a:defRPr/>
            </a:pPr>
            <a:r>
              <a:rPr lang="de-DE" sz="900" b="0">
                <a:latin typeface="Tahoma" pitchFamily="34" charset="0"/>
              </a:rPr>
              <a:t>66 </a:t>
            </a:r>
            <a:r>
              <a:rPr lang="de-DE" sz="1000" b="0">
                <a:latin typeface="Tahoma" pitchFamily="34" charset="0"/>
              </a:rPr>
              <a:t>     </a:t>
            </a:r>
          </a:p>
        </p:txBody>
      </p:sp>
      <p:sp>
        <p:nvSpPr>
          <p:cNvPr id="1223784" name="Rectangle 104"/>
          <p:cNvSpPr>
            <a:spLocks noChangeArrowheads="1"/>
          </p:cNvSpPr>
          <p:nvPr/>
        </p:nvSpPr>
        <p:spPr bwMode="auto">
          <a:xfrm>
            <a:off x="2674938" y="5114925"/>
            <a:ext cx="465137" cy="649288"/>
          </a:xfrm>
          <a:prstGeom prst="rect">
            <a:avLst/>
          </a:prstGeom>
          <a:solidFill>
            <a:schemeClr val="folHlink"/>
          </a:solidFill>
          <a:ln w="9525">
            <a:solidFill>
              <a:schemeClr val="tx1"/>
            </a:solidFill>
            <a:miter lim="800000"/>
            <a:headEnd/>
            <a:tailEnd/>
          </a:ln>
          <a:effectLst>
            <a:prstShdw prst="shdw17" dist="17961" dir="2700000">
              <a:schemeClr val="tx1">
                <a:gamma/>
                <a:shade val="60000"/>
                <a:invGamma/>
              </a:schemeClr>
            </a:prstShdw>
          </a:effectLst>
        </p:spPr>
        <p:txBody>
          <a:bodyPr wrap="none" anchor="ctr"/>
          <a:lstStyle/>
          <a:p>
            <a:pPr algn="ctr" eaLnBrk="0" hangingPunct="0">
              <a:defRPr/>
            </a:pPr>
            <a:r>
              <a:rPr lang="de-DE" sz="1400">
                <a:latin typeface="Tahoma" pitchFamily="34" charset="0"/>
              </a:rPr>
              <a:t>Nd</a:t>
            </a:r>
            <a:endParaRPr lang="de-DE" sz="1800" b="0">
              <a:latin typeface="Tahoma" pitchFamily="34" charset="0"/>
            </a:endParaRPr>
          </a:p>
          <a:p>
            <a:pPr algn="ctr" eaLnBrk="0" hangingPunct="0">
              <a:defRPr/>
            </a:pPr>
            <a:r>
              <a:rPr lang="de-DE" sz="900" b="0">
                <a:latin typeface="Tahoma" pitchFamily="34" charset="0"/>
              </a:rPr>
              <a:t>60 </a:t>
            </a:r>
            <a:r>
              <a:rPr lang="de-DE" sz="1000" b="0">
                <a:latin typeface="Tahoma" pitchFamily="34" charset="0"/>
              </a:rPr>
              <a:t>     </a:t>
            </a:r>
          </a:p>
        </p:txBody>
      </p:sp>
      <p:sp>
        <p:nvSpPr>
          <p:cNvPr id="1223785" name="Rectangle 105"/>
          <p:cNvSpPr>
            <a:spLocks noChangeArrowheads="1"/>
          </p:cNvSpPr>
          <p:nvPr/>
        </p:nvSpPr>
        <p:spPr bwMode="auto">
          <a:xfrm>
            <a:off x="4621213" y="5114925"/>
            <a:ext cx="463550" cy="649288"/>
          </a:xfrm>
          <a:prstGeom prst="rect">
            <a:avLst/>
          </a:prstGeom>
          <a:solidFill>
            <a:schemeClr val="folHlink"/>
          </a:solidFill>
          <a:ln w="9525">
            <a:solidFill>
              <a:schemeClr val="tx1"/>
            </a:solidFill>
            <a:miter lim="800000"/>
            <a:headEnd/>
            <a:tailEnd/>
          </a:ln>
          <a:effectLst>
            <a:prstShdw prst="shdw17" dist="17961" dir="2700000">
              <a:schemeClr val="tx1">
                <a:gamma/>
                <a:shade val="60000"/>
                <a:invGamma/>
              </a:schemeClr>
            </a:prstShdw>
          </a:effectLst>
        </p:spPr>
        <p:txBody>
          <a:bodyPr wrap="none" anchor="ctr"/>
          <a:lstStyle/>
          <a:p>
            <a:pPr algn="ctr" eaLnBrk="0" hangingPunct="0">
              <a:defRPr/>
            </a:pPr>
            <a:r>
              <a:rPr lang="de-DE" sz="1400">
                <a:latin typeface="Tahoma" pitchFamily="34" charset="0"/>
              </a:rPr>
              <a:t>Gd</a:t>
            </a:r>
            <a:endParaRPr lang="de-DE" sz="1800" b="0">
              <a:latin typeface="Tahoma" pitchFamily="34" charset="0"/>
            </a:endParaRPr>
          </a:p>
          <a:p>
            <a:pPr algn="ctr" eaLnBrk="0" hangingPunct="0">
              <a:defRPr/>
            </a:pPr>
            <a:r>
              <a:rPr lang="de-DE" sz="900" b="0">
                <a:latin typeface="Tahoma" pitchFamily="34" charset="0"/>
              </a:rPr>
              <a:t>64 </a:t>
            </a:r>
            <a:r>
              <a:rPr lang="de-DE" sz="1000" b="0">
                <a:latin typeface="Tahoma" pitchFamily="34" charset="0"/>
              </a:rPr>
              <a:t>     </a:t>
            </a:r>
          </a:p>
        </p:txBody>
      </p:sp>
      <p:sp>
        <p:nvSpPr>
          <p:cNvPr id="1223786" name="Rectangle 106"/>
          <p:cNvSpPr>
            <a:spLocks noChangeArrowheads="1"/>
          </p:cNvSpPr>
          <p:nvPr/>
        </p:nvSpPr>
        <p:spPr bwMode="auto">
          <a:xfrm>
            <a:off x="8040688" y="5114925"/>
            <a:ext cx="465137" cy="649288"/>
          </a:xfrm>
          <a:prstGeom prst="rect">
            <a:avLst/>
          </a:prstGeom>
          <a:solidFill>
            <a:srgbClr val="00CCFF"/>
          </a:solidFill>
          <a:ln w="9525">
            <a:solidFill>
              <a:schemeClr val="tx1"/>
            </a:solidFill>
            <a:miter lim="800000"/>
            <a:headEnd/>
            <a:tailEnd/>
          </a:ln>
          <a:effectLst>
            <a:prstShdw prst="shdw17" dist="17961" dir="2700000">
              <a:schemeClr val="tx1">
                <a:gamma/>
                <a:shade val="60000"/>
                <a:invGamma/>
              </a:schemeClr>
            </a:prstShdw>
          </a:effectLst>
        </p:spPr>
        <p:txBody>
          <a:bodyPr wrap="none" anchor="ctr"/>
          <a:lstStyle/>
          <a:p>
            <a:pPr algn="ctr" eaLnBrk="0" hangingPunct="0">
              <a:defRPr/>
            </a:pPr>
            <a:r>
              <a:rPr lang="de-DE" sz="1400" dirty="0">
                <a:latin typeface="Tahoma" pitchFamily="34" charset="0"/>
              </a:rPr>
              <a:t>Lu</a:t>
            </a:r>
            <a:endParaRPr lang="de-DE" sz="1800" b="0" dirty="0">
              <a:latin typeface="Tahoma" pitchFamily="34" charset="0"/>
            </a:endParaRPr>
          </a:p>
          <a:p>
            <a:pPr algn="ctr" eaLnBrk="0" hangingPunct="0">
              <a:defRPr/>
            </a:pPr>
            <a:r>
              <a:rPr lang="de-DE" sz="900" b="0" dirty="0">
                <a:latin typeface="Tahoma" pitchFamily="34" charset="0"/>
              </a:rPr>
              <a:t>71 </a:t>
            </a:r>
            <a:r>
              <a:rPr lang="de-DE" sz="1000" b="0" dirty="0">
                <a:latin typeface="Tahoma" pitchFamily="34" charset="0"/>
              </a:rPr>
              <a:t>     </a:t>
            </a:r>
          </a:p>
        </p:txBody>
      </p:sp>
      <p:sp>
        <p:nvSpPr>
          <p:cNvPr id="1223787" name="Rectangle 107"/>
          <p:cNvSpPr>
            <a:spLocks noChangeArrowheads="1"/>
          </p:cNvSpPr>
          <p:nvPr/>
        </p:nvSpPr>
        <p:spPr bwMode="auto">
          <a:xfrm>
            <a:off x="3167063" y="5114925"/>
            <a:ext cx="465137" cy="649288"/>
          </a:xfrm>
          <a:prstGeom prst="rect">
            <a:avLst/>
          </a:prstGeom>
          <a:solidFill>
            <a:srgbClr val="00CCFF"/>
          </a:solidFill>
          <a:ln w="9525">
            <a:solidFill>
              <a:schemeClr val="tx1"/>
            </a:solidFill>
            <a:miter lim="800000"/>
            <a:headEnd/>
            <a:tailEnd/>
          </a:ln>
          <a:effectLst>
            <a:prstShdw prst="shdw17" dist="17961" dir="2700000">
              <a:schemeClr val="tx1">
                <a:gamma/>
                <a:shade val="60000"/>
                <a:invGamma/>
              </a:schemeClr>
            </a:prstShdw>
          </a:effectLst>
        </p:spPr>
        <p:txBody>
          <a:bodyPr wrap="none" anchor="ctr"/>
          <a:lstStyle/>
          <a:p>
            <a:pPr algn="ctr" eaLnBrk="0" hangingPunct="0">
              <a:defRPr/>
            </a:pPr>
            <a:r>
              <a:rPr lang="de-DE" sz="1400" dirty="0">
                <a:latin typeface="Tahoma" pitchFamily="34" charset="0"/>
              </a:rPr>
              <a:t>Pm</a:t>
            </a:r>
            <a:endParaRPr lang="de-DE" sz="1800" b="0" dirty="0">
              <a:latin typeface="Tahoma" pitchFamily="34" charset="0"/>
            </a:endParaRPr>
          </a:p>
          <a:p>
            <a:pPr algn="ctr" eaLnBrk="0" hangingPunct="0">
              <a:defRPr/>
            </a:pPr>
            <a:r>
              <a:rPr lang="de-DE" sz="900" b="0" dirty="0">
                <a:latin typeface="Tahoma" pitchFamily="34" charset="0"/>
              </a:rPr>
              <a:t>61 </a:t>
            </a:r>
            <a:r>
              <a:rPr lang="de-DE" sz="1000" b="0" dirty="0">
                <a:latin typeface="Tahoma" pitchFamily="34" charset="0"/>
              </a:rPr>
              <a:t>     </a:t>
            </a:r>
          </a:p>
        </p:txBody>
      </p:sp>
      <p:sp>
        <p:nvSpPr>
          <p:cNvPr id="1223788" name="Rectangle 108"/>
          <p:cNvSpPr>
            <a:spLocks noChangeArrowheads="1"/>
          </p:cNvSpPr>
          <p:nvPr/>
        </p:nvSpPr>
        <p:spPr bwMode="auto">
          <a:xfrm>
            <a:off x="4151313" y="5114925"/>
            <a:ext cx="465137" cy="649288"/>
          </a:xfrm>
          <a:prstGeom prst="rect">
            <a:avLst/>
          </a:prstGeom>
          <a:solidFill>
            <a:schemeClr val="folHlink"/>
          </a:solidFill>
          <a:ln w="9525">
            <a:solidFill>
              <a:schemeClr val="tx1"/>
            </a:solidFill>
            <a:miter lim="800000"/>
            <a:headEnd/>
            <a:tailEnd/>
          </a:ln>
          <a:effectLst>
            <a:prstShdw prst="shdw17" dist="17961" dir="2700000">
              <a:schemeClr val="tx1">
                <a:gamma/>
                <a:shade val="60000"/>
                <a:invGamma/>
              </a:schemeClr>
            </a:prstShdw>
          </a:effectLst>
        </p:spPr>
        <p:txBody>
          <a:bodyPr wrap="none" anchor="ctr"/>
          <a:lstStyle/>
          <a:p>
            <a:pPr algn="ctr" eaLnBrk="0" hangingPunct="0">
              <a:defRPr/>
            </a:pPr>
            <a:r>
              <a:rPr lang="de-DE" sz="1400">
                <a:latin typeface="Tahoma" pitchFamily="34" charset="0"/>
              </a:rPr>
              <a:t>Eu</a:t>
            </a:r>
            <a:endParaRPr lang="de-DE" sz="1800" b="0">
              <a:latin typeface="Tahoma" pitchFamily="34" charset="0"/>
            </a:endParaRPr>
          </a:p>
          <a:p>
            <a:pPr algn="ctr" eaLnBrk="0" hangingPunct="0">
              <a:defRPr/>
            </a:pPr>
            <a:r>
              <a:rPr lang="de-DE" sz="900" b="0">
                <a:latin typeface="Tahoma" pitchFamily="34" charset="0"/>
              </a:rPr>
              <a:t>63 </a:t>
            </a:r>
            <a:r>
              <a:rPr lang="de-DE" sz="1000" b="0">
                <a:latin typeface="Tahoma" pitchFamily="34" charset="0"/>
              </a:rPr>
              <a:t>     </a:t>
            </a:r>
          </a:p>
        </p:txBody>
      </p:sp>
      <p:grpSp>
        <p:nvGrpSpPr>
          <p:cNvPr id="2" name="Group 111"/>
          <p:cNvGrpSpPr>
            <a:grpSpLocks/>
          </p:cNvGrpSpPr>
          <p:nvPr/>
        </p:nvGrpSpPr>
        <p:grpSpPr bwMode="auto">
          <a:xfrm>
            <a:off x="1600200" y="3809999"/>
            <a:ext cx="1447800" cy="566821"/>
            <a:chOff x="1069" y="2719"/>
            <a:chExt cx="893" cy="212"/>
          </a:xfrm>
        </p:grpSpPr>
        <p:sp>
          <p:nvSpPr>
            <p:cNvPr id="21618" name="Rectangle 112"/>
            <p:cNvSpPr>
              <a:spLocks noChangeArrowheads="1"/>
            </p:cNvSpPr>
            <p:nvPr/>
          </p:nvSpPr>
          <p:spPr bwMode="auto">
            <a:xfrm>
              <a:off x="1675" y="2719"/>
              <a:ext cx="287" cy="212"/>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dirty="0">
                  <a:latin typeface="Tahoma" pitchFamily="34" charset="0"/>
                </a:rPr>
                <a:t>U</a:t>
              </a:r>
              <a:endParaRPr lang="de-DE" sz="1800" b="0" dirty="0">
                <a:latin typeface="Tahoma" pitchFamily="34" charset="0"/>
              </a:endParaRPr>
            </a:p>
            <a:p>
              <a:pPr algn="ctr" eaLnBrk="0" hangingPunct="0"/>
              <a:r>
                <a:rPr lang="de-DE" sz="900" b="0" dirty="0">
                  <a:latin typeface="Tahoma" pitchFamily="34" charset="0"/>
                </a:rPr>
                <a:t>92 </a:t>
              </a:r>
              <a:r>
                <a:rPr lang="de-DE" sz="1000" b="0" dirty="0">
                  <a:latin typeface="Tahoma" pitchFamily="34" charset="0"/>
                </a:rPr>
                <a:t>     </a:t>
              </a:r>
            </a:p>
          </p:txBody>
        </p:sp>
        <p:sp>
          <p:nvSpPr>
            <p:cNvPr id="21619" name="Rectangle 113"/>
            <p:cNvSpPr>
              <a:spLocks noChangeArrowheads="1"/>
            </p:cNvSpPr>
            <p:nvPr/>
          </p:nvSpPr>
          <p:spPr bwMode="auto">
            <a:xfrm>
              <a:off x="1373" y="2719"/>
              <a:ext cx="286" cy="212"/>
            </a:xfrm>
            <a:prstGeom prst="rect">
              <a:avLst/>
            </a:prstGeom>
            <a:solidFill>
              <a:srgbClr val="00CCFF"/>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dirty="0">
                  <a:latin typeface="Tahoma" pitchFamily="34" charset="0"/>
                </a:rPr>
                <a:t>Pa</a:t>
              </a:r>
              <a:endParaRPr lang="de-DE" sz="1800" b="0" dirty="0">
                <a:latin typeface="Tahoma" pitchFamily="34" charset="0"/>
              </a:endParaRPr>
            </a:p>
            <a:p>
              <a:pPr algn="ctr" eaLnBrk="0" hangingPunct="0"/>
              <a:r>
                <a:rPr lang="de-DE" sz="900" b="0" dirty="0">
                  <a:latin typeface="Tahoma" pitchFamily="34" charset="0"/>
                </a:rPr>
                <a:t>91 </a:t>
              </a:r>
              <a:r>
                <a:rPr lang="de-DE" sz="1000" b="0" dirty="0">
                  <a:latin typeface="Tahoma" pitchFamily="34" charset="0"/>
                </a:rPr>
                <a:t>     </a:t>
              </a:r>
            </a:p>
          </p:txBody>
        </p:sp>
        <p:sp>
          <p:nvSpPr>
            <p:cNvPr id="21620" name="Rectangle 114"/>
            <p:cNvSpPr>
              <a:spLocks noChangeArrowheads="1"/>
            </p:cNvSpPr>
            <p:nvPr/>
          </p:nvSpPr>
          <p:spPr bwMode="auto">
            <a:xfrm>
              <a:off x="1069" y="2719"/>
              <a:ext cx="287" cy="212"/>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dirty="0">
                  <a:latin typeface="Tahoma" pitchFamily="34" charset="0"/>
                </a:rPr>
                <a:t>Th</a:t>
              </a:r>
              <a:endParaRPr lang="de-DE" sz="1800" b="0" dirty="0">
                <a:latin typeface="Tahoma" pitchFamily="34" charset="0"/>
              </a:endParaRPr>
            </a:p>
            <a:p>
              <a:pPr algn="ctr" eaLnBrk="0" hangingPunct="0"/>
              <a:r>
                <a:rPr lang="de-DE" sz="900" b="0" dirty="0">
                  <a:latin typeface="Tahoma" pitchFamily="34" charset="0"/>
                </a:rPr>
                <a:t>90 </a:t>
              </a:r>
              <a:r>
                <a:rPr lang="de-DE" sz="1000" b="0" dirty="0">
                  <a:latin typeface="Tahoma" pitchFamily="34" charset="0"/>
                </a:rPr>
                <a:t>     </a:t>
              </a:r>
            </a:p>
          </p:txBody>
        </p:sp>
      </p:grpSp>
      <p:sp>
        <p:nvSpPr>
          <p:cNvPr id="21614" name="Rectangle 115"/>
          <p:cNvSpPr>
            <a:spLocks noChangeArrowheads="1"/>
          </p:cNvSpPr>
          <p:nvPr/>
        </p:nvSpPr>
        <p:spPr bwMode="auto">
          <a:xfrm>
            <a:off x="3084513" y="3811588"/>
            <a:ext cx="457200" cy="566928"/>
          </a:xfrm>
          <a:prstGeom prst="rect">
            <a:avLst/>
          </a:prstGeom>
          <a:solidFill>
            <a:srgbClr val="00CCFF"/>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dirty="0">
                <a:latin typeface="Tahoma" pitchFamily="34" charset="0"/>
              </a:rPr>
              <a:t>Np</a:t>
            </a:r>
            <a:endParaRPr lang="de-DE" sz="1800" b="0" dirty="0">
              <a:latin typeface="Tahoma" pitchFamily="34" charset="0"/>
            </a:endParaRPr>
          </a:p>
          <a:p>
            <a:pPr algn="ctr" eaLnBrk="0" hangingPunct="0"/>
            <a:r>
              <a:rPr lang="de-DE" sz="900" b="0" dirty="0">
                <a:latin typeface="Tahoma" pitchFamily="34" charset="0"/>
              </a:rPr>
              <a:t>93 </a:t>
            </a:r>
            <a:r>
              <a:rPr lang="de-DE" sz="1000" b="0" dirty="0">
                <a:latin typeface="Tahoma" pitchFamily="34" charset="0"/>
              </a:rPr>
              <a:t>     </a:t>
            </a:r>
          </a:p>
        </p:txBody>
      </p:sp>
      <p:sp>
        <p:nvSpPr>
          <p:cNvPr id="21615" name="Rectangle 116"/>
          <p:cNvSpPr>
            <a:spLocks noChangeArrowheads="1"/>
          </p:cNvSpPr>
          <p:nvPr/>
        </p:nvSpPr>
        <p:spPr bwMode="auto">
          <a:xfrm>
            <a:off x="3565525" y="3810000"/>
            <a:ext cx="457200" cy="566928"/>
          </a:xfrm>
          <a:prstGeom prst="rect">
            <a:avLst/>
          </a:prstGeom>
          <a:solidFill>
            <a:srgbClr val="00CCFF"/>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dirty="0">
                <a:latin typeface="Tahoma" pitchFamily="34" charset="0"/>
              </a:rPr>
              <a:t>Pu</a:t>
            </a:r>
            <a:endParaRPr lang="de-DE" sz="1800" b="0" dirty="0">
              <a:latin typeface="Tahoma" pitchFamily="34" charset="0"/>
            </a:endParaRPr>
          </a:p>
          <a:p>
            <a:pPr algn="ctr" eaLnBrk="0" hangingPunct="0"/>
            <a:r>
              <a:rPr lang="de-DE" sz="900" b="0" dirty="0">
                <a:latin typeface="Tahoma" pitchFamily="34" charset="0"/>
              </a:rPr>
              <a:t>94 </a:t>
            </a:r>
            <a:r>
              <a:rPr lang="de-DE" sz="1000" b="0" dirty="0">
                <a:latin typeface="Tahoma" pitchFamily="34" charset="0"/>
              </a:rPr>
              <a:t>     </a:t>
            </a:r>
          </a:p>
        </p:txBody>
      </p:sp>
      <p:sp>
        <p:nvSpPr>
          <p:cNvPr id="119" name="Rectangle 130"/>
          <p:cNvSpPr>
            <a:spLocks noChangeArrowheads="1"/>
          </p:cNvSpPr>
          <p:nvPr/>
        </p:nvSpPr>
        <p:spPr bwMode="auto">
          <a:xfrm>
            <a:off x="4059936" y="3813048"/>
            <a:ext cx="466344" cy="566928"/>
          </a:xfrm>
          <a:prstGeom prst="rect">
            <a:avLst/>
          </a:prstGeom>
          <a:solidFill>
            <a:srgbClr val="15C5A8"/>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defRPr/>
            </a:pPr>
            <a:r>
              <a:rPr lang="de-DE" sz="1400" dirty="0" smtClean="0">
                <a:solidFill>
                  <a:schemeClr val="bg1"/>
                </a:solidFill>
                <a:latin typeface="Tahoma" pitchFamily="34" charset="0"/>
              </a:rPr>
              <a:t>?</a:t>
            </a:r>
            <a:endParaRPr lang="de-DE" sz="1800" b="0" dirty="0">
              <a:solidFill>
                <a:schemeClr val="bg1"/>
              </a:solidFill>
              <a:latin typeface="Tahoma" pitchFamily="34" charset="0"/>
            </a:endParaRPr>
          </a:p>
          <a:p>
            <a:pPr algn="ctr" eaLnBrk="0" hangingPunct="0">
              <a:defRPr/>
            </a:pPr>
            <a:r>
              <a:rPr lang="de-DE" sz="900" b="0" dirty="0">
                <a:solidFill>
                  <a:schemeClr val="bg1"/>
                </a:solidFill>
                <a:latin typeface="Tahoma" pitchFamily="34" charset="0"/>
              </a:rPr>
              <a:t>95 </a:t>
            </a:r>
            <a:r>
              <a:rPr lang="de-DE" sz="1000" b="0" dirty="0">
                <a:solidFill>
                  <a:schemeClr val="bg1"/>
                </a:solidFill>
                <a:latin typeface="Tahoma" pitchFamily="34" charset="0"/>
              </a:rPr>
              <a:t>     </a:t>
            </a:r>
          </a:p>
        </p:txBody>
      </p:sp>
      <p:sp>
        <p:nvSpPr>
          <p:cNvPr id="120" name="Rectangle 131"/>
          <p:cNvSpPr>
            <a:spLocks noChangeArrowheads="1"/>
          </p:cNvSpPr>
          <p:nvPr/>
        </p:nvSpPr>
        <p:spPr bwMode="auto">
          <a:xfrm>
            <a:off x="4544568" y="3813048"/>
            <a:ext cx="466344" cy="566928"/>
          </a:xfrm>
          <a:prstGeom prst="rect">
            <a:avLst/>
          </a:prstGeom>
          <a:solidFill>
            <a:srgbClr val="15C5A8"/>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defRPr/>
            </a:pPr>
            <a:r>
              <a:rPr lang="de-DE" sz="1400" dirty="0" smtClean="0">
                <a:solidFill>
                  <a:schemeClr val="bg1"/>
                </a:solidFill>
                <a:latin typeface="Tahoma" pitchFamily="34" charset="0"/>
              </a:rPr>
              <a:t>?</a:t>
            </a:r>
            <a:endParaRPr lang="de-DE" sz="1800" b="0" dirty="0">
              <a:solidFill>
                <a:schemeClr val="bg1"/>
              </a:solidFill>
              <a:latin typeface="Tahoma" pitchFamily="34" charset="0"/>
            </a:endParaRPr>
          </a:p>
          <a:p>
            <a:pPr algn="ctr" eaLnBrk="0" hangingPunct="0">
              <a:defRPr/>
            </a:pPr>
            <a:r>
              <a:rPr lang="de-DE" sz="900" b="0" dirty="0">
                <a:solidFill>
                  <a:schemeClr val="bg1"/>
                </a:solidFill>
                <a:latin typeface="Tahoma" pitchFamily="34" charset="0"/>
              </a:rPr>
              <a:t>96 </a:t>
            </a:r>
            <a:r>
              <a:rPr lang="de-DE" sz="1000" b="0" dirty="0">
                <a:solidFill>
                  <a:schemeClr val="bg1"/>
                </a:solidFill>
                <a:latin typeface="Tahoma" pitchFamily="34" charset="0"/>
              </a:rPr>
              <a:t>     </a:t>
            </a:r>
          </a:p>
        </p:txBody>
      </p:sp>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73" name="Rectangle 60"/>
          <p:cNvSpPr>
            <a:spLocks noChangeArrowheads="1"/>
          </p:cNvSpPr>
          <p:nvPr/>
        </p:nvSpPr>
        <p:spPr bwMode="auto">
          <a:xfrm>
            <a:off x="3557588" y="3810000"/>
            <a:ext cx="474662" cy="566738"/>
          </a:xfrm>
          <a:prstGeom prst="rect">
            <a:avLst/>
          </a:prstGeom>
          <a:solidFill>
            <a:schemeClr val="bg1"/>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endParaRPr lang="de-DE" sz="1000" b="0">
              <a:latin typeface="Tahoma" pitchFamily="34" charset="0"/>
            </a:endParaRPr>
          </a:p>
        </p:txBody>
      </p:sp>
      <p:sp>
        <p:nvSpPr>
          <p:cNvPr id="19574" name="Rectangle 62"/>
          <p:cNvSpPr>
            <a:spLocks noChangeArrowheads="1"/>
          </p:cNvSpPr>
          <p:nvPr/>
        </p:nvSpPr>
        <p:spPr bwMode="auto">
          <a:xfrm>
            <a:off x="3063875" y="3810000"/>
            <a:ext cx="457200" cy="566738"/>
          </a:xfrm>
          <a:prstGeom prst="rect">
            <a:avLst/>
          </a:prstGeom>
          <a:solidFill>
            <a:schemeClr val="bg1"/>
          </a:solidFill>
          <a:ln w="12700">
            <a:solidFill>
              <a:schemeClr val="tx1"/>
            </a:solidFill>
            <a:miter lim="800000"/>
            <a:headEnd/>
            <a:tailEnd/>
          </a:ln>
          <a:effectLst>
            <a:prstShdw prst="shdw17" dist="17961" dir="2700000">
              <a:schemeClr val="bg2"/>
            </a:prstShdw>
          </a:effectLst>
        </p:spPr>
        <p:txBody>
          <a:bodyPr wrap="none" anchor="ctr"/>
          <a:lstStyle/>
          <a:p>
            <a:pPr algn="ctr" eaLnBrk="0" hangingPunct="0"/>
            <a:endParaRPr lang="de-DE" sz="1000" b="0">
              <a:latin typeface="Tahoma" pitchFamily="34" charset="0"/>
            </a:endParaRPr>
          </a:p>
        </p:txBody>
      </p:sp>
      <p:sp>
        <p:nvSpPr>
          <p:cNvPr id="19575" name="Rectangle 60"/>
          <p:cNvSpPr>
            <a:spLocks noChangeArrowheads="1"/>
          </p:cNvSpPr>
          <p:nvPr/>
        </p:nvSpPr>
        <p:spPr bwMode="auto">
          <a:xfrm>
            <a:off x="4038600" y="3810000"/>
            <a:ext cx="476250" cy="566738"/>
          </a:xfrm>
          <a:prstGeom prst="rect">
            <a:avLst/>
          </a:prstGeom>
          <a:solidFill>
            <a:schemeClr val="bg1"/>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endParaRPr lang="de-DE" sz="1000" b="0">
              <a:latin typeface="Tahoma" pitchFamily="34" charset="0"/>
            </a:endParaRPr>
          </a:p>
        </p:txBody>
      </p:sp>
      <p:sp>
        <p:nvSpPr>
          <p:cNvPr id="19576" name="Rectangle 60"/>
          <p:cNvSpPr>
            <a:spLocks noChangeArrowheads="1"/>
          </p:cNvSpPr>
          <p:nvPr/>
        </p:nvSpPr>
        <p:spPr bwMode="auto">
          <a:xfrm>
            <a:off x="4545013" y="3810000"/>
            <a:ext cx="474662" cy="566738"/>
          </a:xfrm>
          <a:prstGeom prst="rect">
            <a:avLst/>
          </a:prstGeom>
          <a:solidFill>
            <a:schemeClr val="bg1"/>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endParaRPr lang="de-DE" sz="1000" b="0">
              <a:latin typeface="Tahoma" pitchFamily="34" charset="0"/>
            </a:endParaRPr>
          </a:p>
        </p:txBody>
      </p:sp>
      <p:sp>
        <p:nvSpPr>
          <p:cNvPr id="129" name="Rectangle 115"/>
          <p:cNvSpPr>
            <a:spLocks noChangeArrowheads="1"/>
          </p:cNvSpPr>
          <p:nvPr/>
        </p:nvSpPr>
        <p:spPr bwMode="auto">
          <a:xfrm>
            <a:off x="3084513" y="3811588"/>
            <a:ext cx="457200" cy="576072"/>
          </a:xfrm>
          <a:prstGeom prst="rect">
            <a:avLst/>
          </a:prstGeom>
          <a:solidFill>
            <a:srgbClr val="00CCFF"/>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dirty="0">
                <a:latin typeface="Tahoma" pitchFamily="34" charset="0"/>
              </a:rPr>
              <a:t>Np</a:t>
            </a:r>
            <a:endParaRPr lang="de-DE" sz="1800" b="0" dirty="0">
              <a:latin typeface="Tahoma" pitchFamily="34" charset="0"/>
            </a:endParaRPr>
          </a:p>
          <a:p>
            <a:pPr algn="ctr" eaLnBrk="0" hangingPunct="0"/>
            <a:r>
              <a:rPr lang="de-DE" sz="900" b="0" dirty="0">
                <a:latin typeface="Tahoma" pitchFamily="34" charset="0"/>
              </a:rPr>
              <a:t>93 </a:t>
            </a:r>
            <a:r>
              <a:rPr lang="de-DE" sz="1000" b="0" dirty="0">
                <a:latin typeface="Tahoma" pitchFamily="34" charset="0"/>
              </a:rPr>
              <a:t>     </a:t>
            </a:r>
          </a:p>
        </p:txBody>
      </p:sp>
      <p:sp>
        <p:nvSpPr>
          <p:cNvPr id="130" name="Rectangle 116"/>
          <p:cNvSpPr>
            <a:spLocks noChangeArrowheads="1"/>
          </p:cNvSpPr>
          <p:nvPr/>
        </p:nvSpPr>
        <p:spPr bwMode="auto">
          <a:xfrm>
            <a:off x="3565525" y="3810000"/>
            <a:ext cx="457200" cy="576072"/>
          </a:xfrm>
          <a:prstGeom prst="rect">
            <a:avLst/>
          </a:prstGeom>
          <a:solidFill>
            <a:srgbClr val="00CCFF"/>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dirty="0">
                <a:latin typeface="Tahoma" pitchFamily="34" charset="0"/>
              </a:rPr>
              <a:t>Pu</a:t>
            </a:r>
            <a:endParaRPr lang="de-DE" sz="1800" b="0" dirty="0">
              <a:latin typeface="Tahoma" pitchFamily="34" charset="0"/>
            </a:endParaRPr>
          </a:p>
          <a:p>
            <a:pPr algn="ctr" eaLnBrk="0" hangingPunct="0"/>
            <a:r>
              <a:rPr lang="de-DE" sz="900" b="0" dirty="0">
                <a:latin typeface="Tahoma" pitchFamily="34" charset="0"/>
              </a:rPr>
              <a:t>94 </a:t>
            </a:r>
            <a:r>
              <a:rPr lang="de-DE" sz="1000" b="0" dirty="0">
                <a:latin typeface="Tahoma" pitchFamily="34" charset="0"/>
              </a:rPr>
              <a:t>     </a:t>
            </a:r>
          </a:p>
        </p:txBody>
      </p:sp>
      <p:sp>
        <p:nvSpPr>
          <p:cNvPr id="131" name="Rectangle 130"/>
          <p:cNvSpPr>
            <a:spLocks noChangeArrowheads="1"/>
          </p:cNvSpPr>
          <p:nvPr/>
        </p:nvSpPr>
        <p:spPr bwMode="auto">
          <a:xfrm>
            <a:off x="4038600" y="3813048"/>
            <a:ext cx="457200" cy="576072"/>
          </a:xfrm>
          <a:prstGeom prst="rect">
            <a:avLst/>
          </a:prstGeom>
          <a:solidFill>
            <a:srgbClr val="15C5A8"/>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defRPr/>
            </a:pPr>
            <a:r>
              <a:rPr lang="de-DE" sz="1400" dirty="0">
                <a:solidFill>
                  <a:schemeClr val="bg1"/>
                </a:solidFill>
                <a:latin typeface="Tahoma" pitchFamily="34" charset="0"/>
              </a:rPr>
              <a:t>Am</a:t>
            </a:r>
            <a:endParaRPr lang="de-DE" sz="1800" b="0" dirty="0">
              <a:solidFill>
                <a:schemeClr val="bg1"/>
              </a:solidFill>
              <a:latin typeface="Tahoma" pitchFamily="34" charset="0"/>
            </a:endParaRPr>
          </a:p>
          <a:p>
            <a:pPr algn="ctr" eaLnBrk="0" hangingPunct="0">
              <a:defRPr/>
            </a:pPr>
            <a:r>
              <a:rPr lang="de-DE" sz="900" b="0" dirty="0">
                <a:solidFill>
                  <a:schemeClr val="bg1"/>
                </a:solidFill>
                <a:latin typeface="Tahoma" pitchFamily="34" charset="0"/>
              </a:rPr>
              <a:t>95 </a:t>
            </a:r>
            <a:r>
              <a:rPr lang="de-DE" sz="1000" b="0" dirty="0">
                <a:solidFill>
                  <a:schemeClr val="bg1"/>
                </a:solidFill>
                <a:latin typeface="Tahoma" pitchFamily="34" charset="0"/>
              </a:rPr>
              <a:t>     </a:t>
            </a:r>
          </a:p>
        </p:txBody>
      </p:sp>
      <p:sp>
        <p:nvSpPr>
          <p:cNvPr id="132" name="Rectangle 131"/>
          <p:cNvSpPr>
            <a:spLocks noChangeArrowheads="1"/>
          </p:cNvSpPr>
          <p:nvPr/>
        </p:nvSpPr>
        <p:spPr bwMode="auto">
          <a:xfrm>
            <a:off x="4544568" y="3813048"/>
            <a:ext cx="466344" cy="576072"/>
          </a:xfrm>
          <a:prstGeom prst="rect">
            <a:avLst/>
          </a:prstGeom>
          <a:solidFill>
            <a:srgbClr val="15C5A8"/>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defRPr/>
            </a:pPr>
            <a:r>
              <a:rPr lang="de-DE" sz="1400" dirty="0">
                <a:solidFill>
                  <a:schemeClr val="bg1"/>
                </a:solidFill>
                <a:latin typeface="Tahoma" pitchFamily="34" charset="0"/>
              </a:rPr>
              <a:t>Cm</a:t>
            </a:r>
            <a:endParaRPr lang="de-DE" sz="1800" b="0" dirty="0">
              <a:solidFill>
                <a:schemeClr val="bg1"/>
              </a:solidFill>
              <a:latin typeface="Tahoma" pitchFamily="34" charset="0"/>
            </a:endParaRPr>
          </a:p>
          <a:p>
            <a:pPr algn="ctr" eaLnBrk="0" hangingPunct="0">
              <a:defRPr/>
            </a:pPr>
            <a:r>
              <a:rPr lang="de-DE" sz="900" b="0" dirty="0">
                <a:solidFill>
                  <a:schemeClr val="bg1"/>
                </a:solidFill>
                <a:latin typeface="Tahoma" pitchFamily="34" charset="0"/>
              </a:rPr>
              <a:t>96 </a:t>
            </a:r>
            <a:r>
              <a:rPr lang="de-DE" sz="1000" b="0" dirty="0">
                <a:solidFill>
                  <a:schemeClr val="bg1"/>
                </a:solidFill>
                <a:latin typeface="Tahoma" pitchFamily="34" charset="0"/>
              </a:rPr>
              <a:t>     </a:t>
            </a:r>
          </a:p>
        </p:txBody>
      </p:sp>
      <p:sp>
        <p:nvSpPr>
          <p:cNvPr id="1223787" name="Rectangle 107"/>
          <p:cNvSpPr>
            <a:spLocks noChangeArrowheads="1"/>
          </p:cNvSpPr>
          <p:nvPr/>
        </p:nvSpPr>
        <p:spPr bwMode="auto">
          <a:xfrm>
            <a:off x="3167063" y="5114925"/>
            <a:ext cx="465137" cy="649288"/>
          </a:xfrm>
          <a:prstGeom prst="rect">
            <a:avLst/>
          </a:prstGeom>
          <a:solidFill>
            <a:schemeClr val="bg1"/>
          </a:solidFill>
          <a:ln w="9525">
            <a:solidFill>
              <a:schemeClr val="tx1"/>
            </a:solidFill>
            <a:miter lim="800000"/>
            <a:headEnd/>
            <a:tailEnd/>
          </a:ln>
          <a:effectLst>
            <a:prstShdw prst="shdw17" dist="17961" dir="2700000">
              <a:schemeClr val="tx1">
                <a:gamma/>
                <a:shade val="60000"/>
                <a:invGamma/>
              </a:schemeClr>
            </a:prstShdw>
          </a:effectLst>
        </p:spPr>
        <p:txBody>
          <a:bodyPr wrap="none" anchor="ctr"/>
          <a:lstStyle/>
          <a:p>
            <a:pPr algn="ctr" eaLnBrk="0" hangingPunct="0">
              <a:defRPr/>
            </a:pPr>
            <a:endParaRPr lang="de-DE" sz="1000" b="0" dirty="0">
              <a:latin typeface="Tahoma" pitchFamily="34" charset="0"/>
            </a:endParaRPr>
          </a:p>
        </p:txBody>
      </p:sp>
      <p:sp>
        <p:nvSpPr>
          <p:cNvPr id="133" name="Rectangle 107"/>
          <p:cNvSpPr>
            <a:spLocks noChangeArrowheads="1"/>
          </p:cNvSpPr>
          <p:nvPr/>
        </p:nvSpPr>
        <p:spPr bwMode="auto">
          <a:xfrm>
            <a:off x="3163824" y="5111496"/>
            <a:ext cx="465137" cy="649288"/>
          </a:xfrm>
          <a:prstGeom prst="rect">
            <a:avLst/>
          </a:prstGeom>
          <a:solidFill>
            <a:srgbClr val="00CCFF"/>
          </a:solidFill>
          <a:ln w="9525">
            <a:solidFill>
              <a:schemeClr val="tx1"/>
            </a:solidFill>
            <a:miter lim="800000"/>
            <a:headEnd/>
            <a:tailEnd/>
          </a:ln>
          <a:effectLst>
            <a:prstShdw prst="shdw17" dist="17961" dir="2700000">
              <a:schemeClr val="tx1">
                <a:gamma/>
                <a:shade val="60000"/>
                <a:invGamma/>
              </a:schemeClr>
            </a:prstShdw>
          </a:effectLst>
        </p:spPr>
        <p:txBody>
          <a:bodyPr wrap="none" anchor="ctr"/>
          <a:lstStyle/>
          <a:p>
            <a:pPr algn="ctr" eaLnBrk="0" hangingPunct="0">
              <a:defRPr/>
            </a:pPr>
            <a:r>
              <a:rPr lang="de-DE" sz="1400" dirty="0">
                <a:latin typeface="Tahoma" pitchFamily="34" charset="0"/>
              </a:rPr>
              <a:t>Pm</a:t>
            </a:r>
            <a:endParaRPr lang="de-DE" sz="1800" b="0" dirty="0">
              <a:latin typeface="Tahoma" pitchFamily="34" charset="0"/>
            </a:endParaRPr>
          </a:p>
          <a:p>
            <a:pPr algn="ctr" eaLnBrk="0" hangingPunct="0">
              <a:defRPr/>
            </a:pPr>
            <a:r>
              <a:rPr lang="de-DE" sz="900" b="0" dirty="0">
                <a:latin typeface="Tahoma" pitchFamily="34" charset="0"/>
              </a:rPr>
              <a:t>61 </a:t>
            </a:r>
            <a:r>
              <a:rPr lang="de-DE" sz="1000" b="0" dirty="0">
                <a:latin typeface="Tahoma" pitchFamily="34" charset="0"/>
              </a:rPr>
              <a:t>     </a:t>
            </a:r>
          </a:p>
        </p:txBody>
      </p:sp>
      <p:sp>
        <p:nvSpPr>
          <p:cNvPr id="19458" name="Rectangle 62"/>
          <p:cNvSpPr>
            <a:spLocks noChangeArrowheads="1"/>
          </p:cNvSpPr>
          <p:nvPr/>
        </p:nvSpPr>
        <p:spPr bwMode="auto">
          <a:xfrm>
            <a:off x="1116013" y="3822700"/>
            <a:ext cx="438150" cy="566738"/>
          </a:xfrm>
          <a:prstGeom prst="rect">
            <a:avLst/>
          </a:prstGeom>
          <a:solidFill>
            <a:schemeClr val="bg1"/>
          </a:solidFill>
          <a:ln w="12700">
            <a:solidFill>
              <a:schemeClr val="tx1"/>
            </a:solidFill>
            <a:miter lim="800000"/>
            <a:headEnd/>
            <a:tailEnd/>
          </a:ln>
          <a:effectLst>
            <a:prstShdw prst="shdw17" dist="17961" dir="2700000">
              <a:schemeClr val="bg2"/>
            </a:prstShdw>
          </a:effectLst>
        </p:spPr>
        <p:txBody>
          <a:bodyPr wrap="none" anchor="ctr"/>
          <a:lstStyle/>
          <a:p>
            <a:pPr algn="ctr" eaLnBrk="0" hangingPunct="0"/>
            <a:endParaRPr lang="de-DE" sz="1000" b="0">
              <a:latin typeface="Tahoma" pitchFamily="34" charset="0"/>
            </a:endParaRPr>
          </a:p>
        </p:txBody>
      </p:sp>
      <p:sp>
        <p:nvSpPr>
          <p:cNvPr id="141" name="Rectangle 62"/>
          <p:cNvSpPr>
            <a:spLocks noChangeArrowheads="1"/>
          </p:cNvSpPr>
          <p:nvPr/>
        </p:nvSpPr>
        <p:spPr bwMode="auto">
          <a:xfrm>
            <a:off x="1123950" y="3810000"/>
            <a:ext cx="438150" cy="566738"/>
          </a:xfrm>
          <a:prstGeom prst="rect">
            <a:avLst/>
          </a:prstGeom>
          <a:solidFill>
            <a:srgbClr val="00CCFF"/>
          </a:solidFill>
          <a:ln w="12700">
            <a:solidFill>
              <a:schemeClr val="tx1"/>
            </a:solidFill>
            <a:miter lim="800000"/>
            <a:headEnd/>
            <a:tailEnd/>
          </a:ln>
          <a:effectLst>
            <a:prstShdw prst="shdw17" dist="17961" dir="2700000">
              <a:schemeClr val="bg2"/>
            </a:prstShdw>
          </a:effectLst>
        </p:spPr>
        <p:txBody>
          <a:bodyPr wrap="none" anchor="ctr"/>
          <a:lstStyle/>
          <a:p>
            <a:pPr algn="ctr" eaLnBrk="0" hangingPunct="0">
              <a:defRPr/>
            </a:pPr>
            <a:r>
              <a:rPr lang="de-DE" sz="1400" dirty="0">
                <a:latin typeface="Tahoma" pitchFamily="34" charset="0"/>
              </a:rPr>
              <a:t>Ac</a:t>
            </a:r>
            <a:endParaRPr lang="de-DE" sz="1800" b="0" dirty="0">
              <a:latin typeface="Tahoma" pitchFamily="34" charset="0"/>
            </a:endParaRPr>
          </a:p>
          <a:p>
            <a:pPr algn="ctr" eaLnBrk="0" hangingPunct="0">
              <a:defRPr/>
            </a:pPr>
            <a:r>
              <a:rPr lang="de-DE" sz="1000" b="0" dirty="0">
                <a:latin typeface="Tahoma" pitchFamily="34" charset="0"/>
              </a:rPr>
              <a:t>89   </a:t>
            </a:r>
          </a:p>
        </p:txBody>
      </p:sp>
      <p:sp>
        <p:nvSpPr>
          <p:cNvPr id="19460" name="Rectangle 34"/>
          <p:cNvSpPr>
            <a:spLocks noChangeArrowheads="1"/>
          </p:cNvSpPr>
          <p:nvPr/>
        </p:nvSpPr>
        <p:spPr bwMode="auto">
          <a:xfrm>
            <a:off x="7497763" y="3200400"/>
            <a:ext cx="468312" cy="593725"/>
          </a:xfrm>
          <a:prstGeom prst="rect">
            <a:avLst/>
          </a:prstGeom>
          <a:solidFill>
            <a:schemeClr val="bg1"/>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endParaRPr lang="de-DE" sz="1000" b="0">
              <a:latin typeface="Tahoma" pitchFamily="34" charset="0"/>
            </a:endParaRPr>
          </a:p>
        </p:txBody>
      </p:sp>
      <p:sp>
        <p:nvSpPr>
          <p:cNvPr id="19461" name="Rectangle 34"/>
          <p:cNvSpPr>
            <a:spLocks noChangeArrowheads="1"/>
          </p:cNvSpPr>
          <p:nvPr/>
        </p:nvSpPr>
        <p:spPr bwMode="auto">
          <a:xfrm>
            <a:off x="7508875" y="3217863"/>
            <a:ext cx="468313" cy="566737"/>
          </a:xfrm>
          <a:prstGeom prst="rect">
            <a:avLst/>
          </a:prstGeom>
          <a:solidFill>
            <a:srgbClr val="00CCFF"/>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Po</a:t>
            </a:r>
            <a:endParaRPr lang="de-DE" sz="1800" b="0">
              <a:latin typeface="Tahoma" pitchFamily="34" charset="0"/>
            </a:endParaRPr>
          </a:p>
          <a:p>
            <a:pPr algn="ctr" eaLnBrk="0" hangingPunct="0"/>
            <a:r>
              <a:rPr lang="de-DE" sz="900" b="0">
                <a:latin typeface="Tahoma" pitchFamily="34" charset="0"/>
              </a:rPr>
              <a:t>84 </a:t>
            </a:r>
            <a:r>
              <a:rPr lang="de-DE" sz="1000" b="0">
                <a:latin typeface="Tahoma" pitchFamily="34" charset="0"/>
              </a:rPr>
              <a:t>     </a:t>
            </a:r>
          </a:p>
        </p:txBody>
      </p:sp>
      <p:sp>
        <p:nvSpPr>
          <p:cNvPr id="19462" name="Rectangle 2"/>
          <p:cNvSpPr>
            <a:spLocks noChangeArrowheads="1"/>
          </p:cNvSpPr>
          <p:nvPr/>
        </p:nvSpPr>
        <p:spPr bwMode="auto">
          <a:xfrm>
            <a:off x="1143000" y="2590800"/>
            <a:ext cx="454025" cy="609600"/>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Y</a:t>
            </a:r>
            <a:endParaRPr lang="de-DE" sz="1800" b="0">
              <a:latin typeface="Tahoma" pitchFamily="34" charset="0"/>
            </a:endParaRPr>
          </a:p>
          <a:p>
            <a:pPr algn="ctr" eaLnBrk="0" hangingPunct="0"/>
            <a:r>
              <a:rPr lang="de-DE" sz="900" b="0">
                <a:latin typeface="Tahoma" pitchFamily="34" charset="0"/>
              </a:rPr>
              <a:t>39 </a:t>
            </a:r>
            <a:r>
              <a:rPr lang="de-DE" sz="1000" b="0">
                <a:latin typeface="Tahoma" pitchFamily="34" charset="0"/>
              </a:rPr>
              <a:t>     </a:t>
            </a:r>
          </a:p>
        </p:txBody>
      </p:sp>
      <p:sp>
        <p:nvSpPr>
          <p:cNvPr id="19463" name="Rectangle 5"/>
          <p:cNvSpPr>
            <a:spLocks noChangeArrowheads="1"/>
          </p:cNvSpPr>
          <p:nvPr/>
        </p:nvSpPr>
        <p:spPr bwMode="auto">
          <a:xfrm>
            <a:off x="5534025" y="2027238"/>
            <a:ext cx="466725"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Zn</a:t>
            </a:r>
            <a:endParaRPr lang="de-DE" sz="1800" b="0">
              <a:latin typeface="Tahoma" pitchFamily="34" charset="0"/>
            </a:endParaRPr>
          </a:p>
          <a:p>
            <a:pPr algn="ctr" eaLnBrk="0" hangingPunct="0"/>
            <a:r>
              <a:rPr lang="de-DE" sz="900" b="0">
                <a:latin typeface="Tahoma" pitchFamily="34" charset="0"/>
              </a:rPr>
              <a:t>30 </a:t>
            </a:r>
            <a:r>
              <a:rPr lang="de-DE" sz="1000" b="0">
                <a:latin typeface="Tahoma" pitchFamily="34" charset="0"/>
              </a:rPr>
              <a:t>     </a:t>
            </a:r>
          </a:p>
        </p:txBody>
      </p:sp>
      <p:sp>
        <p:nvSpPr>
          <p:cNvPr id="19464" name="Rectangle 6"/>
          <p:cNvSpPr>
            <a:spLocks noChangeArrowheads="1"/>
          </p:cNvSpPr>
          <p:nvPr/>
        </p:nvSpPr>
        <p:spPr bwMode="auto">
          <a:xfrm>
            <a:off x="6029325" y="2616200"/>
            <a:ext cx="468313" cy="566738"/>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In</a:t>
            </a:r>
            <a:endParaRPr lang="de-DE" sz="1800" b="0">
              <a:latin typeface="Tahoma" pitchFamily="34" charset="0"/>
            </a:endParaRPr>
          </a:p>
          <a:p>
            <a:pPr algn="ctr" eaLnBrk="0" hangingPunct="0"/>
            <a:r>
              <a:rPr lang="de-DE" sz="900" b="0">
                <a:latin typeface="Tahoma" pitchFamily="34" charset="0"/>
              </a:rPr>
              <a:t>49 </a:t>
            </a:r>
            <a:r>
              <a:rPr lang="de-DE" sz="1000" b="0">
                <a:latin typeface="Tahoma" pitchFamily="34" charset="0"/>
              </a:rPr>
              <a:t>     </a:t>
            </a:r>
          </a:p>
        </p:txBody>
      </p:sp>
      <p:sp>
        <p:nvSpPr>
          <p:cNvPr id="19465" name="Rectangle 7"/>
          <p:cNvSpPr>
            <a:spLocks noChangeArrowheads="1"/>
          </p:cNvSpPr>
          <p:nvPr/>
        </p:nvSpPr>
        <p:spPr bwMode="auto">
          <a:xfrm>
            <a:off x="6029325" y="3217863"/>
            <a:ext cx="468313"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Tl</a:t>
            </a:r>
            <a:endParaRPr lang="de-DE" sz="1800" b="0">
              <a:latin typeface="Tahoma" pitchFamily="34" charset="0"/>
            </a:endParaRPr>
          </a:p>
          <a:p>
            <a:pPr algn="ctr" eaLnBrk="0" hangingPunct="0"/>
            <a:r>
              <a:rPr lang="de-DE" sz="900" b="0">
                <a:latin typeface="Tahoma" pitchFamily="34" charset="0"/>
              </a:rPr>
              <a:t>81 </a:t>
            </a:r>
            <a:r>
              <a:rPr lang="de-DE" sz="1000" b="0">
                <a:latin typeface="Tahoma" pitchFamily="34" charset="0"/>
              </a:rPr>
              <a:t>     </a:t>
            </a:r>
          </a:p>
        </p:txBody>
      </p:sp>
      <p:sp>
        <p:nvSpPr>
          <p:cNvPr id="19466" name="Rectangle 8"/>
          <p:cNvSpPr>
            <a:spLocks noChangeArrowheads="1"/>
          </p:cNvSpPr>
          <p:nvPr/>
        </p:nvSpPr>
        <p:spPr bwMode="auto">
          <a:xfrm>
            <a:off x="5534025" y="2616200"/>
            <a:ext cx="466725" cy="566738"/>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Cd</a:t>
            </a:r>
            <a:endParaRPr lang="de-DE" sz="1800" b="0">
              <a:latin typeface="Tahoma" pitchFamily="34" charset="0"/>
            </a:endParaRPr>
          </a:p>
          <a:p>
            <a:pPr algn="ctr" eaLnBrk="0" hangingPunct="0"/>
            <a:r>
              <a:rPr lang="de-DE" sz="900" b="0">
                <a:latin typeface="Tahoma" pitchFamily="34" charset="0"/>
              </a:rPr>
              <a:t>48</a:t>
            </a:r>
            <a:r>
              <a:rPr lang="de-DE" sz="1000" b="0">
                <a:latin typeface="Tahoma" pitchFamily="34" charset="0"/>
              </a:rPr>
              <a:t>     </a:t>
            </a:r>
          </a:p>
        </p:txBody>
      </p:sp>
      <p:sp>
        <p:nvSpPr>
          <p:cNvPr id="19467" name="Rectangle 9"/>
          <p:cNvSpPr>
            <a:spLocks noChangeArrowheads="1"/>
          </p:cNvSpPr>
          <p:nvPr/>
        </p:nvSpPr>
        <p:spPr bwMode="auto">
          <a:xfrm>
            <a:off x="5534025" y="3217863"/>
            <a:ext cx="466725"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Hg</a:t>
            </a:r>
            <a:endParaRPr lang="de-DE" sz="1800" b="0">
              <a:latin typeface="Tahoma" pitchFamily="34" charset="0"/>
            </a:endParaRPr>
          </a:p>
          <a:p>
            <a:pPr algn="ctr" eaLnBrk="0" hangingPunct="0"/>
            <a:r>
              <a:rPr lang="de-DE" sz="900" b="0">
                <a:latin typeface="Tahoma" pitchFamily="34" charset="0"/>
              </a:rPr>
              <a:t>80 </a:t>
            </a:r>
            <a:r>
              <a:rPr lang="de-DE" sz="1000" b="0">
                <a:latin typeface="Tahoma" pitchFamily="34" charset="0"/>
              </a:rPr>
              <a:t>     </a:t>
            </a:r>
          </a:p>
        </p:txBody>
      </p:sp>
      <p:sp>
        <p:nvSpPr>
          <p:cNvPr id="19468" name="Rectangle 10"/>
          <p:cNvSpPr>
            <a:spLocks noChangeArrowheads="1"/>
          </p:cNvSpPr>
          <p:nvPr/>
        </p:nvSpPr>
        <p:spPr bwMode="auto">
          <a:xfrm>
            <a:off x="153988" y="3814763"/>
            <a:ext cx="468312" cy="566737"/>
          </a:xfrm>
          <a:prstGeom prst="rect">
            <a:avLst/>
          </a:prstGeom>
          <a:solidFill>
            <a:schemeClr val="bg1"/>
          </a:solidFill>
          <a:ln w="9525">
            <a:solidFill>
              <a:schemeClr val="tx1"/>
            </a:solidFill>
            <a:miter lim="800000"/>
            <a:headEnd/>
            <a:tailEnd/>
          </a:ln>
          <a:effectLst>
            <a:prstShdw prst="shdw17" dist="17961" dir="2700000">
              <a:schemeClr val="bg2"/>
            </a:prstShdw>
          </a:effectLst>
        </p:spPr>
        <p:txBody>
          <a:bodyPr wrap="none" anchor="ctr"/>
          <a:lstStyle/>
          <a:p>
            <a:pPr eaLnBrk="0" hangingPunct="0"/>
            <a:endParaRPr lang="de-DE" sz="900" b="0">
              <a:solidFill>
                <a:schemeClr val="bg2"/>
              </a:solidFill>
              <a:latin typeface="Tahoma" pitchFamily="34" charset="0"/>
            </a:endParaRPr>
          </a:p>
        </p:txBody>
      </p:sp>
      <p:sp>
        <p:nvSpPr>
          <p:cNvPr id="19469" name="Rectangle 11"/>
          <p:cNvSpPr>
            <a:spLocks noChangeArrowheads="1"/>
          </p:cNvSpPr>
          <p:nvPr/>
        </p:nvSpPr>
        <p:spPr bwMode="auto">
          <a:xfrm>
            <a:off x="3084513" y="2657475"/>
            <a:ext cx="465137" cy="530225"/>
          </a:xfrm>
          <a:prstGeom prst="rect">
            <a:avLst/>
          </a:prstGeom>
          <a:solidFill>
            <a:schemeClr val="bg1"/>
          </a:solidFill>
          <a:ln w="9525">
            <a:noFill/>
            <a:miter lim="800000"/>
            <a:headEnd/>
            <a:tailEnd/>
          </a:ln>
          <a:effectLst>
            <a:prstShdw prst="shdw17" dist="17961" dir="2700000">
              <a:schemeClr val="bg2"/>
            </a:prstShdw>
          </a:effectLst>
        </p:spPr>
        <p:txBody>
          <a:bodyPr wrap="none" anchor="ctr"/>
          <a:lstStyle/>
          <a:p>
            <a:pPr algn="r" eaLnBrk="0" hangingPunct="0"/>
            <a:r>
              <a:rPr lang="de-DE" sz="1400">
                <a:solidFill>
                  <a:schemeClr val="bg1"/>
                </a:solidFill>
                <a:latin typeface="Tahoma" pitchFamily="34" charset="0"/>
              </a:rPr>
              <a:t>Tc</a:t>
            </a:r>
            <a:endParaRPr lang="de-DE" sz="1800" b="0">
              <a:latin typeface="Tahoma" pitchFamily="34" charset="0"/>
            </a:endParaRPr>
          </a:p>
          <a:p>
            <a:pPr algn="r" eaLnBrk="0" hangingPunct="0"/>
            <a:endParaRPr lang="de-DE" sz="1000" b="0">
              <a:latin typeface="Tahoma" pitchFamily="34" charset="0"/>
            </a:endParaRPr>
          </a:p>
        </p:txBody>
      </p:sp>
      <p:sp>
        <p:nvSpPr>
          <p:cNvPr id="19470" name="Rectangle 12"/>
          <p:cNvSpPr>
            <a:spLocks noChangeArrowheads="1"/>
          </p:cNvSpPr>
          <p:nvPr/>
        </p:nvSpPr>
        <p:spPr bwMode="auto">
          <a:xfrm>
            <a:off x="635000" y="3225800"/>
            <a:ext cx="466725" cy="566738"/>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Ba</a:t>
            </a:r>
            <a:endParaRPr lang="de-DE" sz="1800" b="0">
              <a:latin typeface="Tahoma" pitchFamily="34" charset="0"/>
            </a:endParaRPr>
          </a:p>
          <a:p>
            <a:pPr algn="ctr" eaLnBrk="0" hangingPunct="0"/>
            <a:r>
              <a:rPr lang="de-DE" sz="900" b="0">
                <a:latin typeface="Tahoma" pitchFamily="34" charset="0"/>
              </a:rPr>
              <a:t>56</a:t>
            </a:r>
            <a:r>
              <a:rPr lang="de-DE" sz="1000" b="0">
                <a:latin typeface="Tahoma" pitchFamily="34" charset="0"/>
              </a:rPr>
              <a:t>     </a:t>
            </a:r>
          </a:p>
        </p:txBody>
      </p:sp>
      <p:sp>
        <p:nvSpPr>
          <p:cNvPr id="19471" name="Rectangle 13"/>
          <p:cNvSpPr>
            <a:spLocks noChangeArrowheads="1"/>
          </p:cNvSpPr>
          <p:nvPr/>
        </p:nvSpPr>
        <p:spPr bwMode="auto">
          <a:xfrm>
            <a:off x="5045075" y="2027238"/>
            <a:ext cx="466725"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Cu</a:t>
            </a:r>
            <a:endParaRPr lang="de-DE" sz="1800" b="0">
              <a:latin typeface="Tahoma" pitchFamily="34" charset="0"/>
            </a:endParaRPr>
          </a:p>
          <a:p>
            <a:pPr algn="ctr" eaLnBrk="0" hangingPunct="0"/>
            <a:r>
              <a:rPr lang="de-DE" sz="900" b="0">
                <a:latin typeface="Tahoma" pitchFamily="34" charset="0"/>
              </a:rPr>
              <a:t>29 </a:t>
            </a:r>
            <a:r>
              <a:rPr lang="de-DE" sz="1000" b="0">
                <a:latin typeface="Tahoma" pitchFamily="34" charset="0"/>
              </a:rPr>
              <a:t>     </a:t>
            </a:r>
          </a:p>
        </p:txBody>
      </p:sp>
      <p:sp>
        <p:nvSpPr>
          <p:cNvPr id="19472" name="Rectangle 14"/>
          <p:cNvSpPr>
            <a:spLocks noChangeArrowheads="1"/>
          </p:cNvSpPr>
          <p:nvPr/>
        </p:nvSpPr>
        <p:spPr bwMode="auto">
          <a:xfrm>
            <a:off x="2597150" y="2027238"/>
            <a:ext cx="468313"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Cr</a:t>
            </a:r>
            <a:endParaRPr lang="de-DE" sz="1800" b="0">
              <a:latin typeface="Tahoma" pitchFamily="34" charset="0"/>
            </a:endParaRPr>
          </a:p>
          <a:p>
            <a:pPr algn="ctr" eaLnBrk="0" hangingPunct="0"/>
            <a:r>
              <a:rPr lang="de-DE" sz="900" b="0">
                <a:latin typeface="Tahoma" pitchFamily="34" charset="0"/>
              </a:rPr>
              <a:t>24 </a:t>
            </a:r>
            <a:r>
              <a:rPr lang="de-DE" sz="1000" b="0">
                <a:latin typeface="Tahoma" pitchFamily="34" charset="0"/>
              </a:rPr>
              <a:t>     </a:t>
            </a:r>
          </a:p>
        </p:txBody>
      </p:sp>
      <p:sp>
        <p:nvSpPr>
          <p:cNvPr id="19473" name="Rectangle 15"/>
          <p:cNvSpPr>
            <a:spLocks noChangeArrowheads="1"/>
          </p:cNvSpPr>
          <p:nvPr/>
        </p:nvSpPr>
        <p:spPr bwMode="auto">
          <a:xfrm>
            <a:off x="2105025" y="2027238"/>
            <a:ext cx="466725"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V</a:t>
            </a:r>
            <a:endParaRPr lang="de-DE" sz="1800" b="0">
              <a:latin typeface="Tahoma" pitchFamily="34" charset="0"/>
            </a:endParaRPr>
          </a:p>
          <a:p>
            <a:pPr algn="ctr" eaLnBrk="0" hangingPunct="0"/>
            <a:r>
              <a:rPr lang="de-DE" sz="900" b="0">
                <a:latin typeface="Tahoma" pitchFamily="34" charset="0"/>
              </a:rPr>
              <a:t>23 </a:t>
            </a:r>
            <a:r>
              <a:rPr lang="de-DE" sz="1000" b="0">
                <a:latin typeface="Tahoma" pitchFamily="34" charset="0"/>
              </a:rPr>
              <a:t>     </a:t>
            </a:r>
          </a:p>
        </p:txBody>
      </p:sp>
      <p:sp>
        <p:nvSpPr>
          <p:cNvPr id="19474" name="Rectangle 16"/>
          <p:cNvSpPr>
            <a:spLocks noChangeArrowheads="1"/>
          </p:cNvSpPr>
          <p:nvPr/>
        </p:nvSpPr>
        <p:spPr bwMode="auto">
          <a:xfrm>
            <a:off x="1122363" y="2027238"/>
            <a:ext cx="466725"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Sc</a:t>
            </a:r>
            <a:endParaRPr lang="de-DE" sz="1800" b="0">
              <a:latin typeface="Tahoma" pitchFamily="34" charset="0"/>
            </a:endParaRPr>
          </a:p>
          <a:p>
            <a:pPr algn="ctr" eaLnBrk="0" hangingPunct="0"/>
            <a:r>
              <a:rPr lang="de-DE" sz="900" b="0">
                <a:latin typeface="Tahoma" pitchFamily="34" charset="0"/>
              </a:rPr>
              <a:t>21 </a:t>
            </a:r>
            <a:r>
              <a:rPr lang="de-DE" sz="1000" b="0">
                <a:latin typeface="Tahoma" pitchFamily="34" charset="0"/>
              </a:rPr>
              <a:t>     </a:t>
            </a:r>
          </a:p>
        </p:txBody>
      </p:sp>
      <p:sp>
        <p:nvSpPr>
          <p:cNvPr id="19475" name="Rectangle 17"/>
          <p:cNvSpPr>
            <a:spLocks noChangeArrowheads="1"/>
          </p:cNvSpPr>
          <p:nvPr/>
        </p:nvSpPr>
        <p:spPr bwMode="auto">
          <a:xfrm>
            <a:off x="4062413" y="2027238"/>
            <a:ext cx="466725"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Co</a:t>
            </a:r>
            <a:endParaRPr lang="de-DE" sz="1800" b="0">
              <a:latin typeface="Tahoma" pitchFamily="34" charset="0"/>
            </a:endParaRPr>
          </a:p>
          <a:p>
            <a:pPr algn="ctr" eaLnBrk="0" hangingPunct="0"/>
            <a:r>
              <a:rPr lang="de-DE" sz="900" b="0">
                <a:latin typeface="Tahoma" pitchFamily="34" charset="0"/>
              </a:rPr>
              <a:t>27 </a:t>
            </a:r>
            <a:r>
              <a:rPr lang="de-DE" sz="1000" b="0">
                <a:latin typeface="Tahoma" pitchFamily="34" charset="0"/>
              </a:rPr>
              <a:t>     </a:t>
            </a:r>
          </a:p>
        </p:txBody>
      </p:sp>
      <p:sp>
        <p:nvSpPr>
          <p:cNvPr id="19476" name="Rectangle 18"/>
          <p:cNvSpPr>
            <a:spLocks noChangeArrowheads="1"/>
          </p:cNvSpPr>
          <p:nvPr/>
        </p:nvSpPr>
        <p:spPr bwMode="auto">
          <a:xfrm>
            <a:off x="4554538" y="2027238"/>
            <a:ext cx="468312"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Ni</a:t>
            </a:r>
            <a:endParaRPr lang="de-DE" sz="1800" b="0">
              <a:latin typeface="Tahoma" pitchFamily="34" charset="0"/>
            </a:endParaRPr>
          </a:p>
          <a:p>
            <a:pPr algn="ctr" eaLnBrk="0" hangingPunct="0"/>
            <a:r>
              <a:rPr lang="de-DE" sz="900" b="0">
                <a:latin typeface="Tahoma" pitchFamily="34" charset="0"/>
              </a:rPr>
              <a:t>28 </a:t>
            </a:r>
            <a:r>
              <a:rPr lang="de-DE" sz="1000" b="0">
                <a:latin typeface="Tahoma" pitchFamily="34" charset="0"/>
              </a:rPr>
              <a:t>     </a:t>
            </a:r>
          </a:p>
        </p:txBody>
      </p:sp>
      <p:sp>
        <p:nvSpPr>
          <p:cNvPr id="19477" name="Rectangle 19"/>
          <p:cNvSpPr>
            <a:spLocks noChangeArrowheads="1"/>
          </p:cNvSpPr>
          <p:nvPr/>
        </p:nvSpPr>
        <p:spPr bwMode="auto">
          <a:xfrm>
            <a:off x="1609725" y="2027238"/>
            <a:ext cx="468313"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Ti</a:t>
            </a:r>
            <a:endParaRPr lang="de-DE" sz="1800" b="0">
              <a:latin typeface="Tahoma" pitchFamily="34" charset="0"/>
            </a:endParaRPr>
          </a:p>
          <a:p>
            <a:pPr algn="ctr" eaLnBrk="0" hangingPunct="0"/>
            <a:r>
              <a:rPr lang="de-DE" sz="900" b="0">
                <a:latin typeface="Tahoma" pitchFamily="34" charset="0"/>
              </a:rPr>
              <a:t>22 </a:t>
            </a:r>
            <a:r>
              <a:rPr lang="de-DE" sz="1000" b="0">
                <a:latin typeface="Tahoma" pitchFamily="34" charset="0"/>
              </a:rPr>
              <a:t>     </a:t>
            </a:r>
          </a:p>
        </p:txBody>
      </p:sp>
      <p:sp>
        <p:nvSpPr>
          <p:cNvPr id="19478" name="Rectangle 20"/>
          <p:cNvSpPr>
            <a:spLocks noChangeArrowheads="1"/>
          </p:cNvSpPr>
          <p:nvPr/>
        </p:nvSpPr>
        <p:spPr bwMode="auto">
          <a:xfrm>
            <a:off x="3568700" y="2027238"/>
            <a:ext cx="466725"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Fe</a:t>
            </a:r>
            <a:endParaRPr lang="de-DE" sz="1800" b="0">
              <a:latin typeface="Tahoma" pitchFamily="34" charset="0"/>
            </a:endParaRPr>
          </a:p>
          <a:p>
            <a:pPr algn="ctr" eaLnBrk="0" hangingPunct="0"/>
            <a:r>
              <a:rPr lang="de-DE" sz="900" b="0">
                <a:latin typeface="Tahoma" pitchFamily="34" charset="0"/>
              </a:rPr>
              <a:t>26 </a:t>
            </a:r>
            <a:r>
              <a:rPr lang="de-DE" sz="1000" b="0">
                <a:latin typeface="Tahoma" pitchFamily="34" charset="0"/>
              </a:rPr>
              <a:t>     </a:t>
            </a:r>
          </a:p>
        </p:txBody>
      </p:sp>
      <p:sp>
        <p:nvSpPr>
          <p:cNvPr id="19479" name="Rectangle 21"/>
          <p:cNvSpPr>
            <a:spLocks noChangeArrowheads="1"/>
          </p:cNvSpPr>
          <p:nvPr/>
        </p:nvSpPr>
        <p:spPr bwMode="auto">
          <a:xfrm>
            <a:off x="3076575" y="2027238"/>
            <a:ext cx="466725"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Mn</a:t>
            </a:r>
            <a:endParaRPr lang="de-DE" sz="1800" b="0">
              <a:latin typeface="Tahoma" pitchFamily="34" charset="0"/>
            </a:endParaRPr>
          </a:p>
          <a:p>
            <a:pPr algn="ctr" eaLnBrk="0" hangingPunct="0"/>
            <a:r>
              <a:rPr lang="de-DE" sz="900" b="0">
                <a:latin typeface="Tahoma" pitchFamily="34" charset="0"/>
              </a:rPr>
              <a:t>25 </a:t>
            </a:r>
            <a:r>
              <a:rPr lang="de-DE" sz="1000" b="0">
                <a:latin typeface="Tahoma" pitchFamily="34" charset="0"/>
              </a:rPr>
              <a:t>     </a:t>
            </a:r>
          </a:p>
        </p:txBody>
      </p:sp>
      <p:sp>
        <p:nvSpPr>
          <p:cNvPr id="19480" name="Rectangle 22"/>
          <p:cNvSpPr>
            <a:spLocks noChangeArrowheads="1"/>
          </p:cNvSpPr>
          <p:nvPr/>
        </p:nvSpPr>
        <p:spPr bwMode="auto">
          <a:xfrm>
            <a:off x="8494713" y="2027238"/>
            <a:ext cx="468312"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Kr</a:t>
            </a:r>
            <a:endParaRPr lang="de-DE" sz="1800" b="0">
              <a:latin typeface="Tahoma" pitchFamily="34" charset="0"/>
            </a:endParaRPr>
          </a:p>
          <a:p>
            <a:pPr algn="ctr" eaLnBrk="0" hangingPunct="0"/>
            <a:r>
              <a:rPr lang="de-DE" sz="900" b="0">
                <a:latin typeface="Tahoma" pitchFamily="34" charset="0"/>
              </a:rPr>
              <a:t>36 </a:t>
            </a:r>
            <a:r>
              <a:rPr lang="de-DE" sz="1000" b="0">
                <a:latin typeface="Tahoma" pitchFamily="34" charset="0"/>
              </a:rPr>
              <a:t>     </a:t>
            </a:r>
          </a:p>
        </p:txBody>
      </p:sp>
      <p:sp>
        <p:nvSpPr>
          <p:cNvPr id="19481" name="Rectangle 23"/>
          <p:cNvSpPr>
            <a:spLocks noChangeArrowheads="1"/>
          </p:cNvSpPr>
          <p:nvPr/>
        </p:nvSpPr>
        <p:spPr bwMode="auto">
          <a:xfrm>
            <a:off x="8004175" y="2033588"/>
            <a:ext cx="468313"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Br</a:t>
            </a:r>
            <a:endParaRPr lang="de-DE" sz="1800" b="0">
              <a:latin typeface="Tahoma" pitchFamily="34" charset="0"/>
            </a:endParaRPr>
          </a:p>
          <a:p>
            <a:pPr algn="ctr" eaLnBrk="0" hangingPunct="0"/>
            <a:r>
              <a:rPr lang="de-DE" sz="900" b="0">
                <a:latin typeface="Tahoma" pitchFamily="34" charset="0"/>
              </a:rPr>
              <a:t>35 </a:t>
            </a:r>
            <a:r>
              <a:rPr lang="de-DE" sz="1000" b="0">
                <a:latin typeface="Tahoma" pitchFamily="34" charset="0"/>
              </a:rPr>
              <a:t>     </a:t>
            </a:r>
          </a:p>
        </p:txBody>
      </p:sp>
      <p:sp>
        <p:nvSpPr>
          <p:cNvPr id="19482" name="Rectangle 24"/>
          <p:cNvSpPr>
            <a:spLocks noChangeArrowheads="1"/>
          </p:cNvSpPr>
          <p:nvPr/>
        </p:nvSpPr>
        <p:spPr bwMode="auto">
          <a:xfrm>
            <a:off x="7508875" y="2027238"/>
            <a:ext cx="468313"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Se</a:t>
            </a:r>
            <a:endParaRPr lang="de-DE" sz="1800" b="0">
              <a:latin typeface="Tahoma" pitchFamily="34" charset="0"/>
            </a:endParaRPr>
          </a:p>
          <a:p>
            <a:pPr algn="ctr" eaLnBrk="0" hangingPunct="0"/>
            <a:r>
              <a:rPr lang="de-DE" sz="900" b="0">
                <a:latin typeface="Tahoma" pitchFamily="34" charset="0"/>
              </a:rPr>
              <a:t>34 </a:t>
            </a:r>
            <a:r>
              <a:rPr lang="de-DE" sz="1000" b="0">
                <a:latin typeface="Tahoma" pitchFamily="34" charset="0"/>
              </a:rPr>
              <a:t>     </a:t>
            </a:r>
          </a:p>
        </p:txBody>
      </p:sp>
      <p:sp>
        <p:nvSpPr>
          <p:cNvPr id="19483" name="Rectangle 25"/>
          <p:cNvSpPr>
            <a:spLocks noChangeArrowheads="1"/>
          </p:cNvSpPr>
          <p:nvPr/>
        </p:nvSpPr>
        <p:spPr bwMode="auto">
          <a:xfrm>
            <a:off x="7015163" y="2027238"/>
            <a:ext cx="468312" cy="566737"/>
          </a:xfrm>
          <a:prstGeom prst="rect">
            <a:avLst/>
          </a:prstGeom>
          <a:solidFill>
            <a:srgbClr val="00CCFF"/>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dirty="0">
                <a:latin typeface="Tahoma" pitchFamily="34" charset="0"/>
              </a:rPr>
              <a:t>As</a:t>
            </a:r>
            <a:endParaRPr lang="de-DE" sz="1800" b="0" dirty="0">
              <a:latin typeface="Tahoma" pitchFamily="34" charset="0"/>
            </a:endParaRPr>
          </a:p>
          <a:p>
            <a:pPr algn="ctr" eaLnBrk="0" hangingPunct="0"/>
            <a:r>
              <a:rPr lang="de-DE" sz="900" b="0" dirty="0">
                <a:latin typeface="Tahoma" pitchFamily="34" charset="0"/>
              </a:rPr>
              <a:t>33 </a:t>
            </a:r>
            <a:r>
              <a:rPr lang="de-DE" sz="1000" b="0" dirty="0">
                <a:latin typeface="Tahoma" pitchFamily="34" charset="0"/>
              </a:rPr>
              <a:t>     </a:t>
            </a:r>
          </a:p>
        </p:txBody>
      </p:sp>
      <p:sp>
        <p:nvSpPr>
          <p:cNvPr id="19484" name="Rectangle 26"/>
          <p:cNvSpPr>
            <a:spLocks noChangeArrowheads="1"/>
          </p:cNvSpPr>
          <p:nvPr/>
        </p:nvSpPr>
        <p:spPr bwMode="auto">
          <a:xfrm>
            <a:off x="6521450" y="2027238"/>
            <a:ext cx="468313"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Ge</a:t>
            </a:r>
            <a:endParaRPr lang="de-DE" sz="1800" b="0">
              <a:latin typeface="Tahoma" pitchFamily="34" charset="0"/>
            </a:endParaRPr>
          </a:p>
          <a:p>
            <a:pPr algn="ctr" eaLnBrk="0" hangingPunct="0"/>
            <a:r>
              <a:rPr lang="de-DE" sz="900" b="0">
                <a:latin typeface="Tahoma" pitchFamily="34" charset="0"/>
              </a:rPr>
              <a:t>32 </a:t>
            </a:r>
            <a:r>
              <a:rPr lang="de-DE" sz="1000" b="0">
                <a:latin typeface="Tahoma" pitchFamily="34" charset="0"/>
              </a:rPr>
              <a:t>     </a:t>
            </a:r>
          </a:p>
        </p:txBody>
      </p:sp>
      <p:sp>
        <p:nvSpPr>
          <p:cNvPr id="19485" name="Rectangle 27"/>
          <p:cNvSpPr>
            <a:spLocks noChangeArrowheads="1"/>
          </p:cNvSpPr>
          <p:nvPr/>
        </p:nvSpPr>
        <p:spPr bwMode="auto">
          <a:xfrm>
            <a:off x="6029325" y="2027238"/>
            <a:ext cx="468313"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Ga</a:t>
            </a:r>
            <a:endParaRPr lang="de-DE" sz="1800" b="0">
              <a:latin typeface="Tahoma" pitchFamily="34" charset="0"/>
            </a:endParaRPr>
          </a:p>
          <a:p>
            <a:pPr algn="ctr" eaLnBrk="0" hangingPunct="0"/>
            <a:r>
              <a:rPr lang="de-DE" sz="900" b="0">
                <a:latin typeface="Tahoma" pitchFamily="34" charset="0"/>
              </a:rPr>
              <a:t>31 </a:t>
            </a:r>
            <a:r>
              <a:rPr lang="de-DE" sz="1000" b="0">
                <a:latin typeface="Tahoma" pitchFamily="34" charset="0"/>
              </a:rPr>
              <a:t>     </a:t>
            </a:r>
          </a:p>
        </p:txBody>
      </p:sp>
      <p:sp>
        <p:nvSpPr>
          <p:cNvPr id="19486" name="Rectangle 28"/>
          <p:cNvSpPr>
            <a:spLocks noChangeArrowheads="1"/>
          </p:cNvSpPr>
          <p:nvPr/>
        </p:nvSpPr>
        <p:spPr bwMode="auto">
          <a:xfrm>
            <a:off x="8494713" y="2616200"/>
            <a:ext cx="468312" cy="566738"/>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Xe</a:t>
            </a:r>
            <a:endParaRPr lang="de-DE" sz="1800" b="0">
              <a:latin typeface="Tahoma" pitchFamily="34" charset="0"/>
            </a:endParaRPr>
          </a:p>
          <a:p>
            <a:pPr algn="ctr" eaLnBrk="0" hangingPunct="0"/>
            <a:r>
              <a:rPr lang="de-DE" sz="900" b="0">
                <a:latin typeface="Tahoma" pitchFamily="34" charset="0"/>
              </a:rPr>
              <a:t>54</a:t>
            </a:r>
            <a:r>
              <a:rPr lang="de-DE" sz="900" b="0">
                <a:solidFill>
                  <a:schemeClr val="bg1"/>
                </a:solidFill>
                <a:latin typeface="Tahoma" pitchFamily="34" charset="0"/>
              </a:rPr>
              <a:t> </a:t>
            </a:r>
            <a:r>
              <a:rPr lang="de-DE" sz="1000" b="0">
                <a:solidFill>
                  <a:schemeClr val="bg1"/>
                </a:solidFill>
                <a:latin typeface="Tahoma" pitchFamily="34" charset="0"/>
              </a:rPr>
              <a:t>     </a:t>
            </a:r>
          </a:p>
        </p:txBody>
      </p:sp>
      <p:sp>
        <p:nvSpPr>
          <p:cNvPr id="19487" name="Rectangle 29"/>
          <p:cNvSpPr>
            <a:spLocks noChangeArrowheads="1"/>
          </p:cNvSpPr>
          <p:nvPr/>
        </p:nvSpPr>
        <p:spPr bwMode="auto">
          <a:xfrm>
            <a:off x="8004175" y="2624138"/>
            <a:ext cx="468313"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I</a:t>
            </a:r>
            <a:endParaRPr lang="de-DE" sz="1800" b="0">
              <a:latin typeface="Tahoma" pitchFamily="34" charset="0"/>
            </a:endParaRPr>
          </a:p>
          <a:p>
            <a:pPr algn="ctr" eaLnBrk="0" hangingPunct="0"/>
            <a:r>
              <a:rPr lang="de-DE" sz="900" b="0">
                <a:latin typeface="Tahoma" pitchFamily="34" charset="0"/>
              </a:rPr>
              <a:t>53 </a:t>
            </a:r>
            <a:r>
              <a:rPr lang="de-DE" sz="1000" b="0">
                <a:latin typeface="Tahoma" pitchFamily="34" charset="0"/>
              </a:rPr>
              <a:t>     </a:t>
            </a:r>
          </a:p>
        </p:txBody>
      </p:sp>
      <p:sp>
        <p:nvSpPr>
          <p:cNvPr id="19488" name="Rectangle 30"/>
          <p:cNvSpPr>
            <a:spLocks noChangeArrowheads="1"/>
          </p:cNvSpPr>
          <p:nvPr/>
        </p:nvSpPr>
        <p:spPr bwMode="auto">
          <a:xfrm>
            <a:off x="7508875" y="2616200"/>
            <a:ext cx="468313" cy="566738"/>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Te</a:t>
            </a:r>
            <a:endParaRPr lang="de-DE" sz="1800" b="0">
              <a:latin typeface="Tahoma" pitchFamily="34" charset="0"/>
            </a:endParaRPr>
          </a:p>
          <a:p>
            <a:pPr algn="ctr" eaLnBrk="0" hangingPunct="0"/>
            <a:r>
              <a:rPr lang="de-DE" sz="900" b="0">
                <a:latin typeface="Tahoma" pitchFamily="34" charset="0"/>
              </a:rPr>
              <a:t>52 </a:t>
            </a:r>
            <a:r>
              <a:rPr lang="de-DE" sz="1000" b="0">
                <a:latin typeface="Tahoma" pitchFamily="34" charset="0"/>
              </a:rPr>
              <a:t>     </a:t>
            </a:r>
          </a:p>
        </p:txBody>
      </p:sp>
      <p:sp>
        <p:nvSpPr>
          <p:cNvPr id="19489" name="Rectangle 31"/>
          <p:cNvSpPr>
            <a:spLocks noChangeArrowheads="1"/>
          </p:cNvSpPr>
          <p:nvPr/>
        </p:nvSpPr>
        <p:spPr bwMode="auto">
          <a:xfrm>
            <a:off x="7015163" y="2616200"/>
            <a:ext cx="468312" cy="566738"/>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Sb</a:t>
            </a:r>
            <a:endParaRPr lang="de-DE" sz="1800" b="0">
              <a:latin typeface="Tahoma" pitchFamily="34" charset="0"/>
            </a:endParaRPr>
          </a:p>
          <a:p>
            <a:pPr algn="ctr" eaLnBrk="0" hangingPunct="0"/>
            <a:r>
              <a:rPr lang="de-DE" sz="900" b="0">
                <a:latin typeface="Tahoma" pitchFamily="34" charset="0"/>
              </a:rPr>
              <a:t>51 </a:t>
            </a:r>
            <a:r>
              <a:rPr lang="de-DE" sz="1000" b="0">
                <a:latin typeface="Tahoma" pitchFamily="34" charset="0"/>
              </a:rPr>
              <a:t>     </a:t>
            </a:r>
          </a:p>
        </p:txBody>
      </p:sp>
      <p:sp>
        <p:nvSpPr>
          <p:cNvPr id="19490" name="Rectangle 32"/>
          <p:cNvSpPr>
            <a:spLocks noChangeArrowheads="1"/>
          </p:cNvSpPr>
          <p:nvPr/>
        </p:nvSpPr>
        <p:spPr bwMode="auto">
          <a:xfrm>
            <a:off x="6521450" y="2616200"/>
            <a:ext cx="468313" cy="566738"/>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Sn</a:t>
            </a:r>
            <a:endParaRPr lang="de-DE" sz="1800" b="0">
              <a:latin typeface="Tahoma" pitchFamily="34" charset="0"/>
            </a:endParaRPr>
          </a:p>
          <a:p>
            <a:pPr algn="ctr" eaLnBrk="0" hangingPunct="0"/>
            <a:r>
              <a:rPr lang="de-DE" sz="900" b="0">
                <a:latin typeface="Tahoma" pitchFamily="34" charset="0"/>
              </a:rPr>
              <a:t>50 </a:t>
            </a:r>
            <a:r>
              <a:rPr lang="de-DE" sz="1000" b="0">
                <a:latin typeface="Tahoma" pitchFamily="34" charset="0"/>
              </a:rPr>
              <a:t>     </a:t>
            </a:r>
          </a:p>
        </p:txBody>
      </p:sp>
      <p:sp>
        <p:nvSpPr>
          <p:cNvPr id="19491" name="Rectangle 33"/>
          <p:cNvSpPr>
            <a:spLocks noChangeArrowheads="1"/>
          </p:cNvSpPr>
          <p:nvPr/>
        </p:nvSpPr>
        <p:spPr bwMode="auto">
          <a:xfrm>
            <a:off x="8494713" y="3217863"/>
            <a:ext cx="468312" cy="566737"/>
          </a:xfrm>
          <a:prstGeom prst="rect">
            <a:avLst/>
          </a:prstGeom>
          <a:solidFill>
            <a:schemeClr val="bg1"/>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endParaRPr lang="de-DE" sz="1000" b="0">
              <a:latin typeface="Tahoma" pitchFamily="34" charset="0"/>
            </a:endParaRPr>
          </a:p>
        </p:txBody>
      </p:sp>
      <p:sp>
        <p:nvSpPr>
          <p:cNvPr id="19492" name="Rectangle 35"/>
          <p:cNvSpPr>
            <a:spLocks noChangeArrowheads="1"/>
          </p:cNvSpPr>
          <p:nvPr/>
        </p:nvSpPr>
        <p:spPr bwMode="auto">
          <a:xfrm>
            <a:off x="7015163" y="3217863"/>
            <a:ext cx="468312"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Bi</a:t>
            </a:r>
            <a:endParaRPr lang="de-DE" sz="1800" b="0">
              <a:latin typeface="Tahoma" pitchFamily="34" charset="0"/>
            </a:endParaRPr>
          </a:p>
          <a:p>
            <a:pPr algn="ctr" eaLnBrk="0" hangingPunct="0"/>
            <a:r>
              <a:rPr lang="de-DE" sz="900" b="0">
                <a:latin typeface="Tahoma" pitchFamily="34" charset="0"/>
              </a:rPr>
              <a:t>83 </a:t>
            </a:r>
            <a:r>
              <a:rPr lang="de-DE" sz="1000" b="0">
                <a:latin typeface="Tahoma" pitchFamily="34" charset="0"/>
              </a:rPr>
              <a:t>     </a:t>
            </a:r>
          </a:p>
        </p:txBody>
      </p:sp>
      <p:sp>
        <p:nvSpPr>
          <p:cNvPr id="19493" name="Rectangle 36"/>
          <p:cNvSpPr>
            <a:spLocks noChangeArrowheads="1"/>
          </p:cNvSpPr>
          <p:nvPr/>
        </p:nvSpPr>
        <p:spPr bwMode="auto">
          <a:xfrm>
            <a:off x="6521450" y="3217863"/>
            <a:ext cx="468313"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Pb</a:t>
            </a:r>
            <a:endParaRPr lang="de-DE" sz="1800" b="0">
              <a:latin typeface="Tahoma" pitchFamily="34" charset="0"/>
            </a:endParaRPr>
          </a:p>
          <a:p>
            <a:pPr algn="ctr" eaLnBrk="0" hangingPunct="0"/>
            <a:r>
              <a:rPr lang="de-DE" sz="900" b="0">
                <a:latin typeface="Tahoma" pitchFamily="34" charset="0"/>
              </a:rPr>
              <a:t>82 </a:t>
            </a:r>
            <a:r>
              <a:rPr lang="de-DE" sz="1000" b="0">
                <a:latin typeface="Tahoma" pitchFamily="34" charset="0"/>
              </a:rPr>
              <a:t>     </a:t>
            </a:r>
          </a:p>
        </p:txBody>
      </p:sp>
      <p:sp>
        <p:nvSpPr>
          <p:cNvPr id="19494" name="Rectangle 37"/>
          <p:cNvSpPr>
            <a:spLocks noChangeArrowheads="1"/>
          </p:cNvSpPr>
          <p:nvPr/>
        </p:nvSpPr>
        <p:spPr bwMode="auto">
          <a:xfrm>
            <a:off x="5045075" y="2616200"/>
            <a:ext cx="466725" cy="566738"/>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Ag</a:t>
            </a:r>
            <a:endParaRPr lang="de-DE" sz="1800" b="0">
              <a:latin typeface="Tahoma" pitchFamily="34" charset="0"/>
            </a:endParaRPr>
          </a:p>
          <a:p>
            <a:pPr algn="ctr" eaLnBrk="0" hangingPunct="0"/>
            <a:r>
              <a:rPr lang="de-DE" sz="900" b="0">
                <a:latin typeface="Tahoma" pitchFamily="34" charset="0"/>
              </a:rPr>
              <a:t>47 </a:t>
            </a:r>
            <a:r>
              <a:rPr lang="de-DE" sz="1000" b="0">
                <a:latin typeface="Tahoma" pitchFamily="34" charset="0"/>
              </a:rPr>
              <a:t>     </a:t>
            </a:r>
          </a:p>
        </p:txBody>
      </p:sp>
      <p:sp>
        <p:nvSpPr>
          <p:cNvPr id="19495" name="Rectangle 38"/>
          <p:cNvSpPr>
            <a:spLocks noChangeArrowheads="1"/>
          </p:cNvSpPr>
          <p:nvPr/>
        </p:nvSpPr>
        <p:spPr bwMode="auto">
          <a:xfrm>
            <a:off x="5045075" y="3217863"/>
            <a:ext cx="466725"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Au</a:t>
            </a:r>
            <a:endParaRPr lang="de-DE" sz="1800" b="0">
              <a:latin typeface="Tahoma" pitchFamily="34" charset="0"/>
            </a:endParaRPr>
          </a:p>
          <a:p>
            <a:pPr algn="ctr" eaLnBrk="0" hangingPunct="0"/>
            <a:r>
              <a:rPr lang="de-DE" sz="900" b="0">
                <a:latin typeface="Tahoma" pitchFamily="34" charset="0"/>
              </a:rPr>
              <a:t>79 </a:t>
            </a:r>
            <a:r>
              <a:rPr lang="de-DE" sz="1000" b="0">
                <a:latin typeface="Tahoma" pitchFamily="34" charset="0"/>
              </a:rPr>
              <a:t>     </a:t>
            </a:r>
          </a:p>
        </p:txBody>
      </p:sp>
      <p:sp>
        <p:nvSpPr>
          <p:cNvPr id="19496" name="Rectangle 39"/>
          <p:cNvSpPr>
            <a:spLocks noChangeArrowheads="1"/>
          </p:cNvSpPr>
          <p:nvPr/>
        </p:nvSpPr>
        <p:spPr bwMode="auto">
          <a:xfrm>
            <a:off x="153988" y="242888"/>
            <a:ext cx="468312" cy="568325"/>
          </a:xfrm>
          <a:prstGeom prst="rect">
            <a:avLst/>
          </a:prstGeom>
          <a:solidFill>
            <a:schemeClr val="folHlink"/>
          </a:solidFill>
          <a:ln w="9525">
            <a:solidFill>
              <a:schemeClr val="tx1"/>
            </a:solidFill>
            <a:miter lim="800000"/>
            <a:headEnd/>
            <a:tailEnd/>
          </a:ln>
          <a:effectLst>
            <a:prstShdw prst="shdw17" dist="17961" dir="13500000">
              <a:schemeClr val="bg2"/>
            </a:prstShdw>
          </a:effectLst>
        </p:spPr>
        <p:txBody>
          <a:bodyPr wrap="none" anchor="ctr"/>
          <a:lstStyle/>
          <a:p>
            <a:pPr algn="ctr" eaLnBrk="0" hangingPunct="0">
              <a:spcBef>
                <a:spcPct val="5000"/>
              </a:spcBef>
            </a:pPr>
            <a:r>
              <a:rPr lang="de-DE" sz="1400">
                <a:latin typeface="Tahoma" pitchFamily="34" charset="0"/>
              </a:rPr>
              <a:t>H</a:t>
            </a:r>
            <a:endParaRPr lang="de-DE" sz="1800" b="0">
              <a:latin typeface="Tahoma" pitchFamily="34" charset="0"/>
            </a:endParaRPr>
          </a:p>
          <a:p>
            <a:pPr algn="ctr" eaLnBrk="0" hangingPunct="0"/>
            <a:r>
              <a:rPr lang="de-DE" sz="900" b="0">
                <a:latin typeface="Tahoma" pitchFamily="34" charset="0"/>
              </a:rPr>
              <a:t>1 </a:t>
            </a:r>
            <a:r>
              <a:rPr lang="de-DE" sz="1000" b="0">
                <a:latin typeface="Tahoma" pitchFamily="34" charset="0"/>
              </a:rPr>
              <a:t>     </a:t>
            </a:r>
          </a:p>
        </p:txBody>
      </p:sp>
      <p:sp>
        <p:nvSpPr>
          <p:cNvPr id="19497" name="Rectangle 40"/>
          <p:cNvSpPr>
            <a:spLocks noChangeArrowheads="1"/>
          </p:cNvSpPr>
          <p:nvPr/>
        </p:nvSpPr>
        <p:spPr bwMode="auto">
          <a:xfrm>
            <a:off x="153988" y="839788"/>
            <a:ext cx="468312" cy="568325"/>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Li</a:t>
            </a:r>
            <a:endParaRPr lang="de-DE" sz="1800" b="0">
              <a:latin typeface="Tahoma" pitchFamily="34" charset="0"/>
            </a:endParaRPr>
          </a:p>
          <a:p>
            <a:pPr algn="ctr" eaLnBrk="0" hangingPunct="0"/>
            <a:r>
              <a:rPr lang="de-DE" sz="900" b="0">
                <a:latin typeface="Tahoma" pitchFamily="34" charset="0"/>
              </a:rPr>
              <a:t>3 </a:t>
            </a:r>
            <a:r>
              <a:rPr lang="de-DE" sz="1000" b="0">
                <a:latin typeface="Tahoma" pitchFamily="34" charset="0"/>
              </a:rPr>
              <a:t>     </a:t>
            </a:r>
          </a:p>
        </p:txBody>
      </p:sp>
      <p:sp>
        <p:nvSpPr>
          <p:cNvPr id="19498" name="Rectangle 41"/>
          <p:cNvSpPr>
            <a:spLocks noChangeArrowheads="1"/>
          </p:cNvSpPr>
          <p:nvPr/>
        </p:nvSpPr>
        <p:spPr bwMode="auto">
          <a:xfrm>
            <a:off x="153988" y="1436688"/>
            <a:ext cx="468312"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Na</a:t>
            </a:r>
            <a:endParaRPr lang="de-DE" sz="1800" b="0">
              <a:latin typeface="Tahoma" pitchFamily="34" charset="0"/>
            </a:endParaRPr>
          </a:p>
          <a:p>
            <a:pPr algn="ctr" eaLnBrk="0" hangingPunct="0"/>
            <a:r>
              <a:rPr lang="de-DE" sz="900" b="0">
                <a:latin typeface="Tahoma" pitchFamily="34" charset="0"/>
              </a:rPr>
              <a:t>11</a:t>
            </a:r>
            <a:r>
              <a:rPr lang="de-DE" sz="1000" b="0">
                <a:latin typeface="Tahoma" pitchFamily="34" charset="0"/>
              </a:rPr>
              <a:t>     </a:t>
            </a:r>
          </a:p>
        </p:txBody>
      </p:sp>
      <p:sp>
        <p:nvSpPr>
          <p:cNvPr id="19499" name="Rectangle 42"/>
          <p:cNvSpPr>
            <a:spLocks noChangeArrowheads="1"/>
          </p:cNvSpPr>
          <p:nvPr/>
        </p:nvSpPr>
        <p:spPr bwMode="auto">
          <a:xfrm>
            <a:off x="153988" y="2033588"/>
            <a:ext cx="468312"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K</a:t>
            </a:r>
            <a:endParaRPr lang="de-DE" sz="1800" b="0">
              <a:latin typeface="Tahoma" pitchFamily="34" charset="0"/>
            </a:endParaRPr>
          </a:p>
          <a:p>
            <a:pPr algn="ctr" eaLnBrk="0" hangingPunct="0"/>
            <a:r>
              <a:rPr lang="de-DE" sz="900" b="0">
                <a:latin typeface="Tahoma" pitchFamily="34" charset="0"/>
              </a:rPr>
              <a:t>19  </a:t>
            </a:r>
            <a:r>
              <a:rPr lang="de-DE" sz="1000" b="0">
                <a:latin typeface="Tahoma" pitchFamily="34" charset="0"/>
              </a:rPr>
              <a:t>    </a:t>
            </a:r>
          </a:p>
        </p:txBody>
      </p:sp>
      <p:sp>
        <p:nvSpPr>
          <p:cNvPr id="19500" name="Rectangle 43"/>
          <p:cNvSpPr>
            <a:spLocks noChangeArrowheads="1"/>
          </p:cNvSpPr>
          <p:nvPr/>
        </p:nvSpPr>
        <p:spPr bwMode="auto">
          <a:xfrm>
            <a:off x="153988" y="3225800"/>
            <a:ext cx="468312" cy="566738"/>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Cs</a:t>
            </a:r>
            <a:endParaRPr lang="de-DE" sz="1800" b="0">
              <a:latin typeface="Tahoma" pitchFamily="34" charset="0"/>
            </a:endParaRPr>
          </a:p>
          <a:p>
            <a:pPr algn="ctr" eaLnBrk="0" hangingPunct="0"/>
            <a:r>
              <a:rPr lang="de-DE" sz="900" b="0">
                <a:latin typeface="Tahoma" pitchFamily="34" charset="0"/>
              </a:rPr>
              <a:t>55</a:t>
            </a:r>
            <a:r>
              <a:rPr lang="de-DE" sz="1000" b="0">
                <a:latin typeface="Tahoma" pitchFamily="34" charset="0"/>
              </a:rPr>
              <a:t>      </a:t>
            </a:r>
          </a:p>
        </p:txBody>
      </p:sp>
      <p:sp>
        <p:nvSpPr>
          <p:cNvPr id="19501" name="Rectangle 44"/>
          <p:cNvSpPr>
            <a:spLocks noChangeArrowheads="1"/>
          </p:cNvSpPr>
          <p:nvPr/>
        </p:nvSpPr>
        <p:spPr bwMode="auto">
          <a:xfrm>
            <a:off x="153988" y="2624138"/>
            <a:ext cx="468312"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Rb</a:t>
            </a:r>
            <a:endParaRPr lang="de-DE" sz="1800" b="0">
              <a:latin typeface="Tahoma" pitchFamily="34" charset="0"/>
            </a:endParaRPr>
          </a:p>
          <a:p>
            <a:pPr algn="ctr" eaLnBrk="0" hangingPunct="0"/>
            <a:r>
              <a:rPr lang="de-DE" sz="900" b="0">
                <a:latin typeface="Tahoma" pitchFamily="34" charset="0"/>
              </a:rPr>
              <a:t>37 </a:t>
            </a:r>
            <a:r>
              <a:rPr lang="de-DE" sz="1000" b="0">
                <a:latin typeface="Tahoma" pitchFamily="34" charset="0"/>
              </a:rPr>
              <a:t>     </a:t>
            </a:r>
          </a:p>
        </p:txBody>
      </p:sp>
      <p:sp>
        <p:nvSpPr>
          <p:cNvPr id="19502" name="Rectangle 45"/>
          <p:cNvSpPr>
            <a:spLocks noChangeArrowheads="1"/>
          </p:cNvSpPr>
          <p:nvPr/>
        </p:nvSpPr>
        <p:spPr bwMode="auto">
          <a:xfrm>
            <a:off x="635000" y="2033588"/>
            <a:ext cx="466725"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Ca</a:t>
            </a:r>
            <a:endParaRPr lang="de-DE" sz="1800" b="0">
              <a:latin typeface="Tahoma" pitchFamily="34" charset="0"/>
            </a:endParaRPr>
          </a:p>
          <a:p>
            <a:pPr algn="ctr" eaLnBrk="0" hangingPunct="0"/>
            <a:r>
              <a:rPr lang="de-DE" sz="900" b="0">
                <a:latin typeface="Tahoma" pitchFamily="34" charset="0"/>
              </a:rPr>
              <a:t>20 </a:t>
            </a:r>
            <a:r>
              <a:rPr lang="de-DE" sz="1000" b="0">
                <a:latin typeface="Tahoma" pitchFamily="34" charset="0"/>
              </a:rPr>
              <a:t>     </a:t>
            </a:r>
          </a:p>
        </p:txBody>
      </p:sp>
      <p:sp>
        <p:nvSpPr>
          <p:cNvPr id="19503" name="Rectangle 46"/>
          <p:cNvSpPr>
            <a:spLocks noChangeArrowheads="1"/>
          </p:cNvSpPr>
          <p:nvPr/>
        </p:nvSpPr>
        <p:spPr bwMode="auto">
          <a:xfrm>
            <a:off x="2590800" y="2616200"/>
            <a:ext cx="468313" cy="566738"/>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Mo</a:t>
            </a:r>
            <a:endParaRPr lang="de-DE" sz="1800" b="0">
              <a:latin typeface="Tahoma" pitchFamily="34" charset="0"/>
            </a:endParaRPr>
          </a:p>
          <a:p>
            <a:pPr algn="ctr" eaLnBrk="0" hangingPunct="0"/>
            <a:r>
              <a:rPr lang="de-DE" sz="900" b="0">
                <a:latin typeface="Tahoma" pitchFamily="34" charset="0"/>
              </a:rPr>
              <a:t>42 </a:t>
            </a:r>
            <a:r>
              <a:rPr lang="de-DE" sz="1000" b="0">
                <a:latin typeface="Tahoma" pitchFamily="34" charset="0"/>
              </a:rPr>
              <a:t>     </a:t>
            </a:r>
          </a:p>
        </p:txBody>
      </p:sp>
      <p:sp>
        <p:nvSpPr>
          <p:cNvPr id="19504" name="Rectangle 47"/>
          <p:cNvSpPr>
            <a:spLocks noChangeArrowheads="1"/>
          </p:cNvSpPr>
          <p:nvPr/>
        </p:nvSpPr>
        <p:spPr bwMode="auto">
          <a:xfrm>
            <a:off x="2098675" y="2616200"/>
            <a:ext cx="466725" cy="566738"/>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Nb</a:t>
            </a:r>
            <a:endParaRPr lang="de-DE" sz="1800" b="0">
              <a:latin typeface="Tahoma" pitchFamily="34" charset="0"/>
            </a:endParaRPr>
          </a:p>
          <a:p>
            <a:pPr algn="ctr" eaLnBrk="0" hangingPunct="0"/>
            <a:r>
              <a:rPr lang="de-DE" sz="900" b="0">
                <a:latin typeface="Tahoma" pitchFamily="34" charset="0"/>
              </a:rPr>
              <a:t>41 </a:t>
            </a:r>
            <a:r>
              <a:rPr lang="de-DE" sz="1000" b="0">
                <a:latin typeface="Tahoma" pitchFamily="34" charset="0"/>
              </a:rPr>
              <a:t>     </a:t>
            </a:r>
          </a:p>
        </p:txBody>
      </p:sp>
      <p:sp>
        <p:nvSpPr>
          <p:cNvPr id="19505" name="Rectangle 48"/>
          <p:cNvSpPr>
            <a:spLocks noChangeArrowheads="1"/>
          </p:cNvSpPr>
          <p:nvPr/>
        </p:nvSpPr>
        <p:spPr bwMode="auto">
          <a:xfrm>
            <a:off x="635000" y="2624138"/>
            <a:ext cx="466725"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Sr</a:t>
            </a:r>
            <a:endParaRPr lang="de-DE" sz="1800" b="0">
              <a:latin typeface="Tahoma" pitchFamily="34" charset="0"/>
            </a:endParaRPr>
          </a:p>
          <a:p>
            <a:pPr algn="ctr" eaLnBrk="0" hangingPunct="0"/>
            <a:r>
              <a:rPr lang="de-DE" sz="900" b="0">
                <a:latin typeface="Tahoma" pitchFamily="34" charset="0"/>
              </a:rPr>
              <a:t>38 </a:t>
            </a:r>
            <a:r>
              <a:rPr lang="de-DE" sz="1000" b="0">
                <a:latin typeface="Tahoma" pitchFamily="34" charset="0"/>
              </a:rPr>
              <a:t>     </a:t>
            </a:r>
          </a:p>
        </p:txBody>
      </p:sp>
      <p:sp>
        <p:nvSpPr>
          <p:cNvPr id="19506" name="Rectangle 49"/>
          <p:cNvSpPr>
            <a:spLocks noChangeArrowheads="1"/>
          </p:cNvSpPr>
          <p:nvPr/>
        </p:nvSpPr>
        <p:spPr bwMode="auto">
          <a:xfrm>
            <a:off x="4056063" y="2616200"/>
            <a:ext cx="466725" cy="566738"/>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Rh</a:t>
            </a:r>
            <a:endParaRPr lang="de-DE" sz="1800" b="0">
              <a:latin typeface="Tahoma" pitchFamily="34" charset="0"/>
            </a:endParaRPr>
          </a:p>
          <a:p>
            <a:pPr algn="ctr" eaLnBrk="0" hangingPunct="0"/>
            <a:r>
              <a:rPr lang="de-DE" sz="900" b="0">
                <a:latin typeface="Tahoma" pitchFamily="34" charset="0"/>
              </a:rPr>
              <a:t>45</a:t>
            </a:r>
            <a:r>
              <a:rPr lang="de-DE" sz="1000" b="0">
                <a:latin typeface="Tahoma" pitchFamily="34" charset="0"/>
              </a:rPr>
              <a:t>    </a:t>
            </a:r>
          </a:p>
        </p:txBody>
      </p:sp>
      <p:sp>
        <p:nvSpPr>
          <p:cNvPr id="19507" name="Rectangle 50"/>
          <p:cNvSpPr>
            <a:spLocks noChangeArrowheads="1"/>
          </p:cNvSpPr>
          <p:nvPr/>
        </p:nvSpPr>
        <p:spPr bwMode="auto">
          <a:xfrm>
            <a:off x="4548188" y="2616200"/>
            <a:ext cx="468312" cy="566738"/>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Pd</a:t>
            </a:r>
            <a:endParaRPr lang="de-DE" sz="1800" b="0">
              <a:latin typeface="Tahoma" pitchFamily="34" charset="0"/>
            </a:endParaRPr>
          </a:p>
          <a:p>
            <a:pPr algn="ctr" eaLnBrk="0" hangingPunct="0"/>
            <a:r>
              <a:rPr lang="de-DE" sz="900" b="0">
                <a:latin typeface="Tahoma" pitchFamily="34" charset="0"/>
              </a:rPr>
              <a:t>46 </a:t>
            </a:r>
            <a:r>
              <a:rPr lang="de-DE" sz="1000" b="0">
                <a:latin typeface="Tahoma" pitchFamily="34" charset="0"/>
              </a:rPr>
              <a:t>     </a:t>
            </a:r>
          </a:p>
        </p:txBody>
      </p:sp>
      <p:sp>
        <p:nvSpPr>
          <p:cNvPr id="19508" name="Rectangle 51"/>
          <p:cNvSpPr>
            <a:spLocks noChangeArrowheads="1"/>
          </p:cNvSpPr>
          <p:nvPr/>
        </p:nvSpPr>
        <p:spPr bwMode="auto">
          <a:xfrm>
            <a:off x="1603375" y="2616200"/>
            <a:ext cx="466725" cy="566738"/>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Zr</a:t>
            </a:r>
            <a:endParaRPr lang="de-DE" sz="1800" b="0">
              <a:latin typeface="Tahoma" pitchFamily="34" charset="0"/>
            </a:endParaRPr>
          </a:p>
          <a:p>
            <a:pPr algn="ctr" eaLnBrk="0" hangingPunct="0"/>
            <a:r>
              <a:rPr lang="de-DE" sz="900" b="0">
                <a:latin typeface="Tahoma" pitchFamily="34" charset="0"/>
              </a:rPr>
              <a:t>40 </a:t>
            </a:r>
            <a:r>
              <a:rPr lang="de-DE" sz="1000" b="0">
                <a:latin typeface="Tahoma" pitchFamily="34" charset="0"/>
              </a:rPr>
              <a:t>     </a:t>
            </a:r>
          </a:p>
        </p:txBody>
      </p:sp>
      <p:sp>
        <p:nvSpPr>
          <p:cNvPr id="19509" name="Rectangle 52"/>
          <p:cNvSpPr>
            <a:spLocks noChangeArrowheads="1"/>
          </p:cNvSpPr>
          <p:nvPr/>
        </p:nvSpPr>
        <p:spPr bwMode="auto">
          <a:xfrm>
            <a:off x="3562350" y="2616200"/>
            <a:ext cx="466725" cy="566738"/>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Ru</a:t>
            </a:r>
            <a:endParaRPr lang="de-DE" sz="1800" b="0">
              <a:latin typeface="Tahoma" pitchFamily="34" charset="0"/>
            </a:endParaRPr>
          </a:p>
          <a:p>
            <a:pPr algn="ctr" eaLnBrk="0" hangingPunct="0"/>
            <a:r>
              <a:rPr lang="de-DE" sz="900" b="0">
                <a:latin typeface="Tahoma" pitchFamily="34" charset="0"/>
              </a:rPr>
              <a:t>44 </a:t>
            </a:r>
            <a:r>
              <a:rPr lang="de-DE" sz="1000" b="0">
                <a:latin typeface="Tahoma" pitchFamily="34" charset="0"/>
              </a:rPr>
              <a:t>     </a:t>
            </a:r>
          </a:p>
        </p:txBody>
      </p:sp>
      <p:sp>
        <p:nvSpPr>
          <p:cNvPr id="19510" name="Rectangle 53"/>
          <p:cNvSpPr>
            <a:spLocks noChangeArrowheads="1"/>
          </p:cNvSpPr>
          <p:nvPr/>
        </p:nvSpPr>
        <p:spPr bwMode="auto">
          <a:xfrm>
            <a:off x="2590800" y="3217863"/>
            <a:ext cx="468313"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W</a:t>
            </a:r>
            <a:endParaRPr lang="de-DE" sz="1800" b="0">
              <a:latin typeface="Tahoma" pitchFamily="34" charset="0"/>
            </a:endParaRPr>
          </a:p>
          <a:p>
            <a:pPr algn="ctr" eaLnBrk="0" hangingPunct="0"/>
            <a:r>
              <a:rPr lang="de-DE" sz="900" b="0">
                <a:latin typeface="Tahoma" pitchFamily="34" charset="0"/>
              </a:rPr>
              <a:t>74 </a:t>
            </a:r>
            <a:r>
              <a:rPr lang="de-DE" sz="1000" b="0">
                <a:latin typeface="Tahoma" pitchFamily="34" charset="0"/>
              </a:rPr>
              <a:t>     </a:t>
            </a:r>
          </a:p>
        </p:txBody>
      </p:sp>
      <p:sp>
        <p:nvSpPr>
          <p:cNvPr id="19511" name="Rectangle 54"/>
          <p:cNvSpPr>
            <a:spLocks noChangeArrowheads="1"/>
          </p:cNvSpPr>
          <p:nvPr/>
        </p:nvSpPr>
        <p:spPr bwMode="auto">
          <a:xfrm>
            <a:off x="2098675" y="3217863"/>
            <a:ext cx="466725"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Ta</a:t>
            </a:r>
            <a:endParaRPr lang="de-DE" sz="1800" b="0">
              <a:latin typeface="Tahoma" pitchFamily="34" charset="0"/>
            </a:endParaRPr>
          </a:p>
          <a:p>
            <a:pPr algn="ctr" eaLnBrk="0" hangingPunct="0"/>
            <a:r>
              <a:rPr lang="de-DE" sz="900" b="0">
                <a:latin typeface="Tahoma" pitchFamily="34" charset="0"/>
              </a:rPr>
              <a:t>73 </a:t>
            </a:r>
            <a:r>
              <a:rPr lang="de-DE" sz="1000" b="0">
                <a:latin typeface="Tahoma" pitchFamily="34" charset="0"/>
              </a:rPr>
              <a:t>     </a:t>
            </a:r>
          </a:p>
        </p:txBody>
      </p:sp>
      <p:sp>
        <p:nvSpPr>
          <p:cNvPr id="19512" name="Rectangle 55"/>
          <p:cNvSpPr>
            <a:spLocks noChangeArrowheads="1"/>
          </p:cNvSpPr>
          <p:nvPr/>
        </p:nvSpPr>
        <p:spPr bwMode="auto">
          <a:xfrm>
            <a:off x="1116013" y="3200400"/>
            <a:ext cx="466725" cy="596900"/>
          </a:xfrm>
          <a:prstGeom prst="rect">
            <a:avLst/>
          </a:prstGeom>
          <a:solidFill>
            <a:schemeClr val="folHlink"/>
          </a:solidFill>
          <a:ln w="19050">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La</a:t>
            </a:r>
            <a:endParaRPr lang="de-DE" sz="1800" b="0">
              <a:latin typeface="Tahoma" pitchFamily="34" charset="0"/>
            </a:endParaRPr>
          </a:p>
          <a:p>
            <a:pPr algn="ctr" eaLnBrk="0" hangingPunct="0"/>
            <a:r>
              <a:rPr lang="de-DE" sz="900" b="0">
                <a:latin typeface="Tahoma" pitchFamily="34" charset="0"/>
              </a:rPr>
              <a:t>       57   71 </a:t>
            </a:r>
            <a:r>
              <a:rPr lang="de-DE" sz="1000" b="0">
                <a:latin typeface="Tahoma" pitchFamily="34" charset="0"/>
              </a:rPr>
              <a:t>     </a:t>
            </a:r>
          </a:p>
        </p:txBody>
      </p:sp>
      <p:sp>
        <p:nvSpPr>
          <p:cNvPr id="19513" name="Rectangle 56"/>
          <p:cNvSpPr>
            <a:spLocks noChangeArrowheads="1"/>
          </p:cNvSpPr>
          <p:nvPr/>
        </p:nvSpPr>
        <p:spPr bwMode="auto">
          <a:xfrm>
            <a:off x="4056063" y="3217863"/>
            <a:ext cx="466725"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Ir</a:t>
            </a:r>
            <a:endParaRPr lang="de-DE" sz="1800" b="0">
              <a:latin typeface="Tahoma" pitchFamily="34" charset="0"/>
            </a:endParaRPr>
          </a:p>
          <a:p>
            <a:pPr algn="ctr" eaLnBrk="0" hangingPunct="0"/>
            <a:r>
              <a:rPr lang="de-DE" sz="900" b="0">
                <a:latin typeface="Tahoma" pitchFamily="34" charset="0"/>
              </a:rPr>
              <a:t>77 </a:t>
            </a:r>
            <a:r>
              <a:rPr lang="de-DE" sz="1000" b="0">
                <a:latin typeface="Tahoma" pitchFamily="34" charset="0"/>
              </a:rPr>
              <a:t>     </a:t>
            </a:r>
          </a:p>
        </p:txBody>
      </p:sp>
      <p:sp>
        <p:nvSpPr>
          <p:cNvPr id="19514" name="Rectangle 57"/>
          <p:cNvSpPr>
            <a:spLocks noChangeArrowheads="1"/>
          </p:cNvSpPr>
          <p:nvPr/>
        </p:nvSpPr>
        <p:spPr bwMode="auto">
          <a:xfrm>
            <a:off x="4548188" y="3217863"/>
            <a:ext cx="468312"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Pt</a:t>
            </a:r>
            <a:endParaRPr lang="de-DE" sz="1800" b="0">
              <a:latin typeface="Tahoma" pitchFamily="34" charset="0"/>
            </a:endParaRPr>
          </a:p>
          <a:p>
            <a:pPr algn="ctr" eaLnBrk="0" hangingPunct="0"/>
            <a:r>
              <a:rPr lang="de-DE" sz="900" b="0">
                <a:latin typeface="Tahoma" pitchFamily="34" charset="0"/>
              </a:rPr>
              <a:t>78 </a:t>
            </a:r>
            <a:r>
              <a:rPr lang="de-DE" sz="1000" b="0">
                <a:latin typeface="Tahoma" pitchFamily="34" charset="0"/>
              </a:rPr>
              <a:t>     </a:t>
            </a:r>
          </a:p>
        </p:txBody>
      </p:sp>
      <p:sp>
        <p:nvSpPr>
          <p:cNvPr id="19515" name="Rectangle 58"/>
          <p:cNvSpPr>
            <a:spLocks noChangeArrowheads="1"/>
          </p:cNvSpPr>
          <p:nvPr/>
        </p:nvSpPr>
        <p:spPr bwMode="auto">
          <a:xfrm>
            <a:off x="1603375" y="3217863"/>
            <a:ext cx="466725" cy="566737"/>
          </a:xfrm>
          <a:prstGeom prst="rect">
            <a:avLst/>
          </a:prstGeom>
          <a:solidFill>
            <a:schemeClr val="bg1"/>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endParaRPr lang="de-DE" sz="1000" b="0">
              <a:latin typeface="Tahoma" pitchFamily="34" charset="0"/>
            </a:endParaRPr>
          </a:p>
        </p:txBody>
      </p:sp>
      <p:sp>
        <p:nvSpPr>
          <p:cNvPr id="19516" name="Rectangle 59"/>
          <p:cNvSpPr>
            <a:spLocks noChangeArrowheads="1"/>
          </p:cNvSpPr>
          <p:nvPr/>
        </p:nvSpPr>
        <p:spPr bwMode="auto">
          <a:xfrm>
            <a:off x="3562350" y="3217863"/>
            <a:ext cx="466725"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Os</a:t>
            </a:r>
            <a:endParaRPr lang="de-DE" sz="1800" b="0">
              <a:latin typeface="Tahoma" pitchFamily="34" charset="0"/>
            </a:endParaRPr>
          </a:p>
          <a:p>
            <a:pPr algn="ctr" eaLnBrk="0" hangingPunct="0"/>
            <a:r>
              <a:rPr lang="de-DE" sz="900" b="0">
                <a:latin typeface="Tahoma" pitchFamily="34" charset="0"/>
              </a:rPr>
              <a:t>76 </a:t>
            </a:r>
            <a:r>
              <a:rPr lang="de-DE" sz="1000" b="0">
                <a:latin typeface="Tahoma" pitchFamily="34" charset="0"/>
              </a:rPr>
              <a:t>     </a:t>
            </a:r>
          </a:p>
        </p:txBody>
      </p:sp>
      <p:sp>
        <p:nvSpPr>
          <p:cNvPr id="19517" name="Rectangle 60"/>
          <p:cNvSpPr>
            <a:spLocks noChangeArrowheads="1"/>
          </p:cNvSpPr>
          <p:nvPr/>
        </p:nvSpPr>
        <p:spPr bwMode="auto">
          <a:xfrm>
            <a:off x="3070225" y="3217863"/>
            <a:ext cx="466725" cy="566737"/>
          </a:xfrm>
          <a:prstGeom prst="rect">
            <a:avLst/>
          </a:prstGeom>
          <a:solidFill>
            <a:schemeClr val="bg1"/>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endParaRPr lang="de-DE" sz="1000" b="0">
              <a:latin typeface="Tahoma" pitchFamily="34" charset="0"/>
            </a:endParaRPr>
          </a:p>
        </p:txBody>
      </p:sp>
      <p:sp>
        <p:nvSpPr>
          <p:cNvPr id="19518" name="Rectangle 61"/>
          <p:cNvSpPr>
            <a:spLocks noChangeArrowheads="1"/>
          </p:cNvSpPr>
          <p:nvPr/>
        </p:nvSpPr>
        <p:spPr bwMode="auto">
          <a:xfrm>
            <a:off x="635000" y="3814763"/>
            <a:ext cx="466725" cy="566737"/>
          </a:xfrm>
          <a:prstGeom prst="rect">
            <a:avLst/>
          </a:prstGeom>
          <a:solidFill>
            <a:schemeClr val="bg1"/>
          </a:solidFill>
          <a:ln w="9525">
            <a:solidFill>
              <a:schemeClr val="tx1"/>
            </a:solidFill>
            <a:miter lim="800000"/>
            <a:headEnd/>
            <a:tailEnd/>
          </a:ln>
          <a:effectLst>
            <a:prstShdw prst="shdw17" dist="17961" dir="2700000">
              <a:schemeClr val="bg2"/>
            </a:prstShdw>
          </a:effectLst>
        </p:spPr>
        <p:txBody>
          <a:bodyPr wrap="none" anchor="ctr"/>
          <a:lstStyle/>
          <a:p>
            <a:pPr eaLnBrk="0" hangingPunct="0"/>
            <a:endParaRPr lang="de-DE" sz="1000" b="0">
              <a:latin typeface="Tahoma" pitchFamily="34" charset="0"/>
            </a:endParaRPr>
          </a:p>
        </p:txBody>
      </p:sp>
      <p:sp>
        <p:nvSpPr>
          <p:cNvPr id="19519" name="Rectangle 63"/>
          <p:cNvSpPr>
            <a:spLocks noChangeArrowheads="1"/>
          </p:cNvSpPr>
          <p:nvPr/>
        </p:nvSpPr>
        <p:spPr bwMode="auto">
          <a:xfrm>
            <a:off x="635000" y="1436688"/>
            <a:ext cx="466725"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Mg</a:t>
            </a:r>
            <a:endParaRPr lang="de-DE" sz="1800" b="0">
              <a:latin typeface="Tahoma" pitchFamily="34" charset="0"/>
            </a:endParaRPr>
          </a:p>
          <a:p>
            <a:pPr algn="ctr" eaLnBrk="0" hangingPunct="0"/>
            <a:r>
              <a:rPr lang="de-DE" sz="900" b="0">
                <a:latin typeface="Tahoma" pitchFamily="34" charset="0"/>
              </a:rPr>
              <a:t>12 </a:t>
            </a:r>
            <a:r>
              <a:rPr lang="de-DE" sz="1000" b="0">
                <a:latin typeface="Tahoma" pitchFamily="34" charset="0"/>
              </a:rPr>
              <a:t>     </a:t>
            </a:r>
          </a:p>
        </p:txBody>
      </p:sp>
      <p:sp>
        <p:nvSpPr>
          <p:cNvPr id="19520" name="Rectangle 64"/>
          <p:cNvSpPr>
            <a:spLocks noChangeArrowheads="1"/>
          </p:cNvSpPr>
          <p:nvPr/>
        </p:nvSpPr>
        <p:spPr bwMode="auto">
          <a:xfrm>
            <a:off x="635000" y="839788"/>
            <a:ext cx="466725" cy="568325"/>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Be</a:t>
            </a:r>
            <a:endParaRPr lang="de-DE" sz="1800" b="0">
              <a:latin typeface="Tahoma" pitchFamily="34" charset="0"/>
            </a:endParaRPr>
          </a:p>
          <a:p>
            <a:pPr algn="ctr" eaLnBrk="0" hangingPunct="0"/>
            <a:r>
              <a:rPr lang="de-DE" sz="900" b="0">
                <a:latin typeface="Tahoma" pitchFamily="34" charset="0"/>
              </a:rPr>
              <a:t>4 </a:t>
            </a:r>
            <a:r>
              <a:rPr lang="de-DE" sz="1000" b="0">
                <a:latin typeface="Tahoma" pitchFamily="34" charset="0"/>
              </a:rPr>
              <a:t>     </a:t>
            </a:r>
          </a:p>
        </p:txBody>
      </p:sp>
      <p:sp>
        <p:nvSpPr>
          <p:cNvPr id="19521" name="Rectangle 65"/>
          <p:cNvSpPr>
            <a:spLocks noChangeArrowheads="1"/>
          </p:cNvSpPr>
          <p:nvPr/>
        </p:nvSpPr>
        <p:spPr bwMode="auto">
          <a:xfrm>
            <a:off x="8494713" y="1430338"/>
            <a:ext cx="468312"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Ar</a:t>
            </a:r>
            <a:endParaRPr lang="de-DE" sz="1800" b="0">
              <a:latin typeface="Tahoma" pitchFamily="34" charset="0"/>
            </a:endParaRPr>
          </a:p>
          <a:p>
            <a:pPr algn="ctr" eaLnBrk="0" hangingPunct="0"/>
            <a:r>
              <a:rPr lang="de-DE" sz="900" b="0">
                <a:latin typeface="Tahoma" pitchFamily="34" charset="0"/>
              </a:rPr>
              <a:t>18 </a:t>
            </a:r>
            <a:r>
              <a:rPr lang="de-DE" sz="1000" b="0">
                <a:latin typeface="Tahoma" pitchFamily="34" charset="0"/>
              </a:rPr>
              <a:t>     </a:t>
            </a:r>
          </a:p>
        </p:txBody>
      </p:sp>
      <p:sp>
        <p:nvSpPr>
          <p:cNvPr id="19522" name="Rectangle 66"/>
          <p:cNvSpPr>
            <a:spLocks noChangeArrowheads="1"/>
          </p:cNvSpPr>
          <p:nvPr/>
        </p:nvSpPr>
        <p:spPr bwMode="auto">
          <a:xfrm>
            <a:off x="8004175" y="1436688"/>
            <a:ext cx="468313"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Cl</a:t>
            </a:r>
            <a:endParaRPr lang="de-DE" sz="1800" b="0">
              <a:latin typeface="Tahoma" pitchFamily="34" charset="0"/>
            </a:endParaRPr>
          </a:p>
          <a:p>
            <a:pPr algn="ctr" eaLnBrk="0" hangingPunct="0"/>
            <a:r>
              <a:rPr lang="de-DE" sz="900" b="0">
                <a:latin typeface="Tahoma" pitchFamily="34" charset="0"/>
              </a:rPr>
              <a:t>17</a:t>
            </a:r>
            <a:r>
              <a:rPr lang="de-DE" sz="1000" b="0">
                <a:latin typeface="Tahoma" pitchFamily="34" charset="0"/>
              </a:rPr>
              <a:t>     </a:t>
            </a:r>
          </a:p>
        </p:txBody>
      </p:sp>
      <p:sp>
        <p:nvSpPr>
          <p:cNvPr id="19523" name="Rectangle 67"/>
          <p:cNvSpPr>
            <a:spLocks noChangeArrowheads="1"/>
          </p:cNvSpPr>
          <p:nvPr/>
        </p:nvSpPr>
        <p:spPr bwMode="auto">
          <a:xfrm>
            <a:off x="7508875" y="1430338"/>
            <a:ext cx="468313"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S</a:t>
            </a:r>
            <a:endParaRPr lang="de-DE" sz="1800" b="0">
              <a:latin typeface="Tahoma" pitchFamily="34" charset="0"/>
            </a:endParaRPr>
          </a:p>
          <a:p>
            <a:pPr algn="ctr" eaLnBrk="0" hangingPunct="0"/>
            <a:r>
              <a:rPr lang="de-DE" sz="900" b="0">
                <a:latin typeface="Tahoma" pitchFamily="34" charset="0"/>
              </a:rPr>
              <a:t>16 </a:t>
            </a:r>
            <a:r>
              <a:rPr lang="de-DE" sz="1000" b="0">
                <a:latin typeface="Tahoma" pitchFamily="34" charset="0"/>
              </a:rPr>
              <a:t>     </a:t>
            </a:r>
          </a:p>
        </p:txBody>
      </p:sp>
      <p:sp>
        <p:nvSpPr>
          <p:cNvPr id="19524" name="Rectangle 68"/>
          <p:cNvSpPr>
            <a:spLocks noChangeArrowheads="1"/>
          </p:cNvSpPr>
          <p:nvPr/>
        </p:nvSpPr>
        <p:spPr bwMode="auto">
          <a:xfrm>
            <a:off x="7015163" y="1430338"/>
            <a:ext cx="468312"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P</a:t>
            </a:r>
            <a:endParaRPr lang="de-DE" sz="1800" b="0">
              <a:latin typeface="Tahoma" pitchFamily="34" charset="0"/>
            </a:endParaRPr>
          </a:p>
          <a:p>
            <a:pPr algn="ctr" eaLnBrk="0" hangingPunct="0"/>
            <a:r>
              <a:rPr lang="de-DE" sz="900" b="0">
                <a:latin typeface="Tahoma" pitchFamily="34" charset="0"/>
              </a:rPr>
              <a:t>15 </a:t>
            </a:r>
            <a:r>
              <a:rPr lang="de-DE" sz="1000" b="0">
                <a:latin typeface="Tahoma" pitchFamily="34" charset="0"/>
              </a:rPr>
              <a:t>     </a:t>
            </a:r>
          </a:p>
        </p:txBody>
      </p:sp>
      <p:sp>
        <p:nvSpPr>
          <p:cNvPr id="19525" name="Rectangle 69"/>
          <p:cNvSpPr>
            <a:spLocks noChangeArrowheads="1"/>
          </p:cNvSpPr>
          <p:nvPr/>
        </p:nvSpPr>
        <p:spPr bwMode="auto">
          <a:xfrm>
            <a:off x="6521450" y="1430338"/>
            <a:ext cx="468313"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Si</a:t>
            </a:r>
            <a:endParaRPr lang="de-DE" sz="1800" b="0">
              <a:latin typeface="Tahoma" pitchFamily="34" charset="0"/>
            </a:endParaRPr>
          </a:p>
          <a:p>
            <a:pPr algn="ctr" eaLnBrk="0" hangingPunct="0"/>
            <a:r>
              <a:rPr lang="de-DE" sz="900" b="0">
                <a:latin typeface="Tahoma" pitchFamily="34" charset="0"/>
              </a:rPr>
              <a:t>14</a:t>
            </a:r>
            <a:r>
              <a:rPr lang="de-DE" sz="1000" b="0">
                <a:latin typeface="Tahoma" pitchFamily="34" charset="0"/>
              </a:rPr>
              <a:t>     </a:t>
            </a:r>
          </a:p>
        </p:txBody>
      </p:sp>
      <p:sp>
        <p:nvSpPr>
          <p:cNvPr id="19526" name="Rectangle 70"/>
          <p:cNvSpPr>
            <a:spLocks noChangeArrowheads="1"/>
          </p:cNvSpPr>
          <p:nvPr/>
        </p:nvSpPr>
        <p:spPr bwMode="auto">
          <a:xfrm>
            <a:off x="6029325" y="1430338"/>
            <a:ext cx="468313"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Al</a:t>
            </a:r>
            <a:endParaRPr lang="de-DE" sz="1800" b="0">
              <a:latin typeface="Tahoma" pitchFamily="34" charset="0"/>
            </a:endParaRPr>
          </a:p>
          <a:p>
            <a:pPr algn="ctr" eaLnBrk="0" hangingPunct="0"/>
            <a:r>
              <a:rPr lang="de-DE" sz="900" b="0">
                <a:latin typeface="Tahoma" pitchFamily="34" charset="0"/>
              </a:rPr>
              <a:t>13 </a:t>
            </a:r>
            <a:r>
              <a:rPr lang="de-DE" sz="1000" b="0">
                <a:latin typeface="Tahoma" pitchFamily="34" charset="0"/>
              </a:rPr>
              <a:t>     </a:t>
            </a:r>
          </a:p>
        </p:txBody>
      </p:sp>
      <p:sp>
        <p:nvSpPr>
          <p:cNvPr id="19527" name="Rectangle 71"/>
          <p:cNvSpPr>
            <a:spLocks noChangeArrowheads="1"/>
          </p:cNvSpPr>
          <p:nvPr/>
        </p:nvSpPr>
        <p:spPr bwMode="auto">
          <a:xfrm>
            <a:off x="8494713" y="833438"/>
            <a:ext cx="468312"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Ne</a:t>
            </a:r>
            <a:endParaRPr lang="de-DE" sz="1800" b="0">
              <a:latin typeface="Tahoma" pitchFamily="34" charset="0"/>
            </a:endParaRPr>
          </a:p>
          <a:p>
            <a:pPr algn="ctr" eaLnBrk="0" hangingPunct="0"/>
            <a:r>
              <a:rPr lang="de-DE" sz="900" b="0">
                <a:latin typeface="Tahoma" pitchFamily="34" charset="0"/>
              </a:rPr>
              <a:t>10 </a:t>
            </a:r>
            <a:r>
              <a:rPr lang="de-DE" sz="1000" b="0">
                <a:latin typeface="Tahoma" pitchFamily="34" charset="0"/>
              </a:rPr>
              <a:t>     </a:t>
            </a:r>
          </a:p>
        </p:txBody>
      </p:sp>
      <p:sp>
        <p:nvSpPr>
          <p:cNvPr id="19528" name="Rectangle 72"/>
          <p:cNvSpPr>
            <a:spLocks noChangeArrowheads="1"/>
          </p:cNvSpPr>
          <p:nvPr/>
        </p:nvSpPr>
        <p:spPr bwMode="auto">
          <a:xfrm>
            <a:off x="8004175" y="839788"/>
            <a:ext cx="468313" cy="568325"/>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F</a:t>
            </a:r>
            <a:endParaRPr lang="de-DE" sz="1800" b="0">
              <a:latin typeface="Tahoma" pitchFamily="34" charset="0"/>
            </a:endParaRPr>
          </a:p>
          <a:p>
            <a:pPr algn="ctr" eaLnBrk="0" hangingPunct="0"/>
            <a:r>
              <a:rPr lang="de-DE" sz="900" b="0">
                <a:latin typeface="Tahoma" pitchFamily="34" charset="0"/>
              </a:rPr>
              <a:t>9 </a:t>
            </a:r>
            <a:r>
              <a:rPr lang="de-DE" sz="1000" b="0">
                <a:latin typeface="Tahoma" pitchFamily="34" charset="0"/>
              </a:rPr>
              <a:t>     </a:t>
            </a:r>
          </a:p>
        </p:txBody>
      </p:sp>
      <p:sp>
        <p:nvSpPr>
          <p:cNvPr id="19529" name="Rectangle 73"/>
          <p:cNvSpPr>
            <a:spLocks noChangeArrowheads="1"/>
          </p:cNvSpPr>
          <p:nvPr/>
        </p:nvSpPr>
        <p:spPr bwMode="auto">
          <a:xfrm>
            <a:off x="7508875" y="833438"/>
            <a:ext cx="468313"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O</a:t>
            </a:r>
            <a:endParaRPr lang="de-DE" sz="1800" b="0">
              <a:latin typeface="Tahoma" pitchFamily="34" charset="0"/>
            </a:endParaRPr>
          </a:p>
          <a:p>
            <a:pPr algn="ctr" eaLnBrk="0" hangingPunct="0"/>
            <a:r>
              <a:rPr lang="de-DE" sz="900" b="0">
                <a:latin typeface="Tahoma" pitchFamily="34" charset="0"/>
              </a:rPr>
              <a:t>8 </a:t>
            </a:r>
            <a:r>
              <a:rPr lang="de-DE" sz="1000" b="0">
                <a:latin typeface="Tahoma" pitchFamily="34" charset="0"/>
              </a:rPr>
              <a:t>     </a:t>
            </a:r>
          </a:p>
        </p:txBody>
      </p:sp>
      <p:sp>
        <p:nvSpPr>
          <p:cNvPr id="19530" name="Rectangle 74"/>
          <p:cNvSpPr>
            <a:spLocks noChangeArrowheads="1"/>
          </p:cNvSpPr>
          <p:nvPr/>
        </p:nvSpPr>
        <p:spPr bwMode="auto">
          <a:xfrm>
            <a:off x="7015163" y="833438"/>
            <a:ext cx="468312"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N</a:t>
            </a:r>
            <a:endParaRPr lang="de-DE" sz="1800" b="0">
              <a:solidFill>
                <a:schemeClr val="bg1"/>
              </a:solidFill>
              <a:latin typeface="Tahoma" pitchFamily="34" charset="0"/>
            </a:endParaRPr>
          </a:p>
          <a:p>
            <a:pPr algn="ctr" eaLnBrk="0" hangingPunct="0"/>
            <a:r>
              <a:rPr lang="de-DE" sz="900" b="0">
                <a:latin typeface="Tahoma" pitchFamily="34" charset="0"/>
              </a:rPr>
              <a:t>7</a:t>
            </a:r>
            <a:r>
              <a:rPr lang="de-DE" sz="1200" b="0">
                <a:solidFill>
                  <a:schemeClr val="bg1"/>
                </a:solidFill>
                <a:latin typeface="Tahoma" pitchFamily="34" charset="0"/>
              </a:rPr>
              <a:t> </a:t>
            </a:r>
            <a:r>
              <a:rPr lang="de-DE" sz="1000" b="0">
                <a:solidFill>
                  <a:schemeClr val="bg1"/>
                </a:solidFill>
                <a:latin typeface="Tahoma" pitchFamily="34" charset="0"/>
              </a:rPr>
              <a:t>    </a:t>
            </a:r>
            <a:endParaRPr lang="de-DE" sz="1000" b="0">
              <a:latin typeface="Tahoma" pitchFamily="34" charset="0"/>
            </a:endParaRPr>
          </a:p>
        </p:txBody>
      </p:sp>
      <p:sp>
        <p:nvSpPr>
          <p:cNvPr id="19531" name="Rectangle 75"/>
          <p:cNvSpPr>
            <a:spLocks noChangeArrowheads="1"/>
          </p:cNvSpPr>
          <p:nvPr/>
        </p:nvSpPr>
        <p:spPr bwMode="auto">
          <a:xfrm>
            <a:off x="6521450" y="833438"/>
            <a:ext cx="468313"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C</a:t>
            </a:r>
            <a:endParaRPr lang="de-DE" sz="1800" b="0">
              <a:latin typeface="Tahoma" pitchFamily="34" charset="0"/>
            </a:endParaRPr>
          </a:p>
          <a:p>
            <a:pPr algn="ctr" eaLnBrk="0" hangingPunct="0"/>
            <a:r>
              <a:rPr lang="de-DE" sz="900" b="0">
                <a:latin typeface="Tahoma" pitchFamily="34" charset="0"/>
              </a:rPr>
              <a:t>6 </a:t>
            </a:r>
            <a:r>
              <a:rPr lang="de-DE" sz="1000" b="0">
                <a:latin typeface="Tahoma" pitchFamily="34" charset="0"/>
              </a:rPr>
              <a:t>     </a:t>
            </a:r>
          </a:p>
        </p:txBody>
      </p:sp>
      <p:sp>
        <p:nvSpPr>
          <p:cNvPr id="19532" name="Rectangle 76"/>
          <p:cNvSpPr>
            <a:spLocks noChangeArrowheads="1"/>
          </p:cNvSpPr>
          <p:nvPr/>
        </p:nvSpPr>
        <p:spPr bwMode="auto">
          <a:xfrm>
            <a:off x="6029325" y="833438"/>
            <a:ext cx="468313" cy="566737"/>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B</a:t>
            </a:r>
            <a:endParaRPr lang="de-DE" sz="1800" b="0">
              <a:latin typeface="Tahoma" pitchFamily="34" charset="0"/>
            </a:endParaRPr>
          </a:p>
          <a:p>
            <a:pPr algn="ctr" eaLnBrk="0" hangingPunct="0"/>
            <a:r>
              <a:rPr lang="de-DE" sz="900" b="0">
                <a:latin typeface="Tahoma" pitchFamily="34" charset="0"/>
              </a:rPr>
              <a:t>5 </a:t>
            </a:r>
            <a:r>
              <a:rPr lang="de-DE" sz="1000" b="0">
                <a:latin typeface="Tahoma" pitchFamily="34" charset="0"/>
              </a:rPr>
              <a:t>     </a:t>
            </a:r>
          </a:p>
        </p:txBody>
      </p:sp>
      <p:sp>
        <p:nvSpPr>
          <p:cNvPr id="19533" name="Rectangle 77"/>
          <p:cNvSpPr>
            <a:spLocks noChangeArrowheads="1"/>
          </p:cNvSpPr>
          <p:nvPr/>
        </p:nvSpPr>
        <p:spPr bwMode="auto">
          <a:xfrm>
            <a:off x="8494713" y="228600"/>
            <a:ext cx="468312" cy="566738"/>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a:latin typeface="Tahoma" pitchFamily="34" charset="0"/>
              </a:rPr>
              <a:t>He</a:t>
            </a:r>
          </a:p>
          <a:p>
            <a:pPr algn="ctr" eaLnBrk="0" hangingPunct="0"/>
            <a:r>
              <a:rPr lang="de-DE" sz="900" b="0">
                <a:latin typeface="Tahoma" pitchFamily="34" charset="0"/>
              </a:rPr>
              <a:t>2</a:t>
            </a:r>
            <a:endParaRPr lang="de-DE" sz="1400">
              <a:latin typeface="Tahoma" pitchFamily="34" charset="0"/>
            </a:endParaRPr>
          </a:p>
        </p:txBody>
      </p:sp>
      <p:sp>
        <p:nvSpPr>
          <p:cNvPr id="19534" name="Rectangle 78"/>
          <p:cNvSpPr>
            <a:spLocks noChangeArrowheads="1"/>
          </p:cNvSpPr>
          <p:nvPr/>
        </p:nvSpPr>
        <p:spPr bwMode="auto">
          <a:xfrm>
            <a:off x="3074988" y="2616200"/>
            <a:ext cx="466725" cy="566738"/>
          </a:xfrm>
          <a:prstGeom prst="rect">
            <a:avLst/>
          </a:prstGeom>
          <a:solidFill>
            <a:schemeClr val="bg1"/>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endParaRPr lang="de-DE" sz="1000" b="0">
              <a:latin typeface="Tahoma" pitchFamily="34" charset="0"/>
            </a:endParaRPr>
          </a:p>
        </p:txBody>
      </p:sp>
      <p:sp>
        <p:nvSpPr>
          <p:cNvPr id="19535" name="Rectangle 79"/>
          <p:cNvSpPr>
            <a:spLocks noChangeArrowheads="1"/>
          </p:cNvSpPr>
          <p:nvPr/>
        </p:nvSpPr>
        <p:spPr bwMode="auto">
          <a:xfrm>
            <a:off x="7999413" y="3227388"/>
            <a:ext cx="466725" cy="566737"/>
          </a:xfrm>
          <a:prstGeom prst="rect">
            <a:avLst/>
          </a:prstGeom>
          <a:solidFill>
            <a:schemeClr val="bg1"/>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endParaRPr lang="de-DE" sz="1000" b="0">
              <a:latin typeface="Tahoma" pitchFamily="34" charset="0"/>
            </a:endParaRPr>
          </a:p>
        </p:txBody>
      </p:sp>
      <p:sp>
        <p:nvSpPr>
          <p:cNvPr id="19536" name="Rectangle 80"/>
          <p:cNvSpPr>
            <a:spLocks noChangeArrowheads="1"/>
          </p:cNvSpPr>
          <p:nvPr/>
        </p:nvSpPr>
        <p:spPr bwMode="auto">
          <a:xfrm>
            <a:off x="152400" y="3797300"/>
            <a:ext cx="466725" cy="566738"/>
          </a:xfrm>
          <a:prstGeom prst="rect">
            <a:avLst/>
          </a:prstGeom>
          <a:solidFill>
            <a:schemeClr val="bg1"/>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endParaRPr lang="de-DE" sz="1000" b="0">
              <a:latin typeface="Tahoma" pitchFamily="34" charset="0"/>
            </a:endParaRPr>
          </a:p>
        </p:txBody>
      </p:sp>
      <p:sp>
        <p:nvSpPr>
          <p:cNvPr id="1223775" name="Rectangle 95"/>
          <p:cNvSpPr>
            <a:spLocks noChangeArrowheads="1"/>
          </p:cNvSpPr>
          <p:nvPr/>
        </p:nvSpPr>
        <p:spPr bwMode="auto">
          <a:xfrm>
            <a:off x="3657600" y="5114925"/>
            <a:ext cx="465138" cy="649288"/>
          </a:xfrm>
          <a:prstGeom prst="rect">
            <a:avLst/>
          </a:prstGeom>
          <a:solidFill>
            <a:schemeClr val="folHlink"/>
          </a:solidFill>
          <a:ln w="9525">
            <a:solidFill>
              <a:schemeClr val="tx1"/>
            </a:solidFill>
            <a:miter lim="800000"/>
            <a:headEnd/>
            <a:tailEnd/>
          </a:ln>
          <a:effectLst>
            <a:prstShdw prst="shdw17" dist="17961" dir="2700000">
              <a:schemeClr val="tx1">
                <a:gamma/>
                <a:shade val="60000"/>
                <a:invGamma/>
              </a:schemeClr>
            </a:prstShdw>
          </a:effectLst>
        </p:spPr>
        <p:txBody>
          <a:bodyPr wrap="none" anchor="ctr"/>
          <a:lstStyle/>
          <a:p>
            <a:pPr algn="ctr" eaLnBrk="0" hangingPunct="0">
              <a:defRPr/>
            </a:pPr>
            <a:r>
              <a:rPr lang="de-DE" sz="1400">
                <a:latin typeface="Tahoma" pitchFamily="34" charset="0"/>
              </a:rPr>
              <a:t>Sm</a:t>
            </a:r>
            <a:endParaRPr lang="de-DE" sz="1800" b="0">
              <a:latin typeface="Tahoma" pitchFamily="34" charset="0"/>
            </a:endParaRPr>
          </a:p>
          <a:p>
            <a:pPr algn="ctr" eaLnBrk="0" hangingPunct="0">
              <a:defRPr/>
            </a:pPr>
            <a:r>
              <a:rPr lang="de-DE" sz="900" b="0">
                <a:latin typeface="Tahoma" pitchFamily="34" charset="0"/>
              </a:rPr>
              <a:t>62 </a:t>
            </a:r>
            <a:r>
              <a:rPr lang="de-DE" sz="1000" b="0">
                <a:latin typeface="Tahoma" pitchFamily="34" charset="0"/>
              </a:rPr>
              <a:t>     </a:t>
            </a:r>
          </a:p>
        </p:txBody>
      </p:sp>
      <p:sp>
        <p:nvSpPr>
          <p:cNvPr id="1223776" name="Rectangle 96"/>
          <p:cNvSpPr>
            <a:spLocks noChangeArrowheads="1"/>
          </p:cNvSpPr>
          <p:nvPr/>
        </p:nvSpPr>
        <p:spPr bwMode="auto">
          <a:xfrm>
            <a:off x="1706563" y="5114925"/>
            <a:ext cx="463550" cy="649288"/>
          </a:xfrm>
          <a:prstGeom prst="rect">
            <a:avLst/>
          </a:prstGeom>
          <a:solidFill>
            <a:schemeClr val="folHlink"/>
          </a:solidFill>
          <a:ln w="9525">
            <a:solidFill>
              <a:schemeClr val="tx1"/>
            </a:solidFill>
            <a:miter lim="800000"/>
            <a:headEnd/>
            <a:tailEnd/>
          </a:ln>
          <a:effectLst>
            <a:prstShdw prst="shdw17" dist="17961" dir="2700000">
              <a:schemeClr val="tx1">
                <a:gamma/>
                <a:shade val="60000"/>
                <a:invGamma/>
              </a:schemeClr>
            </a:prstShdw>
          </a:effectLst>
        </p:spPr>
        <p:txBody>
          <a:bodyPr wrap="none" anchor="ctr"/>
          <a:lstStyle/>
          <a:p>
            <a:pPr algn="ctr" eaLnBrk="0" hangingPunct="0">
              <a:defRPr/>
            </a:pPr>
            <a:r>
              <a:rPr lang="de-DE" sz="1400">
                <a:latin typeface="Tahoma" pitchFamily="34" charset="0"/>
              </a:rPr>
              <a:t>Ce</a:t>
            </a:r>
            <a:endParaRPr lang="de-DE" sz="1800" b="0">
              <a:latin typeface="Tahoma" pitchFamily="34" charset="0"/>
            </a:endParaRPr>
          </a:p>
          <a:p>
            <a:pPr algn="ctr" eaLnBrk="0" hangingPunct="0">
              <a:defRPr/>
            </a:pPr>
            <a:r>
              <a:rPr lang="de-DE" sz="900" b="0">
                <a:latin typeface="Tahoma" pitchFamily="34" charset="0"/>
              </a:rPr>
              <a:t>58 </a:t>
            </a:r>
            <a:r>
              <a:rPr lang="de-DE" sz="1000" b="0">
                <a:latin typeface="Tahoma" pitchFamily="34" charset="0"/>
              </a:rPr>
              <a:t>     </a:t>
            </a:r>
          </a:p>
        </p:txBody>
      </p:sp>
      <p:sp>
        <p:nvSpPr>
          <p:cNvPr id="1223777" name="Rectangle 97"/>
          <p:cNvSpPr>
            <a:spLocks noChangeArrowheads="1"/>
          </p:cNvSpPr>
          <p:nvPr/>
        </p:nvSpPr>
        <p:spPr bwMode="auto">
          <a:xfrm>
            <a:off x="7559675" y="5114925"/>
            <a:ext cx="465138" cy="649288"/>
          </a:xfrm>
          <a:prstGeom prst="rect">
            <a:avLst/>
          </a:prstGeom>
          <a:solidFill>
            <a:schemeClr val="folHlink"/>
          </a:solidFill>
          <a:ln w="9525">
            <a:solidFill>
              <a:schemeClr val="tx1"/>
            </a:solidFill>
            <a:miter lim="800000"/>
            <a:headEnd/>
            <a:tailEnd/>
          </a:ln>
          <a:effectLst>
            <a:prstShdw prst="shdw17" dist="17961" dir="2700000">
              <a:schemeClr val="tx1">
                <a:gamma/>
                <a:shade val="60000"/>
                <a:invGamma/>
              </a:schemeClr>
            </a:prstShdw>
          </a:effectLst>
        </p:spPr>
        <p:txBody>
          <a:bodyPr wrap="none" anchor="ctr"/>
          <a:lstStyle/>
          <a:p>
            <a:pPr algn="ctr" eaLnBrk="0" hangingPunct="0">
              <a:defRPr/>
            </a:pPr>
            <a:r>
              <a:rPr lang="de-DE" sz="1400">
                <a:latin typeface="Tahoma" pitchFamily="34" charset="0"/>
              </a:rPr>
              <a:t>Yb</a:t>
            </a:r>
            <a:endParaRPr lang="de-DE" sz="1800" b="0">
              <a:latin typeface="Tahoma" pitchFamily="34" charset="0"/>
            </a:endParaRPr>
          </a:p>
          <a:p>
            <a:pPr algn="ctr" eaLnBrk="0" hangingPunct="0">
              <a:defRPr/>
            </a:pPr>
            <a:r>
              <a:rPr lang="de-DE" sz="900" b="0">
                <a:latin typeface="Tahoma" pitchFamily="34" charset="0"/>
              </a:rPr>
              <a:t>70 </a:t>
            </a:r>
            <a:r>
              <a:rPr lang="de-DE" sz="1000" b="0">
                <a:latin typeface="Tahoma" pitchFamily="34" charset="0"/>
              </a:rPr>
              <a:t>     </a:t>
            </a:r>
          </a:p>
        </p:txBody>
      </p:sp>
      <p:sp>
        <p:nvSpPr>
          <p:cNvPr id="1223778" name="Rectangle 98"/>
          <p:cNvSpPr>
            <a:spLocks noChangeArrowheads="1"/>
          </p:cNvSpPr>
          <p:nvPr/>
        </p:nvSpPr>
        <p:spPr bwMode="auto">
          <a:xfrm>
            <a:off x="7072313" y="5114925"/>
            <a:ext cx="465137" cy="649288"/>
          </a:xfrm>
          <a:prstGeom prst="rect">
            <a:avLst/>
          </a:prstGeom>
          <a:solidFill>
            <a:schemeClr val="folHlink"/>
          </a:solidFill>
          <a:ln w="9525">
            <a:solidFill>
              <a:schemeClr val="tx1"/>
            </a:solidFill>
            <a:miter lim="800000"/>
            <a:headEnd/>
            <a:tailEnd/>
          </a:ln>
          <a:effectLst>
            <a:prstShdw prst="shdw17" dist="17961" dir="2700000">
              <a:schemeClr val="tx1">
                <a:gamma/>
                <a:shade val="60000"/>
                <a:invGamma/>
              </a:schemeClr>
            </a:prstShdw>
          </a:effectLst>
        </p:spPr>
        <p:txBody>
          <a:bodyPr wrap="none" anchor="ctr"/>
          <a:lstStyle/>
          <a:p>
            <a:pPr algn="ctr" eaLnBrk="0" hangingPunct="0">
              <a:defRPr/>
            </a:pPr>
            <a:r>
              <a:rPr lang="de-DE" sz="1400">
                <a:latin typeface="Tahoma" pitchFamily="34" charset="0"/>
              </a:rPr>
              <a:t>Tm</a:t>
            </a:r>
            <a:endParaRPr lang="de-DE" sz="1800" b="0">
              <a:latin typeface="Tahoma" pitchFamily="34" charset="0"/>
            </a:endParaRPr>
          </a:p>
          <a:p>
            <a:pPr algn="ctr" eaLnBrk="0" hangingPunct="0">
              <a:defRPr/>
            </a:pPr>
            <a:r>
              <a:rPr lang="de-DE" sz="900" b="0">
                <a:latin typeface="Tahoma" pitchFamily="34" charset="0"/>
              </a:rPr>
              <a:t>69 </a:t>
            </a:r>
            <a:r>
              <a:rPr lang="de-DE" sz="1000" b="0">
                <a:latin typeface="Tahoma" pitchFamily="34" charset="0"/>
              </a:rPr>
              <a:t>     </a:t>
            </a:r>
          </a:p>
        </p:txBody>
      </p:sp>
      <p:sp>
        <p:nvSpPr>
          <p:cNvPr id="1223779" name="Rectangle 99"/>
          <p:cNvSpPr>
            <a:spLocks noChangeArrowheads="1"/>
          </p:cNvSpPr>
          <p:nvPr/>
        </p:nvSpPr>
        <p:spPr bwMode="auto">
          <a:xfrm>
            <a:off x="6580188" y="5114925"/>
            <a:ext cx="463550" cy="649288"/>
          </a:xfrm>
          <a:prstGeom prst="rect">
            <a:avLst/>
          </a:prstGeom>
          <a:solidFill>
            <a:schemeClr val="folHlink"/>
          </a:solidFill>
          <a:ln w="9525">
            <a:solidFill>
              <a:schemeClr val="tx1"/>
            </a:solidFill>
            <a:miter lim="800000"/>
            <a:headEnd/>
            <a:tailEnd/>
          </a:ln>
          <a:effectLst>
            <a:prstShdw prst="shdw17" dist="17961" dir="2700000">
              <a:schemeClr val="tx1">
                <a:gamma/>
                <a:shade val="60000"/>
                <a:invGamma/>
              </a:schemeClr>
            </a:prstShdw>
          </a:effectLst>
        </p:spPr>
        <p:txBody>
          <a:bodyPr wrap="none" anchor="ctr"/>
          <a:lstStyle/>
          <a:p>
            <a:pPr algn="ctr" eaLnBrk="0" hangingPunct="0">
              <a:defRPr/>
            </a:pPr>
            <a:r>
              <a:rPr lang="de-DE" sz="1400">
                <a:latin typeface="Tahoma" pitchFamily="34" charset="0"/>
              </a:rPr>
              <a:t>Er</a:t>
            </a:r>
            <a:endParaRPr lang="de-DE" sz="1800" b="0">
              <a:latin typeface="Tahoma" pitchFamily="34" charset="0"/>
            </a:endParaRPr>
          </a:p>
          <a:p>
            <a:pPr algn="ctr" eaLnBrk="0" hangingPunct="0">
              <a:defRPr/>
            </a:pPr>
            <a:r>
              <a:rPr lang="de-DE" sz="900" b="0">
                <a:latin typeface="Tahoma" pitchFamily="34" charset="0"/>
              </a:rPr>
              <a:t>68</a:t>
            </a:r>
            <a:r>
              <a:rPr lang="de-DE" sz="1000" b="0">
                <a:latin typeface="Tahoma" pitchFamily="34" charset="0"/>
              </a:rPr>
              <a:t>     </a:t>
            </a:r>
          </a:p>
        </p:txBody>
      </p:sp>
      <p:sp>
        <p:nvSpPr>
          <p:cNvPr id="1223780" name="Rectangle 100"/>
          <p:cNvSpPr>
            <a:spLocks noChangeArrowheads="1"/>
          </p:cNvSpPr>
          <p:nvPr/>
        </p:nvSpPr>
        <p:spPr bwMode="auto">
          <a:xfrm>
            <a:off x="6094413" y="5114925"/>
            <a:ext cx="463550" cy="649288"/>
          </a:xfrm>
          <a:prstGeom prst="rect">
            <a:avLst/>
          </a:prstGeom>
          <a:solidFill>
            <a:schemeClr val="folHlink"/>
          </a:solidFill>
          <a:ln w="9525">
            <a:solidFill>
              <a:schemeClr val="tx1"/>
            </a:solidFill>
            <a:miter lim="800000"/>
            <a:headEnd/>
            <a:tailEnd/>
          </a:ln>
          <a:effectLst>
            <a:prstShdw prst="shdw17" dist="17961" dir="2700000">
              <a:schemeClr val="tx1">
                <a:gamma/>
                <a:shade val="60000"/>
                <a:invGamma/>
              </a:schemeClr>
            </a:prstShdw>
          </a:effectLst>
        </p:spPr>
        <p:txBody>
          <a:bodyPr wrap="none" anchor="ctr"/>
          <a:lstStyle/>
          <a:p>
            <a:pPr algn="ctr" eaLnBrk="0" hangingPunct="0">
              <a:defRPr/>
            </a:pPr>
            <a:r>
              <a:rPr lang="de-DE" sz="1400">
                <a:latin typeface="Tahoma" pitchFamily="34" charset="0"/>
              </a:rPr>
              <a:t>Ho</a:t>
            </a:r>
            <a:endParaRPr lang="de-DE" sz="1800" b="0">
              <a:latin typeface="Tahoma" pitchFamily="34" charset="0"/>
            </a:endParaRPr>
          </a:p>
          <a:p>
            <a:pPr algn="ctr" eaLnBrk="0" hangingPunct="0">
              <a:defRPr/>
            </a:pPr>
            <a:r>
              <a:rPr lang="de-DE" sz="900" b="0">
                <a:latin typeface="Tahoma" pitchFamily="34" charset="0"/>
              </a:rPr>
              <a:t>67 </a:t>
            </a:r>
            <a:r>
              <a:rPr lang="de-DE" sz="1000" b="0">
                <a:latin typeface="Tahoma" pitchFamily="34" charset="0"/>
              </a:rPr>
              <a:t>     </a:t>
            </a:r>
          </a:p>
        </p:txBody>
      </p:sp>
      <p:sp>
        <p:nvSpPr>
          <p:cNvPr id="1223781" name="Rectangle 101"/>
          <p:cNvSpPr>
            <a:spLocks noChangeArrowheads="1"/>
          </p:cNvSpPr>
          <p:nvPr/>
        </p:nvSpPr>
        <p:spPr bwMode="auto">
          <a:xfrm>
            <a:off x="2192338" y="5114925"/>
            <a:ext cx="463550" cy="649288"/>
          </a:xfrm>
          <a:prstGeom prst="rect">
            <a:avLst/>
          </a:prstGeom>
          <a:solidFill>
            <a:schemeClr val="folHlink"/>
          </a:solidFill>
          <a:ln w="9525">
            <a:solidFill>
              <a:schemeClr val="tx1"/>
            </a:solidFill>
            <a:miter lim="800000"/>
            <a:headEnd/>
            <a:tailEnd/>
          </a:ln>
          <a:effectLst>
            <a:prstShdw prst="shdw17" dist="17961" dir="2700000">
              <a:schemeClr val="tx1">
                <a:gamma/>
                <a:shade val="60000"/>
                <a:invGamma/>
              </a:schemeClr>
            </a:prstShdw>
          </a:effectLst>
        </p:spPr>
        <p:txBody>
          <a:bodyPr wrap="none" anchor="ctr"/>
          <a:lstStyle/>
          <a:p>
            <a:pPr algn="ctr" eaLnBrk="0" hangingPunct="0">
              <a:defRPr/>
            </a:pPr>
            <a:r>
              <a:rPr lang="de-DE" sz="1400" dirty="0">
                <a:latin typeface="Tahoma" pitchFamily="34" charset="0"/>
              </a:rPr>
              <a:t>Pr</a:t>
            </a:r>
            <a:endParaRPr lang="de-DE" sz="1800" b="0" dirty="0">
              <a:latin typeface="Tahoma" pitchFamily="34" charset="0"/>
            </a:endParaRPr>
          </a:p>
          <a:p>
            <a:pPr algn="ctr" eaLnBrk="0" hangingPunct="0">
              <a:defRPr/>
            </a:pPr>
            <a:r>
              <a:rPr lang="de-DE" sz="900" b="0" dirty="0">
                <a:latin typeface="Tahoma" pitchFamily="34" charset="0"/>
              </a:rPr>
              <a:t>59 </a:t>
            </a:r>
            <a:r>
              <a:rPr lang="de-DE" sz="1000" b="0" dirty="0">
                <a:latin typeface="Tahoma" pitchFamily="34" charset="0"/>
              </a:rPr>
              <a:t>     </a:t>
            </a:r>
          </a:p>
        </p:txBody>
      </p:sp>
      <p:sp>
        <p:nvSpPr>
          <p:cNvPr id="1223782" name="Rectangle 102"/>
          <p:cNvSpPr>
            <a:spLocks noChangeArrowheads="1"/>
          </p:cNvSpPr>
          <p:nvPr/>
        </p:nvSpPr>
        <p:spPr bwMode="auto">
          <a:xfrm>
            <a:off x="5113338" y="5114925"/>
            <a:ext cx="460375" cy="649288"/>
          </a:xfrm>
          <a:prstGeom prst="rect">
            <a:avLst/>
          </a:prstGeom>
          <a:solidFill>
            <a:schemeClr val="folHlink"/>
          </a:solidFill>
          <a:ln w="9525">
            <a:solidFill>
              <a:schemeClr val="tx1"/>
            </a:solidFill>
            <a:miter lim="800000"/>
            <a:headEnd/>
            <a:tailEnd/>
          </a:ln>
          <a:effectLst>
            <a:prstShdw prst="shdw17" dist="17961" dir="2700000">
              <a:schemeClr val="tx1">
                <a:gamma/>
                <a:shade val="60000"/>
                <a:invGamma/>
              </a:schemeClr>
            </a:prstShdw>
          </a:effectLst>
        </p:spPr>
        <p:txBody>
          <a:bodyPr wrap="none" anchor="ctr"/>
          <a:lstStyle/>
          <a:p>
            <a:pPr algn="ctr" eaLnBrk="0" hangingPunct="0">
              <a:defRPr/>
            </a:pPr>
            <a:r>
              <a:rPr lang="de-DE" sz="1400">
                <a:latin typeface="Tahoma" pitchFamily="34" charset="0"/>
              </a:rPr>
              <a:t>Tb</a:t>
            </a:r>
            <a:endParaRPr lang="de-DE" sz="1800" b="0">
              <a:latin typeface="Tahoma" pitchFamily="34" charset="0"/>
            </a:endParaRPr>
          </a:p>
          <a:p>
            <a:pPr algn="ctr" eaLnBrk="0" hangingPunct="0">
              <a:defRPr/>
            </a:pPr>
            <a:r>
              <a:rPr lang="de-DE" sz="900" b="0">
                <a:latin typeface="Tahoma" pitchFamily="34" charset="0"/>
              </a:rPr>
              <a:t>65</a:t>
            </a:r>
            <a:r>
              <a:rPr lang="de-DE" sz="1000" b="0">
                <a:latin typeface="Tahoma" pitchFamily="34" charset="0"/>
              </a:rPr>
              <a:t>    </a:t>
            </a:r>
          </a:p>
        </p:txBody>
      </p:sp>
      <p:sp>
        <p:nvSpPr>
          <p:cNvPr id="1223783" name="Rectangle 103"/>
          <p:cNvSpPr>
            <a:spLocks noChangeArrowheads="1"/>
          </p:cNvSpPr>
          <p:nvPr/>
        </p:nvSpPr>
        <p:spPr bwMode="auto">
          <a:xfrm>
            <a:off x="5602288" y="5114925"/>
            <a:ext cx="465137" cy="649288"/>
          </a:xfrm>
          <a:prstGeom prst="rect">
            <a:avLst/>
          </a:prstGeom>
          <a:solidFill>
            <a:schemeClr val="folHlink"/>
          </a:solidFill>
          <a:ln w="9525">
            <a:solidFill>
              <a:schemeClr val="tx1"/>
            </a:solidFill>
            <a:miter lim="800000"/>
            <a:headEnd/>
            <a:tailEnd/>
          </a:ln>
          <a:effectLst>
            <a:prstShdw prst="shdw17" dist="17961" dir="2700000">
              <a:schemeClr val="tx1">
                <a:gamma/>
                <a:shade val="60000"/>
                <a:invGamma/>
              </a:schemeClr>
            </a:prstShdw>
          </a:effectLst>
        </p:spPr>
        <p:txBody>
          <a:bodyPr wrap="none" anchor="ctr"/>
          <a:lstStyle/>
          <a:p>
            <a:pPr algn="ctr" eaLnBrk="0" hangingPunct="0">
              <a:defRPr/>
            </a:pPr>
            <a:r>
              <a:rPr lang="de-DE" sz="1400">
                <a:latin typeface="Tahoma" pitchFamily="34" charset="0"/>
              </a:rPr>
              <a:t>Dy</a:t>
            </a:r>
            <a:endParaRPr lang="de-DE" sz="1800" b="0">
              <a:latin typeface="Tahoma" pitchFamily="34" charset="0"/>
            </a:endParaRPr>
          </a:p>
          <a:p>
            <a:pPr algn="ctr" eaLnBrk="0" hangingPunct="0">
              <a:defRPr/>
            </a:pPr>
            <a:r>
              <a:rPr lang="de-DE" sz="900" b="0">
                <a:latin typeface="Tahoma" pitchFamily="34" charset="0"/>
              </a:rPr>
              <a:t>66 </a:t>
            </a:r>
            <a:r>
              <a:rPr lang="de-DE" sz="1000" b="0">
                <a:latin typeface="Tahoma" pitchFamily="34" charset="0"/>
              </a:rPr>
              <a:t>     </a:t>
            </a:r>
          </a:p>
        </p:txBody>
      </p:sp>
      <p:sp>
        <p:nvSpPr>
          <p:cNvPr id="1223784" name="Rectangle 104"/>
          <p:cNvSpPr>
            <a:spLocks noChangeArrowheads="1"/>
          </p:cNvSpPr>
          <p:nvPr/>
        </p:nvSpPr>
        <p:spPr bwMode="auto">
          <a:xfrm>
            <a:off x="2674938" y="5114925"/>
            <a:ext cx="465137" cy="649288"/>
          </a:xfrm>
          <a:prstGeom prst="rect">
            <a:avLst/>
          </a:prstGeom>
          <a:solidFill>
            <a:schemeClr val="folHlink"/>
          </a:solidFill>
          <a:ln w="9525">
            <a:solidFill>
              <a:schemeClr val="tx1"/>
            </a:solidFill>
            <a:miter lim="800000"/>
            <a:headEnd/>
            <a:tailEnd/>
          </a:ln>
          <a:effectLst>
            <a:prstShdw prst="shdw17" dist="17961" dir="2700000">
              <a:schemeClr val="tx1">
                <a:gamma/>
                <a:shade val="60000"/>
                <a:invGamma/>
              </a:schemeClr>
            </a:prstShdw>
          </a:effectLst>
        </p:spPr>
        <p:txBody>
          <a:bodyPr wrap="none" anchor="ctr"/>
          <a:lstStyle/>
          <a:p>
            <a:pPr algn="ctr" eaLnBrk="0" hangingPunct="0">
              <a:defRPr/>
            </a:pPr>
            <a:r>
              <a:rPr lang="de-DE" sz="1400">
                <a:latin typeface="Tahoma" pitchFamily="34" charset="0"/>
              </a:rPr>
              <a:t>Nd</a:t>
            </a:r>
            <a:endParaRPr lang="de-DE" sz="1800" b="0">
              <a:latin typeface="Tahoma" pitchFamily="34" charset="0"/>
            </a:endParaRPr>
          </a:p>
          <a:p>
            <a:pPr algn="ctr" eaLnBrk="0" hangingPunct="0">
              <a:defRPr/>
            </a:pPr>
            <a:r>
              <a:rPr lang="de-DE" sz="900" b="0">
                <a:latin typeface="Tahoma" pitchFamily="34" charset="0"/>
              </a:rPr>
              <a:t>60 </a:t>
            </a:r>
            <a:r>
              <a:rPr lang="de-DE" sz="1000" b="0">
                <a:latin typeface="Tahoma" pitchFamily="34" charset="0"/>
              </a:rPr>
              <a:t>     </a:t>
            </a:r>
          </a:p>
        </p:txBody>
      </p:sp>
      <p:sp>
        <p:nvSpPr>
          <p:cNvPr id="1223785" name="Rectangle 105"/>
          <p:cNvSpPr>
            <a:spLocks noChangeArrowheads="1"/>
          </p:cNvSpPr>
          <p:nvPr/>
        </p:nvSpPr>
        <p:spPr bwMode="auto">
          <a:xfrm>
            <a:off x="4621213" y="5114925"/>
            <a:ext cx="463550" cy="649288"/>
          </a:xfrm>
          <a:prstGeom prst="rect">
            <a:avLst/>
          </a:prstGeom>
          <a:solidFill>
            <a:schemeClr val="folHlink"/>
          </a:solidFill>
          <a:ln w="9525">
            <a:solidFill>
              <a:schemeClr val="tx1"/>
            </a:solidFill>
            <a:miter lim="800000"/>
            <a:headEnd/>
            <a:tailEnd/>
          </a:ln>
          <a:effectLst>
            <a:prstShdw prst="shdw17" dist="17961" dir="2700000">
              <a:schemeClr val="tx1">
                <a:gamma/>
                <a:shade val="60000"/>
                <a:invGamma/>
              </a:schemeClr>
            </a:prstShdw>
          </a:effectLst>
        </p:spPr>
        <p:txBody>
          <a:bodyPr wrap="none" anchor="ctr"/>
          <a:lstStyle/>
          <a:p>
            <a:pPr algn="ctr" eaLnBrk="0" hangingPunct="0">
              <a:defRPr/>
            </a:pPr>
            <a:r>
              <a:rPr lang="de-DE" sz="1400">
                <a:latin typeface="Tahoma" pitchFamily="34" charset="0"/>
              </a:rPr>
              <a:t>Gd</a:t>
            </a:r>
            <a:endParaRPr lang="de-DE" sz="1800" b="0">
              <a:latin typeface="Tahoma" pitchFamily="34" charset="0"/>
            </a:endParaRPr>
          </a:p>
          <a:p>
            <a:pPr algn="ctr" eaLnBrk="0" hangingPunct="0">
              <a:defRPr/>
            </a:pPr>
            <a:r>
              <a:rPr lang="de-DE" sz="900" b="0">
                <a:latin typeface="Tahoma" pitchFamily="34" charset="0"/>
              </a:rPr>
              <a:t>64 </a:t>
            </a:r>
            <a:r>
              <a:rPr lang="de-DE" sz="1000" b="0">
                <a:latin typeface="Tahoma" pitchFamily="34" charset="0"/>
              </a:rPr>
              <a:t>     </a:t>
            </a:r>
          </a:p>
        </p:txBody>
      </p:sp>
      <p:sp>
        <p:nvSpPr>
          <p:cNvPr id="1223786" name="Rectangle 106"/>
          <p:cNvSpPr>
            <a:spLocks noChangeArrowheads="1"/>
          </p:cNvSpPr>
          <p:nvPr/>
        </p:nvSpPr>
        <p:spPr bwMode="auto">
          <a:xfrm>
            <a:off x="8040688" y="5114925"/>
            <a:ext cx="465137" cy="649288"/>
          </a:xfrm>
          <a:prstGeom prst="rect">
            <a:avLst/>
          </a:prstGeom>
          <a:solidFill>
            <a:schemeClr val="bg1"/>
          </a:solidFill>
          <a:ln w="9525">
            <a:solidFill>
              <a:schemeClr val="tx1"/>
            </a:solidFill>
            <a:miter lim="800000"/>
            <a:headEnd/>
            <a:tailEnd/>
          </a:ln>
          <a:effectLst>
            <a:prstShdw prst="shdw17" dist="17961" dir="2700000">
              <a:schemeClr val="tx1">
                <a:gamma/>
                <a:shade val="60000"/>
                <a:invGamma/>
              </a:schemeClr>
            </a:prstShdw>
          </a:effectLst>
        </p:spPr>
        <p:txBody>
          <a:bodyPr wrap="none" anchor="ctr"/>
          <a:lstStyle/>
          <a:p>
            <a:pPr algn="ctr" eaLnBrk="0" hangingPunct="0">
              <a:defRPr/>
            </a:pPr>
            <a:endParaRPr lang="de-DE" sz="1000" b="0" dirty="0">
              <a:latin typeface="Tahoma" pitchFamily="34" charset="0"/>
            </a:endParaRPr>
          </a:p>
        </p:txBody>
      </p:sp>
      <p:sp>
        <p:nvSpPr>
          <p:cNvPr id="1223788" name="Rectangle 108"/>
          <p:cNvSpPr>
            <a:spLocks noChangeArrowheads="1"/>
          </p:cNvSpPr>
          <p:nvPr/>
        </p:nvSpPr>
        <p:spPr bwMode="auto">
          <a:xfrm>
            <a:off x="4151313" y="5114925"/>
            <a:ext cx="465137" cy="649288"/>
          </a:xfrm>
          <a:prstGeom prst="rect">
            <a:avLst/>
          </a:prstGeom>
          <a:solidFill>
            <a:schemeClr val="folHlink"/>
          </a:solidFill>
          <a:ln w="9525">
            <a:solidFill>
              <a:schemeClr val="tx1"/>
            </a:solidFill>
            <a:miter lim="800000"/>
            <a:headEnd/>
            <a:tailEnd/>
          </a:ln>
          <a:effectLst>
            <a:prstShdw prst="shdw17" dist="17961" dir="2700000">
              <a:schemeClr val="tx1">
                <a:gamma/>
                <a:shade val="60000"/>
                <a:invGamma/>
              </a:schemeClr>
            </a:prstShdw>
          </a:effectLst>
        </p:spPr>
        <p:txBody>
          <a:bodyPr wrap="none" anchor="ctr"/>
          <a:lstStyle/>
          <a:p>
            <a:pPr algn="ctr" eaLnBrk="0" hangingPunct="0">
              <a:defRPr/>
            </a:pPr>
            <a:r>
              <a:rPr lang="de-DE" sz="1400">
                <a:latin typeface="Tahoma" pitchFamily="34" charset="0"/>
              </a:rPr>
              <a:t>Eu</a:t>
            </a:r>
            <a:endParaRPr lang="de-DE" sz="1800" b="0">
              <a:latin typeface="Tahoma" pitchFamily="34" charset="0"/>
            </a:endParaRPr>
          </a:p>
          <a:p>
            <a:pPr algn="ctr" eaLnBrk="0" hangingPunct="0">
              <a:defRPr/>
            </a:pPr>
            <a:r>
              <a:rPr lang="de-DE" sz="900" b="0">
                <a:latin typeface="Tahoma" pitchFamily="34" charset="0"/>
              </a:rPr>
              <a:t>63 </a:t>
            </a:r>
            <a:r>
              <a:rPr lang="de-DE" sz="1000" b="0">
                <a:latin typeface="Tahoma" pitchFamily="34" charset="0"/>
              </a:rPr>
              <a:t>     </a:t>
            </a:r>
          </a:p>
        </p:txBody>
      </p:sp>
      <p:grpSp>
        <p:nvGrpSpPr>
          <p:cNvPr id="2" name="Group 111"/>
          <p:cNvGrpSpPr>
            <a:grpSpLocks/>
          </p:cNvGrpSpPr>
          <p:nvPr/>
        </p:nvGrpSpPr>
        <p:grpSpPr bwMode="auto">
          <a:xfrm>
            <a:off x="1600200" y="3810000"/>
            <a:ext cx="1447800" cy="576072"/>
            <a:chOff x="1069" y="2719"/>
            <a:chExt cx="893" cy="228"/>
          </a:xfrm>
        </p:grpSpPr>
        <p:sp>
          <p:nvSpPr>
            <p:cNvPr id="19597" name="Rectangle 112"/>
            <p:cNvSpPr>
              <a:spLocks noChangeArrowheads="1"/>
            </p:cNvSpPr>
            <p:nvPr/>
          </p:nvSpPr>
          <p:spPr bwMode="auto">
            <a:xfrm>
              <a:off x="1675" y="2719"/>
              <a:ext cx="287" cy="228"/>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dirty="0">
                  <a:latin typeface="Tahoma" pitchFamily="34" charset="0"/>
                </a:rPr>
                <a:t>U</a:t>
              </a:r>
              <a:endParaRPr lang="de-DE" sz="1800" b="0" dirty="0">
                <a:latin typeface="Tahoma" pitchFamily="34" charset="0"/>
              </a:endParaRPr>
            </a:p>
            <a:p>
              <a:pPr algn="ctr" eaLnBrk="0" hangingPunct="0"/>
              <a:r>
                <a:rPr lang="de-DE" sz="900" b="0" dirty="0">
                  <a:latin typeface="Tahoma" pitchFamily="34" charset="0"/>
                </a:rPr>
                <a:t>92 </a:t>
              </a:r>
              <a:r>
                <a:rPr lang="de-DE" sz="1000" b="0" dirty="0">
                  <a:latin typeface="Tahoma" pitchFamily="34" charset="0"/>
                </a:rPr>
                <a:t>     </a:t>
              </a:r>
            </a:p>
          </p:txBody>
        </p:sp>
        <p:sp>
          <p:nvSpPr>
            <p:cNvPr id="19599" name="Rectangle 114"/>
            <p:cNvSpPr>
              <a:spLocks noChangeArrowheads="1"/>
            </p:cNvSpPr>
            <p:nvPr/>
          </p:nvSpPr>
          <p:spPr bwMode="auto">
            <a:xfrm>
              <a:off x="1069" y="2719"/>
              <a:ext cx="287" cy="228"/>
            </a:xfrm>
            <a:prstGeom prst="rect">
              <a:avLst/>
            </a:prstGeom>
            <a:solidFill>
              <a:schemeClr val="folHlink"/>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dirty="0">
                  <a:latin typeface="Tahoma" pitchFamily="34" charset="0"/>
                </a:rPr>
                <a:t>Th</a:t>
              </a:r>
              <a:endParaRPr lang="de-DE" sz="1800" b="0" dirty="0">
                <a:latin typeface="Tahoma" pitchFamily="34" charset="0"/>
              </a:endParaRPr>
            </a:p>
            <a:p>
              <a:pPr algn="ctr" eaLnBrk="0" hangingPunct="0"/>
              <a:r>
                <a:rPr lang="de-DE" sz="900" b="0" dirty="0">
                  <a:latin typeface="Tahoma" pitchFamily="34" charset="0"/>
                </a:rPr>
                <a:t>90 </a:t>
              </a:r>
              <a:r>
                <a:rPr lang="de-DE" sz="1000" b="0" dirty="0">
                  <a:latin typeface="Tahoma" pitchFamily="34" charset="0"/>
                </a:rPr>
                <a:t>     </a:t>
              </a:r>
            </a:p>
          </p:txBody>
        </p:sp>
      </p:grpSp>
      <p:sp>
        <p:nvSpPr>
          <p:cNvPr id="19577" name="Rectangle 60"/>
          <p:cNvSpPr>
            <a:spLocks noChangeArrowheads="1"/>
          </p:cNvSpPr>
          <p:nvPr/>
        </p:nvSpPr>
        <p:spPr bwMode="auto">
          <a:xfrm>
            <a:off x="5048250" y="3810000"/>
            <a:ext cx="474663" cy="566738"/>
          </a:xfrm>
          <a:prstGeom prst="rect">
            <a:avLst/>
          </a:prstGeom>
          <a:solidFill>
            <a:schemeClr val="bg1"/>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endParaRPr lang="de-DE" sz="1000" b="0">
              <a:latin typeface="Tahoma" pitchFamily="34" charset="0"/>
            </a:endParaRPr>
          </a:p>
        </p:txBody>
      </p:sp>
      <p:sp>
        <p:nvSpPr>
          <p:cNvPr id="19578" name="Rectangle 60"/>
          <p:cNvSpPr>
            <a:spLocks noChangeArrowheads="1"/>
          </p:cNvSpPr>
          <p:nvPr/>
        </p:nvSpPr>
        <p:spPr bwMode="auto">
          <a:xfrm>
            <a:off x="5541963" y="3810000"/>
            <a:ext cx="474662" cy="566738"/>
          </a:xfrm>
          <a:prstGeom prst="rect">
            <a:avLst/>
          </a:prstGeom>
          <a:solidFill>
            <a:schemeClr val="bg1"/>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endParaRPr lang="de-DE" sz="1000" b="0">
              <a:latin typeface="Tahoma" pitchFamily="34" charset="0"/>
            </a:endParaRPr>
          </a:p>
        </p:txBody>
      </p:sp>
      <p:sp>
        <p:nvSpPr>
          <p:cNvPr id="19579" name="Rectangle 60"/>
          <p:cNvSpPr>
            <a:spLocks noChangeArrowheads="1"/>
          </p:cNvSpPr>
          <p:nvPr/>
        </p:nvSpPr>
        <p:spPr bwMode="auto">
          <a:xfrm>
            <a:off x="6019800" y="3810000"/>
            <a:ext cx="476250" cy="566738"/>
          </a:xfrm>
          <a:prstGeom prst="rect">
            <a:avLst/>
          </a:prstGeom>
          <a:solidFill>
            <a:schemeClr val="bg1"/>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endParaRPr lang="de-DE" sz="1000" b="0">
              <a:latin typeface="Tahoma" pitchFamily="34" charset="0"/>
            </a:endParaRPr>
          </a:p>
        </p:txBody>
      </p:sp>
      <p:sp>
        <p:nvSpPr>
          <p:cNvPr id="19580" name="Rectangle 60"/>
          <p:cNvSpPr>
            <a:spLocks noChangeArrowheads="1"/>
          </p:cNvSpPr>
          <p:nvPr/>
        </p:nvSpPr>
        <p:spPr bwMode="auto">
          <a:xfrm>
            <a:off x="6519863" y="3810000"/>
            <a:ext cx="474662" cy="566738"/>
          </a:xfrm>
          <a:prstGeom prst="rect">
            <a:avLst/>
          </a:prstGeom>
          <a:solidFill>
            <a:schemeClr val="bg1"/>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endParaRPr lang="de-DE" sz="1000" b="0">
              <a:latin typeface="Tahoma" pitchFamily="34" charset="0"/>
            </a:endParaRPr>
          </a:p>
        </p:txBody>
      </p:sp>
      <p:sp>
        <p:nvSpPr>
          <p:cNvPr id="19581" name="Rectangle 60"/>
          <p:cNvSpPr>
            <a:spLocks noChangeArrowheads="1"/>
          </p:cNvSpPr>
          <p:nvPr/>
        </p:nvSpPr>
        <p:spPr bwMode="auto">
          <a:xfrm>
            <a:off x="8001000" y="3810000"/>
            <a:ext cx="476250" cy="566738"/>
          </a:xfrm>
          <a:prstGeom prst="rect">
            <a:avLst/>
          </a:prstGeom>
          <a:solidFill>
            <a:schemeClr val="bg1"/>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endParaRPr lang="de-DE" sz="1000" b="0">
              <a:latin typeface="Tahoma" pitchFamily="34" charset="0"/>
            </a:endParaRPr>
          </a:p>
        </p:txBody>
      </p:sp>
      <p:sp>
        <p:nvSpPr>
          <p:cNvPr id="19582" name="Rectangle 60"/>
          <p:cNvSpPr>
            <a:spLocks noChangeArrowheads="1"/>
          </p:cNvSpPr>
          <p:nvPr/>
        </p:nvSpPr>
        <p:spPr bwMode="auto">
          <a:xfrm>
            <a:off x="7516813" y="3810000"/>
            <a:ext cx="474662" cy="566738"/>
          </a:xfrm>
          <a:prstGeom prst="rect">
            <a:avLst/>
          </a:prstGeom>
          <a:solidFill>
            <a:schemeClr val="bg1"/>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endParaRPr lang="de-DE" sz="1000" b="0">
              <a:latin typeface="Tahoma" pitchFamily="34" charset="0"/>
            </a:endParaRPr>
          </a:p>
        </p:txBody>
      </p:sp>
      <p:sp>
        <p:nvSpPr>
          <p:cNvPr id="19583" name="Rectangle 60"/>
          <p:cNvSpPr>
            <a:spLocks noChangeArrowheads="1"/>
          </p:cNvSpPr>
          <p:nvPr/>
        </p:nvSpPr>
        <p:spPr bwMode="auto">
          <a:xfrm>
            <a:off x="7010400" y="3810000"/>
            <a:ext cx="476250" cy="566738"/>
          </a:xfrm>
          <a:prstGeom prst="rect">
            <a:avLst/>
          </a:prstGeom>
          <a:solidFill>
            <a:schemeClr val="bg1"/>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endParaRPr lang="de-DE" sz="1000" b="0">
              <a:latin typeface="Tahoma" pitchFamily="34" charset="0"/>
            </a:endParaRPr>
          </a:p>
        </p:txBody>
      </p:sp>
      <p:sp>
        <p:nvSpPr>
          <p:cNvPr id="19584" name="Rectangle 60"/>
          <p:cNvSpPr>
            <a:spLocks noChangeArrowheads="1"/>
          </p:cNvSpPr>
          <p:nvPr/>
        </p:nvSpPr>
        <p:spPr bwMode="auto">
          <a:xfrm>
            <a:off x="8477250" y="3810000"/>
            <a:ext cx="474663" cy="566738"/>
          </a:xfrm>
          <a:prstGeom prst="rect">
            <a:avLst/>
          </a:prstGeom>
          <a:solidFill>
            <a:schemeClr val="bg1"/>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endParaRPr lang="de-DE" sz="1000" b="0">
              <a:latin typeface="Tahoma" pitchFamily="34" charset="0"/>
            </a:endParaRPr>
          </a:p>
        </p:txBody>
      </p:sp>
      <p:sp>
        <p:nvSpPr>
          <p:cNvPr id="19585" name="Rectangle 61"/>
          <p:cNvSpPr>
            <a:spLocks noChangeArrowheads="1"/>
          </p:cNvSpPr>
          <p:nvPr/>
        </p:nvSpPr>
        <p:spPr bwMode="auto">
          <a:xfrm>
            <a:off x="630238" y="3810000"/>
            <a:ext cx="466725" cy="566738"/>
          </a:xfrm>
          <a:prstGeom prst="rect">
            <a:avLst/>
          </a:prstGeom>
          <a:solidFill>
            <a:srgbClr val="00CCFF"/>
          </a:solidFill>
          <a:ln w="9525">
            <a:solidFill>
              <a:schemeClr val="tx1"/>
            </a:solidFill>
            <a:miter lim="800000"/>
            <a:headEnd/>
            <a:tailEnd/>
          </a:ln>
          <a:effectLst>
            <a:prstShdw prst="shdw17" dist="17961" dir="2700000">
              <a:schemeClr val="bg2"/>
            </a:prstShdw>
          </a:effectLst>
        </p:spPr>
        <p:txBody>
          <a:bodyPr wrap="none" anchor="ctr"/>
          <a:lstStyle/>
          <a:p>
            <a:pPr eaLnBrk="0" hangingPunct="0"/>
            <a:r>
              <a:rPr lang="de-DE" sz="1400" dirty="0">
                <a:latin typeface="Tahoma" pitchFamily="34" charset="0"/>
              </a:rPr>
              <a:t>Ra</a:t>
            </a:r>
            <a:endParaRPr lang="de-DE" sz="1800" b="0" dirty="0">
              <a:latin typeface="Tahoma" pitchFamily="34" charset="0"/>
            </a:endParaRPr>
          </a:p>
          <a:p>
            <a:pPr eaLnBrk="0" hangingPunct="0"/>
            <a:r>
              <a:rPr lang="de-DE" sz="900" b="0" dirty="0">
                <a:latin typeface="Tahoma" pitchFamily="34" charset="0"/>
              </a:rPr>
              <a:t>88 </a:t>
            </a:r>
            <a:r>
              <a:rPr lang="de-DE" sz="1000" b="0" dirty="0">
                <a:latin typeface="Tahoma" pitchFamily="34" charset="0"/>
              </a:rPr>
              <a:t>     </a:t>
            </a:r>
          </a:p>
        </p:txBody>
      </p:sp>
      <p:sp>
        <p:nvSpPr>
          <p:cNvPr id="19586" name="Rectangle 33"/>
          <p:cNvSpPr>
            <a:spLocks noChangeArrowheads="1"/>
          </p:cNvSpPr>
          <p:nvPr/>
        </p:nvSpPr>
        <p:spPr bwMode="auto">
          <a:xfrm>
            <a:off x="8494713" y="3227388"/>
            <a:ext cx="468312" cy="566737"/>
          </a:xfrm>
          <a:prstGeom prst="rect">
            <a:avLst/>
          </a:prstGeom>
          <a:solidFill>
            <a:srgbClr val="00CCFF"/>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dirty="0">
                <a:latin typeface="Tahoma" pitchFamily="34" charset="0"/>
              </a:rPr>
              <a:t>Rn</a:t>
            </a:r>
            <a:endParaRPr lang="de-DE" sz="1800" b="0" dirty="0">
              <a:latin typeface="Tahoma" pitchFamily="34" charset="0"/>
            </a:endParaRPr>
          </a:p>
          <a:p>
            <a:pPr algn="ctr" eaLnBrk="0" hangingPunct="0"/>
            <a:r>
              <a:rPr lang="de-DE" sz="900" b="0" dirty="0">
                <a:latin typeface="Tahoma" pitchFamily="34" charset="0"/>
              </a:rPr>
              <a:t>86 </a:t>
            </a:r>
            <a:r>
              <a:rPr lang="de-DE" sz="1000" b="0" dirty="0">
                <a:latin typeface="Tahoma" pitchFamily="34" charset="0"/>
              </a:rPr>
              <a:t>     </a:t>
            </a:r>
          </a:p>
        </p:txBody>
      </p:sp>
      <p:sp>
        <p:nvSpPr>
          <p:cNvPr id="142" name="Rectangle 106"/>
          <p:cNvSpPr>
            <a:spLocks noChangeArrowheads="1"/>
          </p:cNvSpPr>
          <p:nvPr/>
        </p:nvSpPr>
        <p:spPr bwMode="auto">
          <a:xfrm>
            <a:off x="8056563" y="5105400"/>
            <a:ext cx="463550" cy="649288"/>
          </a:xfrm>
          <a:prstGeom prst="rect">
            <a:avLst/>
          </a:prstGeom>
          <a:solidFill>
            <a:srgbClr val="00CCFF"/>
          </a:solidFill>
          <a:ln w="9525">
            <a:solidFill>
              <a:schemeClr val="tx1"/>
            </a:solidFill>
            <a:miter lim="800000"/>
            <a:headEnd/>
            <a:tailEnd/>
          </a:ln>
          <a:effectLst>
            <a:prstShdw prst="shdw17" dist="17961" dir="2700000">
              <a:schemeClr val="tx1">
                <a:gamma/>
                <a:shade val="60000"/>
                <a:invGamma/>
              </a:schemeClr>
            </a:prstShdw>
          </a:effectLst>
        </p:spPr>
        <p:txBody>
          <a:bodyPr wrap="none" anchor="ctr"/>
          <a:lstStyle/>
          <a:p>
            <a:pPr algn="ctr" eaLnBrk="0" hangingPunct="0">
              <a:defRPr/>
            </a:pPr>
            <a:r>
              <a:rPr lang="de-DE" sz="1400" dirty="0">
                <a:latin typeface="Tahoma" pitchFamily="34" charset="0"/>
              </a:rPr>
              <a:t>Lu</a:t>
            </a:r>
            <a:endParaRPr lang="de-DE" sz="1800" b="0" dirty="0">
              <a:latin typeface="Tahoma" pitchFamily="34" charset="0"/>
            </a:endParaRPr>
          </a:p>
          <a:p>
            <a:pPr algn="ctr" eaLnBrk="0" hangingPunct="0">
              <a:defRPr/>
            </a:pPr>
            <a:r>
              <a:rPr lang="de-DE" sz="900" b="0" dirty="0">
                <a:latin typeface="Tahoma" pitchFamily="34" charset="0"/>
              </a:rPr>
              <a:t>71 </a:t>
            </a:r>
            <a:r>
              <a:rPr lang="de-DE" sz="1000" b="0" dirty="0">
                <a:latin typeface="Tahoma" pitchFamily="34" charset="0"/>
              </a:rPr>
              <a:t>     </a:t>
            </a:r>
          </a:p>
        </p:txBody>
      </p:sp>
      <p:sp>
        <p:nvSpPr>
          <p:cNvPr id="19588" name="Rectangle 60"/>
          <p:cNvSpPr>
            <a:spLocks noChangeArrowheads="1"/>
          </p:cNvSpPr>
          <p:nvPr/>
        </p:nvSpPr>
        <p:spPr bwMode="auto">
          <a:xfrm>
            <a:off x="3054350" y="3219450"/>
            <a:ext cx="466725" cy="566738"/>
          </a:xfrm>
          <a:prstGeom prst="rect">
            <a:avLst/>
          </a:prstGeom>
          <a:solidFill>
            <a:srgbClr val="00CCFF"/>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dirty="0">
                <a:latin typeface="Tahoma" pitchFamily="34" charset="0"/>
              </a:rPr>
              <a:t>Re</a:t>
            </a:r>
            <a:endParaRPr lang="de-DE" sz="1800" b="0" dirty="0">
              <a:latin typeface="Tahoma" pitchFamily="34" charset="0"/>
            </a:endParaRPr>
          </a:p>
          <a:p>
            <a:pPr algn="ctr" eaLnBrk="0" hangingPunct="0"/>
            <a:r>
              <a:rPr lang="de-DE" sz="900" b="0" dirty="0">
                <a:latin typeface="Tahoma" pitchFamily="34" charset="0"/>
              </a:rPr>
              <a:t>75 </a:t>
            </a:r>
            <a:r>
              <a:rPr lang="de-DE" sz="1000" b="0" dirty="0">
                <a:latin typeface="Tahoma" pitchFamily="34" charset="0"/>
              </a:rPr>
              <a:t>     </a:t>
            </a:r>
          </a:p>
        </p:txBody>
      </p:sp>
      <p:sp>
        <p:nvSpPr>
          <p:cNvPr id="19589" name="Rectangle 78"/>
          <p:cNvSpPr>
            <a:spLocks noChangeArrowheads="1"/>
          </p:cNvSpPr>
          <p:nvPr/>
        </p:nvSpPr>
        <p:spPr bwMode="auto">
          <a:xfrm>
            <a:off x="3063875" y="2614613"/>
            <a:ext cx="466725" cy="566737"/>
          </a:xfrm>
          <a:prstGeom prst="rect">
            <a:avLst/>
          </a:prstGeom>
          <a:solidFill>
            <a:srgbClr val="00CCFF"/>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dirty="0" smtClean="0">
                <a:latin typeface="Tahoma" pitchFamily="34" charset="0"/>
              </a:rPr>
              <a:t>Tc</a:t>
            </a:r>
            <a:endParaRPr lang="de-DE" sz="1800" b="0" dirty="0">
              <a:latin typeface="Tahoma" pitchFamily="34" charset="0"/>
            </a:endParaRPr>
          </a:p>
          <a:p>
            <a:pPr algn="ctr" eaLnBrk="0" hangingPunct="0"/>
            <a:r>
              <a:rPr lang="de-DE" sz="900" b="0" dirty="0">
                <a:latin typeface="Tahoma" pitchFamily="34" charset="0"/>
              </a:rPr>
              <a:t>43 </a:t>
            </a:r>
            <a:r>
              <a:rPr lang="de-DE" sz="1000" b="0" dirty="0">
                <a:latin typeface="Tahoma" pitchFamily="34" charset="0"/>
              </a:rPr>
              <a:t>     </a:t>
            </a:r>
          </a:p>
        </p:txBody>
      </p:sp>
      <p:sp>
        <p:nvSpPr>
          <p:cNvPr id="19590" name="Rectangle 58"/>
          <p:cNvSpPr>
            <a:spLocks noChangeArrowheads="1"/>
          </p:cNvSpPr>
          <p:nvPr/>
        </p:nvSpPr>
        <p:spPr bwMode="auto">
          <a:xfrm>
            <a:off x="1600200" y="3219450"/>
            <a:ext cx="466725" cy="566738"/>
          </a:xfrm>
          <a:prstGeom prst="rect">
            <a:avLst/>
          </a:prstGeom>
          <a:solidFill>
            <a:srgbClr val="00CCFF"/>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dirty="0">
                <a:latin typeface="Tahoma" pitchFamily="34" charset="0"/>
              </a:rPr>
              <a:t>Hf</a:t>
            </a:r>
            <a:endParaRPr lang="de-DE" sz="1800" b="0" dirty="0">
              <a:latin typeface="Tahoma" pitchFamily="34" charset="0"/>
            </a:endParaRPr>
          </a:p>
          <a:p>
            <a:pPr algn="ctr" eaLnBrk="0" hangingPunct="0"/>
            <a:r>
              <a:rPr lang="de-DE" sz="900" b="0" dirty="0">
                <a:latin typeface="Tahoma" pitchFamily="34" charset="0"/>
              </a:rPr>
              <a:t>72 </a:t>
            </a:r>
            <a:r>
              <a:rPr lang="de-DE" sz="1000" b="0" dirty="0">
                <a:latin typeface="Tahoma" pitchFamily="34" charset="0"/>
              </a:rPr>
              <a:t>     </a:t>
            </a:r>
          </a:p>
        </p:txBody>
      </p:sp>
      <p:sp>
        <p:nvSpPr>
          <p:cNvPr id="19592" name="Rectangle 80"/>
          <p:cNvSpPr>
            <a:spLocks noChangeArrowheads="1"/>
          </p:cNvSpPr>
          <p:nvPr/>
        </p:nvSpPr>
        <p:spPr bwMode="auto">
          <a:xfrm>
            <a:off x="152400" y="3810000"/>
            <a:ext cx="466725" cy="566738"/>
          </a:xfrm>
          <a:prstGeom prst="rect">
            <a:avLst/>
          </a:prstGeom>
          <a:solidFill>
            <a:srgbClr val="00CCFF"/>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dirty="0">
                <a:latin typeface="Tahoma" pitchFamily="34" charset="0"/>
              </a:rPr>
              <a:t>Fr</a:t>
            </a:r>
            <a:endParaRPr lang="de-DE" sz="1800" b="0" dirty="0">
              <a:latin typeface="Tahoma" pitchFamily="34" charset="0"/>
            </a:endParaRPr>
          </a:p>
          <a:p>
            <a:pPr algn="ctr" eaLnBrk="0" hangingPunct="0"/>
            <a:r>
              <a:rPr lang="de-DE" sz="900" b="0" dirty="0">
                <a:latin typeface="Tahoma" pitchFamily="34" charset="0"/>
              </a:rPr>
              <a:t>87 </a:t>
            </a:r>
            <a:r>
              <a:rPr lang="de-DE" sz="1000" b="0" dirty="0">
                <a:latin typeface="Tahoma" pitchFamily="34" charset="0"/>
              </a:rPr>
              <a:t>     </a:t>
            </a:r>
          </a:p>
        </p:txBody>
      </p:sp>
      <p:sp>
        <p:nvSpPr>
          <p:cNvPr id="148" name="Rectangle 79"/>
          <p:cNvSpPr>
            <a:spLocks noChangeArrowheads="1"/>
          </p:cNvSpPr>
          <p:nvPr/>
        </p:nvSpPr>
        <p:spPr bwMode="auto">
          <a:xfrm>
            <a:off x="8001000" y="3219450"/>
            <a:ext cx="466725" cy="566738"/>
          </a:xfrm>
          <a:prstGeom prst="rect">
            <a:avLst/>
          </a:prstGeom>
          <a:solidFill>
            <a:srgbClr val="00CCFF"/>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dirty="0">
                <a:latin typeface="Tahoma" pitchFamily="34" charset="0"/>
              </a:rPr>
              <a:t>At</a:t>
            </a:r>
            <a:endParaRPr lang="de-DE" sz="1800" b="0" dirty="0">
              <a:latin typeface="Tahoma" pitchFamily="34" charset="0"/>
            </a:endParaRPr>
          </a:p>
          <a:p>
            <a:pPr algn="ctr" eaLnBrk="0" hangingPunct="0"/>
            <a:r>
              <a:rPr lang="de-DE" sz="900" b="0" dirty="0">
                <a:latin typeface="Tahoma" pitchFamily="34" charset="0"/>
              </a:rPr>
              <a:t>85 </a:t>
            </a:r>
            <a:r>
              <a:rPr lang="de-DE" sz="1000" b="0" dirty="0">
                <a:latin typeface="Tahoma" pitchFamily="34" charset="0"/>
              </a:rPr>
              <a:t>     </a:t>
            </a:r>
          </a:p>
        </p:txBody>
      </p:sp>
      <p:sp>
        <p:nvSpPr>
          <p:cNvPr id="19591" name="Rectangle 113"/>
          <p:cNvSpPr>
            <a:spLocks noChangeArrowheads="1"/>
          </p:cNvSpPr>
          <p:nvPr/>
        </p:nvSpPr>
        <p:spPr bwMode="auto">
          <a:xfrm>
            <a:off x="2101850" y="3810000"/>
            <a:ext cx="463550" cy="576072"/>
          </a:xfrm>
          <a:prstGeom prst="rect">
            <a:avLst/>
          </a:prstGeom>
          <a:solidFill>
            <a:srgbClr val="00CCFF"/>
          </a:solidFill>
          <a:ln w="9525">
            <a:solidFill>
              <a:schemeClr val="tx1"/>
            </a:solidFill>
            <a:miter lim="800000"/>
            <a:headEnd/>
            <a:tailEnd/>
          </a:ln>
          <a:effectLst>
            <a:prstShdw prst="shdw17" dist="17961" dir="2700000">
              <a:schemeClr val="bg2"/>
            </a:prstShdw>
          </a:effectLst>
        </p:spPr>
        <p:txBody>
          <a:bodyPr wrap="none" anchor="ctr"/>
          <a:lstStyle/>
          <a:p>
            <a:pPr algn="ctr" eaLnBrk="0" hangingPunct="0"/>
            <a:r>
              <a:rPr lang="de-DE" sz="1400" dirty="0">
                <a:latin typeface="Tahoma" pitchFamily="34" charset="0"/>
              </a:rPr>
              <a:t>Pa</a:t>
            </a:r>
            <a:endParaRPr lang="de-DE" sz="1800" b="0" dirty="0">
              <a:latin typeface="Tahoma" pitchFamily="34" charset="0"/>
            </a:endParaRPr>
          </a:p>
          <a:p>
            <a:pPr algn="ctr" eaLnBrk="0" hangingPunct="0"/>
            <a:r>
              <a:rPr lang="de-DE" sz="900" b="0" dirty="0">
                <a:latin typeface="Tahoma" pitchFamily="34" charset="0"/>
              </a:rPr>
              <a:t>91 </a:t>
            </a:r>
            <a:r>
              <a:rPr lang="de-DE" sz="1000" b="0" dirty="0">
                <a:latin typeface="Tahoma" pitchFamily="34" charset="0"/>
              </a:rPr>
              <a:t>     </a:t>
            </a:r>
          </a:p>
        </p:txBody>
      </p:sp>
      <p:sp>
        <p:nvSpPr>
          <p:cNvPr id="115" name="TextBox 114"/>
          <p:cNvSpPr txBox="1"/>
          <p:nvPr/>
        </p:nvSpPr>
        <p:spPr bwMode="auto">
          <a:xfrm>
            <a:off x="0" y="0"/>
            <a:ext cx="9144000" cy="6894195"/>
          </a:xfrm>
          <a:prstGeom prst="rect">
            <a:avLst/>
          </a:prstGeom>
          <a:solidFill>
            <a:schemeClr val="bg1">
              <a:lumMod val="95000"/>
            </a:schemeClr>
          </a:solidFill>
          <a:ln>
            <a:solidFill>
              <a:schemeClr val="tx1"/>
            </a:solidFill>
          </a:ln>
        </p:spPr>
        <p:txBody>
          <a:bodyPr wrap="square">
            <a:spAutoFit/>
          </a:bodyPr>
          <a:lstStyle/>
          <a:p>
            <a:pPr>
              <a:defRPr/>
            </a:pPr>
            <a:endParaRPr lang="en-US" sz="2600" dirty="0">
              <a:latin typeface="Arial" pitchFamily="34" charset="0"/>
              <a:cs typeface="Arial" pitchFamily="34" charset="0"/>
            </a:endParaRPr>
          </a:p>
          <a:p>
            <a:pPr>
              <a:defRPr/>
            </a:pPr>
            <a:endParaRPr lang="en-US" sz="2600" dirty="0">
              <a:latin typeface="Arial" pitchFamily="34" charset="0"/>
              <a:cs typeface="Arial" pitchFamily="34" charset="0"/>
            </a:endParaRPr>
          </a:p>
          <a:p>
            <a:pPr>
              <a:defRPr/>
            </a:pPr>
            <a:endParaRPr lang="en-US" sz="2600" dirty="0">
              <a:latin typeface="Arial" pitchFamily="34" charset="0"/>
              <a:cs typeface="Arial" pitchFamily="34" charset="0"/>
            </a:endParaRPr>
          </a:p>
          <a:p>
            <a:pPr>
              <a:defRPr/>
            </a:pPr>
            <a:endParaRPr lang="en-US" sz="2600" dirty="0">
              <a:latin typeface="Arial" pitchFamily="34" charset="0"/>
              <a:cs typeface="Arial" pitchFamily="34" charset="0"/>
            </a:endParaRPr>
          </a:p>
          <a:p>
            <a:pPr>
              <a:defRPr/>
            </a:pPr>
            <a:endParaRPr lang="en-US" sz="2600" dirty="0" smtClean="0">
              <a:latin typeface="Arial" pitchFamily="34" charset="0"/>
              <a:cs typeface="Arial" pitchFamily="34" charset="0"/>
            </a:endParaRPr>
          </a:p>
          <a:p>
            <a:pPr marL="350838" indent="-228600">
              <a:defRPr/>
            </a:pPr>
            <a:endParaRPr lang="en-US" sz="2600" dirty="0" smtClean="0">
              <a:latin typeface="Arial" pitchFamily="34" charset="0"/>
              <a:cs typeface="Arial" pitchFamily="34" charset="0"/>
            </a:endParaRPr>
          </a:p>
          <a:p>
            <a:pPr marL="350838" indent="-228600">
              <a:defRPr/>
            </a:pPr>
            <a:endParaRPr lang="en-US" sz="2600" dirty="0" smtClean="0">
              <a:latin typeface="Arial" pitchFamily="34" charset="0"/>
              <a:cs typeface="Arial" pitchFamily="34" charset="0"/>
            </a:endParaRPr>
          </a:p>
          <a:p>
            <a:pPr marL="350838" indent="-228600">
              <a:buFont typeface="Arial" pitchFamily="34" charset="0"/>
              <a:buChar char="•"/>
              <a:defRPr/>
            </a:pPr>
            <a:endParaRPr lang="en-US" sz="2600" dirty="0" smtClean="0">
              <a:latin typeface="Arial" pitchFamily="34" charset="0"/>
              <a:cs typeface="Arial" pitchFamily="34" charset="0"/>
            </a:endParaRPr>
          </a:p>
          <a:p>
            <a:pPr marL="350838" indent="-228600">
              <a:buFont typeface="Arial" pitchFamily="34" charset="0"/>
              <a:buChar char="•"/>
              <a:defRPr/>
            </a:pPr>
            <a:endParaRPr lang="en-US" sz="2600" dirty="0" smtClean="0">
              <a:latin typeface="Arial" pitchFamily="34" charset="0"/>
              <a:cs typeface="Arial" pitchFamily="34" charset="0"/>
            </a:endParaRPr>
          </a:p>
          <a:p>
            <a:pPr marL="350838" indent="-228600">
              <a:buFont typeface="Arial" pitchFamily="34" charset="0"/>
              <a:buChar char="•"/>
              <a:defRPr/>
            </a:pPr>
            <a:endParaRPr lang="en-US" sz="2600" dirty="0" smtClean="0">
              <a:latin typeface="Arial" pitchFamily="34" charset="0"/>
              <a:cs typeface="Arial" pitchFamily="34" charset="0"/>
            </a:endParaRPr>
          </a:p>
          <a:p>
            <a:pPr marL="350838" indent="-228600">
              <a:buFont typeface="Arial" pitchFamily="34" charset="0"/>
              <a:buChar char="•"/>
              <a:defRPr/>
            </a:pPr>
            <a:endParaRPr lang="en-US" sz="2600" dirty="0" smtClean="0">
              <a:latin typeface="Arial" pitchFamily="34" charset="0"/>
              <a:cs typeface="Arial" pitchFamily="34" charset="0"/>
            </a:endParaRPr>
          </a:p>
          <a:p>
            <a:pPr marL="350838" indent="-228600">
              <a:buFont typeface="Arial" pitchFamily="34" charset="0"/>
              <a:buChar char="•"/>
              <a:defRPr/>
            </a:pPr>
            <a:endParaRPr lang="en-US" sz="2600" dirty="0" smtClean="0">
              <a:latin typeface="Arial" pitchFamily="34" charset="0"/>
              <a:cs typeface="Arial" pitchFamily="34" charset="0"/>
            </a:endParaRPr>
          </a:p>
          <a:p>
            <a:pPr marL="350838" indent="-228600">
              <a:buFont typeface="Arial" pitchFamily="34" charset="0"/>
              <a:buChar char="•"/>
              <a:defRPr/>
            </a:pPr>
            <a:endParaRPr lang="en-US" sz="2600" dirty="0" smtClean="0">
              <a:latin typeface="Arial" pitchFamily="34" charset="0"/>
              <a:cs typeface="Arial" pitchFamily="34" charset="0"/>
            </a:endParaRPr>
          </a:p>
          <a:p>
            <a:pPr marL="350838" indent="-228600">
              <a:buFont typeface="Arial" pitchFamily="34" charset="0"/>
              <a:buChar char="•"/>
              <a:defRPr/>
            </a:pPr>
            <a:endParaRPr lang="en-US" sz="2600" dirty="0" smtClean="0">
              <a:latin typeface="Arial" pitchFamily="34" charset="0"/>
              <a:cs typeface="Arial" pitchFamily="34" charset="0"/>
            </a:endParaRPr>
          </a:p>
          <a:p>
            <a:pPr marL="350838" indent="-228600">
              <a:buFont typeface="Arial" pitchFamily="34" charset="0"/>
              <a:buChar char="•"/>
              <a:defRPr/>
            </a:pPr>
            <a:endParaRPr lang="en-US" sz="2600" dirty="0" smtClean="0">
              <a:latin typeface="Arial" pitchFamily="34" charset="0"/>
              <a:cs typeface="Arial" pitchFamily="34" charset="0"/>
            </a:endParaRPr>
          </a:p>
          <a:p>
            <a:pPr marL="350838" indent="-228600">
              <a:defRPr/>
            </a:pPr>
            <a:endParaRPr lang="en-US" sz="2600" dirty="0" smtClean="0">
              <a:latin typeface="Arial" pitchFamily="34" charset="0"/>
              <a:cs typeface="Arial" pitchFamily="34" charset="0"/>
            </a:endParaRPr>
          </a:p>
          <a:p>
            <a:pPr marL="350838" indent="-228600">
              <a:buFont typeface="Arial" pitchFamily="34" charset="0"/>
              <a:buChar char="•"/>
              <a:defRPr/>
            </a:pPr>
            <a:endParaRPr lang="en-US" sz="2600" dirty="0" smtClean="0">
              <a:latin typeface="Arial" pitchFamily="34" charset="0"/>
              <a:cs typeface="Arial" pitchFamily="34" charset="0"/>
            </a:endParaRPr>
          </a:p>
        </p:txBody>
      </p:sp>
      <p:sp>
        <p:nvSpPr>
          <p:cNvPr id="19596" name="Rectangle 34"/>
          <p:cNvSpPr>
            <a:spLocks noChangeArrowheads="1"/>
          </p:cNvSpPr>
          <p:nvPr/>
        </p:nvSpPr>
        <p:spPr bwMode="auto">
          <a:xfrm>
            <a:off x="228600" y="152400"/>
            <a:ext cx="1600200" cy="1737360"/>
          </a:xfrm>
          <a:prstGeom prst="rect">
            <a:avLst/>
          </a:prstGeom>
          <a:solidFill>
            <a:srgbClr val="15C5A8"/>
          </a:solidFill>
          <a:ln w="9525">
            <a:solidFill>
              <a:schemeClr val="tx1"/>
            </a:solidFill>
            <a:miter lim="800000"/>
            <a:headEnd/>
            <a:tailEnd/>
          </a:ln>
          <a:effectLst>
            <a:prstShdw prst="shdw17" dist="17961" dir="2700000">
              <a:schemeClr val="bg2"/>
            </a:prstShdw>
          </a:effectLst>
        </p:spPr>
        <p:txBody>
          <a:bodyPr wrap="none" anchor="ctr"/>
          <a:lstStyle/>
          <a:p>
            <a:pPr eaLnBrk="0" hangingPunct="0"/>
            <a:r>
              <a:rPr lang="de-DE" b="0" dirty="0" smtClean="0">
                <a:solidFill>
                  <a:schemeClr val="bg1"/>
                </a:solidFill>
                <a:latin typeface="Tahoma" pitchFamily="34" charset="0"/>
              </a:rPr>
              <a:t>Americium</a:t>
            </a:r>
          </a:p>
          <a:p>
            <a:pPr eaLnBrk="0" hangingPunct="0"/>
            <a:r>
              <a:rPr lang="de-DE" sz="6000" dirty="0" smtClean="0">
                <a:solidFill>
                  <a:schemeClr val="bg1"/>
                </a:solidFill>
                <a:latin typeface="Tahoma" pitchFamily="34" charset="0"/>
              </a:rPr>
              <a:t>Am</a:t>
            </a:r>
            <a:endParaRPr lang="de-DE" sz="7200" b="0" dirty="0">
              <a:solidFill>
                <a:schemeClr val="bg1"/>
              </a:solidFill>
              <a:latin typeface="Tahoma" pitchFamily="34" charset="0"/>
            </a:endParaRPr>
          </a:p>
          <a:p>
            <a:pPr eaLnBrk="0" hangingPunct="0"/>
            <a:r>
              <a:rPr lang="de-DE" b="0" dirty="0" smtClean="0">
                <a:solidFill>
                  <a:schemeClr val="bg1"/>
                </a:solidFill>
                <a:latin typeface="Tahoma" pitchFamily="34" charset="0"/>
              </a:rPr>
              <a:t>95</a:t>
            </a:r>
            <a:r>
              <a:rPr lang="de-DE" sz="1600" b="0" dirty="0" smtClean="0">
                <a:solidFill>
                  <a:schemeClr val="bg1"/>
                </a:solidFill>
                <a:latin typeface="Tahoma" pitchFamily="34" charset="0"/>
              </a:rPr>
              <a:t>  </a:t>
            </a:r>
            <a:r>
              <a:rPr lang="de-DE" sz="1000" b="0" dirty="0" smtClean="0">
                <a:solidFill>
                  <a:schemeClr val="bg1"/>
                </a:solidFill>
                <a:latin typeface="Tahoma" pitchFamily="34" charset="0"/>
              </a:rPr>
              <a:t>   </a:t>
            </a:r>
            <a:endParaRPr lang="de-DE" sz="1000" b="0" dirty="0">
              <a:solidFill>
                <a:schemeClr val="bg1"/>
              </a:solidFill>
              <a:latin typeface="Tahoma" pitchFamily="34" charset="0"/>
            </a:endParaRPr>
          </a:p>
        </p:txBody>
      </p:sp>
      <p:sp>
        <p:nvSpPr>
          <p:cNvPr id="128" name="Rectangle 34"/>
          <p:cNvSpPr>
            <a:spLocks noChangeArrowheads="1"/>
          </p:cNvSpPr>
          <p:nvPr/>
        </p:nvSpPr>
        <p:spPr bwMode="auto">
          <a:xfrm>
            <a:off x="7315200" y="167640"/>
            <a:ext cx="1600200" cy="1737360"/>
          </a:xfrm>
          <a:prstGeom prst="rect">
            <a:avLst/>
          </a:prstGeom>
          <a:solidFill>
            <a:srgbClr val="15C5A8"/>
          </a:solidFill>
          <a:ln w="9525">
            <a:solidFill>
              <a:schemeClr val="tx1"/>
            </a:solidFill>
            <a:miter lim="800000"/>
            <a:headEnd/>
            <a:tailEnd/>
          </a:ln>
          <a:effectLst>
            <a:prstShdw prst="shdw17" dist="17961" dir="2700000">
              <a:schemeClr val="bg2"/>
            </a:prstShdw>
          </a:effectLst>
        </p:spPr>
        <p:txBody>
          <a:bodyPr wrap="none" anchor="ctr"/>
          <a:lstStyle/>
          <a:p>
            <a:pPr eaLnBrk="0" hangingPunct="0"/>
            <a:r>
              <a:rPr lang="de-DE" b="0" dirty="0" smtClean="0">
                <a:solidFill>
                  <a:schemeClr val="bg1"/>
                </a:solidFill>
                <a:latin typeface="Tahoma" pitchFamily="34" charset="0"/>
              </a:rPr>
              <a:t>Curium</a:t>
            </a:r>
          </a:p>
          <a:p>
            <a:pPr eaLnBrk="0" hangingPunct="0"/>
            <a:r>
              <a:rPr lang="de-DE" sz="6000" dirty="0" smtClean="0">
                <a:solidFill>
                  <a:schemeClr val="bg1"/>
                </a:solidFill>
                <a:latin typeface="Tahoma" pitchFamily="34" charset="0"/>
              </a:rPr>
              <a:t>Cm</a:t>
            </a:r>
            <a:endParaRPr lang="de-DE" sz="7200" b="0" dirty="0">
              <a:solidFill>
                <a:schemeClr val="bg1"/>
              </a:solidFill>
              <a:latin typeface="Tahoma" pitchFamily="34" charset="0"/>
            </a:endParaRPr>
          </a:p>
          <a:p>
            <a:pPr eaLnBrk="0" hangingPunct="0"/>
            <a:r>
              <a:rPr lang="de-DE" b="0" dirty="0" smtClean="0">
                <a:solidFill>
                  <a:schemeClr val="bg1"/>
                </a:solidFill>
                <a:latin typeface="Tahoma" pitchFamily="34" charset="0"/>
              </a:rPr>
              <a:t>96</a:t>
            </a:r>
            <a:r>
              <a:rPr lang="de-DE" sz="1600" b="0" dirty="0" smtClean="0">
                <a:solidFill>
                  <a:schemeClr val="bg1"/>
                </a:solidFill>
                <a:latin typeface="Tahoma" pitchFamily="34" charset="0"/>
              </a:rPr>
              <a:t>  </a:t>
            </a:r>
            <a:r>
              <a:rPr lang="de-DE" sz="1000" b="0" dirty="0" smtClean="0">
                <a:solidFill>
                  <a:schemeClr val="bg1"/>
                </a:solidFill>
                <a:latin typeface="Tahoma" pitchFamily="34" charset="0"/>
              </a:rPr>
              <a:t>   </a:t>
            </a:r>
            <a:endParaRPr lang="de-DE" sz="1000" b="0" dirty="0">
              <a:solidFill>
                <a:schemeClr val="bg1"/>
              </a:solidFill>
              <a:latin typeface="Tahoma" pitchFamily="34" charset="0"/>
            </a:endParaRPr>
          </a:p>
        </p:txBody>
      </p:sp>
      <p:sp>
        <p:nvSpPr>
          <p:cNvPr id="134" name="Text Box 2"/>
          <p:cNvSpPr txBox="1">
            <a:spLocks noChangeArrowheads="1"/>
          </p:cNvSpPr>
          <p:nvPr/>
        </p:nvSpPr>
        <p:spPr bwMode="auto">
          <a:xfrm>
            <a:off x="2057400" y="1676400"/>
            <a:ext cx="4687888" cy="519113"/>
          </a:xfrm>
          <a:prstGeom prst="rect">
            <a:avLst/>
          </a:prstGeom>
          <a:noFill/>
          <a:ln w="9525">
            <a:noFill/>
            <a:miter lim="800000"/>
            <a:headEnd/>
            <a:tailEnd/>
          </a:ln>
        </p:spPr>
        <p:txBody>
          <a:bodyPr>
            <a:spAutoFit/>
          </a:bodyPr>
          <a:lstStyle/>
          <a:p>
            <a:pPr eaLnBrk="0" hangingPunct="0"/>
            <a:r>
              <a:rPr lang="en-US" sz="2800" b="1" dirty="0">
                <a:solidFill>
                  <a:srgbClr val="800000"/>
                </a:solidFill>
                <a:effectLst/>
                <a:latin typeface="Arial" pitchFamily="34" charset="0"/>
                <a:cs typeface="Arial" pitchFamily="34" charset="0"/>
              </a:rPr>
              <a:t>1944: Discovery of Curium</a:t>
            </a:r>
          </a:p>
        </p:txBody>
      </p:sp>
      <p:sp>
        <p:nvSpPr>
          <p:cNvPr id="135" name="Text Box 3"/>
          <p:cNvSpPr txBox="1">
            <a:spLocks noChangeArrowheads="1"/>
          </p:cNvSpPr>
          <p:nvPr/>
        </p:nvSpPr>
        <p:spPr bwMode="auto">
          <a:xfrm>
            <a:off x="2139090" y="2286000"/>
            <a:ext cx="4870244" cy="400110"/>
          </a:xfrm>
          <a:prstGeom prst="rect">
            <a:avLst/>
          </a:prstGeom>
          <a:noFill/>
          <a:ln w="9525">
            <a:noFill/>
            <a:miter lim="800000"/>
            <a:headEnd/>
            <a:tailEnd/>
          </a:ln>
        </p:spPr>
        <p:txBody>
          <a:bodyPr wrap="none">
            <a:spAutoFit/>
          </a:bodyPr>
          <a:lstStyle/>
          <a:p>
            <a:pPr eaLnBrk="0" hangingPunct="0"/>
            <a:r>
              <a:rPr lang="en-US" sz="2000" b="1" dirty="0">
                <a:effectLst/>
                <a:latin typeface="Arial" pitchFamily="34" charset="0"/>
                <a:cs typeface="Arial" pitchFamily="34" charset="0"/>
              </a:rPr>
              <a:t>James, Morgan, </a:t>
            </a:r>
            <a:r>
              <a:rPr lang="en-US" sz="2000" b="1" dirty="0" err="1" smtClean="0">
                <a:effectLst/>
                <a:latin typeface="Arial" pitchFamily="34" charset="0"/>
                <a:cs typeface="Arial" pitchFamily="34" charset="0"/>
              </a:rPr>
              <a:t>Ghiorso</a:t>
            </a:r>
            <a:r>
              <a:rPr lang="en-US" sz="2000" b="1" dirty="0" smtClean="0">
                <a:effectLst/>
                <a:latin typeface="Arial" pitchFamily="34" charset="0"/>
                <a:cs typeface="Arial" pitchFamily="34" charset="0"/>
              </a:rPr>
              <a:t>, and </a:t>
            </a:r>
            <a:r>
              <a:rPr lang="en-US" sz="2000" b="1" dirty="0">
                <a:effectLst/>
                <a:latin typeface="Arial" pitchFamily="34" charset="0"/>
                <a:cs typeface="Arial" pitchFamily="34" charset="0"/>
              </a:rPr>
              <a:t>Seaborg</a:t>
            </a:r>
          </a:p>
        </p:txBody>
      </p:sp>
      <p:sp>
        <p:nvSpPr>
          <p:cNvPr id="136" name="Text Box 4"/>
          <p:cNvSpPr txBox="1">
            <a:spLocks noChangeArrowheads="1"/>
          </p:cNvSpPr>
          <p:nvPr/>
        </p:nvSpPr>
        <p:spPr bwMode="auto">
          <a:xfrm>
            <a:off x="894490" y="2608262"/>
            <a:ext cx="7258910" cy="400110"/>
          </a:xfrm>
          <a:prstGeom prst="rect">
            <a:avLst/>
          </a:prstGeom>
          <a:noFill/>
          <a:ln w="9525">
            <a:noFill/>
            <a:miter lim="800000"/>
            <a:headEnd/>
            <a:tailEnd/>
          </a:ln>
        </p:spPr>
        <p:txBody>
          <a:bodyPr wrap="none">
            <a:spAutoFit/>
          </a:bodyPr>
          <a:lstStyle/>
          <a:p>
            <a:pPr eaLnBrk="0" hangingPunct="0"/>
            <a:r>
              <a:rPr lang="en-US" sz="2000" b="1" dirty="0">
                <a:effectLst/>
                <a:latin typeface="Arial" pitchFamily="34" charset="0"/>
                <a:cs typeface="Arial" pitchFamily="34" charset="0"/>
              </a:rPr>
              <a:t>60-Inch Cyclotron, Berkeley, Processing Met Lab, Chicago</a:t>
            </a:r>
          </a:p>
        </p:txBody>
      </p:sp>
      <p:sp>
        <p:nvSpPr>
          <p:cNvPr id="137" name="Text Box 5"/>
          <p:cNvSpPr txBox="1">
            <a:spLocks noChangeArrowheads="1"/>
          </p:cNvSpPr>
          <p:nvPr/>
        </p:nvSpPr>
        <p:spPr bwMode="auto">
          <a:xfrm>
            <a:off x="2203450" y="3257490"/>
            <a:ext cx="2547492" cy="400110"/>
          </a:xfrm>
          <a:prstGeom prst="rect">
            <a:avLst/>
          </a:prstGeom>
          <a:noFill/>
          <a:ln w="9525">
            <a:noFill/>
            <a:miter lim="800000"/>
            <a:headEnd/>
            <a:tailEnd/>
          </a:ln>
        </p:spPr>
        <p:txBody>
          <a:bodyPr wrap="none">
            <a:spAutoFit/>
          </a:bodyPr>
          <a:lstStyle/>
          <a:p>
            <a:pPr eaLnBrk="0" hangingPunct="0"/>
            <a:r>
              <a:rPr lang="en-US" sz="2000" b="1" dirty="0" err="1">
                <a:effectLst/>
                <a:latin typeface="Arial" pitchFamily="34" charset="0"/>
                <a:cs typeface="Arial" pitchFamily="34" charset="0"/>
              </a:rPr>
              <a:t>Pu</a:t>
            </a:r>
            <a:r>
              <a:rPr lang="en-US" sz="2000" b="1" dirty="0">
                <a:effectLst/>
                <a:latin typeface="Times New Roman" pitchFamily="18" charset="0"/>
              </a:rPr>
              <a:t>(</a:t>
            </a:r>
            <a:r>
              <a:rPr lang="en-US" sz="2000" b="1" dirty="0">
                <a:effectLst/>
                <a:latin typeface="Symbol" pitchFamily="18" charset="2"/>
              </a:rPr>
              <a:t>a</a:t>
            </a:r>
            <a:r>
              <a:rPr lang="en-US" sz="2000" b="1" dirty="0">
                <a:effectLst/>
                <a:latin typeface="Times New Roman" pitchFamily="18" charset="0"/>
              </a:rPr>
              <a:t>, 2</a:t>
            </a:r>
            <a:r>
              <a:rPr lang="en-US" sz="2000" b="1" dirty="0">
                <a:effectLst/>
                <a:latin typeface="Arial" pitchFamily="34" charset="0"/>
                <a:cs typeface="Arial" pitchFamily="34" charset="0"/>
              </a:rPr>
              <a:t>n</a:t>
            </a:r>
            <a:r>
              <a:rPr lang="en-US" sz="2000" b="1" dirty="0">
                <a:effectLst/>
                <a:latin typeface="Times New Roman" pitchFamily="18" charset="0"/>
              </a:rPr>
              <a:t>)       96(</a:t>
            </a:r>
            <a:r>
              <a:rPr lang="en-US" sz="2000" b="1" dirty="0">
                <a:effectLst/>
                <a:latin typeface="Arial" pitchFamily="34" charset="0"/>
                <a:cs typeface="Arial" pitchFamily="34" charset="0"/>
              </a:rPr>
              <a:t>Cm</a:t>
            </a:r>
            <a:r>
              <a:rPr lang="en-US" sz="2000" b="1" dirty="0">
                <a:effectLst/>
                <a:latin typeface="Times New Roman" pitchFamily="18" charset="0"/>
              </a:rPr>
              <a:t>)</a:t>
            </a:r>
          </a:p>
        </p:txBody>
      </p:sp>
      <p:sp>
        <p:nvSpPr>
          <p:cNvPr id="138" name="Text Box 6"/>
          <p:cNvSpPr txBox="1">
            <a:spLocks noChangeArrowheads="1"/>
          </p:cNvSpPr>
          <p:nvPr/>
        </p:nvSpPr>
        <p:spPr bwMode="auto">
          <a:xfrm>
            <a:off x="1835150" y="3181290"/>
            <a:ext cx="527050" cy="366712"/>
          </a:xfrm>
          <a:prstGeom prst="rect">
            <a:avLst/>
          </a:prstGeom>
          <a:noFill/>
          <a:ln w="9525">
            <a:noFill/>
            <a:miter lim="800000"/>
            <a:headEnd/>
            <a:tailEnd/>
          </a:ln>
        </p:spPr>
        <p:txBody>
          <a:bodyPr wrap="none">
            <a:spAutoFit/>
          </a:bodyPr>
          <a:lstStyle/>
          <a:p>
            <a:pPr eaLnBrk="0" hangingPunct="0"/>
            <a:r>
              <a:rPr lang="en-US" sz="1800" b="1" dirty="0">
                <a:effectLst/>
                <a:latin typeface="Symbol" pitchFamily="18" charset="2"/>
              </a:rPr>
              <a:t>239</a:t>
            </a:r>
            <a:endParaRPr lang="en-US" sz="2000" b="1" dirty="0">
              <a:effectLst/>
              <a:latin typeface="Symbol" pitchFamily="18" charset="2"/>
            </a:endParaRPr>
          </a:p>
        </p:txBody>
      </p:sp>
      <p:sp>
        <p:nvSpPr>
          <p:cNvPr id="139" name="Text Box 7"/>
          <p:cNvSpPr txBox="1">
            <a:spLocks noChangeArrowheads="1"/>
          </p:cNvSpPr>
          <p:nvPr/>
        </p:nvSpPr>
        <p:spPr bwMode="auto">
          <a:xfrm>
            <a:off x="3282950" y="3124200"/>
            <a:ext cx="527050" cy="366713"/>
          </a:xfrm>
          <a:prstGeom prst="rect">
            <a:avLst/>
          </a:prstGeom>
          <a:noFill/>
          <a:ln w="9525">
            <a:noFill/>
            <a:miter lim="800000"/>
            <a:headEnd/>
            <a:tailEnd/>
          </a:ln>
        </p:spPr>
        <p:txBody>
          <a:bodyPr wrap="none">
            <a:spAutoFit/>
          </a:bodyPr>
          <a:lstStyle/>
          <a:p>
            <a:pPr eaLnBrk="0" hangingPunct="0"/>
            <a:r>
              <a:rPr lang="en-US" sz="1800" b="1" dirty="0">
                <a:effectLst/>
                <a:latin typeface="Symbol" pitchFamily="18" charset="2"/>
              </a:rPr>
              <a:t>242</a:t>
            </a:r>
            <a:endParaRPr lang="en-US" sz="2000" b="1" dirty="0">
              <a:effectLst/>
              <a:latin typeface="Symbol" pitchFamily="18" charset="2"/>
            </a:endParaRPr>
          </a:p>
        </p:txBody>
      </p:sp>
      <p:sp>
        <p:nvSpPr>
          <p:cNvPr id="140" name="Line 8"/>
          <p:cNvSpPr>
            <a:spLocks noChangeShapeType="1"/>
          </p:cNvSpPr>
          <p:nvPr/>
        </p:nvSpPr>
        <p:spPr bwMode="auto">
          <a:xfrm>
            <a:off x="4648200" y="3462277"/>
            <a:ext cx="1524000" cy="0"/>
          </a:xfrm>
          <a:prstGeom prst="line">
            <a:avLst/>
          </a:prstGeom>
          <a:noFill/>
          <a:ln w="25400">
            <a:solidFill>
              <a:schemeClr val="tx1"/>
            </a:solidFill>
            <a:round/>
            <a:headEnd/>
            <a:tailEnd type="triangle" w="med" len="med"/>
          </a:ln>
          <a:effectLst/>
        </p:spPr>
        <p:txBody>
          <a:bodyPr wrap="none" anchor="ctr"/>
          <a:lstStyle/>
          <a:p>
            <a:pPr>
              <a:defRPr/>
            </a:pPr>
            <a:endParaRPr lang="en-US"/>
          </a:p>
        </p:txBody>
      </p:sp>
      <p:sp>
        <p:nvSpPr>
          <p:cNvPr id="143" name="Text Box 9"/>
          <p:cNvSpPr txBox="1">
            <a:spLocks noChangeArrowheads="1"/>
          </p:cNvSpPr>
          <p:nvPr/>
        </p:nvSpPr>
        <p:spPr bwMode="auto">
          <a:xfrm>
            <a:off x="4724400" y="3105090"/>
            <a:ext cx="344487" cy="396875"/>
          </a:xfrm>
          <a:prstGeom prst="rect">
            <a:avLst/>
          </a:prstGeom>
          <a:noFill/>
          <a:ln w="9525">
            <a:noFill/>
            <a:miter lim="800000"/>
            <a:headEnd/>
            <a:tailEnd/>
          </a:ln>
        </p:spPr>
        <p:txBody>
          <a:bodyPr wrap="none">
            <a:spAutoFit/>
          </a:bodyPr>
          <a:lstStyle/>
          <a:p>
            <a:pPr eaLnBrk="0" hangingPunct="0"/>
            <a:r>
              <a:rPr lang="en-US" sz="2000" b="1">
                <a:effectLst/>
                <a:latin typeface="Symbol" pitchFamily="18" charset="2"/>
              </a:rPr>
              <a:t>a</a:t>
            </a:r>
          </a:p>
        </p:txBody>
      </p:sp>
      <p:sp>
        <p:nvSpPr>
          <p:cNvPr id="144" name="Text Box 10"/>
          <p:cNvSpPr txBox="1">
            <a:spLocks noChangeArrowheads="1"/>
          </p:cNvSpPr>
          <p:nvPr/>
        </p:nvSpPr>
        <p:spPr bwMode="auto">
          <a:xfrm>
            <a:off x="4953000" y="3119377"/>
            <a:ext cx="857927" cy="400110"/>
          </a:xfrm>
          <a:prstGeom prst="rect">
            <a:avLst/>
          </a:prstGeom>
          <a:noFill/>
          <a:ln w="9525">
            <a:noFill/>
            <a:miter lim="800000"/>
            <a:headEnd/>
            <a:tailEnd/>
          </a:ln>
        </p:spPr>
        <p:txBody>
          <a:bodyPr wrap="none">
            <a:spAutoFit/>
          </a:bodyPr>
          <a:lstStyle/>
          <a:p>
            <a:pPr eaLnBrk="0" hangingPunct="0"/>
            <a:r>
              <a:rPr lang="en-US" sz="2000" b="1" dirty="0">
                <a:effectLst/>
                <a:latin typeface="Times New Roman" pitchFamily="18" charset="0"/>
              </a:rPr>
              <a:t>, </a:t>
            </a:r>
            <a:r>
              <a:rPr lang="en-US" sz="1800" b="1" dirty="0">
                <a:effectLst/>
                <a:latin typeface="Times New Roman" pitchFamily="18" charset="0"/>
              </a:rPr>
              <a:t>163 </a:t>
            </a:r>
            <a:r>
              <a:rPr lang="en-US" sz="1800" b="1" dirty="0">
                <a:effectLst/>
                <a:latin typeface="Arial" pitchFamily="34" charset="0"/>
                <a:cs typeface="Arial" pitchFamily="34" charset="0"/>
              </a:rPr>
              <a:t>d</a:t>
            </a:r>
            <a:endParaRPr lang="en-US" sz="2000" b="1" dirty="0">
              <a:effectLst/>
              <a:latin typeface="Arial" pitchFamily="34" charset="0"/>
              <a:cs typeface="Arial" pitchFamily="34" charset="0"/>
            </a:endParaRPr>
          </a:p>
        </p:txBody>
      </p:sp>
      <p:sp>
        <p:nvSpPr>
          <p:cNvPr id="145" name="Text Box 11"/>
          <p:cNvSpPr txBox="1">
            <a:spLocks noChangeArrowheads="1"/>
          </p:cNvSpPr>
          <p:nvPr/>
        </p:nvSpPr>
        <p:spPr bwMode="auto">
          <a:xfrm>
            <a:off x="1685173" y="4114800"/>
            <a:ext cx="5776585" cy="523220"/>
          </a:xfrm>
          <a:prstGeom prst="rect">
            <a:avLst/>
          </a:prstGeom>
          <a:noFill/>
          <a:ln w="9525">
            <a:noFill/>
            <a:miter lim="800000"/>
            <a:headEnd/>
            <a:tailEnd/>
          </a:ln>
        </p:spPr>
        <p:txBody>
          <a:bodyPr wrap="square">
            <a:spAutoFit/>
          </a:bodyPr>
          <a:lstStyle/>
          <a:p>
            <a:pPr eaLnBrk="0" hangingPunct="0"/>
            <a:r>
              <a:rPr lang="en-US" sz="2800" b="1" dirty="0">
                <a:solidFill>
                  <a:srgbClr val="800000"/>
                </a:solidFill>
                <a:effectLst/>
                <a:latin typeface="Arial" pitchFamily="34" charset="0"/>
                <a:cs typeface="Arial" pitchFamily="34" charset="0"/>
              </a:rPr>
              <a:t>1945: Discovery of Americium</a:t>
            </a:r>
          </a:p>
        </p:txBody>
      </p:sp>
      <p:sp>
        <p:nvSpPr>
          <p:cNvPr id="146" name="Text Box 12"/>
          <p:cNvSpPr txBox="1">
            <a:spLocks noChangeArrowheads="1"/>
          </p:cNvSpPr>
          <p:nvPr/>
        </p:nvSpPr>
        <p:spPr bwMode="auto">
          <a:xfrm>
            <a:off x="2133600" y="4572000"/>
            <a:ext cx="4870244" cy="400110"/>
          </a:xfrm>
          <a:prstGeom prst="rect">
            <a:avLst/>
          </a:prstGeom>
          <a:noFill/>
          <a:ln w="9525">
            <a:noFill/>
            <a:miter lim="800000"/>
            <a:headEnd/>
            <a:tailEnd/>
          </a:ln>
        </p:spPr>
        <p:txBody>
          <a:bodyPr wrap="none">
            <a:spAutoFit/>
          </a:bodyPr>
          <a:lstStyle/>
          <a:p>
            <a:pPr eaLnBrk="0" hangingPunct="0"/>
            <a:r>
              <a:rPr lang="en-US" sz="2000" b="1" dirty="0" err="1">
                <a:effectLst/>
                <a:latin typeface="Arial" pitchFamily="34" charset="0"/>
                <a:cs typeface="Arial" pitchFamily="34" charset="0"/>
              </a:rPr>
              <a:t>Ghiorso</a:t>
            </a:r>
            <a:r>
              <a:rPr lang="en-US" sz="2000" b="1" dirty="0">
                <a:effectLst/>
                <a:latin typeface="Arial" pitchFamily="34" charset="0"/>
                <a:cs typeface="Arial" pitchFamily="34" charset="0"/>
              </a:rPr>
              <a:t>, James, Morgan, </a:t>
            </a:r>
            <a:r>
              <a:rPr lang="en-US" sz="2000" b="1" dirty="0" smtClean="0">
                <a:effectLst/>
                <a:latin typeface="Arial" pitchFamily="34" charset="0"/>
                <a:cs typeface="Arial" pitchFamily="34" charset="0"/>
              </a:rPr>
              <a:t>and </a:t>
            </a:r>
            <a:r>
              <a:rPr lang="en-US" sz="2000" b="1" dirty="0">
                <a:effectLst/>
                <a:latin typeface="Arial" pitchFamily="34" charset="0"/>
                <a:cs typeface="Arial" pitchFamily="34" charset="0"/>
              </a:rPr>
              <a:t>Seaborg</a:t>
            </a:r>
          </a:p>
        </p:txBody>
      </p:sp>
      <p:sp>
        <p:nvSpPr>
          <p:cNvPr id="147" name="Text Box 13"/>
          <p:cNvSpPr txBox="1">
            <a:spLocks noChangeArrowheads="1"/>
          </p:cNvSpPr>
          <p:nvPr/>
        </p:nvSpPr>
        <p:spPr bwMode="auto">
          <a:xfrm>
            <a:off x="1371600" y="4933890"/>
            <a:ext cx="6179897" cy="400110"/>
          </a:xfrm>
          <a:prstGeom prst="rect">
            <a:avLst/>
          </a:prstGeom>
          <a:noFill/>
          <a:ln w="9525">
            <a:noFill/>
            <a:miter lim="800000"/>
            <a:headEnd/>
            <a:tailEnd/>
          </a:ln>
        </p:spPr>
        <p:txBody>
          <a:bodyPr wrap="none">
            <a:spAutoFit/>
          </a:bodyPr>
          <a:lstStyle/>
          <a:p>
            <a:pPr eaLnBrk="0" hangingPunct="0"/>
            <a:r>
              <a:rPr lang="en-US" sz="2000" b="1" dirty="0">
                <a:effectLst/>
                <a:latin typeface="Arial" pitchFamily="34" charset="0"/>
                <a:cs typeface="Arial" pitchFamily="34" charset="0"/>
              </a:rPr>
              <a:t>Reactor Irradiation, Processing Met Lab, Chicago</a:t>
            </a:r>
          </a:p>
        </p:txBody>
      </p:sp>
      <p:sp>
        <p:nvSpPr>
          <p:cNvPr id="149" name="Text Box 14"/>
          <p:cNvSpPr txBox="1">
            <a:spLocks noChangeArrowheads="1"/>
          </p:cNvSpPr>
          <p:nvPr/>
        </p:nvSpPr>
        <p:spPr bwMode="auto">
          <a:xfrm>
            <a:off x="999785" y="5607050"/>
            <a:ext cx="1972015" cy="400110"/>
          </a:xfrm>
          <a:prstGeom prst="rect">
            <a:avLst/>
          </a:prstGeom>
          <a:noFill/>
          <a:ln w="9525">
            <a:noFill/>
            <a:miter lim="800000"/>
            <a:headEnd/>
            <a:tailEnd/>
          </a:ln>
        </p:spPr>
        <p:txBody>
          <a:bodyPr wrap="none">
            <a:spAutoFit/>
          </a:bodyPr>
          <a:lstStyle/>
          <a:p>
            <a:pPr algn="ctr" eaLnBrk="0" hangingPunct="0"/>
            <a:r>
              <a:rPr lang="en-US" sz="2000" b="1" dirty="0">
                <a:effectLst/>
                <a:latin typeface="Times New Roman" pitchFamily="18" charset="0"/>
              </a:rPr>
              <a:t> </a:t>
            </a:r>
            <a:r>
              <a:rPr lang="en-US" sz="2000" b="1" dirty="0" err="1">
                <a:effectLst/>
                <a:latin typeface="Arial" pitchFamily="34" charset="0"/>
                <a:cs typeface="Arial" pitchFamily="34" charset="0"/>
              </a:rPr>
              <a:t>Pu</a:t>
            </a:r>
            <a:r>
              <a:rPr lang="en-US" sz="2000" b="1" dirty="0">
                <a:effectLst/>
                <a:latin typeface="Times New Roman" pitchFamily="18" charset="0"/>
              </a:rPr>
              <a:t>(2</a:t>
            </a:r>
            <a:r>
              <a:rPr lang="en-US" sz="2000" b="1" dirty="0">
                <a:effectLst/>
                <a:latin typeface="Arial" pitchFamily="34" charset="0"/>
                <a:cs typeface="Arial" pitchFamily="34" charset="0"/>
              </a:rPr>
              <a:t>n</a:t>
            </a:r>
            <a:r>
              <a:rPr lang="en-US" sz="2000" b="1" dirty="0">
                <a:effectLst/>
                <a:latin typeface="Times New Roman" pitchFamily="18" charset="0"/>
              </a:rPr>
              <a:t>,</a:t>
            </a:r>
            <a:r>
              <a:rPr lang="en-US" sz="2000" b="1" dirty="0">
                <a:effectLst/>
                <a:latin typeface="Symbol" pitchFamily="18" charset="2"/>
              </a:rPr>
              <a:t>g</a:t>
            </a:r>
            <a:r>
              <a:rPr lang="en-US" sz="2000" b="1" dirty="0" smtClean="0">
                <a:effectLst/>
                <a:latin typeface="Times New Roman" pitchFamily="18" charset="0"/>
              </a:rPr>
              <a:t>)       </a:t>
            </a:r>
            <a:r>
              <a:rPr lang="en-US" sz="2000" b="1" dirty="0" err="1">
                <a:effectLst/>
                <a:latin typeface="Arial" pitchFamily="34" charset="0"/>
                <a:cs typeface="Arial" pitchFamily="34" charset="0"/>
              </a:rPr>
              <a:t>Pu</a:t>
            </a:r>
            <a:endParaRPr lang="en-US" sz="2000" b="1" dirty="0">
              <a:effectLst/>
              <a:latin typeface="Arial" pitchFamily="34" charset="0"/>
              <a:cs typeface="Arial" pitchFamily="34" charset="0"/>
            </a:endParaRPr>
          </a:p>
        </p:txBody>
      </p:sp>
      <p:sp>
        <p:nvSpPr>
          <p:cNvPr id="150" name="Line 15"/>
          <p:cNvSpPr>
            <a:spLocks noChangeShapeType="1"/>
          </p:cNvSpPr>
          <p:nvPr/>
        </p:nvSpPr>
        <p:spPr bwMode="auto">
          <a:xfrm>
            <a:off x="2875690" y="5827713"/>
            <a:ext cx="1143000" cy="7937"/>
          </a:xfrm>
          <a:prstGeom prst="line">
            <a:avLst/>
          </a:prstGeom>
          <a:noFill/>
          <a:ln w="25400">
            <a:solidFill>
              <a:schemeClr val="tx1"/>
            </a:solidFill>
            <a:round/>
            <a:headEnd/>
            <a:tailEnd type="triangle" w="med" len="med"/>
          </a:ln>
          <a:effectLst/>
        </p:spPr>
        <p:txBody>
          <a:bodyPr wrap="none" anchor="ctr"/>
          <a:lstStyle/>
          <a:p>
            <a:pPr>
              <a:defRPr/>
            </a:pPr>
            <a:endParaRPr lang="en-US"/>
          </a:p>
        </p:txBody>
      </p:sp>
      <p:sp>
        <p:nvSpPr>
          <p:cNvPr id="151" name="Text Box 17"/>
          <p:cNvSpPr txBox="1">
            <a:spLocks noChangeArrowheads="1"/>
          </p:cNvSpPr>
          <p:nvPr/>
        </p:nvSpPr>
        <p:spPr bwMode="auto">
          <a:xfrm>
            <a:off x="3145847" y="5461000"/>
            <a:ext cx="729687" cy="400110"/>
          </a:xfrm>
          <a:prstGeom prst="rect">
            <a:avLst/>
          </a:prstGeom>
          <a:noFill/>
          <a:ln w="9525">
            <a:noFill/>
            <a:miter lim="800000"/>
            <a:headEnd/>
            <a:tailEnd/>
          </a:ln>
        </p:spPr>
        <p:txBody>
          <a:bodyPr wrap="none">
            <a:spAutoFit/>
          </a:bodyPr>
          <a:lstStyle/>
          <a:p>
            <a:pPr algn="ctr" eaLnBrk="0" hangingPunct="0"/>
            <a:r>
              <a:rPr lang="en-US" sz="2000" b="1" dirty="0">
                <a:effectLst/>
                <a:latin typeface="Times New Roman" pitchFamily="18" charset="0"/>
              </a:rPr>
              <a:t>, </a:t>
            </a:r>
            <a:r>
              <a:rPr lang="en-US" sz="1800" b="1" dirty="0">
                <a:effectLst/>
                <a:latin typeface="Times New Roman" pitchFamily="18" charset="0"/>
              </a:rPr>
              <a:t>14 </a:t>
            </a:r>
            <a:r>
              <a:rPr lang="en-US" sz="1800" b="1" dirty="0">
                <a:effectLst/>
                <a:latin typeface="Arial" pitchFamily="34" charset="0"/>
                <a:cs typeface="Arial" pitchFamily="34" charset="0"/>
              </a:rPr>
              <a:t>y</a:t>
            </a:r>
            <a:endParaRPr lang="en-US" sz="2000" b="1" dirty="0">
              <a:effectLst/>
              <a:latin typeface="Arial" pitchFamily="34" charset="0"/>
              <a:cs typeface="Arial" pitchFamily="34" charset="0"/>
            </a:endParaRPr>
          </a:p>
        </p:txBody>
      </p:sp>
      <p:sp>
        <p:nvSpPr>
          <p:cNvPr id="152" name="Text Box 18"/>
          <p:cNvSpPr txBox="1">
            <a:spLocks noChangeArrowheads="1"/>
          </p:cNvSpPr>
          <p:nvPr/>
        </p:nvSpPr>
        <p:spPr bwMode="auto">
          <a:xfrm>
            <a:off x="4326004" y="5622925"/>
            <a:ext cx="1088760" cy="400110"/>
          </a:xfrm>
          <a:prstGeom prst="rect">
            <a:avLst/>
          </a:prstGeom>
          <a:noFill/>
          <a:ln w="9525">
            <a:noFill/>
            <a:miter lim="800000"/>
            <a:headEnd/>
            <a:tailEnd/>
          </a:ln>
        </p:spPr>
        <p:txBody>
          <a:bodyPr wrap="none">
            <a:spAutoFit/>
          </a:bodyPr>
          <a:lstStyle/>
          <a:p>
            <a:pPr algn="ctr" eaLnBrk="0" hangingPunct="0"/>
            <a:r>
              <a:rPr lang="en-US" sz="2000" b="1" dirty="0">
                <a:effectLst/>
                <a:latin typeface="Times New Roman" pitchFamily="18" charset="0"/>
              </a:rPr>
              <a:t>95 (</a:t>
            </a:r>
            <a:r>
              <a:rPr lang="en-US" sz="2000" b="1" dirty="0">
                <a:effectLst/>
                <a:latin typeface="Arial" pitchFamily="34" charset="0"/>
                <a:cs typeface="Arial" pitchFamily="34" charset="0"/>
              </a:rPr>
              <a:t>Am</a:t>
            </a:r>
            <a:r>
              <a:rPr lang="en-US" sz="2000" b="1" dirty="0">
                <a:effectLst/>
                <a:latin typeface="Times New Roman" pitchFamily="18" charset="0"/>
              </a:rPr>
              <a:t>)</a:t>
            </a:r>
          </a:p>
        </p:txBody>
      </p:sp>
      <p:sp>
        <p:nvSpPr>
          <p:cNvPr id="153" name="Text Box 19"/>
          <p:cNvSpPr txBox="1">
            <a:spLocks noChangeArrowheads="1"/>
          </p:cNvSpPr>
          <p:nvPr/>
        </p:nvSpPr>
        <p:spPr bwMode="auto">
          <a:xfrm>
            <a:off x="4018690" y="5519738"/>
            <a:ext cx="527050" cy="366712"/>
          </a:xfrm>
          <a:prstGeom prst="rect">
            <a:avLst/>
          </a:prstGeom>
          <a:noFill/>
          <a:ln w="9525">
            <a:noFill/>
            <a:miter lim="800000"/>
            <a:headEnd/>
            <a:tailEnd/>
          </a:ln>
        </p:spPr>
        <p:txBody>
          <a:bodyPr wrap="none">
            <a:spAutoFit/>
          </a:bodyPr>
          <a:lstStyle/>
          <a:p>
            <a:pPr algn="ctr" eaLnBrk="0" hangingPunct="0"/>
            <a:r>
              <a:rPr lang="en-US" sz="1800" b="1">
                <a:effectLst/>
                <a:latin typeface="Times New Roman" pitchFamily="18" charset="0"/>
              </a:rPr>
              <a:t>241</a:t>
            </a:r>
            <a:endParaRPr lang="en-US" sz="2000" b="1">
              <a:effectLst/>
              <a:latin typeface="Times New Roman" pitchFamily="18" charset="0"/>
            </a:endParaRPr>
          </a:p>
        </p:txBody>
      </p:sp>
      <p:sp>
        <p:nvSpPr>
          <p:cNvPr id="154" name="Line 20"/>
          <p:cNvSpPr>
            <a:spLocks noChangeShapeType="1"/>
          </p:cNvSpPr>
          <p:nvPr/>
        </p:nvSpPr>
        <p:spPr bwMode="auto">
          <a:xfrm>
            <a:off x="5390290" y="5827713"/>
            <a:ext cx="1295400" cy="7937"/>
          </a:xfrm>
          <a:prstGeom prst="line">
            <a:avLst/>
          </a:prstGeom>
          <a:noFill/>
          <a:ln w="25400">
            <a:solidFill>
              <a:schemeClr val="tx1"/>
            </a:solidFill>
            <a:round/>
            <a:headEnd/>
            <a:tailEnd type="triangle" w="med" len="med"/>
          </a:ln>
          <a:effectLst/>
        </p:spPr>
        <p:txBody>
          <a:bodyPr wrap="none" anchor="ctr"/>
          <a:lstStyle/>
          <a:p>
            <a:pPr>
              <a:defRPr/>
            </a:pPr>
            <a:endParaRPr lang="en-US"/>
          </a:p>
        </p:txBody>
      </p:sp>
      <p:sp>
        <p:nvSpPr>
          <p:cNvPr id="155" name="Text Box 21"/>
          <p:cNvSpPr txBox="1">
            <a:spLocks noChangeArrowheads="1"/>
          </p:cNvSpPr>
          <p:nvPr/>
        </p:nvSpPr>
        <p:spPr bwMode="auto">
          <a:xfrm>
            <a:off x="5426802" y="5454650"/>
            <a:ext cx="344488" cy="396875"/>
          </a:xfrm>
          <a:prstGeom prst="rect">
            <a:avLst/>
          </a:prstGeom>
          <a:noFill/>
          <a:ln w="9525">
            <a:noFill/>
            <a:miter lim="800000"/>
            <a:headEnd/>
            <a:tailEnd/>
          </a:ln>
        </p:spPr>
        <p:txBody>
          <a:bodyPr wrap="none">
            <a:spAutoFit/>
          </a:bodyPr>
          <a:lstStyle/>
          <a:p>
            <a:pPr eaLnBrk="0" hangingPunct="0"/>
            <a:r>
              <a:rPr lang="en-US" sz="2000" b="1" dirty="0">
                <a:effectLst/>
                <a:latin typeface="Symbol" pitchFamily="18" charset="2"/>
              </a:rPr>
              <a:t>a</a:t>
            </a:r>
          </a:p>
        </p:txBody>
      </p:sp>
      <p:sp>
        <p:nvSpPr>
          <p:cNvPr id="156" name="Text Box 22"/>
          <p:cNvSpPr txBox="1">
            <a:spLocks noChangeArrowheads="1"/>
          </p:cNvSpPr>
          <p:nvPr/>
        </p:nvSpPr>
        <p:spPr bwMode="auto">
          <a:xfrm>
            <a:off x="5584694" y="5461000"/>
            <a:ext cx="965329" cy="400110"/>
          </a:xfrm>
          <a:prstGeom prst="rect">
            <a:avLst/>
          </a:prstGeom>
          <a:noFill/>
          <a:ln w="9525">
            <a:noFill/>
            <a:miter lim="800000"/>
            <a:headEnd/>
            <a:tailEnd/>
          </a:ln>
        </p:spPr>
        <p:txBody>
          <a:bodyPr wrap="none">
            <a:spAutoFit/>
          </a:bodyPr>
          <a:lstStyle/>
          <a:p>
            <a:pPr algn="ctr" eaLnBrk="0" hangingPunct="0"/>
            <a:r>
              <a:rPr lang="en-US" sz="2000" b="1" dirty="0">
                <a:effectLst/>
                <a:latin typeface="Times New Roman" pitchFamily="18" charset="0"/>
              </a:rPr>
              <a:t>, </a:t>
            </a:r>
            <a:r>
              <a:rPr lang="en-US" sz="1800" b="1" dirty="0">
                <a:effectLst/>
                <a:latin typeface="Times New Roman" pitchFamily="18" charset="0"/>
              </a:rPr>
              <a:t>~433 </a:t>
            </a:r>
            <a:r>
              <a:rPr lang="en-US" sz="1800" b="1" dirty="0">
                <a:effectLst/>
                <a:latin typeface="Arial" pitchFamily="34" charset="0"/>
                <a:cs typeface="Arial" pitchFamily="34" charset="0"/>
              </a:rPr>
              <a:t>y</a:t>
            </a:r>
            <a:endParaRPr lang="en-US" sz="2000" b="1" dirty="0">
              <a:effectLst/>
              <a:latin typeface="Arial" pitchFamily="34" charset="0"/>
              <a:cs typeface="Arial" pitchFamily="34" charset="0"/>
            </a:endParaRPr>
          </a:p>
        </p:txBody>
      </p:sp>
      <p:sp>
        <p:nvSpPr>
          <p:cNvPr id="157" name="Text Box 24"/>
          <p:cNvSpPr txBox="1">
            <a:spLocks noChangeArrowheads="1"/>
          </p:cNvSpPr>
          <p:nvPr/>
        </p:nvSpPr>
        <p:spPr bwMode="auto">
          <a:xfrm>
            <a:off x="685800" y="5507038"/>
            <a:ext cx="527050" cy="366712"/>
          </a:xfrm>
          <a:prstGeom prst="rect">
            <a:avLst/>
          </a:prstGeom>
          <a:noFill/>
          <a:ln w="9525">
            <a:noFill/>
            <a:miter lim="800000"/>
            <a:headEnd/>
            <a:tailEnd/>
          </a:ln>
        </p:spPr>
        <p:txBody>
          <a:bodyPr wrap="none">
            <a:spAutoFit/>
          </a:bodyPr>
          <a:lstStyle/>
          <a:p>
            <a:pPr eaLnBrk="0" hangingPunct="0"/>
            <a:r>
              <a:rPr lang="en-US" sz="1800" b="1" dirty="0">
                <a:effectLst/>
                <a:latin typeface="Symbol" pitchFamily="18" charset="2"/>
              </a:rPr>
              <a:t>239</a:t>
            </a:r>
            <a:endParaRPr lang="en-US" sz="2000" b="1" dirty="0">
              <a:effectLst/>
              <a:latin typeface="Symbol" pitchFamily="18" charset="2"/>
            </a:endParaRPr>
          </a:p>
        </p:txBody>
      </p:sp>
      <p:sp>
        <p:nvSpPr>
          <p:cNvPr id="158" name="Text Box 25"/>
          <p:cNvSpPr txBox="1">
            <a:spLocks noChangeArrowheads="1"/>
          </p:cNvSpPr>
          <p:nvPr/>
        </p:nvSpPr>
        <p:spPr bwMode="auto">
          <a:xfrm>
            <a:off x="2057400" y="5492750"/>
            <a:ext cx="527050" cy="366713"/>
          </a:xfrm>
          <a:prstGeom prst="rect">
            <a:avLst/>
          </a:prstGeom>
          <a:noFill/>
          <a:ln w="9525">
            <a:noFill/>
            <a:miter lim="800000"/>
            <a:headEnd/>
            <a:tailEnd/>
          </a:ln>
        </p:spPr>
        <p:txBody>
          <a:bodyPr>
            <a:spAutoFit/>
          </a:bodyPr>
          <a:lstStyle/>
          <a:p>
            <a:pPr eaLnBrk="0" hangingPunct="0"/>
            <a:r>
              <a:rPr lang="en-US" sz="1800" b="1" dirty="0">
                <a:effectLst/>
                <a:latin typeface="Symbol" pitchFamily="18" charset="2"/>
              </a:rPr>
              <a:t>241</a:t>
            </a:r>
            <a:endParaRPr lang="en-US" sz="2000" b="1" dirty="0">
              <a:effectLst/>
              <a:latin typeface="Symbol" pitchFamily="18" charset="2"/>
            </a:endParaRPr>
          </a:p>
        </p:txBody>
      </p:sp>
      <p:sp>
        <p:nvSpPr>
          <p:cNvPr id="159" name="Text Box 21"/>
          <p:cNvSpPr txBox="1">
            <a:spLocks noChangeArrowheads="1"/>
          </p:cNvSpPr>
          <p:nvPr/>
        </p:nvSpPr>
        <p:spPr bwMode="auto">
          <a:xfrm>
            <a:off x="2971800" y="5486400"/>
            <a:ext cx="354584" cy="338554"/>
          </a:xfrm>
          <a:prstGeom prst="rect">
            <a:avLst/>
          </a:prstGeom>
          <a:noFill/>
          <a:ln w="9525">
            <a:noFill/>
            <a:miter lim="800000"/>
            <a:headEnd/>
            <a:tailEnd/>
          </a:ln>
        </p:spPr>
        <p:txBody>
          <a:bodyPr wrap="none">
            <a:spAutoFit/>
          </a:bodyPr>
          <a:lstStyle/>
          <a:p>
            <a:pPr eaLnBrk="0" hangingPunct="0"/>
            <a:r>
              <a:rPr lang="el-GR" sz="1600" b="1" dirty="0" smtClean="0">
                <a:effectLst/>
                <a:latin typeface="Arial"/>
                <a:cs typeface="Arial"/>
              </a:rPr>
              <a:t>β</a:t>
            </a:r>
            <a:r>
              <a:rPr lang="en-US" sz="1600" b="1" baseline="40000" dirty="0" smtClean="0">
                <a:effectLst/>
                <a:latin typeface="Arial"/>
                <a:cs typeface="Arial"/>
              </a:rPr>
              <a:t>-</a:t>
            </a:r>
            <a:endParaRPr lang="en-US" sz="1600" b="1" baseline="40000" dirty="0">
              <a:effectLst/>
              <a:latin typeface="Symbol" pitchFamily="18" charset="2"/>
            </a:endParaRPr>
          </a:p>
        </p:txBody>
      </p:sp>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18453" y="144945"/>
            <a:ext cx="1234547" cy="16076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59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childTnLst>
                                    <p:set>
                                      <p:cBhvr>
                                        <p:cTn id="10" dur="1" fill="hold">
                                          <p:stCondLst>
                                            <p:cond delay="0"/>
                                          </p:stCondLst>
                                        </p:cTn>
                                        <p:tgtEl>
                                          <p:spTgt spid="1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grpId="1" nodeType="clickEffect">
                                  <p:stCondLst>
                                    <p:cond delay="0"/>
                                  </p:stCondLst>
                                  <p:childTnLst>
                                    <p:animMotion origin="layout" path="M 0.74583 0.0956 L 0.3875 0.48449 " pathEditMode="relative" rAng="0" ptsTypes="AA">
                                      <p:cBhvr>
                                        <p:cTn id="14" dur="2000" fill="hold"/>
                                        <p:tgtEl>
                                          <p:spTgt spid="19596"/>
                                        </p:tgtEl>
                                        <p:attrNameLst>
                                          <p:attrName>ppt_x</p:attrName>
                                          <p:attrName>ppt_y</p:attrName>
                                        </p:attrNameLst>
                                      </p:cBhvr>
                                      <p:rCtr x="-17900" y="19400"/>
                                    </p:animMotion>
                                  </p:childTnLst>
                                </p:cTn>
                              </p:par>
                              <p:par>
                                <p:cTn id="15" presetID="53" presetClass="exit" presetSubtype="0" fill="hold" grpId="2" nodeType="withEffect">
                                  <p:stCondLst>
                                    <p:cond delay="0"/>
                                  </p:stCondLst>
                                  <p:childTnLst>
                                    <p:anim calcmode="lin" valueType="num">
                                      <p:cBhvr>
                                        <p:cTn id="16" dur="2000"/>
                                        <p:tgtEl>
                                          <p:spTgt spid="19596"/>
                                        </p:tgtEl>
                                        <p:attrNameLst>
                                          <p:attrName>ppt_w</p:attrName>
                                        </p:attrNameLst>
                                      </p:cBhvr>
                                      <p:tavLst>
                                        <p:tav tm="0">
                                          <p:val>
                                            <p:strVal val="ppt_w"/>
                                          </p:val>
                                        </p:tav>
                                        <p:tav tm="100000">
                                          <p:val>
                                            <p:fltVal val="0"/>
                                          </p:val>
                                        </p:tav>
                                      </p:tavLst>
                                    </p:anim>
                                    <p:anim calcmode="lin" valueType="num">
                                      <p:cBhvr>
                                        <p:cTn id="17" dur="2000"/>
                                        <p:tgtEl>
                                          <p:spTgt spid="19596"/>
                                        </p:tgtEl>
                                        <p:attrNameLst>
                                          <p:attrName>ppt_h</p:attrName>
                                        </p:attrNameLst>
                                      </p:cBhvr>
                                      <p:tavLst>
                                        <p:tav tm="0">
                                          <p:val>
                                            <p:strVal val="ppt_h"/>
                                          </p:val>
                                        </p:tav>
                                        <p:tav tm="100000">
                                          <p:val>
                                            <p:fltVal val="0"/>
                                          </p:val>
                                        </p:tav>
                                      </p:tavLst>
                                    </p:anim>
                                    <p:animEffect transition="out" filter="fade">
                                      <p:cBhvr>
                                        <p:cTn id="18" dur="2000"/>
                                        <p:tgtEl>
                                          <p:spTgt spid="19596"/>
                                        </p:tgtEl>
                                      </p:cBhvr>
                                    </p:animEffect>
                                    <p:set>
                                      <p:cBhvr>
                                        <p:cTn id="19" dur="1" fill="hold">
                                          <p:stCondLst>
                                            <p:cond delay="1999"/>
                                          </p:stCondLst>
                                        </p:cTn>
                                        <p:tgtEl>
                                          <p:spTgt spid="19596"/>
                                        </p:tgtEl>
                                        <p:attrNameLst>
                                          <p:attrName>style.visibility</p:attrName>
                                        </p:attrNameLst>
                                      </p:cBhvr>
                                      <p:to>
                                        <p:strVal val="hidden"/>
                                      </p:to>
                                    </p:set>
                                  </p:childTnLst>
                                </p:cTn>
                              </p:par>
                              <p:par>
                                <p:cTn id="20" presetID="1" presetClass="exit" presetSubtype="0" fill="hold" grpId="0" nodeType="withEffect">
                                  <p:stCondLst>
                                    <p:cond delay="0"/>
                                  </p:stCondLst>
                                  <p:childTnLst>
                                    <p:set>
                                      <p:cBhvr>
                                        <p:cTn id="21" dur="1" fill="hold">
                                          <p:stCondLst>
                                            <p:cond delay="0"/>
                                          </p:stCondLst>
                                        </p:cTn>
                                        <p:tgtEl>
                                          <p:spTgt spid="115"/>
                                        </p:tgtEl>
                                        <p:attrNameLst>
                                          <p:attrName>style.visibility</p:attrName>
                                        </p:attrNameLst>
                                      </p:cBhvr>
                                      <p:to>
                                        <p:strVal val="hidden"/>
                                      </p:to>
                                    </p:set>
                                  </p:childTnLst>
                                </p:cTn>
                              </p:par>
                              <p:par>
                                <p:cTn id="22" presetID="53" presetClass="exit" presetSubtype="0" fill="hold" grpId="3" nodeType="withEffect">
                                  <p:stCondLst>
                                    <p:cond delay="0"/>
                                  </p:stCondLst>
                                  <p:childTnLst>
                                    <p:anim calcmode="lin" valueType="num">
                                      <p:cBhvr>
                                        <p:cTn id="23" dur="2000"/>
                                        <p:tgtEl>
                                          <p:spTgt spid="128"/>
                                        </p:tgtEl>
                                        <p:attrNameLst>
                                          <p:attrName>ppt_w</p:attrName>
                                        </p:attrNameLst>
                                      </p:cBhvr>
                                      <p:tavLst>
                                        <p:tav tm="0">
                                          <p:val>
                                            <p:strVal val="ppt_w"/>
                                          </p:val>
                                        </p:tav>
                                        <p:tav tm="100000">
                                          <p:val>
                                            <p:fltVal val="0"/>
                                          </p:val>
                                        </p:tav>
                                      </p:tavLst>
                                    </p:anim>
                                    <p:anim calcmode="lin" valueType="num">
                                      <p:cBhvr>
                                        <p:cTn id="24" dur="2000"/>
                                        <p:tgtEl>
                                          <p:spTgt spid="128"/>
                                        </p:tgtEl>
                                        <p:attrNameLst>
                                          <p:attrName>ppt_h</p:attrName>
                                        </p:attrNameLst>
                                      </p:cBhvr>
                                      <p:tavLst>
                                        <p:tav tm="0">
                                          <p:val>
                                            <p:strVal val="ppt_h"/>
                                          </p:val>
                                        </p:tav>
                                        <p:tav tm="100000">
                                          <p:val>
                                            <p:fltVal val="0"/>
                                          </p:val>
                                        </p:tav>
                                      </p:tavLst>
                                    </p:anim>
                                    <p:animEffect transition="out" filter="fade">
                                      <p:cBhvr>
                                        <p:cTn id="25" dur="2000"/>
                                        <p:tgtEl>
                                          <p:spTgt spid="128"/>
                                        </p:tgtEl>
                                      </p:cBhvr>
                                    </p:animEffect>
                                    <p:set>
                                      <p:cBhvr>
                                        <p:cTn id="26" dur="1" fill="hold">
                                          <p:stCondLst>
                                            <p:cond delay="1999"/>
                                          </p:stCondLst>
                                        </p:cTn>
                                        <p:tgtEl>
                                          <p:spTgt spid="128"/>
                                        </p:tgtEl>
                                        <p:attrNameLst>
                                          <p:attrName>style.visibility</p:attrName>
                                        </p:attrNameLst>
                                      </p:cBhvr>
                                      <p:to>
                                        <p:strVal val="hidden"/>
                                      </p:to>
                                    </p:set>
                                  </p:childTnLst>
                                </p:cTn>
                              </p:par>
                              <p:par>
                                <p:cTn id="27" presetID="42" presetClass="path" presetSubtype="0" accel="50000" decel="50000" fill="hold" grpId="1" nodeType="withEffect">
                                  <p:stCondLst>
                                    <p:cond delay="0"/>
                                  </p:stCondLst>
                                  <p:childTnLst>
                                    <p:animMotion origin="layout" path="M -0.7625 0.02662 L -0.39583 0.49328 " pathEditMode="relative" rAng="0" ptsTypes="AA">
                                      <p:cBhvr>
                                        <p:cTn id="28" dur="2000" fill="hold"/>
                                        <p:tgtEl>
                                          <p:spTgt spid="128"/>
                                        </p:tgtEl>
                                        <p:attrNameLst>
                                          <p:attrName>ppt_x</p:attrName>
                                          <p:attrName>ppt_y</p:attrName>
                                        </p:attrNameLst>
                                      </p:cBhvr>
                                      <p:rCtr x="18300" y="23300"/>
                                    </p:animMotion>
                                  </p:childTnLst>
                                </p:cTn>
                              </p:par>
                              <p:par>
                                <p:cTn id="29" presetID="1" presetClass="entr" presetSubtype="0" fill="hold" grpId="0" nodeType="withEffect">
                                  <p:stCondLst>
                                    <p:cond delay="1500"/>
                                  </p:stCondLst>
                                  <p:childTnLst>
                                    <p:set>
                                      <p:cBhvr>
                                        <p:cTn id="30" dur="1" fill="hold">
                                          <p:stCondLst>
                                            <p:cond delay="0"/>
                                          </p:stCondLst>
                                        </p:cTn>
                                        <p:tgtEl>
                                          <p:spTgt spid="132"/>
                                        </p:tgtEl>
                                        <p:attrNameLst>
                                          <p:attrName>style.visibility</p:attrName>
                                        </p:attrNameLst>
                                      </p:cBhvr>
                                      <p:to>
                                        <p:strVal val="visible"/>
                                      </p:to>
                                    </p:set>
                                  </p:childTnLst>
                                </p:cTn>
                              </p:par>
                              <p:par>
                                <p:cTn id="31" presetID="1" presetClass="entr" presetSubtype="0" fill="hold" grpId="0" nodeType="withEffect">
                                  <p:stCondLst>
                                    <p:cond delay="1500"/>
                                  </p:stCondLst>
                                  <p:childTnLst>
                                    <p:set>
                                      <p:cBhvr>
                                        <p:cTn id="32" dur="1" fill="hold">
                                          <p:stCondLst>
                                            <p:cond delay="0"/>
                                          </p:stCondLst>
                                        </p:cTn>
                                        <p:tgtEl>
                                          <p:spTgt spid="131"/>
                                        </p:tgtEl>
                                        <p:attrNameLst>
                                          <p:attrName>style.visibility</p:attrName>
                                        </p:attrNameLst>
                                      </p:cBhvr>
                                      <p:to>
                                        <p:strVal val="visible"/>
                                      </p:to>
                                    </p:set>
                                  </p:childTnLst>
                                </p:cTn>
                              </p:par>
                              <p:par>
                                <p:cTn id="33" presetID="1" presetClass="exit" presetSubtype="0" fill="hold" grpId="0" nodeType="withEffect">
                                  <p:stCondLst>
                                    <p:cond delay="0"/>
                                  </p:stCondLst>
                                  <p:childTnLst>
                                    <p:set>
                                      <p:cBhvr>
                                        <p:cTn id="34" dur="1" fill="hold">
                                          <p:stCondLst>
                                            <p:cond delay="0"/>
                                          </p:stCondLst>
                                        </p:cTn>
                                        <p:tgtEl>
                                          <p:spTgt spid="134"/>
                                        </p:tgtEl>
                                        <p:attrNameLst>
                                          <p:attrName>style.visibility</p:attrName>
                                        </p:attrNameLst>
                                      </p:cBhvr>
                                      <p:to>
                                        <p:strVal val="hidden"/>
                                      </p:to>
                                    </p:set>
                                  </p:childTnLst>
                                </p:cTn>
                              </p:par>
                              <p:par>
                                <p:cTn id="35" presetID="1" presetClass="exit" presetSubtype="0" fill="hold" grpId="0" nodeType="withEffect">
                                  <p:stCondLst>
                                    <p:cond delay="0"/>
                                  </p:stCondLst>
                                  <p:childTnLst>
                                    <p:set>
                                      <p:cBhvr>
                                        <p:cTn id="36" dur="1" fill="hold">
                                          <p:stCondLst>
                                            <p:cond delay="0"/>
                                          </p:stCondLst>
                                        </p:cTn>
                                        <p:tgtEl>
                                          <p:spTgt spid="135"/>
                                        </p:tgtEl>
                                        <p:attrNameLst>
                                          <p:attrName>style.visibility</p:attrName>
                                        </p:attrNameLst>
                                      </p:cBhvr>
                                      <p:to>
                                        <p:strVal val="hidden"/>
                                      </p:to>
                                    </p:set>
                                  </p:childTnLst>
                                </p:cTn>
                              </p:par>
                              <p:par>
                                <p:cTn id="37" presetID="1" presetClass="exit" presetSubtype="0" fill="hold" grpId="0" nodeType="withEffect">
                                  <p:stCondLst>
                                    <p:cond delay="0"/>
                                  </p:stCondLst>
                                  <p:childTnLst>
                                    <p:set>
                                      <p:cBhvr>
                                        <p:cTn id="38" dur="1" fill="hold">
                                          <p:stCondLst>
                                            <p:cond delay="0"/>
                                          </p:stCondLst>
                                        </p:cTn>
                                        <p:tgtEl>
                                          <p:spTgt spid="136"/>
                                        </p:tgtEl>
                                        <p:attrNameLst>
                                          <p:attrName>style.visibility</p:attrName>
                                        </p:attrNameLst>
                                      </p:cBhvr>
                                      <p:to>
                                        <p:strVal val="hidden"/>
                                      </p:to>
                                    </p:set>
                                  </p:childTnLst>
                                </p:cTn>
                              </p:par>
                              <p:par>
                                <p:cTn id="39" presetID="1" presetClass="exit" presetSubtype="0" fill="hold" grpId="0" nodeType="withEffect">
                                  <p:stCondLst>
                                    <p:cond delay="0"/>
                                  </p:stCondLst>
                                  <p:childTnLst>
                                    <p:set>
                                      <p:cBhvr>
                                        <p:cTn id="40" dur="1" fill="hold">
                                          <p:stCondLst>
                                            <p:cond delay="0"/>
                                          </p:stCondLst>
                                        </p:cTn>
                                        <p:tgtEl>
                                          <p:spTgt spid="137"/>
                                        </p:tgtEl>
                                        <p:attrNameLst>
                                          <p:attrName>style.visibility</p:attrName>
                                        </p:attrNameLst>
                                      </p:cBhvr>
                                      <p:to>
                                        <p:strVal val="hidden"/>
                                      </p:to>
                                    </p:set>
                                  </p:childTnLst>
                                </p:cTn>
                              </p:par>
                              <p:par>
                                <p:cTn id="41" presetID="1" presetClass="exit" presetSubtype="0" fill="hold" grpId="0" nodeType="withEffect">
                                  <p:stCondLst>
                                    <p:cond delay="0"/>
                                  </p:stCondLst>
                                  <p:childTnLst>
                                    <p:set>
                                      <p:cBhvr>
                                        <p:cTn id="42" dur="1" fill="hold">
                                          <p:stCondLst>
                                            <p:cond delay="0"/>
                                          </p:stCondLst>
                                        </p:cTn>
                                        <p:tgtEl>
                                          <p:spTgt spid="144"/>
                                        </p:tgtEl>
                                        <p:attrNameLst>
                                          <p:attrName>style.visibility</p:attrName>
                                        </p:attrNameLst>
                                      </p:cBhvr>
                                      <p:to>
                                        <p:strVal val="hidden"/>
                                      </p:to>
                                    </p:set>
                                  </p:childTnLst>
                                </p:cTn>
                              </p:par>
                              <p:par>
                                <p:cTn id="43" presetID="1" presetClass="exit" presetSubtype="0" fill="hold" grpId="0" nodeType="withEffect">
                                  <p:stCondLst>
                                    <p:cond delay="0"/>
                                  </p:stCondLst>
                                  <p:childTnLst>
                                    <p:set>
                                      <p:cBhvr>
                                        <p:cTn id="44" dur="1" fill="hold">
                                          <p:stCondLst>
                                            <p:cond delay="0"/>
                                          </p:stCondLst>
                                        </p:cTn>
                                        <p:tgtEl>
                                          <p:spTgt spid="143"/>
                                        </p:tgtEl>
                                        <p:attrNameLst>
                                          <p:attrName>style.visibility</p:attrName>
                                        </p:attrNameLst>
                                      </p:cBhvr>
                                      <p:to>
                                        <p:strVal val="hidden"/>
                                      </p:to>
                                    </p:set>
                                  </p:childTnLst>
                                </p:cTn>
                              </p:par>
                              <p:par>
                                <p:cTn id="45" presetID="1" presetClass="exit" presetSubtype="0" fill="hold" grpId="0" nodeType="withEffect">
                                  <p:stCondLst>
                                    <p:cond delay="0"/>
                                  </p:stCondLst>
                                  <p:childTnLst>
                                    <p:set>
                                      <p:cBhvr>
                                        <p:cTn id="46" dur="1" fill="hold">
                                          <p:stCondLst>
                                            <p:cond delay="0"/>
                                          </p:stCondLst>
                                        </p:cTn>
                                        <p:tgtEl>
                                          <p:spTgt spid="140"/>
                                        </p:tgtEl>
                                        <p:attrNameLst>
                                          <p:attrName>style.visibility</p:attrName>
                                        </p:attrNameLst>
                                      </p:cBhvr>
                                      <p:to>
                                        <p:strVal val="hidden"/>
                                      </p:to>
                                    </p:set>
                                  </p:childTnLst>
                                </p:cTn>
                              </p:par>
                              <p:par>
                                <p:cTn id="47" presetID="1" presetClass="exit" presetSubtype="0" fill="hold" grpId="0" nodeType="withEffect">
                                  <p:stCondLst>
                                    <p:cond delay="0"/>
                                  </p:stCondLst>
                                  <p:childTnLst>
                                    <p:set>
                                      <p:cBhvr>
                                        <p:cTn id="48" dur="1" fill="hold">
                                          <p:stCondLst>
                                            <p:cond delay="0"/>
                                          </p:stCondLst>
                                        </p:cTn>
                                        <p:tgtEl>
                                          <p:spTgt spid="138"/>
                                        </p:tgtEl>
                                        <p:attrNameLst>
                                          <p:attrName>style.visibility</p:attrName>
                                        </p:attrNameLst>
                                      </p:cBhvr>
                                      <p:to>
                                        <p:strVal val="hidden"/>
                                      </p:to>
                                    </p:set>
                                  </p:childTnLst>
                                </p:cTn>
                              </p:par>
                              <p:par>
                                <p:cTn id="49" presetID="1" presetClass="exit" presetSubtype="0" fill="hold" grpId="0" nodeType="withEffect">
                                  <p:stCondLst>
                                    <p:cond delay="0"/>
                                  </p:stCondLst>
                                  <p:childTnLst>
                                    <p:set>
                                      <p:cBhvr>
                                        <p:cTn id="50" dur="1" fill="hold">
                                          <p:stCondLst>
                                            <p:cond delay="0"/>
                                          </p:stCondLst>
                                        </p:cTn>
                                        <p:tgtEl>
                                          <p:spTgt spid="139"/>
                                        </p:tgtEl>
                                        <p:attrNameLst>
                                          <p:attrName>style.visibility</p:attrName>
                                        </p:attrNameLst>
                                      </p:cBhvr>
                                      <p:to>
                                        <p:strVal val="hidden"/>
                                      </p:to>
                                    </p:set>
                                  </p:childTnLst>
                                </p:cTn>
                              </p:par>
                              <p:par>
                                <p:cTn id="51" presetID="1" presetClass="exit" presetSubtype="0" fill="hold" grpId="0" nodeType="withEffect">
                                  <p:stCondLst>
                                    <p:cond delay="0"/>
                                  </p:stCondLst>
                                  <p:childTnLst>
                                    <p:set>
                                      <p:cBhvr>
                                        <p:cTn id="52" dur="1" fill="hold">
                                          <p:stCondLst>
                                            <p:cond delay="0"/>
                                          </p:stCondLst>
                                        </p:cTn>
                                        <p:tgtEl>
                                          <p:spTgt spid="145"/>
                                        </p:tgtEl>
                                        <p:attrNameLst>
                                          <p:attrName>style.visibility</p:attrName>
                                        </p:attrNameLst>
                                      </p:cBhvr>
                                      <p:to>
                                        <p:strVal val="hidden"/>
                                      </p:to>
                                    </p:set>
                                  </p:childTnLst>
                                </p:cTn>
                              </p:par>
                              <p:par>
                                <p:cTn id="53" presetID="1" presetClass="exit" presetSubtype="0" fill="hold" grpId="0" nodeType="withEffect">
                                  <p:stCondLst>
                                    <p:cond delay="0"/>
                                  </p:stCondLst>
                                  <p:childTnLst>
                                    <p:set>
                                      <p:cBhvr>
                                        <p:cTn id="54" dur="1" fill="hold">
                                          <p:stCondLst>
                                            <p:cond delay="0"/>
                                          </p:stCondLst>
                                        </p:cTn>
                                        <p:tgtEl>
                                          <p:spTgt spid="146"/>
                                        </p:tgtEl>
                                        <p:attrNameLst>
                                          <p:attrName>style.visibility</p:attrName>
                                        </p:attrNameLst>
                                      </p:cBhvr>
                                      <p:to>
                                        <p:strVal val="hidden"/>
                                      </p:to>
                                    </p:set>
                                  </p:childTnLst>
                                </p:cTn>
                              </p:par>
                              <p:par>
                                <p:cTn id="55" presetID="1" presetClass="exit" presetSubtype="0" fill="hold" grpId="0" nodeType="withEffect">
                                  <p:stCondLst>
                                    <p:cond delay="0"/>
                                  </p:stCondLst>
                                  <p:childTnLst>
                                    <p:set>
                                      <p:cBhvr>
                                        <p:cTn id="56" dur="1" fill="hold">
                                          <p:stCondLst>
                                            <p:cond delay="0"/>
                                          </p:stCondLst>
                                        </p:cTn>
                                        <p:tgtEl>
                                          <p:spTgt spid="147"/>
                                        </p:tgtEl>
                                        <p:attrNameLst>
                                          <p:attrName>style.visibility</p:attrName>
                                        </p:attrNameLst>
                                      </p:cBhvr>
                                      <p:to>
                                        <p:strVal val="hidden"/>
                                      </p:to>
                                    </p:set>
                                  </p:childTnLst>
                                </p:cTn>
                              </p:par>
                              <p:par>
                                <p:cTn id="57" presetID="1" presetClass="exit" presetSubtype="0" fill="hold" grpId="0" nodeType="withEffect">
                                  <p:stCondLst>
                                    <p:cond delay="0"/>
                                  </p:stCondLst>
                                  <p:childTnLst>
                                    <p:set>
                                      <p:cBhvr>
                                        <p:cTn id="58" dur="1" fill="hold">
                                          <p:stCondLst>
                                            <p:cond delay="0"/>
                                          </p:stCondLst>
                                        </p:cTn>
                                        <p:tgtEl>
                                          <p:spTgt spid="150"/>
                                        </p:tgtEl>
                                        <p:attrNameLst>
                                          <p:attrName>style.visibility</p:attrName>
                                        </p:attrNameLst>
                                      </p:cBhvr>
                                      <p:to>
                                        <p:strVal val="hidden"/>
                                      </p:to>
                                    </p:set>
                                  </p:childTnLst>
                                </p:cTn>
                              </p:par>
                              <p:par>
                                <p:cTn id="59" presetID="1" presetClass="exit" presetSubtype="0" fill="hold" grpId="0" nodeType="withEffect">
                                  <p:stCondLst>
                                    <p:cond delay="0"/>
                                  </p:stCondLst>
                                  <p:childTnLst>
                                    <p:set>
                                      <p:cBhvr>
                                        <p:cTn id="60" dur="1" fill="hold">
                                          <p:stCondLst>
                                            <p:cond delay="0"/>
                                          </p:stCondLst>
                                        </p:cTn>
                                        <p:tgtEl>
                                          <p:spTgt spid="149"/>
                                        </p:tgtEl>
                                        <p:attrNameLst>
                                          <p:attrName>style.visibility</p:attrName>
                                        </p:attrNameLst>
                                      </p:cBhvr>
                                      <p:to>
                                        <p:strVal val="hidden"/>
                                      </p:to>
                                    </p:set>
                                  </p:childTnLst>
                                </p:cTn>
                              </p:par>
                              <p:par>
                                <p:cTn id="61" presetID="1" presetClass="exit" presetSubtype="0" fill="hold" grpId="0" nodeType="withEffect">
                                  <p:stCondLst>
                                    <p:cond delay="0"/>
                                  </p:stCondLst>
                                  <p:childTnLst>
                                    <p:set>
                                      <p:cBhvr>
                                        <p:cTn id="62" dur="1" fill="hold">
                                          <p:stCondLst>
                                            <p:cond delay="0"/>
                                          </p:stCondLst>
                                        </p:cTn>
                                        <p:tgtEl>
                                          <p:spTgt spid="157"/>
                                        </p:tgtEl>
                                        <p:attrNameLst>
                                          <p:attrName>style.visibility</p:attrName>
                                        </p:attrNameLst>
                                      </p:cBhvr>
                                      <p:to>
                                        <p:strVal val="hidden"/>
                                      </p:to>
                                    </p:set>
                                  </p:childTnLst>
                                </p:cTn>
                              </p:par>
                              <p:par>
                                <p:cTn id="63" presetID="1" presetClass="exit" presetSubtype="0" fill="hold" grpId="0" nodeType="withEffect">
                                  <p:stCondLst>
                                    <p:cond delay="0"/>
                                  </p:stCondLst>
                                  <p:childTnLst>
                                    <p:set>
                                      <p:cBhvr>
                                        <p:cTn id="64" dur="1" fill="hold">
                                          <p:stCondLst>
                                            <p:cond delay="0"/>
                                          </p:stCondLst>
                                        </p:cTn>
                                        <p:tgtEl>
                                          <p:spTgt spid="158"/>
                                        </p:tgtEl>
                                        <p:attrNameLst>
                                          <p:attrName>style.visibility</p:attrName>
                                        </p:attrNameLst>
                                      </p:cBhvr>
                                      <p:to>
                                        <p:strVal val="hidden"/>
                                      </p:to>
                                    </p:set>
                                  </p:childTnLst>
                                </p:cTn>
                              </p:par>
                              <p:par>
                                <p:cTn id="65" presetID="1" presetClass="exit" presetSubtype="0" fill="hold" grpId="0" nodeType="withEffect">
                                  <p:stCondLst>
                                    <p:cond delay="0"/>
                                  </p:stCondLst>
                                  <p:childTnLst>
                                    <p:set>
                                      <p:cBhvr>
                                        <p:cTn id="66" dur="1" fill="hold">
                                          <p:stCondLst>
                                            <p:cond delay="0"/>
                                          </p:stCondLst>
                                        </p:cTn>
                                        <p:tgtEl>
                                          <p:spTgt spid="159"/>
                                        </p:tgtEl>
                                        <p:attrNameLst>
                                          <p:attrName>style.visibility</p:attrName>
                                        </p:attrNameLst>
                                      </p:cBhvr>
                                      <p:to>
                                        <p:strVal val="hidden"/>
                                      </p:to>
                                    </p:set>
                                  </p:childTnLst>
                                </p:cTn>
                              </p:par>
                              <p:par>
                                <p:cTn id="67" presetID="1" presetClass="exit" presetSubtype="0" fill="hold" grpId="0" nodeType="withEffect">
                                  <p:stCondLst>
                                    <p:cond delay="0"/>
                                  </p:stCondLst>
                                  <p:childTnLst>
                                    <p:set>
                                      <p:cBhvr>
                                        <p:cTn id="68" dur="1" fill="hold">
                                          <p:stCondLst>
                                            <p:cond delay="0"/>
                                          </p:stCondLst>
                                        </p:cTn>
                                        <p:tgtEl>
                                          <p:spTgt spid="151"/>
                                        </p:tgtEl>
                                        <p:attrNameLst>
                                          <p:attrName>style.visibility</p:attrName>
                                        </p:attrNameLst>
                                      </p:cBhvr>
                                      <p:to>
                                        <p:strVal val="hidden"/>
                                      </p:to>
                                    </p:set>
                                  </p:childTnLst>
                                </p:cTn>
                              </p:par>
                              <p:par>
                                <p:cTn id="69" presetID="1" presetClass="exit" presetSubtype="0" fill="hold" grpId="0" nodeType="withEffect">
                                  <p:stCondLst>
                                    <p:cond delay="0"/>
                                  </p:stCondLst>
                                  <p:childTnLst>
                                    <p:set>
                                      <p:cBhvr>
                                        <p:cTn id="70" dur="1" fill="hold">
                                          <p:stCondLst>
                                            <p:cond delay="0"/>
                                          </p:stCondLst>
                                        </p:cTn>
                                        <p:tgtEl>
                                          <p:spTgt spid="152"/>
                                        </p:tgtEl>
                                        <p:attrNameLst>
                                          <p:attrName>style.visibility</p:attrName>
                                        </p:attrNameLst>
                                      </p:cBhvr>
                                      <p:to>
                                        <p:strVal val="hidden"/>
                                      </p:to>
                                    </p:set>
                                  </p:childTnLst>
                                </p:cTn>
                              </p:par>
                              <p:par>
                                <p:cTn id="71" presetID="1" presetClass="exit" presetSubtype="0" fill="hold" grpId="0" nodeType="withEffect">
                                  <p:stCondLst>
                                    <p:cond delay="0"/>
                                  </p:stCondLst>
                                  <p:childTnLst>
                                    <p:set>
                                      <p:cBhvr>
                                        <p:cTn id="72" dur="1" fill="hold">
                                          <p:stCondLst>
                                            <p:cond delay="0"/>
                                          </p:stCondLst>
                                        </p:cTn>
                                        <p:tgtEl>
                                          <p:spTgt spid="153"/>
                                        </p:tgtEl>
                                        <p:attrNameLst>
                                          <p:attrName>style.visibility</p:attrName>
                                        </p:attrNameLst>
                                      </p:cBhvr>
                                      <p:to>
                                        <p:strVal val="hidden"/>
                                      </p:to>
                                    </p:set>
                                  </p:childTnLst>
                                </p:cTn>
                              </p:par>
                              <p:par>
                                <p:cTn id="73" presetID="1" presetClass="exit" presetSubtype="0" fill="hold" grpId="0" nodeType="withEffect">
                                  <p:stCondLst>
                                    <p:cond delay="0"/>
                                  </p:stCondLst>
                                  <p:childTnLst>
                                    <p:set>
                                      <p:cBhvr>
                                        <p:cTn id="74" dur="1" fill="hold">
                                          <p:stCondLst>
                                            <p:cond delay="0"/>
                                          </p:stCondLst>
                                        </p:cTn>
                                        <p:tgtEl>
                                          <p:spTgt spid="154"/>
                                        </p:tgtEl>
                                        <p:attrNameLst>
                                          <p:attrName>style.visibility</p:attrName>
                                        </p:attrNameLst>
                                      </p:cBhvr>
                                      <p:to>
                                        <p:strVal val="hidden"/>
                                      </p:to>
                                    </p:set>
                                  </p:childTnLst>
                                </p:cTn>
                              </p:par>
                              <p:par>
                                <p:cTn id="75" presetID="1" presetClass="exit" presetSubtype="0" fill="hold" grpId="0" nodeType="withEffect">
                                  <p:stCondLst>
                                    <p:cond delay="0"/>
                                  </p:stCondLst>
                                  <p:childTnLst>
                                    <p:set>
                                      <p:cBhvr>
                                        <p:cTn id="76" dur="1" fill="hold">
                                          <p:stCondLst>
                                            <p:cond delay="0"/>
                                          </p:stCondLst>
                                        </p:cTn>
                                        <p:tgtEl>
                                          <p:spTgt spid="156"/>
                                        </p:tgtEl>
                                        <p:attrNameLst>
                                          <p:attrName>style.visibility</p:attrName>
                                        </p:attrNameLst>
                                      </p:cBhvr>
                                      <p:to>
                                        <p:strVal val="hidden"/>
                                      </p:to>
                                    </p:set>
                                  </p:childTnLst>
                                </p:cTn>
                              </p:par>
                              <p:par>
                                <p:cTn id="77" presetID="1" presetClass="exit" presetSubtype="0" fill="hold" grpId="0" nodeType="withEffect">
                                  <p:stCondLst>
                                    <p:cond delay="0"/>
                                  </p:stCondLst>
                                  <p:childTnLst>
                                    <p:set>
                                      <p:cBhvr>
                                        <p:cTn id="78" dur="1" fill="hold">
                                          <p:stCondLst>
                                            <p:cond delay="0"/>
                                          </p:stCondLst>
                                        </p:cTn>
                                        <p:tgtEl>
                                          <p:spTgt spid="15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 grpId="0" animBg="1"/>
      <p:bldP spid="132" grpId="0" animBg="1"/>
      <p:bldP spid="115" grpId="0" animBg="1"/>
      <p:bldP spid="19596" grpId="0" animBg="1"/>
      <p:bldP spid="19596" grpId="1" animBg="1"/>
      <p:bldP spid="19596" grpId="2" animBg="1"/>
      <p:bldP spid="128" grpId="1" animBg="1"/>
      <p:bldP spid="128" grpId="2" animBg="1"/>
      <p:bldP spid="128" grpId="3" animBg="1"/>
      <p:bldP spid="134" grpId="0"/>
      <p:bldP spid="135" grpId="0"/>
      <p:bldP spid="136" grpId="0"/>
      <p:bldP spid="137" grpId="0"/>
      <p:bldP spid="138" grpId="0"/>
      <p:bldP spid="139" grpId="0"/>
      <p:bldP spid="140" grpId="0" animBg="1"/>
      <p:bldP spid="143" grpId="0"/>
      <p:bldP spid="144" grpId="0"/>
      <p:bldP spid="145" grpId="0"/>
      <p:bldP spid="146" grpId="0"/>
      <p:bldP spid="147" grpId="0"/>
      <p:bldP spid="149" grpId="0"/>
      <p:bldP spid="150" grpId="0" animBg="1"/>
      <p:bldP spid="151" grpId="0"/>
      <p:bldP spid="152" grpId="0"/>
      <p:bldP spid="153" grpId="0"/>
      <p:bldP spid="154" grpId="0" animBg="1"/>
      <p:bldP spid="155" grpId="0"/>
      <p:bldP spid="156" grpId="0"/>
      <p:bldP spid="157" grpId="0"/>
      <p:bldP spid="158" grpId="0"/>
      <p:bldP spid="159"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1.2"/>
</p:tagLst>
</file>

<file path=ppt/theme/theme1.xml><?xml version="1.0" encoding="utf-8"?>
<a:theme xmlns:a="http://schemas.openxmlformats.org/drawingml/2006/main" name="Main Slide Master">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4_Default Design">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600" b="0" i="0" u="none" strike="noStrike" cap="none" normalizeH="0" baseline="0" smtClean="0">
            <a:ln>
              <a:noFill/>
            </a:ln>
            <a:solidFill>
              <a:srgbClr val="000099"/>
            </a:solidFill>
            <a:effectLst>
              <a:outerShdw blurRad="38100" dist="38100" dir="2700000" algn="tl">
                <a:srgbClr val="000000">
                  <a:alpha val="43137"/>
                </a:srgbClr>
              </a:outerShdw>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600" b="0" i="0" u="none" strike="noStrike" cap="none" normalizeH="0" baseline="0" smtClean="0">
            <a:ln>
              <a:noFill/>
            </a:ln>
            <a:solidFill>
              <a:srgbClr val="000099"/>
            </a:solidFill>
            <a:effectLst>
              <a:outerShdw blurRad="38100" dist="38100" dir="2700000" algn="tl">
                <a:srgbClr val="000000">
                  <a:alpha val="43137"/>
                </a:srgbClr>
              </a:outerShdw>
            </a:effectLst>
            <a:latin typeface="Verdana" pitchFamily="34" charset="0"/>
          </a:defRPr>
        </a:defPPr>
      </a:lst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2_Default Design">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600" b="0" i="0" u="none" strike="noStrike" cap="none" normalizeH="0" baseline="0" smtClean="0">
            <a:ln>
              <a:noFill/>
            </a:ln>
            <a:solidFill>
              <a:srgbClr val="000099"/>
            </a:solidFill>
            <a:effectLst>
              <a:outerShdw blurRad="38100" dist="38100" dir="2700000" algn="tl">
                <a:srgbClr val="000000">
                  <a:alpha val="43137"/>
                </a:srgbClr>
              </a:outerShdw>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600" b="0" i="0" u="none" strike="noStrike" cap="none" normalizeH="0" baseline="0" smtClean="0">
            <a:ln>
              <a:noFill/>
            </a:ln>
            <a:solidFill>
              <a:srgbClr val="000099"/>
            </a:solidFill>
            <a:effectLst>
              <a:outerShdw blurRad="38100" dist="38100" dir="2700000" algn="tl">
                <a:srgbClr val="000000">
                  <a:alpha val="43137"/>
                </a:srgbClr>
              </a:outerShdw>
            </a:effectLst>
            <a:latin typeface="Verdana" pitchFamily="34" charset="0"/>
          </a:defRPr>
        </a:defPPr>
      </a:lst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de-DE" sz="1800" b="0" i="0" u="sng"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de-DE" sz="1800" b="0" i="0" u="sng" strike="noStrike" cap="none" normalizeH="0" baseline="0" smtClean="0">
            <a:ln>
              <a:noFill/>
            </a:ln>
            <a:solidFill>
              <a:schemeClr val="tx1"/>
            </a:solidFill>
            <a:effectLst/>
            <a:latin typeface="Arial"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de-DE" sz="1800" b="0" i="0" u="sng"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de-DE" sz="1800" b="0" i="0" u="sng" strike="noStrike" cap="none" normalizeH="0" baseline="0" smtClean="0">
            <a:ln>
              <a:noFill/>
            </a:ln>
            <a:solidFill>
              <a:schemeClr val="tx1"/>
            </a:solidFill>
            <a:effectLst/>
            <a:latin typeface="Arial"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5_Default Design">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4000" b="1" i="0" u="none" strike="noStrike" cap="none" normalizeH="0" baseline="0" smtClean="0">
            <a:ln>
              <a:noFill/>
            </a:ln>
            <a:solidFill>
              <a:srgbClr val="000099"/>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4000" b="1" i="0" u="none" strike="noStrike" cap="none" normalizeH="0" baseline="0" smtClean="0">
            <a:ln>
              <a:noFill/>
            </a:ln>
            <a:solidFill>
              <a:srgbClr val="000099"/>
            </a:solidFill>
            <a:effectLst/>
            <a:latin typeface="Times New Roman" pitchFamily="18" charset="0"/>
          </a:defRPr>
        </a:defPPr>
      </a:lst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Periodic Table">
  <a:themeElements>
    <a:clrScheme name="Custom 3">
      <a:dk1>
        <a:sysClr val="windowText" lastClr="000000"/>
      </a:dk1>
      <a:lt1>
        <a:sysClr val="window" lastClr="FFFFFF"/>
      </a:lt1>
      <a:dk2>
        <a:srgbClr val="000000"/>
      </a:dk2>
      <a:lt2>
        <a:srgbClr val="F8F8F8"/>
      </a:lt2>
      <a:accent1>
        <a:srgbClr val="F8F8F8"/>
      </a:accent1>
      <a:accent2>
        <a:srgbClr val="DFDFDF"/>
      </a:accent2>
      <a:accent3>
        <a:srgbClr val="DFDFDF"/>
      </a:accent3>
      <a:accent4>
        <a:srgbClr val="DFDFDF"/>
      </a:accent4>
      <a:accent5>
        <a:srgbClr val="DFDFDF"/>
      </a:accent5>
      <a:accent6>
        <a:srgbClr val="DFDFDF"/>
      </a:accent6>
      <a:hlink>
        <a:srgbClr val="DFDFDF"/>
      </a:hlink>
      <a:folHlink>
        <a:srgbClr val="DFDFD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Higher Title with DOE Review">
  <a:themeElements>
    <a:clrScheme name="Chop_PuFutures05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hop_PuFutures05">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Chop_PuFutures05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hop_PuFutures05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hop_PuFutures05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hop_PuFutures05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hop_PuFutures05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hop_PuFutures05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hop_PuFutures05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hop_PuFutures05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hop_PuFutures05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hop_PuFutures05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hop_PuFutures05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hop_PuFutures05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Berkeley Lab">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Berkeley Lab">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0" i="1"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0" i="1" u="none" strike="noStrike" cap="none" normalizeH="0" baseline="0" smtClean="0">
            <a:ln>
              <a:noFill/>
            </a:ln>
            <a:solidFill>
              <a:schemeClr val="tx1"/>
            </a:solidFill>
            <a:effectLst/>
            <a:latin typeface="Arial" pitchFamily="34" charset="0"/>
          </a:defRPr>
        </a:defPPr>
      </a:lstStyle>
    </a:lnDef>
  </a:objectDefaults>
  <a:extraClrSchemeLst>
    <a:extraClrScheme>
      <a:clrScheme name="Berkeley Lab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erkeley Lab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erkeley Lab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erkeley Lab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erkeley Lab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erkeley Lab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erkeley Lab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Berkeley Lab">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Berkeley Lab">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600" b="0" i="0" u="none" strike="noStrike" cap="none" normalizeH="0" baseline="0" smtClean="0">
            <a:ln>
              <a:noFill/>
            </a:ln>
            <a:solidFill>
              <a:srgbClr val="000099"/>
            </a:solidFill>
            <a:effectLst>
              <a:outerShdw blurRad="38100" dist="38100" dir="2700000" algn="tl">
                <a:srgbClr val="000000">
                  <a:alpha val="43137"/>
                </a:srgbClr>
              </a:outerShdw>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600" b="0" i="0" u="none" strike="noStrike" cap="none" normalizeH="0" baseline="0" smtClean="0">
            <a:ln>
              <a:noFill/>
            </a:ln>
            <a:solidFill>
              <a:srgbClr val="000099"/>
            </a:solidFill>
            <a:effectLst>
              <a:outerShdw blurRad="38100" dist="38100" dir="2700000" algn="tl">
                <a:srgbClr val="000000">
                  <a:alpha val="43137"/>
                </a:srgbClr>
              </a:outerShdw>
            </a:effectLst>
            <a:latin typeface="Verdana" pitchFamily="34" charset="0"/>
          </a:defRPr>
        </a:defPPr>
      </a:lstStyle>
    </a:lnDef>
  </a:objectDefaults>
  <a:extraClrSchemeLst>
    <a:extraClrScheme>
      <a:clrScheme name="Berkeley Lab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erkeley Lab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erkeley Lab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erkeley Lab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erkeley Lab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erkeley Lab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erkeley Lab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Default Design">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4000" b="1" i="0" u="none" strike="noStrike" cap="none" normalizeH="0" baseline="0" smtClean="0">
            <a:ln>
              <a:noFill/>
            </a:ln>
            <a:solidFill>
              <a:srgbClr val="000099"/>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4000" b="1" i="0" u="none" strike="noStrike" cap="none" normalizeH="0" baseline="0" smtClean="0">
            <a:ln>
              <a:noFill/>
            </a:ln>
            <a:solidFill>
              <a:srgbClr val="000099"/>
            </a:solidFill>
            <a:effectLst/>
            <a:latin typeface="Times New Roman" pitchFamily="18" charset="0"/>
          </a:defRPr>
        </a:defPPr>
      </a:lst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2_Default Design">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800" b="1" i="0" u="none" strike="noStrike" cap="none" normalizeH="0" baseline="0" smtClean="0">
            <a:ln>
              <a:noFill/>
            </a:ln>
            <a:solidFill>
              <a:schemeClr val="tx1"/>
            </a:solidFill>
            <a:effectLst/>
            <a:latin typeface="Times New Roman" pitchFamily="18" charset="0"/>
            <a:cs typeface="Arial" pitchFamily="34"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800" b="1" i="0" u="none" strike="noStrike" cap="none" normalizeH="0" baseline="0" smtClean="0">
            <a:ln>
              <a:noFill/>
            </a:ln>
            <a:solidFill>
              <a:schemeClr val="tx1"/>
            </a:solidFill>
            <a:effectLst/>
            <a:latin typeface="Times New Roman" pitchFamily="18" charset="0"/>
            <a:cs typeface="Arial" pitchFamily="34"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6_Default Design">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800" b="1" i="0" u="none" strike="noStrike" cap="none" normalizeH="0" baseline="0" smtClean="0">
            <a:ln>
              <a:noFill/>
            </a:ln>
            <a:solidFill>
              <a:schemeClr val="tx1"/>
            </a:solidFill>
            <a:effectLst/>
            <a:latin typeface="Times New Roman" pitchFamily="18" charset="0"/>
            <a:cs typeface="Arial" pitchFamily="34"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800" b="1" i="0" u="none" strike="noStrike" cap="none" normalizeH="0" baseline="0" smtClean="0">
            <a:ln>
              <a:noFill/>
            </a:ln>
            <a:solidFill>
              <a:schemeClr val="tx1"/>
            </a:solidFill>
            <a:effectLst/>
            <a:latin typeface="Times New Roman" pitchFamily="18" charset="0"/>
            <a:cs typeface="Arial" pitchFamily="34"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
  <TotalTime>9349</TotalTime>
  <Pages>1</Pages>
  <Words>6223</Words>
  <Application>Microsoft Office PowerPoint</Application>
  <PresentationFormat>On-screen Show (4:3)</PresentationFormat>
  <Paragraphs>3828</Paragraphs>
  <Slides>44</Slides>
  <Notes>29</Notes>
  <HiddenSlides>0</HiddenSlides>
  <MMClips>0</MMClips>
  <ScaleCrop>false</ScaleCrop>
  <HeadingPairs>
    <vt:vector size="6" baseType="variant">
      <vt:variant>
        <vt:lpstr>Theme</vt:lpstr>
      </vt:variant>
      <vt:variant>
        <vt:i4>14</vt:i4>
      </vt:variant>
      <vt:variant>
        <vt:lpstr>Embedded OLE Servers</vt:lpstr>
      </vt:variant>
      <vt:variant>
        <vt:i4>5</vt:i4>
      </vt:variant>
      <vt:variant>
        <vt:lpstr>Slide Titles</vt:lpstr>
      </vt:variant>
      <vt:variant>
        <vt:i4>44</vt:i4>
      </vt:variant>
    </vt:vector>
  </HeadingPairs>
  <TitlesOfParts>
    <vt:vector size="63" baseType="lpstr">
      <vt:lpstr>Main Slide Master</vt:lpstr>
      <vt:lpstr>Periodic Table</vt:lpstr>
      <vt:lpstr>Higher Title with DOE Review</vt:lpstr>
      <vt:lpstr>Office Theme</vt:lpstr>
      <vt:lpstr>4_Berkeley Lab</vt:lpstr>
      <vt:lpstr>Berkeley Lab</vt:lpstr>
      <vt:lpstr>1_Default Design</vt:lpstr>
      <vt:lpstr>12_Default Design</vt:lpstr>
      <vt:lpstr>6_Default Design</vt:lpstr>
      <vt:lpstr>4_Default Design</vt:lpstr>
      <vt:lpstr>2_Default Design</vt:lpstr>
      <vt:lpstr>Default Design</vt:lpstr>
      <vt:lpstr>3_Default Design</vt:lpstr>
      <vt:lpstr>5_Default Design</vt:lpstr>
      <vt:lpstr>Photo Editor Photo</vt:lpstr>
      <vt:lpstr>Acrobat Document</vt:lpstr>
      <vt:lpstr>CorelDRAW</vt:lpstr>
      <vt:lpstr>Document</vt:lpstr>
      <vt:lpstr>Adobe Acrobat Document</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Berkeley Gas-filled Separator (BGS)</vt:lpstr>
      <vt:lpstr>Pre-separation Using the BGS</vt:lpstr>
      <vt:lpstr>BGS Target Wheel</vt:lpstr>
      <vt:lpstr>BGS Detector Array</vt:lpstr>
      <vt:lpstr>PowerPoint Presentation</vt:lpstr>
      <vt:lpstr>Independent Verification of  Element 114 Production</vt:lpstr>
      <vt:lpstr>PowerPoint Presentation</vt:lpstr>
      <vt:lpstr>PowerPoint Presentation</vt:lpstr>
      <vt:lpstr>PowerPoint Presentation</vt:lpstr>
      <vt:lpstr>PowerPoint Presentation</vt:lpstr>
      <vt:lpstr>PowerPoint Presentation</vt:lpstr>
      <vt:lpstr>Element 114 Studies Summary</vt:lpstr>
      <vt:lpstr>PowerPoint Presentation</vt:lpstr>
      <vt:lpstr>Chemistry Experiments  using the BGS</vt:lpstr>
      <vt:lpstr>PowerPoint Presentation</vt:lpstr>
      <vt:lpstr>PowerPoint Presentation</vt:lpstr>
      <vt:lpstr>SISAK (LBNL/U Oslo/U Mainz)</vt:lpstr>
      <vt:lpstr>PowerPoint Presentation</vt:lpstr>
      <vt:lpstr>SISAK Summary</vt:lpstr>
      <vt:lpstr>PowerPoint Presentation</vt:lpstr>
      <vt:lpstr>PowerPoint Presentation</vt:lpstr>
      <vt:lpstr>PowerPoint Presentation</vt:lpstr>
      <vt:lpstr>PowerPoint Presentation</vt:lpstr>
      <vt:lpstr>PowerPoint Presentation</vt:lpstr>
      <vt:lpstr>How About Mendeleev’s Dream?</vt:lpstr>
      <vt:lpstr>Electronic Configurations of the Superactinides  at Different Levels of Theory</vt:lpstr>
      <vt:lpstr>Future Periodic Table of the Elements</vt:lpstr>
      <vt:lpstr>The End of the Periodic Table</vt:lpstr>
      <vt:lpstr>Thank You for Your Attention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Ernest Orlando Lawrence  Berkeley National Laboratory</dc:title>
  <dc:subject>Berkeley Lab Generic Presentation</dc:subject>
  <dc:creator>Gabor Torok</dc:creator>
  <cp:keywords>Presentation Generic</cp:keywords>
  <cp:lastModifiedBy>HNitsche</cp:lastModifiedBy>
  <cp:revision>913</cp:revision>
  <cp:lastPrinted>2000-07-07T21:26:34Z</cp:lastPrinted>
  <dcterms:created xsi:type="dcterms:W3CDTF">1997-05-20T14:19:05Z</dcterms:created>
  <dcterms:modified xsi:type="dcterms:W3CDTF">2012-10-03T17:30:33Z</dcterms:modified>
</cp:coreProperties>
</file>