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23063" cy="9853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26797-31AC-4505-8B7B-57E409CCB729}" type="datetimeFigureOut">
              <a:rPr lang="fr-FR" smtClean="0"/>
              <a:pPr/>
              <a:t>16/11/2011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A7F4F-E3A6-459F-89F0-F1FB5DC698C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8355"/>
            <a:ext cx="9144000" cy="6649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79712" y="908720"/>
            <a:ext cx="432048" cy="216024"/>
          </a:xfrm>
          <a:prstGeom prst="wedgeRectCallout">
            <a:avLst>
              <a:gd name="adj1" fmla="val -27830"/>
              <a:gd name="adj2" fmla="val 9748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50 l/h</a:t>
            </a:r>
            <a:endParaRPr lang="fr-FR" sz="800" dirty="0"/>
          </a:p>
        </p:txBody>
      </p:sp>
      <p:sp>
        <p:nvSpPr>
          <p:cNvPr id="7" name="Rectangle 6"/>
          <p:cNvSpPr/>
          <p:nvPr/>
        </p:nvSpPr>
        <p:spPr>
          <a:xfrm>
            <a:off x="1907704" y="5445224"/>
            <a:ext cx="432048" cy="216024"/>
          </a:xfrm>
          <a:prstGeom prst="wedgeRectCallout">
            <a:avLst>
              <a:gd name="adj1" fmla="val -24331"/>
              <a:gd name="adj2" fmla="val 83489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15 l/h</a:t>
            </a:r>
            <a:endParaRPr lang="fr-FR" sz="800" dirty="0"/>
          </a:p>
        </p:txBody>
      </p:sp>
      <p:sp>
        <p:nvSpPr>
          <p:cNvPr id="8" name="Rectangle 7"/>
          <p:cNvSpPr/>
          <p:nvPr/>
        </p:nvSpPr>
        <p:spPr>
          <a:xfrm>
            <a:off x="6948264" y="5157192"/>
            <a:ext cx="504056" cy="288032"/>
          </a:xfrm>
          <a:prstGeom prst="wedgeRectCallout">
            <a:avLst>
              <a:gd name="adj1" fmla="val -30443"/>
              <a:gd name="adj2" fmla="val -883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3 l/h à 9 l/h</a:t>
            </a:r>
            <a:endParaRPr lang="fr-FR" sz="800" dirty="0"/>
          </a:p>
        </p:txBody>
      </p:sp>
      <p:sp>
        <p:nvSpPr>
          <p:cNvPr id="10" name="Pensées 9"/>
          <p:cNvSpPr/>
          <p:nvPr/>
        </p:nvSpPr>
        <p:spPr>
          <a:xfrm>
            <a:off x="6012160" y="5949280"/>
            <a:ext cx="1152128" cy="648072"/>
          </a:xfrm>
          <a:prstGeom prst="cloudCallout">
            <a:avLst>
              <a:gd name="adj1" fmla="val -24637"/>
              <a:gd name="adj2" fmla="val -100751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/>
              <a:t>Pour combien de chambres</a:t>
            </a:r>
            <a:endParaRPr lang="fr-FR" sz="8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627784" y="119675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C00000"/>
                </a:solidFill>
              </a:rPr>
              <a:t>Circuit de</a:t>
            </a:r>
          </a:p>
          <a:p>
            <a:endParaRPr lang="fr-FR" sz="800" dirty="0" smtClean="0">
              <a:solidFill>
                <a:srgbClr val="C00000"/>
              </a:solidFill>
            </a:endParaRPr>
          </a:p>
          <a:p>
            <a:r>
              <a:rPr lang="fr-FR" sz="800" dirty="0" smtClean="0">
                <a:solidFill>
                  <a:srgbClr val="C00000"/>
                </a:solidFill>
              </a:rPr>
              <a:t>Nettoyage</a:t>
            </a:r>
            <a:endParaRPr lang="fr-FR" sz="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16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peltier</dc:creator>
  <cp:lastModifiedBy>peltier</cp:lastModifiedBy>
  <cp:revision>12</cp:revision>
  <dcterms:created xsi:type="dcterms:W3CDTF">2011-11-14T14:41:14Z</dcterms:created>
  <dcterms:modified xsi:type="dcterms:W3CDTF">2011-11-16T09:45:30Z</dcterms:modified>
</cp:coreProperties>
</file>