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84" r:id="rId2"/>
    <p:sldId id="388" r:id="rId3"/>
    <p:sldId id="383" r:id="rId4"/>
    <p:sldId id="385" r:id="rId5"/>
    <p:sldId id="382" r:id="rId6"/>
    <p:sldId id="373" r:id="rId7"/>
    <p:sldId id="386" r:id="rId8"/>
    <p:sldId id="387" r:id="rId9"/>
    <p:sldId id="380" r:id="rId10"/>
    <p:sldId id="3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77FF"/>
    <a:srgbClr val="5EE024"/>
    <a:srgbClr val="69F82B"/>
    <a:srgbClr val="813382"/>
    <a:srgbClr val="FF9317"/>
    <a:srgbClr val="D8D8D8"/>
    <a:srgbClr val="000000"/>
    <a:srgbClr val="F3F3F3"/>
    <a:srgbClr val="E7E7E7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8" autoAdjust="0"/>
    <p:restoredTop sz="91458" autoAdjust="0"/>
  </p:normalViewPr>
  <p:slideViewPr>
    <p:cSldViewPr>
      <p:cViewPr>
        <p:scale>
          <a:sx n="94" d="100"/>
          <a:sy n="94" d="100"/>
        </p:scale>
        <p:origin x="-10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C2277-9CF1-784B-BAD3-DB0757412A02}" type="datetimeFigureOut">
              <a:rPr lang="fr-FR" smtClean="0"/>
              <a:pPr/>
              <a:t>jeudi22septembre2011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G.Rahal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E12C-3B88-024B-B2F7-C0662A30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5780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fr-FR" smtClean="0"/>
              <a:t>G.Rahal</a:t>
            </a: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E709ECB-D830-4A00-A738-878230367A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250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009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EB3581-6F60-FA44-9E0F-93278E17F6E3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FA1C-0E1C-BC47-9CB1-58013CBACB53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A29C-6065-4A4C-BF3C-718C1AAFB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3009-B702-0B42-AFDB-E9653D98AE85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B8B6-DA38-4F13-8A48-BC43FF17C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1EB27-66FC-0A45-9497-5C4CFC27F2A2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396C5-8797-4E47-8426-32A617EA90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0A9B-1448-8A49-AF4B-9B4DA532693B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E52B-DEC6-4F1B-AF13-951131C58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8CA2-5413-5E4E-9834-D3AD12784F64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D001-9363-40CE-8CBB-C2FDEFE463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A29F-0784-9849-89F2-D6E9A0CB964A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109C4-E785-4326-9038-A45BE05CDB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6EB9-32AE-D84A-9D10-C06007FDBC1E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BA73-17AB-4EAE-A6B9-01D04F346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7E63-6FFF-FA4E-AAA1-97D2D3997B4D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CE41F-D054-492C-91A6-22A18321B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C2E2-7A2E-7E4D-8238-FF1B68403639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FED8-44AD-4D64-9ADC-F3E798DAA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FCC3-3D4B-8943-8C0D-183681BD6644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ED2E-7488-4D03-81E2-35EE5BC6DD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E48A60E-7FFE-D549-A7AE-7FA1FE0CF278}" type="datetime5">
              <a:rPr lang="fr-FR" smtClean="0"/>
              <a:pPr>
                <a:defRPr/>
              </a:pPr>
              <a:t>22-sep-11</a:t>
            </a:fld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C5C5B1E-C9F5-47C5-B683-F4483B344F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81338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EE024"/>
        </a:buClr>
        <a:buFont typeface="Lucida Grande"/>
        <a:buChar char="➤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ctools.in2p3.fr/wiki/exploitation:incidents:incidentpertejobsqueue2011091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03648" y="3789040"/>
            <a:ext cx="7663816" cy="994432"/>
          </a:xfrm>
        </p:spPr>
        <p:txBody>
          <a:bodyPr/>
          <a:lstStyle/>
          <a:p>
            <a:pPr algn="ctr"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reprocessing</a:t>
            </a:r>
            <a:r>
              <a:rPr lang="fr-FR" dirty="0" smtClean="0"/>
              <a:t> II </a:t>
            </a:r>
            <a:r>
              <a:rPr lang="fr-FR" dirty="0" err="1" smtClean="0"/>
              <a:t>at</a:t>
            </a:r>
            <a:r>
              <a:rPr lang="fr-FR" dirty="0" smtClean="0"/>
              <a:t> CC-IN2P3</a:t>
            </a:r>
            <a:endParaRPr lang="fr-FR" b="0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214282" y="4653136"/>
            <a:ext cx="8929718" cy="1285884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endParaRPr lang="fr-FR" sz="36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sz="2800" i="1" dirty="0" smtClean="0">
                <a:solidFill>
                  <a:srgbClr val="FFC000"/>
                </a:solidFill>
              </a:rPr>
              <a:t>E.V-</a:t>
            </a:r>
            <a:r>
              <a:rPr lang="fr-FR" sz="2800" i="1" dirty="0" smtClean="0">
                <a:solidFill>
                  <a:srgbClr val="FFC000"/>
                </a:solidFill>
              </a:rPr>
              <a:t>G.R</a:t>
            </a:r>
            <a:endParaRPr lang="fr-FR" sz="2800" i="1" dirty="0" smtClean="0">
              <a:solidFill>
                <a:srgbClr val="FFC0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4282" y="6021288"/>
            <a:ext cx="3976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CC-IN2P3, Villeurbanne,                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22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September  2011</a:t>
            </a:r>
            <a:endParaRPr lang="en-U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749752" cy="609600"/>
          </a:xfrm>
        </p:spPr>
        <p:txBody>
          <a:bodyPr/>
          <a:lstStyle/>
          <a:p>
            <a:r>
              <a:rPr lang="fr-FR" dirty="0" smtClean="0"/>
              <a:t>OTHER ITEMS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8458200" cy="504056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New </a:t>
            </a:r>
            <a:r>
              <a:rPr lang="fr-FR" dirty="0" err="1" smtClean="0"/>
              <a:t>channel</a:t>
            </a:r>
            <a:r>
              <a:rPr lang="fr-FR" dirty="0" smtClean="0"/>
              <a:t> exchanges:</a:t>
            </a:r>
          </a:p>
          <a:p>
            <a:pPr lvl="1"/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jabber</a:t>
            </a:r>
            <a:r>
              <a:rPr lang="fr-FR" dirty="0" smtClean="0"/>
              <a:t> and </a:t>
            </a:r>
            <a:r>
              <a:rPr lang="fr-FR" dirty="0" err="1" smtClean="0"/>
              <a:t>elog</a:t>
            </a:r>
            <a:r>
              <a:rPr lang="fr-FR" dirty="0" smtClean="0"/>
              <a:t> </a:t>
            </a:r>
            <a:r>
              <a:rPr lang="fr-FR" dirty="0" err="1" smtClean="0"/>
              <a:t>opened</a:t>
            </a:r>
            <a:r>
              <a:rPr lang="fr-FR" dirty="0" smtClean="0"/>
              <a:t>. </a:t>
            </a:r>
            <a:r>
              <a:rPr lang="fr-FR" dirty="0" err="1" smtClean="0"/>
              <a:t>Used</a:t>
            </a:r>
            <a:r>
              <a:rPr lang="fr-FR" dirty="0" smtClean="0"/>
              <a:t> by Atlas people, support, </a:t>
            </a:r>
            <a:r>
              <a:rPr lang="fr-FR" dirty="0" err="1" smtClean="0"/>
              <a:t>dcache</a:t>
            </a:r>
            <a:r>
              <a:rPr lang="fr-FR" dirty="0" smtClean="0"/>
              <a:t> and exploitation/ctrl-room.  </a:t>
            </a:r>
          </a:p>
          <a:p>
            <a:r>
              <a:rPr lang="fr-FR" dirty="0" smtClean="0"/>
              <a:t>Finish to configure all </a:t>
            </a:r>
            <a:r>
              <a:rPr lang="fr-FR" dirty="0" err="1" smtClean="0"/>
              <a:t>workers</a:t>
            </a:r>
            <a:r>
              <a:rPr lang="fr-FR" dirty="0" smtClean="0"/>
              <a:t> BQS </a:t>
            </a:r>
            <a:r>
              <a:rPr lang="fr-FR" dirty="0" err="1" smtClean="0"/>
              <a:t>with</a:t>
            </a:r>
            <a:r>
              <a:rPr lang="fr-FR" dirty="0" smtClean="0"/>
              <a:t> CVMFS</a:t>
            </a:r>
          </a:p>
          <a:p>
            <a:r>
              <a:rPr lang="fr-FR" dirty="0" err="1" smtClean="0"/>
              <a:t>Status</a:t>
            </a:r>
            <a:r>
              <a:rPr lang="fr-FR" dirty="0" smtClean="0"/>
              <a:t> monitoring</a:t>
            </a:r>
          </a:p>
          <a:p>
            <a:pPr lvl="1"/>
            <a:r>
              <a:rPr lang="fr-FR" dirty="0" smtClean="0"/>
              <a:t>The compilation of the </a:t>
            </a:r>
            <a:r>
              <a:rPr lang="fr-FR" dirty="0" err="1" smtClean="0"/>
              <a:t>existing</a:t>
            </a:r>
            <a:r>
              <a:rPr lang="fr-FR" dirty="0" smtClean="0"/>
              <a:t> pages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/>
              <a:t>. </a:t>
            </a:r>
            <a:endParaRPr lang="fr-FR" dirty="0" smtClean="0"/>
          </a:p>
          <a:p>
            <a:pPr lvl="3"/>
            <a:r>
              <a:rPr lang="fr-FR" dirty="0" err="1" smtClean="0"/>
              <a:t>https</a:t>
            </a:r>
            <a:r>
              <a:rPr lang="fr-FR" dirty="0"/>
              <a:t>://cctools.in2p3.fr/wiki/</a:t>
            </a:r>
            <a:r>
              <a:rPr lang="fr-FR" dirty="0" err="1"/>
              <a:t>support:monitoring:start</a:t>
            </a:r>
            <a:endParaRPr lang="fr-FR" dirty="0" smtClean="0"/>
          </a:p>
          <a:p>
            <a:pPr lvl="1"/>
            <a:r>
              <a:rPr lang="fr-FR" dirty="0" err="1" smtClean="0"/>
              <a:t>Work</a:t>
            </a:r>
            <a:r>
              <a:rPr lang="fr-FR" dirty="0" smtClean="0"/>
              <a:t> has </a:t>
            </a:r>
            <a:r>
              <a:rPr lang="fr-FR" dirty="0" err="1" smtClean="0"/>
              <a:t>begun</a:t>
            </a:r>
            <a:r>
              <a:rPr lang="fr-FR" dirty="0" smtClean="0"/>
              <a:t> to </a:t>
            </a:r>
            <a:r>
              <a:rPr lang="fr-FR" dirty="0" err="1" smtClean="0"/>
              <a:t>include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in </a:t>
            </a:r>
            <a:r>
              <a:rPr lang="fr-FR" dirty="0" err="1" smtClean="0"/>
              <a:t>webpages</a:t>
            </a:r>
            <a:r>
              <a:rPr lang="fr-FR" dirty="0" smtClean="0"/>
              <a:t>  and </a:t>
            </a:r>
            <a:r>
              <a:rPr lang="fr-FR" dirty="0" err="1" smtClean="0"/>
              <a:t>thus</a:t>
            </a:r>
            <a:r>
              <a:rPr lang="fr-FR" dirty="0" smtClean="0"/>
              <a:t>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of </a:t>
            </a:r>
            <a:r>
              <a:rPr lang="fr-FR" dirty="0" err="1" smtClean="0"/>
              <a:t>authentication</a:t>
            </a:r>
            <a:r>
              <a:rPr lang="fr-FR" dirty="0" smtClean="0"/>
              <a:t> for </a:t>
            </a:r>
            <a:r>
              <a:rPr lang="fr-FR" dirty="0" err="1" smtClean="0"/>
              <a:t>internal</a:t>
            </a:r>
            <a:r>
              <a:rPr lang="fr-FR" dirty="0" smtClean="0"/>
              <a:t> pages.</a:t>
            </a:r>
          </a:p>
          <a:p>
            <a:r>
              <a:rPr lang="fr-FR" dirty="0" smtClean="0"/>
              <a:t>New FRONTIER service</a:t>
            </a:r>
          </a:p>
          <a:p>
            <a:pPr lvl="1"/>
            <a:r>
              <a:rPr lang="fr-FR" dirty="0" err="1" smtClean="0"/>
              <a:t>Frontier</a:t>
            </a:r>
            <a:r>
              <a:rPr lang="fr-FR" dirty="0" smtClean="0"/>
              <a:t>/</a:t>
            </a:r>
            <a:r>
              <a:rPr lang="fr-FR" dirty="0" err="1" smtClean="0"/>
              <a:t>launchpad</a:t>
            </a:r>
            <a:r>
              <a:rPr lang="fr-FR" dirty="0" smtClean="0"/>
              <a:t> for Oracle </a:t>
            </a:r>
            <a:r>
              <a:rPr lang="fr-FR" dirty="0" err="1" smtClean="0"/>
              <a:t>database</a:t>
            </a:r>
            <a:r>
              <a:rPr lang="fr-FR" dirty="0" smtClean="0"/>
              <a:t> on a new machine</a:t>
            </a:r>
          </a:p>
          <a:p>
            <a:pPr lvl="1"/>
            <a:r>
              <a:rPr lang="fr-FR" dirty="0" err="1" smtClean="0"/>
              <a:t>Ongoing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for new config, tests.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 ATLAS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46EB9-32AE-D84A-9D10-C06007FDBC1E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BA73-17AB-4EAE-A6B9-01D04F3468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920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04" y="2880320"/>
            <a:ext cx="4572000" cy="3429000"/>
          </a:xfrm>
          <a:prstGeom prst="rect">
            <a:avLst/>
          </a:prstGeom>
        </p:spPr>
      </p:pic>
      <p:sp>
        <p:nvSpPr>
          <p:cNvPr id="8" name="Pentagone 14"/>
          <p:cNvSpPr/>
          <p:nvPr/>
        </p:nvSpPr>
        <p:spPr bwMode="auto">
          <a:xfrm rot="5400000">
            <a:off x="1349895" y="-225155"/>
            <a:ext cx="1656185" cy="4355979"/>
          </a:xfrm>
          <a:prstGeom prst="homePlate">
            <a:avLst>
              <a:gd name="adj" fmla="val 0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90000" tIns="46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latin typeface="Times" pitchFamily="18" charset="0"/>
              </a:rPr>
              <a:t>Global </a:t>
            </a:r>
            <a:r>
              <a:rPr lang="fr-FR" sz="1800" dirty="0" err="1" smtClean="0">
                <a:latin typeface="Times" pitchFamily="18" charset="0"/>
              </a:rPr>
              <a:t>activity</a:t>
            </a:r>
            <a:r>
              <a:rPr lang="fr-FR" sz="1800" dirty="0" smtClean="0">
                <a:latin typeface="Times" pitchFamily="18" charset="0"/>
              </a:rPr>
              <a:t> on BQS and GE.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err="1" smtClean="0">
                <a:latin typeface="Times" pitchFamily="18" charset="0"/>
              </a:rPr>
              <a:t>Repro</a:t>
            </a:r>
            <a:r>
              <a:rPr lang="fr-FR" sz="1800" dirty="0" smtClean="0">
                <a:latin typeface="Times" pitchFamily="18" charset="0"/>
              </a:rPr>
              <a:t> on GE </a:t>
            </a:r>
            <a:r>
              <a:rPr lang="fr-FR" sz="1800" dirty="0" err="1" smtClean="0">
                <a:latin typeface="Times" pitchFamily="18" charset="0"/>
              </a:rPr>
              <a:t>only</a:t>
            </a:r>
            <a:r>
              <a:rPr lang="fr-FR" sz="1800" dirty="0" smtClean="0">
                <a:latin typeface="Times" pitchFamily="18" charset="0"/>
              </a:rPr>
              <a:t>                     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latin typeface="Times" pitchFamily="18" charset="0"/>
              </a:rPr>
              <a:t>There </a:t>
            </a:r>
            <a:r>
              <a:rPr lang="fr-FR" sz="1800" dirty="0" err="1" smtClean="0">
                <a:latin typeface="Times" pitchFamily="18" charset="0"/>
              </a:rPr>
              <a:t>were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activities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overlapping</a:t>
            </a:r>
            <a:r>
              <a:rPr lang="fr-FR" sz="1800" dirty="0" smtClean="0">
                <a:latin typeface="Times" pitchFamily="18" charset="0"/>
              </a:rPr>
              <a:t> on GE </a:t>
            </a:r>
            <a:r>
              <a:rPr lang="fr-FR" sz="1800" dirty="0" err="1" smtClean="0">
                <a:latin typeface="Times" pitchFamily="18" charset="0"/>
              </a:rPr>
              <a:t>with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reprocessing</a:t>
            </a:r>
            <a:r>
              <a:rPr lang="fr-FR" sz="1800" dirty="0" smtClean="0">
                <a:latin typeface="Times" pitchFamily="18" charset="0"/>
              </a:rPr>
              <a:t> but </a:t>
            </a:r>
            <a:r>
              <a:rPr lang="fr-FR" sz="1800" dirty="0" err="1" smtClean="0">
                <a:latin typeface="Times" pitchFamily="18" charset="0"/>
              </a:rPr>
              <a:t>difficult</a:t>
            </a:r>
            <a:r>
              <a:rPr lang="fr-FR" sz="1800" dirty="0" smtClean="0">
                <a:latin typeface="Times" pitchFamily="18" charset="0"/>
              </a:rPr>
              <a:t> to know how </a:t>
            </a:r>
            <a:r>
              <a:rPr lang="fr-FR" sz="1800" dirty="0" err="1" smtClean="0">
                <a:latin typeface="Times" pitchFamily="18" charset="0"/>
              </a:rPr>
              <a:t>much</a:t>
            </a:r>
            <a:r>
              <a:rPr lang="fr-FR" sz="1800" dirty="0" smtClean="0">
                <a:latin typeface="Times" pitchFamily="18" charset="0"/>
              </a:rPr>
              <a:t> </a:t>
            </a:r>
            <a:endParaRPr lang="fr-FR" sz="1800" dirty="0" smtClean="0"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880" y="476672"/>
            <a:ext cx="3530600" cy="2520950"/>
          </a:xfrm>
          <a:prstGeom prst="rect">
            <a:avLst/>
          </a:prstGeom>
        </p:spPr>
      </p:pic>
      <p:sp>
        <p:nvSpPr>
          <p:cNvPr id="11" name="Pentagone 14"/>
          <p:cNvSpPr/>
          <p:nvPr/>
        </p:nvSpPr>
        <p:spPr bwMode="auto">
          <a:xfrm rot="5400000">
            <a:off x="2501518" y="4059322"/>
            <a:ext cx="432048" cy="4355979"/>
          </a:xfrm>
          <a:prstGeom prst="homePlate">
            <a:avLst>
              <a:gd name="adj" fmla="val 0"/>
            </a:avLst>
          </a:prstGeom>
          <a:solidFill>
            <a:srgbClr val="F777FF">
              <a:alpha val="9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90000" tIns="46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latin typeface="Times" pitchFamily="18" charset="0"/>
              </a:rPr>
              <a:t>In total </a:t>
            </a:r>
            <a:r>
              <a:rPr lang="fr-FR" sz="1800" dirty="0" err="1" smtClean="0">
                <a:latin typeface="Times" pitchFamily="18" charset="0"/>
              </a:rPr>
              <a:t>success</a:t>
            </a:r>
            <a:r>
              <a:rPr lang="fr-FR" sz="1800" dirty="0" smtClean="0">
                <a:latin typeface="Times" pitchFamily="18" charset="0"/>
              </a:rPr>
              <a:t> rate = 88% BQS+GE</a:t>
            </a:r>
            <a:endParaRPr lang="fr-FR" sz="2000" b="1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6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Repro</a:t>
            </a:r>
            <a:r>
              <a:rPr lang="fr-FR" dirty="0" smtClean="0"/>
              <a:t> II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Image 7" descr="repro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59663"/>
            <a:ext cx="5885656" cy="3005441"/>
          </a:xfrm>
          <a:prstGeom prst="rect">
            <a:avLst/>
          </a:prstGeom>
        </p:spPr>
      </p:pic>
      <p:pic>
        <p:nvPicPr>
          <p:cNvPr id="2" name="Image 1" descr="reproII-ESD-to-A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28" y="1991595"/>
            <a:ext cx="5008984" cy="45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Statistics</a:t>
            </a:r>
            <a:r>
              <a:rPr lang="fr-FR" dirty="0" smtClean="0"/>
              <a:t> </a:t>
            </a:r>
            <a:r>
              <a:rPr lang="fr-FR" dirty="0" err="1" smtClean="0"/>
              <a:t>Reprocessing</a:t>
            </a:r>
            <a:r>
              <a:rPr lang="fr-FR" dirty="0" smtClean="0"/>
              <a:t> part II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46EB9-32AE-D84A-9D10-C06007FDBC1E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0BA73-17AB-4EAE-A6B9-01D04F346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Image 6" descr="failure-rate-repro-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6515100" cy="2921000"/>
          </a:xfrm>
          <a:prstGeom prst="rect">
            <a:avLst/>
          </a:prstGeom>
        </p:spPr>
      </p:pic>
      <p:pic>
        <p:nvPicPr>
          <p:cNvPr id="8" name="Image 7" descr="errors-repro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04" y="3573016"/>
            <a:ext cx="6477000" cy="2679700"/>
          </a:xfrm>
          <a:prstGeom prst="rect">
            <a:avLst/>
          </a:prstGeom>
        </p:spPr>
      </p:pic>
      <p:sp>
        <p:nvSpPr>
          <p:cNvPr id="10" name="Pentagone 14"/>
          <p:cNvSpPr/>
          <p:nvPr/>
        </p:nvSpPr>
        <p:spPr bwMode="auto">
          <a:xfrm rot="5400000">
            <a:off x="938446" y="3462154"/>
            <a:ext cx="642372" cy="2592288"/>
          </a:xfrm>
          <a:prstGeom prst="homePlate">
            <a:avLst>
              <a:gd name="adj" fmla="val 4206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90000" tIns="46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smtClean="0">
                <a:latin typeface="Times" pitchFamily="18" charset="0"/>
              </a:rPr>
              <a:t>Select </a:t>
            </a:r>
            <a:r>
              <a:rPr lang="fr-FR" sz="1800" dirty="0" err="1" smtClean="0">
                <a:latin typeface="Times" pitchFamily="18" charset="0"/>
              </a:rPr>
              <a:t>only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reprocessing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activity</a:t>
            </a:r>
            <a:r>
              <a:rPr lang="fr-FR" sz="1800" dirty="0" smtClean="0">
                <a:latin typeface="Times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" pitchFamily="18" charset="0"/>
            </a:endParaRPr>
          </a:p>
        </p:txBody>
      </p:sp>
      <p:sp>
        <p:nvSpPr>
          <p:cNvPr id="11" name="Bulle ronde 10"/>
          <p:cNvSpPr/>
          <p:nvPr/>
        </p:nvSpPr>
        <p:spPr bwMode="auto">
          <a:xfrm>
            <a:off x="6156176" y="1340768"/>
            <a:ext cx="2880320" cy="576064"/>
          </a:xfrm>
          <a:prstGeom prst="wedgeEllipseCallout">
            <a:avLst>
              <a:gd name="adj1" fmla="val -86965"/>
              <a:gd name="adj2" fmla="val 11037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Times New Roman" charset="0"/>
              </a:rPr>
              <a:t>Success</a:t>
            </a:r>
            <a:r>
              <a:rPr lang="fr-FR" sz="1400" dirty="0" smtClean="0">
                <a:latin typeface="Times New Roman" charset="0"/>
              </a:rPr>
              <a:t> vs total </a:t>
            </a:r>
            <a:r>
              <a:rPr lang="fr-FR" sz="1400" dirty="0" err="1" smtClean="0">
                <a:latin typeface="Times New Roman" charset="0"/>
              </a:rPr>
              <a:t>number</a:t>
            </a:r>
            <a:r>
              <a:rPr lang="fr-FR" sz="1400" dirty="0" smtClean="0">
                <a:latin typeface="Times New Roman" charset="0"/>
              </a:rPr>
              <a:t> of jobs: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latin typeface="Times New Roman" charset="0"/>
              </a:rPr>
              <a:t> </a:t>
            </a:r>
            <a:r>
              <a:rPr lang="fr-FR" sz="1400" dirty="0" smtClean="0">
                <a:latin typeface="Times New Roman" charset="0"/>
              </a:rPr>
              <a:t>                  </a:t>
            </a:r>
            <a:r>
              <a:rPr lang="fr-FR" sz="1400" dirty="0" smtClean="0">
                <a:latin typeface="Times New Roman" charset="0"/>
              </a:rPr>
              <a:t> </a:t>
            </a:r>
            <a:r>
              <a:rPr lang="fr-FR" sz="1400" dirty="0" smtClean="0">
                <a:latin typeface="Times New Roman" charset="0"/>
              </a:rPr>
              <a:t>95%</a:t>
            </a:r>
          </a:p>
        </p:txBody>
      </p:sp>
      <p:sp>
        <p:nvSpPr>
          <p:cNvPr id="12" name="Pentagone 14"/>
          <p:cNvSpPr/>
          <p:nvPr/>
        </p:nvSpPr>
        <p:spPr bwMode="auto">
          <a:xfrm rot="5400000">
            <a:off x="938446" y="4403958"/>
            <a:ext cx="642372" cy="2592288"/>
          </a:xfrm>
          <a:prstGeom prst="homePlate">
            <a:avLst>
              <a:gd name="adj" fmla="val 4206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90000" tIns="46800" rIns="90000" bIns="4680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 err="1" smtClean="0">
                <a:latin typeface="Times" pitchFamily="18" charset="0"/>
              </a:rPr>
              <a:t>Period</a:t>
            </a:r>
            <a:r>
              <a:rPr lang="fr-FR" sz="1800" dirty="0" smtClean="0">
                <a:latin typeface="Times" pitchFamily="18" charset="0"/>
              </a:rPr>
              <a:t> </a:t>
            </a:r>
            <a:r>
              <a:rPr lang="fr-FR" sz="1800" dirty="0" err="1" smtClean="0">
                <a:latin typeface="Times" pitchFamily="18" charset="0"/>
              </a:rPr>
              <a:t>from</a:t>
            </a:r>
            <a:r>
              <a:rPr lang="fr-FR" sz="1800" dirty="0" smtClean="0">
                <a:latin typeface="Times" pitchFamily="18" charset="0"/>
              </a:rPr>
              <a:t> 12/9 to 17/9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Reprocessing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3" name="Image 12" descr="cpu-eff-a-reproI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0900"/>
            <a:ext cx="3441700" cy="2616200"/>
          </a:xfrm>
          <a:prstGeom prst="rect">
            <a:avLst/>
          </a:prstGeom>
        </p:spPr>
      </p:pic>
      <p:pic>
        <p:nvPicPr>
          <p:cNvPr id="14" name="Image 13" descr="cpu-eff-b-repro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3403600" cy="2717800"/>
          </a:xfrm>
          <a:prstGeom prst="rect">
            <a:avLst/>
          </a:prstGeom>
        </p:spPr>
      </p:pic>
      <p:sp>
        <p:nvSpPr>
          <p:cNvPr id="11" name="Bulle ronde 10"/>
          <p:cNvSpPr/>
          <p:nvPr/>
        </p:nvSpPr>
        <p:spPr bwMode="auto">
          <a:xfrm>
            <a:off x="7812360" y="1988840"/>
            <a:ext cx="1296144" cy="576064"/>
          </a:xfrm>
          <a:prstGeom prst="wedgeEllipseCallout">
            <a:avLst>
              <a:gd name="adj1" fmla="val -121679"/>
              <a:gd name="adj2" fmla="val 11975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Times New Roman" charset="0"/>
              </a:rPr>
              <a:t>Repro</a:t>
            </a:r>
            <a:r>
              <a:rPr lang="fr-FR" sz="1400" dirty="0" smtClean="0">
                <a:latin typeface="Times New Roman" charset="0"/>
              </a:rPr>
              <a:t> II: 90%</a:t>
            </a:r>
          </a:p>
        </p:txBody>
      </p:sp>
      <p:pic>
        <p:nvPicPr>
          <p:cNvPr id="15" name="Image 14" descr="cpu-eff-b-repro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60" y="3964260"/>
            <a:ext cx="3378200" cy="2705100"/>
          </a:xfrm>
          <a:prstGeom prst="rect">
            <a:avLst/>
          </a:prstGeom>
        </p:spPr>
      </p:pic>
      <p:sp>
        <p:nvSpPr>
          <p:cNvPr id="16" name="Bulle ronde 15"/>
          <p:cNvSpPr/>
          <p:nvPr/>
        </p:nvSpPr>
        <p:spPr bwMode="auto">
          <a:xfrm>
            <a:off x="7812360" y="4725144"/>
            <a:ext cx="1296144" cy="576064"/>
          </a:xfrm>
          <a:prstGeom prst="wedgeEllipseCallout">
            <a:avLst>
              <a:gd name="adj1" fmla="val -121679"/>
              <a:gd name="adj2" fmla="val 11975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Times New Roman" charset="0"/>
              </a:rPr>
              <a:t>Repro</a:t>
            </a:r>
            <a:r>
              <a:rPr lang="fr-FR" sz="1400" dirty="0" smtClean="0">
                <a:latin typeface="Times New Roman" charset="0"/>
              </a:rPr>
              <a:t> I: 72%</a:t>
            </a:r>
          </a:p>
        </p:txBody>
      </p:sp>
    </p:spTree>
    <p:extLst>
      <p:ext uri="{BB962C8B-B14F-4D97-AF65-F5344CB8AC3E}">
        <p14:creationId xmlns:p14="http://schemas.microsoft.com/office/powerpoint/2010/main" val="377319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37784" cy="609600"/>
          </a:xfrm>
        </p:spPr>
        <p:txBody>
          <a:bodyPr/>
          <a:lstStyle/>
          <a:p>
            <a:r>
              <a:rPr lang="fr-FR" dirty="0" err="1" smtClean="0"/>
              <a:t>Chronology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011616" cy="153238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12 Sept 13:00  </a:t>
            </a:r>
            <a:r>
              <a:rPr lang="fr-FR" dirty="0" err="1" smtClean="0"/>
              <a:t>Beginning</a:t>
            </a:r>
            <a:r>
              <a:rPr lang="fr-FR" dirty="0" smtClean="0"/>
              <a:t> of the </a:t>
            </a:r>
            <a:r>
              <a:rPr lang="fr-FR" dirty="0" err="1" smtClean="0"/>
              <a:t>reprocessing</a:t>
            </a:r>
            <a:r>
              <a:rPr lang="fr-FR" dirty="0" smtClean="0"/>
              <a:t>	</a:t>
            </a:r>
          </a:p>
          <a:p>
            <a:r>
              <a:rPr lang="fr-FR" dirty="0"/>
              <a:t>1</a:t>
            </a:r>
            <a:r>
              <a:rPr lang="fr-FR" dirty="0" smtClean="0"/>
              <a:t>2-13 Sept: </a:t>
            </a:r>
            <a:r>
              <a:rPr lang="fr-FR" dirty="0" err="1" smtClean="0"/>
              <a:t>srmput</a:t>
            </a:r>
            <a:r>
              <a:rPr lang="fr-FR" dirty="0" smtClean="0"/>
              <a:t> </a:t>
            </a:r>
            <a:r>
              <a:rPr lang="fr-FR" dirty="0" err="1" smtClean="0"/>
              <a:t>failures</a:t>
            </a:r>
            <a:endParaRPr lang="fr-FR" dirty="0" smtClean="0"/>
          </a:p>
          <a:p>
            <a:pPr lvl="1"/>
            <a:r>
              <a:rPr lang="fr-FR" dirty="0" smtClean="0"/>
              <a:t>High IO </a:t>
            </a:r>
            <a:r>
              <a:rPr lang="fr-FR" dirty="0" err="1" smtClean="0"/>
              <a:t>wait</a:t>
            </a:r>
            <a:r>
              <a:rPr lang="fr-FR" dirty="0" smtClean="0"/>
              <a:t> </a:t>
            </a:r>
            <a:r>
              <a:rPr lang="fr-FR" dirty="0" smtClean="0"/>
              <a:t>on </a:t>
            </a:r>
            <a:r>
              <a:rPr lang="fr-FR" dirty="0" err="1" smtClean="0"/>
              <a:t>Chimera</a:t>
            </a:r>
            <a:r>
              <a:rPr lang="fr-FR" dirty="0" smtClean="0"/>
              <a:t> DB </a:t>
            </a:r>
            <a:r>
              <a:rPr lang="fr-FR" dirty="0" err="1" smtClean="0"/>
              <a:t>causing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/>
              <a:t>t</a:t>
            </a:r>
            <a:r>
              <a:rPr lang="fr-FR" dirty="0" smtClean="0"/>
              <a:t>imeout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smtClean="0"/>
              <a:t>SRM and </a:t>
            </a:r>
            <a:r>
              <a:rPr lang="fr-FR" dirty="0" err="1" smtClean="0"/>
              <a:t>Chimera</a:t>
            </a:r>
            <a:r>
              <a:rPr lang="fr-FR" dirty="0"/>
              <a:t> </a:t>
            </a:r>
            <a:r>
              <a:rPr lang="fr-FR" dirty="0" smtClean="0"/>
              <a:t>servers. </a:t>
            </a:r>
            <a:r>
              <a:rPr lang="fr-FR" dirty="0" err="1" smtClean="0"/>
              <a:t>Workaround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activity</a:t>
            </a:r>
            <a:r>
              <a:rPr lang="fr-FR" dirty="0" smtClean="0"/>
              <a:t> on </a:t>
            </a:r>
            <a:r>
              <a:rPr lang="fr-FR" dirty="0" err="1" smtClean="0"/>
              <a:t>Chimera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6" y="2855530"/>
            <a:ext cx="7487816" cy="36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37784" cy="609600"/>
          </a:xfrm>
        </p:spPr>
        <p:txBody>
          <a:bodyPr/>
          <a:lstStyle/>
          <a:p>
            <a:r>
              <a:rPr lang="fr-FR" dirty="0" err="1" smtClean="0"/>
              <a:t>Chronology</a:t>
            </a:r>
            <a:r>
              <a:rPr lang="fr-FR" dirty="0" smtClean="0"/>
              <a:t> (</a:t>
            </a:r>
            <a:r>
              <a:rPr lang="fr-FR" dirty="0" err="1" smtClean="0"/>
              <a:t>cont’d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13</a:t>
            </a:r>
            <a:r>
              <a:rPr lang="fr-FR" dirty="0" smtClean="0"/>
              <a:t>-14 Sept  for about 12 </a:t>
            </a:r>
            <a:r>
              <a:rPr lang="fr-FR" dirty="0" err="1" smtClean="0"/>
              <a:t>hours</a:t>
            </a:r>
            <a:r>
              <a:rPr lang="fr-FR" dirty="0" smtClean="0"/>
              <a:t>: Drop of the </a:t>
            </a:r>
            <a:r>
              <a:rPr lang="fr-FR" dirty="0" err="1" smtClean="0"/>
              <a:t>number</a:t>
            </a:r>
            <a:r>
              <a:rPr lang="fr-FR" dirty="0" smtClean="0"/>
              <a:t> of jobs of ATLAS in GE. Queues are </a:t>
            </a:r>
            <a:r>
              <a:rPr lang="fr-FR" dirty="0" err="1" smtClean="0"/>
              <a:t>empty</a:t>
            </a:r>
            <a:r>
              <a:rPr lang="fr-FR" dirty="0" smtClean="0"/>
              <a:t>.  Jobs </a:t>
            </a:r>
            <a:r>
              <a:rPr lang="fr-FR" dirty="0" err="1" smtClean="0"/>
              <a:t>went</a:t>
            </a:r>
            <a:r>
              <a:rPr lang="fr-FR" dirty="0" smtClean="0"/>
              <a:t> back </a:t>
            </a:r>
            <a:r>
              <a:rPr lang="fr-FR" dirty="0" err="1" smtClean="0"/>
              <a:t>around</a:t>
            </a:r>
            <a:r>
              <a:rPr lang="fr-FR" dirty="0" smtClean="0"/>
              <a:t> 13:00</a:t>
            </a:r>
          </a:p>
          <a:p>
            <a:pPr lvl="1"/>
            <a:r>
              <a:rPr lang="fr-FR" dirty="0" smtClean="0"/>
              <a:t>Investigation shows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jobs </a:t>
            </a:r>
            <a:r>
              <a:rPr lang="fr-FR" dirty="0" err="1" smtClean="0"/>
              <a:t>activated</a:t>
            </a:r>
            <a:r>
              <a:rPr lang="fr-FR" dirty="0" smtClean="0"/>
              <a:t> on the </a:t>
            </a:r>
            <a:r>
              <a:rPr lang="fr-FR" dirty="0" err="1" smtClean="0"/>
              <a:t>side</a:t>
            </a:r>
            <a:r>
              <a:rPr lang="fr-FR" dirty="0" smtClean="0"/>
              <a:t> of ATLAS </a:t>
            </a:r>
            <a:r>
              <a:rPr lang="fr-FR" dirty="0" err="1" smtClean="0"/>
              <a:t>ready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run</a:t>
            </a:r>
            <a:r>
              <a:rPr lang="fr-FR" dirty="0" smtClean="0"/>
              <a:t>. But Condor </a:t>
            </a: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queues are full and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send</a:t>
            </a:r>
            <a:r>
              <a:rPr lang="fr-FR" dirty="0" smtClean="0"/>
              <a:t> new pilots.</a:t>
            </a:r>
            <a:endParaRPr lang="fr-FR" dirty="0"/>
          </a:p>
          <a:p>
            <a:pPr lvl="2"/>
            <a:r>
              <a:rPr lang="fr-FR" dirty="0" smtClean="0"/>
              <a:t>Pb </a:t>
            </a:r>
            <a:r>
              <a:rPr lang="fr-FR" dirty="0" err="1" smtClean="0"/>
              <a:t>somewhere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CREAMCE and GE: </a:t>
            </a:r>
            <a:r>
              <a:rPr lang="fr-FR" dirty="0" err="1" smtClean="0"/>
              <a:t>gridmasters</a:t>
            </a:r>
            <a:r>
              <a:rPr lang="fr-FR" dirty="0" smtClean="0"/>
              <a:t>? </a:t>
            </a:r>
            <a:r>
              <a:rPr lang="fr-FR" u="sng" dirty="0">
                <a:hlinkClick r:id="rId2"/>
              </a:rPr>
              <a:t>https://cctools.in2p3.fr/wiki/</a:t>
            </a:r>
            <a:r>
              <a:rPr lang="fr-FR" u="sng" dirty="0" smtClean="0">
                <a:hlinkClick r:id="rId2"/>
              </a:rPr>
              <a:t>exploitation:incidents:incidentpertejobsqueue20110914</a:t>
            </a:r>
            <a:endParaRPr lang="fr-FR" u="sng" dirty="0" smtClean="0"/>
          </a:p>
          <a:p>
            <a:pPr lvl="2"/>
            <a:r>
              <a:rPr lang="fr-FR" u="sng" dirty="0" smtClean="0"/>
              <a:t>PB </a:t>
            </a:r>
            <a:r>
              <a:rPr lang="fr-FR" u="sng" dirty="0" err="1" smtClean="0"/>
              <a:t>still</a:t>
            </a:r>
            <a:r>
              <a:rPr lang="fr-FR" u="sng" dirty="0" smtClean="0"/>
              <a:t> </a:t>
            </a:r>
            <a:r>
              <a:rPr lang="fr-FR" u="sng" dirty="0" err="1" smtClean="0"/>
              <a:t>under</a:t>
            </a:r>
            <a:r>
              <a:rPr lang="fr-FR" u="sng" dirty="0" smtClean="0"/>
              <a:t> investigation</a:t>
            </a:r>
          </a:p>
          <a:p>
            <a:pPr lvl="1"/>
            <a:r>
              <a:rPr lang="fr-FR" u="sng" dirty="0" smtClean="0"/>
              <a:t>Few </a:t>
            </a:r>
            <a:r>
              <a:rPr lang="fr-FR" u="sng" dirty="0" err="1" smtClean="0"/>
              <a:t>other</a:t>
            </a:r>
            <a:r>
              <a:rPr lang="fr-FR" u="sng" dirty="0" smtClean="0"/>
              <a:t> drops of jobs </a:t>
            </a:r>
            <a:r>
              <a:rPr lang="fr-FR" u="sng" dirty="0" err="1" smtClean="0"/>
              <a:t>during</a:t>
            </a:r>
            <a:r>
              <a:rPr lang="fr-FR" u="sng" dirty="0" smtClean="0"/>
              <a:t> the </a:t>
            </a:r>
            <a:r>
              <a:rPr lang="fr-FR" u="sng" dirty="0" err="1" smtClean="0"/>
              <a:t>rest</a:t>
            </a:r>
            <a:r>
              <a:rPr lang="fr-FR" u="sng" dirty="0" smtClean="0"/>
              <a:t> of the </a:t>
            </a:r>
            <a:r>
              <a:rPr lang="fr-FR" u="sng" dirty="0" err="1" smtClean="0"/>
              <a:t>reprocessing</a:t>
            </a:r>
            <a:endParaRPr lang="fr-FR" u="sng" dirty="0" smtClean="0"/>
          </a:p>
          <a:p>
            <a:r>
              <a:rPr lang="fr-FR" dirty="0" smtClean="0"/>
              <a:t>15 Sept 12:00 for about 1 </a:t>
            </a:r>
            <a:r>
              <a:rPr lang="fr-FR" dirty="0" err="1" smtClean="0"/>
              <a:t>hour</a:t>
            </a:r>
            <a:r>
              <a:rPr lang="fr-FR" dirty="0" smtClean="0"/>
              <a:t>  Pb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</a:t>
            </a:r>
            <a:r>
              <a:rPr lang="fr-FR" dirty="0" err="1" smtClean="0"/>
              <a:t>master</a:t>
            </a:r>
            <a:r>
              <a:rPr lang="fr-FR" dirty="0" smtClean="0"/>
              <a:t>. 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shadow</a:t>
            </a:r>
            <a:r>
              <a:rPr lang="fr-FR" dirty="0" smtClean="0"/>
              <a:t> master replaces </a:t>
            </a:r>
            <a:r>
              <a:rPr lang="fr-FR" dirty="0" err="1" smtClean="0"/>
              <a:t>it</a:t>
            </a:r>
            <a:r>
              <a:rPr lang="fr-FR" dirty="0" smtClean="0"/>
              <a:t> in a 10min </a:t>
            </a:r>
            <a:r>
              <a:rPr lang="fr-FR" dirty="0" err="1" smtClean="0"/>
              <a:t>delay</a:t>
            </a:r>
            <a:r>
              <a:rPr lang="fr-FR" dirty="0" smtClean="0"/>
              <a:t>. But AFS </a:t>
            </a:r>
            <a:r>
              <a:rPr lang="fr-FR" dirty="0" err="1" smtClean="0"/>
              <a:t>tokens</a:t>
            </a:r>
            <a:r>
              <a:rPr lang="fr-FR" dirty="0" smtClean="0"/>
              <a:t> are </a:t>
            </a:r>
            <a:r>
              <a:rPr lang="fr-FR" dirty="0" err="1" smtClean="0"/>
              <a:t>lost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exchange and jobs have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suppressed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smtClean="0"/>
              <a:t>16 Sept: end of the RAW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ESD </a:t>
            </a:r>
            <a:r>
              <a:rPr lang="fr-FR" dirty="0" err="1" smtClean="0"/>
              <a:t>repro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bulk</a:t>
            </a:r>
            <a:r>
              <a:rPr lang="fr-FR" dirty="0" smtClean="0"/>
              <a:t> in </a:t>
            </a:r>
            <a:r>
              <a:rPr lang="fr-FR" dirty="0" err="1" smtClean="0"/>
              <a:t>term</a:t>
            </a:r>
            <a:r>
              <a:rPr lang="fr-FR" dirty="0" smtClean="0"/>
              <a:t> of jobs)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37784" cy="609600"/>
          </a:xfrm>
        </p:spPr>
        <p:txBody>
          <a:bodyPr/>
          <a:lstStyle/>
          <a:p>
            <a:r>
              <a:rPr lang="fr-FR" dirty="0" err="1" smtClean="0"/>
              <a:t>Chronology</a:t>
            </a:r>
            <a:r>
              <a:rPr lang="fr-FR" dirty="0" smtClean="0"/>
              <a:t> (end)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196752"/>
            <a:ext cx="8083624" cy="936104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repro</a:t>
            </a:r>
            <a:r>
              <a:rPr lang="fr-FR" dirty="0" smtClean="0"/>
              <a:t>: 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errors</a:t>
            </a:r>
            <a:r>
              <a:rPr lang="fr-FR" dirty="0" smtClean="0"/>
              <a:t> due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srmput</a:t>
            </a:r>
            <a:r>
              <a:rPr lang="fr-FR" dirty="0" smtClean="0"/>
              <a:t>.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imports </a:t>
            </a:r>
            <a:r>
              <a:rPr lang="fr-FR" dirty="0" err="1" smtClean="0"/>
              <a:t>from</a:t>
            </a:r>
            <a:r>
              <a:rPr lang="fr-FR" dirty="0" smtClean="0"/>
              <a:t> CERN.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Image 7" descr="PastedGraphic-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92" y="3933791"/>
            <a:ext cx="7407920" cy="29515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12738"/>
            <a:ext cx="7560840" cy="28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37784" cy="609600"/>
          </a:xfrm>
        </p:spPr>
        <p:txBody>
          <a:bodyPr/>
          <a:lstStyle/>
          <a:p>
            <a:r>
              <a:rPr lang="fr-FR" dirty="0" err="1"/>
              <a:t>S</a:t>
            </a:r>
            <a:r>
              <a:rPr lang="fr-FR" dirty="0" err="1" smtClean="0"/>
              <a:t>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reprocessing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successful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smtClean="0"/>
              <a:t>good </a:t>
            </a:r>
            <a:r>
              <a:rPr lang="fr-FR" dirty="0" err="1" smtClean="0"/>
              <a:t>behaviour</a:t>
            </a:r>
            <a:r>
              <a:rPr lang="fr-FR" dirty="0" smtClean="0"/>
              <a:t> of </a:t>
            </a:r>
            <a:r>
              <a:rPr lang="fr-FR" dirty="0" smtClean="0"/>
              <a:t>CVMFS: has not </a:t>
            </a:r>
            <a:r>
              <a:rPr lang="fr-FR" dirty="0" err="1" smtClean="0"/>
              <a:t>shown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.</a:t>
            </a:r>
            <a:endParaRPr lang="fr-FR" dirty="0" smtClean="0"/>
          </a:p>
          <a:p>
            <a:pPr lvl="1"/>
            <a:r>
              <a:rPr lang="fr-FR" dirty="0" err="1" smtClean="0"/>
              <a:t>dCache</a:t>
            </a:r>
            <a:r>
              <a:rPr lang="fr-FR" dirty="0" smtClean="0"/>
              <a:t>: No major </a:t>
            </a:r>
            <a:r>
              <a:rPr lang="fr-FR" dirty="0" err="1" smtClean="0"/>
              <a:t>problem</a:t>
            </a:r>
            <a:r>
              <a:rPr lang="fr-FR" dirty="0" smtClean="0"/>
              <a:t>:</a:t>
            </a:r>
          </a:p>
          <a:p>
            <a:pPr lvl="2"/>
            <a:r>
              <a:rPr lang="fr-FR" dirty="0" err="1" smtClean="0"/>
              <a:t>Overloads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control and no crash</a:t>
            </a:r>
          </a:p>
          <a:p>
            <a:pPr lvl="2"/>
            <a:r>
              <a:rPr lang="fr-FR" dirty="0" err="1" smtClean="0"/>
              <a:t>Prestaging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prior</a:t>
            </a:r>
            <a:r>
              <a:rPr lang="fr-FR" dirty="0" smtClean="0"/>
              <a:t> to the </a:t>
            </a:r>
            <a:r>
              <a:rPr lang="fr-FR" dirty="0" err="1" smtClean="0"/>
              <a:t>reprocessing</a:t>
            </a:r>
            <a:endParaRPr lang="fr-FR" dirty="0" smtClean="0"/>
          </a:p>
          <a:p>
            <a:r>
              <a:rPr lang="fr-FR" dirty="0" smtClean="0"/>
              <a:t>Actions to </a:t>
            </a:r>
            <a:r>
              <a:rPr lang="fr-FR" dirty="0" err="1" smtClean="0"/>
              <a:t>follow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Use more performant hardware for </a:t>
            </a:r>
            <a:r>
              <a:rPr lang="fr-FR" dirty="0" err="1"/>
              <a:t>dcache</a:t>
            </a:r>
            <a:r>
              <a:rPr lang="fr-FR" dirty="0"/>
              <a:t>/</a:t>
            </a:r>
            <a:r>
              <a:rPr lang="fr-FR" dirty="0" err="1"/>
              <a:t>chimera</a:t>
            </a:r>
            <a:r>
              <a:rPr lang="fr-FR" dirty="0"/>
              <a:t> server.</a:t>
            </a:r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Actually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by </a:t>
            </a:r>
            <a:r>
              <a:rPr lang="fr-FR" dirty="0" err="1" smtClean="0"/>
              <a:t>dcache</a:t>
            </a:r>
            <a:r>
              <a:rPr lang="fr-FR" dirty="0" smtClean="0"/>
              <a:t> masters:</a:t>
            </a:r>
          </a:p>
          <a:p>
            <a:pPr lvl="3"/>
            <a:r>
              <a:rPr lang="fr-FR" dirty="0" err="1" smtClean="0"/>
              <a:t>During</a:t>
            </a:r>
            <a:r>
              <a:rPr lang="fr-FR" dirty="0" smtClean="0"/>
              <a:t> 4 </a:t>
            </a:r>
            <a:r>
              <a:rPr lang="fr-FR" dirty="0" err="1" smtClean="0"/>
              <a:t>Octb</a:t>
            </a:r>
            <a:r>
              <a:rPr lang="fr-FR" dirty="0" smtClean="0"/>
              <a:t> stop:</a:t>
            </a:r>
          </a:p>
          <a:p>
            <a:pPr lvl="4"/>
            <a:r>
              <a:rPr lang="fr-FR" dirty="0" smtClean="0"/>
              <a:t>Dump/restore the DB  </a:t>
            </a:r>
          </a:p>
          <a:p>
            <a:pPr lvl="4"/>
            <a:r>
              <a:rPr lang="fr-FR" dirty="0" err="1" smtClean="0"/>
              <a:t>add</a:t>
            </a:r>
            <a:r>
              <a:rPr lang="fr-FR" dirty="0" smtClean="0"/>
              <a:t> RAM</a:t>
            </a:r>
          </a:p>
          <a:p>
            <a:pPr lvl="4"/>
            <a:r>
              <a:rPr lang="fr-FR" dirty="0" smtClean="0"/>
              <a:t>High performance </a:t>
            </a:r>
            <a:r>
              <a:rPr lang="fr-FR" dirty="0" err="1" smtClean="0"/>
              <a:t>disks</a:t>
            </a:r>
            <a:r>
              <a:rPr lang="fr-FR" dirty="0" smtClean="0"/>
              <a:t> for </a:t>
            </a:r>
            <a:r>
              <a:rPr lang="fr-FR" dirty="0" err="1" smtClean="0"/>
              <a:t>postgres</a:t>
            </a:r>
            <a:r>
              <a:rPr lang="fr-FR" dirty="0" smtClean="0"/>
              <a:t>.</a:t>
            </a:r>
            <a:endParaRPr lang="fr-FR" dirty="0"/>
          </a:p>
          <a:p>
            <a:pPr lvl="3"/>
            <a:r>
              <a:rPr lang="fr-FR" dirty="0" smtClean="0"/>
              <a:t>Lo</a:t>
            </a:r>
            <a:r>
              <a:rPr lang="fr-FR" dirty="0"/>
              <a:t>n</a:t>
            </a:r>
            <a:r>
              <a:rPr lang="fr-FR" dirty="0" smtClean="0"/>
              <a:t>ger </a:t>
            </a:r>
            <a:r>
              <a:rPr lang="fr-FR" dirty="0" err="1" smtClean="0"/>
              <a:t>term</a:t>
            </a:r>
            <a:r>
              <a:rPr lang="fr-FR" dirty="0" smtClean="0"/>
              <a:t>: </a:t>
            </a:r>
          </a:p>
          <a:p>
            <a:pPr lvl="4"/>
            <a:r>
              <a:rPr lang="fr-FR" dirty="0" smtClean="0"/>
              <a:t>New more </a:t>
            </a:r>
            <a:r>
              <a:rPr lang="fr-FR" dirty="0" err="1" smtClean="0"/>
              <a:t>customized</a:t>
            </a:r>
            <a:r>
              <a:rPr lang="fr-FR" dirty="0" smtClean="0"/>
              <a:t> hardware.</a:t>
            </a:r>
            <a:endParaRPr lang="fr-FR" dirty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CDDA8-45C6-B843-A039-0E5D16A57C76}" type="datetime5">
              <a:rPr lang="fr-FR" smtClean="0"/>
              <a:pPr>
                <a:defRPr/>
              </a:pPr>
              <a:t>22-sep-11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G. Rahal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07B15-1602-4CCA-8660-D3F24CDA06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2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̀me par défaut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par défaut.thmx</Template>
  <TotalTime>7737</TotalTime>
  <Words>520</Words>
  <Application>Microsoft Macintosh PowerPoint</Application>
  <PresentationFormat>Présentation à l'écran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Thème par défaut</vt:lpstr>
      <vt:lpstr>Atlas reprocessing II at CC-IN2P3</vt:lpstr>
      <vt:lpstr>Global ATLAS activity</vt:lpstr>
      <vt:lpstr>Repro II</vt:lpstr>
      <vt:lpstr>Statistics Reprocessing part II</vt:lpstr>
      <vt:lpstr>Reprocessing</vt:lpstr>
      <vt:lpstr>Chronology</vt:lpstr>
      <vt:lpstr>Chronology (cont’d)</vt:lpstr>
      <vt:lpstr>Chronology (end)</vt:lpstr>
      <vt:lpstr>Summary</vt:lpstr>
      <vt:lpstr>OTHER ITEMS</vt:lpstr>
    </vt:vector>
  </TitlesOfParts>
  <Manager/>
  <Company>CCIN2P3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Ghita Rahal</dc:creator>
  <cp:keywords/>
  <dc:description/>
  <cp:lastModifiedBy>Ghita Rahal</cp:lastModifiedBy>
  <cp:revision>163</cp:revision>
  <cp:lastPrinted>2011-05-05T12:30:15Z</cp:lastPrinted>
  <dcterms:created xsi:type="dcterms:W3CDTF">2011-06-14T10:38:24Z</dcterms:created>
  <dcterms:modified xsi:type="dcterms:W3CDTF">2011-09-22T15:29:32Z</dcterms:modified>
  <cp:category/>
</cp:coreProperties>
</file>