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169D2-A02C-4B7D-8AE5-5500B627B8C0}" type="datetimeFigureOut">
              <a:rPr lang="fr-FR" smtClean="0"/>
              <a:t>11/07/2011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1B22A-88F2-4F5C-BA2E-E718BE72EB0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2p3.fr/physique_pour_tous/aulycee/masterclasses.htm" TargetMode="External"/><Relationship Id="rId2" Type="http://schemas.openxmlformats.org/officeDocument/2006/relationships/hyperlink" Target="http://www.in2p3.fr/presse/communiques/2011/06_masterclasse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masterclasses.org/index.php?cat=country&amp;page=f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visites 2011-2012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partie: Les master-classes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Voici la </a:t>
            </a:r>
            <a:r>
              <a:rPr lang="fr-FR" b="1" dirty="0" err="1" smtClean="0"/>
              <a:t>com</a:t>
            </a:r>
            <a:r>
              <a:rPr lang="fr-FR" b="1" dirty="0" smtClean="0"/>
              <a:t> IN2P3: </a:t>
            </a:r>
            <a:r>
              <a:rPr lang="fr-FR" b="1" dirty="0" err="1" smtClean="0">
                <a:hlinkClick r:id="rId2"/>
              </a:rPr>
              <a:t>master-classes</a:t>
            </a:r>
            <a:r>
              <a:rPr lang="fr-FR" b="1" dirty="0" err="1" smtClean="0"/>
              <a:t>,</a:t>
            </a:r>
            <a:r>
              <a:rPr lang="fr-FR" b="1" dirty="0" err="1" smtClean="0">
                <a:hlinkClick r:id="rId3"/>
              </a:rPr>
              <a:t>plus</a:t>
            </a:r>
            <a:r>
              <a:rPr lang="fr-FR" b="1" dirty="0" smtClean="0">
                <a:hlinkClick r:id="rId3"/>
              </a:rPr>
              <a:t> d'infos</a:t>
            </a:r>
            <a:endParaRPr lang="fr-FR" b="1" dirty="0" smtClean="0"/>
          </a:p>
          <a:p>
            <a:r>
              <a:rPr lang="fr-FR" b="1" dirty="0" smtClean="0"/>
              <a:t>Des </a:t>
            </a:r>
            <a:r>
              <a:rPr lang="fr-FR" b="1" dirty="0"/>
              <a:t>lycéens analysent pour la première fois des données du LHC, l’accélérateur de particules le plus puissant du monde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Du 4 au 26 mars 2011, plus de six cents lycéens partiront à la chasse du boson de Higgs, en analysant de vraies données du LHC. Accueillis dans huit laboratoires du CNRS, ils participeront ainsi aux </a:t>
            </a:r>
            <a:r>
              <a:rPr lang="fr-FR" b="1" dirty="0" err="1"/>
              <a:t>Masterclasses</a:t>
            </a:r>
            <a:r>
              <a:rPr lang="fr-FR" b="1" dirty="0"/>
              <a:t> internationales organisées avec le </a:t>
            </a:r>
            <a:r>
              <a:rPr lang="fr-FR" b="1" dirty="0" err="1"/>
              <a:t>Cern</a:t>
            </a:r>
            <a:r>
              <a:rPr lang="fr-FR" b="1" baseline="30000" dirty="0"/>
              <a:t>(1)</a:t>
            </a:r>
            <a:r>
              <a:rPr lang="fr-FR" b="1" dirty="0"/>
              <a:t> et échangeront leurs résultats avec d’autres classes du monde entier.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y participer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fr-FR" dirty="0" smtClean="0">
                <a:hlinkClick r:id="rId2"/>
              </a:rPr>
              <a:t>Master-classes au CERN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Avec quelles classes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Des élèves de lycées</a:t>
            </a:r>
          </a:p>
          <a:p>
            <a:pPr lvl="1"/>
            <a:endParaRPr lang="fr-FR" dirty="0"/>
          </a:p>
          <a:p>
            <a:r>
              <a:rPr lang="fr-FR" dirty="0" smtClean="0"/>
              <a:t>Des élèves de l’UDS- L1-L3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</a:t>
            </a:r>
            <a:r>
              <a:rPr lang="fr-FR" dirty="0" err="1" smtClean="0"/>
              <a:t>encadrants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Expériences LHC</a:t>
            </a:r>
          </a:p>
          <a:p>
            <a:r>
              <a:rPr lang="fr-FR" dirty="0" smtClean="0"/>
              <a:t>Autres…</a:t>
            </a:r>
          </a:p>
          <a:p>
            <a:r>
              <a:rPr lang="fr-FR" dirty="0" smtClean="0"/>
              <a:t>…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61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Réunion visites 2011-2012</vt:lpstr>
      <vt:lpstr>Principe</vt:lpstr>
      <vt:lpstr>Comment y participer</vt:lpstr>
      <vt:lpstr>Avec quelles classes</vt:lpstr>
      <vt:lpstr>Les encadrants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visites 2011-2012</dc:title>
  <dc:creator>zghiche</dc:creator>
  <cp:lastModifiedBy>zghiche</cp:lastModifiedBy>
  <cp:revision>5</cp:revision>
  <dcterms:created xsi:type="dcterms:W3CDTF">2011-07-11T12:16:59Z</dcterms:created>
  <dcterms:modified xsi:type="dcterms:W3CDTF">2011-07-11T14:10:49Z</dcterms:modified>
</cp:coreProperties>
</file>