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4" d="100"/>
          <a:sy n="64" d="100"/>
        </p:scale>
        <p:origin x="-6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169D2-A02C-4B7D-8AE5-5500B627B8C0}" type="datetimeFigureOut">
              <a:rPr lang="fr-FR" smtClean="0"/>
              <a:pPr/>
              <a:t>12/07/2011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B22A-88F2-4F5C-BA2E-E718BE72EB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169D2-A02C-4B7D-8AE5-5500B627B8C0}" type="datetimeFigureOut">
              <a:rPr lang="fr-FR" smtClean="0"/>
              <a:pPr/>
              <a:t>12/07/2011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B22A-88F2-4F5C-BA2E-E718BE72EB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169D2-A02C-4B7D-8AE5-5500B627B8C0}" type="datetimeFigureOut">
              <a:rPr lang="fr-FR" smtClean="0"/>
              <a:pPr/>
              <a:t>12/07/2011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B22A-88F2-4F5C-BA2E-E718BE72EB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169D2-A02C-4B7D-8AE5-5500B627B8C0}" type="datetimeFigureOut">
              <a:rPr lang="fr-FR" smtClean="0"/>
              <a:pPr/>
              <a:t>12/07/2011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B22A-88F2-4F5C-BA2E-E718BE72EB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169D2-A02C-4B7D-8AE5-5500B627B8C0}" type="datetimeFigureOut">
              <a:rPr lang="fr-FR" smtClean="0"/>
              <a:pPr/>
              <a:t>12/07/2011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B22A-88F2-4F5C-BA2E-E718BE72EB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169D2-A02C-4B7D-8AE5-5500B627B8C0}" type="datetimeFigureOut">
              <a:rPr lang="fr-FR" smtClean="0"/>
              <a:pPr/>
              <a:t>12/07/2011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B22A-88F2-4F5C-BA2E-E718BE72EB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169D2-A02C-4B7D-8AE5-5500B627B8C0}" type="datetimeFigureOut">
              <a:rPr lang="fr-FR" smtClean="0"/>
              <a:pPr/>
              <a:t>12/07/2011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B22A-88F2-4F5C-BA2E-E718BE72EB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169D2-A02C-4B7D-8AE5-5500B627B8C0}" type="datetimeFigureOut">
              <a:rPr lang="fr-FR" smtClean="0"/>
              <a:pPr/>
              <a:t>12/07/2011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B22A-88F2-4F5C-BA2E-E718BE72EB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169D2-A02C-4B7D-8AE5-5500B627B8C0}" type="datetimeFigureOut">
              <a:rPr lang="fr-FR" smtClean="0"/>
              <a:pPr/>
              <a:t>12/07/2011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B22A-88F2-4F5C-BA2E-E718BE72EB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169D2-A02C-4B7D-8AE5-5500B627B8C0}" type="datetimeFigureOut">
              <a:rPr lang="fr-FR" smtClean="0"/>
              <a:pPr/>
              <a:t>12/07/2011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B22A-88F2-4F5C-BA2E-E718BE72EB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4169D2-A02C-4B7D-8AE5-5500B627B8C0}" type="datetimeFigureOut">
              <a:rPr lang="fr-FR" smtClean="0"/>
              <a:pPr/>
              <a:t>12/07/2011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1B22A-88F2-4F5C-BA2E-E718BE72EB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169D2-A02C-4B7D-8AE5-5500B627B8C0}" type="datetimeFigureOut">
              <a:rPr lang="fr-FR" smtClean="0"/>
              <a:pPr/>
              <a:t>12/07/2011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1B22A-88F2-4F5C-BA2E-E718BE72EB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Réunion visites 2011-2012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1</a:t>
            </a:r>
            <a:r>
              <a:rPr lang="fr-FR" baseline="30000" dirty="0" smtClean="0"/>
              <a:t>ère</a:t>
            </a:r>
            <a:r>
              <a:rPr lang="fr-FR" dirty="0" smtClean="0"/>
              <a:t> partie: la préparation des stands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Stand-atelier1 : les instruments et leur évolution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 smtClean="0"/>
              <a:t>Acquisition d’un détecteur micropistes Si </a:t>
            </a:r>
          </a:p>
          <a:p>
            <a:pPr lvl="1"/>
            <a:r>
              <a:rPr lang="fr-FR" dirty="0" smtClean="0"/>
              <a:t>Achat </a:t>
            </a:r>
            <a:r>
              <a:rPr lang="fr-FR" dirty="0" smtClean="0"/>
              <a:t>d’une </a:t>
            </a:r>
            <a:r>
              <a:rPr lang="fr-FR" dirty="0" smtClean="0"/>
              <a:t>binoculaire pour  l’observation des pistes et de la microélectronique associée</a:t>
            </a:r>
            <a:endParaRPr lang="fr-FR" dirty="0" smtClean="0"/>
          </a:p>
          <a:p>
            <a:pPr lvl="1"/>
            <a:r>
              <a:rPr lang="fr-FR" dirty="0" smtClean="0"/>
              <a:t>Nécessite un peu de mécanique et peut être un peu d’électronique… pour son installation dans le stand</a:t>
            </a:r>
          </a:p>
          <a:p>
            <a:r>
              <a:rPr lang="fr-FR" dirty="0" smtClean="0"/>
              <a:t>La partie émulsion-microscope déjà installée dans le stand (patio coté  chambre à brouillard)</a:t>
            </a:r>
          </a:p>
          <a:p>
            <a:r>
              <a:rPr lang="fr-FR" dirty="0" smtClean="0"/>
              <a:t>Autres à </a:t>
            </a:r>
            <a:r>
              <a:rPr lang="fr-FR" dirty="0" smtClean="0"/>
              <a:t>garder en tête pour les réalisations mécaniques: </a:t>
            </a:r>
            <a:r>
              <a:rPr lang="fr-FR" dirty="0" smtClean="0"/>
              <a:t>Machine </a:t>
            </a:r>
            <a:r>
              <a:rPr lang="fr-FR" dirty="0" smtClean="0"/>
              <a:t>à tisser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Stand-atelier2 :</a:t>
            </a:r>
            <a:br>
              <a:rPr lang="fr-FR" dirty="0" smtClean="0"/>
            </a:br>
            <a:r>
              <a:rPr lang="fr-FR" dirty="0" smtClean="0"/>
              <a:t>LHC-ATLAS-LHCb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Posters LHC décrivant </a:t>
            </a:r>
          </a:p>
          <a:p>
            <a:pPr lvl="1"/>
            <a:r>
              <a:rPr lang="fr-FR" dirty="0" smtClean="0"/>
              <a:t>La </a:t>
            </a:r>
            <a:r>
              <a:rPr lang="fr-FR" dirty="0" smtClean="0"/>
              <a:t>luminosité (à actualiser au fur et à mesure)</a:t>
            </a:r>
            <a:endParaRPr lang="fr-FR" dirty="0" smtClean="0"/>
          </a:p>
          <a:p>
            <a:pPr lvl="1"/>
            <a:r>
              <a:rPr lang="fr-FR" dirty="0" smtClean="0"/>
              <a:t>la chronologie du fonctionnement et arrêt</a:t>
            </a:r>
          </a:p>
          <a:p>
            <a:pPr lvl="1"/>
            <a:r>
              <a:rPr lang="fr-FR" dirty="0" smtClean="0"/>
              <a:t> </a:t>
            </a:r>
            <a:r>
              <a:rPr lang="fr-FR" dirty="0" smtClean="0"/>
              <a:t>La physique qu’on peut attendre à chaque échéance</a:t>
            </a:r>
            <a:endParaRPr lang="fr-FR" dirty="0" smtClean="0"/>
          </a:p>
          <a:p>
            <a:pPr lvl="1"/>
            <a:r>
              <a:rPr lang="fr-FR" dirty="0" smtClean="0"/>
              <a:t>les évolutions prévues des détecteurs ATLAS et </a:t>
            </a:r>
            <a:r>
              <a:rPr lang="fr-FR" dirty="0" smtClean="0"/>
              <a:t>LHCb</a:t>
            </a:r>
            <a:endParaRPr lang="fr-FR" dirty="0" smtClean="0"/>
          </a:p>
          <a:p>
            <a:pPr lvl="1"/>
            <a:r>
              <a:rPr lang="fr-FR" dirty="0" smtClean="0"/>
              <a:t>OK pour les installations elles-mêmes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Stand-atelier3:</a:t>
            </a:r>
            <a:br>
              <a:rPr lang="fr-FR" dirty="0" smtClean="0"/>
            </a:br>
            <a:r>
              <a:rPr lang="fr-FR" dirty="0" smtClean="0"/>
              <a:t>QUID de HESS et évolution stand Astro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Lieu: le patio</a:t>
            </a:r>
            <a:endParaRPr lang="fr-FR" dirty="0"/>
          </a:p>
          <a:p>
            <a:r>
              <a:rPr lang="fr-FR" dirty="0" smtClean="0"/>
              <a:t>Expériences associées: VIRGO, HESS et AMS</a:t>
            </a:r>
          </a:p>
          <a:p>
            <a:r>
              <a:rPr lang="fr-FR" dirty="0" smtClean="0"/>
              <a:t>POSTERS:</a:t>
            </a:r>
          </a:p>
          <a:p>
            <a:pPr lvl="1"/>
            <a:r>
              <a:rPr lang="fr-FR" dirty="0" smtClean="0"/>
              <a:t>VIRGO: la physique des ondes gravitationnelles avec VIRGO+ et Advanced VIRGO couplée aux échéances construction et prise de données</a:t>
            </a:r>
          </a:p>
          <a:p>
            <a:pPr lvl="1"/>
            <a:r>
              <a:rPr lang="fr-FR" dirty="0" smtClean="0"/>
              <a:t>AMS: idem</a:t>
            </a:r>
          </a:p>
          <a:p>
            <a:pPr lvl="1"/>
            <a:r>
              <a:rPr lang="fr-FR" dirty="0" smtClean="0"/>
              <a:t>HESS: idem</a:t>
            </a:r>
          </a:p>
          <a:p>
            <a:r>
              <a:rPr lang="fr-FR" dirty="0" smtClean="0"/>
              <a:t>Questionnaire: mise à jour (inclure AMS-VIRGO)</a:t>
            </a:r>
          </a:p>
          <a:p>
            <a:r>
              <a:rPr lang="fr-FR" dirty="0" smtClean="0"/>
              <a:t>Mécanique: exposer les réalisations dans le patio puisque HESS sera parti.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Stand-atelier4</a:t>
            </a:r>
            <a:br>
              <a:rPr lang="fr-FR" dirty="0" smtClean="0"/>
            </a:br>
            <a:r>
              <a:rPr lang="fr-FR" dirty="0" smtClean="0"/>
              <a:t> GEANT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Lieu : salle des fourmis: le 02 septembre réservée par groupe ATLAS…</a:t>
            </a:r>
          </a:p>
          <a:p>
            <a:r>
              <a:rPr lang="fr-FR" dirty="0" smtClean="0"/>
              <a:t>POSTERS et frises </a:t>
            </a:r>
            <a:endParaRPr lang="fr-FR" dirty="0" smtClean="0"/>
          </a:p>
          <a:p>
            <a:pPr lvl="1"/>
            <a:r>
              <a:rPr lang="fr-FR" dirty="0" smtClean="0"/>
              <a:t>Le calcul avec la grille</a:t>
            </a:r>
          </a:p>
          <a:p>
            <a:pPr lvl="1"/>
            <a:r>
              <a:rPr lang="fr-FR" dirty="0" smtClean="0"/>
              <a:t>La </a:t>
            </a:r>
            <a:r>
              <a:rPr lang="fr-FR" dirty="0" smtClean="0"/>
              <a:t>simulation d’une expérience de physique des particules</a:t>
            </a:r>
          </a:p>
          <a:p>
            <a:pPr lvl="1"/>
            <a:r>
              <a:rPr lang="fr-FR" dirty="0" smtClean="0"/>
              <a:t>Upgrade de l’animation</a:t>
            </a:r>
          </a:p>
          <a:p>
            <a:pPr lvl="1"/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Stand-atelier5:Les </a:t>
            </a:r>
            <a:r>
              <a:rPr lang="fr-FR" dirty="0" smtClean="0"/>
              <a:t>questions qui restent…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smtClean="0"/>
              <a:t>Lieu: retour Auditorium après fin de la visite</a:t>
            </a:r>
          </a:p>
          <a:p>
            <a:r>
              <a:rPr lang="fr-FR" dirty="0" smtClean="0"/>
              <a:t>Discussion autour les questions qui se posent et les réponses apportées…</a:t>
            </a:r>
          </a:p>
          <a:p>
            <a:r>
              <a:rPr lang="fr-FR" dirty="0" smtClean="0"/>
              <a:t>Associer le </a:t>
            </a:r>
            <a:r>
              <a:rPr lang="fr-FR" dirty="0" smtClean="0"/>
              <a:t>LAPTH</a:t>
            </a:r>
          </a:p>
          <a:p>
            <a:r>
              <a:rPr lang="fr-FR" smtClean="0"/>
              <a:t>….</a:t>
            </a:r>
            <a:endParaRPr lang="fr-FR" smtClean="0"/>
          </a:p>
          <a:p>
            <a:endParaRPr lang="fr-FR" dirty="0" smtClean="0"/>
          </a:p>
          <a:p>
            <a:r>
              <a:rPr lang="fr-FR" dirty="0" smtClean="0"/>
              <a:t>AOB</a:t>
            </a:r>
          </a:p>
          <a:p>
            <a:pPr lvl="1"/>
            <a:r>
              <a:rPr lang="fr-FR" dirty="0" smtClean="0"/>
              <a:t>Poster  particules et interaction dans les salles suivantes:</a:t>
            </a:r>
          </a:p>
          <a:p>
            <a:pPr lvl="2"/>
            <a:r>
              <a:rPr lang="fr-FR" dirty="0" smtClean="0"/>
              <a:t>Petit amphi</a:t>
            </a:r>
          </a:p>
          <a:p>
            <a:pPr lvl="2"/>
            <a:r>
              <a:rPr lang="fr-FR" dirty="0" smtClean="0"/>
              <a:t>Salle des fourmis</a:t>
            </a:r>
          </a:p>
          <a:p>
            <a:pPr lvl="2"/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268</Words>
  <Application>Microsoft Office PowerPoint</Application>
  <PresentationFormat>Affichage à l'écran (4:3)</PresentationFormat>
  <Paragraphs>41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Thème Office</vt:lpstr>
      <vt:lpstr>Réunion visites 2011-2012</vt:lpstr>
      <vt:lpstr>Stand-atelier1 : les instruments et leur évolution</vt:lpstr>
      <vt:lpstr>Stand-atelier2 : LHC-ATLAS-LHCb</vt:lpstr>
      <vt:lpstr>Stand-atelier3: QUID de HESS et évolution stand Astro</vt:lpstr>
      <vt:lpstr>Stand-atelier4  GEANT</vt:lpstr>
      <vt:lpstr>Stand-atelier5:Les questions qui restent…</vt:lpstr>
    </vt:vector>
  </TitlesOfParts>
  <Company>lapp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Réunion visites 2011-2012</dc:title>
  <dc:creator>zghiche</dc:creator>
  <cp:lastModifiedBy>zghiche</cp:lastModifiedBy>
  <cp:revision>6</cp:revision>
  <dcterms:created xsi:type="dcterms:W3CDTF">2011-07-11T12:16:59Z</dcterms:created>
  <dcterms:modified xsi:type="dcterms:W3CDTF">2011-07-12T08:53:30Z</dcterms:modified>
</cp:coreProperties>
</file>