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169D2-A02C-4B7D-8AE5-5500B627B8C0}" type="datetimeFigureOut">
              <a:rPr lang="fr-FR" smtClean="0"/>
              <a:pPr/>
              <a:t>12/07/2011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1B22A-88F2-4F5C-BA2E-E718BE72EB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Réunion visites 2011-2012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partie: Les portes entr’ouvertes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Principe de ces journées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Les 20 ans de la fête de la science</a:t>
            </a:r>
          </a:p>
          <a:p>
            <a:r>
              <a:rPr lang="fr-FR" dirty="0" smtClean="0"/>
              <a:t>L’Université ouvre les portes de ses laboratoires aux étudiants et personnels</a:t>
            </a:r>
          </a:p>
          <a:p>
            <a:pPr lvl="1"/>
            <a:r>
              <a:rPr lang="fr-FR" dirty="0" smtClean="0"/>
              <a:t>Le 12-13-14 octobre 2011 entre 12-14 heures</a:t>
            </a:r>
          </a:p>
          <a:p>
            <a:pPr lvl="1"/>
            <a:r>
              <a:rPr lang="fr-FR" dirty="0" smtClean="0"/>
              <a:t>13 octobre: conseil de laboratoire</a:t>
            </a:r>
          </a:p>
          <a:p>
            <a:r>
              <a:rPr lang="fr-FR" dirty="0" smtClean="0"/>
              <a:t>Mail de Jean-Pierre pour dire que nous allons participer</a:t>
            </a:r>
          </a:p>
          <a:p>
            <a:r>
              <a:rPr lang="fr-FR" dirty="0" smtClean="0"/>
              <a:t>Avec le même principe des visites actuelles</a:t>
            </a:r>
          </a:p>
          <a:p>
            <a:pPr lvl="1"/>
            <a:r>
              <a:rPr lang="fr-FR" dirty="0" smtClean="0"/>
              <a:t>VIRGO sera toutefois au « village des sciences » à POLYTECH-Annecy le 14 et 15 octobre.</a:t>
            </a:r>
          </a:p>
          <a:p>
            <a:r>
              <a:rPr lang="fr-FR" dirty="0" smtClean="0"/>
              <a:t>Assurer la communication à l’université pour attirer les visiteurs</a:t>
            </a:r>
          </a:p>
          <a:p>
            <a:r>
              <a:rPr lang="fr-FR" dirty="0" smtClean="0"/>
              <a:t>l'inscription des visiteurs</a:t>
            </a:r>
          </a:p>
          <a:p>
            <a:r>
              <a:rPr lang="fr-FR" dirty="0" smtClean="0"/>
              <a:t> la participation à  quelques visites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Qui Organise les portes </a:t>
            </a:r>
            <a:r>
              <a:rPr lang="fr-FR" dirty="0" err="1" smtClean="0"/>
              <a:t>entr’O</a:t>
            </a:r>
            <a:r>
              <a:rPr lang="fr-FR" dirty="0" smtClean="0"/>
              <a:t> du LAPP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Un projet pour les étudiants CIES de fin de première Année de thèse au </a:t>
            </a:r>
            <a:r>
              <a:rPr lang="fr-FR" dirty="0" smtClean="0"/>
              <a:t>LAPP-LAPTH</a:t>
            </a:r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Combien sont-ils et qui pour les encadrer</a:t>
            </a:r>
            <a:endParaRPr lang="fr-FR" dirty="0" smtClean="0">
              <a:solidFill>
                <a:srgbClr val="FF0000"/>
              </a:solidFill>
            </a:endParaRPr>
          </a:p>
          <a:p>
            <a:pPr lvl="1"/>
            <a:r>
              <a:rPr lang="fr-FR" dirty="0" smtClean="0"/>
              <a:t>En plus, il </a:t>
            </a:r>
            <a:r>
              <a:rPr lang="fr-FR" dirty="0" smtClean="0"/>
              <a:t>y a aussi les conférences dans les lycées à assurer et continuer… </a:t>
            </a:r>
          </a:p>
          <a:p>
            <a:pPr lvl="2"/>
            <a:r>
              <a:rPr lang="fr-FR" dirty="0" smtClean="0"/>
              <a:t>Florian et Timothee cette année</a:t>
            </a:r>
          </a:p>
          <a:p>
            <a:pPr lvl="2"/>
            <a:r>
              <a:rPr lang="fr-FR" dirty="0" smtClean="0"/>
              <a:t>On va entendre leur retour d’expérience?</a:t>
            </a:r>
          </a:p>
          <a:p>
            <a:pPr lvl="1"/>
            <a:r>
              <a:rPr lang="fr-FR" dirty="0" smtClean="0"/>
              <a:t>Sont-ils prévenus et ont-ils décidé ?</a:t>
            </a:r>
          </a:p>
          <a:p>
            <a:pPr lvl="2"/>
            <a:r>
              <a:rPr lang="fr-FR" dirty="0" smtClean="0"/>
              <a:t>Comment les départager et à quelle échéance?</a:t>
            </a:r>
          </a:p>
          <a:p>
            <a:pPr lvl="2"/>
            <a:r>
              <a:rPr lang="fr-FR" dirty="0" smtClean="0"/>
              <a:t>Important aussi pour ceux qui ne font pas d’enseignement- les impliquer –comment</a:t>
            </a:r>
          </a:p>
          <a:p>
            <a:pPr lvl="1"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Qui participe aux journées portes </a:t>
            </a:r>
            <a:r>
              <a:rPr lang="fr-FR" dirty="0" err="1" smtClean="0"/>
              <a:t>entr’O</a:t>
            </a:r>
            <a:r>
              <a:rPr lang="fr-FR" dirty="0" smtClean="0"/>
              <a:t> du LAPP-LAPTH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PROPOSITION si on les fait:</a:t>
            </a:r>
          </a:p>
          <a:p>
            <a:pPr lvl="1"/>
            <a:r>
              <a:rPr lang="fr-FR" dirty="0" smtClean="0"/>
              <a:t>Associer </a:t>
            </a:r>
            <a:r>
              <a:rPr lang="fr-FR" dirty="0" smtClean="0"/>
              <a:t>TOUS les projets avec leurs chercheurs, doctorants et ITA comme pour des portes ouvertes</a:t>
            </a:r>
          </a:p>
          <a:p>
            <a:pPr lvl="1"/>
            <a:r>
              <a:rPr lang="fr-FR" dirty="0" smtClean="0"/>
              <a:t>Pas lourd </a:t>
            </a:r>
            <a:r>
              <a:rPr lang="fr-FR" dirty="0" smtClean="0"/>
              <a:t>en présence puisque </a:t>
            </a:r>
            <a:r>
              <a:rPr lang="fr-FR" dirty="0" smtClean="0"/>
              <a:t>seulement 3 pauses-déjeuner</a:t>
            </a:r>
          </a:p>
          <a:p>
            <a:pPr lvl="1"/>
            <a:r>
              <a:rPr lang="fr-FR" dirty="0" smtClean="0"/>
              <a:t>Chaque représentant de projet ici, organisera la participation de son équipe avec les doctorants </a:t>
            </a:r>
            <a:r>
              <a:rPr lang="fr-FR" dirty="0" smtClean="0"/>
              <a:t>organisateurs?</a:t>
            </a:r>
            <a:endParaRPr lang="fr-FR" dirty="0" smtClean="0"/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conférences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Lieu : Lycées</a:t>
            </a:r>
          </a:p>
          <a:p>
            <a:r>
              <a:rPr lang="fr-FR" dirty="0" smtClean="0"/>
              <a:t>Doctorants fin de première année</a:t>
            </a:r>
          </a:p>
          <a:p>
            <a:r>
              <a:rPr lang="fr-FR" dirty="0" smtClean="0"/>
              <a:t>à organiser en concertation avec </a:t>
            </a:r>
            <a:r>
              <a:rPr lang="fr-FR" smtClean="0"/>
              <a:t>ces journées…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225</Words>
  <Application>Microsoft Office PowerPoint</Application>
  <PresentationFormat>Affichage à l'écran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Réunion visites 2011-2012</vt:lpstr>
      <vt:lpstr>Principe de ces journées</vt:lpstr>
      <vt:lpstr>Qui Organise les portes entr’O du LAPP</vt:lpstr>
      <vt:lpstr>Qui participe aux journées portes entr’O du LAPP-LAPTH</vt:lpstr>
      <vt:lpstr>Les conférences</vt:lpstr>
    </vt:vector>
  </TitlesOfParts>
  <Company>lapp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visites 2011-2012</dc:title>
  <dc:creator>zghiche</dc:creator>
  <cp:lastModifiedBy>zghiche</cp:lastModifiedBy>
  <cp:revision>5</cp:revision>
  <dcterms:created xsi:type="dcterms:W3CDTF">2011-07-11T12:16:59Z</dcterms:created>
  <dcterms:modified xsi:type="dcterms:W3CDTF">2011-07-12T08:56:14Z</dcterms:modified>
</cp:coreProperties>
</file>