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284" r:id="rId2"/>
    <p:sldId id="365" r:id="rId3"/>
    <p:sldId id="347" r:id="rId4"/>
    <p:sldId id="364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5EE024"/>
    <a:srgbClr val="69F82B"/>
    <a:srgbClr val="813382"/>
    <a:srgbClr val="FF9317"/>
    <a:srgbClr val="D8D8D8"/>
    <a:srgbClr val="000000"/>
    <a:srgbClr val="F3F3F3"/>
    <a:srgbClr val="E7E7E7"/>
    <a:srgbClr val="E9E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49" autoAdjust="0"/>
    <p:restoredTop sz="91453" autoAdjust="0"/>
  </p:normalViewPr>
  <p:slideViewPr>
    <p:cSldViewPr>
      <p:cViewPr>
        <p:scale>
          <a:sx n="100" d="100"/>
          <a:sy n="100" d="100"/>
        </p:scale>
        <p:origin x="-920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C2277-9CF1-784B-BAD3-DB0757412A02}" type="datetimeFigureOut">
              <a:rPr lang="fr-FR" smtClean="0"/>
              <a:pPr/>
              <a:t>lundi04juillet2011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G.Rahal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0E12C-3B88-024B-B2F7-C0662A303E2E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57808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r>
              <a:rPr lang="fr-FR" smtClean="0"/>
              <a:t>G.Rahal</a:t>
            </a:r>
            <a:endParaRPr lang="fr-FR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AE709ECB-D830-4A00-A738-878230367A7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42508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1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2743200" y="3810000"/>
            <a:ext cx="6172200" cy="1066800"/>
          </a:xfrm>
        </p:spPr>
        <p:txBody>
          <a:bodyPr/>
          <a:lstStyle>
            <a:lvl1pPr>
              <a:defRPr sz="3600">
                <a:solidFill>
                  <a:srgbClr val="000000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4953000"/>
            <a:ext cx="4419600" cy="990600"/>
          </a:xfrm>
        </p:spPr>
        <p:txBody>
          <a:bodyPr/>
          <a:lstStyle>
            <a:lvl1pPr marL="0" indent="0">
              <a:buFont typeface="Wingdings" charset="2"/>
              <a:buNone/>
              <a:defRPr sz="1800">
                <a:solidFill>
                  <a:srgbClr val="D8D8D8"/>
                </a:solidFill>
              </a:defRPr>
            </a:lvl1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xfrm>
            <a:off x="152400" y="3505200"/>
            <a:ext cx="1905000" cy="457200"/>
          </a:xfrm>
        </p:spPr>
        <p:txBody>
          <a:bodyPr/>
          <a:lstStyle>
            <a:lvl1pPr algn="l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9EB3581-6F60-FA44-9E0F-93278E17F6E3}" type="datetime5">
              <a:rPr lang="fr-FR" smtClean="0"/>
              <a:pPr>
                <a:defRPr/>
              </a:pPr>
              <a:t>4-juil-11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AFA1C-0E1C-BC47-9CB1-58013CBACB53}" type="datetime5">
              <a:rPr lang="fr-FR" smtClean="0"/>
              <a:pPr>
                <a:defRPr/>
              </a:pPr>
              <a:t>4-juil-11</a:t>
            </a:fld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G. Rahal</a:t>
            </a: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0A29C-6065-4A4C-BF3C-718C1AAFB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48450" y="304800"/>
            <a:ext cx="2114550" cy="55626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191250" cy="55626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73009-B702-0B42-AFDB-E9653D98AE85}" type="datetime5">
              <a:rPr lang="fr-FR" smtClean="0"/>
              <a:pPr>
                <a:defRPr/>
              </a:pPr>
              <a:t>4-juil-11</a:t>
            </a:fld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G. Rahal</a:t>
            </a: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1B8B6-DA38-4F13-8A48-BC43FF17C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re et graphique ou organigramme hiérarc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5791200" cy="609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304800" y="1752600"/>
            <a:ext cx="8458200" cy="4114800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 graphique SmartArt</a:t>
            </a:r>
            <a:endParaRPr lang="fr-FR" noProof="0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1EB27-66FC-0A45-9497-5C4CFC27F2A2}" type="datetime5">
              <a:rPr lang="fr-FR" smtClean="0"/>
              <a:pPr>
                <a:defRPr/>
              </a:pPr>
              <a:t>4-juil-11</a:t>
            </a:fld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G. Rahal</a:t>
            </a: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396C5-8797-4E47-8426-32A617EA9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CDDA8-45C6-B843-A039-0E5D16A57C76}" type="datetime5">
              <a:rPr lang="fr-FR" smtClean="0"/>
              <a:pPr>
                <a:defRPr/>
              </a:pPr>
              <a:t>4-juil-11</a:t>
            </a:fld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G. Rahal</a:t>
            </a: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07B15-1602-4CCA-8660-D3F24CDA0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A0A9B-1448-8A49-AF4B-9B4DA532693B}" type="datetime5">
              <a:rPr lang="fr-FR" smtClean="0"/>
              <a:pPr>
                <a:defRPr/>
              </a:pPr>
              <a:t>4-juil-11</a:t>
            </a:fld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G. Rahal</a:t>
            </a: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FE52B-DEC6-4F1B-AF13-951131C587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04800" y="1752600"/>
            <a:ext cx="4152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0100" y="1752600"/>
            <a:ext cx="4152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A8CA2-5413-5E4E-9834-D3AD12784F64}" type="datetime5">
              <a:rPr lang="fr-FR" smtClean="0"/>
              <a:pPr>
                <a:defRPr/>
              </a:pPr>
              <a:t>4-juil-11</a:t>
            </a:fld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G. Rahal</a:t>
            </a: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AD001-9363-40CE-8CBB-C2FDEFE463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0A29F-0784-9849-89F2-D6E9A0CB964A}" type="datetime5">
              <a:rPr lang="fr-FR" smtClean="0"/>
              <a:pPr>
                <a:defRPr/>
              </a:pPr>
              <a:t>4-juil-11</a:t>
            </a:fld>
            <a:endParaRPr lang="en-US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G. Rahal</a:t>
            </a:r>
            <a:endParaRPr lang="en-US"/>
          </a:p>
        </p:txBody>
      </p:sp>
      <p:sp>
        <p:nvSpPr>
          <p:cNvPr id="9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109C4-E785-4326-9038-A45BE05CD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46EB9-32AE-D84A-9D10-C06007FDBC1E}" type="datetime5">
              <a:rPr lang="fr-FR" smtClean="0"/>
              <a:pPr>
                <a:defRPr/>
              </a:pPr>
              <a:t>4-juil-11</a:t>
            </a:fld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G. Rahal</a:t>
            </a:r>
            <a:endParaRPr lang="en-US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0BA73-17AB-4EAE-A6B9-01D04F346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97E63-6FFF-FA4E-AAA1-97D2D3997B4D}" type="datetime5">
              <a:rPr lang="fr-FR" smtClean="0"/>
              <a:pPr>
                <a:defRPr/>
              </a:pPr>
              <a:t>4-juil-11</a:t>
            </a:fld>
            <a:endParaRPr lang="en-US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G. Rahal</a:t>
            </a:r>
            <a:endParaRPr 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CE41F-D054-492C-91A6-22A18321B1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7C2E2-7A2E-7E4D-8238-FF1B68403639}" type="datetime5">
              <a:rPr lang="fr-FR" smtClean="0"/>
              <a:pPr>
                <a:defRPr/>
              </a:pPr>
              <a:t>4-juil-11</a:t>
            </a:fld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G. Rahal</a:t>
            </a: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8FED8-44AD-4D64-9ADC-F3E798DAA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9FCC3-3D4B-8943-8C0D-183681BD6644}" type="datetime5">
              <a:rPr lang="fr-FR" smtClean="0"/>
              <a:pPr>
                <a:defRPr/>
              </a:pPr>
              <a:t>4-juil-11</a:t>
            </a:fld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G. Rahal</a:t>
            </a: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1ED2E-7488-4D03-81E2-35EE5BC6DD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1" descr=" page1.jpg                                                      000C00EDMacintosh HD                   BE753FAD: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304800"/>
            <a:ext cx="5791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et modifiez le titre</a:t>
            </a:r>
          </a:p>
        </p:txBody>
      </p:sp>
      <p:sp>
        <p:nvSpPr>
          <p:cNvPr id="102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752600"/>
            <a:ext cx="8458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</p:txBody>
      </p:sp>
      <p:sp>
        <p:nvSpPr>
          <p:cNvPr id="3099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72200" y="6553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4E48A60E-7FFE-D549-A7AE-7FA1FE0CF278}" type="datetime5">
              <a:rPr lang="fr-FR" smtClean="0"/>
              <a:pPr>
                <a:defRPr/>
              </a:pPr>
              <a:t>4-juil-11</a:t>
            </a:fld>
            <a:endParaRPr lang="en-US" dirty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553200"/>
            <a:ext cx="2895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 b="1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mtClean="0"/>
              <a:t>G. Rahal</a:t>
            </a:r>
            <a:endParaRPr lang="en-US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55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C5C5B1E-C9F5-47C5-B683-F4483B344F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rgbClr val="81338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5EE024"/>
        </a:buClr>
        <a:buFont typeface="Lucida Grande"/>
        <a:buChar char="➤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FF66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dc-monitoring.cern.ch/" TargetMode="External"/><Relationship Id="rId3" Type="http://schemas.openxmlformats.org/officeDocument/2006/relationships/hyperlink" Target="http://dashb-atlas-data.cern.ch/dashboard/request.py/sit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c.in2p3.fr/docenligne/99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2743200" y="4076712"/>
            <a:ext cx="6972336" cy="1066800"/>
          </a:xfrm>
        </p:spPr>
        <p:txBody>
          <a:bodyPr/>
          <a:lstStyle/>
          <a:p>
            <a:pPr algn="ctr">
              <a:defRPr/>
            </a:pPr>
            <a:r>
              <a:rPr lang="fr-FR" dirty="0" smtClean="0"/>
              <a:t>Monitoring </a:t>
            </a:r>
            <a:r>
              <a:rPr lang="fr-FR" dirty="0" err="1" smtClean="0"/>
              <a:t>needs</a:t>
            </a:r>
            <a:r>
              <a:rPr lang="fr-FR" dirty="0" smtClean="0"/>
              <a:t> for the support of the groups and </a:t>
            </a:r>
            <a:r>
              <a:rPr lang="fr-FR" dirty="0" err="1" smtClean="0"/>
              <a:t>experiments</a:t>
            </a:r>
            <a:r>
              <a:rPr lang="fr-FR" dirty="0" smtClean="0"/>
              <a:t> </a:t>
            </a:r>
            <a:endParaRPr lang="fr-FR" b="0" dirty="0"/>
          </a:p>
        </p:txBody>
      </p:sp>
      <p:sp>
        <p:nvSpPr>
          <p:cNvPr id="3075" name="Sous-titre 4"/>
          <p:cNvSpPr>
            <a:spLocks noGrp="1"/>
          </p:cNvSpPr>
          <p:nvPr>
            <p:ph type="subTitle" idx="1"/>
          </p:nvPr>
        </p:nvSpPr>
        <p:spPr>
          <a:xfrm>
            <a:off x="214282" y="5181600"/>
            <a:ext cx="8929718" cy="1285884"/>
          </a:xfrm>
        </p:spPr>
        <p:txBody>
          <a:bodyPr/>
          <a:lstStyle/>
          <a:p>
            <a:pPr algn="r">
              <a:buFont typeface="Wingdings" pitchFamily="2" charset="2"/>
              <a:buNone/>
            </a:pPr>
            <a:endParaRPr lang="fr-FR" sz="3600" b="1" i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fr-FR" sz="2800" i="1" dirty="0" smtClean="0">
                <a:solidFill>
                  <a:srgbClr val="FFC000"/>
                </a:solidFill>
              </a:rPr>
              <a:t>Ghita Rahal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14282" y="6715148"/>
            <a:ext cx="397671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800" dirty="0" smtClean="0">
                <a:solidFill>
                  <a:schemeClr val="bg1"/>
                </a:solidFill>
                <a:latin typeface="Century Gothic" pitchFamily="34" charset="0"/>
              </a:rPr>
              <a:t>CC-IN2P3, Villeurbanne,                 14 </a:t>
            </a:r>
            <a:r>
              <a:rPr lang="en-US" sz="1800" dirty="0" err="1" smtClean="0">
                <a:solidFill>
                  <a:schemeClr val="bg1"/>
                </a:solidFill>
                <a:latin typeface="Century Gothic" pitchFamily="34" charset="0"/>
              </a:rPr>
              <a:t>juin</a:t>
            </a:r>
            <a:r>
              <a:rPr lang="en-US" sz="1800" dirty="0" smtClean="0">
                <a:solidFill>
                  <a:schemeClr val="bg1"/>
                </a:solidFill>
                <a:latin typeface="Century Gothic" pitchFamily="34" charset="0"/>
              </a:rPr>
              <a:t> 2011</a:t>
            </a:r>
            <a:endParaRPr lang="en-US" sz="18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</a:t>
            </a:r>
            <a:r>
              <a:rPr lang="fr-FR" dirty="0" err="1" smtClean="0"/>
              <a:t>h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all about?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412776"/>
            <a:ext cx="8458200" cy="4834880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The </a:t>
            </a:r>
            <a:r>
              <a:rPr lang="fr-FR" dirty="0" smtClean="0"/>
              <a:t>main goal </a:t>
            </a:r>
            <a:r>
              <a:rPr lang="fr-FR" dirty="0" err="1" smtClean="0"/>
              <a:t>is</a:t>
            </a:r>
            <a:r>
              <a:rPr lang="fr-FR" dirty="0" smtClean="0"/>
              <a:t> to have an </a:t>
            </a:r>
            <a:r>
              <a:rPr lang="fr-FR" dirty="0" err="1" smtClean="0"/>
              <a:t>overview</a:t>
            </a:r>
            <a:r>
              <a:rPr lang="fr-FR" dirty="0" smtClean="0"/>
              <a:t> of the </a:t>
            </a:r>
            <a:r>
              <a:rPr lang="fr-FR" dirty="0" err="1" smtClean="0"/>
              <a:t>activities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CC-IN2P3 to </a:t>
            </a:r>
            <a:r>
              <a:rPr lang="fr-FR" dirty="0" err="1" smtClean="0"/>
              <a:t>be</a:t>
            </a:r>
            <a:r>
              <a:rPr lang="fr-FR" dirty="0" smtClean="0"/>
              <a:t> able to:</a:t>
            </a:r>
          </a:p>
          <a:p>
            <a:pPr lvl="1"/>
            <a:r>
              <a:rPr lang="fr-FR" dirty="0" err="1" smtClean="0"/>
              <a:t>Proactively</a:t>
            </a:r>
            <a:r>
              <a:rPr lang="fr-FR" dirty="0" smtClean="0"/>
              <a:t>: diagnose </a:t>
            </a:r>
            <a:r>
              <a:rPr lang="fr-FR" dirty="0" err="1" smtClean="0"/>
              <a:t>quickly</a:t>
            </a:r>
            <a:r>
              <a:rPr lang="fr-FR" dirty="0" smtClean="0"/>
              <a:t> the </a:t>
            </a:r>
            <a:r>
              <a:rPr lang="fr-FR" dirty="0" err="1" smtClean="0"/>
              <a:t>problems</a:t>
            </a:r>
            <a:r>
              <a:rPr lang="fr-FR" dirty="0"/>
              <a:t> </a:t>
            </a:r>
            <a:r>
              <a:rPr lang="fr-FR" dirty="0" err="1" smtClean="0"/>
              <a:t>using</a:t>
            </a:r>
            <a:r>
              <a:rPr lang="fr-FR" dirty="0" smtClean="0"/>
              <a:t> </a:t>
            </a:r>
            <a:r>
              <a:rPr lang="fr-FR" dirty="0" err="1" smtClean="0"/>
              <a:t>graphical</a:t>
            </a:r>
            <a:r>
              <a:rPr lang="fr-FR" dirty="0" smtClean="0"/>
              <a:t> </a:t>
            </a:r>
            <a:r>
              <a:rPr lang="fr-FR" dirty="0" err="1" smtClean="0"/>
              <a:t>view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summarize</a:t>
            </a:r>
            <a:r>
              <a:rPr lang="fr-FR" dirty="0" smtClean="0"/>
              <a:t> </a:t>
            </a:r>
            <a:r>
              <a:rPr lang="fr-FR" dirty="0" err="1" smtClean="0"/>
              <a:t>statistically</a:t>
            </a:r>
            <a:r>
              <a:rPr lang="fr-FR" dirty="0" smtClean="0"/>
              <a:t> the </a:t>
            </a:r>
            <a:r>
              <a:rPr lang="fr-FR" dirty="0" err="1" smtClean="0"/>
              <a:t>wellness</a:t>
            </a:r>
            <a:r>
              <a:rPr lang="fr-FR" dirty="0" smtClean="0"/>
              <a:t>/</a:t>
            </a:r>
            <a:r>
              <a:rPr lang="fr-FR" dirty="0" err="1" smtClean="0"/>
              <a:t>illness</a:t>
            </a:r>
            <a:r>
              <a:rPr lang="fr-FR" dirty="0" smtClean="0"/>
              <a:t> of a service.</a:t>
            </a:r>
            <a:endParaRPr lang="fr-FR" dirty="0"/>
          </a:p>
          <a:p>
            <a:pPr lvl="1"/>
            <a:r>
              <a:rPr lang="fr-FR" dirty="0" smtClean="0"/>
              <a:t>Once </a:t>
            </a:r>
            <a:r>
              <a:rPr lang="fr-FR" dirty="0" err="1" smtClean="0"/>
              <a:t>facing</a:t>
            </a:r>
            <a:r>
              <a:rPr lang="fr-FR" dirty="0" smtClean="0"/>
              <a:t> a </a:t>
            </a:r>
            <a:r>
              <a:rPr lang="fr-FR" dirty="0" err="1" smtClean="0"/>
              <a:t>problem</a:t>
            </a:r>
            <a:r>
              <a:rPr lang="fr-FR" dirty="0" smtClean="0"/>
              <a:t>, </a:t>
            </a:r>
            <a:r>
              <a:rPr lang="fr-FR" dirty="0" err="1" smtClean="0"/>
              <a:t>provide</a:t>
            </a:r>
            <a:r>
              <a:rPr lang="fr-FR" dirty="0" smtClean="0"/>
              <a:t> </a:t>
            </a:r>
            <a:r>
              <a:rPr lang="fr-FR" dirty="0" err="1" smtClean="0"/>
              <a:t>tools</a:t>
            </a:r>
            <a:r>
              <a:rPr lang="fr-FR" dirty="0" smtClean="0"/>
              <a:t> to </a:t>
            </a:r>
            <a:r>
              <a:rPr lang="fr-FR" dirty="0" err="1" smtClean="0"/>
              <a:t>debug</a:t>
            </a:r>
            <a:r>
              <a:rPr lang="fr-FR" dirty="0" smtClean="0"/>
              <a:t> and </a:t>
            </a:r>
            <a:r>
              <a:rPr lang="fr-FR" dirty="0" err="1" smtClean="0"/>
              <a:t>find</a:t>
            </a:r>
            <a:r>
              <a:rPr lang="fr-FR" dirty="0" smtClean="0"/>
              <a:t> the </a:t>
            </a:r>
            <a:r>
              <a:rPr lang="fr-FR" dirty="0" err="1" smtClean="0"/>
              <a:t>origin</a:t>
            </a:r>
            <a:r>
              <a:rPr lang="fr-FR" dirty="0" smtClean="0"/>
              <a:t> of the </a:t>
            </a:r>
            <a:r>
              <a:rPr lang="fr-FR" dirty="0" err="1" smtClean="0"/>
              <a:t>problem</a:t>
            </a:r>
            <a:endParaRPr lang="fr-FR" dirty="0" smtClean="0"/>
          </a:p>
          <a:p>
            <a:pPr lvl="1"/>
            <a:r>
              <a:rPr lang="fr-FR" dirty="0" err="1" smtClean="0"/>
              <a:t>Provide</a:t>
            </a:r>
            <a:r>
              <a:rPr lang="fr-FR" dirty="0" smtClean="0"/>
              <a:t> informations to the CC and to the </a:t>
            </a:r>
            <a:r>
              <a:rPr lang="fr-FR" dirty="0" err="1" smtClean="0"/>
              <a:t>experiments</a:t>
            </a:r>
            <a:endParaRPr lang="fr-FR" dirty="0" smtClean="0"/>
          </a:p>
          <a:p>
            <a:pPr lvl="1"/>
            <a:r>
              <a:rPr lang="fr-FR" dirty="0" err="1" smtClean="0"/>
              <a:t>Possibly</a:t>
            </a:r>
            <a:r>
              <a:rPr lang="fr-FR" dirty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exhibit</a:t>
            </a:r>
            <a:r>
              <a:rPr lang="fr-FR" dirty="0" smtClean="0"/>
              <a:t> informations </a:t>
            </a:r>
            <a:r>
              <a:rPr lang="fr-FR" dirty="0" err="1" smtClean="0"/>
              <a:t>extracted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experiments</a:t>
            </a:r>
            <a:r>
              <a:rPr lang="fr-FR" dirty="0" smtClean="0"/>
              <a:t> and  pertinent for CC.</a:t>
            </a:r>
            <a:endParaRPr lang="fr-FR" dirty="0"/>
          </a:p>
          <a:p>
            <a:r>
              <a:rPr lang="fr-FR" dirty="0" smtClean="0"/>
              <a:t>CAUTION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CC has </a:t>
            </a:r>
            <a:r>
              <a:rPr lang="fr-FR" dirty="0" err="1" smtClean="0"/>
              <a:t>already</a:t>
            </a:r>
            <a:r>
              <a:rPr lang="fr-FR" dirty="0" smtClean="0"/>
              <a:t> </a:t>
            </a:r>
            <a:r>
              <a:rPr lang="fr-FR" dirty="0" err="1" smtClean="0"/>
              <a:t>useful</a:t>
            </a:r>
            <a:r>
              <a:rPr lang="fr-FR" dirty="0" smtClean="0"/>
              <a:t> monitoring </a:t>
            </a:r>
            <a:r>
              <a:rPr lang="fr-FR" dirty="0" err="1" smtClean="0"/>
              <a:t>tools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the </a:t>
            </a:r>
            <a:r>
              <a:rPr lang="fr-FR" dirty="0" err="1" smtClean="0"/>
              <a:t>level</a:t>
            </a:r>
            <a:r>
              <a:rPr lang="fr-FR" dirty="0" smtClean="0"/>
              <a:t> of the services</a:t>
            </a:r>
          </a:p>
          <a:p>
            <a:pPr lvl="1"/>
            <a:r>
              <a:rPr lang="fr-FR" dirty="0" err="1" smtClean="0"/>
              <a:t>These</a:t>
            </a:r>
            <a:r>
              <a:rPr lang="fr-FR" dirty="0" smtClean="0"/>
              <a:t> </a:t>
            </a:r>
            <a:r>
              <a:rPr lang="fr-FR" dirty="0" err="1" smtClean="0"/>
              <a:t>tools</a:t>
            </a:r>
            <a:r>
              <a:rPr lang="fr-FR" dirty="0" smtClean="0"/>
              <a:t> are </a:t>
            </a:r>
            <a:r>
              <a:rPr lang="fr-FR" dirty="0" err="1" smtClean="0"/>
              <a:t>necessary</a:t>
            </a:r>
            <a:r>
              <a:rPr lang="fr-FR" dirty="0" smtClean="0"/>
              <a:t> to </a:t>
            </a:r>
            <a:r>
              <a:rPr lang="fr-FR" dirty="0" err="1" smtClean="0"/>
              <a:t>get</a:t>
            </a:r>
            <a:r>
              <a:rPr lang="fr-FR" dirty="0" smtClean="0"/>
              <a:t> « expert » information on a </a:t>
            </a:r>
            <a:r>
              <a:rPr lang="fr-FR" dirty="0" err="1" smtClean="0"/>
              <a:t>problem</a:t>
            </a:r>
            <a:endParaRPr lang="fr-FR" dirty="0" smtClean="0"/>
          </a:p>
          <a:p>
            <a:pPr lvl="1"/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still</a:t>
            </a:r>
            <a:r>
              <a:rPr lang="fr-FR" dirty="0" smtClean="0"/>
              <a:t> </a:t>
            </a:r>
            <a:r>
              <a:rPr lang="fr-FR" dirty="0" err="1" smtClean="0"/>
              <a:t>very</a:t>
            </a:r>
            <a:r>
              <a:rPr lang="fr-FR" dirty="0" smtClean="0"/>
              <a:t> </a:t>
            </a:r>
            <a:r>
              <a:rPr lang="fr-FR" dirty="0" err="1" smtClean="0"/>
              <a:t>heavily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as </a:t>
            </a:r>
            <a:r>
              <a:rPr lang="fr-FR" dirty="0" err="1" smtClean="0"/>
              <a:t>such</a:t>
            </a:r>
            <a:r>
              <a:rPr lang="fr-FR" dirty="0" smtClean="0"/>
              <a:t>. </a:t>
            </a:r>
          </a:p>
          <a:p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not </a:t>
            </a:r>
            <a:r>
              <a:rPr lang="fr-FR" dirty="0" err="1" smtClean="0"/>
              <a:t>needed</a:t>
            </a:r>
            <a:r>
              <a:rPr lang="fr-FR" dirty="0" smtClean="0"/>
              <a:t> for a monitoring:</a:t>
            </a:r>
          </a:p>
          <a:p>
            <a:pPr lvl="1"/>
            <a:r>
              <a:rPr lang="fr-FR" dirty="0" err="1" smtClean="0"/>
              <a:t>Gathers</a:t>
            </a:r>
            <a:r>
              <a:rPr lang="fr-FR" dirty="0" smtClean="0"/>
              <a:t> a lot of information </a:t>
            </a:r>
            <a:r>
              <a:rPr lang="fr-FR" dirty="0" smtClean="0"/>
              <a:t>BUT </a:t>
            </a:r>
            <a:r>
              <a:rPr lang="fr-FR" dirty="0"/>
              <a:t>n</a:t>
            </a:r>
            <a:r>
              <a:rPr lang="fr-FR" dirty="0" smtClean="0"/>
              <a:t>o </a:t>
            </a:r>
            <a:r>
              <a:rPr lang="fr-FR" dirty="0" err="1" smtClean="0"/>
              <a:t>need</a:t>
            </a:r>
            <a:r>
              <a:rPr lang="fr-FR" dirty="0" smtClean="0"/>
              <a:t> to </a:t>
            </a:r>
            <a:r>
              <a:rPr lang="fr-FR" dirty="0" err="1" smtClean="0"/>
              <a:t>keep</a:t>
            </a:r>
            <a:r>
              <a:rPr lang="fr-FR" dirty="0" smtClean="0"/>
              <a:t> all the data for </a:t>
            </a:r>
            <a:r>
              <a:rPr lang="fr-FR" dirty="0" err="1" smtClean="0"/>
              <a:t>years</a:t>
            </a: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8CDDA8-45C6-B843-A039-0E5D16A57C76}" type="datetime5">
              <a:rPr lang="fr-FR" smtClean="0"/>
              <a:pPr>
                <a:defRPr/>
              </a:pPr>
              <a:t>4-juil-11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G. Rahal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07B15-1602-4CCA-8660-D3F24CDA063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10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General </a:t>
            </a:r>
            <a:r>
              <a:rPr lang="fr-FR" dirty="0" err="1" smtClean="0"/>
              <a:t>specifications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412776"/>
            <a:ext cx="8458200" cy="5040560"/>
          </a:xfrm>
        </p:spPr>
        <p:txBody>
          <a:bodyPr>
            <a:normAutofit fontScale="55000" lnSpcReduction="20000"/>
          </a:bodyPr>
          <a:lstStyle/>
          <a:p>
            <a:r>
              <a:rPr lang="fr-FR" dirty="0" err="1" smtClean="0"/>
              <a:t>Ability</a:t>
            </a:r>
            <a:r>
              <a:rPr lang="fr-FR" dirty="0" smtClean="0"/>
              <a:t> to </a:t>
            </a:r>
            <a:r>
              <a:rPr lang="fr-FR" dirty="0" err="1" smtClean="0"/>
              <a:t>draw</a:t>
            </a:r>
            <a:r>
              <a:rPr lang="fr-FR" dirty="0" smtClean="0"/>
              <a:t> the </a:t>
            </a:r>
            <a:r>
              <a:rPr lang="fr-FR" dirty="0" err="1" smtClean="0"/>
              <a:t>activity</a:t>
            </a:r>
            <a:r>
              <a:rPr lang="fr-FR" dirty="0" smtClean="0"/>
              <a:t> of all </a:t>
            </a:r>
            <a:r>
              <a:rPr lang="fr-FR" dirty="0" smtClean="0"/>
              <a:t>the </a:t>
            </a:r>
            <a:r>
              <a:rPr lang="fr-FR" dirty="0" err="1" smtClean="0"/>
              <a:t>users</a:t>
            </a:r>
            <a:r>
              <a:rPr lang="fr-FR" dirty="0" smtClean="0"/>
              <a:t>/groups/</a:t>
            </a:r>
            <a:r>
              <a:rPr lang="fr-FR" dirty="0" err="1" smtClean="0"/>
              <a:t>experiments</a:t>
            </a:r>
            <a:r>
              <a:rPr lang="fr-FR" dirty="0"/>
              <a:t> </a:t>
            </a:r>
            <a:r>
              <a:rPr lang="fr-FR" dirty="0" err="1" smtClean="0"/>
              <a:t>superposed</a:t>
            </a:r>
            <a:r>
              <a:rPr lang="fr-FR" dirty="0" smtClean="0"/>
              <a:t> for a </a:t>
            </a:r>
            <a:r>
              <a:rPr lang="fr-FR" dirty="0" err="1" smtClean="0"/>
              <a:t>given</a:t>
            </a:r>
            <a:r>
              <a:rPr lang="fr-FR" dirty="0" smtClean="0"/>
              <a:t> variable/</a:t>
            </a:r>
            <a:r>
              <a:rPr lang="fr-FR" dirty="0" err="1" smtClean="0"/>
              <a:t>indicator</a:t>
            </a:r>
            <a:endParaRPr lang="fr-FR" dirty="0" smtClean="0"/>
          </a:p>
          <a:p>
            <a:pPr lvl="1"/>
            <a:r>
              <a:rPr lang="fr-FR" dirty="0" err="1" smtClean="0"/>
              <a:t>E</a:t>
            </a:r>
            <a:r>
              <a:rPr lang="fr-FR" dirty="0" err="1" smtClean="0"/>
              <a:t>xample</a:t>
            </a:r>
            <a:r>
              <a:rPr lang="fr-FR" dirty="0" smtClean="0"/>
              <a:t> </a:t>
            </a:r>
            <a:r>
              <a:rPr lang="fr-FR" dirty="0" err="1" smtClean="0"/>
              <a:t>below</a:t>
            </a:r>
            <a:r>
              <a:rPr lang="fr-FR" dirty="0" smtClean="0"/>
              <a:t> for FTS</a:t>
            </a:r>
          </a:p>
          <a:p>
            <a:r>
              <a:rPr lang="fr-FR" dirty="0" err="1" smtClean="0"/>
              <a:t>Ability</a:t>
            </a:r>
            <a:r>
              <a:rPr lang="fr-FR" dirty="0" smtClean="0"/>
              <a:t> to select a </a:t>
            </a:r>
            <a:r>
              <a:rPr lang="fr-FR" dirty="0" err="1" smtClean="0"/>
              <a:t>subgroup</a:t>
            </a:r>
            <a:r>
              <a:rPr lang="fr-FR" dirty="0"/>
              <a:t> </a:t>
            </a:r>
            <a:r>
              <a:rPr lang="fr-FR" dirty="0" smtClean="0"/>
              <a:t>and to </a:t>
            </a:r>
            <a:r>
              <a:rPr lang="fr-FR" dirty="0" err="1" smtClean="0"/>
              <a:t>nagivate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the global to the </a:t>
            </a:r>
            <a:r>
              <a:rPr lang="fr-FR" dirty="0" err="1" smtClean="0"/>
              <a:t>specific</a:t>
            </a:r>
            <a:r>
              <a:rPr lang="fr-FR" dirty="0" smtClean="0"/>
              <a:t> </a:t>
            </a:r>
            <a:r>
              <a:rPr lang="fr-FR" dirty="0" err="1" smtClean="0"/>
              <a:t>scale</a:t>
            </a:r>
            <a:r>
              <a:rPr lang="fr-FR" dirty="0" smtClean="0"/>
              <a:t>.</a:t>
            </a:r>
          </a:p>
          <a:p>
            <a:pPr lvl="1"/>
            <a:r>
              <a:rPr lang="fr-FR" dirty="0" err="1" smtClean="0"/>
              <a:t>E</a:t>
            </a:r>
            <a:r>
              <a:rPr lang="fr-FR" dirty="0" err="1" smtClean="0"/>
              <a:t>xample</a:t>
            </a:r>
            <a:r>
              <a:rPr lang="fr-FR" dirty="0" smtClean="0"/>
              <a:t> to </a:t>
            </a:r>
            <a:r>
              <a:rPr lang="fr-FR" dirty="0" err="1" smtClean="0"/>
              <a:t>illustrate</a:t>
            </a:r>
            <a:r>
              <a:rPr lang="fr-FR" dirty="0" smtClean="0"/>
              <a:t>: (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not a </a:t>
            </a:r>
            <a:r>
              <a:rPr lang="fr-FR" dirty="0" err="1" smtClean="0"/>
              <a:t>publicity</a:t>
            </a:r>
            <a:r>
              <a:rPr lang="fr-FR" dirty="0" smtClean="0"/>
              <a:t> </a:t>
            </a:r>
            <a:r>
              <a:rPr lang="fr-FR" dirty="0" err="1" smtClean="0"/>
              <a:t>neither</a:t>
            </a:r>
            <a:r>
              <a:rPr lang="fr-FR" dirty="0" smtClean="0"/>
              <a:t> for the atlas </a:t>
            </a:r>
            <a:r>
              <a:rPr lang="fr-FR" dirty="0" err="1" smtClean="0"/>
              <a:t>dashboards</a:t>
            </a:r>
            <a:r>
              <a:rPr lang="fr-FR" dirty="0" smtClean="0"/>
              <a:t> not for the </a:t>
            </a:r>
            <a:r>
              <a:rPr lang="fr-FR" dirty="0" err="1" smtClean="0"/>
              <a:t>experiment</a:t>
            </a:r>
            <a:r>
              <a:rPr lang="fr-FR" dirty="0" smtClean="0"/>
              <a:t>)</a:t>
            </a:r>
            <a:r>
              <a:rPr lang="en-US" dirty="0"/>
              <a:t> </a:t>
            </a:r>
            <a:endParaRPr lang="en-US" dirty="0" smtClean="0"/>
          </a:p>
          <a:p>
            <a:pPr lvl="2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://adc-monitoring.cern.ch</a:t>
            </a:r>
            <a:r>
              <a:rPr lang="en-US" dirty="0" smtClean="0">
                <a:hlinkClick r:id="rId2"/>
              </a:rPr>
              <a:t>/</a:t>
            </a:r>
            <a:r>
              <a:rPr lang="en-US" dirty="0"/>
              <a:t> </a:t>
            </a:r>
            <a:r>
              <a:rPr lang="en-US" dirty="0" smtClean="0"/>
              <a:t> from which one can extract the data transfer dashboard.</a:t>
            </a:r>
            <a:endParaRPr lang="fr-FR" dirty="0" smtClean="0"/>
          </a:p>
          <a:p>
            <a:pPr lvl="2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://dashb-atlas-data.cern.ch/dashboard/request.py/</a:t>
            </a:r>
            <a:r>
              <a:rPr lang="en-US" dirty="0" smtClean="0">
                <a:hlinkClick r:id="rId3"/>
              </a:rPr>
              <a:t>site</a:t>
            </a:r>
            <a:endParaRPr lang="en-US" dirty="0" smtClean="0"/>
          </a:p>
          <a:p>
            <a:pPr lvl="3"/>
            <a:r>
              <a:rPr lang="fr-FR" dirty="0" err="1"/>
              <a:t>possibility</a:t>
            </a:r>
            <a:r>
              <a:rPr lang="fr-FR" dirty="0"/>
              <a:t> to have an </a:t>
            </a:r>
            <a:r>
              <a:rPr lang="fr-FR" dirty="0" err="1"/>
              <a:t>overview</a:t>
            </a:r>
            <a:r>
              <a:rPr lang="fr-FR" dirty="0"/>
              <a:t> of all the FTS </a:t>
            </a:r>
            <a:r>
              <a:rPr lang="fr-FR" dirty="0" err="1"/>
              <a:t>transfers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all the </a:t>
            </a:r>
            <a:r>
              <a:rPr lang="fr-FR" dirty="0" err="1" smtClean="0"/>
              <a:t>contributing</a:t>
            </a:r>
            <a:r>
              <a:rPr lang="fr-FR" dirty="0" smtClean="0"/>
              <a:t> </a:t>
            </a:r>
            <a:r>
              <a:rPr lang="fr-FR" dirty="0"/>
              <a:t>VO, </a:t>
            </a:r>
            <a:r>
              <a:rPr lang="fr-FR" dirty="0" err="1"/>
              <a:t>with</a:t>
            </a:r>
            <a:r>
              <a:rPr lang="fr-FR" dirty="0"/>
              <a:t> all </a:t>
            </a:r>
            <a:r>
              <a:rPr lang="fr-FR" dirty="0" err="1"/>
              <a:t>parametres</a:t>
            </a:r>
            <a:r>
              <a:rPr lang="fr-FR" dirty="0"/>
              <a:t> </a:t>
            </a:r>
            <a:r>
              <a:rPr lang="fr-FR" dirty="0" err="1"/>
              <a:t>such</a:t>
            </a:r>
            <a:r>
              <a:rPr lang="fr-FR" dirty="0"/>
              <a:t> as: </a:t>
            </a:r>
            <a:r>
              <a:rPr lang="fr-FR" dirty="0" err="1"/>
              <a:t>throughpout</a:t>
            </a:r>
            <a:r>
              <a:rPr lang="fr-FR" dirty="0"/>
              <a:t>, </a:t>
            </a:r>
            <a:r>
              <a:rPr lang="fr-FR" dirty="0" err="1"/>
              <a:t>success</a:t>
            </a:r>
            <a:r>
              <a:rPr lang="fr-FR" dirty="0"/>
              <a:t>, </a:t>
            </a:r>
            <a:r>
              <a:rPr lang="fr-FR" dirty="0" err="1"/>
              <a:t>failures</a:t>
            </a:r>
            <a:r>
              <a:rPr lang="fr-FR" dirty="0" smtClean="0"/>
              <a:t>.</a:t>
            </a:r>
          </a:p>
          <a:p>
            <a:pPr lvl="3"/>
            <a:r>
              <a:rPr lang="fr-FR" dirty="0" err="1" smtClean="0"/>
              <a:t>Possibility</a:t>
            </a:r>
            <a:r>
              <a:rPr lang="fr-FR" dirty="0" smtClean="0"/>
              <a:t> to zoom to a </a:t>
            </a:r>
            <a:r>
              <a:rPr lang="fr-FR" dirty="0" err="1" smtClean="0"/>
              <a:t>particular</a:t>
            </a:r>
            <a:r>
              <a:rPr lang="fr-FR" dirty="0" smtClean="0"/>
              <a:t> </a:t>
            </a:r>
            <a:r>
              <a:rPr lang="fr-FR" dirty="0" err="1" smtClean="0"/>
              <a:t>channel</a:t>
            </a:r>
            <a:endParaRPr lang="fr-FR" dirty="0" smtClean="0"/>
          </a:p>
          <a:p>
            <a:pPr lvl="3"/>
            <a:r>
              <a:rPr lang="fr-FR" dirty="0" err="1" smtClean="0"/>
              <a:t>Possibility</a:t>
            </a:r>
            <a:r>
              <a:rPr lang="fr-FR" dirty="0" smtClean="0"/>
              <a:t> to have a classification of the main </a:t>
            </a:r>
            <a:r>
              <a:rPr lang="fr-FR" dirty="0" err="1" smtClean="0"/>
              <a:t>errors</a:t>
            </a:r>
            <a:endParaRPr lang="fr-FR" dirty="0" smtClean="0"/>
          </a:p>
          <a:p>
            <a:pPr lvl="3"/>
            <a:r>
              <a:rPr lang="fr-FR" dirty="0" err="1" smtClean="0"/>
              <a:t>Possibility</a:t>
            </a:r>
            <a:r>
              <a:rPr lang="fr-FR" dirty="0" smtClean="0"/>
              <a:t> to </a:t>
            </a:r>
            <a:r>
              <a:rPr lang="fr-FR" dirty="0" err="1" smtClean="0"/>
              <a:t>navigate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a </a:t>
            </a:r>
            <a:r>
              <a:rPr lang="fr-FR" dirty="0" err="1" smtClean="0"/>
              <a:t>specific</a:t>
            </a:r>
            <a:r>
              <a:rPr lang="fr-FR" dirty="0" smtClean="0"/>
              <a:t> log. </a:t>
            </a:r>
          </a:p>
          <a:p>
            <a:pPr lvl="2"/>
            <a:endParaRPr lang="fr-FR" dirty="0" smtClean="0"/>
          </a:p>
          <a:p>
            <a:pPr lvl="1"/>
            <a:r>
              <a:rPr lang="fr-FR" dirty="0" err="1" smtClean="0"/>
              <a:t>Same</a:t>
            </a:r>
            <a:r>
              <a:rPr lang="fr-FR" dirty="0" smtClean="0"/>
              <a:t> type of monitoring system and navigation </a:t>
            </a:r>
            <a:r>
              <a:rPr lang="fr-FR" dirty="0" err="1" smtClean="0"/>
              <a:t>could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applied</a:t>
            </a:r>
            <a:r>
              <a:rPr lang="fr-FR" dirty="0" smtClean="0"/>
              <a:t> to </a:t>
            </a:r>
            <a:r>
              <a:rPr lang="fr-FR" dirty="0" err="1" smtClean="0"/>
              <a:t>any</a:t>
            </a:r>
            <a:r>
              <a:rPr lang="fr-FR" dirty="0" smtClean="0"/>
              <a:t> of the services of the CC</a:t>
            </a:r>
          </a:p>
          <a:p>
            <a:pPr lvl="2"/>
            <a:r>
              <a:rPr lang="fr-FR" dirty="0" smtClean="0"/>
              <a:t>BQS/GE   </a:t>
            </a:r>
          </a:p>
          <a:p>
            <a:pPr lvl="2"/>
            <a:r>
              <a:rPr lang="fr-FR" dirty="0" smtClean="0"/>
              <a:t>FTS</a:t>
            </a:r>
          </a:p>
          <a:p>
            <a:pPr lvl="2"/>
            <a:r>
              <a:rPr lang="fr-FR" dirty="0" smtClean="0"/>
              <a:t>LAF</a:t>
            </a:r>
          </a:p>
          <a:p>
            <a:pPr lvl="2"/>
            <a:r>
              <a:rPr lang="fr-FR" dirty="0" err="1" smtClean="0"/>
              <a:t>dCache</a:t>
            </a:r>
            <a:endParaRPr lang="fr-FR" dirty="0" smtClean="0"/>
          </a:p>
          <a:p>
            <a:pPr lvl="2"/>
            <a:r>
              <a:rPr lang="fr-FR" dirty="0" smtClean="0"/>
              <a:t>HPSS</a:t>
            </a:r>
          </a:p>
          <a:p>
            <a:pPr lvl="2"/>
            <a:r>
              <a:rPr lang="fr-FR" dirty="0" err="1" smtClean="0"/>
              <a:t>IROD’s</a:t>
            </a:r>
            <a:endParaRPr lang="fr-FR" dirty="0" smtClean="0"/>
          </a:p>
          <a:p>
            <a:pPr lvl="2"/>
            <a:r>
              <a:rPr lang="fr-FR" dirty="0" smtClean="0"/>
              <a:t>…….</a:t>
            </a:r>
            <a:endParaRPr lang="en-US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8CDDA8-45C6-B843-A039-0E5D16A57C76}" type="datetime5">
              <a:rPr lang="fr-FR" smtClean="0"/>
              <a:pPr>
                <a:defRPr/>
              </a:pPr>
              <a:t>4-juil-11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G. Rahal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07B15-1602-4CCA-8660-D3F24CDA063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6461720" cy="609600"/>
          </a:xfrm>
        </p:spPr>
        <p:txBody>
          <a:bodyPr/>
          <a:lstStyle/>
          <a:p>
            <a:r>
              <a:rPr lang="fr-FR" dirty="0" err="1" smtClean="0"/>
              <a:t>Summary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412776"/>
            <a:ext cx="8458200" cy="4834880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A documents has been </a:t>
            </a:r>
            <a:r>
              <a:rPr lang="fr-FR" dirty="0" err="1" smtClean="0"/>
              <a:t>prepared</a:t>
            </a:r>
            <a:r>
              <a:rPr lang="fr-FR" dirty="0" smtClean="0"/>
              <a:t> to </a:t>
            </a:r>
            <a:r>
              <a:rPr lang="fr-FR" dirty="0" err="1" smtClean="0"/>
              <a:t>summarize</a:t>
            </a:r>
            <a:r>
              <a:rPr lang="fr-FR" dirty="0" smtClean="0"/>
              <a:t> the </a:t>
            </a:r>
            <a:r>
              <a:rPr lang="fr-FR" dirty="0" err="1" smtClean="0"/>
              <a:t>different</a:t>
            </a:r>
            <a:r>
              <a:rPr lang="fr-FR" dirty="0" smtClean="0"/>
              <a:t> </a:t>
            </a:r>
            <a:r>
              <a:rPr lang="fr-FR" dirty="0" err="1" smtClean="0"/>
              <a:t>parameters</a:t>
            </a:r>
            <a:r>
              <a:rPr lang="fr-FR" dirty="0" smtClean="0"/>
              <a:t> </a:t>
            </a:r>
            <a:r>
              <a:rPr lang="fr-FR" dirty="0" err="1" smtClean="0"/>
              <a:t>which</a:t>
            </a:r>
            <a:r>
              <a:rPr lang="fr-FR" dirty="0" smtClean="0"/>
              <a:t>, </a:t>
            </a:r>
            <a:r>
              <a:rPr lang="fr-FR" dirty="0" err="1" smtClean="0"/>
              <a:t>combined</a:t>
            </a:r>
            <a:r>
              <a:rPr lang="fr-FR" dirty="0" smtClean="0"/>
              <a:t>, </a:t>
            </a:r>
            <a:r>
              <a:rPr lang="fr-FR" dirty="0" err="1" smtClean="0"/>
              <a:t>would</a:t>
            </a:r>
            <a:r>
              <a:rPr lang="fr-FR" dirty="0" smtClean="0"/>
              <a:t> </a:t>
            </a:r>
            <a:r>
              <a:rPr lang="fr-FR" dirty="0" err="1" smtClean="0"/>
              <a:t>give</a:t>
            </a:r>
            <a:r>
              <a:rPr lang="fr-FR" dirty="0" smtClean="0"/>
              <a:t> </a:t>
            </a:r>
            <a:r>
              <a:rPr lang="fr-FR" dirty="0" smtClean="0"/>
              <a:t>all the </a:t>
            </a:r>
            <a:r>
              <a:rPr lang="fr-FR" dirty="0" err="1" smtClean="0"/>
              <a:t>needed</a:t>
            </a:r>
            <a:r>
              <a:rPr lang="fr-FR" dirty="0" smtClean="0"/>
              <a:t> graphs</a:t>
            </a:r>
            <a:endParaRPr lang="fr-FR" dirty="0"/>
          </a:p>
          <a:p>
            <a:pPr lvl="2"/>
            <a:r>
              <a:rPr lang="pl-PL" dirty="0">
                <a:hlinkClick r:id="rId2"/>
              </a:rPr>
              <a:t>http://cc.in2p3.fr/docenligne/</a:t>
            </a:r>
            <a:r>
              <a:rPr lang="pl-PL" dirty="0" smtClean="0">
                <a:hlinkClick r:id="rId2"/>
              </a:rPr>
              <a:t>991</a:t>
            </a:r>
            <a:endParaRPr lang="pl-PL" dirty="0" smtClean="0"/>
          </a:p>
          <a:p>
            <a:r>
              <a:rPr lang="pl-PL" dirty="0" smtClean="0"/>
              <a:t>The </a:t>
            </a:r>
            <a:r>
              <a:rPr lang="pl-PL" dirty="0" err="1" smtClean="0"/>
              <a:t>document</a:t>
            </a:r>
            <a:r>
              <a:rPr lang="pl-PL" dirty="0" smtClean="0"/>
              <a:t> </a:t>
            </a:r>
            <a:r>
              <a:rPr lang="pl-PL" dirty="0" err="1" smtClean="0"/>
              <a:t>lists</a:t>
            </a:r>
            <a:r>
              <a:rPr lang="pl-PL" dirty="0"/>
              <a:t> </a:t>
            </a:r>
            <a:r>
              <a:rPr lang="pl-PL" dirty="0" smtClean="0"/>
              <a:t>the </a:t>
            </a:r>
            <a:r>
              <a:rPr lang="pl-PL" dirty="0" err="1" smtClean="0"/>
              <a:t>parameters</a:t>
            </a:r>
            <a:r>
              <a:rPr lang="pl-PL" dirty="0" smtClean="0"/>
              <a:t> for</a:t>
            </a:r>
          </a:p>
          <a:p>
            <a:pPr lvl="1"/>
            <a:r>
              <a:rPr lang="pl-PL" dirty="0" smtClean="0"/>
              <a:t>FTS, </a:t>
            </a:r>
            <a:r>
              <a:rPr lang="pl-PL" dirty="0" err="1" smtClean="0"/>
              <a:t>dCache</a:t>
            </a:r>
            <a:r>
              <a:rPr lang="pl-PL" dirty="0" smtClean="0"/>
              <a:t>, LAF</a:t>
            </a:r>
          </a:p>
          <a:p>
            <a:pPr lvl="1"/>
            <a:r>
              <a:rPr lang="pl-PL" dirty="0" smtClean="0"/>
              <a:t>For GE</a:t>
            </a:r>
          </a:p>
          <a:p>
            <a:pPr lvl="2"/>
            <a:r>
              <a:rPr lang="pl-PL" dirty="0" err="1" smtClean="0"/>
              <a:t>Parameters</a:t>
            </a:r>
            <a:r>
              <a:rPr lang="pl-PL" dirty="0" smtClean="0"/>
              <a:t> </a:t>
            </a:r>
            <a:r>
              <a:rPr lang="pl-PL" dirty="0" err="1" smtClean="0"/>
              <a:t>will</a:t>
            </a:r>
            <a:r>
              <a:rPr lang="pl-PL" dirty="0" smtClean="0"/>
              <a:t> be </a:t>
            </a:r>
            <a:r>
              <a:rPr lang="pl-PL" dirty="0" err="1" smtClean="0"/>
              <a:t>added</a:t>
            </a:r>
            <a:r>
              <a:rPr lang="pl-PL" dirty="0" smtClean="0"/>
              <a:t> </a:t>
            </a:r>
            <a:r>
              <a:rPr lang="pl-PL" dirty="0" err="1" smtClean="0"/>
              <a:t>accordingly</a:t>
            </a:r>
            <a:r>
              <a:rPr lang="pl-PL" dirty="0" smtClean="0"/>
              <a:t>: </a:t>
            </a:r>
            <a:r>
              <a:rPr lang="pl-PL" dirty="0" err="1" smtClean="0"/>
              <a:t>they</a:t>
            </a:r>
            <a:r>
              <a:rPr lang="pl-PL" dirty="0" smtClean="0"/>
              <a:t> </a:t>
            </a:r>
            <a:r>
              <a:rPr lang="pl-PL" dirty="0" err="1" smtClean="0"/>
              <a:t>should</a:t>
            </a:r>
            <a:r>
              <a:rPr lang="pl-PL" dirty="0" smtClean="0"/>
              <a:t> </a:t>
            </a:r>
            <a:r>
              <a:rPr lang="pl-PL" dirty="0" err="1" smtClean="0"/>
              <a:t>correspond</a:t>
            </a:r>
            <a:r>
              <a:rPr lang="pl-PL" dirty="0" smtClean="0"/>
              <a:t> to the </a:t>
            </a:r>
            <a:r>
              <a:rPr lang="pl-PL" dirty="0" err="1" smtClean="0"/>
              <a:t>informations</a:t>
            </a:r>
            <a:r>
              <a:rPr lang="pl-PL" dirty="0" smtClean="0"/>
              <a:t> </a:t>
            </a:r>
            <a:r>
              <a:rPr lang="pl-PL" dirty="0" err="1" smtClean="0"/>
              <a:t>provided</a:t>
            </a:r>
            <a:r>
              <a:rPr lang="pl-PL" dirty="0" smtClean="0"/>
              <a:t> by the </a:t>
            </a:r>
            <a:r>
              <a:rPr lang="pl-PL" dirty="0" err="1" smtClean="0"/>
              <a:t>soon</a:t>
            </a:r>
            <a:r>
              <a:rPr lang="pl-PL" dirty="0" smtClean="0"/>
              <a:t>-to-be-</a:t>
            </a:r>
            <a:r>
              <a:rPr lang="pl-PL" dirty="0" err="1" smtClean="0"/>
              <a:t>obsolete</a:t>
            </a:r>
            <a:r>
              <a:rPr lang="pl-PL" dirty="0" smtClean="0"/>
              <a:t> </a:t>
            </a:r>
            <a:r>
              <a:rPr lang="pl-PL" dirty="0" err="1" smtClean="0"/>
              <a:t>qselect</a:t>
            </a:r>
            <a:r>
              <a:rPr lang="pl-PL" dirty="0" smtClean="0"/>
              <a:t>. </a:t>
            </a:r>
          </a:p>
          <a:p>
            <a:pPr lvl="2"/>
            <a:r>
              <a:rPr lang="pl-PL" dirty="0" err="1" smtClean="0"/>
              <a:t>Possibility</a:t>
            </a:r>
            <a:r>
              <a:rPr lang="pl-PL" dirty="0" smtClean="0"/>
              <a:t> to </a:t>
            </a:r>
            <a:r>
              <a:rPr lang="pl-PL" dirty="0" err="1" smtClean="0"/>
              <a:t>have</a:t>
            </a:r>
            <a:r>
              <a:rPr lang="pl-PL" dirty="0" smtClean="0"/>
              <a:t> </a:t>
            </a:r>
            <a:r>
              <a:rPr lang="pl-PL" dirty="0" err="1" smtClean="0"/>
              <a:t>access</a:t>
            </a:r>
            <a:r>
              <a:rPr lang="pl-PL" dirty="0" smtClean="0"/>
              <a:t> to the </a:t>
            </a:r>
            <a:r>
              <a:rPr lang="pl-PL" dirty="0" err="1" smtClean="0"/>
              <a:t>scratch</a:t>
            </a:r>
            <a:r>
              <a:rPr lang="pl-PL" dirty="0" smtClean="0"/>
              <a:t> </a:t>
            </a:r>
            <a:r>
              <a:rPr lang="pl-PL" dirty="0" err="1" smtClean="0"/>
              <a:t>area</a:t>
            </a:r>
            <a:r>
              <a:rPr lang="pl-PL" dirty="0" smtClean="0"/>
              <a:t> on the </a:t>
            </a:r>
            <a:r>
              <a:rPr lang="pl-PL" dirty="0" err="1" smtClean="0"/>
              <a:t>workers</a:t>
            </a:r>
            <a:r>
              <a:rPr lang="pl-PL" dirty="0"/>
              <a:t>?</a:t>
            </a:r>
            <a:endParaRPr lang="pl-PL" dirty="0" smtClean="0"/>
          </a:p>
          <a:p>
            <a:r>
              <a:rPr lang="pl-PL" dirty="0" err="1" smtClean="0"/>
              <a:t>Very</a:t>
            </a:r>
            <a:r>
              <a:rPr lang="pl-PL" dirty="0" smtClean="0"/>
              <a:t> </a:t>
            </a:r>
            <a:r>
              <a:rPr lang="pl-PL" dirty="0" err="1" smtClean="0"/>
              <a:t>important</a:t>
            </a:r>
            <a:r>
              <a:rPr lang="pl-PL" dirty="0" smtClean="0"/>
              <a:t>:</a:t>
            </a:r>
          </a:p>
          <a:p>
            <a:pPr lvl="1"/>
            <a:r>
              <a:rPr lang="fr-FR" dirty="0" smtClean="0"/>
              <a:t>I</a:t>
            </a:r>
            <a:r>
              <a:rPr lang="pl-PL" dirty="0" err="1" smtClean="0"/>
              <a:t>mportant</a:t>
            </a:r>
            <a:r>
              <a:rPr lang="pl-PL" dirty="0" smtClean="0"/>
              <a:t> not to </a:t>
            </a:r>
            <a:r>
              <a:rPr lang="pl-PL" dirty="0" err="1" smtClean="0"/>
              <a:t>rely</a:t>
            </a:r>
            <a:r>
              <a:rPr lang="pl-PL" dirty="0" smtClean="0"/>
              <a:t> </a:t>
            </a:r>
            <a:r>
              <a:rPr lang="pl-PL" dirty="0" err="1" smtClean="0"/>
              <a:t>only</a:t>
            </a:r>
            <a:r>
              <a:rPr lang="pl-PL" dirty="0" smtClean="0"/>
              <a:t> on </a:t>
            </a:r>
            <a:r>
              <a:rPr lang="pl-PL" dirty="0" err="1" smtClean="0"/>
              <a:t>experiments</a:t>
            </a:r>
            <a:r>
              <a:rPr lang="pl-PL" dirty="0" smtClean="0"/>
              <a:t> </a:t>
            </a:r>
            <a:r>
              <a:rPr lang="pl-PL" dirty="0" err="1" smtClean="0"/>
              <a:t>dashboards</a:t>
            </a:r>
            <a:r>
              <a:rPr lang="pl-PL" dirty="0" smtClean="0"/>
              <a:t> to </a:t>
            </a:r>
            <a:r>
              <a:rPr lang="pl-PL" dirty="0" err="1" smtClean="0"/>
              <a:t>solve</a:t>
            </a:r>
            <a:r>
              <a:rPr lang="pl-PL" dirty="0" smtClean="0"/>
              <a:t> the </a:t>
            </a:r>
            <a:r>
              <a:rPr lang="pl-PL" dirty="0" err="1" smtClean="0"/>
              <a:t>problems</a:t>
            </a:r>
            <a:r>
              <a:rPr lang="pl-PL" dirty="0" smtClean="0"/>
              <a:t>.</a:t>
            </a:r>
          </a:p>
          <a:p>
            <a:pPr lvl="1"/>
            <a:r>
              <a:rPr lang="pl-PL" dirty="0" err="1" smtClean="0"/>
              <a:t>Necessary</a:t>
            </a:r>
            <a:r>
              <a:rPr lang="pl-PL" dirty="0" smtClean="0"/>
              <a:t> to </a:t>
            </a:r>
            <a:r>
              <a:rPr lang="pl-PL" dirty="0" err="1" smtClean="0"/>
              <a:t>have</a:t>
            </a:r>
            <a:r>
              <a:rPr lang="pl-PL" dirty="0" smtClean="0"/>
              <a:t> </a:t>
            </a:r>
            <a:r>
              <a:rPr lang="pl-PL" dirty="0" err="1" smtClean="0"/>
              <a:t>this</a:t>
            </a:r>
            <a:r>
              <a:rPr lang="pl-PL" dirty="0" smtClean="0"/>
              <a:t> </a:t>
            </a:r>
            <a:r>
              <a:rPr lang="pl-PL" dirty="0" err="1" smtClean="0"/>
              <a:t>tool</a:t>
            </a:r>
            <a:r>
              <a:rPr lang="pl-PL" dirty="0" smtClean="0"/>
              <a:t> to be </a:t>
            </a:r>
            <a:r>
              <a:rPr lang="pl-PL" dirty="0" err="1" smtClean="0"/>
              <a:t>able</a:t>
            </a:r>
            <a:r>
              <a:rPr lang="pl-PL" dirty="0" smtClean="0"/>
              <a:t> to </a:t>
            </a:r>
            <a:r>
              <a:rPr lang="pl-PL" dirty="0" err="1" smtClean="0"/>
              <a:t>optimize</a:t>
            </a:r>
            <a:r>
              <a:rPr lang="pl-PL" dirty="0" smtClean="0"/>
              <a:t>  the </a:t>
            </a:r>
            <a:r>
              <a:rPr lang="pl-PL" dirty="0" err="1" smtClean="0"/>
              <a:t>support</a:t>
            </a:r>
            <a:r>
              <a:rPr lang="pl-PL" dirty="0" smtClean="0"/>
              <a:t> to the </a:t>
            </a:r>
            <a:r>
              <a:rPr lang="pl-PL" dirty="0" err="1" smtClean="0"/>
              <a:t>experiments</a:t>
            </a:r>
            <a:r>
              <a:rPr lang="pl-PL" dirty="0" smtClean="0"/>
              <a:t> (</a:t>
            </a:r>
            <a:r>
              <a:rPr lang="pl-PL" dirty="0" err="1" smtClean="0"/>
              <a:t>mutualization</a:t>
            </a:r>
            <a:r>
              <a:rPr lang="fr-FR" dirty="0" smtClean="0"/>
              <a:t>….)</a:t>
            </a:r>
            <a:endParaRPr lang="pl-PL" dirty="0"/>
          </a:p>
          <a:p>
            <a:pPr lvl="2"/>
            <a:endParaRPr lang="fr-FR" dirty="0"/>
          </a:p>
          <a:p>
            <a:pPr lvl="2"/>
            <a:endParaRPr lang="fr-FR" dirty="0" smtClean="0"/>
          </a:p>
          <a:p>
            <a:pPr lvl="1">
              <a:buNone/>
            </a:pPr>
            <a:r>
              <a:rPr lang="fr-FR" dirty="0" smtClean="0"/>
              <a:t> 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8CDDA8-45C6-B843-A039-0E5D16A57C76}" type="datetime5">
              <a:rPr lang="fr-FR" smtClean="0"/>
              <a:pPr>
                <a:defRPr/>
              </a:pPr>
              <a:t>4-juil-11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G. Rahal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07B15-1602-4CCA-8660-D3F24CDA063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76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CC_110906">
  <a:themeElements>
    <a:clrScheme name="Nouvelle présentation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Nouvelle pré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Nouvelle présentation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5945</TotalTime>
  <Words>434</Words>
  <Application>Microsoft Macintosh PowerPoint</Application>
  <PresentationFormat>Présentation à l'écran (4:3)</PresentationFormat>
  <Paragraphs>59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PowerPointCC_110906</vt:lpstr>
      <vt:lpstr>Monitoring needs for the support of the groups and experiments </vt:lpstr>
      <vt:lpstr>What is it all about?</vt:lpstr>
      <vt:lpstr>General specifications</vt:lpstr>
      <vt:lpstr>Summary</vt:lpstr>
    </vt:vector>
  </TitlesOfParts>
  <Manager/>
  <Company>CCIN2P3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subject/>
  <dc:creator>Ghita Rahal</dc:creator>
  <cp:keywords/>
  <dc:description/>
  <cp:lastModifiedBy>Ghita Rahal</cp:lastModifiedBy>
  <cp:revision>74</cp:revision>
  <cp:lastPrinted>2011-05-05T12:30:15Z</cp:lastPrinted>
  <dcterms:created xsi:type="dcterms:W3CDTF">2011-06-14T10:38:24Z</dcterms:created>
  <dcterms:modified xsi:type="dcterms:W3CDTF">2011-07-04T17:23:47Z</dcterms:modified>
  <cp:category/>
</cp:coreProperties>
</file>