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heme/theme18.xml" ContentType="application/vnd.openxmlformats-officedocument.theme+xml"/>
  <Override PartName="/ppt/slideLayouts/slideLayout160.xml" ContentType="application/vnd.openxmlformats-officedocument.presentationml.slideLayout+xml"/>
  <Override PartName="/ppt/theme/themeOverride1.xml" ContentType="application/vnd.openxmlformats-officedocument.themeOverr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21.xml" ContentType="application/vnd.openxmlformats-officedocument.theme+xml"/>
  <Default Extension="xlsx" ContentType="application/vnd.openxmlformats-officedocument.spreadsheetml.sheet"/>
  <Override PartName="/ppt/slideLayouts/slideLayout8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wmf" ContentType="image/x-wmf"/>
  <Override PartName="/ppt/slideLayouts/slideLayout162.xml" ContentType="application/vnd.openxmlformats-officedocument.presentationml.slideLayout+xml"/>
  <Override PartName="/ppt/slideLayouts/slideLayout180.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theme/theme23.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Layouts/slideLayout178.xml" ContentType="application/vnd.openxmlformats-officedocument.presentationml.slideLayout+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Masters/slideMaster21.xml" ContentType="application/vnd.openxmlformats-officedocument.presentationml.slideMaster+xml"/>
  <Override PartName="/ppt/theme/theme24.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theme/theme20.xml" ContentType="application/vnd.openxmlformats-officedocument.theme+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theme/theme25.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Masters/slideMaster23.xml" ContentType="application/vnd.openxmlformats-officedocument.presentationml.slideMaster+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99.xml" ContentType="application/vnd.openxmlformats-officedocument.presentationml.slideLayout+xml"/>
  <Override PartName="/ppt/theme/theme22.xml" ContentType="application/vnd.openxmlformats-officedocument.them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653" r:id="rId1"/>
    <p:sldMasterId id="2147486828" r:id="rId2"/>
    <p:sldMasterId id="2147486804" r:id="rId3"/>
    <p:sldMasterId id="2147486792" r:id="rId4"/>
    <p:sldMasterId id="2147486780" r:id="rId5"/>
    <p:sldMasterId id="2147486768" r:id="rId6"/>
    <p:sldMasterId id="2147486658" r:id="rId7"/>
    <p:sldMasterId id="2147486673" r:id="rId8"/>
    <p:sldMasterId id="2147486679" r:id="rId9"/>
    <p:sldMasterId id="2147486852" r:id="rId10"/>
    <p:sldMasterId id="2147486840" r:id="rId11"/>
    <p:sldMasterId id="2147486756" r:id="rId12"/>
    <p:sldMasterId id="2147486691" r:id="rId13"/>
    <p:sldMasterId id="2147486699" r:id="rId14"/>
    <p:sldMasterId id="2147486706" r:id="rId15"/>
    <p:sldMasterId id="2147486713" r:id="rId16"/>
    <p:sldMasterId id="2147486720" r:id="rId17"/>
    <p:sldMasterId id="2147486727" r:id="rId18"/>
    <p:sldMasterId id="2147486816" r:id="rId19"/>
    <p:sldMasterId id="2147486732" r:id="rId20"/>
    <p:sldMasterId id="2147486738" r:id="rId21"/>
    <p:sldMasterId id="2147486744" r:id="rId22"/>
    <p:sldMasterId id="2147486750" r:id="rId23"/>
  </p:sldMasterIdLst>
  <p:notesMasterIdLst>
    <p:notesMasterId r:id="rId55"/>
  </p:notesMasterIdLst>
  <p:handoutMasterIdLst>
    <p:handoutMasterId r:id="rId56"/>
  </p:handoutMasterIdLst>
  <p:sldIdLst>
    <p:sldId id="445" r:id="rId24"/>
    <p:sldId id="651" r:id="rId25"/>
    <p:sldId id="649" r:id="rId26"/>
    <p:sldId id="545" r:id="rId27"/>
    <p:sldId id="621" r:id="rId28"/>
    <p:sldId id="548" r:id="rId29"/>
    <p:sldId id="555" r:id="rId30"/>
    <p:sldId id="554" r:id="rId31"/>
    <p:sldId id="553" r:id="rId32"/>
    <p:sldId id="556" r:id="rId33"/>
    <p:sldId id="577" r:id="rId34"/>
    <p:sldId id="566" r:id="rId35"/>
    <p:sldId id="567" r:id="rId36"/>
    <p:sldId id="580" r:id="rId37"/>
    <p:sldId id="581" r:id="rId38"/>
    <p:sldId id="569" r:id="rId39"/>
    <p:sldId id="568" r:id="rId40"/>
    <p:sldId id="582" r:id="rId41"/>
    <p:sldId id="650" r:id="rId42"/>
    <p:sldId id="657" r:id="rId43"/>
    <p:sldId id="652" r:id="rId44"/>
    <p:sldId id="653" r:id="rId45"/>
    <p:sldId id="656" r:id="rId46"/>
    <p:sldId id="661" r:id="rId47"/>
    <p:sldId id="662" r:id="rId48"/>
    <p:sldId id="654" r:id="rId49"/>
    <p:sldId id="663" r:id="rId50"/>
    <p:sldId id="658" r:id="rId51"/>
    <p:sldId id="660" r:id="rId52"/>
    <p:sldId id="659" r:id="rId53"/>
    <p:sldId id="614" r:id="rId54"/>
  </p:sldIdLst>
  <p:sldSz cx="9144000" cy="6858000" type="screen4x3"/>
  <p:notesSz cx="7099300" cy="10234613"/>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CC00"/>
    <a:srgbClr val="0000FF"/>
    <a:srgbClr val="FFFF99"/>
    <a:srgbClr val="F5FBA7"/>
    <a:srgbClr val="CC3300"/>
    <a:srgbClr val="FDA5B4"/>
    <a:srgbClr val="67402B"/>
    <a:srgbClr val="996633"/>
    <a:srgbClr val="FFFFFF"/>
    <a:srgbClr val="00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7315" autoAdjust="0"/>
    <p:restoredTop sz="94743" autoAdjust="0"/>
  </p:normalViewPr>
  <p:slideViewPr>
    <p:cSldViewPr>
      <p:cViewPr>
        <p:scale>
          <a:sx n="70" d="100"/>
          <a:sy n="70" d="100"/>
        </p:scale>
        <p:origin x="-1068" y="36"/>
      </p:cViewPr>
      <p:guideLst>
        <p:guide orient="horz" pos="2160"/>
        <p:guide pos="2880"/>
      </p:guideLst>
    </p:cSldViewPr>
  </p:slideViewPr>
  <p:outlineViewPr>
    <p:cViewPr>
      <p:scale>
        <a:sx n="33" d="100"/>
        <a:sy n="33" d="100"/>
      </p:scale>
      <p:origin x="0" y="19434"/>
    </p:cViewPr>
  </p:outlineViewPr>
  <p:notesTextViewPr>
    <p:cViewPr>
      <p:scale>
        <a:sx n="100" d="100"/>
        <a:sy n="100" d="100"/>
      </p:scale>
      <p:origin x="0" y="0"/>
    </p:cViewPr>
  </p:notesTextViewPr>
  <p:sorterViewPr>
    <p:cViewPr>
      <p:scale>
        <a:sx n="66" d="100"/>
        <a:sy n="66" d="100"/>
      </p:scale>
      <p:origin x="0" y="1308"/>
    </p:cViewPr>
  </p:sorterViewPr>
  <p:notesViewPr>
    <p:cSldViewPr>
      <p:cViewPr varScale="1">
        <p:scale>
          <a:sx n="48" d="100"/>
          <a:sy n="48" d="100"/>
        </p:scale>
        <p:origin x="-2934" y="-96"/>
      </p:cViewPr>
      <p:guideLst>
        <p:guide orient="horz" pos="3223"/>
        <p:guide pos="2236"/>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6.xml"/><Relationship Id="rId41" Type="http://schemas.openxmlformats.org/officeDocument/2006/relationships/slide" Target="slides/slide18.xml"/><Relationship Id="rId54"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package" Target="../embeddings/Feuille_Microsoft_Office_Excel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chart>
    <c:view3D>
      <c:rotX val="40"/>
      <c:rotY val="60"/>
      <c:perspective val="30"/>
    </c:view3D>
    <c:plotArea>
      <c:layout>
        <c:manualLayout>
          <c:layoutTarget val="inner"/>
          <c:xMode val="edge"/>
          <c:yMode val="edge"/>
          <c:x val="4.1364326005534489E-2"/>
          <c:y val="0.20045700933544619"/>
          <c:w val="0.8233354814074475"/>
          <c:h val="0.79954299066455403"/>
        </c:manualLayout>
      </c:layout>
      <c:pie3DChart>
        <c:varyColors val="1"/>
        <c:ser>
          <c:idx val="0"/>
          <c:order val="0"/>
          <c:explosion val="25"/>
          <c:dLbls>
            <c:dLbl>
              <c:idx val="0"/>
              <c:layout/>
              <c:tx>
                <c:rich>
                  <a:bodyPr/>
                  <a:lstStyle/>
                  <a:p>
                    <a:r>
                      <a:rPr lang="en-US" smtClean="0"/>
                      <a:t>SS </a:t>
                    </a:r>
                    <a:r>
                      <a:rPr lang="en-US" dirty="0" err="1"/>
                      <a:t>DsNpth</a:t>
                    </a:r>
                    <a:r>
                      <a:rPr lang="en-US" dirty="0"/>
                      <a:t>; 4.5</a:t>
                    </a:r>
                  </a:p>
                </c:rich>
              </c:tx>
              <c:showVal val="1"/>
              <c:showCatName val="1"/>
            </c:dLbl>
            <c:dLbl>
              <c:idx val="7"/>
              <c:layout>
                <c:manualLayout>
                  <c:x val="9.3353185230284727E-2"/>
                  <c:y val="-0.15284901811853144"/>
                </c:manualLayout>
              </c:layout>
              <c:showVal val="1"/>
              <c:showCatName val="1"/>
            </c:dLbl>
            <c:showVal val="1"/>
            <c:showCatName val="1"/>
            <c:showLeaderLines val="1"/>
          </c:dLbls>
          <c:cat>
            <c:strRef>
              <c:f>'Sales SPLIT'!$B$19:$B$32</c:f>
              <c:strCache>
                <c:ptCount val="14"/>
                <c:pt idx="0">
                  <c:v>SF DsNpth</c:v>
                </c:pt>
                <c:pt idx="1">
                  <c:v>IMS</c:v>
                </c:pt>
                <c:pt idx="2">
                  <c:v>Sculpted Pcb</c:v>
                </c:pt>
                <c:pt idx="3">
                  <c:v>Flex</c:v>
                </c:pt>
                <c:pt idx="4">
                  <c:v>RFID </c:v>
                </c:pt>
                <c:pt idx="5">
                  <c:v>Bus Bar</c:v>
                </c:pt>
                <c:pt idx="6">
                  <c:v>DS</c:v>
                </c:pt>
                <c:pt idx="7">
                  <c:v>ML&lt;8L</c:v>
                </c:pt>
                <c:pt idx="8">
                  <c:v>MC &gt;  8 L</c:v>
                </c:pt>
                <c:pt idx="9">
                  <c:v>HDI  SBU</c:v>
                </c:pt>
                <c:pt idx="10">
                  <c:v>Flex Rigid</c:v>
                </c:pt>
                <c:pt idx="11">
                  <c:v>Microwaves</c:v>
                </c:pt>
                <c:pt idx="12">
                  <c:v>Antenna</c:v>
                </c:pt>
                <c:pt idx="13">
                  <c:v>Spéciaux( Drain,..)</c:v>
                </c:pt>
              </c:strCache>
            </c:strRef>
          </c:cat>
          <c:val>
            <c:numRef>
              <c:f>'Sales SPLIT'!$D$19:$D$32</c:f>
              <c:numCache>
                <c:formatCode>General</c:formatCode>
                <c:ptCount val="14"/>
                <c:pt idx="0">
                  <c:v>4.5</c:v>
                </c:pt>
                <c:pt idx="1">
                  <c:v>5.5</c:v>
                </c:pt>
                <c:pt idx="2">
                  <c:v>0.8</c:v>
                </c:pt>
                <c:pt idx="3">
                  <c:v>3</c:v>
                </c:pt>
                <c:pt idx="4">
                  <c:v>0.60000000000000064</c:v>
                </c:pt>
                <c:pt idx="5">
                  <c:v>0.30000000000000032</c:v>
                </c:pt>
                <c:pt idx="6">
                  <c:v>18.2</c:v>
                </c:pt>
                <c:pt idx="7">
                  <c:v>28.6</c:v>
                </c:pt>
                <c:pt idx="8">
                  <c:v>15.4</c:v>
                </c:pt>
                <c:pt idx="9">
                  <c:v>6</c:v>
                </c:pt>
                <c:pt idx="10">
                  <c:v>5</c:v>
                </c:pt>
                <c:pt idx="11">
                  <c:v>6</c:v>
                </c:pt>
                <c:pt idx="12">
                  <c:v>2</c:v>
                </c:pt>
                <c:pt idx="13">
                  <c:v>4</c:v>
                </c:pt>
              </c:numCache>
            </c:numRef>
          </c:val>
        </c:ser>
      </c:pie3DChart>
    </c:plotArea>
    <c:plotVisOnly val="1"/>
    <c:dispBlanksAs val="zero"/>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FR"/>
  <c:chart>
    <c:title>
      <c:tx>
        <c:rich>
          <a:bodyPr/>
          <a:lstStyle/>
          <a:p>
            <a:pPr>
              <a:defRPr sz="2307" b="1" i="0" u="none" strike="noStrike" baseline="0">
                <a:solidFill>
                  <a:srgbClr val="000000"/>
                </a:solidFill>
                <a:latin typeface="Arial"/>
                <a:ea typeface="Arial"/>
                <a:cs typeface="Arial"/>
              </a:defRPr>
            </a:pPr>
            <a:r>
              <a:rPr lang="fr-CH" dirty="0" err="1" smtClean="0"/>
              <a:t>Delivered</a:t>
            </a:r>
            <a:r>
              <a:rPr lang="fr-CH" baseline="0" dirty="0" smtClean="0"/>
              <a:t> to CEA Q1/2012</a:t>
            </a:r>
            <a:endParaRPr lang="fr-FR" dirty="0"/>
          </a:p>
        </c:rich>
      </c:tx>
      <c:layout>
        <c:manualLayout>
          <c:xMode val="edge"/>
          <c:yMode val="edge"/>
          <c:x val="0.26637560172819807"/>
          <c:y val="2.6960681638933063E-2"/>
        </c:manualLayout>
      </c:layout>
      <c:spPr>
        <a:noFill/>
        <a:ln w="24413">
          <a:noFill/>
        </a:ln>
      </c:spPr>
    </c:title>
    <c:view3D>
      <c:rotY val="120"/>
      <c:perspective val="0"/>
    </c:view3D>
    <c:plotArea>
      <c:layout>
        <c:manualLayout>
          <c:layoutTarget val="inner"/>
          <c:xMode val="edge"/>
          <c:yMode val="edge"/>
          <c:x val="0.20087336244541484"/>
          <c:y val="0.39705882352941213"/>
          <c:w val="0.52256186317321651"/>
          <c:h val="0.34803921568627455"/>
        </c:manualLayout>
      </c:layout>
      <c:pie3DChart>
        <c:varyColors val="1"/>
        <c:ser>
          <c:idx val="0"/>
          <c:order val="0"/>
          <c:spPr>
            <a:solidFill>
              <a:srgbClr val="9999FF"/>
            </a:solidFill>
            <a:ln w="12207">
              <a:solidFill>
                <a:srgbClr val="000000"/>
              </a:solidFill>
              <a:prstDash val="solid"/>
            </a:ln>
          </c:spPr>
          <c:dPt>
            <c:idx val="1"/>
            <c:explosion val="14"/>
            <c:spPr>
              <a:solidFill>
                <a:srgbClr val="993366"/>
              </a:solidFill>
              <a:ln w="12207">
                <a:solidFill>
                  <a:srgbClr val="000000"/>
                </a:solidFill>
                <a:prstDash val="solid"/>
              </a:ln>
            </c:spPr>
          </c:dPt>
          <c:dPt>
            <c:idx val="2"/>
            <c:spPr>
              <a:solidFill>
                <a:srgbClr val="FFFFCC"/>
              </a:solidFill>
              <a:ln w="12207">
                <a:solidFill>
                  <a:srgbClr val="000000"/>
                </a:solidFill>
                <a:prstDash val="solid"/>
              </a:ln>
            </c:spPr>
          </c:dPt>
          <c:dLbls>
            <c:dLbl>
              <c:idx val="0"/>
              <c:layout>
                <c:manualLayout>
                  <c:x val="0.17103472871346714"/>
                  <c:y val="7.8232867950327005E-4"/>
                </c:manualLayout>
              </c:layout>
              <c:tx>
                <c:rich>
                  <a:bodyPr/>
                  <a:lstStyle/>
                  <a:p>
                    <a:r>
                      <a:rPr lang="fr-FR" sz="1730" b="1" i="0" u="none" strike="noStrike" baseline="0" dirty="0">
                        <a:solidFill>
                          <a:srgbClr val="000000"/>
                        </a:solidFill>
                        <a:latin typeface="Arial"/>
                        <a:cs typeface="Arial"/>
                      </a:rPr>
                      <a:t>TF10</a:t>
                    </a:r>
                  </a:p>
                  <a:p>
                    <a:r>
                      <a:rPr lang="fr-FR" sz="1730" b="0" i="0" u="none" strike="noStrike" baseline="0" dirty="0">
                        <a:solidFill>
                          <a:srgbClr val="000000"/>
                        </a:solidFill>
                        <a:latin typeface="Arial"/>
                        <a:cs typeface="Arial"/>
                      </a:rPr>
                      <a:t>375 x 265</a:t>
                    </a:r>
                  </a:p>
                  <a:p>
                    <a:r>
                      <a:rPr lang="fr-FR" sz="1730" b="0" i="0" u="none" strike="noStrike" baseline="0" dirty="0" smtClean="0">
                        <a:solidFill>
                          <a:srgbClr val="000000"/>
                        </a:solidFill>
                        <a:latin typeface="Arial"/>
                        <a:cs typeface="Arial"/>
                      </a:rPr>
                      <a:t>2 </a:t>
                    </a:r>
                    <a:r>
                      <a:rPr lang="fr-FR" sz="1730" b="0" i="0" u="none" strike="noStrike" baseline="0" dirty="0" err="1" smtClean="0">
                        <a:solidFill>
                          <a:srgbClr val="000000"/>
                        </a:solidFill>
                        <a:latin typeface="Arial"/>
                        <a:cs typeface="Arial"/>
                      </a:rPr>
                      <a:t>units</a:t>
                    </a:r>
                    <a:endParaRPr lang="fr-FR" sz="1730" b="0" i="0" u="none" strike="noStrike" baseline="0" dirty="0">
                      <a:solidFill>
                        <a:srgbClr val="000000"/>
                      </a:solidFill>
                      <a:latin typeface="Arial"/>
                      <a:cs typeface="Arial"/>
                    </a:endParaRPr>
                  </a:p>
                </c:rich>
              </c:tx>
              <c:dLblPos val="bestFit"/>
            </c:dLbl>
            <c:dLbl>
              <c:idx val="1"/>
              <c:layout>
                <c:manualLayout>
                  <c:x val="1.7092731153830171E-2"/>
                  <c:y val="-0.31690823383385436"/>
                </c:manualLayout>
              </c:layout>
              <c:tx>
                <c:rich>
                  <a:bodyPr/>
                  <a:lstStyle/>
                  <a:p>
                    <a:r>
                      <a:rPr lang="fr-FR" sz="1658" b="1" i="0" u="none" strike="noStrike" baseline="0" dirty="0">
                        <a:solidFill>
                          <a:srgbClr val="000000"/>
                        </a:solidFill>
                        <a:latin typeface="Arial"/>
                        <a:cs typeface="Arial"/>
                      </a:rPr>
                      <a:t>PLV3</a:t>
                    </a:r>
                    <a:r>
                      <a:rPr lang="fr-FR" sz="1658" b="0" i="0" u="none" strike="noStrike" baseline="0" dirty="0">
                        <a:solidFill>
                          <a:srgbClr val="000000"/>
                        </a:solidFill>
                        <a:latin typeface="Arial"/>
                        <a:cs typeface="Arial"/>
                      </a:rPr>
                      <a:t> </a:t>
                    </a:r>
                  </a:p>
                  <a:p>
                    <a:r>
                      <a:rPr lang="fr-FR" sz="1658" b="0" i="0" u="none" strike="noStrike" baseline="0" dirty="0">
                        <a:solidFill>
                          <a:srgbClr val="000000"/>
                        </a:solidFill>
                        <a:latin typeface="Arial"/>
                        <a:cs typeface="Arial"/>
                      </a:rPr>
                      <a:t>610 x 455</a:t>
                    </a:r>
                  </a:p>
                  <a:p>
                    <a:r>
                      <a:rPr lang="fr-FR" sz="1658" b="0" i="0" u="none" strike="noStrike" baseline="0" dirty="0" smtClean="0">
                        <a:solidFill>
                          <a:srgbClr val="000000"/>
                        </a:solidFill>
                        <a:latin typeface="Arial"/>
                        <a:cs typeface="Arial"/>
                      </a:rPr>
                      <a:t>6 </a:t>
                    </a:r>
                    <a:r>
                      <a:rPr lang="fr-FR" sz="1658" b="0" i="0" u="none" strike="noStrike" baseline="0" dirty="0" err="1" smtClean="0">
                        <a:solidFill>
                          <a:srgbClr val="000000"/>
                        </a:solidFill>
                        <a:latin typeface="Arial"/>
                        <a:cs typeface="Arial"/>
                      </a:rPr>
                      <a:t>units</a:t>
                    </a:r>
                    <a:endParaRPr lang="fr-FR" sz="1658" b="0" i="0" u="none" strike="noStrike" baseline="0" dirty="0">
                      <a:solidFill>
                        <a:srgbClr val="000000"/>
                      </a:solidFill>
                      <a:latin typeface="Arial"/>
                      <a:cs typeface="Arial"/>
                    </a:endParaRPr>
                  </a:p>
                </c:rich>
              </c:tx>
              <c:dLblPos val="bestFit"/>
            </c:dLbl>
            <c:dLbl>
              <c:idx val="2"/>
              <c:layout>
                <c:manualLayout>
                  <c:x val="6.72748248197029E-2"/>
                  <c:y val="-0.1934006382301994"/>
                </c:manualLayout>
              </c:layout>
              <c:tx>
                <c:rich>
                  <a:bodyPr/>
                  <a:lstStyle/>
                  <a:p>
                    <a:r>
                      <a:rPr lang="fr-FR" sz="1730" b="1" i="0" u="none" strike="noStrike" baseline="0" dirty="0">
                        <a:solidFill>
                          <a:srgbClr val="000000"/>
                        </a:solidFill>
                        <a:latin typeface="Arial"/>
                        <a:cs typeface="Arial"/>
                      </a:rPr>
                      <a:t>PLV3</a:t>
                    </a:r>
                    <a:r>
                      <a:rPr lang="fr-FR" sz="1730" b="0" i="0" u="none" strike="noStrike" baseline="0" dirty="0">
                        <a:solidFill>
                          <a:srgbClr val="000000"/>
                        </a:solidFill>
                        <a:latin typeface="Arial"/>
                        <a:cs typeface="Arial"/>
                      </a:rPr>
                      <a:t> </a:t>
                    </a:r>
                  </a:p>
                  <a:p>
                    <a:r>
                      <a:rPr lang="fr-FR" sz="1730" b="0" i="0" u="none" strike="noStrike" baseline="0" dirty="0">
                        <a:solidFill>
                          <a:srgbClr val="000000"/>
                        </a:solidFill>
                        <a:latin typeface="Arial"/>
                        <a:cs typeface="Arial"/>
                      </a:rPr>
                      <a:t> 620 x 576</a:t>
                    </a:r>
                  </a:p>
                  <a:p>
                    <a:r>
                      <a:rPr lang="fr-FR" sz="1730" b="0" i="0" u="none" strike="noStrike" baseline="0" dirty="0" smtClean="0">
                        <a:solidFill>
                          <a:srgbClr val="000000"/>
                        </a:solidFill>
                        <a:latin typeface="Arial"/>
                        <a:cs typeface="Arial"/>
                      </a:rPr>
                      <a:t>4 </a:t>
                    </a:r>
                    <a:r>
                      <a:rPr lang="fr-FR" sz="1730" b="0" i="0" u="none" strike="noStrike" baseline="0" dirty="0" err="1" smtClean="0">
                        <a:solidFill>
                          <a:srgbClr val="000000"/>
                        </a:solidFill>
                        <a:latin typeface="Arial"/>
                        <a:cs typeface="Arial"/>
                      </a:rPr>
                      <a:t>units</a:t>
                    </a:r>
                    <a:endParaRPr lang="fr-FR" sz="1730" b="0" i="0" u="none" strike="noStrike" baseline="0" dirty="0">
                      <a:solidFill>
                        <a:srgbClr val="000000"/>
                      </a:solidFill>
                      <a:latin typeface="Arial"/>
                      <a:cs typeface="Arial"/>
                    </a:endParaRPr>
                  </a:p>
                </c:rich>
              </c:tx>
              <c:dLblPos val="bestFit"/>
            </c:dLbl>
            <c:spPr>
              <a:noFill/>
              <a:ln w="3052">
                <a:solidFill>
                  <a:srgbClr val="000000"/>
                </a:solidFill>
                <a:prstDash val="solid"/>
              </a:ln>
            </c:spPr>
            <c:txPr>
              <a:bodyPr/>
              <a:lstStyle/>
              <a:p>
                <a:pPr>
                  <a:defRPr sz="817" b="0" i="0" u="none" strike="noStrike" baseline="0">
                    <a:solidFill>
                      <a:srgbClr val="000000"/>
                    </a:solidFill>
                    <a:latin typeface="Arial"/>
                    <a:ea typeface="Arial"/>
                    <a:cs typeface="Arial"/>
                  </a:defRPr>
                </a:pPr>
                <a:endParaRPr lang="fr-FR"/>
              </a:p>
            </c:txPr>
            <c:dLblPos val="outEnd"/>
            <c:showSerName val="1"/>
            <c:showLeaderLines val="1"/>
          </c:dLbls>
          <c:cat>
            <c:multiLvlStrRef>
              <c:f>Feuil2!$B$8:$C$10</c:f>
              <c:multiLvlStrCache>
                <c:ptCount val="3"/>
                <c:lvl>
                  <c:pt idx="0">
                    <c:v>12.3 dm²</c:v>
                  </c:pt>
                  <c:pt idx="1">
                    <c:v>28.5 dm²</c:v>
                  </c:pt>
                  <c:pt idx="2">
                    <c:v>36 dm²</c:v>
                  </c:pt>
                </c:lvl>
                <c:lvl>
                  <c:pt idx="0">
                    <c:v>TF10</c:v>
                  </c:pt>
                  <c:pt idx="1">
                    <c:v>PLV3</c:v>
                  </c:pt>
                  <c:pt idx="2">
                    <c:v>PLV3</c:v>
                  </c:pt>
                </c:lvl>
              </c:multiLvlStrCache>
            </c:multiLvlStrRef>
          </c:cat>
          <c:val>
            <c:numRef>
              <c:f>Feuil2!$D$8:$D$10</c:f>
              <c:numCache>
                <c:formatCode>General</c:formatCode>
                <c:ptCount val="3"/>
                <c:pt idx="0">
                  <c:v>2</c:v>
                </c:pt>
                <c:pt idx="1">
                  <c:v>6</c:v>
                </c:pt>
                <c:pt idx="2">
                  <c:v>4</c:v>
                </c:pt>
              </c:numCache>
            </c:numRef>
          </c:val>
        </c:ser>
      </c:pie3DChart>
      <c:spPr>
        <a:noFill/>
        <a:ln w="24413">
          <a:noFill/>
        </a:ln>
      </c:spPr>
    </c:plotArea>
    <c:plotVisOnly val="1"/>
    <c:dispBlanksAs val="zero"/>
  </c:chart>
  <c:spPr>
    <a:solidFill>
      <a:srgbClr val="FFFFFF"/>
    </a:solidFill>
    <a:ln>
      <a:noFill/>
    </a:ln>
    <a:effectLst>
      <a:outerShdw dist="35921" dir="2700000" algn="br">
        <a:srgbClr val="000000"/>
      </a:outerShdw>
    </a:effectLst>
  </c:spPr>
  <c:txPr>
    <a:bodyPr/>
    <a:lstStyle/>
    <a:p>
      <a:pPr>
        <a:defRPr sz="817" b="0" i="0" u="none" strike="noStrike" baseline="0">
          <a:solidFill>
            <a:srgbClr val="000000"/>
          </a:solidFill>
          <a:latin typeface="Arial"/>
          <a:ea typeface="Arial"/>
          <a:cs typeface="Arial"/>
        </a:defRPr>
      </a:pPr>
      <a:endParaRPr lang="fr-FR"/>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F5530C5C-5D9B-4760-AC25-00801FFC45D0}" type="datetimeFigureOut">
              <a:rPr lang="fr-FR" smtClean="0"/>
              <a:pPr/>
              <a:t>27/04/2012</a:t>
            </a:fld>
            <a:endParaRPr lang="fr-FR"/>
          </a:p>
        </p:txBody>
      </p:sp>
      <p:sp>
        <p:nvSpPr>
          <p:cNvPr id="4" name="Espace réservé du pied de page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B9993022-FA15-493C-AD4A-A4150F59FAAF}" type="slidenum">
              <a:rPr lang="fr-FR" smtClean="0"/>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0"/>
            <a:ext cx="3076703" cy="511980"/>
          </a:xfrm>
          <a:prstGeom prst="rect">
            <a:avLst/>
          </a:prstGeom>
        </p:spPr>
        <p:txBody>
          <a:bodyPr vert="horz" lIns="96503" tIns="48251" rIns="96503" bIns="48251" rtlCol="0"/>
          <a:lstStyle>
            <a:lvl1pPr algn="l" fontAlgn="auto">
              <a:spcBef>
                <a:spcPts val="0"/>
              </a:spcBef>
              <a:spcAft>
                <a:spcPts val="0"/>
              </a:spcAft>
              <a:defRPr sz="1300" dirty="0">
                <a:latin typeface="+mn-lt"/>
                <a:cs typeface="+mn-cs"/>
              </a:defRPr>
            </a:lvl1pPr>
          </a:lstStyle>
          <a:p>
            <a:pPr>
              <a:defRPr/>
            </a:pPr>
            <a:endParaRPr lang="fr-FR"/>
          </a:p>
        </p:txBody>
      </p:sp>
      <p:sp>
        <p:nvSpPr>
          <p:cNvPr id="3" name="Espace réservé de la date 2"/>
          <p:cNvSpPr>
            <a:spLocks noGrp="1"/>
          </p:cNvSpPr>
          <p:nvPr>
            <p:ph type="dt" idx="1"/>
          </p:nvPr>
        </p:nvSpPr>
        <p:spPr>
          <a:xfrm>
            <a:off x="4020904" y="0"/>
            <a:ext cx="3076703" cy="511980"/>
          </a:xfrm>
          <a:prstGeom prst="rect">
            <a:avLst/>
          </a:prstGeom>
        </p:spPr>
        <p:txBody>
          <a:bodyPr vert="horz" lIns="96503" tIns="48251" rIns="96503" bIns="48251" rtlCol="0"/>
          <a:lstStyle>
            <a:lvl1pPr algn="r" fontAlgn="auto">
              <a:spcBef>
                <a:spcPts val="0"/>
              </a:spcBef>
              <a:spcAft>
                <a:spcPts val="0"/>
              </a:spcAft>
              <a:defRPr sz="1300">
                <a:latin typeface="+mn-lt"/>
                <a:cs typeface="+mn-cs"/>
              </a:defRPr>
            </a:lvl1pPr>
          </a:lstStyle>
          <a:p>
            <a:pPr>
              <a:defRPr/>
            </a:pPr>
            <a:fld id="{6C24495C-148B-4ECE-94CD-5F8F4EC04A6C}" type="datetimeFigureOut">
              <a:rPr lang="fr-FR"/>
              <a:pPr>
                <a:defRPr/>
              </a:pPr>
              <a:t>27/04/2012</a:t>
            </a:fld>
            <a:endParaRPr lang="fr-FR" dirty="0"/>
          </a:p>
        </p:txBody>
      </p:sp>
      <p:sp>
        <p:nvSpPr>
          <p:cNvPr id="4" name="Espace réservé de l'image des diapositives 3"/>
          <p:cNvSpPr>
            <a:spLocks noGrp="1" noRot="1" noChangeAspect="1"/>
          </p:cNvSpPr>
          <p:nvPr>
            <p:ph type="sldImg" idx="2"/>
          </p:nvPr>
        </p:nvSpPr>
        <p:spPr>
          <a:xfrm>
            <a:off x="989013" y="765175"/>
            <a:ext cx="5121275" cy="3840163"/>
          </a:xfrm>
          <a:prstGeom prst="rect">
            <a:avLst/>
          </a:prstGeom>
          <a:noFill/>
          <a:ln w="12700">
            <a:solidFill>
              <a:prstClr val="black"/>
            </a:solidFill>
          </a:ln>
        </p:spPr>
        <p:txBody>
          <a:bodyPr vert="horz" lIns="96503" tIns="48251" rIns="96503" bIns="48251" rtlCol="0" anchor="ctr"/>
          <a:lstStyle/>
          <a:p>
            <a:pPr lvl="0"/>
            <a:endParaRPr lang="fr-FR" noProof="0" dirty="0" smtClean="0"/>
          </a:p>
        </p:txBody>
      </p:sp>
      <p:sp>
        <p:nvSpPr>
          <p:cNvPr id="5" name="Espace réservé des commentaires 4"/>
          <p:cNvSpPr>
            <a:spLocks noGrp="1"/>
          </p:cNvSpPr>
          <p:nvPr>
            <p:ph type="body" sz="quarter" idx="3"/>
          </p:nvPr>
        </p:nvSpPr>
        <p:spPr>
          <a:xfrm>
            <a:off x="710271" y="4860486"/>
            <a:ext cx="5678762" cy="4607820"/>
          </a:xfrm>
          <a:prstGeom prst="rect">
            <a:avLst/>
          </a:prstGeom>
        </p:spPr>
        <p:txBody>
          <a:bodyPr vert="horz" lIns="96503" tIns="48251" rIns="96503" bIns="48251"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2" y="9720971"/>
            <a:ext cx="3076703" cy="511980"/>
          </a:xfrm>
          <a:prstGeom prst="rect">
            <a:avLst/>
          </a:prstGeom>
        </p:spPr>
        <p:txBody>
          <a:bodyPr vert="horz" lIns="96503" tIns="48251" rIns="96503" bIns="48251" rtlCol="0" anchor="b"/>
          <a:lstStyle>
            <a:lvl1pPr algn="l" fontAlgn="auto">
              <a:spcBef>
                <a:spcPts val="0"/>
              </a:spcBef>
              <a:spcAft>
                <a:spcPts val="0"/>
              </a:spcAft>
              <a:defRPr sz="1300" dirty="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4020904" y="9720971"/>
            <a:ext cx="3076703" cy="511980"/>
          </a:xfrm>
          <a:prstGeom prst="rect">
            <a:avLst/>
          </a:prstGeom>
        </p:spPr>
        <p:txBody>
          <a:bodyPr vert="horz" lIns="96503" tIns="48251" rIns="96503" bIns="48251" rtlCol="0" anchor="b"/>
          <a:lstStyle>
            <a:lvl1pPr algn="r" fontAlgn="auto">
              <a:spcBef>
                <a:spcPts val="0"/>
              </a:spcBef>
              <a:spcAft>
                <a:spcPts val="0"/>
              </a:spcAft>
              <a:defRPr sz="1300">
                <a:latin typeface="+mn-lt"/>
                <a:cs typeface="+mn-cs"/>
              </a:defRPr>
            </a:lvl1pPr>
          </a:lstStyle>
          <a:p>
            <a:pPr>
              <a:defRPr/>
            </a:pPr>
            <a:fld id="{AFCF76BA-938F-4E9E-87DE-70C6823DD2CC}" type="slidenum">
              <a:rPr lang="fr-FR"/>
              <a:pPr>
                <a:defRPr/>
              </a:pPr>
              <a:t>‹N°›</a:t>
            </a:fld>
            <a:endParaRPr lang="fr-FR" dirty="0"/>
          </a:p>
        </p:txBody>
      </p:sp>
    </p:spTree>
    <p:extLst>
      <p:ext uri="{BB962C8B-B14F-4D97-AF65-F5344CB8AC3E}">
        <p14:creationId xmlns:p14="http://schemas.microsoft.com/office/powerpoint/2010/main" xmlns="" val="9999435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AFCF76BA-938F-4E9E-87DE-70C6823DD2CC}" type="slidenum">
              <a:rPr lang="fr-FR" smtClean="0"/>
              <a:pPr>
                <a:defRPr/>
              </a:pPr>
              <a:t>1</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p:nvPr>
        </p:nvSpPr>
        <p:spPr>
          <a:noFill/>
        </p:spPr>
        <p:txBody>
          <a:bodyPr/>
          <a:lstStyle>
            <a:lvl1pPr eaLnBrk="0" hangingPunct="0">
              <a:tabLst>
                <a:tab pos="784128" algn="l"/>
                <a:tab pos="1568257" algn="l"/>
                <a:tab pos="2352385" algn="l"/>
                <a:tab pos="3136514" algn="l"/>
              </a:tabLst>
              <a:defRPr>
                <a:solidFill>
                  <a:schemeClr val="bg1"/>
                </a:solidFill>
                <a:latin typeface="Calibri" pitchFamily="34" charset="0"/>
                <a:ea typeface="SimSun" charset="-122"/>
              </a:defRPr>
            </a:lvl1pPr>
            <a:lvl2pPr eaLnBrk="0" hangingPunct="0">
              <a:tabLst>
                <a:tab pos="784128" algn="l"/>
                <a:tab pos="1568257" algn="l"/>
                <a:tab pos="2352385" algn="l"/>
                <a:tab pos="3136514" algn="l"/>
              </a:tabLst>
              <a:defRPr>
                <a:solidFill>
                  <a:schemeClr val="bg1"/>
                </a:solidFill>
                <a:latin typeface="Calibri" pitchFamily="34" charset="0"/>
                <a:ea typeface="SimSun" charset="-122"/>
              </a:defRPr>
            </a:lvl2pPr>
            <a:lvl3pPr eaLnBrk="0" hangingPunct="0">
              <a:tabLst>
                <a:tab pos="784128" algn="l"/>
                <a:tab pos="1568257" algn="l"/>
                <a:tab pos="2352385" algn="l"/>
                <a:tab pos="3136514" algn="l"/>
              </a:tabLst>
              <a:defRPr>
                <a:solidFill>
                  <a:schemeClr val="bg1"/>
                </a:solidFill>
                <a:latin typeface="Calibri" pitchFamily="34" charset="0"/>
                <a:ea typeface="SimSun" charset="-122"/>
              </a:defRPr>
            </a:lvl3pPr>
            <a:lvl4pPr eaLnBrk="0" hangingPunct="0">
              <a:tabLst>
                <a:tab pos="784128" algn="l"/>
                <a:tab pos="1568257" algn="l"/>
                <a:tab pos="2352385" algn="l"/>
                <a:tab pos="3136514" algn="l"/>
              </a:tabLst>
              <a:defRPr>
                <a:solidFill>
                  <a:schemeClr val="bg1"/>
                </a:solidFill>
                <a:latin typeface="Calibri" pitchFamily="34" charset="0"/>
                <a:ea typeface="SimSun" charset="-122"/>
              </a:defRPr>
            </a:lvl4pPr>
            <a:lvl5pPr eaLnBrk="0" hangingPunct="0">
              <a:tabLst>
                <a:tab pos="784128" algn="l"/>
                <a:tab pos="1568257" algn="l"/>
                <a:tab pos="2352385" algn="l"/>
                <a:tab pos="3136514" algn="l"/>
              </a:tabLst>
              <a:defRPr>
                <a:solidFill>
                  <a:schemeClr val="bg1"/>
                </a:solidFill>
                <a:latin typeface="Calibri" pitchFamily="34" charset="0"/>
                <a:ea typeface="SimSun" charset="-122"/>
              </a:defRPr>
            </a:lvl5pPr>
            <a:lvl6pPr marL="2723815" indent="-247620" defTabSz="486642" eaLnBrk="0" fontAlgn="base" hangingPunct="0">
              <a:spcBef>
                <a:spcPct val="0"/>
              </a:spcBef>
              <a:spcAft>
                <a:spcPct val="0"/>
              </a:spcAft>
              <a:buClr>
                <a:srgbClr val="000000"/>
              </a:buClr>
              <a:buSzPct val="100000"/>
              <a:buFont typeface="Times New Roman" pitchFamily="18" charset="0"/>
              <a:tabLst>
                <a:tab pos="784128" algn="l"/>
                <a:tab pos="1568257" algn="l"/>
                <a:tab pos="2352385" algn="l"/>
                <a:tab pos="3136514" algn="l"/>
              </a:tabLst>
              <a:defRPr>
                <a:solidFill>
                  <a:schemeClr val="bg1"/>
                </a:solidFill>
                <a:latin typeface="Calibri" pitchFamily="34" charset="0"/>
                <a:ea typeface="SimSun" charset="-122"/>
              </a:defRPr>
            </a:lvl6pPr>
            <a:lvl7pPr marL="3219054" indent="-247620" defTabSz="486642" eaLnBrk="0" fontAlgn="base" hangingPunct="0">
              <a:spcBef>
                <a:spcPct val="0"/>
              </a:spcBef>
              <a:spcAft>
                <a:spcPct val="0"/>
              </a:spcAft>
              <a:buClr>
                <a:srgbClr val="000000"/>
              </a:buClr>
              <a:buSzPct val="100000"/>
              <a:buFont typeface="Times New Roman" pitchFamily="18" charset="0"/>
              <a:tabLst>
                <a:tab pos="784128" algn="l"/>
                <a:tab pos="1568257" algn="l"/>
                <a:tab pos="2352385" algn="l"/>
                <a:tab pos="3136514" algn="l"/>
              </a:tabLst>
              <a:defRPr>
                <a:solidFill>
                  <a:schemeClr val="bg1"/>
                </a:solidFill>
                <a:latin typeface="Calibri" pitchFamily="34" charset="0"/>
                <a:ea typeface="SimSun" charset="-122"/>
              </a:defRPr>
            </a:lvl7pPr>
            <a:lvl8pPr marL="3714293" indent="-247620" defTabSz="486642" eaLnBrk="0" fontAlgn="base" hangingPunct="0">
              <a:spcBef>
                <a:spcPct val="0"/>
              </a:spcBef>
              <a:spcAft>
                <a:spcPct val="0"/>
              </a:spcAft>
              <a:buClr>
                <a:srgbClr val="000000"/>
              </a:buClr>
              <a:buSzPct val="100000"/>
              <a:buFont typeface="Times New Roman" pitchFamily="18" charset="0"/>
              <a:tabLst>
                <a:tab pos="784128" algn="l"/>
                <a:tab pos="1568257" algn="l"/>
                <a:tab pos="2352385" algn="l"/>
                <a:tab pos="3136514" algn="l"/>
              </a:tabLst>
              <a:defRPr>
                <a:solidFill>
                  <a:schemeClr val="bg1"/>
                </a:solidFill>
                <a:latin typeface="Calibri" pitchFamily="34" charset="0"/>
                <a:ea typeface="SimSun" charset="-122"/>
              </a:defRPr>
            </a:lvl8pPr>
            <a:lvl9pPr marL="4209532" indent="-247620" defTabSz="486642" eaLnBrk="0" fontAlgn="base" hangingPunct="0">
              <a:spcBef>
                <a:spcPct val="0"/>
              </a:spcBef>
              <a:spcAft>
                <a:spcPct val="0"/>
              </a:spcAft>
              <a:buClr>
                <a:srgbClr val="000000"/>
              </a:buClr>
              <a:buSzPct val="100000"/>
              <a:buFont typeface="Times New Roman" pitchFamily="18" charset="0"/>
              <a:tabLst>
                <a:tab pos="784128" algn="l"/>
                <a:tab pos="1568257" algn="l"/>
                <a:tab pos="2352385" algn="l"/>
                <a:tab pos="3136514" algn="l"/>
              </a:tabLst>
              <a:defRPr>
                <a:solidFill>
                  <a:schemeClr val="bg1"/>
                </a:solidFill>
                <a:latin typeface="Calibri" pitchFamily="34" charset="0"/>
                <a:ea typeface="SimSun" charset="-122"/>
              </a:defRPr>
            </a:lvl9pPr>
          </a:lstStyle>
          <a:p>
            <a:pPr eaLnBrk="1" hangingPunct="1"/>
            <a:fld id="{AB177038-983D-4E5D-9206-BAEC8BDE419F}" type="slidenum">
              <a:rPr lang="fr-FR" smtClean="0">
                <a:solidFill>
                  <a:srgbClr val="000000"/>
                </a:solidFill>
                <a:latin typeface="Times New Roman" pitchFamily="18" charset="0"/>
              </a:rPr>
              <a:pPr eaLnBrk="1" hangingPunct="1"/>
              <a:t>16</a:t>
            </a:fld>
            <a:endParaRPr lang="fr-FR" smtClean="0">
              <a:solidFill>
                <a:srgbClr val="000000"/>
              </a:solidFill>
              <a:latin typeface="Times New Roman" pitchFamily="18" charset="0"/>
            </a:endParaRPr>
          </a:p>
        </p:txBody>
      </p:sp>
      <p:sp>
        <p:nvSpPr>
          <p:cNvPr id="60419" name="Rectangle 1"/>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60420" name="Rectangle 2"/>
          <p:cNvSpPr>
            <a:spLocks noGrp="1" noChangeArrowheads="1"/>
          </p:cNvSpPr>
          <p:nvPr>
            <p:ph type="body" idx="1"/>
          </p:nvPr>
        </p:nvSpPr>
        <p:spPr>
          <a:xfrm>
            <a:off x="709930" y="4861441"/>
            <a:ext cx="5679440" cy="4605576"/>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A9ECF3F3-50F6-4458-8D58-367EB305BBDF}" type="slidenum">
              <a:rPr lang="fr-FR" smtClean="0"/>
              <a:pPr/>
              <a:t>21</a:t>
            </a:fld>
            <a:endParaRPr lang="fr-FR"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pl-PL"/>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pl-PL"/>
          </a:p>
        </p:txBody>
      </p:sp>
      <p:sp>
        <p:nvSpPr>
          <p:cNvPr id="4" name="Espace réservé de la date 3"/>
          <p:cNvSpPr>
            <a:spLocks noGrp="1"/>
          </p:cNvSpPr>
          <p:nvPr>
            <p:ph type="dt" sz="half" idx="10"/>
          </p:nvPr>
        </p:nvSpPr>
        <p:spPr>
          <a:xfrm>
            <a:off x="467544" y="5589240"/>
            <a:ext cx="2133600" cy="365125"/>
          </a:xfrm>
          <a:prstGeom prst="rect">
            <a:avLst/>
          </a:prstGeom>
        </p:spPr>
        <p:txBody>
          <a:bodyPr/>
          <a:lstStyle/>
          <a:p>
            <a:fld id="{0B5F54F9-15CA-49F2-845F-CE01EC293740}" type="datetimeFigureOut">
              <a:rPr lang="pl-PL" smtClean="0"/>
              <a:pPr/>
              <a:t>2012-04-27</a:t>
            </a:fld>
            <a:endParaRPr lang="pl-PL" dirty="0"/>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pl-PL"/>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1E9BA68-633B-4595-985E-1457BE070EB1}" type="slidenum">
              <a:rPr lang="pl-PL" smtClean="0"/>
              <a:pPr/>
              <a:t>‹N°›</a:t>
            </a:fld>
            <a:endParaRPr lang="pl-PL"/>
          </a:p>
        </p:txBody>
      </p:sp>
    </p:spTree>
    <p:extLst>
      <p:ext uri="{BB962C8B-B14F-4D97-AF65-F5344CB8AC3E}">
        <p14:creationId xmlns:p14="http://schemas.microsoft.com/office/powerpoint/2010/main" xmlns="" val="480043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5D2DFEF-1F36-44B2-A243-AF09BC31E819}" type="datetimeFigureOut">
              <a:rPr lang="fr-FR" smtClean="0"/>
              <a:pPr/>
              <a:t>27/04/2012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7621F1E-68AE-4BE9-98B6-E81427F33A3D}" type="slidenum">
              <a:rPr lang="fr-FR" smtClean="0"/>
              <a:pPr/>
              <a:t>‹N°›</a:t>
            </a:fld>
            <a:endParaRPr lang="fr-FR"/>
          </a:p>
        </p:txBody>
      </p:sp>
    </p:spTree>
    <p:extLst>
      <p:ext uri="{BB962C8B-B14F-4D97-AF65-F5344CB8AC3E}">
        <p14:creationId xmlns:p14="http://schemas.microsoft.com/office/powerpoint/2010/main" xmlns="" val="29957192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8C9BD6F-B4D9-401F-BC17-50B093D81749}"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9F4EFF-727C-485B-8962-ABECF9DF0043}" type="slidenum">
              <a:rPr lang="fr-FR" smtClean="0"/>
              <a:pPr/>
              <a:t>‹N°›</a:t>
            </a:fld>
            <a:endParaRPr lang="fr-FR"/>
          </a:p>
        </p:txBody>
      </p:sp>
    </p:spTree>
    <p:extLst>
      <p:ext uri="{BB962C8B-B14F-4D97-AF65-F5344CB8AC3E}">
        <p14:creationId xmlns:p14="http://schemas.microsoft.com/office/powerpoint/2010/main" xmlns="" val="1436324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8C9BD6F-B4D9-401F-BC17-50B093D81749}"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19F4EFF-727C-485B-8962-ABECF9DF0043}" type="slidenum">
              <a:rPr lang="fr-FR" smtClean="0"/>
              <a:pPr/>
              <a:t>‹N°›</a:t>
            </a:fld>
            <a:endParaRPr lang="fr-FR"/>
          </a:p>
        </p:txBody>
      </p:sp>
    </p:spTree>
    <p:extLst>
      <p:ext uri="{BB962C8B-B14F-4D97-AF65-F5344CB8AC3E}">
        <p14:creationId xmlns:p14="http://schemas.microsoft.com/office/powerpoint/2010/main" xmlns="" val="37304354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8C9BD6F-B4D9-401F-BC17-50B093D81749}" type="datetimeFigureOut">
              <a:rPr lang="fr-FR" smtClean="0"/>
              <a:pPr/>
              <a:t>27/04/2012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19F4EFF-727C-485B-8962-ABECF9DF0043}" type="slidenum">
              <a:rPr lang="fr-FR" smtClean="0"/>
              <a:pPr/>
              <a:t>‹N°›</a:t>
            </a:fld>
            <a:endParaRPr lang="fr-FR"/>
          </a:p>
        </p:txBody>
      </p:sp>
    </p:spTree>
    <p:extLst>
      <p:ext uri="{BB962C8B-B14F-4D97-AF65-F5344CB8AC3E}">
        <p14:creationId xmlns:p14="http://schemas.microsoft.com/office/powerpoint/2010/main" xmlns="" val="21939482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8C9BD6F-B4D9-401F-BC17-50B093D81749}" type="datetimeFigureOut">
              <a:rPr lang="fr-FR" smtClean="0"/>
              <a:pPr/>
              <a:t>27/04/2012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19F4EFF-727C-485B-8962-ABECF9DF0043}" type="slidenum">
              <a:rPr lang="fr-FR" smtClean="0"/>
              <a:pPr/>
              <a:t>‹N°›</a:t>
            </a:fld>
            <a:endParaRPr lang="fr-FR"/>
          </a:p>
        </p:txBody>
      </p:sp>
    </p:spTree>
    <p:extLst>
      <p:ext uri="{BB962C8B-B14F-4D97-AF65-F5344CB8AC3E}">
        <p14:creationId xmlns:p14="http://schemas.microsoft.com/office/powerpoint/2010/main" xmlns="" val="39101616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8C9BD6F-B4D9-401F-BC17-50B093D81749}" type="datetimeFigureOut">
              <a:rPr lang="fr-FR" smtClean="0"/>
              <a:pPr/>
              <a:t>27/04/2012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19F4EFF-727C-485B-8962-ABECF9DF0043}" type="slidenum">
              <a:rPr lang="fr-FR" smtClean="0"/>
              <a:pPr/>
              <a:t>‹N°›</a:t>
            </a:fld>
            <a:endParaRPr lang="fr-FR"/>
          </a:p>
        </p:txBody>
      </p:sp>
    </p:spTree>
    <p:extLst>
      <p:ext uri="{BB962C8B-B14F-4D97-AF65-F5344CB8AC3E}">
        <p14:creationId xmlns:p14="http://schemas.microsoft.com/office/powerpoint/2010/main" xmlns="" val="4487398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8C9BD6F-B4D9-401F-BC17-50B093D81749}"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19F4EFF-727C-485B-8962-ABECF9DF0043}" type="slidenum">
              <a:rPr lang="fr-FR" smtClean="0"/>
              <a:pPr/>
              <a:t>‹N°›</a:t>
            </a:fld>
            <a:endParaRPr lang="fr-FR"/>
          </a:p>
        </p:txBody>
      </p:sp>
    </p:spTree>
    <p:extLst>
      <p:ext uri="{BB962C8B-B14F-4D97-AF65-F5344CB8AC3E}">
        <p14:creationId xmlns:p14="http://schemas.microsoft.com/office/powerpoint/2010/main" xmlns="" val="11160616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8C9BD6F-B4D9-401F-BC17-50B093D81749}"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19F4EFF-727C-485B-8962-ABECF9DF0043}" type="slidenum">
              <a:rPr lang="fr-FR" smtClean="0"/>
              <a:pPr/>
              <a:t>‹N°›</a:t>
            </a:fld>
            <a:endParaRPr lang="fr-FR"/>
          </a:p>
        </p:txBody>
      </p:sp>
    </p:spTree>
    <p:extLst>
      <p:ext uri="{BB962C8B-B14F-4D97-AF65-F5344CB8AC3E}">
        <p14:creationId xmlns:p14="http://schemas.microsoft.com/office/powerpoint/2010/main" xmlns="" val="776610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8C9BD6F-B4D9-401F-BC17-50B093D81749}"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9F4EFF-727C-485B-8962-ABECF9DF0043}" type="slidenum">
              <a:rPr lang="fr-FR" smtClean="0"/>
              <a:pPr/>
              <a:t>‹N°›</a:t>
            </a:fld>
            <a:endParaRPr lang="fr-FR"/>
          </a:p>
        </p:txBody>
      </p:sp>
    </p:spTree>
    <p:extLst>
      <p:ext uri="{BB962C8B-B14F-4D97-AF65-F5344CB8AC3E}">
        <p14:creationId xmlns:p14="http://schemas.microsoft.com/office/powerpoint/2010/main" xmlns="" val="41207571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8C9BD6F-B4D9-401F-BC17-50B093D81749}"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9F4EFF-727C-485B-8962-ABECF9DF0043}" type="slidenum">
              <a:rPr lang="fr-FR" smtClean="0"/>
              <a:pPr/>
              <a:t>‹N°›</a:t>
            </a:fld>
            <a:endParaRPr lang="fr-FR"/>
          </a:p>
        </p:txBody>
      </p:sp>
    </p:spTree>
    <p:extLst>
      <p:ext uri="{BB962C8B-B14F-4D97-AF65-F5344CB8AC3E}">
        <p14:creationId xmlns:p14="http://schemas.microsoft.com/office/powerpoint/2010/main" xmlns="" val="10905053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298C4FAE-C7AA-4C36-B466-84EB6A08FC8D}"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A64E07-FB24-4151-AB05-5BFC2C14724A}" type="slidenum">
              <a:rPr lang="fr-FR" smtClean="0"/>
              <a:pPr/>
              <a:t>‹N°›</a:t>
            </a:fld>
            <a:endParaRPr lang="fr-FR"/>
          </a:p>
        </p:txBody>
      </p:sp>
    </p:spTree>
    <p:extLst>
      <p:ext uri="{BB962C8B-B14F-4D97-AF65-F5344CB8AC3E}">
        <p14:creationId xmlns:p14="http://schemas.microsoft.com/office/powerpoint/2010/main" xmlns="" val="2392578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5D2DFEF-1F36-44B2-A243-AF09BC31E819}" type="datetimeFigureOut">
              <a:rPr lang="fr-FR" smtClean="0"/>
              <a:pPr/>
              <a:t>27/04/2012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7621F1E-68AE-4BE9-98B6-E81427F33A3D}" type="slidenum">
              <a:rPr lang="fr-FR" smtClean="0"/>
              <a:pPr/>
              <a:t>‹N°›</a:t>
            </a:fld>
            <a:endParaRPr lang="fr-FR"/>
          </a:p>
        </p:txBody>
      </p:sp>
    </p:spTree>
    <p:extLst>
      <p:ext uri="{BB962C8B-B14F-4D97-AF65-F5344CB8AC3E}">
        <p14:creationId xmlns:p14="http://schemas.microsoft.com/office/powerpoint/2010/main" xmlns="" val="14125852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98C4FAE-C7AA-4C36-B466-84EB6A08FC8D}"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A64E07-FB24-4151-AB05-5BFC2C14724A}" type="slidenum">
              <a:rPr lang="fr-FR" smtClean="0"/>
              <a:pPr/>
              <a:t>‹N°›</a:t>
            </a:fld>
            <a:endParaRPr lang="fr-FR"/>
          </a:p>
        </p:txBody>
      </p:sp>
    </p:spTree>
    <p:extLst>
      <p:ext uri="{BB962C8B-B14F-4D97-AF65-F5344CB8AC3E}">
        <p14:creationId xmlns:p14="http://schemas.microsoft.com/office/powerpoint/2010/main" xmlns="" val="40170261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98C4FAE-C7AA-4C36-B466-84EB6A08FC8D}"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A64E07-FB24-4151-AB05-5BFC2C14724A}" type="slidenum">
              <a:rPr lang="fr-FR" smtClean="0"/>
              <a:pPr/>
              <a:t>‹N°›</a:t>
            </a:fld>
            <a:endParaRPr lang="fr-FR"/>
          </a:p>
        </p:txBody>
      </p:sp>
    </p:spTree>
    <p:extLst>
      <p:ext uri="{BB962C8B-B14F-4D97-AF65-F5344CB8AC3E}">
        <p14:creationId xmlns:p14="http://schemas.microsoft.com/office/powerpoint/2010/main" xmlns="" val="36737399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98C4FAE-C7AA-4C36-B466-84EB6A08FC8D}"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FA64E07-FB24-4151-AB05-5BFC2C14724A}" type="slidenum">
              <a:rPr lang="fr-FR" smtClean="0"/>
              <a:pPr/>
              <a:t>‹N°›</a:t>
            </a:fld>
            <a:endParaRPr lang="fr-FR"/>
          </a:p>
        </p:txBody>
      </p:sp>
    </p:spTree>
    <p:extLst>
      <p:ext uri="{BB962C8B-B14F-4D97-AF65-F5344CB8AC3E}">
        <p14:creationId xmlns:p14="http://schemas.microsoft.com/office/powerpoint/2010/main" xmlns="" val="34797694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98C4FAE-C7AA-4C36-B466-84EB6A08FC8D}" type="datetimeFigureOut">
              <a:rPr lang="fr-FR" smtClean="0"/>
              <a:pPr/>
              <a:t>27/04/2012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FA64E07-FB24-4151-AB05-5BFC2C14724A}" type="slidenum">
              <a:rPr lang="fr-FR" smtClean="0"/>
              <a:pPr/>
              <a:t>‹N°›</a:t>
            </a:fld>
            <a:endParaRPr lang="fr-FR"/>
          </a:p>
        </p:txBody>
      </p:sp>
    </p:spTree>
    <p:extLst>
      <p:ext uri="{BB962C8B-B14F-4D97-AF65-F5344CB8AC3E}">
        <p14:creationId xmlns:p14="http://schemas.microsoft.com/office/powerpoint/2010/main" xmlns="" val="42854793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298C4FAE-C7AA-4C36-B466-84EB6A08FC8D}" type="datetimeFigureOut">
              <a:rPr lang="fr-FR" smtClean="0"/>
              <a:pPr/>
              <a:t>27/04/2012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FA64E07-FB24-4151-AB05-5BFC2C14724A}" type="slidenum">
              <a:rPr lang="fr-FR" smtClean="0"/>
              <a:pPr/>
              <a:t>‹N°›</a:t>
            </a:fld>
            <a:endParaRPr lang="fr-FR"/>
          </a:p>
        </p:txBody>
      </p:sp>
    </p:spTree>
    <p:extLst>
      <p:ext uri="{BB962C8B-B14F-4D97-AF65-F5344CB8AC3E}">
        <p14:creationId xmlns:p14="http://schemas.microsoft.com/office/powerpoint/2010/main" xmlns="" val="17382944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98C4FAE-C7AA-4C36-B466-84EB6A08FC8D}" type="datetimeFigureOut">
              <a:rPr lang="fr-FR" smtClean="0"/>
              <a:pPr/>
              <a:t>27/04/2012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FA64E07-FB24-4151-AB05-5BFC2C14724A}" type="slidenum">
              <a:rPr lang="fr-FR" smtClean="0"/>
              <a:pPr/>
              <a:t>‹N°›</a:t>
            </a:fld>
            <a:endParaRPr lang="fr-FR"/>
          </a:p>
        </p:txBody>
      </p:sp>
    </p:spTree>
    <p:extLst>
      <p:ext uri="{BB962C8B-B14F-4D97-AF65-F5344CB8AC3E}">
        <p14:creationId xmlns:p14="http://schemas.microsoft.com/office/powerpoint/2010/main" xmlns="" val="39165212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98C4FAE-C7AA-4C36-B466-84EB6A08FC8D}"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FA64E07-FB24-4151-AB05-5BFC2C14724A}" type="slidenum">
              <a:rPr lang="fr-FR" smtClean="0"/>
              <a:pPr/>
              <a:t>‹N°›</a:t>
            </a:fld>
            <a:endParaRPr lang="fr-FR"/>
          </a:p>
        </p:txBody>
      </p:sp>
    </p:spTree>
    <p:extLst>
      <p:ext uri="{BB962C8B-B14F-4D97-AF65-F5344CB8AC3E}">
        <p14:creationId xmlns:p14="http://schemas.microsoft.com/office/powerpoint/2010/main" xmlns="" val="38851271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98C4FAE-C7AA-4C36-B466-84EB6A08FC8D}"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FA64E07-FB24-4151-AB05-5BFC2C14724A}" type="slidenum">
              <a:rPr lang="fr-FR" smtClean="0"/>
              <a:pPr/>
              <a:t>‹N°›</a:t>
            </a:fld>
            <a:endParaRPr lang="fr-FR"/>
          </a:p>
        </p:txBody>
      </p:sp>
    </p:spTree>
    <p:extLst>
      <p:ext uri="{BB962C8B-B14F-4D97-AF65-F5344CB8AC3E}">
        <p14:creationId xmlns:p14="http://schemas.microsoft.com/office/powerpoint/2010/main" xmlns="" val="15147694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98C4FAE-C7AA-4C36-B466-84EB6A08FC8D}"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A64E07-FB24-4151-AB05-5BFC2C14724A}" type="slidenum">
              <a:rPr lang="fr-FR" smtClean="0"/>
              <a:pPr/>
              <a:t>‹N°›</a:t>
            </a:fld>
            <a:endParaRPr lang="fr-FR"/>
          </a:p>
        </p:txBody>
      </p:sp>
    </p:spTree>
    <p:extLst>
      <p:ext uri="{BB962C8B-B14F-4D97-AF65-F5344CB8AC3E}">
        <p14:creationId xmlns:p14="http://schemas.microsoft.com/office/powerpoint/2010/main" xmlns="" val="21799687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98C4FAE-C7AA-4C36-B466-84EB6A08FC8D}"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A64E07-FB24-4151-AB05-5BFC2C14724A}" type="slidenum">
              <a:rPr lang="fr-FR" smtClean="0"/>
              <a:pPr/>
              <a:t>‹N°›</a:t>
            </a:fld>
            <a:endParaRPr lang="fr-FR"/>
          </a:p>
        </p:txBody>
      </p:sp>
    </p:spTree>
    <p:extLst>
      <p:ext uri="{BB962C8B-B14F-4D97-AF65-F5344CB8AC3E}">
        <p14:creationId xmlns:p14="http://schemas.microsoft.com/office/powerpoint/2010/main" xmlns="" val="2670529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5D2DFEF-1F36-44B2-A243-AF09BC31E819}" type="datetimeFigureOut">
              <a:rPr lang="fr-FR" smtClean="0"/>
              <a:pPr/>
              <a:t>27/04/2012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7621F1E-68AE-4BE9-98B6-E81427F33A3D}" type="slidenum">
              <a:rPr lang="fr-FR" smtClean="0"/>
              <a:pPr/>
              <a:t>‹N°›</a:t>
            </a:fld>
            <a:endParaRPr lang="fr-FR"/>
          </a:p>
        </p:txBody>
      </p:sp>
    </p:spTree>
    <p:extLst>
      <p:ext uri="{BB962C8B-B14F-4D97-AF65-F5344CB8AC3E}">
        <p14:creationId xmlns:p14="http://schemas.microsoft.com/office/powerpoint/2010/main" xmlns="" val="22743403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pl-PL"/>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pl-PL"/>
          </a:p>
        </p:txBody>
      </p:sp>
      <p:sp>
        <p:nvSpPr>
          <p:cNvPr id="4" name="Espace réservé de la date 3"/>
          <p:cNvSpPr>
            <a:spLocks noGrp="1"/>
          </p:cNvSpPr>
          <p:nvPr>
            <p:ph type="dt" sz="half" idx="10"/>
          </p:nvPr>
        </p:nvSpPr>
        <p:spPr>
          <a:xfrm>
            <a:off x="467544" y="5589240"/>
            <a:ext cx="2133600" cy="365125"/>
          </a:xfrm>
          <a:prstGeom prst="rect">
            <a:avLst/>
          </a:prstGeom>
        </p:spPr>
        <p:txBody>
          <a:bodyPr/>
          <a:lstStyle/>
          <a:p>
            <a:fld id="{0B5F54F9-15CA-49F2-845F-CE01EC293740}" type="datetimeFigureOut">
              <a:rPr lang="pl-PL" smtClean="0">
                <a:solidFill>
                  <a:prstClr val="black"/>
                </a:solidFill>
              </a:rPr>
              <a:pPr/>
              <a:t>2012-04-27</a:t>
            </a:fld>
            <a:endParaRPr lang="pl-PL" dirty="0">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pl-PL">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1E9BA68-633B-4595-985E-1457BE070EB1}" type="slidenum">
              <a:rPr lang="pl-PL" smtClean="0">
                <a:solidFill>
                  <a:prstClr val="black"/>
                </a:solidFill>
              </a:rPr>
              <a:pPr/>
              <a:t>‹N°›</a:t>
            </a:fld>
            <a:endParaRPr lang="pl-PL">
              <a:solidFill>
                <a:prstClr val="black"/>
              </a:solidFill>
            </a:endParaRPr>
          </a:p>
        </p:txBody>
      </p:sp>
      <p:sp>
        <p:nvSpPr>
          <p:cNvPr id="7" name="ZoneTexte 6"/>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Tree>
    <p:extLst>
      <p:ext uri="{BB962C8B-B14F-4D97-AF65-F5344CB8AC3E}">
        <p14:creationId xmlns:p14="http://schemas.microsoft.com/office/powerpoint/2010/main" xmlns="" val="1602103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lvl1pPr>
              <a:defRPr sz="3600">
                <a:latin typeface="Agency FB" pitchFamily="34" charset="0"/>
              </a:defRPr>
            </a:lvl1pPr>
          </a:lstStyle>
          <a:p>
            <a:r>
              <a:rPr lang="fr-FR" dirty="0" smtClean="0"/>
              <a:t>Cliquez pour modifier le style du titre</a:t>
            </a:r>
            <a:endParaRPr lang="pl-PL" dirty="0"/>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pl-PL"/>
          </a:p>
        </p:txBody>
      </p:sp>
      <p:cxnSp>
        <p:nvCxnSpPr>
          <p:cNvPr id="5" name="Connecteur droit 4"/>
          <p:cNvCxnSpPr/>
          <p:nvPr userDrawn="1"/>
        </p:nvCxnSpPr>
        <p:spPr>
          <a:xfrm>
            <a:off x="0" y="6309320"/>
            <a:ext cx="9144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57662702"/>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903594" y="332268"/>
            <a:ext cx="6793550" cy="1152516"/>
          </a:xfrm>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80C20DE2-9A76-46BC-9CF4-F8C4110F2116}" type="datetimeFigureOut">
              <a:rPr lang="fr-FR">
                <a:solidFill>
                  <a:prstClr val="black"/>
                </a:solidFill>
              </a:rPr>
              <a:pPr>
                <a:defRPr/>
              </a:pPr>
              <a:t>27/04/2012</a:t>
            </a:fld>
            <a:endParaRPr lang="fr-FR" dirty="0">
              <a:solidFill>
                <a:prstClr val="black"/>
              </a:solidFill>
            </a:endParaRPr>
          </a:p>
        </p:txBody>
      </p:sp>
      <p:sp>
        <p:nvSpPr>
          <p:cNvPr id="4"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solidFill>
                <a:prstClr val="black"/>
              </a:solidFill>
            </a:endParaRPr>
          </a:p>
        </p:txBody>
      </p:sp>
      <p:sp>
        <p:nvSpPr>
          <p:cNvPr id="5"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49D1AC8-B5EC-4130-A223-868039C35714}" type="slidenum">
              <a:rPr lang="fr-FR">
                <a:solidFill>
                  <a:prstClr val="black"/>
                </a:solidFill>
              </a:rPr>
              <a:pPr>
                <a:defRPr/>
              </a:pPr>
              <a:t>‹N°›</a:t>
            </a:fld>
            <a:endParaRPr lang="fr-FR" dirty="0">
              <a:solidFill>
                <a:prstClr val="black"/>
              </a:solidFill>
            </a:endParaRPr>
          </a:p>
        </p:txBody>
      </p:sp>
    </p:spTree>
    <p:extLst>
      <p:ext uri="{BB962C8B-B14F-4D97-AF65-F5344CB8AC3E}">
        <p14:creationId xmlns:p14="http://schemas.microsoft.com/office/powerpoint/2010/main" xmlns="" val="18020302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D145EFB0-8B0C-4FF8-8218-195C9FF150FC}" type="datetimeFigureOut">
              <a:rPr lang="fr-FR">
                <a:solidFill>
                  <a:prstClr val="black"/>
                </a:solidFill>
              </a:rPr>
              <a:pPr>
                <a:defRPr/>
              </a:pPr>
              <a:t>27/04/2012</a:t>
            </a:fld>
            <a:endParaRPr lang="fr-FR" dirty="0">
              <a:solidFill>
                <a:prstClr val="black"/>
              </a:solidFill>
            </a:endParaRPr>
          </a:p>
        </p:txBody>
      </p:sp>
      <p:sp>
        <p:nvSpPr>
          <p:cNvPr id="3"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solidFill>
                <a:prstClr val="black"/>
              </a:solidFill>
            </a:endParaRPr>
          </a:p>
        </p:txBody>
      </p:sp>
      <p:sp>
        <p:nvSpPr>
          <p:cNvPr id="4"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F3FD80E-AED3-4A32-8A97-2018F6C8973E}" type="slidenum">
              <a:rPr lang="fr-FR">
                <a:solidFill>
                  <a:prstClr val="black"/>
                </a:solidFill>
              </a:rPr>
              <a:pPr>
                <a:defRPr/>
              </a:pPr>
              <a:t>‹N°›</a:t>
            </a:fld>
            <a:endParaRPr lang="fr-FR" dirty="0">
              <a:solidFill>
                <a:prstClr val="black"/>
              </a:solidFill>
            </a:endParaRPr>
          </a:p>
        </p:txBody>
      </p:sp>
      <p:pic>
        <p:nvPicPr>
          <p:cNvPr id="5" name="Picture 5"/>
          <p:cNvPicPr>
            <a:picLocks noChangeAspect="1" noChangeArrowheads="1"/>
          </p:cNvPicPr>
          <p:nvPr userDrawn="1"/>
        </p:nvPicPr>
        <p:blipFill>
          <a:blip r:embed="rId2" cstate="print">
            <a:extLst>
              <a:ext uri="{28A0092B-C50C-407E-A947-70E740481C1C}">
                <a14:useLocalDpi xmlns:a14="http://schemas.microsoft.com/office/drawing/2010/main" xmlns=""/>
              </a:ext>
            </a:extLst>
          </a:blip>
          <a:srcRect/>
          <a:stretch>
            <a:fillRect/>
          </a:stretch>
        </p:blipFill>
        <p:spPr bwMode="auto">
          <a:xfrm>
            <a:off x="106544" y="332656"/>
            <a:ext cx="1797050" cy="74691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3737896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4" name="Picture 6" descr="elvia pcb 2"/>
          <p:cNvPicPr>
            <a:picLocks noChangeAspect="1" noChangeArrowheads="1"/>
          </p:cNvPicPr>
          <p:nvPr userDrawn="1"/>
        </p:nvPicPr>
        <p:blipFill>
          <a:blip r:embed="rId2" cstate="print"/>
          <a:srcRect/>
          <a:stretch>
            <a:fillRect/>
          </a:stretch>
        </p:blipFill>
        <p:spPr bwMode="auto">
          <a:xfrm>
            <a:off x="323850" y="1844675"/>
            <a:ext cx="5543550" cy="4232275"/>
          </a:xfrm>
          <a:prstGeom prst="rect">
            <a:avLst/>
          </a:prstGeom>
          <a:noFill/>
          <a:ln w="22225" cap="rnd">
            <a:solidFill>
              <a:schemeClr val="tx1"/>
            </a:solidFill>
            <a:round/>
            <a:headEnd/>
            <a:tailEnd/>
          </a:ln>
        </p:spPr>
      </p:pic>
      <p:pic>
        <p:nvPicPr>
          <p:cNvPr id="5" name="Picture 7" descr="LogoElviagroupe"/>
          <p:cNvPicPr>
            <a:picLocks noChangeAspect="1" noChangeArrowheads="1"/>
          </p:cNvPicPr>
          <p:nvPr userDrawn="1"/>
        </p:nvPicPr>
        <p:blipFill>
          <a:blip r:embed="rId3" cstate="print"/>
          <a:srcRect/>
          <a:stretch>
            <a:fillRect/>
          </a:stretch>
        </p:blipFill>
        <p:spPr bwMode="auto">
          <a:xfrm>
            <a:off x="6300192" y="2420888"/>
            <a:ext cx="2285053" cy="1224136"/>
          </a:xfrm>
          <a:prstGeom prst="rect">
            <a:avLst/>
          </a:prstGeom>
          <a:noFill/>
          <a:ln w="9525">
            <a:noFill/>
            <a:miter lim="800000"/>
            <a:headEnd/>
            <a:tailEnd/>
          </a:ln>
          <a:effectLst>
            <a:innerShdw blurRad="63500" dist="50800" dir="18900000">
              <a:prstClr val="black">
                <a:alpha val="50000"/>
              </a:prstClr>
            </a:innerShdw>
          </a:effectLst>
        </p:spPr>
      </p:pic>
      <p:sp>
        <p:nvSpPr>
          <p:cNvPr id="6" name="ZoneTexte 5"/>
          <p:cNvSpPr txBox="1">
            <a:spLocks noChangeAspect="1"/>
          </p:cNvSpPr>
          <p:nvPr userDrawn="1"/>
        </p:nvSpPr>
        <p:spPr>
          <a:xfrm>
            <a:off x="468313" y="6453188"/>
            <a:ext cx="2049462" cy="225425"/>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a:solidFill>
                  <a:srgbClr val="69676D"/>
                </a:solidFill>
                <a:cs typeface="Arial" charset="0"/>
              </a:rPr>
              <a:t>Création : C. DECERF  Date :  2011, May 11st</a:t>
            </a:r>
          </a:p>
        </p:txBody>
      </p:sp>
      <p:grpSp>
        <p:nvGrpSpPr>
          <p:cNvPr id="7" name="Groupe 18"/>
          <p:cNvGrpSpPr>
            <a:grpSpLocks/>
          </p:cNvGrpSpPr>
          <p:nvPr userDrawn="1"/>
        </p:nvGrpSpPr>
        <p:grpSpPr bwMode="auto">
          <a:xfrm>
            <a:off x="323850" y="3213100"/>
            <a:ext cx="5443538" cy="3024188"/>
            <a:chOff x="280397" y="4085324"/>
            <a:chExt cx="7315939" cy="2535280"/>
          </a:xfrm>
        </p:grpSpPr>
        <p:sp>
          <p:nvSpPr>
            <p:cNvPr id="9" name="Espace réservé du pied de page 12"/>
            <p:cNvSpPr txBox="1">
              <a:spLocks/>
            </p:cNvSpPr>
            <p:nvPr userDrawn="1"/>
          </p:nvSpPr>
          <p:spPr>
            <a:xfrm rot="16200000">
              <a:off x="-831588" y="5197309"/>
              <a:ext cx="2439458" cy="215489"/>
            </a:xfrm>
            <a:prstGeom prst="rect">
              <a:avLst/>
            </a:prstGeom>
          </p:spPr>
          <p:txBody>
            <a:bodyPr anchor="ctr"/>
            <a:lstStyle/>
            <a:p>
              <a:pPr fontAlgn="auto">
                <a:spcBef>
                  <a:spcPts val="0"/>
                </a:spcBef>
                <a:spcAft>
                  <a:spcPts val="0"/>
                </a:spcAft>
                <a:defRPr/>
              </a:pPr>
              <a:r>
                <a:rPr lang="fr-FR" sz="600" b="1" dirty="0">
                  <a:solidFill>
                    <a:prstClr val="white">
                      <a:tint val="75000"/>
                    </a:prstClr>
                  </a:solidFill>
                  <a:latin typeface="Calibri" pitchFamily="34" charset="0"/>
                </a:rPr>
                <a:t>ELVIA PCB GROUP CONFIDENTIAL &amp; PROPRIETARY INFORMATION</a:t>
              </a:r>
            </a:p>
          </p:txBody>
        </p:sp>
        <p:sp>
          <p:nvSpPr>
            <p:cNvPr id="10" name="Espace réservé du pied de page 12"/>
            <p:cNvSpPr txBox="1">
              <a:spLocks/>
            </p:cNvSpPr>
            <p:nvPr userDrawn="1"/>
          </p:nvSpPr>
          <p:spPr>
            <a:xfrm>
              <a:off x="361472" y="6188076"/>
              <a:ext cx="7234864" cy="432528"/>
            </a:xfrm>
            <a:prstGeom prst="rect">
              <a:avLst/>
            </a:prstGeom>
          </p:spPr>
          <p:txBody>
            <a:bodyPr anchor="ctr"/>
            <a:lstStyle/>
            <a:p>
              <a:pPr algn="ctr" fontAlgn="auto">
                <a:spcBef>
                  <a:spcPts val="0"/>
                </a:spcBef>
                <a:spcAft>
                  <a:spcPts val="0"/>
                </a:spcAft>
                <a:defRPr/>
              </a:pPr>
              <a:r>
                <a:rPr lang="en-US" sz="600" dirty="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a:solidFill>
                    <a:prstClr val="white">
                      <a:tint val="75000"/>
                    </a:prstClr>
                  </a:solidFill>
                  <a:latin typeface="Calibri" pitchFamily="34" charset="0"/>
                </a:rPr>
                <a:t>opyright © Elvia Pcb Group</a:t>
              </a:r>
            </a:p>
          </p:txBody>
        </p:sp>
      </p:grpSp>
      <p:sp>
        <p:nvSpPr>
          <p:cNvPr id="8" name="Titre 7" descr="Titre principal "/>
          <p:cNvSpPr>
            <a:spLocks noGrp="1"/>
          </p:cNvSpPr>
          <p:nvPr>
            <p:ph type="ctrTitle"/>
          </p:nvPr>
        </p:nvSpPr>
        <p:spPr>
          <a:xfrm>
            <a:off x="323528" y="260648"/>
            <a:ext cx="8229600" cy="1224136"/>
          </a:xfrm>
        </p:spPr>
        <p:txBody>
          <a:bodyPr lIns="45720" tIns="0" rIns="45720" bIns="0" anchor="t">
            <a:scene3d>
              <a:camera prst="orthographicFront"/>
              <a:lightRig rig="soft" dir="t">
                <a:rot lat="0" lon="0" rev="17220000"/>
              </a:lightRig>
            </a:scene3d>
          </a:bodyPr>
          <a:lstStyle>
            <a:lvl1pPr algn="l">
              <a:defRPr sz="4800" b="1" cap="all" baseline="0">
                <a:ln w="6350">
                  <a:noFill/>
                </a:ln>
                <a:solidFill>
                  <a:schemeClr val="bg1"/>
                </a:solidFill>
                <a:effectLst>
                  <a:outerShdw blurRad="127000" dist="200000" dir="2700000" algn="tl" rotWithShape="0">
                    <a:srgbClr val="000000">
                      <a:alpha val="30000"/>
                    </a:srgbClr>
                  </a:outerShdw>
                </a:effectLst>
                <a:latin typeface="Calibri" pitchFamily="34" charset="0"/>
              </a:defRPr>
            </a:lvl1pPr>
          </a:lstStyle>
          <a:p>
            <a:r>
              <a:rPr lang="fr-FR" dirty="0" smtClean="0"/>
              <a:t>Cliquez pour modifier le style du titre</a:t>
            </a:r>
            <a:endParaRPr lang="en-US" dirty="0"/>
          </a:p>
        </p:txBody>
      </p:sp>
      <p:sp>
        <p:nvSpPr>
          <p:cNvPr id="13" name="Espace réservé du texte 12"/>
          <p:cNvSpPr>
            <a:spLocks noGrp="1"/>
          </p:cNvSpPr>
          <p:nvPr>
            <p:ph type="body" sz="quarter" idx="14"/>
          </p:nvPr>
        </p:nvSpPr>
        <p:spPr>
          <a:xfrm>
            <a:off x="6317444" y="1844824"/>
            <a:ext cx="2232248" cy="432048"/>
          </a:xfrm>
          <a:prstGeom prst="rect">
            <a:avLst/>
          </a:prstGeom>
          <a:ln w="25400"/>
        </p:spPr>
        <p:txBody>
          <a:bodyPr/>
          <a:lstStyle>
            <a:lvl1pPr algn="r">
              <a:buNone/>
              <a:defRPr b="1">
                <a:solidFill>
                  <a:schemeClr val="bg1">
                    <a:lumMod val="85000"/>
                    <a:lumOff val="15000"/>
                  </a:schemeClr>
                </a:solidFill>
                <a:latin typeface="Calibri" pitchFamily="34" charset="0"/>
              </a:defRPr>
            </a:lvl1pPr>
          </a:lstStyle>
          <a:p>
            <a:pPr lvl="0"/>
            <a:r>
              <a:rPr lang="fr-FR" smtClean="0"/>
              <a:t>Cliquez pour modifier les styles du texte du masque</a:t>
            </a:r>
          </a:p>
        </p:txBody>
      </p:sp>
      <p:sp>
        <p:nvSpPr>
          <p:cNvPr id="11" name="Espace réservé de la date 27"/>
          <p:cNvSpPr>
            <a:spLocks noGrp="1"/>
          </p:cNvSpPr>
          <p:nvPr>
            <p:ph type="dt" sz="half" idx="15"/>
          </p:nvPr>
        </p:nvSpPr>
        <p:spPr>
          <a:xfrm>
            <a:off x="457200" y="6416675"/>
            <a:ext cx="2133600" cy="365125"/>
          </a:xfrm>
          <a:prstGeom prst="rect">
            <a:avLst/>
          </a:prstGeom>
        </p:spPr>
        <p:txBody>
          <a:bodyPr/>
          <a:lstStyle>
            <a:lvl1pPr>
              <a:defRPr/>
            </a:lvl1pPr>
          </a:lstStyle>
          <a:p>
            <a:pPr>
              <a:defRPr/>
            </a:pPr>
            <a:fld id="{D6B86351-C098-4FB4-8038-C32DC65E631F}" type="datetime1">
              <a:rPr lang="fr-FR">
                <a:solidFill>
                  <a:prstClr val="white">
                    <a:shade val="50000"/>
                  </a:prstClr>
                </a:solidFill>
              </a:rPr>
              <a:pPr>
                <a:defRPr/>
              </a:pPr>
              <a:t>27/04/2012</a:t>
            </a:fld>
            <a:endParaRPr lang="fr-FR" dirty="0">
              <a:solidFill>
                <a:prstClr val="white">
                  <a:shade val="50000"/>
                </a:prstClr>
              </a:solidFill>
            </a:endParaRPr>
          </a:p>
        </p:txBody>
      </p:sp>
      <p:sp>
        <p:nvSpPr>
          <p:cNvPr id="12" name="Espace réservé du pied de page 16"/>
          <p:cNvSpPr>
            <a:spLocks noGrp="1"/>
          </p:cNvSpPr>
          <p:nvPr>
            <p:ph type="ftr" sz="quarter" idx="16"/>
          </p:nvPr>
        </p:nvSpPr>
        <p:spPr>
          <a:xfrm>
            <a:off x="3124200" y="6416675"/>
            <a:ext cx="2895600" cy="365125"/>
          </a:xfrm>
          <a:prstGeom prst="rect">
            <a:avLst/>
          </a:prstGeom>
        </p:spPr>
        <p:txBody>
          <a:bodyPr/>
          <a:lstStyle>
            <a:lvl1pPr>
              <a:defRPr dirty="0"/>
            </a:lvl1pPr>
          </a:lstStyle>
          <a:p>
            <a:pPr>
              <a:defRPr/>
            </a:pPr>
            <a:endParaRPr lang="fr-FR">
              <a:solidFill>
                <a:prstClr val="white">
                  <a:shade val="50000"/>
                </a:prstClr>
              </a:solidFill>
            </a:endParaRPr>
          </a:p>
        </p:txBody>
      </p:sp>
      <p:sp>
        <p:nvSpPr>
          <p:cNvPr id="14" name="Espace réservé du numéro de diapositive 28"/>
          <p:cNvSpPr>
            <a:spLocks noGrp="1"/>
          </p:cNvSpPr>
          <p:nvPr>
            <p:ph type="sldNum" sz="quarter" idx="17"/>
          </p:nvPr>
        </p:nvSpPr>
        <p:spPr>
          <a:xfrm>
            <a:off x="7924800" y="6416675"/>
            <a:ext cx="762000" cy="365125"/>
          </a:xfrm>
          <a:prstGeom prst="rect">
            <a:avLst/>
          </a:prstGeom>
        </p:spPr>
        <p:txBody>
          <a:bodyPr/>
          <a:lstStyle>
            <a:lvl1pPr>
              <a:defRPr/>
            </a:lvl1pPr>
          </a:lstStyle>
          <a:p>
            <a:pPr>
              <a:defRPr/>
            </a:pPr>
            <a:fld id="{BF83788F-C6D1-45EB-B234-885E4D660A0C}"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9389004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itre et contenu">
    <p:bg>
      <p:bgPr>
        <a:solidFill>
          <a:schemeClr val="tx1"/>
        </a:solidFill>
        <a:effectLst/>
      </p:bgPr>
    </p:bg>
    <p:spTree>
      <p:nvGrpSpPr>
        <p:cNvPr id="1" name=""/>
        <p:cNvGrpSpPr/>
        <p:nvPr/>
      </p:nvGrpSpPr>
      <p:grpSpPr>
        <a:xfrm>
          <a:off x="0" y="0"/>
          <a:ext cx="0" cy="0"/>
          <a:chOff x="0" y="0"/>
          <a:chExt cx="0" cy="0"/>
        </a:xfrm>
      </p:grpSpPr>
      <p:pic>
        <p:nvPicPr>
          <p:cNvPr id="4" name="Picture 7" descr="LogoElviagroupe">
            <a:hlinkClick r:id="" action="ppaction://noaction"/>
          </p:cNvPr>
          <p:cNvPicPr>
            <a:picLocks noChangeAspect="1" noChangeArrowheads="1"/>
          </p:cNvPicPr>
          <p:nvPr userDrawn="1"/>
        </p:nvPicPr>
        <p:blipFill>
          <a:blip r:embed="rId2" cstate="print"/>
          <a:srcRect/>
          <a:stretch>
            <a:fillRect/>
          </a:stretch>
        </p:blipFill>
        <p:spPr bwMode="auto">
          <a:xfrm>
            <a:off x="7668344" y="404664"/>
            <a:ext cx="920130" cy="492927"/>
          </a:xfrm>
          <a:prstGeom prst="rect">
            <a:avLst/>
          </a:prstGeom>
          <a:noFill/>
          <a:ln w="9525">
            <a:noFill/>
            <a:miter lim="800000"/>
            <a:headEnd/>
            <a:tailEnd/>
          </a:ln>
          <a:effectLst>
            <a:innerShdw blurRad="63500" dist="50800" dir="18900000">
              <a:prstClr val="black">
                <a:alpha val="50000"/>
              </a:prstClr>
            </a:innerShdw>
          </a:effectLst>
        </p:spPr>
      </p:pic>
      <p:sp>
        <p:nvSpPr>
          <p:cNvPr id="3" name="Espace réservé du contenu 2"/>
          <p:cNvSpPr>
            <a:spLocks noGrp="1"/>
          </p:cNvSpPr>
          <p:nvPr>
            <p:ph idx="1" hasCustomPrompt="1"/>
          </p:nvPr>
        </p:nvSpPr>
        <p:spPr>
          <a:xfrm>
            <a:off x="457200" y="1268760"/>
            <a:ext cx="8229600" cy="5040600"/>
          </a:xfrm>
          <a:prstGeom prst="rect">
            <a:avLst/>
          </a:prstGeom>
          <a:ln w="25400">
            <a:solidFill>
              <a:srgbClr val="C00000"/>
            </a:solidFill>
          </a:ln>
        </p:spPr>
        <p:txBody>
          <a:bodyPr/>
          <a:lstStyle>
            <a:lvl1pPr marL="136525" indent="0">
              <a:buClr>
                <a:schemeClr val="accent6">
                  <a:lumMod val="75000"/>
                </a:schemeClr>
              </a:buClr>
              <a:buFontTx/>
              <a:buNone/>
              <a:defRPr baseline="0">
                <a:solidFill>
                  <a:schemeClr val="bg1"/>
                </a:solidFill>
                <a:latin typeface="Calibri" pitchFamily="34" charset="0"/>
              </a:defRPr>
            </a:lvl1pPr>
            <a:lvl2pPr marL="585788" indent="0">
              <a:buClr>
                <a:schemeClr val="accent6">
                  <a:lumMod val="75000"/>
                </a:schemeClr>
              </a:buClr>
              <a:buFontTx/>
              <a:buNone/>
              <a:defRPr baseline="0">
                <a:solidFill>
                  <a:schemeClr val="bg1"/>
                </a:solidFill>
                <a:latin typeface="Calibri" pitchFamily="34" charset="0"/>
              </a:defRPr>
            </a:lvl2pPr>
            <a:lvl3pPr marL="904875" indent="0">
              <a:buClr>
                <a:schemeClr val="accent6">
                  <a:lumMod val="75000"/>
                </a:schemeClr>
              </a:buClr>
              <a:buFontTx/>
              <a:buNone/>
              <a:defRPr baseline="0">
                <a:solidFill>
                  <a:schemeClr val="bg1"/>
                </a:solidFill>
                <a:latin typeface="Calibri" pitchFamily="34" charset="0"/>
              </a:defRPr>
            </a:lvl3pPr>
            <a:lvl4pPr marL="1169987" indent="0">
              <a:buClr>
                <a:schemeClr val="accent6">
                  <a:lumMod val="75000"/>
                </a:schemeClr>
              </a:buClr>
              <a:buFontTx/>
              <a:buNone/>
              <a:defRPr baseline="0">
                <a:solidFill>
                  <a:schemeClr val="bg1"/>
                </a:solidFill>
                <a:latin typeface="Calibri" pitchFamily="34" charset="0"/>
              </a:defRPr>
            </a:lvl4pPr>
            <a:lvl5pPr marL="1362075" indent="0">
              <a:buClr>
                <a:schemeClr val="accent6">
                  <a:lumMod val="75000"/>
                </a:schemeClr>
              </a:buClr>
              <a:buFontTx/>
              <a:buNone/>
              <a:defRPr baseline="0">
                <a:solidFill>
                  <a:schemeClr val="bg1"/>
                </a:solidFill>
                <a:latin typeface="Calibri" pitchFamily="34" charset="0"/>
              </a:defRPr>
            </a:lvl5pPr>
          </a:lstStyle>
          <a:p>
            <a:pPr lvl="0"/>
            <a:r>
              <a:rPr lang="fr-FR" dirty="0" smtClean="0"/>
              <a:t>Calibri 22 / noir </a:t>
            </a:r>
          </a:p>
          <a:p>
            <a:pPr lvl="1"/>
            <a:r>
              <a:rPr lang="fr-FR" dirty="0" smtClean="0"/>
              <a:t>Calibri 20 /noir</a:t>
            </a:r>
          </a:p>
          <a:p>
            <a:pPr lvl="2"/>
            <a:r>
              <a:rPr lang="fr-FR" dirty="0" smtClean="0"/>
              <a:t>Calibri 18 / noir</a:t>
            </a:r>
          </a:p>
          <a:p>
            <a:pPr lvl="3"/>
            <a:r>
              <a:rPr lang="fr-FR" dirty="0" smtClean="0"/>
              <a:t>Calibri 16 / noir</a:t>
            </a:r>
          </a:p>
          <a:p>
            <a:pPr lvl="4"/>
            <a:r>
              <a:rPr lang="fr-FR" dirty="0" smtClean="0"/>
              <a:t>Calibri 14 / noir</a:t>
            </a:r>
            <a:endParaRPr lang="en-US" dirty="0"/>
          </a:p>
        </p:txBody>
      </p:sp>
      <p:sp>
        <p:nvSpPr>
          <p:cNvPr id="6" name="Espace réservé du pied de page 4"/>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fr-FR" dirty="0">
              <a:solidFill>
                <a:prstClr val="white"/>
              </a:solidFill>
            </a:endParaRPr>
          </a:p>
        </p:txBody>
      </p:sp>
      <p:grpSp>
        <p:nvGrpSpPr>
          <p:cNvPr id="10" name="Groupe 9"/>
          <p:cNvGrpSpPr/>
          <p:nvPr userDrawn="1"/>
        </p:nvGrpSpPr>
        <p:grpSpPr>
          <a:xfrm>
            <a:off x="280397" y="4085324"/>
            <a:ext cx="7315939" cy="2535280"/>
            <a:chOff x="280397" y="4085324"/>
            <a:chExt cx="7315939" cy="2535280"/>
          </a:xfrm>
        </p:grpSpPr>
        <p:sp>
          <p:nvSpPr>
            <p:cNvPr id="8" name="Espace réservé du pied de page 12"/>
            <p:cNvSpPr txBox="1">
              <a:spLocks/>
            </p:cNvSpPr>
            <p:nvPr userDrawn="1"/>
          </p:nvSpPr>
          <p:spPr>
            <a:xfrm rot="16200000">
              <a:off x="-831535" y="5197256"/>
              <a:ext cx="2439888" cy="216024"/>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prstClr val="white">
                      <a:tint val="75000"/>
                    </a:prstClr>
                  </a:solidFill>
                  <a:latin typeface="Calibri" pitchFamily="34" charset="0"/>
                </a:rPr>
                <a:t>ELVIA PCB GROUP CONFIDENTIAL &amp; PROPRIETARY INFORMATION</a:t>
              </a:r>
            </a:p>
          </p:txBody>
        </p:sp>
        <p:sp>
          <p:nvSpPr>
            <p:cNvPr id="9" name="Espace réservé du pied de page 12"/>
            <p:cNvSpPr txBox="1">
              <a:spLocks/>
            </p:cNvSpPr>
            <p:nvPr userDrawn="1"/>
          </p:nvSpPr>
          <p:spPr>
            <a:xfrm>
              <a:off x="360658" y="6188556"/>
              <a:ext cx="7235678" cy="432048"/>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white">
                      <a:tint val="75000"/>
                    </a:prstClr>
                  </a:solidFill>
                  <a:latin typeface="Calibri" pitchFamily="34" charset="0"/>
                </a:rPr>
                <a:t>opyright © Elvia Pcb Group</a:t>
              </a:r>
            </a:p>
          </p:txBody>
        </p:sp>
      </p:grpSp>
      <p:sp>
        <p:nvSpPr>
          <p:cNvPr id="7" name="Espace réservé du numéro de diapositive 5"/>
          <p:cNvSpPr>
            <a:spLocks noGrp="1"/>
          </p:cNvSpPr>
          <p:nvPr>
            <p:ph type="sldNum" sz="quarter" idx="12"/>
          </p:nvPr>
        </p:nvSpPr>
        <p:spPr>
          <a:xfrm>
            <a:off x="7956376" y="6381328"/>
            <a:ext cx="762000" cy="365125"/>
          </a:xfrm>
          <a:prstGeom prst="rect">
            <a:avLst/>
          </a:prstGeom>
          <a:ln w="19050">
            <a:noFill/>
          </a:ln>
        </p:spPr>
        <p:txBody>
          <a:bodyPr/>
          <a:lstStyle>
            <a:lvl1pPr>
              <a:defRPr>
                <a:solidFill>
                  <a:schemeClr val="bg1">
                    <a:lumMod val="85000"/>
                    <a:lumOff val="15000"/>
                  </a:schemeClr>
                </a:solidFill>
                <a:latin typeface="Calibri" pitchFamily="34" charset="0"/>
              </a:defRPr>
            </a:lvl1pPr>
          </a:lstStyle>
          <a:p>
            <a:pPr>
              <a:defRPr/>
            </a:pPr>
            <a:fld id="{647F3F15-6080-48EE-9AD3-CED3DAA3C5FA}" type="slidenum">
              <a:rPr lang="fr-FR" smtClean="0">
                <a:solidFill>
                  <a:prstClr val="black">
                    <a:lumMod val="85000"/>
                    <a:lumOff val="15000"/>
                  </a:prstClr>
                </a:solidFill>
              </a:rPr>
              <a:pPr>
                <a:defRPr/>
              </a:pPr>
              <a:t>‹N°›</a:t>
            </a:fld>
            <a:endParaRPr lang="fr-FR" dirty="0">
              <a:solidFill>
                <a:prstClr val="black">
                  <a:lumMod val="85000"/>
                  <a:lumOff val="15000"/>
                </a:prstClr>
              </a:solidFill>
            </a:endParaRPr>
          </a:p>
        </p:txBody>
      </p:sp>
      <p:sp>
        <p:nvSpPr>
          <p:cNvPr id="11" name="ZoneTexte 10"/>
          <p:cNvSpPr txBox="1">
            <a:spLocks noChangeAspect="1"/>
          </p:cNvSpPr>
          <p:nvPr userDrawn="1"/>
        </p:nvSpPr>
        <p:spPr>
          <a:xfrm>
            <a:off x="-2124744" y="5963906"/>
            <a:ext cx="2042102" cy="224650"/>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smtClean="0">
                <a:solidFill>
                  <a:srgbClr val="1F497D"/>
                </a:solidFill>
                <a:cs typeface="Arial" charset="0"/>
              </a:rPr>
              <a:t>Création : C. DECERF  Date :  2011, May 11st</a:t>
            </a:r>
          </a:p>
        </p:txBody>
      </p:sp>
      <p:sp>
        <p:nvSpPr>
          <p:cNvPr id="13" name="Espace réservé du pied de page 12"/>
          <p:cNvSpPr txBox="1">
            <a:spLocks/>
          </p:cNvSpPr>
          <p:nvPr userDrawn="1"/>
        </p:nvSpPr>
        <p:spPr>
          <a:xfrm>
            <a:off x="402225" y="6118697"/>
            <a:ext cx="8365214" cy="515390"/>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black"/>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black"/>
                </a:solidFill>
                <a:latin typeface="Calibri" pitchFamily="34" charset="0"/>
              </a:rPr>
              <a:t>opyright © Elvia Pcb Group</a:t>
            </a:r>
          </a:p>
        </p:txBody>
      </p:sp>
      <p:sp>
        <p:nvSpPr>
          <p:cNvPr id="14" name="Espace réservé du pied de page 12"/>
          <p:cNvSpPr txBox="1">
            <a:spLocks/>
          </p:cNvSpPr>
          <p:nvPr userDrawn="1"/>
        </p:nvSpPr>
        <p:spPr>
          <a:xfrm rot="16200000">
            <a:off x="-1097979" y="4867288"/>
            <a:ext cx="2910543" cy="160742"/>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srgbClr val="C00000"/>
                </a:solidFill>
                <a:latin typeface="Calibri" pitchFamily="34" charset="0"/>
              </a:rPr>
              <a:t>ELVIA PCB GROUP CONFIDENTIAL &amp; PROPRIETARY INFORMATION</a:t>
            </a:r>
          </a:p>
        </p:txBody>
      </p:sp>
      <p:cxnSp>
        <p:nvCxnSpPr>
          <p:cNvPr id="16" name="Connecteur droit 15"/>
          <p:cNvCxnSpPr/>
          <p:nvPr userDrawn="1"/>
        </p:nvCxnSpPr>
        <p:spPr>
          <a:xfrm>
            <a:off x="437664" y="951055"/>
            <a:ext cx="815005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Espace réservé du contenu 20"/>
          <p:cNvSpPr>
            <a:spLocks noGrp="1"/>
          </p:cNvSpPr>
          <p:nvPr>
            <p:ph sz="quarter" idx="13"/>
          </p:nvPr>
        </p:nvSpPr>
        <p:spPr>
          <a:xfrm>
            <a:off x="401638" y="260350"/>
            <a:ext cx="7194550" cy="636588"/>
          </a:xfrm>
          <a:prstGeom prst="rect">
            <a:avLst/>
          </a:prstGeom>
        </p:spPr>
        <p:txBody>
          <a:bodyPr>
            <a:noAutofit/>
          </a:bodyPr>
          <a:lstStyle>
            <a:lvl1pPr marL="136525" indent="0">
              <a:buFontTx/>
              <a:buNone/>
              <a:defRPr sz="2800" b="1" baseline="0">
                <a:solidFill>
                  <a:srgbClr val="C00000"/>
                </a:solidFill>
                <a:effectLst>
                  <a:outerShdw blurRad="38100" dist="38100" dir="2700000" algn="tl">
                    <a:srgbClr val="000000">
                      <a:alpha val="43137"/>
                    </a:srgbClr>
                  </a:outerShdw>
                </a:effectLst>
                <a:latin typeface="Calibri" pitchFamily="34" charset="0"/>
                <a:cs typeface="Calibri" pitchFamily="34" charset="0"/>
              </a:defRPr>
            </a:lvl1pPr>
            <a:lvl2pPr>
              <a:defRPr sz="2800" baseline="0">
                <a:solidFill>
                  <a:srgbClr val="C00000"/>
                </a:solidFill>
                <a:latin typeface="Calibri" pitchFamily="34" charset="0"/>
                <a:cs typeface="Calibri" pitchFamily="34" charset="0"/>
              </a:defRPr>
            </a:lvl2pPr>
            <a:lvl3pPr>
              <a:defRPr sz="2800" baseline="0">
                <a:solidFill>
                  <a:srgbClr val="C00000"/>
                </a:solidFill>
                <a:latin typeface="Calibri" pitchFamily="34" charset="0"/>
                <a:cs typeface="Calibri" pitchFamily="34" charset="0"/>
              </a:defRPr>
            </a:lvl3pPr>
            <a:lvl4pPr>
              <a:defRPr sz="2800" baseline="0">
                <a:solidFill>
                  <a:srgbClr val="C00000"/>
                </a:solidFill>
                <a:latin typeface="Calibri" pitchFamily="34" charset="0"/>
                <a:cs typeface="Calibri" pitchFamily="34" charset="0"/>
              </a:defRPr>
            </a:lvl4pPr>
            <a:lvl5pPr>
              <a:defRPr sz="2800" baseline="0">
                <a:solidFill>
                  <a:srgbClr val="C00000"/>
                </a:solidFill>
                <a:latin typeface="Calibri" pitchFamily="34" charset="0"/>
                <a:cs typeface="Calibri" pitchFamily="34" charset="0"/>
              </a:defRPr>
            </a:lvl5pPr>
          </a:lstStyle>
          <a:p>
            <a:pPr lvl="0"/>
            <a:r>
              <a:rPr lang="fr-FR" dirty="0" smtClean="0"/>
              <a:t>Modifiez les styles du texte du masque</a:t>
            </a:r>
          </a:p>
        </p:txBody>
      </p:sp>
    </p:spTree>
    <p:extLst>
      <p:ext uri="{BB962C8B-B14F-4D97-AF65-F5344CB8AC3E}">
        <p14:creationId xmlns:p14="http://schemas.microsoft.com/office/powerpoint/2010/main" xmlns="" val="3307770293"/>
      </p:ext>
    </p:extLst>
  </p:cSld>
  <p:clrMapOvr>
    <a:overrideClrMapping bg1="dk1" tx1="lt1" bg2="dk2" tx2="lt2" accent1="accent1" accent2="accent2" accent3="accent3" accent4="accent4" accent5="accent5" accent6="accent6" hlink="hlink" folHlink="folHlink"/>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pl-PL"/>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pl-PL"/>
          </a:p>
        </p:txBody>
      </p:sp>
      <p:sp>
        <p:nvSpPr>
          <p:cNvPr id="4" name="Espace réservé de la date 3"/>
          <p:cNvSpPr>
            <a:spLocks noGrp="1"/>
          </p:cNvSpPr>
          <p:nvPr>
            <p:ph type="dt" sz="half" idx="10"/>
          </p:nvPr>
        </p:nvSpPr>
        <p:spPr>
          <a:xfrm>
            <a:off x="467544" y="5589240"/>
            <a:ext cx="2133600" cy="365125"/>
          </a:xfrm>
          <a:prstGeom prst="rect">
            <a:avLst/>
          </a:prstGeom>
        </p:spPr>
        <p:txBody>
          <a:bodyPr/>
          <a:lstStyle/>
          <a:p>
            <a:fld id="{0B5F54F9-15CA-49F2-845F-CE01EC293740}" type="datetimeFigureOut">
              <a:rPr lang="pl-PL" smtClean="0">
                <a:solidFill>
                  <a:prstClr val="black"/>
                </a:solidFill>
              </a:rPr>
              <a:pPr/>
              <a:t>2012-04-27</a:t>
            </a:fld>
            <a:endParaRPr lang="pl-PL" dirty="0">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pl-PL">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1E9BA68-633B-4595-985E-1457BE070EB1}" type="slidenum">
              <a:rPr lang="pl-PL" smtClean="0">
                <a:solidFill>
                  <a:prstClr val="black"/>
                </a:solidFill>
              </a:rPr>
              <a:pPr/>
              <a:t>‹N°›</a:t>
            </a:fld>
            <a:endParaRPr lang="pl-PL">
              <a:solidFill>
                <a:prstClr val="black"/>
              </a:solidFill>
            </a:endParaRPr>
          </a:p>
        </p:txBody>
      </p:sp>
      <p:sp>
        <p:nvSpPr>
          <p:cNvPr id="7" name="ZoneTexte 6"/>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Tree>
    <p:extLst>
      <p:ext uri="{BB962C8B-B14F-4D97-AF65-F5344CB8AC3E}">
        <p14:creationId xmlns:p14="http://schemas.microsoft.com/office/powerpoint/2010/main" xmlns="" val="5500852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lvl1pPr>
              <a:defRPr sz="3600">
                <a:latin typeface="Agency FB" pitchFamily="34" charset="0"/>
              </a:defRPr>
            </a:lvl1pPr>
          </a:lstStyle>
          <a:p>
            <a:r>
              <a:rPr lang="fr-FR" dirty="0" smtClean="0"/>
              <a:t>Cliquez pour modifier le style du titre</a:t>
            </a:r>
            <a:endParaRPr lang="pl-PL" dirty="0"/>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pl-PL"/>
          </a:p>
        </p:txBody>
      </p:sp>
      <p:cxnSp>
        <p:nvCxnSpPr>
          <p:cNvPr id="5" name="Connecteur droit 4"/>
          <p:cNvCxnSpPr/>
          <p:nvPr userDrawn="1"/>
        </p:nvCxnSpPr>
        <p:spPr>
          <a:xfrm>
            <a:off x="0" y="6309320"/>
            <a:ext cx="9144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1814800"/>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903594" y="332268"/>
            <a:ext cx="6793550" cy="1152516"/>
          </a:xfrm>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80C20DE2-9A76-46BC-9CF4-F8C4110F2116}" type="datetimeFigureOut">
              <a:rPr lang="fr-FR">
                <a:solidFill>
                  <a:prstClr val="black"/>
                </a:solidFill>
              </a:rPr>
              <a:pPr>
                <a:defRPr/>
              </a:pPr>
              <a:t>27/04/2012</a:t>
            </a:fld>
            <a:endParaRPr lang="fr-FR" dirty="0">
              <a:solidFill>
                <a:prstClr val="black"/>
              </a:solidFill>
            </a:endParaRPr>
          </a:p>
        </p:txBody>
      </p:sp>
      <p:sp>
        <p:nvSpPr>
          <p:cNvPr id="4"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solidFill>
                <a:prstClr val="black"/>
              </a:solidFill>
            </a:endParaRPr>
          </a:p>
        </p:txBody>
      </p:sp>
      <p:sp>
        <p:nvSpPr>
          <p:cNvPr id="5"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49D1AC8-B5EC-4130-A223-868039C35714}" type="slidenum">
              <a:rPr lang="fr-FR">
                <a:solidFill>
                  <a:prstClr val="black"/>
                </a:solidFill>
              </a:rPr>
              <a:pPr>
                <a:defRPr/>
              </a:pPr>
              <a:t>‹N°›</a:t>
            </a:fld>
            <a:endParaRPr lang="fr-FR" dirty="0">
              <a:solidFill>
                <a:prstClr val="black"/>
              </a:solidFill>
            </a:endParaRPr>
          </a:p>
        </p:txBody>
      </p:sp>
    </p:spTree>
    <p:extLst>
      <p:ext uri="{BB962C8B-B14F-4D97-AF65-F5344CB8AC3E}">
        <p14:creationId xmlns:p14="http://schemas.microsoft.com/office/powerpoint/2010/main" xmlns="" val="5169723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4" name="Picture 6" descr="elvia pcb 2"/>
          <p:cNvPicPr>
            <a:picLocks noChangeAspect="1" noChangeArrowheads="1"/>
          </p:cNvPicPr>
          <p:nvPr userDrawn="1"/>
        </p:nvPicPr>
        <p:blipFill>
          <a:blip r:embed="rId2" cstate="print"/>
          <a:srcRect/>
          <a:stretch>
            <a:fillRect/>
          </a:stretch>
        </p:blipFill>
        <p:spPr bwMode="auto">
          <a:xfrm>
            <a:off x="323850" y="1844675"/>
            <a:ext cx="5543550" cy="4232275"/>
          </a:xfrm>
          <a:prstGeom prst="rect">
            <a:avLst/>
          </a:prstGeom>
          <a:noFill/>
          <a:ln w="22225" cap="rnd">
            <a:solidFill>
              <a:schemeClr val="tx1"/>
            </a:solidFill>
            <a:round/>
            <a:headEnd/>
            <a:tailEnd/>
          </a:ln>
        </p:spPr>
      </p:pic>
      <p:pic>
        <p:nvPicPr>
          <p:cNvPr id="5" name="Picture 7" descr="LogoElviagroupe"/>
          <p:cNvPicPr>
            <a:picLocks noChangeAspect="1" noChangeArrowheads="1"/>
          </p:cNvPicPr>
          <p:nvPr userDrawn="1"/>
        </p:nvPicPr>
        <p:blipFill>
          <a:blip r:embed="rId3" cstate="print"/>
          <a:srcRect/>
          <a:stretch>
            <a:fillRect/>
          </a:stretch>
        </p:blipFill>
        <p:spPr bwMode="auto">
          <a:xfrm>
            <a:off x="6300192" y="2420888"/>
            <a:ext cx="2285053" cy="1224136"/>
          </a:xfrm>
          <a:prstGeom prst="rect">
            <a:avLst/>
          </a:prstGeom>
          <a:noFill/>
          <a:ln w="9525">
            <a:noFill/>
            <a:miter lim="800000"/>
            <a:headEnd/>
            <a:tailEnd/>
          </a:ln>
          <a:effectLst>
            <a:innerShdw blurRad="63500" dist="50800" dir="18900000">
              <a:prstClr val="black">
                <a:alpha val="50000"/>
              </a:prstClr>
            </a:innerShdw>
          </a:effectLst>
        </p:spPr>
      </p:pic>
      <p:sp>
        <p:nvSpPr>
          <p:cNvPr id="6" name="ZoneTexte 5"/>
          <p:cNvSpPr txBox="1">
            <a:spLocks noChangeAspect="1"/>
          </p:cNvSpPr>
          <p:nvPr userDrawn="1"/>
        </p:nvSpPr>
        <p:spPr>
          <a:xfrm>
            <a:off x="468313" y="6453188"/>
            <a:ext cx="2049462" cy="225425"/>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a:solidFill>
                  <a:srgbClr val="69676D"/>
                </a:solidFill>
                <a:cs typeface="Arial" charset="0"/>
              </a:rPr>
              <a:t>Création : C. DECERF  Date :  2011, May 11st</a:t>
            </a:r>
          </a:p>
        </p:txBody>
      </p:sp>
      <p:grpSp>
        <p:nvGrpSpPr>
          <p:cNvPr id="7" name="Groupe 18"/>
          <p:cNvGrpSpPr>
            <a:grpSpLocks/>
          </p:cNvGrpSpPr>
          <p:nvPr userDrawn="1"/>
        </p:nvGrpSpPr>
        <p:grpSpPr bwMode="auto">
          <a:xfrm>
            <a:off x="323850" y="3213100"/>
            <a:ext cx="5443538" cy="3024188"/>
            <a:chOff x="280397" y="4085324"/>
            <a:chExt cx="7315939" cy="2535280"/>
          </a:xfrm>
        </p:grpSpPr>
        <p:sp>
          <p:nvSpPr>
            <p:cNvPr id="9" name="Espace réservé du pied de page 12"/>
            <p:cNvSpPr txBox="1">
              <a:spLocks/>
            </p:cNvSpPr>
            <p:nvPr userDrawn="1"/>
          </p:nvSpPr>
          <p:spPr>
            <a:xfrm rot="16200000">
              <a:off x="-831588" y="5197309"/>
              <a:ext cx="2439458" cy="215489"/>
            </a:xfrm>
            <a:prstGeom prst="rect">
              <a:avLst/>
            </a:prstGeom>
          </p:spPr>
          <p:txBody>
            <a:bodyPr anchor="ctr"/>
            <a:lstStyle/>
            <a:p>
              <a:pPr fontAlgn="auto">
                <a:spcBef>
                  <a:spcPts val="0"/>
                </a:spcBef>
                <a:spcAft>
                  <a:spcPts val="0"/>
                </a:spcAft>
                <a:defRPr/>
              </a:pPr>
              <a:r>
                <a:rPr lang="fr-FR" sz="600" b="1" dirty="0">
                  <a:solidFill>
                    <a:prstClr val="white">
                      <a:tint val="75000"/>
                    </a:prstClr>
                  </a:solidFill>
                  <a:latin typeface="Calibri" pitchFamily="34" charset="0"/>
                </a:rPr>
                <a:t>ELVIA PCB GROUP CONFIDENTIAL &amp; PROPRIETARY INFORMATION</a:t>
              </a:r>
            </a:p>
          </p:txBody>
        </p:sp>
        <p:sp>
          <p:nvSpPr>
            <p:cNvPr id="10" name="Espace réservé du pied de page 12"/>
            <p:cNvSpPr txBox="1">
              <a:spLocks/>
            </p:cNvSpPr>
            <p:nvPr userDrawn="1"/>
          </p:nvSpPr>
          <p:spPr>
            <a:xfrm>
              <a:off x="361472" y="6188076"/>
              <a:ext cx="7234864" cy="432528"/>
            </a:xfrm>
            <a:prstGeom prst="rect">
              <a:avLst/>
            </a:prstGeom>
          </p:spPr>
          <p:txBody>
            <a:bodyPr anchor="ctr"/>
            <a:lstStyle/>
            <a:p>
              <a:pPr algn="ctr" fontAlgn="auto">
                <a:spcBef>
                  <a:spcPts val="0"/>
                </a:spcBef>
                <a:spcAft>
                  <a:spcPts val="0"/>
                </a:spcAft>
                <a:defRPr/>
              </a:pPr>
              <a:r>
                <a:rPr lang="en-US" sz="600" dirty="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a:solidFill>
                    <a:prstClr val="white">
                      <a:tint val="75000"/>
                    </a:prstClr>
                  </a:solidFill>
                  <a:latin typeface="Calibri" pitchFamily="34" charset="0"/>
                </a:rPr>
                <a:t>opyright © Elvia Pcb Group</a:t>
              </a:r>
            </a:p>
          </p:txBody>
        </p:sp>
      </p:grpSp>
      <p:sp>
        <p:nvSpPr>
          <p:cNvPr id="8" name="Titre 7" descr="Titre principal "/>
          <p:cNvSpPr>
            <a:spLocks noGrp="1"/>
          </p:cNvSpPr>
          <p:nvPr>
            <p:ph type="ctrTitle"/>
          </p:nvPr>
        </p:nvSpPr>
        <p:spPr>
          <a:xfrm>
            <a:off x="323528" y="260648"/>
            <a:ext cx="8229600" cy="1224136"/>
          </a:xfrm>
        </p:spPr>
        <p:txBody>
          <a:bodyPr lIns="45720" tIns="0" rIns="45720" bIns="0" anchor="t">
            <a:scene3d>
              <a:camera prst="orthographicFront"/>
              <a:lightRig rig="soft" dir="t">
                <a:rot lat="0" lon="0" rev="17220000"/>
              </a:lightRig>
            </a:scene3d>
          </a:bodyPr>
          <a:lstStyle>
            <a:lvl1pPr algn="l">
              <a:defRPr sz="4800" b="1" cap="all" baseline="0">
                <a:ln w="6350">
                  <a:noFill/>
                </a:ln>
                <a:solidFill>
                  <a:schemeClr val="bg1"/>
                </a:solidFill>
                <a:effectLst>
                  <a:outerShdw blurRad="127000" dist="200000" dir="2700000" algn="tl" rotWithShape="0">
                    <a:srgbClr val="000000">
                      <a:alpha val="30000"/>
                    </a:srgbClr>
                  </a:outerShdw>
                </a:effectLst>
                <a:latin typeface="Calibri" pitchFamily="34" charset="0"/>
              </a:defRPr>
            </a:lvl1pPr>
          </a:lstStyle>
          <a:p>
            <a:r>
              <a:rPr lang="fr-FR" dirty="0" smtClean="0"/>
              <a:t>Cliquez pour modifier le style du titre</a:t>
            </a:r>
            <a:endParaRPr lang="en-US" dirty="0"/>
          </a:p>
        </p:txBody>
      </p:sp>
      <p:sp>
        <p:nvSpPr>
          <p:cNvPr id="13" name="Espace réservé du texte 12"/>
          <p:cNvSpPr>
            <a:spLocks noGrp="1"/>
          </p:cNvSpPr>
          <p:nvPr>
            <p:ph type="body" sz="quarter" idx="14"/>
          </p:nvPr>
        </p:nvSpPr>
        <p:spPr>
          <a:xfrm>
            <a:off x="6317444" y="1844824"/>
            <a:ext cx="2232248" cy="432048"/>
          </a:xfrm>
          <a:prstGeom prst="rect">
            <a:avLst/>
          </a:prstGeom>
          <a:ln w="25400"/>
        </p:spPr>
        <p:txBody>
          <a:bodyPr/>
          <a:lstStyle>
            <a:lvl1pPr algn="r">
              <a:buNone/>
              <a:defRPr b="1">
                <a:solidFill>
                  <a:schemeClr val="bg1">
                    <a:lumMod val="85000"/>
                    <a:lumOff val="15000"/>
                  </a:schemeClr>
                </a:solidFill>
                <a:latin typeface="Calibri" pitchFamily="34" charset="0"/>
              </a:defRPr>
            </a:lvl1pPr>
          </a:lstStyle>
          <a:p>
            <a:pPr lvl="0"/>
            <a:r>
              <a:rPr lang="fr-FR" smtClean="0"/>
              <a:t>Cliquez pour modifier les styles du texte du masque</a:t>
            </a:r>
          </a:p>
        </p:txBody>
      </p:sp>
      <p:sp>
        <p:nvSpPr>
          <p:cNvPr id="11" name="Espace réservé de la date 27"/>
          <p:cNvSpPr>
            <a:spLocks noGrp="1"/>
          </p:cNvSpPr>
          <p:nvPr>
            <p:ph type="dt" sz="half" idx="15"/>
          </p:nvPr>
        </p:nvSpPr>
        <p:spPr>
          <a:xfrm>
            <a:off x="457200" y="6416675"/>
            <a:ext cx="2133600" cy="365125"/>
          </a:xfrm>
          <a:prstGeom prst="rect">
            <a:avLst/>
          </a:prstGeom>
        </p:spPr>
        <p:txBody>
          <a:bodyPr/>
          <a:lstStyle>
            <a:lvl1pPr>
              <a:defRPr/>
            </a:lvl1pPr>
          </a:lstStyle>
          <a:p>
            <a:pPr>
              <a:defRPr/>
            </a:pPr>
            <a:fld id="{D6B86351-C098-4FB4-8038-C32DC65E631F}" type="datetime1">
              <a:rPr lang="fr-FR">
                <a:solidFill>
                  <a:prstClr val="white">
                    <a:shade val="50000"/>
                  </a:prstClr>
                </a:solidFill>
              </a:rPr>
              <a:pPr>
                <a:defRPr/>
              </a:pPr>
              <a:t>27/04/2012</a:t>
            </a:fld>
            <a:endParaRPr lang="fr-FR" dirty="0">
              <a:solidFill>
                <a:prstClr val="white">
                  <a:shade val="50000"/>
                </a:prstClr>
              </a:solidFill>
            </a:endParaRPr>
          </a:p>
        </p:txBody>
      </p:sp>
      <p:sp>
        <p:nvSpPr>
          <p:cNvPr id="12" name="Espace réservé du pied de page 16"/>
          <p:cNvSpPr>
            <a:spLocks noGrp="1"/>
          </p:cNvSpPr>
          <p:nvPr>
            <p:ph type="ftr" sz="quarter" idx="16"/>
          </p:nvPr>
        </p:nvSpPr>
        <p:spPr>
          <a:xfrm>
            <a:off x="3124200" y="6416675"/>
            <a:ext cx="2895600" cy="365125"/>
          </a:xfrm>
          <a:prstGeom prst="rect">
            <a:avLst/>
          </a:prstGeom>
        </p:spPr>
        <p:txBody>
          <a:bodyPr/>
          <a:lstStyle>
            <a:lvl1pPr>
              <a:defRPr dirty="0"/>
            </a:lvl1pPr>
          </a:lstStyle>
          <a:p>
            <a:pPr>
              <a:defRPr/>
            </a:pPr>
            <a:endParaRPr lang="fr-FR">
              <a:solidFill>
                <a:prstClr val="white">
                  <a:shade val="50000"/>
                </a:prstClr>
              </a:solidFill>
            </a:endParaRPr>
          </a:p>
        </p:txBody>
      </p:sp>
      <p:sp>
        <p:nvSpPr>
          <p:cNvPr id="14" name="Espace réservé du numéro de diapositive 28"/>
          <p:cNvSpPr>
            <a:spLocks noGrp="1"/>
          </p:cNvSpPr>
          <p:nvPr>
            <p:ph type="sldNum" sz="quarter" idx="17"/>
          </p:nvPr>
        </p:nvSpPr>
        <p:spPr>
          <a:xfrm>
            <a:off x="7924800" y="6416675"/>
            <a:ext cx="762000" cy="365125"/>
          </a:xfrm>
          <a:prstGeom prst="rect">
            <a:avLst/>
          </a:prstGeom>
        </p:spPr>
        <p:txBody>
          <a:bodyPr/>
          <a:lstStyle>
            <a:lvl1pPr>
              <a:defRPr/>
            </a:lvl1pPr>
          </a:lstStyle>
          <a:p>
            <a:pPr>
              <a:defRPr/>
            </a:pPr>
            <a:fld id="{BF83788F-C6D1-45EB-B234-885E4D660A0C}"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1228120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5D2DFEF-1F36-44B2-A243-AF09BC31E819}"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7621F1E-68AE-4BE9-98B6-E81427F33A3D}" type="slidenum">
              <a:rPr lang="fr-FR" smtClean="0"/>
              <a:pPr/>
              <a:t>‹N°›</a:t>
            </a:fld>
            <a:endParaRPr lang="fr-FR"/>
          </a:p>
        </p:txBody>
      </p:sp>
    </p:spTree>
    <p:extLst>
      <p:ext uri="{BB962C8B-B14F-4D97-AF65-F5344CB8AC3E}">
        <p14:creationId xmlns:p14="http://schemas.microsoft.com/office/powerpoint/2010/main" xmlns="" val="7341838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re et contenu">
    <p:bg>
      <p:bgPr>
        <a:solidFill>
          <a:schemeClr val="tx1"/>
        </a:solidFill>
        <a:effectLst/>
      </p:bgPr>
    </p:bg>
    <p:spTree>
      <p:nvGrpSpPr>
        <p:cNvPr id="1" name=""/>
        <p:cNvGrpSpPr/>
        <p:nvPr/>
      </p:nvGrpSpPr>
      <p:grpSpPr>
        <a:xfrm>
          <a:off x="0" y="0"/>
          <a:ext cx="0" cy="0"/>
          <a:chOff x="0" y="0"/>
          <a:chExt cx="0" cy="0"/>
        </a:xfrm>
      </p:grpSpPr>
      <p:pic>
        <p:nvPicPr>
          <p:cNvPr id="4" name="Picture 7" descr="LogoElviagroupe">
            <a:hlinkClick r:id="" action="ppaction://noaction"/>
          </p:cNvPr>
          <p:cNvPicPr>
            <a:picLocks noChangeAspect="1" noChangeArrowheads="1"/>
          </p:cNvPicPr>
          <p:nvPr userDrawn="1"/>
        </p:nvPicPr>
        <p:blipFill>
          <a:blip r:embed="rId2" cstate="print"/>
          <a:srcRect/>
          <a:stretch>
            <a:fillRect/>
          </a:stretch>
        </p:blipFill>
        <p:spPr bwMode="auto">
          <a:xfrm>
            <a:off x="7668344" y="404664"/>
            <a:ext cx="920130" cy="492927"/>
          </a:xfrm>
          <a:prstGeom prst="rect">
            <a:avLst/>
          </a:prstGeom>
          <a:noFill/>
          <a:ln w="9525">
            <a:noFill/>
            <a:miter lim="800000"/>
            <a:headEnd/>
            <a:tailEnd/>
          </a:ln>
          <a:effectLst>
            <a:innerShdw blurRad="63500" dist="50800" dir="18900000">
              <a:prstClr val="black">
                <a:alpha val="50000"/>
              </a:prstClr>
            </a:innerShdw>
          </a:effectLst>
        </p:spPr>
      </p:pic>
      <p:sp>
        <p:nvSpPr>
          <p:cNvPr id="3" name="Espace réservé du contenu 2"/>
          <p:cNvSpPr>
            <a:spLocks noGrp="1"/>
          </p:cNvSpPr>
          <p:nvPr>
            <p:ph idx="1" hasCustomPrompt="1"/>
          </p:nvPr>
        </p:nvSpPr>
        <p:spPr>
          <a:xfrm>
            <a:off x="457200" y="1268760"/>
            <a:ext cx="8229600" cy="5040600"/>
          </a:xfrm>
          <a:prstGeom prst="rect">
            <a:avLst/>
          </a:prstGeom>
          <a:ln w="25400">
            <a:solidFill>
              <a:srgbClr val="C00000"/>
            </a:solidFill>
          </a:ln>
        </p:spPr>
        <p:txBody>
          <a:bodyPr/>
          <a:lstStyle>
            <a:lvl1pPr marL="136525" indent="0">
              <a:buClr>
                <a:schemeClr val="accent6">
                  <a:lumMod val="75000"/>
                </a:schemeClr>
              </a:buClr>
              <a:buFontTx/>
              <a:buNone/>
              <a:defRPr baseline="0">
                <a:solidFill>
                  <a:schemeClr val="bg1"/>
                </a:solidFill>
                <a:latin typeface="Calibri" pitchFamily="34" charset="0"/>
              </a:defRPr>
            </a:lvl1pPr>
            <a:lvl2pPr marL="585788" indent="0">
              <a:buClr>
                <a:schemeClr val="accent6">
                  <a:lumMod val="75000"/>
                </a:schemeClr>
              </a:buClr>
              <a:buFontTx/>
              <a:buNone/>
              <a:defRPr baseline="0">
                <a:solidFill>
                  <a:schemeClr val="bg1"/>
                </a:solidFill>
                <a:latin typeface="Calibri" pitchFamily="34" charset="0"/>
              </a:defRPr>
            </a:lvl2pPr>
            <a:lvl3pPr marL="904875" indent="0">
              <a:buClr>
                <a:schemeClr val="accent6">
                  <a:lumMod val="75000"/>
                </a:schemeClr>
              </a:buClr>
              <a:buFontTx/>
              <a:buNone/>
              <a:defRPr baseline="0">
                <a:solidFill>
                  <a:schemeClr val="bg1"/>
                </a:solidFill>
                <a:latin typeface="Calibri" pitchFamily="34" charset="0"/>
              </a:defRPr>
            </a:lvl3pPr>
            <a:lvl4pPr marL="1169987" indent="0">
              <a:buClr>
                <a:schemeClr val="accent6">
                  <a:lumMod val="75000"/>
                </a:schemeClr>
              </a:buClr>
              <a:buFontTx/>
              <a:buNone/>
              <a:defRPr baseline="0">
                <a:solidFill>
                  <a:schemeClr val="bg1"/>
                </a:solidFill>
                <a:latin typeface="Calibri" pitchFamily="34" charset="0"/>
              </a:defRPr>
            </a:lvl4pPr>
            <a:lvl5pPr marL="1362075" indent="0">
              <a:buClr>
                <a:schemeClr val="accent6">
                  <a:lumMod val="75000"/>
                </a:schemeClr>
              </a:buClr>
              <a:buFontTx/>
              <a:buNone/>
              <a:defRPr baseline="0">
                <a:solidFill>
                  <a:schemeClr val="bg1"/>
                </a:solidFill>
                <a:latin typeface="Calibri" pitchFamily="34" charset="0"/>
              </a:defRPr>
            </a:lvl5pPr>
          </a:lstStyle>
          <a:p>
            <a:pPr lvl="0"/>
            <a:r>
              <a:rPr lang="fr-FR" dirty="0" smtClean="0"/>
              <a:t>Calibri 22 / noir </a:t>
            </a:r>
          </a:p>
          <a:p>
            <a:pPr lvl="1"/>
            <a:r>
              <a:rPr lang="fr-FR" dirty="0" smtClean="0"/>
              <a:t>Calibri 20 /noir</a:t>
            </a:r>
          </a:p>
          <a:p>
            <a:pPr lvl="2"/>
            <a:r>
              <a:rPr lang="fr-FR" dirty="0" smtClean="0"/>
              <a:t>Calibri 18 / noir</a:t>
            </a:r>
          </a:p>
          <a:p>
            <a:pPr lvl="3"/>
            <a:r>
              <a:rPr lang="fr-FR" dirty="0" smtClean="0"/>
              <a:t>Calibri 16 / noir</a:t>
            </a:r>
          </a:p>
          <a:p>
            <a:pPr lvl="4"/>
            <a:r>
              <a:rPr lang="fr-FR" dirty="0" smtClean="0"/>
              <a:t>Calibri 14 / noir</a:t>
            </a:r>
            <a:endParaRPr lang="en-US" dirty="0"/>
          </a:p>
        </p:txBody>
      </p:sp>
      <p:sp>
        <p:nvSpPr>
          <p:cNvPr id="6" name="Espace réservé du pied de page 4"/>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fr-FR" dirty="0">
              <a:solidFill>
                <a:prstClr val="white"/>
              </a:solidFill>
            </a:endParaRPr>
          </a:p>
        </p:txBody>
      </p:sp>
      <p:grpSp>
        <p:nvGrpSpPr>
          <p:cNvPr id="10" name="Groupe 9"/>
          <p:cNvGrpSpPr/>
          <p:nvPr userDrawn="1"/>
        </p:nvGrpSpPr>
        <p:grpSpPr>
          <a:xfrm>
            <a:off x="280397" y="4085324"/>
            <a:ext cx="7315939" cy="2535280"/>
            <a:chOff x="280397" y="4085324"/>
            <a:chExt cx="7315939" cy="2535280"/>
          </a:xfrm>
        </p:grpSpPr>
        <p:sp>
          <p:nvSpPr>
            <p:cNvPr id="8" name="Espace réservé du pied de page 12"/>
            <p:cNvSpPr txBox="1">
              <a:spLocks/>
            </p:cNvSpPr>
            <p:nvPr userDrawn="1"/>
          </p:nvSpPr>
          <p:spPr>
            <a:xfrm rot="16200000">
              <a:off x="-831535" y="5197256"/>
              <a:ext cx="2439888" cy="216024"/>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prstClr val="white">
                      <a:tint val="75000"/>
                    </a:prstClr>
                  </a:solidFill>
                  <a:latin typeface="Calibri" pitchFamily="34" charset="0"/>
                </a:rPr>
                <a:t>ELVIA PCB GROUP CONFIDENTIAL &amp; PROPRIETARY INFORMATION</a:t>
              </a:r>
            </a:p>
          </p:txBody>
        </p:sp>
        <p:sp>
          <p:nvSpPr>
            <p:cNvPr id="9" name="Espace réservé du pied de page 12"/>
            <p:cNvSpPr txBox="1">
              <a:spLocks/>
            </p:cNvSpPr>
            <p:nvPr userDrawn="1"/>
          </p:nvSpPr>
          <p:spPr>
            <a:xfrm>
              <a:off x="360658" y="6188556"/>
              <a:ext cx="7235678" cy="432048"/>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white">
                      <a:tint val="75000"/>
                    </a:prstClr>
                  </a:solidFill>
                  <a:latin typeface="Calibri" pitchFamily="34" charset="0"/>
                </a:rPr>
                <a:t>opyright © Elvia Pcb Group</a:t>
              </a:r>
            </a:p>
          </p:txBody>
        </p:sp>
      </p:grpSp>
      <p:sp>
        <p:nvSpPr>
          <p:cNvPr id="7" name="Espace réservé du numéro de diapositive 5"/>
          <p:cNvSpPr>
            <a:spLocks noGrp="1"/>
          </p:cNvSpPr>
          <p:nvPr>
            <p:ph type="sldNum" sz="quarter" idx="12"/>
          </p:nvPr>
        </p:nvSpPr>
        <p:spPr>
          <a:xfrm>
            <a:off x="7956376" y="6381328"/>
            <a:ext cx="762000" cy="365125"/>
          </a:xfrm>
          <a:prstGeom prst="rect">
            <a:avLst/>
          </a:prstGeom>
          <a:ln w="19050">
            <a:noFill/>
          </a:ln>
        </p:spPr>
        <p:txBody>
          <a:bodyPr/>
          <a:lstStyle>
            <a:lvl1pPr>
              <a:defRPr>
                <a:solidFill>
                  <a:schemeClr val="bg1">
                    <a:lumMod val="85000"/>
                    <a:lumOff val="15000"/>
                  </a:schemeClr>
                </a:solidFill>
                <a:latin typeface="Calibri" pitchFamily="34" charset="0"/>
              </a:defRPr>
            </a:lvl1pPr>
          </a:lstStyle>
          <a:p>
            <a:pPr>
              <a:defRPr/>
            </a:pPr>
            <a:fld id="{647F3F15-6080-48EE-9AD3-CED3DAA3C5FA}" type="slidenum">
              <a:rPr lang="fr-FR" smtClean="0">
                <a:solidFill>
                  <a:prstClr val="black">
                    <a:lumMod val="85000"/>
                    <a:lumOff val="15000"/>
                  </a:prstClr>
                </a:solidFill>
              </a:rPr>
              <a:pPr>
                <a:defRPr/>
              </a:pPr>
              <a:t>‹N°›</a:t>
            </a:fld>
            <a:endParaRPr lang="fr-FR" dirty="0">
              <a:solidFill>
                <a:prstClr val="black">
                  <a:lumMod val="85000"/>
                  <a:lumOff val="15000"/>
                </a:prstClr>
              </a:solidFill>
            </a:endParaRPr>
          </a:p>
        </p:txBody>
      </p:sp>
      <p:sp>
        <p:nvSpPr>
          <p:cNvPr id="11" name="ZoneTexte 10"/>
          <p:cNvSpPr txBox="1">
            <a:spLocks noChangeAspect="1"/>
          </p:cNvSpPr>
          <p:nvPr userDrawn="1"/>
        </p:nvSpPr>
        <p:spPr>
          <a:xfrm>
            <a:off x="-2124744" y="5963906"/>
            <a:ext cx="2042102" cy="224650"/>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smtClean="0">
                <a:solidFill>
                  <a:srgbClr val="1F497D"/>
                </a:solidFill>
                <a:cs typeface="Arial" charset="0"/>
              </a:rPr>
              <a:t>Création : C. DECERF  Date :  2011, May 11st</a:t>
            </a:r>
          </a:p>
        </p:txBody>
      </p:sp>
      <p:sp>
        <p:nvSpPr>
          <p:cNvPr id="13" name="Espace réservé du pied de page 12"/>
          <p:cNvSpPr txBox="1">
            <a:spLocks/>
          </p:cNvSpPr>
          <p:nvPr userDrawn="1"/>
        </p:nvSpPr>
        <p:spPr>
          <a:xfrm>
            <a:off x="402225" y="6118697"/>
            <a:ext cx="8365214" cy="515390"/>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black"/>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black"/>
                </a:solidFill>
                <a:latin typeface="Calibri" pitchFamily="34" charset="0"/>
              </a:rPr>
              <a:t>opyright © Elvia Pcb Group</a:t>
            </a:r>
          </a:p>
        </p:txBody>
      </p:sp>
      <p:sp>
        <p:nvSpPr>
          <p:cNvPr id="14" name="Espace réservé du pied de page 12"/>
          <p:cNvSpPr txBox="1">
            <a:spLocks/>
          </p:cNvSpPr>
          <p:nvPr userDrawn="1"/>
        </p:nvSpPr>
        <p:spPr>
          <a:xfrm rot="16200000">
            <a:off x="-1097979" y="4867288"/>
            <a:ext cx="2910543" cy="160742"/>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srgbClr val="C00000"/>
                </a:solidFill>
                <a:latin typeface="Calibri" pitchFamily="34" charset="0"/>
              </a:rPr>
              <a:t>ELVIA PCB GROUP CONFIDENTIAL &amp; PROPRIETARY INFORMATION</a:t>
            </a:r>
          </a:p>
        </p:txBody>
      </p:sp>
      <p:cxnSp>
        <p:nvCxnSpPr>
          <p:cNvPr id="16" name="Connecteur droit 15"/>
          <p:cNvCxnSpPr/>
          <p:nvPr userDrawn="1"/>
        </p:nvCxnSpPr>
        <p:spPr>
          <a:xfrm>
            <a:off x="437664" y="951055"/>
            <a:ext cx="815005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Espace réservé du contenu 20"/>
          <p:cNvSpPr>
            <a:spLocks noGrp="1"/>
          </p:cNvSpPr>
          <p:nvPr>
            <p:ph sz="quarter" idx="13"/>
          </p:nvPr>
        </p:nvSpPr>
        <p:spPr>
          <a:xfrm>
            <a:off x="401638" y="260350"/>
            <a:ext cx="7194550" cy="636588"/>
          </a:xfrm>
          <a:prstGeom prst="rect">
            <a:avLst/>
          </a:prstGeom>
        </p:spPr>
        <p:txBody>
          <a:bodyPr>
            <a:noAutofit/>
          </a:bodyPr>
          <a:lstStyle>
            <a:lvl1pPr marL="136525" indent="0">
              <a:buFontTx/>
              <a:buNone/>
              <a:defRPr sz="2800" b="1" baseline="0">
                <a:solidFill>
                  <a:srgbClr val="C00000"/>
                </a:solidFill>
                <a:effectLst>
                  <a:outerShdw blurRad="38100" dist="38100" dir="2700000" algn="tl">
                    <a:srgbClr val="000000">
                      <a:alpha val="43137"/>
                    </a:srgbClr>
                  </a:outerShdw>
                </a:effectLst>
                <a:latin typeface="Calibri" pitchFamily="34" charset="0"/>
                <a:cs typeface="Calibri" pitchFamily="34" charset="0"/>
              </a:defRPr>
            </a:lvl1pPr>
            <a:lvl2pPr>
              <a:defRPr sz="2800" baseline="0">
                <a:solidFill>
                  <a:srgbClr val="C00000"/>
                </a:solidFill>
                <a:latin typeface="Calibri" pitchFamily="34" charset="0"/>
                <a:cs typeface="Calibri" pitchFamily="34" charset="0"/>
              </a:defRPr>
            </a:lvl2pPr>
            <a:lvl3pPr>
              <a:defRPr sz="2800" baseline="0">
                <a:solidFill>
                  <a:srgbClr val="C00000"/>
                </a:solidFill>
                <a:latin typeface="Calibri" pitchFamily="34" charset="0"/>
                <a:cs typeface="Calibri" pitchFamily="34" charset="0"/>
              </a:defRPr>
            </a:lvl3pPr>
            <a:lvl4pPr>
              <a:defRPr sz="2800" baseline="0">
                <a:solidFill>
                  <a:srgbClr val="C00000"/>
                </a:solidFill>
                <a:latin typeface="Calibri" pitchFamily="34" charset="0"/>
                <a:cs typeface="Calibri" pitchFamily="34" charset="0"/>
              </a:defRPr>
            </a:lvl4pPr>
            <a:lvl5pPr>
              <a:defRPr sz="2800" baseline="0">
                <a:solidFill>
                  <a:srgbClr val="C00000"/>
                </a:solidFill>
                <a:latin typeface="Calibri" pitchFamily="34" charset="0"/>
                <a:cs typeface="Calibri" pitchFamily="34" charset="0"/>
              </a:defRPr>
            </a:lvl5pPr>
          </a:lstStyle>
          <a:p>
            <a:pPr lvl="0"/>
            <a:r>
              <a:rPr lang="fr-FR" dirty="0" smtClean="0"/>
              <a:t>Modifiez les styles du texte du masque</a:t>
            </a:r>
          </a:p>
        </p:txBody>
      </p:sp>
    </p:spTree>
    <p:extLst>
      <p:ext uri="{BB962C8B-B14F-4D97-AF65-F5344CB8AC3E}">
        <p14:creationId xmlns:p14="http://schemas.microsoft.com/office/powerpoint/2010/main" xmlns="" val="1096371632"/>
      </p:ext>
    </p:extLst>
  </p:cSld>
  <p:clrMapOvr>
    <a:overrideClrMapping bg1="dk1" tx1="lt1" bg2="dk2" tx2="lt2" accent1="accent1" accent2="accent2" accent3="accent3" accent4="accent4" accent5="accent5" accent6="accent6" hlink="hlink" folHlink="folHlink"/>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D145EFB0-8B0C-4FF8-8218-195C9FF150FC}" type="datetimeFigureOut">
              <a:rPr lang="fr-FR">
                <a:solidFill>
                  <a:prstClr val="black"/>
                </a:solidFill>
              </a:rPr>
              <a:pPr>
                <a:defRPr/>
              </a:pPr>
              <a:t>27/04/2012</a:t>
            </a:fld>
            <a:endParaRPr lang="fr-FR" dirty="0">
              <a:solidFill>
                <a:prstClr val="black"/>
              </a:solidFill>
            </a:endParaRPr>
          </a:p>
        </p:txBody>
      </p:sp>
      <p:sp>
        <p:nvSpPr>
          <p:cNvPr id="3"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solidFill>
                <a:prstClr val="black"/>
              </a:solidFill>
            </a:endParaRPr>
          </a:p>
        </p:txBody>
      </p:sp>
      <p:sp>
        <p:nvSpPr>
          <p:cNvPr id="4"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F3FD80E-AED3-4A32-8A97-2018F6C8973E}" type="slidenum">
              <a:rPr lang="fr-FR">
                <a:solidFill>
                  <a:prstClr val="black"/>
                </a:solidFill>
              </a:rPr>
              <a:pPr>
                <a:defRPr/>
              </a:pPr>
              <a:t>‹N°›</a:t>
            </a:fld>
            <a:endParaRPr lang="fr-FR" dirty="0">
              <a:solidFill>
                <a:prstClr val="black"/>
              </a:solidFill>
            </a:endParaRPr>
          </a:p>
        </p:txBody>
      </p:sp>
      <p:pic>
        <p:nvPicPr>
          <p:cNvPr id="5" name="Picture 5"/>
          <p:cNvPicPr>
            <a:picLocks noChangeAspect="1" noChangeArrowheads="1"/>
          </p:cNvPicPr>
          <p:nvPr userDrawn="1"/>
        </p:nvPicPr>
        <p:blipFill>
          <a:blip r:embed="rId2" cstate="print">
            <a:extLst>
              <a:ext uri="{28A0092B-C50C-407E-A947-70E740481C1C}">
                <a14:useLocalDpi xmlns:a14="http://schemas.microsoft.com/office/drawing/2010/main" xmlns=""/>
              </a:ext>
            </a:extLst>
          </a:blip>
          <a:srcRect/>
          <a:stretch>
            <a:fillRect/>
          </a:stretch>
        </p:blipFill>
        <p:spPr bwMode="auto">
          <a:xfrm>
            <a:off x="106544" y="332656"/>
            <a:ext cx="1797050" cy="74691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1969605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pl-PL"/>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pl-PL"/>
          </a:p>
        </p:txBody>
      </p:sp>
      <p:sp>
        <p:nvSpPr>
          <p:cNvPr id="4" name="Espace réservé de la date 3"/>
          <p:cNvSpPr>
            <a:spLocks noGrp="1"/>
          </p:cNvSpPr>
          <p:nvPr>
            <p:ph type="dt" sz="half" idx="10"/>
          </p:nvPr>
        </p:nvSpPr>
        <p:spPr>
          <a:xfrm>
            <a:off x="467544" y="5589240"/>
            <a:ext cx="2133600" cy="365125"/>
          </a:xfrm>
          <a:prstGeom prst="rect">
            <a:avLst/>
          </a:prstGeom>
        </p:spPr>
        <p:txBody>
          <a:bodyPr/>
          <a:lstStyle/>
          <a:p>
            <a:fld id="{0B5F54F9-15CA-49F2-845F-CE01EC293740}" type="datetimeFigureOut">
              <a:rPr lang="pl-PL" smtClean="0">
                <a:solidFill>
                  <a:prstClr val="black"/>
                </a:solidFill>
              </a:rPr>
              <a:pPr/>
              <a:t>2012-04-27</a:t>
            </a:fld>
            <a:endParaRPr lang="pl-PL" dirty="0">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pl-PL">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1E9BA68-633B-4595-985E-1457BE070EB1}" type="slidenum">
              <a:rPr lang="pl-PL" smtClean="0">
                <a:solidFill>
                  <a:prstClr val="black"/>
                </a:solidFill>
              </a:rPr>
              <a:pPr/>
              <a:t>‹N°›</a:t>
            </a:fld>
            <a:endParaRPr lang="pl-PL">
              <a:solidFill>
                <a:prstClr val="black"/>
              </a:solidFill>
            </a:endParaRPr>
          </a:p>
        </p:txBody>
      </p:sp>
      <p:sp>
        <p:nvSpPr>
          <p:cNvPr id="7" name="ZoneTexte 6"/>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Tree>
    <p:extLst>
      <p:ext uri="{BB962C8B-B14F-4D97-AF65-F5344CB8AC3E}">
        <p14:creationId xmlns:p14="http://schemas.microsoft.com/office/powerpoint/2010/main" xmlns="" val="14546563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lvl1pPr>
              <a:defRPr sz="3600">
                <a:latin typeface="Agency FB" pitchFamily="34" charset="0"/>
              </a:defRPr>
            </a:lvl1pPr>
          </a:lstStyle>
          <a:p>
            <a:r>
              <a:rPr lang="fr-FR" dirty="0" smtClean="0"/>
              <a:t>Cliquez pour modifier le style du titre</a:t>
            </a:r>
            <a:endParaRPr lang="pl-PL" dirty="0"/>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pl-PL"/>
          </a:p>
        </p:txBody>
      </p:sp>
      <p:cxnSp>
        <p:nvCxnSpPr>
          <p:cNvPr id="5" name="Connecteur droit 4"/>
          <p:cNvCxnSpPr/>
          <p:nvPr userDrawn="1"/>
        </p:nvCxnSpPr>
        <p:spPr>
          <a:xfrm>
            <a:off x="0" y="6309320"/>
            <a:ext cx="9144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75125978"/>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903594" y="332268"/>
            <a:ext cx="6793550" cy="1152516"/>
          </a:xfrm>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80C20DE2-9A76-46BC-9CF4-F8C4110F2116}" type="datetimeFigureOut">
              <a:rPr lang="fr-FR">
                <a:solidFill>
                  <a:prstClr val="black"/>
                </a:solidFill>
              </a:rPr>
              <a:pPr>
                <a:defRPr/>
              </a:pPr>
              <a:t>27/04/2012</a:t>
            </a:fld>
            <a:endParaRPr lang="fr-FR" dirty="0">
              <a:solidFill>
                <a:prstClr val="black"/>
              </a:solidFill>
            </a:endParaRPr>
          </a:p>
        </p:txBody>
      </p:sp>
      <p:sp>
        <p:nvSpPr>
          <p:cNvPr id="4"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solidFill>
                <a:prstClr val="black"/>
              </a:solidFill>
            </a:endParaRPr>
          </a:p>
        </p:txBody>
      </p:sp>
      <p:sp>
        <p:nvSpPr>
          <p:cNvPr id="5"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49D1AC8-B5EC-4130-A223-868039C35714}" type="slidenum">
              <a:rPr lang="fr-FR">
                <a:solidFill>
                  <a:prstClr val="black"/>
                </a:solidFill>
              </a:rPr>
              <a:pPr>
                <a:defRPr/>
              </a:pPr>
              <a:t>‹N°›</a:t>
            </a:fld>
            <a:endParaRPr lang="fr-FR" dirty="0">
              <a:solidFill>
                <a:prstClr val="black"/>
              </a:solidFill>
            </a:endParaRPr>
          </a:p>
        </p:txBody>
      </p:sp>
    </p:spTree>
    <p:extLst>
      <p:ext uri="{BB962C8B-B14F-4D97-AF65-F5344CB8AC3E}">
        <p14:creationId xmlns:p14="http://schemas.microsoft.com/office/powerpoint/2010/main" xmlns="" val="35259139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D145EFB0-8B0C-4FF8-8218-195C9FF150FC}" type="datetimeFigureOut">
              <a:rPr lang="fr-FR">
                <a:solidFill>
                  <a:prstClr val="black"/>
                </a:solidFill>
              </a:rPr>
              <a:pPr>
                <a:defRPr/>
              </a:pPr>
              <a:t>27/04/2012</a:t>
            </a:fld>
            <a:endParaRPr lang="fr-FR" dirty="0">
              <a:solidFill>
                <a:prstClr val="black"/>
              </a:solidFill>
            </a:endParaRPr>
          </a:p>
        </p:txBody>
      </p:sp>
      <p:sp>
        <p:nvSpPr>
          <p:cNvPr id="3"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solidFill>
                <a:prstClr val="black"/>
              </a:solidFill>
            </a:endParaRPr>
          </a:p>
        </p:txBody>
      </p:sp>
      <p:sp>
        <p:nvSpPr>
          <p:cNvPr id="4"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F3FD80E-AED3-4A32-8A97-2018F6C8973E}" type="slidenum">
              <a:rPr lang="fr-FR">
                <a:solidFill>
                  <a:prstClr val="black"/>
                </a:solidFill>
              </a:rPr>
              <a:pPr>
                <a:defRPr/>
              </a:pPr>
              <a:t>‹N°›</a:t>
            </a:fld>
            <a:endParaRPr lang="fr-FR" dirty="0">
              <a:solidFill>
                <a:prstClr val="black"/>
              </a:solidFill>
            </a:endParaRPr>
          </a:p>
        </p:txBody>
      </p:sp>
      <p:pic>
        <p:nvPicPr>
          <p:cNvPr id="5" name="Picture 5"/>
          <p:cNvPicPr>
            <a:picLocks noChangeAspect="1" noChangeArrowheads="1"/>
          </p:cNvPicPr>
          <p:nvPr userDrawn="1"/>
        </p:nvPicPr>
        <p:blipFill>
          <a:blip r:embed="rId2" cstate="print">
            <a:extLst>
              <a:ext uri="{28A0092B-C50C-407E-A947-70E740481C1C}">
                <a14:useLocalDpi xmlns:a14="http://schemas.microsoft.com/office/drawing/2010/main" xmlns=""/>
              </a:ext>
            </a:extLst>
          </a:blip>
          <a:srcRect/>
          <a:stretch>
            <a:fillRect/>
          </a:stretch>
        </p:blipFill>
        <p:spPr bwMode="auto">
          <a:xfrm>
            <a:off x="106544" y="332656"/>
            <a:ext cx="1797050" cy="74691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9943001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4" name="Picture 6" descr="elvia pcb 2"/>
          <p:cNvPicPr>
            <a:picLocks noChangeAspect="1" noChangeArrowheads="1"/>
          </p:cNvPicPr>
          <p:nvPr userDrawn="1"/>
        </p:nvPicPr>
        <p:blipFill>
          <a:blip r:embed="rId2" cstate="print"/>
          <a:srcRect/>
          <a:stretch>
            <a:fillRect/>
          </a:stretch>
        </p:blipFill>
        <p:spPr bwMode="auto">
          <a:xfrm>
            <a:off x="323850" y="1844675"/>
            <a:ext cx="5543550" cy="4232275"/>
          </a:xfrm>
          <a:prstGeom prst="rect">
            <a:avLst/>
          </a:prstGeom>
          <a:noFill/>
          <a:ln w="22225" cap="rnd">
            <a:solidFill>
              <a:schemeClr val="tx1"/>
            </a:solidFill>
            <a:round/>
            <a:headEnd/>
            <a:tailEnd/>
          </a:ln>
        </p:spPr>
      </p:pic>
      <p:pic>
        <p:nvPicPr>
          <p:cNvPr id="5" name="Picture 7" descr="LogoElviagroupe"/>
          <p:cNvPicPr>
            <a:picLocks noChangeAspect="1" noChangeArrowheads="1"/>
          </p:cNvPicPr>
          <p:nvPr userDrawn="1"/>
        </p:nvPicPr>
        <p:blipFill>
          <a:blip r:embed="rId3" cstate="print"/>
          <a:srcRect/>
          <a:stretch>
            <a:fillRect/>
          </a:stretch>
        </p:blipFill>
        <p:spPr bwMode="auto">
          <a:xfrm>
            <a:off x="6300192" y="2420888"/>
            <a:ext cx="2285053" cy="1224136"/>
          </a:xfrm>
          <a:prstGeom prst="rect">
            <a:avLst/>
          </a:prstGeom>
          <a:noFill/>
          <a:ln w="9525">
            <a:noFill/>
            <a:miter lim="800000"/>
            <a:headEnd/>
            <a:tailEnd/>
          </a:ln>
          <a:effectLst>
            <a:innerShdw blurRad="63500" dist="50800" dir="18900000">
              <a:prstClr val="black">
                <a:alpha val="50000"/>
              </a:prstClr>
            </a:innerShdw>
          </a:effectLst>
        </p:spPr>
      </p:pic>
      <p:sp>
        <p:nvSpPr>
          <p:cNvPr id="6" name="ZoneTexte 5"/>
          <p:cNvSpPr txBox="1">
            <a:spLocks noChangeAspect="1"/>
          </p:cNvSpPr>
          <p:nvPr userDrawn="1"/>
        </p:nvSpPr>
        <p:spPr>
          <a:xfrm>
            <a:off x="468313" y="6453188"/>
            <a:ext cx="2049462" cy="225425"/>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a:solidFill>
                  <a:srgbClr val="69676D"/>
                </a:solidFill>
                <a:cs typeface="Arial" charset="0"/>
              </a:rPr>
              <a:t>Création : C. DECERF  Date :  2011, May 11st</a:t>
            </a:r>
          </a:p>
        </p:txBody>
      </p:sp>
      <p:grpSp>
        <p:nvGrpSpPr>
          <p:cNvPr id="7" name="Groupe 18"/>
          <p:cNvGrpSpPr>
            <a:grpSpLocks/>
          </p:cNvGrpSpPr>
          <p:nvPr userDrawn="1"/>
        </p:nvGrpSpPr>
        <p:grpSpPr bwMode="auto">
          <a:xfrm>
            <a:off x="323850" y="3213100"/>
            <a:ext cx="5443538" cy="3024188"/>
            <a:chOff x="280397" y="4085324"/>
            <a:chExt cx="7315939" cy="2535280"/>
          </a:xfrm>
        </p:grpSpPr>
        <p:sp>
          <p:nvSpPr>
            <p:cNvPr id="9" name="Espace réservé du pied de page 12"/>
            <p:cNvSpPr txBox="1">
              <a:spLocks/>
            </p:cNvSpPr>
            <p:nvPr userDrawn="1"/>
          </p:nvSpPr>
          <p:spPr>
            <a:xfrm rot="16200000">
              <a:off x="-831588" y="5197309"/>
              <a:ext cx="2439458" cy="215489"/>
            </a:xfrm>
            <a:prstGeom prst="rect">
              <a:avLst/>
            </a:prstGeom>
          </p:spPr>
          <p:txBody>
            <a:bodyPr anchor="ctr"/>
            <a:lstStyle/>
            <a:p>
              <a:pPr fontAlgn="auto">
                <a:spcBef>
                  <a:spcPts val="0"/>
                </a:spcBef>
                <a:spcAft>
                  <a:spcPts val="0"/>
                </a:spcAft>
                <a:defRPr/>
              </a:pPr>
              <a:r>
                <a:rPr lang="fr-FR" sz="600" b="1" dirty="0">
                  <a:solidFill>
                    <a:prstClr val="white">
                      <a:tint val="75000"/>
                    </a:prstClr>
                  </a:solidFill>
                  <a:latin typeface="Calibri" pitchFamily="34" charset="0"/>
                </a:rPr>
                <a:t>ELVIA PCB GROUP CONFIDENTIAL &amp; PROPRIETARY INFORMATION</a:t>
              </a:r>
            </a:p>
          </p:txBody>
        </p:sp>
        <p:sp>
          <p:nvSpPr>
            <p:cNvPr id="10" name="Espace réservé du pied de page 12"/>
            <p:cNvSpPr txBox="1">
              <a:spLocks/>
            </p:cNvSpPr>
            <p:nvPr userDrawn="1"/>
          </p:nvSpPr>
          <p:spPr>
            <a:xfrm>
              <a:off x="361472" y="6188076"/>
              <a:ext cx="7234864" cy="432528"/>
            </a:xfrm>
            <a:prstGeom prst="rect">
              <a:avLst/>
            </a:prstGeom>
          </p:spPr>
          <p:txBody>
            <a:bodyPr anchor="ctr"/>
            <a:lstStyle/>
            <a:p>
              <a:pPr algn="ctr" fontAlgn="auto">
                <a:spcBef>
                  <a:spcPts val="0"/>
                </a:spcBef>
                <a:spcAft>
                  <a:spcPts val="0"/>
                </a:spcAft>
                <a:defRPr/>
              </a:pPr>
              <a:r>
                <a:rPr lang="en-US" sz="600" dirty="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a:solidFill>
                    <a:prstClr val="white">
                      <a:tint val="75000"/>
                    </a:prstClr>
                  </a:solidFill>
                  <a:latin typeface="Calibri" pitchFamily="34" charset="0"/>
                </a:rPr>
                <a:t>opyright © Elvia Pcb Group</a:t>
              </a:r>
            </a:p>
          </p:txBody>
        </p:sp>
      </p:grpSp>
      <p:sp>
        <p:nvSpPr>
          <p:cNvPr id="8" name="Titre 7" descr="Titre principal "/>
          <p:cNvSpPr>
            <a:spLocks noGrp="1"/>
          </p:cNvSpPr>
          <p:nvPr>
            <p:ph type="ctrTitle"/>
          </p:nvPr>
        </p:nvSpPr>
        <p:spPr>
          <a:xfrm>
            <a:off x="323528" y="260648"/>
            <a:ext cx="8229600" cy="1224136"/>
          </a:xfrm>
        </p:spPr>
        <p:txBody>
          <a:bodyPr lIns="45720" tIns="0" rIns="45720" bIns="0" anchor="t">
            <a:scene3d>
              <a:camera prst="orthographicFront"/>
              <a:lightRig rig="soft" dir="t">
                <a:rot lat="0" lon="0" rev="17220000"/>
              </a:lightRig>
            </a:scene3d>
          </a:bodyPr>
          <a:lstStyle>
            <a:lvl1pPr algn="l">
              <a:defRPr sz="4800" b="1" cap="all" baseline="0">
                <a:ln w="6350">
                  <a:noFill/>
                </a:ln>
                <a:solidFill>
                  <a:schemeClr val="bg1"/>
                </a:solidFill>
                <a:effectLst>
                  <a:outerShdw blurRad="127000" dist="200000" dir="2700000" algn="tl" rotWithShape="0">
                    <a:srgbClr val="000000">
                      <a:alpha val="30000"/>
                    </a:srgbClr>
                  </a:outerShdw>
                </a:effectLst>
                <a:latin typeface="Calibri" pitchFamily="34" charset="0"/>
              </a:defRPr>
            </a:lvl1pPr>
          </a:lstStyle>
          <a:p>
            <a:r>
              <a:rPr lang="fr-FR" dirty="0" smtClean="0"/>
              <a:t>Cliquez pour modifier le style du titre</a:t>
            </a:r>
            <a:endParaRPr lang="en-US" dirty="0"/>
          </a:p>
        </p:txBody>
      </p:sp>
      <p:sp>
        <p:nvSpPr>
          <p:cNvPr id="13" name="Espace réservé du texte 12"/>
          <p:cNvSpPr>
            <a:spLocks noGrp="1"/>
          </p:cNvSpPr>
          <p:nvPr>
            <p:ph type="body" sz="quarter" idx="14"/>
          </p:nvPr>
        </p:nvSpPr>
        <p:spPr>
          <a:xfrm>
            <a:off x="6317444" y="1844824"/>
            <a:ext cx="2232248" cy="432048"/>
          </a:xfrm>
          <a:prstGeom prst="rect">
            <a:avLst/>
          </a:prstGeom>
          <a:ln w="25400"/>
        </p:spPr>
        <p:txBody>
          <a:bodyPr/>
          <a:lstStyle>
            <a:lvl1pPr algn="r">
              <a:buNone/>
              <a:defRPr b="1">
                <a:solidFill>
                  <a:schemeClr val="bg1">
                    <a:lumMod val="85000"/>
                    <a:lumOff val="15000"/>
                  </a:schemeClr>
                </a:solidFill>
                <a:latin typeface="Calibri" pitchFamily="34" charset="0"/>
              </a:defRPr>
            </a:lvl1pPr>
          </a:lstStyle>
          <a:p>
            <a:pPr lvl="0"/>
            <a:r>
              <a:rPr lang="fr-FR" smtClean="0"/>
              <a:t>Cliquez pour modifier les styles du texte du masque</a:t>
            </a:r>
          </a:p>
        </p:txBody>
      </p:sp>
      <p:sp>
        <p:nvSpPr>
          <p:cNvPr id="11" name="Espace réservé de la date 27"/>
          <p:cNvSpPr>
            <a:spLocks noGrp="1"/>
          </p:cNvSpPr>
          <p:nvPr>
            <p:ph type="dt" sz="half" idx="15"/>
          </p:nvPr>
        </p:nvSpPr>
        <p:spPr>
          <a:xfrm>
            <a:off x="457200" y="6416675"/>
            <a:ext cx="2133600" cy="365125"/>
          </a:xfrm>
          <a:prstGeom prst="rect">
            <a:avLst/>
          </a:prstGeom>
        </p:spPr>
        <p:txBody>
          <a:bodyPr/>
          <a:lstStyle>
            <a:lvl1pPr>
              <a:defRPr/>
            </a:lvl1pPr>
          </a:lstStyle>
          <a:p>
            <a:pPr>
              <a:defRPr/>
            </a:pPr>
            <a:fld id="{D6B86351-C098-4FB4-8038-C32DC65E631F}" type="datetime1">
              <a:rPr lang="fr-FR">
                <a:solidFill>
                  <a:prstClr val="white">
                    <a:shade val="50000"/>
                  </a:prstClr>
                </a:solidFill>
              </a:rPr>
              <a:pPr>
                <a:defRPr/>
              </a:pPr>
              <a:t>27/04/2012</a:t>
            </a:fld>
            <a:endParaRPr lang="fr-FR" dirty="0">
              <a:solidFill>
                <a:prstClr val="white">
                  <a:shade val="50000"/>
                </a:prstClr>
              </a:solidFill>
            </a:endParaRPr>
          </a:p>
        </p:txBody>
      </p:sp>
      <p:sp>
        <p:nvSpPr>
          <p:cNvPr id="12" name="Espace réservé du pied de page 16"/>
          <p:cNvSpPr>
            <a:spLocks noGrp="1"/>
          </p:cNvSpPr>
          <p:nvPr>
            <p:ph type="ftr" sz="quarter" idx="16"/>
          </p:nvPr>
        </p:nvSpPr>
        <p:spPr>
          <a:xfrm>
            <a:off x="3124200" y="6416675"/>
            <a:ext cx="2895600" cy="365125"/>
          </a:xfrm>
          <a:prstGeom prst="rect">
            <a:avLst/>
          </a:prstGeom>
        </p:spPr>
        <p:txBody>
          <a:bodyPr/>
          <a:lstStyle>
            <a:lvl1pPr>
              <a:defRPr dirty="0"/>
            </a:lvl1pPr>
          </a:lstStyle>
          <a:p>
            <a:pPr>
              <a:defRPr/>
            </a:pPr>
            <a:endParaRPr lang="fr-FR">
              <a:solidFill>
                <a:prstClr val="white">
                  <a:shade val="50000"/>
                </a:prstClr>
              </a:solidFill>
            </a:endParaRPr>
          </a:p>
        </p:txBody>
      </p:sp>
      <p:sp>
        <p:nvSpPr>
          <p:cNvPr id="14" name="Espace réservé du numéro de diapositive 28"/>
          <p:cNvSpPr>
            <a:spLocks noGrp="1"/>
          </p:cNvSpPr>
          <p:nvPr>
            <p:ph type="sldNum" sz="quarter" idx="17"/>
          </p:nvPr>
        </p:nvSpPr>
        <p:spPr>
          <a:xfrm>
            <a:off x="7924800" y="6416675"/>
            <a:ext cx="762000" cy="365125"/>
          </a:xfrm>
          <a:prstGeom prst="rect">
            <a:avLst/>
          </a:prstGeom>
        </p:spPr>
        <p:txBody>
          <a:bodyPr/>
          <a:lstStyle>
            <a:lvl1pPr>
              <a:defRPr/>
            </a:lvl1pPr>
          </a:lstStyle>
          <a:p>
            <a:pPr>
              <a:defRPr/>
            </a:pPr>
            <a:fld id="{BF83788F-C6D1-45EB-B234-885E4D660A0C}"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29263029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Titre et contenu">
    <p:bg>
      <p:bgPr>
        <a:solidFill>
          <a:schemeClr val="tx1"/>
        </a:solidFill>
        <a:effectLst/>
      </p:bgPr>
    </p:bg>
    <p:spTree>
      <p:nvGrpSpPr>
        <p:cNvPr id="1" name=""/>
        <p:cNvGrpSpPr/>
        <p:nvPr/>
      </p:nvGrpSpPr>
      <p:grpSpPr>
        <a:xfrm>
          <a:off x="0" y="0"/>
          <a:ext cx="0" cy="0"/>
          <a:chOff x="0" y="0"/>
          <a:chExt cx="0" cy="0"/>
        </a:xfrm>
      </p:grpSpPr>
      <p:pic>
        <p:nvPicPr>
          <p:cNvPr id="4" name="Picture 7" descr="LogoElviagroupe">
            <a:hlinkClick r:id="" action="ppaction://noaction"/>
          </p:cNvPr>
          <p:cNvPicPr>
            <a:picLocks noChangeAspect="1" noChangeArrowheads="1"/>
          </p:cNvPicPr>
          <p:nvPr userDrawn="1"/>
        </p:nvPicPr>
        <p:blipFill>
          <a:blip r:embed="rId2" cstate="print"/>
          <a:srcRect/>
          <a:stretch>
            <a:fillRect/>
          </a:stretch>
        </p:blipFill>
        <p:spPr bwMode="auto">
          <a:xfrm>
            <a:off x="7668344" y="404664"/>
            <a:ext cx="920130" cy="492927"/>
          </a:xfrm>
          <a:prstGeom prst="rect">
            <a:avLst/>
          </a:prstGeom>
          <a:noFill/>
          <a:ln w="9525">
            <a:noFill/>
            <a:miter lim="800000"/>
            <a:headEnd/>
            <a:tailEnd/>
          </a:ln>
          <a:effectLst>
            <a:innerShdw blurRad="63500" dist="50800" dir="18900000">
              <a:prstClr val="black">
                <a:alpha val="50000"/>
              </a:prstClr>
            </a:innerShdw>
          </a:effectLst>
        </p:spPr>
      </p:pic>
      <p:sp>
        <p:nvSpPr>
          <p:cNvPr id="3" name="Espace réservé du contenu 2"/>
          <p:cNvSpPr>
            <a:spLocks noGrp="1"/>
          </p:cNvSpPr>
          <p:nvPr>
            <p:ph idx="1" hasCustomPrompt="1"/>
          </p:nvPr>
        </p:nvSpPr>
        <p:spPr>
          <a:xfrm>
            <a:off x="457200" y="1268760"/>
            <a:ext cx="8229600" cy="5040600"/>
          </a:xfrm>
          <a:prstGeom prst="rect">
            <a:avLst/>
          </a:prstGeom>
          <a:ln w="25400">
            <a:solidFill>
              <a:srgbClr val="C00000"/>
            </a:solidFill>
          </a:ln>
        </p:spPr>
        <p:txBody>
          <a:bodyPr/>
          <a:lstStyle>
            <a:lvl1pPr marL="136525" indent="0">
              <a:buClr>
                <a:schemeClr val="accent6">
                  <a:lumMod val="75000"/>
                </a:schemeClr>
              </a:buClr>
              <a:buFontTx/>
              <a:buNone/>
              <a:defRPr baseline="0">
                <a:solidFill>
                  <a:schemeClr val="bg1"/>
                </a:solidFill>
                <a:latin typeface="Calibri" pitchFamily="34" charset="0"/>
              </a:defRPr>
            </a:lvl1pPr>
            <a:lvl2pPr marL="585788" indent="0">
              <a:buClr>
                <a:schemeClr val="accent6">
                  <a:lumMod val="75000"/>
                </a:schemeClr>
              </a:buClr>
              <a:buFontTx/>
              <a:buNone/>
              <a:defRPr baseline="0">
                <a:solidFill>
                  <a:schemeClr val="bg1"/>
                </a:solidFill>
                <a:latin typeface="Calibri" pitchFamily="34" charset="0"/>
              </a:defRPr>
            </a:lvl2pPr>
            <a:lvl3pPr marL="904875" indent="0">
              <a:buClr>
                <a:schemeClr val="accent6">
                  <a:lumMod val="75000"/>
                </a:schemeClr>
              </a:buClr>
              <a:buFontTx/>
              <a:buNone/>
              <a:defRPr baseline="0">
                <a:solidFill>
                  <a:schemeClr val="bg1"/>
                </a:solidFill>
                <a:latin typeface="Calibri" pitchFamily="34" charset="0"/>
              </a:defRPr>
            </a:lvl3pPr>
            <a:lvl4pPr marL="1169987" indent="0">
              <a:buClr>
                <a:schemeClr val="accent6">
                  <a:lumMod val="75000"/>
                </a:schemeClr>
              </a:buClr>
              <a:buFontTx/>
              <a:buNone/>
              <a:defRPr baseline="0">
                <a:solidFill>
                  <a:schemeClr val="bg1"/>
                </a:solidFill>
                <a:latin typeface="Calibri" pitchFamily="34" charset="0"/>
              </a:defRPr>
            </a:lvl4pPr>
            <a:lvl5pPr marL="1362075" indent="0">
              <a:buClr>
                <a:schemeClr val="accent6">
                  <a:lumMod val="75000"/>
                </a:schemeClr>
              </a:buClr>
              <a:buFontTx/>
              <a:buNone/>
              <a:defRPr baseline="0">
                <a:solidFill>
                  <a:schemeClr val="bg1"/>
                </a:solidFill>
                <a:latin typeface="Calibri" pitchFamily="34" charset="0"/>
              </a:defRPr>
            </a:lvl5pPr>
          </a:lstStyle>
          <a:p>
            <a:pPr lvl="0"/>
            <a:r>
              <a:rPr lang="fr-FR" dirty="0" smtClean="0"/>
              <a:t>Calibri 22 / noir </a:t>
            </a:r>
          </a:p>
          <a:p>
            <a:pPr lvl="1"/>
            <a:r>
              <a:rPr lang="fr-FR" dirty="0" smtClean="0"/>
              <a:t>Calibri 20 /noir</a:t>
            </a:r>
          </a:p>
          <a:p>
            <a:pPr lvl="2"/>
            <a:r>
              <a:rPr lang="fr-FR" dirty="0" smtClean="0"/>
              <a:t>Calibri 18 / noir</a:t>
            </a:r>
          </a:p>
          <a:p>
            <a:pPr lvl="3"/>
            <a:r>
              <a:rPr lang="fr-FR" dirty="0" smtClean="0"/>
              <a:t>Calibri 16 / noir</a:t>
            </a:r>
          </a:p>
          <a:p>
            <a:pPr lvl="4"/>
            <a:r>
              <a:rPr lang="fr-FR" dirty="0" smtClean="0"/>
              <a:t>Calibri 14 / noir</a:t>
            </a:r>
            <a:endParaRPr lang="en-US" dirty="0"/>
          </a:p>
        </p:txBody>
      </p:sp>
      <p:sp>
        <p:nvSpPr>
          <p:cNvPr id="6" name="Espace réservé du pied de page 4"/>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fr-FR" dirty="0">
              <a:solidFill>
                <a:prstClr val="white"/>
              </a:solidFill>
            </a:endParaRPr>
          </a:p>
        </p:txBody>
      </p:sp>
      <p:grpSp>
        <p:nvGrpSpPr>
          <p:cNvPr id="10" name="Groupe 9"/>
          <p:cNvGrpSpPr/>
          <p:nvPr userDrawn="1"/>
        </p:nvGrpSpPr>
        <p:grpSpPr>
          <a:xfrm>
            <a:off x="280397" y="4085324"/>
            <a:ext cx="7315939" cy="2535280"/>
            <a:chOff x="280397" y="4085324"/>
            <a:chExt cx="7315939" cy="2535280"/>
          </a:xfrm>
        </p:grpSpPr>
        <p:sp>
          <p:nvSpPr>
            <p:cNvPr id="8" name="Espace réservé du pied de page 12"/>
            <p:cNvSpPr txBox="1">
              <a:spLocks/>
            </p:cNvSpPr>
            <p:nvPr userDrawn="1"/>
          </p:nvSpPr>
          <p:spPr>
            <a:xfrm rot="16200000">
              <a:off x="-831535" y="5197256"/>
              <a:ext cx="2439888" cy="216024"/>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prstClr val="white">
                      <a:tint val="75000"/>
                    </a:prstClr>
                  </a:solidFill>
                  <a:latin typeface="Calibri" pitchFamily="34" charset="0"/>
                </a:rPr>
                <a:t>ELVIA PCB GROUP CONFIDENTIAL &amp; PROPRIETARY INFORMATION</a:t>
              </a:r>
            </a:p>
          </p:txBody>
        </p:sp>
        <p:sp>
          <p:nvSpPr>
            <p:cNvPr id="9" name="Espace réservé du pied de page 12"/>
            <p:cNvSpPr txBox="1">
              <a:spLocks/>
            </p:cNvSpPr>
            <p:nvPr userDrawn="1"/>
          </p:nvSpPr>
          <p:spPr>
            <a:xfrm>
              <a:off x="360658" y="6188556"/>
              <a:ext cx="7235678" cy="432048"/>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white">
                      <a:tint val="75000"/>
                    </a:prstClr>
                  </a:solidFill>
                  <a:latin typeface="Calibri" pitchFamily="34" charset="0"/>
                </a:rPr>
                <a:t>opyright © Elvia Pcb Group</a:t>
              </a:r>
            </a:p>
          </p:txBody>
        </p:sp>
      </p:grpSp>
      <p:sp>
        <p:nvSpPr>
          <p:cNvPr id="7" name="Espace réservé du numéro de diapositive 5"/>
          <p:cNvSpPr>
            <a:spLocks noGrp="1"/>
          </p:cNvSpPr>
          <p:nvPr>
            <p:ph type="sldNum" sz="quarter" idx="12"/>
          </p:nvPr>
        </p:nvSpPr>
        <p:spPr>
          <a:xfrm>
            <a:off x="7956376" y="6381328"/>
            <a:ext cx="762000" cy="365125"/>
          </a:xfrm>
          <a:prstGeom prst="rect">
            <a:avLst/>
          </a:prstGeom>
          <a:ln w="19050">
            <a:noFill/>
          </a:ln>
        </p:spPr>
        <p:txBody>
          <a:bodyPr/>
          <a:lstStyle>
            <a:lvl1pPr>
              <a:defRPr>
                <a:solidFill>
                  <a:schemeClr val="bg1">
                    <a:lumMod val="85000"/>
                    <a:lumOff val="15000"/>
                  </a:schemeClr>
                </a:solidFill>
                <a:latin typeface="Calibri" pitchFamily="34" charset="0"/>
              </a:defRPr>
            </a:lvl1pPr>
          </a:lstStyle>
          <a:p>
            <a:pPr>
              <a:defRPr/>
            </a:pPr>
            <a:fld id="{647F3F15-6080-48EE-9AD3-CED3DAA3C5FA}" type="slidenum">
              <a:rPr lang="fr-FR" smtClean="0">
                <a:solidFill>
                  <a:prstClr val="black">
                    <a:lumMod val="85000"/>
                    <a:lumOff val="15000"/>
                  </a:prstClr>
                </a:solidFill>
              </a:rPr>
              <a:pPr>
                <a:defRPr/>
              </a:pPr>
              <a:t>‹N°›</a:t>
            </a:fld>
            <a:endParaRPr lang="fr-FR" dirty="0">
              <a:solidFill>
                <a:prstClr val="black">
                  <a:lumMod val="85000"/>
                  <a:lumOff val="15000"/>
                </a:prstClr>
              </a:solidFill>
            </a:endParaRPr>
          </a:p>
        </p:txBody>
      </p:sp>
      <p:sp>
        <p:nvSpPr>
          <p:cNvPr id="11" name="ZoneTexte 10"/>
          <p:cNvSpPr txBox="1">
            <a:spLocks noChangeAspect="1"/>
          </p:cNvSpPr>
          <p:nvPr userDrawn="1"/>
        </p:nvSpPr>
        <p:spPr>
          <a:xfrm>
            <a:off x="-2124744" y="5963906"/>
            <a:ext cx="2042102" cy="224650"/>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smtClean="0">
                <a:solidFill>
                  <a:srgbClr val="1F497D"/>
                </a:solidFill>
                <a:cs typeface="Arial" charset="0"/>
              </a:rPr>
              <a:t>Création : C. DECERF  Date :  2011, May 11st</a:t>
            </a:r>
          </a:p>
        </p:txBody>
      </p:sp>
      <p:sp>
        <p:nvSpPr>
          <p:cNvPr id="13" name="Espace réservé du pied de page 12"/>
          <p:cNvSpPr txBox="1">
            <a:spLocks/>
          </p:cNvSpPr>
          <p:nvPr userDrawn="1"/>
        </p:nvSpPr>
        <p:spPr>
          <a:xfrm>
            <a:off x="402225" y="6118697"/>
            <a:ext cx="8365214" cy="515390"/>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black"/>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black"/>
                </a:solidFill>
                <a:latin typeface="Calibri" pitchFamily="34" charset="0"/>
              </a:rPr>
              <a:t>opyright © Elvia Pcb Group</a:t>
            </a:r>
          </a:p>
        </p:txBody>
      </p:sp>
      <p:sp>
        <p:nvSpPr>
          <p:cNvPr id="14" name="Espace réservé du pied de page 12"/>
          <p:cNvSpPr txBox="1">
            <a:spLocks/>
          </p:cNvSpPr>
          <p:nvPr userDrawn="1"/>
        </p:nvSpPr>
        <p:spPr>
          <a:xfrm rot="16200000">
            <a:off x="-1097979" y="4867288"/>
            <a:ext cx="2910543" cy="160742"/>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srgbClr val="C00000"/>
                </a:solidFill>
                <a:latin typeface="Calibri" pitchFamily="34" charset="0"/>
              </a:rPr>
              <a:t>ELVIA PCB GROUP CONFIDENTIAL &amp; PROPRIETARY INFORMATION</a:t>
            </a:r>
          </a:p>
        </p:txBody>
      </p:sp>
      <p:cxnSp>
        <p:nvCxnSpPr>
          <p:cNvPr id="16" name="Connecteur droit 15"/>
          <p:cNvCxnSpPr/>
          <p:nvPr userDrawn="1"/>
        </p:nvCxnSpPr>
        <p:spPr>
          <a:xfrm>
            <a:off x="437664" y="951055"/>
            <a:ext cx="815005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Espace réservé du contenu 20"/>
          <p:cNvSpPr>
            <a:spLocks noGrp="1"/>
          </p:cNvSpPr>
          <p:nvPr>
            <p:ph sz="quarter" idx="13"/>
          </p:nvPr>
        </p:nvSpPr>
        <p:spPr>
          <a:xfrm>
            <a:off x="401638" y="260350"/>
            <a:ext cx="7194550" cy="636588"/>
          </a:xfrm>
          <a:prstGeom prst="rect">
            <a:avLst/>
          </a:prstGeom>
        </p:spPr>
        <p:txBody>
          <a:bodyPr>
            <a:noAutofit/>
          </a:bodyPr>
          <a:lstStyle>
            <a:lvl1pPr marL="136525" indent="0">
              <a:buFontTx/>
              <a:buNone/>
              <a:defRPr sz="2800" b="1" baseline="0">
                <a:solidFill>
                  <a:srgbClr val="C00000"/>
                </a:solidFill>
                <a:effectLst>
                  <a:outerShdw blurRad="38100" dist="38100" dir="2700000" algn="tl">
                    <a:srgbClr val="000000">
                      <a:alpha val="43137"/>
                    </a:srgbClr>
                  </a:outerShdw>
                </a:effectLst>
                <a:latin typeface="Calibri" pitchFamily="34" charset="0"/>
                <a:cs typeface="Calibri" pitchFamily="34" charset="0"/>
              </a:defRPr>
            </a:lvl1pPr>
            <a:lvl2pPr>
              <a:defRPr sz="2800" baseline="0">
                <a:solidFill>
                  <a:srgbClr val="C00000"/>
                </a:solidFill>
                <a:latin typeface="Calibri" pitchFamily="34" charset="0"/>
                <a:cs typeface="Calibri" pitchFamily="34" charset="0"/>
              </a:defRPr>
            </a:lvl2pPr>
            <a:lvl3pPr>
              <a:defRPr sz="2800" baseline="0">
                <a:solidFill>
                  <a:srgbClr val="C00000"/>
                </a:solidFill>
                <a:latin typeface="Calibri" pitchFamily="34" charset="0"/>
                <a:cs typeface="Calibri" pitchFamily="34" charset="0"/>
              </a:defRPr>
            </a:lvl3pPr>
            <a:lvl4pPr>
              <a:defRPr sz="2800" baseline="0">
                <a:solidFill>
                  <a:srgbClr val="C00000"/>
                </a:solidFill>
                <a:latin typeface="Calibri" pitchFamily="34" charset="0"/>
                <a:cs typeface="Calibri" pitchFamily="34" charset="0"/>
              </a:defRPr>
            </a:lvl4pPr>
            <a:lvl5pPr>
              <a:defRPr sz="2800" baseline="0">
                <a:solidFill>
                  <a:srgbClr val="C00000"/>
                </a:solidFill>
                <a:latin typeface="Calibri" pitchFamily="34" charset="0"/>
                <a:cs typeface="Calibri" pitchFamily="34" charset="0"/>
              </a:defRPr>
            </a:lvl5pPr>
          </a:lstStyle>
          <a:p>
            <a:pPr lvl="0"/>
            <a:r>
              <a:rPr lang="fr-FR" dirty="0" smtClean="0"/>
              <a:t>Modifiez les styles du texte du masque</a:t>
            </a:r>
          </a:p>
        </p:txBody>
      </p:sp>
    </p:spTree>
    <p:extLst>
      <p:ext uri="{BB962C8B-B14F-4D97-AF65-F5344CB8AC3E}">
        <p14:creationId xmlns:p14="http://schemas.microsoft.com/office/powerpoint/2010/main" xmlns="" val="2750227510"/>
      </p:ext>
    </p:extLst>
  </p:cSld>
  <p:clrMapOvr>
    <a:overrideClrMapping bg1="dk1" tx1="lt1" bg2="dk2" tx2="lt2" accent1="accent1" accent2="accent2" accent3="accent3" accent4="accent4" accent5="accent5" accent6="accent6" hlink="hlink" folHlink="folHlink"/>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pl-PL"/>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pl-PL"/>
          </a:p>
        </p:txBody>
      </p:sp>
      <p:sp>
        <p:nvSpPr>
          <p:cNvPr id="4" name="Espace réservé de la date 3"/>
          <p:cNvSpPr>
            <a:spLocks noGrp="1"/>
          </p:cNvSpPr>
          <p:nvPr>
            <p:ph type="dt" sz="half" idx="10"/>
          </p:nvPr>
        </p:nvSpPr>
        <p:spPr>
          <a:xfrm>
            <a:off x="467544" y="5589240"/>
            <a:ext cx="2133600" cy="365125"/>
          </a:xfrm>
          <a:prstGeom prst="rect">
            <a:avLst/>
          </a:prstGeom>
        </p:spPr>
        <p:txBody>
          <a:bodyPr/>
          <a:lstStyle/>
          <a:p>
            <a:fld id="{0B5F54F9-15CA-49F2-845F-CE01EC293740}" type="datetimeFigureOut">
              <a:rPr lang="pl-PL" smtClean="0">
                <a:solidFill>
                  <a:prstClr val="black"/>
                </a:solidFill>
              </a:rPr>
              <a:pPr/>
              <a:t>2012-04-27</a:t>
            </a:fld>
            <a:endParaRPr lang="pl-PL" dirty="0">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pl-PL">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1E9BA68-633B-4595-985E-1457BE070EB1}" type="slidenum">
              <a:rPr lang="pl-PL" smtClean="0">
                <a:solidFill>
                  <a:prstClr val="black"/>
                </a:solidFill>
              </a:rPr>
              <a:pPr/>
              <a:t>‹N°›</a:t>
            </a:fld>
            <a:endParaRPr lang="pl-PL">
              <a:solidFill>
                <a:prstClr val="black"/>
              </a:solidFill>
            </a:endParaRPr>
          </a:p>
        </p:txBody>
      </p:sp>
      <p:sp>
        <p:nvSpPr>
          <p:cNvPr id="7" name="ZoneTexte 6"/>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Tree>
    <p:extLst>
      <p:ext uri="{BB962C8B-B14F-4D97-AF65-F5344CB8AC3E}">
        <p14:creationId xmlns:p14="http://schemas.microsoft.com/office/powerpoint/2010/main" xmlns="" val="38819983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lvl1pPr>
              <a:defRPr sz="3600">
                <a:latin typeface="Agency FB" pitchFamily="34" charset="0"/>
              </a:defRPr>
            </a:lvl1pPr>
          </a:lstStyle>
          <a:p>
            <a:r>
              <a:rPr lang="fr-FR" dirty="0" smtClean="0"/>
              <a:t>Cliquez pour modifier le style du titre</a:t>
            </a:r>
            <a:endParaRPr lang="pl-PL" dirty="0"/>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pl-PL"/>
          </a:p>
        </p:txBody>
      </p:sp>
      <p:cxnSp>
        <p:nvCxnSpPr>
          <p:cNvPr id="5" name="Connecteur droit 4"/>
          <p:cNvCxnSpPr/>
          <p:nvPr userDrawn="1"/>
        </p:nvCxnSpPr>
        <p:spPr>
          <a:xfrm>
            <a:off x="0" y="6309320"/>
            <a:ext cx="9144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4189264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5D2DFEF-1F36-44B2-A243-AF09BC31E819}"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7621F1E-68AE-4BE9-98B6-E81427F33A3D}" type="slidenum">
              <a:rPr lang="fr-FR" smtClean="0"/>
              <a:pPr/>
              <a:t>‹N°›</a:t>
            </a:fld>
            <a:endParaRPr lang="fr-FR"/>
          </a:p>
        </p:txBody>
      </p:sp>
    </p:spTree>
    <p:extLst>
      <p:ext uri="{BB962C8B-B14F-4D97-AF65-F5344CB8AC3E}">
        <p14:creationId xmlns:p14="http://schemas.microsoft.com/office/powerpoint/2010/main" xmlns="" val="30618534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903594" y="332268"/>
            <a:ext cx="6793550" cy="1152516"/>
          </a:xfrm>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80C20DE2-9A76-46BC-9CF4-F8C4110F2116}" type="datetimeFigureOut">
              <a:rPr lang="fr-FR">
                <a:solidFill>
                  <a:prstClr val="black"/>
                </a:solidFill>
              </a:rPr>
              <a:pPr>
                <a:defRPr/>
              </a:pPr>
              <a:t>27/04/2012</a:t>
            </a:fld>
            <a:endParaRPr lang="fr-FR" dirty="0">
              <a:solidFill>
                <a:prstClr val="black"/>
              </a:solidFill>
            </a:endParaRPr>
          </a:p>
        </p:txBody>
      </p:sp>
      <p:sp>
        <p:nvSpPr>
          <p:cNvPr id="4"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solidFill>
                <a:prstClr val="black"/>
              </a:solidFill>
            </a:endParaRPr>
          </a:p>
        </p:txBody>
      </p:sp>
      <p:sp>
        <p:nvSpPr>
          <p:cNvPr id="5"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49D1AC8-B5EC-4130-A223-868039C35714}" type="slidenum">
              <a:rPr lang="fr-FR">
                <a:solidFill>
                  <a:prstClr val="black"/>
                </a:solidFill>
              </a:rPr>
              <a:pPr>
                <a:defRPr/>
              </a:pPr>
              <a:t>‹N°›</a:t>
            </a:fld>
            <a:endParaRPr lang="fr-FR" dirty="0">
              <a:solidFill>
                <a:prstClr val="black"/>
              </a:solidFill>
            </a:endParaRPr>
          </a:p>
        </p:txBody>
      </p:sp>
    </p:spTree>
    <p:extLst>
      <p:ext uri="{BB962C8B-B14F-4D97-AF65-F5344CB8AC3E}">
        <p14:creationId xmlns:p14="http://schemas.microsoft.com/office/powerpoint/2010/main" xmlns="" val="20423137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D145EFB0-8B0C-4FF8-8218-195C9FF150FC}" type="datetimeFigureOut">
              <a:rPr lang="fr-FR">
                <a:solidFill>
                  <a:prstClr val="black"/>
                </a:solidFill>
              </a:rPr>
              <a:pPr>
                <a:defRPr/>
              </a:pPr>
              <a:t>27/04/2012</a:t>
            </a:fld>
            <a:endParaRPr lang="fr-FR" dirty="0">
              <a:solidFill>
                <a:prstClr val="black"/>
              </a:solidFill>
            </a:endParaRPr>
          </a:p>
        </p:txBody>
      </p:sp>
      <p:sp>
        <p:nvSpPr>
          <p:cNvPr id="3"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solidFill>
                <a:prstClr val="black"/>
              </a:solidFill>
            </a:endParaRPr>
          </a:p>
        </p:txBody>
      </p:sp>
      <p:sp>
        <p:nvSpPr>
          <p:cNvPr id="4"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F3FD80E-AED3-4A32-8A97-2018F6C8973E}" type="slidenum">
              <a:rPr lang="fr-FR">
                <a:solidFill>
                  <a:prstClr val="black"/>
                </a:solidFill>
              </a:rPr>
              <a:pPr>
                <a:defRPr/>
              </a:pPr>
              <a:t>‹N°›</a:t>
            </a:fld>
            <a:endParaRPr lang="fr-FR" dirty="0">
              <a:solidFill>
                <a:prstClr val="black"/>
              </a:solidFill>
            </a:endParaRPr>
          </a:p>
        </p:txBody>
      </p:sp>
      <p:pic>
        <p:nvPicPr>
          <p:cNvPr id="5" name="Picture 5"/>
          <p:cNvPicPr>
            <a:picLocks noChangeAspect="1" noChangeArrowheads="1"/>
          </p:cNvPicPr>
          <p:nvPr userDrawn="1"/>
        </p:nvPicPr>
        <p:blipFill>
          <a:blip r:embed="rId2" cstate="print">
            <a:extLst>
              <a:ext uri="{28A0092B-C50C-407E-A947-70E740481C1C}">
                <a14:useLocalDpi xmlns:a14="http://schemas.microsoft.com/office/drawing/2010/main" xmlns=""/>
              </a:ext>
            </a:extLst>
          </a:blip>
          <a:srcRect/>
          <a:stretch>
            <a:fillRect/>
          </a:stretch>
        </p:blipFill>
        <p:spPr bwMode="auto">
          <a:xfrm>
            <a:off x="106544" y="332656"/>
            <a:ext cx="1797050" cy="74691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0137624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4" name="Picture 6" descr="elvia pcb 2"/>
          <p:cNvPicPr>
            <a:picLocks noChangeAspect="1" noChangeArrowheads="1"/>
          </p:cNvPicPr>
          <p:nvPr userDrawn="1"/>
        </p:nvPicPr>
        <p:blipFill>
          <a:blip r:embed="rId2" cstate="print"/>
          <a:srcRect/>
          <a:stretch>
            <a:fillRect/>
          </a:stretch>
        </p:blipFill>
        <p:spPr bwMode="auto">
          <a:xfrm>
            <a:off x="323850" y="1844675"/>
            <a:ext cx="5543550" cy="4232275"/>
          </a:xfrm>
          <a:prstGeom prst="rect">
            <a:avLst/>
          </a:prstGeom>
          <a:noFill/>
          <a:ln w="22225" cap="rnd">
            <a:solidFill>
              <a:schemeClr val="tx1"/>
            </a:solidFill>
            <a:round/>
            <a:headEnd/>
            <a:tailEnd/>
          </a:ln>
        </p:spPr>
      </p:pic>
      <p:pic>
        <p:nvPicPr>
          <p:cNvPr id="5" name="Picture 7" descr="LogoElviagroupe"/>
          <p:cNvPicPr>
            <a:picLocks noChangeAspect="1" noChangeArrowheads="1"/>
          </p:cNvPicPr>
          <p:nvPr userDrawn="1"/>
        </p:nvPicPr>
        <p:blipFill>
          <a:blip r:embed="rId3" cstate="print"/>
          <a:srcRect/>
          <a:stretch>
            <a:fillRect/>
          </a:stretch>
        </p:blipFill>
        <p:spPr bwMode="auto">
          <a:xfrm>
            <a:off x="6300192" y="2420888"/>
            <a:ext cx="2285053" cy="1224136"/>
          </a:xfrm>
          <a:prstGeom prst="rect">
            <a:avLst/>
          </a:prstGeom>
          <a:noFill/>
          <a:ln w="9525">
            <a:noFill/>
            <a:miter lim="800000"/>
            <a:headEnd/>
            <a:tailEnd/>
          </a:ln>
          <a:effectLst>
            <a:innerShdw blurRad="63500" dist="50800" dir="18900000">
              <a:prstClr val="black">
                <a:alpha val="50000"/>
              </a:prstClr>
            </a:innerShdw>
          </a:effectLst>
        </p:spPr>
      </p:pic>
      <p:sp>
        <p:nvSpPr>
          <p:cNvPr id="6" name="ZoneTexte 5"/>
          <p:cNvSpPr txBox="1">
            <a:spLocks noChangeAspect="1"/>
          </p:cNvSpPr>
          <p:nvPr userDrawn="1"/>
        </p:nvSpPr>
        <p:spPr>
          <a:xfrm>
            <a:off x="468313" y="6453188"/>
            <a:ext cx="2049462" cy="225425"/>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a:solidFill>
                  <a:srgbClr val="69676D"/>
                </a:solidFill>
                <a:cs typeface="Arial" charset="0"/>
              </a:rPr>
              <a:t>Création : C. DECERF  Date :  2011, May 11st</a:t>
            </a:r>
          </a:p>
        </p:txBody>
      </p:sp>
      <p:grpSp>
        <p:nvGrpSpPr>
          <p:cNvPr id="7" name="Groupe 18"/>
          <p:cNvGrpSpPr>
            <a:grpSpLocks/>
          </p:cNvGrpSpPr>
          <p:nvPr userDrawn="1"/>
        </p:nvGrpSpPr>
        <p:grpSpPr bwMode="auto">
          <a:xfrm>
            <a:off x="323850" y="3213100"/>
            <a:ext cx="5443538" cy="3024188"/>
            <a:chOff x="280397" y="4085324"/>
            <a:chExt cx="7315939" cy="2535280"/>
          </a:xfrm>
        </p:grpSpPr>
        <p:sp>
          <p:nvSpPr>
            <p:cNvPr id="9" name="Espace réservé du pied de page 12"/>
            <p:cNvSpPr txBox="1">
              <a:spLocks/>
            </p:cNvSpPr>
            <p:nvPr userDrawn="1"/>
          </p:nvSpPr>
          <p:spPr>
            <a:xfrm rot="16200000">
              <a:off x="-831588" y="5197309"/>
              <a:ext cx="2439458" cy="215489"/>
            </a:xfrm>
            <a:prstGeom prst="rect">
              <a:avLst/>
            </a:prstGeom>
          </p:spPr>
          <p:txBody>
            <a:bodyPr anchor="ctr"/>
            <a:lstStyle/>
            <a:p>
              <a:pPr fontAlgn="auto">
                <a:spcBef>
                  <a:spcPts val="0"/>
                </a:spcBef>
                <a:spcAft>
                  <a:spcPts val="0"/>
                </a:spcAft>
                <a:defRPr/>
              </a:pPr>
              <a:r>
                <a:rPr lang="fr-FR" sz="600" b="1" dirty="0">
                  <a:solidFill>
                    <a:prstClr val="white">
                      <a:tint val="75000"/>
                    </a:prstClr>
                  </a:solidFill>
                  <a:latin typeface="Calibri" pitchFamily="34" charset="0"/>
                </a:rPr>
                <a:t>ELVIA PCB GROUP CONFIDENTIAL &amp; PROPRIETARY INFORMATION</a:t>
              </a:r>
            </a:p>
          </p:txBody>
        </p:sp>
        <p:sp>
          <p:nvSpPr>
            <p:cNvPr id="10" name="Espace réservé du pied de page 12"/>
            <p:cNvSpPr txBox="1">
              <a:spLocks/>
            </p:cNvSpPr>
            <p:nvPr userDrawn="1"/>
          </p:nvSpPr>
          <p:spPr>
            <a:xfrm>
              <a:off x="361472" y="6188076"/>
              <a:ext cx="7234864" cy="432528"/>
            </a:xfrm>
            <a:prstGeom prst="rect">
              <a:avLst/>
            </a:prstGeom>
          </p:spPr>
          <p:txBody>
            <a:bodyPr anchor="ctr"/>
            <a:lstStyle/>
            <a:p>
              <a:pPr algn="ctr" fontAlgn="auto">
                <a:spcBef>
                  <a:spcPts val="0"/>
                </a:spcBef>
                <a:spcAft>
                  <a:spcPts val="0"/>
                </a:spcAft>
                <a:defRPr/>
              </a:pPr>
              <a:r>
                <a:rPr lang="en-US" sz="600" dirty="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a:solidFill>
                    <a:prstClr val="white">
                      <a:tint val="75000"/>
                    </a:prstClr>
                  </a:solidFill>
                  <a:latin typeface="Calibri" pitchFamily="34" charset="0"/>
                </a:rPr>
                <a:t>opyright © Elvia Pcb Group</a:t>
              </a:r>
            </a:p>
          </p:txBody>
        </p:sp>
      </p:grpSp>
      <p:sp>
        <p:nvSpPr>
          <p:cNvPr id="8" name="Titre 7" descr="Titre principal "/>
          <p:cNvSpPr>
            <a:spLocks noGrp="1"/>
          </p:cNvSpPr>
          <p:nvPr>
            <p:ph type="ctrTitle"/>
          </p:nvPr>
        </p:nvSpPr>
        <p:spPr>
          <a:xfrm>
            <a:off x="323528" y="260648"/>
            <a:ext cx="8229600" cy="1224136"/>
          </a:xfrm>
        </p:spPr>
        <p:txBody>
          <a:bodyPr lIns="45720" tIns="0" rIns="45720" bIns="0" anchor="t">
            <a:scene3d>
              <a:camera prst="orthographicFront"/>
              <a:lightRig rig="soft" dir="t">
                <a:rot lat="0" lon="0" rev="17220000"/>
              </a:lightRig>
            </a:scene3d>
          </a:bodyPr>
          <a:lstStyle>
            <a:lvl1pPr algn="l">
              <a:defRPr sz="4800" b="1" cap="all" baseline="0">
                <a:ln w="6350">
                  <a:noFill/>
                </a:ln>
                <a:solidFill>
                  <a:schemeClr val="bg1"/>
                </a:solidFill>
                <a:effectLst>
                  <a:outerShdw blurRad="127000" dist="200000" dir="2700000" algn="tl" rotWithShape="0">
                    <a:srgbClr val="000000">
                      <a:alpha val="30000"/>
                    </a:srgbClr>
                  </a:outerShdw>
                </a:effectLst>
                <a:latin typeface="Calibri" pitchFamily="34" charset="0"/>
              </a:defRPr>
            </a:lvl1pPr>
          </a:lstStyle>
          <a:p>
            <a:r>
              <a:rPr lang="fr-FR" dirty="0" smtClean="0"/>
              <a:t>Cliquez pour modifier le style du titre</a:t>
            </a:r>
            <a:endParaRPr lang="en-US" dirty="0"/>
          </a:p>
        </p:txBody>
      </p:sp>
      <p:sp>
        <p:nvSpPr>
          <p:cNvPr id="13" name="Espace réservé du texte 12"/>
          <p:cNvSpPr>
            <a:spLocks noGrp="1"/>
          </p:cNvSpPr>
          <p:nvPr>
            <p:ph type="body" sz="quarter" idx="14"/>
          </p:nvPr>
        </p:nvSpPr>
        <p:spPr>
          <a:xfrm>
            <a:off x="6317444" y="1844824"/>
            <a:ext cx="2232248" cy="432048"/>
          </a:xfrm>
          <a:prstGeom prst="rect">
            <a:avLst/>
          </a:prstGeom>
          <a:ln w="25400"/>
        </p:spPr>
        <p:txBody>
          <a:bodyPr/>
          <a:lstStyle>
            <a:lvl1pPr algn="r">
              <a:buNone/>
              <a:defRPr b="1">
                <a:solidFill>
                  <a:schemeClr val="bg1">
                    <a:lumMod val="85000"/>
                    <a:lumOff val="15000"/>
                  </a:schemeClr>
                </a:solidFill>
                <a:latin typeface="Calibri" pitchFamily="34" charset="0"/>
              </a:defRPr>
            </a:lvl1pPr>
          </a:lstStyle>
          <a:p>
            <a:pPr lvl="0"/>
            <a:r>
              <a:rPr lang="fr-FR" smtClean="0"/>
              <a:t>Cliquez pour modifier les styles du texte du masque</a:t>
            </a:r>
          </a:p>
        </p:txBody>
      </p:sp>
      <p:sp>
        <p:nvSpPr>
          <p:cNvPr id="11" name="Espace réservé de la date 27"/>
          <p:cNvSpPr>
            <a:spLocks noGrp="1"/>
          </p:cNvSpPr>
          <p:nvPr>
            <p:ph type="dt" sz="half" idx="15"/>
          </p:nvPr>
        </p:nvSpPr>
        <p:spPr>
          <a:xfrm>
            <a:off x="457200" y="6416675"/>
            <a:ext cx="2133600" cy="365125"/>
          </a:xfrm>
          <a:prstGeom prst="rect">
            <a:avLst/>
          </a:prstGeom>
        </p:spPr>
        <p:txBody>
          <a:bodyPr/>
          <a:lstStyle>
            <a:lvl1pPr>
              <a:defRPr/>
            </a:lvl1pPr>
          </a:lstStyle>
          <a:p>
            <a:pPr>
              <a:defRPr/>
            </a:pPr>
            <a:fld id="{D6B86351-C098-4FB4-8038-C32DC65E631F}" type="datetime1">
              <a:rPr lang="fr-FR">
                <a:solidFill>
                  <a:prstClr val="white">
                    <a:shade val="50000"/>
                  </a:prstClr>
                </a:solidFill>
              </a:rPr>
              <a:pPr>
                <a:defRPr/>
              </a:pPr>
              <a:t>27/04/2012</a:t>
            </a:fld>
            <a:endParaRPr lang="fr-FR" dirty="0">
              <a:solidFill>
                <a:prstClr val="white">
                  <a:shade val="50000"/>
                </a:prstClr>
              </a:solidFill>
            </a:endParaRPr>
          </a:p>
        </p:txBody>
      </p:sp>
      <p:sp>
        <p:nvSpPr>
          <p:cNvPr id="12" name="Espace réservé du pied de page 16"/>
          <p:cNvSpPr>
            <a:spLocks noGrp="1"/>
          </p:cNvSpPr>
          <p:nvPr>
            <p:ph type="ftr" sz="quarter" idx="16"/>
          </p:nvPr>
        </p:nvSpPr>
        <p:spPr>
          <a:xfrm>
            <a:off x="3124200" y="6416675"/>
            <a:ext cx="2895600" cy="365125"/>
          </a:xfrm>
          <a:prstGeom prst="rect">
            <a:avLst/>
          </a:prstGeom>
        </p:spPr>
        <p:txBody>
          <a:bodyPr/>
          <a:lstStyle>
            <a:lvl1pPr>
              <a:defRPr dirty="0"/>
            </a:lvl1pPr>
          </a:lstStyle>
          <a:p>
            <a:pPr>
              <a:defRPr/>
            </a:pPr>
            <a:endParaRPr lang="fr-FR">
              <a:solidFill>
                <a:prstClr val="white">
                  <a:shade val="50000"/>
                </a:prstClr>
              </a:solidFill>
            </a:endParaRPr>
          </a:p>
        </p:txBody>
      </p:sp>
      <p:sp>
        <p:nvSpPr>
          <p:cNvPr id="14" name="Espace réservé du numéro de diapositive 28"/>
          <p:cNvSpPr>
            <a:spLocks noGrp="1"/>
          </p:cNvSpPr>
          <p:nvPr>
            <p:ph type="sldNum" sz="quarter" idx="17"/>
          </p:nvPr>
        </p:nvSpPr>
        <p:spPr>
          <a:xfrm>
            <a:off x="7924800" y="6416675"/>
            <a:ext cx="762000" cy="365125"/>
          </a:xfrm>
          <a:prstGeom prst="rect">
            <a:avLst/>
          </a:prstGeom>
        </p:spPr>
        <p:txBody>
          <a:bodyPr/>
          <a:lstStyle>
            <a:lvl1pPr>
              <a:defRPr/>
            </a:lvl1pPr>
          </a:lstStyle>
          <a:p>
            <a:pPr>
              <a:defRPr/>
            </a:pPr>
            <a:fld id="{BF83788F-C6D1-45EB-B234-885E4D660A0C}"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20075065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re et contenu">
    <p:bg>
      <p:bgPr>
        <a:solidFill>
          <a:schemeClr val="tx1"/>
        </a:solidFill>
        <a:effectLst/>
      </p:bgPr>
    </p:bg>
    <p:spTree>
      <p:nvGrpSpPr>
        <p:cNvPr id="1" name=""/>
        <p:cNvGrpSpPr/>
        <p:nvPr/>
      </p:nvGrpSpPr>
      <p:grpSpPr>
        <a:xfrm>
          <a:off x="0" y="0"/>
          <a:ext cx="0" cy="0"/>
          <a:chOff x="0" y="0"/>
          <a:chExt cx="0" cy="0"/>
        </a:xfrm>
      </p:grpSpPr>
      <p:pic>
        <p:nvPicPr>
          <p:cNvPr id="4" name="Picture 7" descr="LogoElviagroupe">
            <a:hlinkClick r:id="" action="ppaction://noaction"/>
          </p:cNvPr>
          <p:cNvPicPr>
            <a:picLocks noChangeAspect="1" noChangeArrowheads="1"/>
          </p:cNvPicPr>
          <p:nvPr userDrawn="1"/>
        </p:nvPicPr>
        <p:blipFill>
          <a:blip r:embed="rId2" cstate="print"/>
          <a:srcRect/>
          <a:stretch>
            <a:fillRect/>
          </a:stretch>
        </p:blipFill>
        <p:spPr bwMode="auto">
          <a:xfrm>
            <a:off x="7668344" y="404664"/>
            <a:ext cx="920130" cy="492927"/>
          </a:xfrm>
          <a:prstGeom prst="rect">
            <a:avLst/>
          </a:prstGeom>
          <a:noFill/>
          <a:ln w="9525">
            <a:noFill/>
            <a:miter lim="800000"/>
            <a:headEnd/>
            <a:tailEnd/>
          </a:ln>
          <a:effectLst>
            <a:innerShdw blurRad="63500" dist="50800" dir="18900000">
              <a:prstClr val="black">
                <a:alpha val="50000"/>
              </a:prstClr>
            </a:innerShdw>
          </a:effectLst>
        </p:spPr>
      </p:pic>
      <p:sp>
        <p:nvSpPr>
          <p:cNvPr id="3" name="Espace réservé du contenu 2"/>
          <p:cNvSpPr>
            <a:spLocks noGrp="1"/>
          </p:cNvSpPr>
          <p:nvPr>
            <p:ph idx="1" hasCustomPrompt="1"/>
          </p:nvPr>
        </p:nvSpPr>
        <p:spPr>
          <a:xfrm>
            <a:off x="457200" y="1268760"/>
            <a:ext cx="8229600" cy="5040600"/>
          </a:xfrm>
          <a:prstGeom prst="rect">
            <a:avLst/>
          </a:prstGeom>
          <a:ln w="25400">
            <a:solidFill>
              <a:srgbClr val="C00000"/>
            </a:solidFill>
          </a:ln>
        </p:spPr>
        <p:txBody>
          <a:bodyPr/>
          <a:lstStyle>
            <a:lvl1pPr marL="136525" indent="0">
              <a:buClr>
                <a:schemeClr val="accent6">
                  <a:lumMod val="75000"/>
                </a:schemeClr>
              </a:buClr>
              <a:buFontTx/>
              <a:buNone/>
              <a:defRPr baseline="0">
                <a:solidFill>
                  <a:schemeClr val="bg1"/>
                </a:solidFill>
                <a:latin typeface="Calibri" pitchFamily="34" charset="0"/>
              </a:defRPr>
            </a:lvl1pPr>
            <a:lvl2pPr marL="585788" indent="0">
              <a:buClr>
                <a:schemeClr val="accent6">
                  <a:lumMod val="75000"/>
                </a:schemeClr>
              </a:buClr>
              <a:buFontTx/>
              <a:buNone/>
              <a:defRPr baseline="0">
                <a:solidFill>
                  <a:schemeClr val="bg1"/>
                </a:solidFill>
                <a:latin typeface="Calibri" pitchFamily="34" charset="0"/>
              </a:defRPr>
            </a:lvl2pPr>
            <a:lvl3pPr marL="904875" indent="0">
              <a:buClr>
                <a:schemeClr val="accent6">
                  <a:lumMod val="75000"/>
                </a:schemeClr>
              </a:buClr>
              <a:buFontTx/>
              <a:buNone/>
              <a:defRPr baseline="0">
                <a:solidFill>
                  <a:schemeClr val="bg1"/>
                </a:solidFill>
                <a:latin typeface="Calibri" pitchFamily="34" charset="0"/>
              </a:defRPr>
            </a:lvl3pPr>
            <a:lvl4pPr marL="1169987" indent="0">
              <a:buClr>
                <a:schemeClr val="accent6">
                  <a:lumMod val="75000"/>
                </a:schemeClr>
              </a:buClr>
              <a:buFontTx/>
              <a:buNone/>
              <a:defRPr baseline="0">
                <a:solidFill>
                  <a:schemeClr val="bg1"/>
                </a:solidFill>
                <a:latin typeface="Calibri" pitchFamily="34" charset="0"/>
              </a:defRPr>
            </a:lvl4pPr>
            <a:lvl5pPr marL="1362075" indent="0">
              <a:buClr>
                <a:schemeClr val="accent6">
                  <a:lumMod val="75000"/>
                </a:schemeClr>
              </a:buClr>
              <a:buFontTx/>
              <a:buNone/>
              <a:defRPr baseline="0">
                <a:solidFill>
                  <a:schemeClr val="bg1"/>
                </a:solidFill>
                <a:latin typeface="Calibri" pitchFamily="34" charset="0"/>
              </a:defRPr>
            </a:lvl5pPr>
          </a:lstStyle>
          <a:p>
            <a:pPr lvl="0"/>
            <a:r>
              <a:rPr lang="fr-FR" dirty="0" smtClean="0"/>
              <a:t>Calibri 22 / noir </a:t>
            </a:r>
          </a:p>
          <a:p>
            <a:pPr lvl="1"/>
            <a:r>
              <a:rPr lang="fr-FR" dirty="0" smtClean="0"/>
              <a:t>Calibri 20 /noir</a:t>
            </a:r>
          </a:p>
          <a:p>
            <a:pPr lvl="2"/>
            <a:r>
              <a:rPr lang="fr-FR" dirty="0" smtClean="0"/>
              <a:t>Calibri 18 / noir</a:t>
            </a:r>
          </a:p>
          <a:p>
            <a:pPr lvl="3"/>
            <a:r>
              <a:rPr lang="fr-FR" dirty="0" smtClean="0"/>
              <a:t>Calibri 16 / noir</a:t>
            </a:r>
          </a:p>
          <a:p>
            <a:pPr lvl="4"/>
            <a:r>
              <a:rPr lang="fr-FR" dirty="0" smtClean="0"/>
              <a:t>Calibri 14 / noir</a:t>
            </a:r>
            <a:endParaRPr lang="en-US" dirty="0"/>
          </a:p>
        </p:txBody>
      </p:sp>
      <p:sp>
        <p:nvSpPr>
          <p:cNvPr id="6" name="Espace réservé du pied de page 4"/>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fr-FR" dirty="0">
              <a:solidFill>
                <a:prstClr val="white"/>
              </a:solidFill>
            </a:endParaRPr>
          </a:p>
        </p:txBody>
      </p:sp>
      <p:grpSp>
        <p:nvGrpSpPr>
          <p:cNvPr id="10" name="Groupe 9"/>
          <p:cNvGrpSpPr/>
          <p:nvPr userDrawn="1"/>
        </p:nvGrpSpPr>
        <p:grpSpPr>
          <a:xfrm>
            <a:off x="280397" y="4085324"/>
            <a:ext cx="7315939" cy="2535280"/>
            <a:chOff x="280397" y="4085324"/>
            <a:chExt cx="7315939" cy="2535280"/>
          </a:xfrm>
        </p:grpSpPr>
        <p:sp>
          <p:nvSpPr>
            <p:cNvPr id="8" name="Espace réservé du pied de page 12"/>
            <p:cNvSpPr txBox="1">
              <a:spLocks/>
            </p:cNvSpPr>
            <p:nvPr userDrawn="1"/>
          </p:nvSpPr>
          <p:spPr>
            <a:xfrm rot="16200000">
              <a:off x="-831535" y="5197256"/>
              <a:ext cx="2439888" cy="216024"/>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prstClr val="white">
                      <a:tint val="75000"/>
                    </a:prstClr>
                  </a:solidFill>
                  <a:latin typeface="Calibri" pitchFamily="34" charset="0"/>
                </a:rPr>
                <a:t>ELVIA PCB GROUP CONFIDENTIAL &amp; PROPRIETARY INFORMATION</a:t>
              </a:r>
            </a:p>
          </p:txBody>
        </p:sp>
        <p:sp>
          <p:nvSpPr>
            <p:cNvPr id="9" name="Espace réservé du pied de page 12"/>
            <p:cNvSpPr txBox="1">
              <a:spLocks/>
            </p:cNvSpPr>
            <p:nvPr userDrawn="1"/>
          </p:nvSpPr>
          <p:spPr>
            <a:xfrm>
              <a:off x="360658" y="6188556"/>
              <a:ext cx="7235678" cy="432048"/>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white">
                      <a:tint val="75000"/>
                    </a:prstClr>
                  </a:solidFill>
                  <a:latin typeface="Calibri" pitchFamily="34" charset="0"/>
                </a:rPr>
                <a:t>opyright © Elvia Pcb Group</a:t>
              </a:r>
            </a:p>
          </p:txBody>
        </p:sp>
      </p:grpSp>
      <p:sp>
        <p:nvSpPr>
          <p:cNvPr id="7" name="Espace réservé du numéro de diapositive 5"/>
          <p:cNvSpPr>
            <a:spLocks noGrp="1"/>
          </p:cNvSpPr>
          <p:nvPr>
            <p:ph type="sldNum" sz="quarter" idx="12"/>
          </p:nvPr>
        </p:nvSpPr>
        <p:spPr>
          <a:xfrm>
            <a:off x="7956376" y="6381328"/>
            <a:ext cx="762000" cy="365125"/>
          </a:xfrm>
          <a:prstGeom prst="rect">
            <a:avLst/>
          </a:prstGeom>
          <a:ln w="19050">
            <a:noFill/>
          </a:ln>
        </p:spPr>
        <p:txBody>
          <a:bodyPr/>
          <a:lstStyle>
            <a:lvl1pPr>
              <a:defRPr>
                <a:solidFill>
                  <a:schemeClr val="bg1">
                    <a:lumMod val="85000"/>
                    <a:lumOff val="15000"/>
                  </a:schemeClr>
                </a:solidFill>
                <a:latin typeface="Calibri" pitchFamily="34" charset="0"/>
              </a:defRPr>
            </a:lvl1pPr>
          </a:lstStyle>
          <a:p>
            <a:pPr>
              <a:defRPr/>
            </a:pPr>
            <a:fld id="{647F3F15-6080-48EE-9AD3-CED3DAA3C5FA}" type="slidenum">
              <a:rPr lang="fr-FR" smtClean="0">
                <a:solidFill>
                  <a:prstClr val="black">
                    <a:lumMod val="85000"/>
                    <a:lumOff val="15000"/>
                  </a:prstClr>
                </a:solidFill>
              </a:rPr>
              <a:pPr>
                <a:defRPr/>
              </a:pPr>
              <a:t>‹N°›</a:t>
            </a:fld>
            <a:endParaRPr lang="fr-FR" dirty="0">
              <a:solidFill>
                <a:prstClr val="black">
                  <a:lumMod val="85000"/>
                  <a:lumOff val="15000"/>
                </a:prstClr>
              </a:solidFill>
            </a:endParaRPr>
          </a:p>
        </p:txBody>
      </p:sp>
      <p:sp>
        <p:nvSpPr>
          <p:cNvPr id="11" name="ZoneTexte 10"/>
          <p:cNvSpPr txBox="1">
            <a:spLocks noChangeAspect="1"/>
          </p:cNvSpPr>
          <p:nvPr userDrawn="1"/>
        </p:nvSpPr>
        <p:spPr>
          <a:xfrm>
            <a:off x="-2124744" y="5963906"/>
            <a:ext cx="2042102" cy="224650"/>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smtClean="0">
                <a:solidFill>
                  <a:srgbClr val="1F497D"/>
                </a:solidFill>
                <a:cs typeface="Arial" charset="0"/>
              </a:rPr>
              <a:t>Création : C. DECERF  Date :  2011, May 11st</a:t>
            </a:r>
          </a:p>
        </p:txBody>
      </p:sp>
      <p:sp>
        <p:nvSpPr>
          <p:cNvPr id="13" name="Espace réservé du pied de page 12"/>
          <p:cNvSpPr txBox="1">
            <a:spLocks/>
          </p:cNvSpPr>
          <p:nvPr userDrawn="1"/>
        </p:nvSpPr>
        <p:spPr>
          <a:xfrm>
            <a:off x="402225" y="6118697"/>
            <a:ext cx="8365214" cy="515390"/>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black"/>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black"/>
                </a:solidFill>
                <a:latin typeface="Calibri" pitchFamily="34" charset="0"/>
              </a:rPr>
              <a:t>opyright © Elvia Pcb Group</a:t>
            </a:r>
          </a:p>
        </p:txBody>
      </p:sp>
      <p:sp>
        <p:nvSpPr>
          <p:cNvPr id="14" name="Espace réservé du pied de page 12"/>
          <p:cNvSpPr txBox="1">
            <a:spLocks/>
          </p:cNvSpPr>
          <p:nvPr userDrawn="1"/>
        </p:nvSpPr>
        <p:spPr>
          <a:xfrm rot="16200000">
            <a:off x="-1097979" y="4867288"/>
            <a:ext cx="2910543" cy="160742"/>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srgbClr val="C00000"/>
                </a:solidFill>
                <a:latin typeface="Calibri" pitchFamily="34" charset="0"/>
              </a:rPr>
              <a:t>ELVIA PCB GROUP CONFIDENTIAL &amp; PROPRIETARY INFORMATION</a:t>
            </a:r>
          </a:p>
        </p:txBody>
      </p:sp>
      <p:cxnSp>
        <p:nvCxnSpPr>
          <p:cNvPr id="16" name="Connecteur droit 15"/>
          <p:cNvCxnSpPr/>
          <p:nvPr userDrawn="1"/>
        </p:nvCxnSpPr>
        <p:spPr>
          <a:xfrm>
            <a:off x="437664" y="951055"/>
            <a:ext cx="815005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Espace réservé du contenu 20"/>
          <p:cNvSpPr>
            <a:spLocks noGrp="1"/>
          </p:cNvSpPr>
          <p:nvPr>
            <p:ph sz="quarter" idx="13"/>
          </p:nvPr>
        </p:nvSpPr>
        <p:spPr>
          <a:xfrm>
            <a:off x="401638" y="260350"/>
            <a:ext cx="7194550" cy="636588"/>
          </a:xfrm>
          <a:prstGeom prst="rect">
            <a:avLst/>
          </a:prstGeom>
        </p:spPr>
        <p:txBody>
          <a:bodyPr>
            <a:noAutofit/>
          </a:bodyPr>
          <a:lstStyle>
            <a:lvl1pPr marL="136525" indent="0">
              <a:buFontTx/>
              <a:buNone/>
              <a:defRPr sz="2800" b="1" baseline="0">
                <a:solidFill>
                  <a:srgbClr val="C00000"/>
                </a:solidFill>
                <a:effectLst>
                  <a:outerShdw blurRad="38100" dist="38100" dir="2700000" algn="tl">
                    <a:srgbClr val="000000">
                      <a:alpha val="43137"/>
                    </a:srgbClr>
                  </a:outerShdw>
                </a:effectLst>
                <a:latin typeface="Calibri" pitchFamily="34" charset="0"/>
                <a:cs typeface="Calibri" pitchFamily="34" charset="0"/>
              </a:defRPr>
            </a:lvl1pPr>
            <a:lvl2pPr>
              <a:defRPr sz="2800" baseline="0">
                <a:solidFill>
                  <a:srgbClr val="C00000"/>
                </a:solidFill>
                <a:latin typeface="Calibri" pitchFamily="34" charset="0"/>
                <a:cs typeface="Calibri" pitchFamily="34" charset="0"/>
              </a:defRPr>
            </a:lvl2pPr>
            <a:lvl3pPr>
              <a:defRPr sz="2800" baseline="0">
                <a:solidFill>
                  <a:srgbClr val="C00000"/>
                </a:solidFill>
                <a:latin typeface="Calibri" pitchFamily="34" charset="0"/>
                <a:cs typeface="Calibri" pitchFamily="34" charset="0"/>
              </a:defRPr>
            </a:lvl3pPr>
            <a:lvl4pPr>
              <a:defRPr sz="2800" baseline="0">
                <a:solidFill>
                  <a:srgbClr val="C00000"/>
                </a:solidFill>
                <a:latin typeface="Calibri" pitchFamily="34" charset="0"/>
                <a:cs typeface="Calibri" pitchFamily="34" charset="0"/>
              </a:defRPr>
            </a:lvl4pPr>
            <a:lvl5pPr>
              <a:defRPr sz="2800" baseline="0">
                <a:solidFill>
                  <a:srgbClr val="C00000"/>
                </a:solidFill>
                <a:latin typeface="Calibri" pitchFamily="34" charset="0"/>
                <a:cs typeface="Calibri" pitchFamily="34" charset="0"/>
              </a:defRPr>
            </a:lvl5pPr>
          </a:lstStyle>
          <a:p>
            <a:pPr lvl="0"/>
            <a:r>
              <a:rPr lang="fr-FR" dirty="0" smtClean="0"/>
              <a:t>Modifiez les styles du texte du masque</a:t>
            </a:r>
          </a:p>
        </p:txBody>
      </p:sp>
    </p:spTree>
    <p:extLst>
      <p:ext uri="{BB962C8B-B14F-4D97-AF65-F5344CB8AC3E}">
        <p14:creationId xmlns:p14="http://schemas.microsoft.com/office/powerpoint/2010/main" xmlns="" val="3839217479"/>
      </p:ext>
    </p:extLst>
  </p:cSld>
  <p:clrMapOvr>
    <a:overrideClrMapping bg1="dk1" tx1="lt1" bg2="dk2" tx2="lt2" accent1="accent1" accent2="accent2" accent3="accent3" accent4="accent4" accent5="accent5" accent6="accent6" hlink="hlink" folHlink="folHlink"/>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pl-PL"/>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pl-PL"/>
          </a:p>
        </p:txBody>
      </p:sp>
      <p:sp>
        <p:nvSpPr>
          <p:cNvPr id="4" name="Espace réservé de la date 3"/>
          <p:cNvSpPr>
            <a:spLocks noGrp="1"/>
          </p:cNvSpPr>
          <p:nvPr>
            <p:ph type="dt" sz="half" idx="10"/>
          </p:nvPr>
        </p:nvSpPr>
        <p:spPr>
          <a:xfrm>
            <a:off x="467544" y="5589240"/>
            <a:ext cx="2133600" cy="365125"/>
          </a:xfrm>
          <a:prstGeom prst="rect">
            <a:avLst/>
          </a:prstGeom>
        </p:spPr>
        <p:txBody>
          <a:bodyPr/>
          <a:lstStyle/>
          <a:p>
            <a:fld id="{0B5F54F9-15CA-49F2-845F-CE01EC293740}" type="datetimeFigureOut">
              <a:rPr lang="pl-PL" smtClean="0">
                <a:solidFill>
                  <a:prstClr val="black"/>
                </a:solidFill>
              </a:rPr>
              <a:pPr/>
              <a:t>2012-04-27</a:t>
            </a:fld>
            <a:endParaRPr lang="pl-PL" dirty="0">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pl-PL">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1E9BA68-633B-4595-985E-1457BE070EB1}" type="slidenum">
              <a:rPr lang="pl-PL" smtClean="0">
                <a:solidFill>
                  <a:prstClr val="black"/>
                </a:solidFill>
              </a:rPr>
              <a:pPr/>
              <a:t>‹N°›</a:t>
            </a:fld>
            <a:endParaRPr lang="pl-PL">
              <a:solidFill>
                <a:prstClr val="black"/>
              </a:solidFill>
            </a:endParaRPr>
          </a:p>
        </p:txBody>
      </p:sp>
      <p:sp>
        <p:nvSpPr>
          <p:cNvPr id="7" name="ZoneTexte 6"/>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Tree>
    <p:extLst>
      <p:ext uri="{BB962C8B-B14F-4D97-AF65-F5344CB8AC3E}">
        <p14:creationId xmlns:p14="http://schemas.microsoft.com/office/powerpoint/2010/main" xmlns="" val="25469208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lvl1pPr>
              <a:defRPr sz="3600">
                <a:latin typeface="Agency FB" pitchFamily="34" charset="0"/>
              </a:defRPr>
            </a:lvl1pPr>
          </a:lstStyle>
          <a:p>
            <a:r>
              <a:rPr lang="fr-FR" dirty="0" smtClean="0"/>
              <a:t>Cliquez pour modifier le style du titre</a:t>
            </a:r>
            <a:endParaRPr lang="pl-PL" dirty="0"/>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pl-PL"/>
          </a:p>
        </p:txBody>
      </p:sp>
      <p:cxnSp>
        <p:nvCxnSpPr>
          <p:cNvPr id="5" name="Connecteur droit 4"/>
          <p:cNvCxnSpPr/>
          <p:nvPr userDrawn="1"/>
        </p:nvCxnSpPr>
        <p:spPr>
          <a:xfrm>
            <a:off x="0" y="6309320"/>
            <a:ext cx="9144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91387609"/>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4" name="Picture 6" descr="elvia pcb 2"/>
          <p:cNvPicPr>
            <a:picLocks noChangeAspect="1" noChangeArrowheads="1"/>
          </p:cNvPicPr>
          <p:nvPr userDrawn="1"/>
        </p:nvPicPr>
        <p:blipFill>
          <a:blip r:embed="rId2" cstate="print"/>
          <a:srcRect/>
          <a:stretch>
            <a:fillRect/>
          </a:stretch>
        </p:blipFill>
        <p:spPr bwMode="auto">
          <a:xfrm>
            <a:off x="323850" y="1844675"/>
            <a:ext cx="5543550" cy="4232275"/>
          </a:xfrm>
          <a:prstGeom prst="rect">
            <a:avLst/>
          </a:prstGeom>
          <a:noFill/>
          <a:ln w="22225" cap="rnd">
            <a:solidFill>
              <a:schemeClr val="tx1"/>
            </a:solidFill>
            <a:round/>
            <a:headEnd/>
            <a:tailEnd/>
          </a:ln>
        </p:spPr>
      </p:pic>
      <p:pic>
        <p:nvPicPr>
          <p:cNvPr id="5" name="Picture 7" descr="LogoElviagroupe"/>
          <p:cNvPicPr>
            <a:picLocks noChangeAspect="1" noChangeArrowheads="1"/>
          </p:cNvPicPr>
          <p:nvPr userDrawn="1"/>
        </p:nvPicPr>
        <p:blipFill>
          <a:blip r:embed="rId3" cstate="print"/>
          <a:srcRect/>
          <a:stretch>
            <a:fillRect/>
          </a:stretch>
        </p:blipFill>
        <p:spPr bwMode="auto">
          <a:xfrm>
            <a:off x="6300192" y="2420888"/>
            <a:ext cx="2285053" cy="1224136"/>
          </a:xfrm>
          <a:prstGeom prst="rect">
            <a:avLst/>
          </a:prstGeom>
          <a:noFill/>
          <a:ln w="9525">
            <a:noFill/>
            <a:miter lim="800000"/>
            <a:headEnd/>
            <a:tailEnd/>
          </a:ln>
          <a:effectLst>
            <a:innerShdw blurRad="63500" dist="50800" dir="18900000">
              <a:prstClr val="black">
                <a:alpha val="50000"/>
              </a:prstClr>
            </a:innerShdw>
          </a:effectLst>
        </p:spPr>
      </p:pic>
      <p:sp>
        <p:nvSpPr>
          <p:cNvPr id="6" name="ZoneTexte 5"/>
          <p:cNvSpPr txBox="1">
            <a:spLocks noChangeAspect="1"/>
          </p:cNvSpPr>
          <p:nvPr userDrawn="1"/>
        </p:nvSpPr>
        <p:spPr>
          <a:xfrm>
            <a:off x="468313" y="6453188"/>
            <a:ext cx="2049462" cy="225425"/>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a:solidFill>
                  <a:srgbClr val="69676D"/>
                </a:solidFill>
                <a:cs typeface="Arial" charset="0"/>
              </a:rPr>
              <a:t>Création : C. DECERF  Date :  2011, May 11st</a:t>
            </a:r>
          </a:p>
        </p:txBody>
      </p:sp>
      <p:grpSp>
        <p:nvGrpSpPr>
          <p:cNvPr id="7" name="Groupe 18"/>
          <p:cNvGrpSpPr>
            <a:grpSpLocks/>
          </p:cNvGrpSpPr>
          <p:nvPr userDrawn="1"/>
        </p:nvGrpSpPr>
        <p:grpSpPr bwMode="auto">
          <a:xfrm>
            <a:off x="323850" y="3213100"/>
            <a:ext cx="5443538" cy="3024188"/>
            <a:chOff x="280397" y="4085324"/>
            <a:chExt cx="7315939" cy="2535280"/>
          </a:xfrm>
        </p:grpSpPr>
        <p:sp>
          <p:nvSpPr>
            <p:cNvPr id="9" name="Espace réservé du pied de page 12"/>
            <p:cNvSpPr txBox="1">
              <a:spLocks/>
            </p:cNvSpPr>
            <p:nvPr userDrawn="1"/>
          </p:nvSpPr>
          <p:spPr>
            <a:xfrm rot="16200000">
              <a:off x="-831588" y="5197309"/>
              <a:ext cx="2439458" cy="215489"/>
            </a:xfrm>
            <a:prstGeom prst="rect">
              <a:avLst/>
            </a:prstGeom>
          </p:spPr>
          <p:txBody>
            <a:bodyPr anchor="ctr"/>
            <a:lstStyle/>
            <a:p>
              <a:pPr fontAlgn="auto">
                <a:spcBef>
                  <a:spcPts val="0"/>
                </a:spcBef>
                <a:spcAft>
                  <a:spcPts val="0"/>
                </a:spcAft>
                <a:defRPr/>
              </a:pPr>
              <a:r>
                <a:rPr lang="fr-FR" sz="600" b="1" dirty="0">
                  <a:solidFill>
                    <a:prstClr val="white">
                      <a:tint val="75000"/>
                    </a:prstClr>
                  </a:solidFill>
                  <a:latin typeface="Calibri" pitchFamily="34" charset="0"/>
                </a:rPr>
                <a:t>ELVIA PCB GROUP CONFIDENTIAL &amp; PROPRIETARY INFORMATION</a:t>
              </a:r>
            </a:p>
          </p:txBody>
        </p:sp>
        <p:sp>
          <p:nvSpPr>
            <p:cNvPr id="10" name="Espace réservé du pied de page 12"/>
            <p:cNvSpPr txBox="1">
              <a:spLocks/>
            </p:cNvSpPr>
            <p:nvPr userDrawn="1"/>
          </p:nvSpPr>
          <p:spPr>
            <a:xfrm>
              <a:off x="361472" y="6188076"/>
              <a:ext cx="7234864" cy="432528"/>
            </a:xfrm>
            <a:prstGeom prst="rect">
              <a:avLst/>
            </a:prstGeom>
          </p:spPr>
          <p:txBody>
            <a:bodyPr anchor="ctr"/>
            <a:lstStyle/>
            <a:p>
              <a:pPr algn="ctr" fontAlgn="auto">
                <a:spcBef>
                  <a:spcPts val="0"/>
                </a:spcBef>
                <a:spcAft>
                  <a:spcPts val="0"/>
                </a:spcAft>
                <a:defRPr/>
              </a:pPr>
              <a:r>
                <a:rPr lang="en-US" sz="600" dirty="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a:solidFill>
                    <a:prstClr val="white">
                      <a:tint val="75000"/>
                    </a:prstClr>
                  </a:solidFill>
                  <a:latin typeface="Calibri" pitchFamily="34" charset="0"/>
                </a:rPr>
                <a:t>opyright © Elvia Pcb Group</a:t>
              </a:r>
            </a:p>
          </p:txBody>
        </p:sp>
      </p:grpSp>
      <p:sp>
        <p:nvSpPr>
          <p:cNvPr id="8" name="Titre 7" descr="Titre principal "/>
          <p:cNvSpPr>
            <a:spLocks noGrp="1"/>
          </p:cNvSpPr>
          <p:nvPr>
            <p:ph type="ctrTitle"/>
          </p:nvPr>
        </p:nvSpPr>
        <p:spPr>
          <a:xfrm>
            <a:off x="323528" y="260648"/>
            <a:ext cx="8229600" cy="1224136"/>
          </a:xfrm>
        </p:spPr>
        <p:txBody>
          <a:bodyPr lIns="45720" tIns="0" rIns="45720" bIns="0" anchor="t">
            <a:scene3d>
              <a:camera prst="orthographicFront"/>
              <a:lightRig rig="soft" dir="t">
                <a:rot lat="0" lon="0" rev="17220000"/>
              </a:lightRig>
            </a:scene3d>
          </a:bodyPr>
          <a:lstStyle>
            <a:lvl1pPr algn="l">
              <a:defRPr sz="4800" b="1" cap="all" baseline="0">
                <a:ln w="6350">
                  <a:noFill/>
                </a:ln>
                <a:solidFill>
                  <a:schemeClr val="bg1"/>
                </a:solidFill>
                <a:effectLst>
                  <a:outerShdw blurRad="127000" dist="200000" dir="2700000" algn="tl" rotWithShape="0">
                    <a:srgbClr val="000000">
                      <a:alpha val="30000"/>
                    </a:srgbClr>
                  </a:outerShdw>
                </a:effectLst>
                <a:latin typeface="Calibri" pitchFamily="34" charset="0"/>
              </a:defRPr>
            </a:lvl1pPr>
          </a:lstStyle>
          <a:p>
            <a:r>
              <a:rPr lang="fr-FR" dirty="0" smtClean="0"/>
              <a:t>Cliquez pour modifier le style du titre</a:t>
            </a:r>
            <a:endParaRPr lang="en-US" dirty="0"/>
          </a:p>
        </p:txBody>
      </p:sp>
      <p:sp>
        <p:nvSpPr>
          <p:cNvPr id="13" name="Espace réservé du texte 12"/>
          <p:cNvSpPr>
            <a:spLocks noGrp="1"/>
          </p:cNvSpPr>
          <p:nvPr>
            <p:ph type="body" sz="quarter" idx="14"/>
          </p:nvPr>
        </p:nvSpPr>
        <p:spPr>
          <a:xfrm>
            <a:off x="6317444" y="1844824"/>
            <a:ext cx="2232248" cy="432048"/>
          </a:xfrm>
          <a:prstGeom prst="rect">
            <a:avLst/>
          </a:prstGeom>
          <a:ln w="25400"/>
        </p:spPr>
        <p:txBody>
          <a:bodyPr/>
          <a:lstStyle>
            <a:lvl1pPr algn="r">
              <a:buNone/>
              <a:defRPr b="1">
                <a:solidFill>
                  <a:schemeClr val="bg1">
                    <a:lumMod val="85000"/>
                    <a:lumOff val="15000"/>
                  </a:schemeClr>
                </a:solidFill>
                <a:latin typeface="Calibri" pitchFamily="34" charset="0"/>
              </a:defRPr>
            </a:lvl1pPr>
          </a:lstStyle>
          <a:p>
            <a:pPr lvl="0"/>
            <a:r>
              <a:rPr lang="fr-FR" smtClean="0"/>
              <a:t>Cliquez pour modifier les styles du texte du masque</a:t>
            </a:r>
          </a:p>
        </p:txBody>
      </p:sp>
      <p:sp>
        <p:nvSpPr>
          <p:cNvPr id="11" name="Espace réservé de la date 27"/>
          <p:cNvSpPr>
            <a:spLocks noGrp="1"/>
          </p:cNvSpPr>
          <p:nvPr>
            <p:ph type="dt" sz="half" idx="15"/>
          </p:nvPr>
        </p:nvSpPr>
        <p:spPr>
          <a:xfrm>
            <a:off x="457200" y="6416675"/>
            <a:ext cx="2133600" cy="365125"/>
          </a:xfrm>
          <a:prstGeom prst="rect">
            <a:avLst/>
          </a:prstGeom>
        </p:spPr>
        <p:txBody>
          <a:bodyPr/>
          <a:lstStyle>
            <a:lvl1pPr>
              <a:defRPr/>
            </a:lvl1pPr>
          </a:lstStyle>
          <a:p>
            <a:pPr>
              <a:defRPr/>
            </a:pPr>
            <a:fld id="{D6B86351-C098-4FB4-8038-C32DC65E631F}" type="datetime1">
              <a:rPr lang="fr-FR">
                <a:solidFill>
                  <a:prstClr val="white">
                    <a:shade val="50000"/>
                  </a:prstClr>
                </a:solidFill>
              </a:rPr>
              <a:pPr>
                <a:defRPr/>
              </a:pPr>
              <a:t>27/04/2012</a:t>
            </a:fld>
            <a:endParaRPr lang="fr-FR" dirty="0">
              <a:solidFill>
                <a:prstClr val="white">
                  <a:shade val="50000"/>
                </a:prstClr>
              </a:solidFill>
            </a:endParaRPr>
          </a:p>
        </p:txBody>
      </p:sp>
      <p:sp>
        <p:nvSpPr>
          <p:cNvPr id="12" name="Espace réservé du pied de page 16"/>
          <p:cNvSpPr>
            <a:spLocks noGrp="1"/>
          </p:cNvSpPr>
          <p:nvPr>
            <p:ph type="ftr" sz="quarter" idx="16"/>
          </p:nvPr>
        </p:nvSpPr>
        <p:spPr>
          <a:xfrm>
            <a:off x="3124200" y="6416675"/>
            <a:ext cx="2895600" cy="365125"/>
          </a:xfrm>
          <a:prstGeom prst="rect">
            <a:avLst/>
          </a:prstGeom>
        </p:spPr>
        <p:txBody>
          <a:bodyPr/>
          <a:lstStyle>
            <a:lvl1pPr>
              <a:defRPr dirty="0"/>
            </a:lvl1pPr>
          </a:lstStyle>
          <a:p>
            <a:pPr>
              <a:defRPr/>
            </a:pPr>
            <a:endParaRPr lang="fr-FR">
              <a:solidFill>
                <a:prstClr val="white">
                  <a:shade val="50000"/>
                </a:prstClr>
              </a:solidFill>
            </a:endParaRPr>
          </a:p>
        </p:txBody>
      </p:sp>
      <p:sp>
        <p:nvSpPr>
          <p:cNvPr id="14" name="Espace réservé du numéro de diapositive 28"/>
          <p:cNvSpPr>
            <a:spLocks noGrp="1"/>
          </p:cNvSpPr>
          <p:nvPr>
            <p:ph type="sldNum" sz="quarter" idx="17"/>
          </p:nvPr>
        </p:nvSpPr>
        <p:spPr>
          <a:xfrm>
            <a:off x="7924800" y="6416675"/>
            <a:ext cx="762000" cy="365125"/>
          </a:xfrm>
          <a:prstGeom prst="rect">
            <a:avLst/>
          </a:prstGeom>
        </p:spPr>
        <p:txBody>
          <a:bodyPr/>
          <a:lstStyle>
            <a:lvl1pPr>
              <a:defRPr/>
            </a:lvl1pPr>
          </a:lstStyle>
          <a:p>
            <a:pPr>
              <a:defRPr/>
            </a:pPr>
            <a:fld id="{BF83788F-C6D1-45EB-B234-885E4D660A0C}"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283744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Titre et contenu">
    <p:bg>
      <p:bgPr>
        <a:solidFill>
          <a:schemeClr val="tx1"/>
        </a:solidFill>
        <a:effectLst/>
      </p:bgPr>
    </p:bg>
    <p:spTree>
      <p:nvGrpSpPr>
        <p:cNvPr id="1" name=""/>
        <p:cNvGrpSpPr/>
        <p:nvPr/>
      </p:nvGrpSpPr>
      <p:grpSpPr>
        <a:xfrm>
          <a:off x="0" y="0"/>
          <a:ext cx="0" cy="0"/>
          <a:chOff x="0" y="0"/>
          <a:chExt cx="0" cy="0"/>
        </a:xfrm>
      </p:grpSpPr>
      <p:pic>
        <p:nvPicPr>
          <p:cNvPr id="4" name="Picture 7" descr="LogoElviagroupe">
            <a:hlinkClick r:id="" action="ppaction://noaction"/>
          </p:cNvPr>
          <p:cNvPicPr>
            <a:picLocks noChangeAspect="1" noChangeArrowheads="1"/>
          </p:cNvPicPr>
          <p:nvPr userDrawn="1"/>
        </p:nvPicPr>
        <p:blipFill>
          <a:blip r:embed="rId2" cstate="print"/>
          <a:srcRect/>
          <a:stretch>
            <a:fillRect/>
          </a:stretch>
        </p:blipFill>
        <p:spPr bwMode="auto">
          <a:xfrm>
            <a:off x="7668344" y="404664"/>
            <a:ext cx="920130" cy="492927"/>
          </a:xfrm>
          <a:prstGeom prst="rect">
            <a:avLst/>
          </a:prstGeom>
          <a:noFill/>
          <a:ln w="9525">
            <a:noFill/>
            <a:miter lim="800000"/>
            <a:headEnd/>
            <a:tailEnd/>
          </a:ln>
          <a:effectLst>
            <a:innerShdw blurRad="63500" dist="50800" dir="18900000">
              <a:prstClr val="black">
                <a:alpha val="50000"/>
              </a:prstClr>
            </a:innerShdw>
          </a:effectLst>
        </p:spPr>
      </p:pic>
      <p:sp>
        <p:nvSpPr>
          <p:cNvPr id="3" name="Espace réservé du contenu 2"/>
          <p:cNvSpPr>
            <a:spLocks noGrp="1"/>
          </p:cNvSpPr>
          <p:nvPr>
            <p:ph idx="1" hasCustomPrompt="1"/>
          </p:nvPr>
        </p:nvSpPr>
        <p:spPr>
          <a:xfrm>
            <a:off x="457200" y="1268760"/>
            <a:ext cx="8229600" cy="5040600"/>
          </a:xfrm>
          <a:prstGeom prst="rect">
            <a:avLst/>
          </a:prstGeom>
          <a:ln w="25400">
            <a:solidFill>
              <a:srgbClr val="C00000"/>
            </a:solidFill>
          </a:ln>
        </p:spPr>
        <p:txBody>
          <a:bodyPr/>
          <a:lstStyle>
            <a:lvl1pPr marL="136525" indent="0">
              <a:buClr>
                <a:schemeClr val="accent6">
                  <a:lumMod val="75000"/>
                </a:schemeClr>
              </a:buClr>
              <a:buFontTx/>
              <a:buNone/>
              <a:defRPr baseline="0">
                <a:solidFill>
                  <a:schemeClr val="bg1"/>
                </a:solidFill>
                <a:latin typeface="Calibri" pitchFamily="34" charset="0"/>
              </a:defRPr>
            </a:lvl1pPr>
            <a:lvl2pPr marL="585788" indent="0">
              <a:buClr>
                <a:schemeClr val="accent6">
                  <a:lumMod val="75000"/>
                </a:schemeClr>
              </a:buClr>
              <a:buFontTx/>
              <a:buNone/>
              <a:defRPr baseline="0">
                <a:solidFill>
                  <a:schemeClr val="bg1"/>
                </a:solidFill>
                <a:latin typeface="Calibri" pitchFamily="34" charset="0"/>
              </a:defRPr>
            </a:lvl2pPr>
            <a:lvl3pPr marL="904875" indent="0">
              <a:buClr>
                <a:schemeClr val="accent6">
                  <a:lumMod val="75000"/>
                </a:schemeClr>
              </a:buClr>
              <a:buFontTx/>
              <a:buNone/>
              <a:defRPr baseline="0">
                <a:solidFill>
                  <a:schemeClr val="bg1"/>
                </a:solidFill>
                <a:latin typeface="Calibri" pitchFamily="34" charset="0"/>
              </a:defRPr>
            </a:lvl3pPr>
            <a:lvl4pPr marL="1169987" indent="0">
              <a:buClr>
                <a:schemeClr val="accent6">
                  <a:lumMod val="75000"/>
                </a:schemeClr>
              </a:buClr>
              <a:buFontTx/>
              <a:buNone/>
              <a:defRPr baseline="0">
                <a:solidFill>
                  <a:schemeClr val="bg1"/>
                </a:solidFill>
                <a:latin typeface="Calibri" pitchFamily="34" charset="0"/>
              </a:defRPr>
            </a:lvl4pPr>
            <a:lvl5pPr marL="1362075" indent="0">
              <a:buClr>
                <a:schemeClr val="accent6">
                  <a:lumMod val="75000"/>
                </a:schemeClr>
              </a:buClr>
              <a:buFontTx/>
              <a:buNone/>
              <a:defRPr baseline="0">
                <a:solidFill>
                  <a:schemeClr val="bg1"/>
                </a:solidFill>
                <a:latin typeface="Calibri" pitchFamily="34" charset="0"/>
              </a:defRPr>
            </a:lvl5pPr>
          </a:lstStyle>
          <a:p>
            <a:pPr lvl="0"/>
            <a:r>
              <a:rPr lang="fr-FR" dirty="0" smtClean="0"/>
              <a:t>Calibri 22 / noir </a:t>
            </a:r>
          </a:p>
          <a:p>
            <a:pPr lvl="1"/>
            <a:r>
              <a:rPr lang="fr-FR" dirty="0" smtClean="0"/>
              <a:t>Calibri 20 /noir</a:t>
            </a:r>
          </a:p>
          <a:p>
            <a:pPr lvl="2"/>
            <a:r>
              <a:rPr lang="fr-FR" dirty="0" smtClean="0"/>
              <a:t>Calibri 18 / noir</a:t>
            </a:r>
          </a:p>
          <a:p>
            <a:pPr lvl="3"/>
            <a:r>
              <a:rPr lang="fr-FR" dirty="0" smtClean="0"/>
              <a:t>Calibri 16 / noir</a:t>
            </a:r>
          </a:p>
          <a:p>
            <a:pPr lvl="4"/>
            <a:r>
              <a:rPr lang="fr-FR" dirty="0" smtClean="0"/>
              <a:t>Calibri 14 / noir</a:t>
            </a:r>
            <a:endParaRPr lang="en-US" dirty="0"/>
          </a:p>
        </p:txBody>
      </p:sp>
      <p:sp>
        <p:nvSpPr>
          <p:cNvPr id="6" name="Espace réservé du pied de page 4"/>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fr-FR" dirty="0">
              <a:solidFill>
                <a:prstClr val="white"/>
              </a:solidFill>
            </a:endParaRPr>
          </a:p>
        </p:txBody>
      </p:sp>
      <p:grpSp>
        <p:nvGrpSpPr>
          <p:cNvPr id="10" name="Groupe 9"/>
          <p:cNvGrpSpPr/>
          <p:nvPr userDrawn="1"/>
        </p:nvGrpSpPr>
        <p:grpSpPr>
          <a:xfrm>
            <a:off x="280397" y="4085324"/>
            <a:ext cx="7315939" cy="2535280"/>
            <a:chOff x="280397" y="4085324"/>
            <a:chExt cx="7315939" cy="2535280"/>
          </a:xfrm>
        </p:grpSpPr>
        <p:sp>
          <p:nvSpPr>
            <p:cNvPr id="8" name="Espace réservé du pied de page 12"/>
            <p:cNvSpPr txBox="1">
              <a:spLocks/>
            </p:cNvSpPr>
            <p:nvPr userDrawn="1"/>
          </p:nvSpPr>
          <p:spPr>
            <a:xfrm rot="16200000">
              <a:off x="-831535" y="5197256"/>
              <a:ext cx="2439888" cy="216024"/>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prstClr val="white">
                      <a:tint val="75000"/>
                    </a:prstClr>
                  </a:solidFill>
                  <a:latin typeface="Calibri" pitchFamily="34" charset="0"/>
                </a:rPr>
                <a:t>ELVIA PCB GROUP CONFIDENTIAL &amp; PROPRIETARY INFORMATION</a:t>
              </a:r>
            </a:p>
          </p:txBody>
        </p:sp>
        <p:sp>
          <p:nvSpPr>
            <p:cNvPr id="9" name="Espace réservé du pied de page 12"/>
            <p:cNvSpPr txBox="1">
              <a:spLocks/>
            </p:cNvSpPr>
            <p:nvPr userDrawn="1"/>
          </p:nvSpPr>
          <p:spPr>
            <a:xfrm>
              <a:off x="360658" y="6188556"/>
              <a:ext cx="7235678" cy="432048"/>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white">
                      <a:tint val="75000"/>
                    </a:prstClr>
                  </a:solidFill>
                  <a:latin typeface="Calibri" pitchFamily="34" charset="0"/>
                </a:rPr>
                <a:t>opyright © Elvia Pcb Group</a:t>
              </a:r>
            </a:p>
          </p:txBody>
        </p:sp>
      </p:grpSp>
      <p:sp>
        <p:nvSpPr>
          <p:cNvPr id="7" name="Espace réservé du numéro de diapositive 5"/>
          <p:cNvSpPr>
            <a:spLocks noGrp="1"/>
          </p:cNvSpPr>
          <p:nvPr>
            <p:ph type="sldNum" sz="quarter" idx="12"/>
          </p:nvPr>
        </p:nvSpPr>
        <p:spPr>
          <a:xfrm>
            <a:off x="7956376" y="6381328"/>
            <a:ext cx="762000" cy="365125"/>
          </a:xfrm>
          <a:prstGeom prst="rect">
            <a:avLst/>
          </a:prstGeom>
          <a:ln w="19050">
            <a:noFill/>
          </a:ln>
        </p:spPr>
        <p:txBody>
          <a:bodyPr/>
          <a:lstStyle>
            <a:lvl1pPr>
              <a:defRPr>
                <a:solidFill>
                  <a:schemeClr val="bg1">
                    <a:lumMod val="85000"/>
                    <a:lumOff val="15000"/>
                  </a:schemeClr>
                </a:solidFill>
                <a:latin typeface="Calibri" pitchFamily="34" charset="0"/>
              </a:defRPr>
            </a:lvl1pPr>
          </a:lstStyle>
          <a:p>
            <a:pPr>
              <a:defRPr/>
            </a:pPr>
            <a:fld id="{647F3F15-6080-48EE-9AD3-CED3DAA3C5FA}" type="slidenum">
              <a:rPr lang="fr-FR" smtClean="0">
                <a:solidFill>
                  <a:prstClr val="black">
                    <a:lumMod val="85000"/>
                    <a:lumOff val="15000"/>
                  </a:prstClr>
                </a:solidFill>
              </a:rPr>
              <a:pPr>
                <a:defRPr/>
              </a:pPr>
              <a:t>‹N°›</a:t>
            </a:fld>
            <a:endParaRPr lang="fr-FR" dirty="0">
              <a:solidFill>
                <a:prstClr val="black">
                  <a:lumMod val="85000"/>
                  <a:lumOff val="15000"/>
                </a:prstClr>
              </a:solidFill>
            </a:endParaRPr>
          </a:p>
        </p:txBody>
      </p:sp>
      <p:sp>
        <p:nvSpPr>
          <p:cNvPr id="11" name="ZoneTexte 10"/>
          <p:cNvSpPr txBox="1">
            <a:spLocks noChangeAspect="1"/>
          </p:cNvSpPr>
          <p:nvPr userDrawn="1"/>
        </p:nvSpPr>
        <p:spPr>
          <a:xfrm>
            <a:off x="-2124744" y="5963906"/>
            <a:ext cx="2042102" cy="224650"/>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smtClean="0">
                <a:solidFill>
                  <a:srgbClr val="1F497D"/>
                </a:solidFill>
                <a:cs typeface="Arial" charset="0"/>
              </a:rPr>
              <a:t>Création : C. DECERF  Date :  2011, May 11st</a:t>
            </a:r>
          </a:p>
        </p:txBody>
      </p:sp>
      <p:sp>
        <p:nvSpPr>
          <p:cNvPr id="13" name="Espace réservé du pied de page 12"/>
          <p:cNvSpPr txBox="1">
            <a:spLocks/>
          </p:cNvSpPr>
          <p:nvPr userDrawn="1"/>
        </p:nvSpPr>
        <p:spPr>
          <a:xfrm>
            <a:off x="402225" y="6118697"/>
            <a:ext cx="8365214" cy="515390"/>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black"/>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black"/>
                </a:solidFill>
                <a:latin typeface="Calibri" pitchFamily="34" charset="0"/>
              </a:rPr>
              <a:t>opyright © Elvia Pcb Group</a:t>
            </a:r>
          </a:p>
        </p:txBody>
      </p:sp>
      <p:sp>
        <p:nvSpPr>
          <p:cNvPr id="14" name="Espace réservé du pied de page 12"/>
          <p:cNvSpPr txBox="1">
            <a:spLocks/>
          </p:cNvSpPr>
          <p:nvPr userDrawn="1"/>
        </p:nvSpPr>
        <p:spPr>
          <a:xfrm rot="16200000">
            <a:off x="-1097979" y="4867288"/>
            <a:ext cx="2910543" cy="160742"/>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srgbClr val="C00000"/>
                </a:solidFill>
                <a:latin typeface="Calibri" pitchFamily="34" charset="0"/>
              </a:rPr>
              <a:t>ELVIA PCB GROUP CONFIDENTIAL &amp; PROPRIETARY INFORMATION</a:t>
            </a:r>
          </a:p>
        </p:txBody>
      </p:sp>
      <p:cxnSp>
        <p:nvCxnSpPr>
          <p:cNvPr id="16" name="Connecteur droit 15"/>
          <p:cNvCxnSpPr/>
          <p:nvPr userDrawn="1"/>
        </p:nvCxnSpPr>
        <p:spPr>
          <a:xfrm>
            <a:off x="437664" y="951055"/>
            <a:ext cx="815005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Espace réservé du contenu 20"/>
          <p:cNvSpPr>
            <a:spLocks noGrp="1"/>
          </p:cNvSpPr>
          <p:nvPr>
            <p:ph sz="quarter" idx="13"/>
          </p:nvPr>
        </p:nvSpPr>
        <p:spPr>
          <a:xfrm>
            <a:off x="401638" y="260350"/>
            <a:ext cx="7194550" cy="636588"/>
          </a:xfrm>
          <a:prstGeom prst="rect">
            <a:avLst/>
          </a:prstGeom>
        </p:spPr>
        <p:txBody>
          <a:bodyPr>
            <a:noAutofit/>
          </a:bodyPr>
          <a:lstStyle>
            <a:lvl1pPr marL="136525" indent="0">
              <a:buFontTx/>
              <a:buNone/>
              <a:defRPr sz="2800" b="1" baseline="0">
                <a:solidFill>
                  <a:srgbClr val="C00000"/>
                </a:solidFill>
                <a:effectLst>
                  <a:outerShdw blurRad="38100" dist="38100" dir="2700000" algn="tl">
                    <a:srgbClr val="000000">
                      <a:alpha val="43137"/>
                    </a:srgbClr>
                  </a:outerShdw>
                </a:effectLst>
                <a:latin typeface="Calibri" pitchFamily="34" charset="0"/>
                <a:cs typeface="Calibri" pitchFamily="34" charset="0"/>
              </a:defRPr>
            </a:lvl1pPr>
            <a:lvl2pPr>
              <a:defRPr sz="2800" baseline="0">
                <a:solidFill>
                  <a:srgbClr val="C00000"/>
                </a:solidFill>
                <a:latin typeface="Calibri" pitchFamily="34" charset="0"/>
                <a:cs typeface="Calibri" pitchFamily="34" charset="0"/>
              </a:defRPr>
            </a:lvl2pPr>
            <a:lvl3pPr>
              <a:defRPr sz="2800" baseline="0">
                <a:solidFill>
                  <a:srgbClr val="C00000"/>
                </a:solidFill>
                <a:latin typeface="Calibri" pitchFamily="34" charset="0"/>
                <a:cs typeface="Calibri" pitchFamily="34" charset="0"/>
              </a:defRPr>
            </a:lvl3pPr>
            <a:lvl4pPr>
              <a:defRPr sz="2800" baseline="0">
                <a:solidFill>
                  <a:srgbClr val="C00000"/>
                </a:solidFill>
                <a:latin typeface="Calibri" pitchFamily="34" charset="0"/>
                <a:cs typeface="Calibri" pitchFamily="34" charset="0"/>
              </a:defRPr>
            </a:lvl4pPr>
            <a:lvl5pPr>
              <a:defRPr sz="2800" baseline="0">
                <a:solidFill>
                  <a:srgbClr val="C00000"/>
                </a:solidFill>
                <a:latin typeface="Calibri" pitchFamily="34" charset="0"/>
                <a:cs typeface="Calibri" pitchFamily="34" charset="0"/>
              </a:defRPr>
            </a:lvl5pPr>
          </a:lstStyle>
          <a:p>
            <a:pPr lvl="0"/>
            <a:r>
              <a:rPr lang="fr-FR" dirty="0" smtClean="0"/>
              <a:t>Modifiez les styles du texte du masque</a:t>
            </a:r>
          </a:p>
        </p:txBody>
      </p:sp>
    </p:spTree>
    <p:extLst>
      <p:ext uri="{BB962C8B-B14F-4D97-AF65-F5344CB8AC3E}">
        <p14:creationId xmlns:p14="http://schemas.microsoft.com/office/powerpoint/2010/main" xmlns="" val="369709987"/>
      </p:ext>
    </p:extLst>
  </p:cSld>
  <p:clrMapOvr>
    <a:overrideClrMapping bg1="dk1" tx1="lt1" bg2="dk2" tx2="lt2" accent1="accent1" accent2="accent2" accent3="accent3" accent4="accent4" accent5="accent5" accent6="accent6" hlink="hlink" folHlink="folHlink"/>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D145EFB0-8B0C-4FF8-8218-195C9FF150FC}" type="datetimeFigureOut">
              <a:rPr lang="fr-FR">
                <a:solidFill>
                  <a:prstClr val="black"/>
                </a:solidFill>
              </a:rPr>
              <a:pPr>
                <a:defRPr/>
              </a:pPr>
              <a:t>27/04/2012</a:t>
            </a:fld>
            <a:endParaRPr lang="fr-FR" dirty="0">
              <a:solidFill>
                <a:prstClr val="black"/>
              </a:solidFill>
            </a:endParaRPr>
          </a:p>
        </p:txBody>
      </p:sp>
      <p:sp>
        <p:nvSpPr>
          <p:cNvPr id="3"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solidFill>
                <a:prstClr val="black"/>
              </a:solidFill>
            </a:endParaRPr>
          </a:p>
        </p:txBody>
      </p:sp>
      <p:sp>
        <p:nvSpPr>
          <p:cNvPr id="4"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F3FD80E-AED3-4A32-8A97-2018F6C8973E}" type="slidenum">
              <a:rPr lang="fr-FR">
                <a:solidFill>
                  <a:prstClr val="black"/>
                </a:solidFill>
              </a:rPr>
              <a:pPr>
                <a:defRPr/>
              </a:pPr>
              <a:t>‹N°›</a:t>
            </a:fld>
            <a:endParaRPr lang="fr-FR" dirty="0">
              <a:solidFill>
                <a:prstClr val="black"/>
              </a:solidFill>
            </a:endParaRPr>
          </a:p>
        </p:txBody>
      </p:sp>
      <p:pic>
        <p:nvPicPr>
          <p:cNvPr id="5" name="Picture 5"/>
          <p:cNvPicPr>
            <a:picLocks noChangeAspect="1" noChangeArrowheads="1"/>
          </p:cNvPicPr>
          <p:nvPr userDrawn="1"/>
        </p:nvPicPr>
        <p:blipFill>
          <a:blip r:embed="rId2" cstate="print">
            <a:extLst>
              <a:ext uri="{28A0092B-C50C-407E-A947-70E740481C1C}">
                <a14:useLocalDpi xmlns:a14="http://schemas.microsoft.com/office/drawing/2010/main" xmlns=""/>
              </a:ext>
            </a:extLst>
          </a:blip>
          <a:srcRect/>
          <a:stretch>
            <a:fillRect/>
          </a:stretch>
        </p:blipFill>
        <p:spPr bwMode="auto">
          <a:xfrm>
            <a:off x="106544" y="332656"/>
            <a:ext cx="1797050" cy="74691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4471883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pl-PL"/>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pl-PL"/>
          </a:p>
        </p:txBody>
      </p:sp>
      <p:sp>
        <p:nvSpPr>
          <p:cNvPr id="4" name="Espace réservé de la date 3"/>
          <p:cNvSpPr>
            <a:spLocks noGrp="1"/>
          </p:cNvSpPr>
          <p:nvPr>
            <p:ph type="dt" sz="half" idx="10"/>
          </p:nvPr>
        </p:nvSpPr>
        <p:spPr>
          <a:xfrm>
            <a:off x="467544" y="5589240"/>
            <a:ext cx="2133600" cy="365125"/>
          </a:xfrm>
          <a:prstGeom prst="rect">
            <a:avLst/>
          </a:prstGeom>
        </p:spPr>
        <p:txBody>
          <a:bodyPr/>
          <a:lstStyle/>
          <a:p>
            <a:fld id="{0B5F54F9-15CA-49F2-845F-CE01EC293740}" type="datetimeFigureOut">
              <a:rPr lang="pl-PL" smtClean="0">
                <a:solidFill>
                  <a:prstClr val="black"/>
                </a:solidFill>
              </a:rPr>
              <a:pPr/>
              <a:t>2012-04-27</a:t>
            </a:fld>
            <a:endParaRPr lang="pl-PL" dirty="0">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pl-PL">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1E9BA68-633B-4595-985E-1457BE070EB1}" type="slidenum">
              <a:rPr lang="pl-PL" smtClean="0">
                <a:solidFill>
                  <a:prstClr val="black"/>
                </a:solidFill>
              </a:rPr>
              <a:pPr/>
              <a:t>‹N°›</a:t>
            </a:fld>
            <a:endParaRPr lang="pl-PL">
              <a:solidFill>
                <a:prstClr val="black"/>
              </a:solidFill>
            </a:endParaRPr>
          </a:p>
        </p:txBody>
      </p:sp>
      <p:sp>
        <p:nvSpPr>
          <p:cNvPr id="7" name="ZoneTexte 6"/>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Tree>
    <p:extLst>
      <p:ext uri="{BB962C8B-B14F-4D97-AF65-F5344CB8AC3E}">
        <p14:creationId xmlns:p14="http://schemas.microsoft.com/office/powerpoint/2010/main" xmlns="" val="3818652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5D2DFEF-1F36-44B2-A243-AF09BC31E819}"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7621F1E-68AE-4BE9-98B6-E81427F33A3D}" type="slidenum">
              <a:rPr lang="fr-FR" smtClean="0"/>
              <a:pPr/>
              <a:t>‹N°›</a:t>
            </a:fld>
            <a:endParaRPr lang="fr-FR"/>
          </a:p>
        </p:txBody>
      </p:sp>
    </p:spTree>
    <p:extLst>
      <p:ext uri="{BB962C8B-B14F-4D97-AF65-F5344CB8AC3E}">
        <p14:creationId xmlns:p14="http://schemas.microsoft.com/office/powerpoint/2010/main" xmlns="" val="30316414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lvl1pPr>
              <a:defRPr sz="3600">
                <a:latin typeface="Agency FB" pitchFamily="34" charset="0"/>
              </a:defRPr>
            </a:lvl1pPr>
          </a:lstStyle>
          <a:p>
            <a:r>
              <a:rPr lang="fr-FR" dirty="0" smtClean="0"/>
              <a:t>Cliquez pour modifier le style du titre</a:t>
            </a:r>
            <a:endParaRPr lang="pl-PL" dirty="0"/>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pl-PL"/>
          </a:p>
        </p:txBody>
      </p:sp>
    </p:spTree>
    <p:extLst>
      <p:ext uri="{BB962C8B-B14F-4D97-AF65-F5344CB8AC3E}">
        <p14:creationId xmlns:p14="http://schemas.microsoft.com/office/powerpoint/2010/main" xmlns="" val="1908069132"/>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903594" y="332268"/>
            <a:ext cx="6793550" cy="1152516"/>
          </a:xfrm>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80C20DE2-9A76-46BC-9CF4-F8C4110F2116}" type="datetimeFigureOut">
              <a:rPr lang="fr-FR">
                <a:solidFill>
                  <a:prstClr val="black"/>
                </a:solidFill>
              </a:rPr>
              <a:pPr>
                <a:defRPr/>
              </a:pPr>
              <a:t>27/04/2012</a:t>
            </a:fld>
            <a:endParaRPr lang="fr-FR" dirty="0">
              <a:solidFill>
                <a:prstClr val="black"/>
              </a:solidFill>
            </a:endParaRPr>
          </a:p>
        </p:txBody>
      </p:sp>
      <p:sp>
        <p:nvSpPr>
          <p:cNvPr id="4"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solidFill>
                <a:prstClr val="black"/>
              </a:solidFill>
            </a:endParaRPr>
          </a:p>
        </p:txBody>
      </p:sp>
      <p:sp>
        <p:nvSpPr>
          <p:cNvPr id="5"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49D1AC8-B5EC-4130-A223-868039C35714}" type="slidenum">
              <a:rPr lang="fr-FR">
                <a:solidFill>
                  <a:prstClr val="black"/>
                </a:solidFill>
              </a:rPr>
              <a:pPr>
                <a:defRPr/>
              </a:pPr>
              <a:t>‹N°›</a:t>
            </a:fld>
            <a:endParaRPr lang="fr-FR" dirty="0">
              <a:solidFill>
                <a:prstClr val="black"/>
              </a:solidFill>
            </a:endParaRPr>
          </a:p>
        </p:txBody>
      </p:sp>
    </p:spTree>
    <p:extLst>
      <p:ext uri="{BB962C8B-B14F-4D97-AF65-F5344CB8AC3E}">
        <p14:creationId xmlns:p14="http://schemas.microsoft.com/office/powerpoint/2010/main" xmlns="" val="39249040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D145EFB0-8B0C-4FF8-8218-195C9FF150FC}" type="datetimeFigureOut">
              <a:rPr lang="fr-FR">
                <a:solidFill>
                  <a:prstClr val="black"/>
                </a:solidFill>
              </a:rPr>
              <a:pPr>
                <a:defRPr/>
              </a:pPr>
              <a:t>27/04/2012</a:t>
            </a:fld>
            <a:endParaRPr lang="fr-FR" dirty="0">
              <a:solidFill>
                <a:prstClr val="black"/>
              </a:solidFill>
            </a:endParaRPr>
          </a:p>
        </p:txBody>
      </p:sp>
      <p:sp>
        <p:nvSpPr>
          <p:cNvPr id="3"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solidFill>
                <a:prstClr val="black"/>
              </a:solidFill>
            </a:endParaRPr>
          </a:p>
        </p:txBody>
      </p:sp>
      <p:sp>
        <p:nvSpPr>
          <p:cNvPr id="4"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F3FD80E-AED3-4A32-8A97-2018F6C8973E}" type="slidenum">
              <a:rPr lang="fr-FR">
                <a:solidFill>
                  <a:prstClr val="black"/>
                </a:solidFill>
              </a:rPr>
              <a:pPr>
                <a:defRPr/>
              </a:pPr>
              <a:t>‹N°›</a:t>
            </a:fld>
            <a:endParaRPr lang="fr-FR" dirty="0">
              <a:solidFill>
                <a:prstClr val="black"/>
              </a:solidFill>
            </a:endParaRPr>
          </a:p>
        </p:txBody>
      </p:sp>
    </p:spTree>
    <p:extLst>
      <p:ext uri="{BB962C8B-B14F-4D97-AF65-F5344CB8AC3E}">
        <p14:creationId xmlns:p14="http://schemas.microsoft.com/office/powerpoint/2010/main" xmlns="" val="19284364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2A3282FB-EB3F-4D74-B1D4-55B76CFA2AE0}"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4E25E9-E77E-4A9F-BEFB-2D0C8B691B58}" type="slidenum">
              <a:rPr lang="fr-FR" smtClean="0"/>
              <a:pPr/>
              <a:t>‹N°›</a:t>
            </a:fld>
            <a:endParaRPr lang="fr-FR"/>
          </a:p>
        </p:txBody>
      </p:sp>
    </p:spTree>
    <p:extLst>
      <p:ext uri="{BB962C8B-B14F-4D97-AF65-F5344CB8AC3E}">
        <p14:creationId xmlns:p14="http://schemas.microsoft.com/office/powerpoint/2010/main" xmlns="" val="31360326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A3282FB-EB3F-4D74-B1D4-55B76CFA2AE0}"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4E25E9-E77E-4A9F-BEFB-2D0C8B691B58}" type="slidenum">
              <a:rPr lang="fr-FR" smtClean="0"/>
              <a:pPr/>
              <a:t>‹N°›</a:t>
            </a:fld>
            <a:endParaRPr lang="fr-FR"/>
          </a:p>
        </p:txBody>
      </p:sp>
    </p:spTree>
    <p:extLst>
      <p:ext uri="{BB962C8B-B14F-4D97-AF65-F5344CB8AC3E}">
        <p14:creationId xmlns:p14="http://schemas.microsoft.com/office/powerpoint/2010/main" xmlns="" val="42281416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A3282FB-EB3F-4D74-B1D4-55B76CFA2AE0}"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4E25E9-E77E-4A9F-BEFB-2D0C8B691B58}" type="slidenum">
              <a:rPr lang="fr-FR" smtClean="0"/>
              <a:pPr/>
              <a:t>‹N°›</a:t>
            </a:fld>
            <a:endParaRPr lang="fr-FR"/>
          </a:p>
        </p:txBody>
      </p:sp>
    </p:spTree>
    <p:extLst>
      <p:ext uri="{BB962C8B-B14F-4D97-AF65-F5344CB8AC3E}">
        <p14:creationId xmlns:p14="http://schemas.microsoft.com/office/powerpoint/2010/main" xmlns="" val="37622626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A3282FB-EB3F-4D74-B1D4-55B76CFA2AE0}"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64E25E9-E77E-4A9F-BEFB-2D0C8B691B58}" type="slidenum">
              <a:rPr lang="fr-FR" smtClean="0"/>
              <a:pPr/>
              <a:t>‹N°›</a:t>
            </a:fld>
            <a:endParaRPr lang="fr-FR"/>
          </a:p>
        </p:txBody>
      </p:sp>
    </p:spTree>
    <p:extLst>
      <p:ext uri="{BB962C8B-B14F-4D97-AF65-F5344CB8AC3E}">
        <p14:creationId xmlns:p14="http://schemas.microsoft.com/office/powerpoint/2010/main" xmlns="" val="1085387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A3282FB-EB3F-4D74-B1D4-55B76CFA2AE0}" type="datetimeFigureOut">
              <a:rPr lang="fr-FR" smtClean="0"/>
              <a:pPr/>
              <a:t>27/04/2012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64E25E9-E77E-4A9F-BEFB-2D0C8B691B58}" type="slidenum">
              <a:rPr lang="fr-FR" smtClean="0"/>
              <a:pPr/>
              <a:t>‹N°›</a:t>
            </a:fld>
            <a:endParaRPr lang="fr-FR"/>
          </a:p>
        </p:txBody>
      </p:sp>
    </p:spTree>
    <p:extLst>
      <p:ext uri="{BB962C8B-B14F-4D97-AF65-F5344CB8AC3E}">
        <p14:creationId xmlns:p14="http://schemas.microsoft.com/office/powerpoint/2010/main" xmlns="" val="38880004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2A3282FB-EB3F-4D74-B1D4-55B76CFA2AE0}" type="datetimeFigureOut">
              <a:rPr lang="fr-FR" smtClean="0"/>
              <a:pPr/>
              <a:t>27/04/2012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64E25E9-E77E-4A9F-BEFB-2D0C8B691B58}" type="slidenum">
              <a:rPr lang="fr-FR" smtClean="0"/>
              <a:pPr/>
              <a:t>‹N°›</a:t>
            </a:fld>
            <a:endParaRPr lang="fr-FR"/>
          </a:p>
        </p:txBody>
      </p:sp>
    </p:spTree>
    <p:extLst>
      <p:ext uri="{BB962C8B-B14F-4D97-AF65-F5344CB8AC3E}">
        <p14:creationId xmlns:p14="http://schemas.microsoft.com/office/powerpoint/2010/main" xmlns="" val="27195829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A3282FB-EB3F-4D74-B1D4-55B76CFA2AE0}" type="datetimeFigureOut">
              <a:rPr lang="fr-FR" smtClean="0"/>
              <a:pPr/>
              <a:t>27/04/2012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64E25E9-E77E-4A9F-BEFB-2D0C8B691B58}" type="slidenum">
              <a:rPr lang="fr-FR" smtClean="0"/>
              <a:pPr/>
              <a:t>‹N°›</a:t>
            </a:fld>
            <a:endParaRPr lang="fr-FR"/>
          </a:p>
        </p:txBody>
      </p:sp>
    </p:spTree>
    <p:extLst>
      <p:ext uri="{BB962C8B-B14F-4D97-AF65-F5344CB8AC3E}">
        <p14:creationId xmlns:p14="http://schemas.microsoft.com/office/powerpoint/2010/main" xmlns="" val="38140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5D2DFEF-1F36-44B2-A243-AF09BC31E819}"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7621F1E-68AE-4BE9-98B6-E81427F33A3D}" type="slidenum">
              <a:rPr lang="fr-FR" smtClean="0"/>
              <a:pPr/>
              <a:t>‹N°›</a:t>
            </a:fld>
            <a:endParaRPr lang="fr-FR"/>
          </a:p>
        </p:txBody>
      </p:sp>
    </p:spTree>
    <p:extLst>
      <p:ext uri="{BB962C8B-B14F-4D97-AF65-F5344CB8AC3E}">
        <p14:creationId xmlns:p14="http://schemas.microsoft.com/office/powerpoint/2010/main" xmlns="" val="30405603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A3282FB-EB3F-4D74-B1D4-55B76CFA2AE0}"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64E25E9-E77E-4A9F-BEFB-2D0C8B691B58}" type="slidenum">
              <a:rPr lang="fr-FR" smtClean="0"/>
              <a:pPr/>
              <a:t>‹N°›</a:t>
            </a:fld>
            <a:endParaRPr lang="fr-FR"/>
          </a:p>
        </p:txBody>
      </p:sp>
    </p:spTree>
    <p:extLst>
      <p:ext uri="{BB962C8B-B14F-4D97-AF65-F5344CB8AC3E}">
        <p14:creationId xmlns:p14="http://schemas.microsoft.com/office/powerpoint/2010/main" xmlns="" val="29911401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A3282FB-EB3F-4D74-B1D4-55B76CFA2AE0}"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64E25E9-E77E-4A9F-BEFB-2D0C8B691B58}" type="slidenum">
              <a:rPr lang="fr-FR" smtClean="0"/>
              <a:pPr/>
              <a:t>‹N°›</a:t>
            </a:fld>
            <a:endParaRPr lang="fr-FR"/>
          </a:p>
        </p:txBody>
      </p:sp>
    </p:spTree>
    <p:extLst>
      <p:ext uri="{BB962C8B-B14F-4D97-AF65-F5344CB8AC3E}">
        <p14:creationId xmlns:p14="http://schemas.microsoft.com/office/powerpoint/2010/main" xmlns="" val="16175159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A3282FB-EB3F-4D74-B1D4-55B76CFA2AE0}"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4E25E9-E77E-4A9F-BEFB-2D0C8B691B58}" type="slidenum">
              <a:rPr lang="fr-FR" smtClean="0"/>
              <a:pPr/>
              <a:t>‹N°›</a:t>
            </a:fld>
            <a:endParaRPr lang="fr-FR"/>
          </a:p>
        </p:txBody>
      </p:sp>
    </p:spTree>
    <p:extLst>
      <p:ext uri="{BB962C8B-B14F-4D97-AF65-F5344CB8AC3E}">
        <p14:creationId xmlns:p14="http://schemas.microsoft.com/office/powerpoint/2010/main" xmlns="" val="6083938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A3282FB-EB3F-4D74-B1D4-55B76CFA2AE0}"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4E25E9-E77E-4A9F-BEFB-2D0C8B691B58}" type="slidenum">
              <a:rPr lang="fr-FR" smtClean="0"/>
              <a:pPr/>
              <a:t>‹N°›</a:t>
            </a:fld>
            <a:endParaRPr lang="fr-FR"/>
          </a:p>
        </p:txBody>
      </p:sp>
    </p:spTree>
    <p:extLst>
      <p:ext uri="{BB962C8B-B14F-4D97-AF65-F5344CB8AC3E}">
        <p14:creationId xmlns:p14="http://schemas.microsoft.com/office/powerpoint/2010/main" xmlns="" val="36172437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pl-PL"/>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pl-PL"/>
          </a:p>
        </p:txBody>
      </p:sp>
      <p:sp>
        <p:nvSpPr>
          <p:cNvPr id="4" name="Espace réservé de la date 3"/>
          <p:cNvSpPr>
            <a:spLocks noGrp="1"/>
          </p:cNvSpPr>
          <p:nvPr>
            <p:ph type="dt" sz="half" idx="10"/>
          </p:nvPr>
        </p:nvSpPr>
        <p:spPr>
          <a:xfrm>
            <a:off x="467544" y="5589240"/>
            <a:ext cx="2133600" cy="365125"/>
          </a:xfrm>
          <a:prstGeom prst="rect">
            <a:avLst/>
          </a:prstGeom>
        </p:spPr>
        <p:txBody>
          <a:bodyPr/>
          <a:lstStyle/>
          <a:p>
            <a:fld id="{0B5F54F9-15CA-49F2-845F-CE01EC293740}" type="datetimeFigureOut">
              <a:rPr lang="pl-PL" smtClean="0">
                <a:solidFill>
                  <a:prstClr val="black"/>
                </a:solidFill>
              </a:rPr>
              <a:pPr/>
              <a:t>2012-04-27</a:t>
            </a:fld>
            <a:endParaRPr lang="pl-PL" dirty="0">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pl-PL">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1E9BA68-633B-4595-985E-1457BE070EB1}" type="slidenum">
              <a:rPr lang="pl-PL" smtClean="0">
                <a:solidFill>
                  <a:prstClr val="black"/>
                </a:solidFill>
              </a:rPr>
              <a:pPr/>
              <a:t>‹N°›</a:t>
            </a:fld>
            <a:endParaRPr lang="pl-PL">
              <a:solidFill>
                <a:prstClr val="black"/>
              </a:solidFill>
            </a:endParaRPr>
          </a:p>
        </p:txBody>
      </p:sp>
      <p:sp>
        <p:nvSpPr>
          <p:cNvPr id="7" name="ZoneTexte 6"/>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Tree>
    <p:extLst>
      <p:ext uri="{BB962C8B-B14F-4D97-AF65-F5344CB8AC3E}">
        <p14:creationId xmlns:p14="http://schemas.microsoft.com/office/powerpoint/2010/main" xmlns="" val="18745326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lvl1pPr>
              <a:defRPr sz="3600">
                <a:latin typeface="Agency FB" pitchFamily="34" charset="0"/>
              </a:defRPr>
            </a:lvl1pPr>
          </a:lstStyle>
          <a:p>
            <a:r>
              <a:rPr lang="fr-FR" dirty="0" smtClean="0"/>
              <a:t>Cliquez pour modifier le style du titre</a:t>
            </a:r>
            <a:endParaRPr lang="pl-PL" dirty="0"/>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pl-PL"/>
          </a:p>
        </p:txBody>
      </p:sp>
      <p:cxnSp>
        <p:nvCxnSpPr>
          <p:cNvPr id="5" name="Connecteur droit 4"/>
          <p:cNvCxnSpPr/>
          <p:nvPr userDrawn="1"/>
        </p:nvCxnSpPr>
        <p:spPr>
          <a:xfrm>
            <a:off x="0" y="6309320"/>
            <a:ext cx="9144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70141775"/>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903594" y="332268"/>
            <a:ext cx="6793550" cy="1152516"/>
          </a:xfrm>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80C20DE2-9A76-46BC-9CF4-F8C4110F2116}" type="datetimeFigureOut">
              <a:rPr lang="fr-FR">
                <a:solidFill>
                  <a:prstClr val="black"/>
                </a:solidFill>
              </a:rPr>
              <a:pPr>
                <a:defRPr/>
              </a:pPr>
              <a:t>27/04/2012</a:t>
            </a:fld>
            <a:endParaRPr lang="fr-FR" dirty="0">
              <a:solidFill>
                <a:prstClr val="black"/>
              </a:solidFill>
            </a:endParaRPr>
          </a:p>
        </p:txBody>
      </p:sp>
      <p:sp>
        <p:nvSpPr>
          <p:cNvPr id="4"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solidFill>
                <a:prstClr val="black"/>
              </a:solidFill>
            </a:endParaRPr>
          </a:p>
        </p:txBody>
      </p:sp>
      <p:sp>
        <p:nvSpPr>
          <p:cNvPr id="5"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49D1AC8-B5EC-4130-A223-868039C35714}" type="slidenum">
              <a:rPr lang="fr-FR">
                <a:solidFill>
                  <a:prstClr val="black"/>
                </a:solidFill>
              </a:rPr>
              <a:pPr>
                <a:defRPr/>
              </a:pPr>
              <a:t>‹N°›</a:t>
            </a:fld>
            <a:endParaRPr lang="fr-FR" dirty="0">
              <a:solidFill>
                <a:prstClr val="black"/>
              </a:solidFill>
            </a:endParaRPr>
          </a:p>
        </p:txBody>
      </p:sp>
    </p:spTree>
    <p:extLst>
      <p:ext uri="{BB962C8B-B14F-4D97-AF65-F5344CB8AC3E}">
        <p14:creationId xmlns:p14="http://schemas.microsoft.com/office/powerpoint/2010/main" xmlns="" val="14755232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4" name="Picture 6" descr="elvia pcb 2"/>
          <p:cNvPicPr>
            <a:picLocks noChangeAspect="1" noChangeArrowheads="1"/>
          </p:cNvPicPr>
          <p:nvPr userDrawn="1"/>
        </p:nvPicPr>
        <p:blipFill>
          <a:blip r:embed="rId2" cstate="print"/>
          <a:srcRect/>
          <a:stretch>
            <a:fillRect/>
          </a:stretch>
        </p:blipFill>
        <p:spPr bwMode="auto">
          <a:xfrm>
            <a:off x="323850" y="1844675"/>
            <a:ext cx="5543550" cy="4232275"/>
          </a:xfrm>
          <a:prstGeom prst="rect">
            <a:avLst/>
          </a:prstGeom>
          <a:noFill/>
          <a:ln w="22225" cap="rnd">
            <a:solidFill>
              <a:schemeClr val="tx1"/>
            </a:solidFill>
            <a:round/>
            <a:headEnd/>
            <a:tailEnd/>
          </a:ln>
        </p:spPr>
      </p:pic>
      <p:pic>
        <p:nvPicPr>
          <p:cNvPr id="5" name="Picture 7" descr="LogoElviagroupe"/>
          <p:cNvPicPr>
            <a:picLocks noChangeAspect="1" noChangeArrowheads="1"/>
          </p:cNvPicPr>
          <p:nvPr userDrawn="1"/>
        </p:nvPicPr>
        <p:blipFill>
          <a:blip r:embed="rId3" cstate="print"/>
          <a:srcRect/>
          <a:stretch>
            <a:fillRect/>
          </a:stretch>
        </p:blipFill>
        <p:spPr bwMode="auto">
          <a:xfrm>
            <a:off x="6300192" y="2420888"/>
            <a:ext cx="2285053" cy="1224136"/>
          </a:xfrm>
          <a:prstGeom prst="rect">
            <a:avLst/>
          </a:prstGeom>
          <a:noFill/>
          <a:ln w="9525">
            <a:noFill/>
            <a:miter lim="800000"/>
            <a:headEnd/>
            <a:tailEnd/>
          </a:ln>
          <a:effectLst>
            <a:innerShdw blurRad="63500" dist="50800" dir="18900000">
              <a:prstClr val="black">
                <a:alpha val="50000"/>
              </a:prstClr>
            </a:innerShdw>
          </a:effectLst>
        </p:spPr>
      </p:pic>
      <p:sp>
        <p:nvSpPr>
          <p:cNvPr id="6" name="ZoneTexte 5"/>
          <p:cNvSpPr txBox="1">
            <a:spLocks noChangeAspect="1"/>
          </p:cNvSpPr>
          <p:nvPr userDrawn="1"/>
        </p:nvSpPr>
        <p:spPr>
          <a:xfrm>
            <a:off x="468313" y="6453188"/>
            <a:ext cx="2049462" cy="225425"/>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a:solidFill>
                  <a:srgbClr val="69676D"/>
                </a:solidFill>
                <a:cs typeface="Arial" charset="0"/>
              </a:rPr>
              <a:t>Création : C. DECERF  Date :  2011, May 11st</a:t>
            </a:r>
          </a:p>
        </p:txBody>
      </p:sp>
      <p:grpSp>
        <p:nvGrpSpPr>
          <p:cNvPr id="7" name="Groupe 18"/>
          <p:cNvGrpSpPr>
            <a:grpSpLocks/>
          </p:cNvGrpSpPr>
          <p:nvPr userDrawn="1"/>
        </p:nvGrpSpPr>
        <p:grpSpPr bwMode="auto">
          <a:xfrm>
            <a:off x="323850" y="3213100"/>
            <a:ext cx="5443538" cy="3024188"/>
            <a:chOff x="280397" y="4085324"/>
            <a:chExt cx="7315939" cy="2535280"/>
          </a:xfrm>
        </p:grpSpPr>
        <p:sp>
          <p:nvSpPr>
            <p:cNvPr id="9" name="Espace réservé du pied de page 12"/>
            <p:cNvSpPr txBox="1">
              <a:spLocks/>
            </p:cNvSpPr>
            <p:nvPr userDrawn="1"/>
          </p:nvSpPr>
          <p:spPr>
            <a:xfrm rot="16200000">
              <a:off x="-831588" y="5197309"/>
              <a:ext cx="2439458" cy="215489"/>
            </a:xfrm>
            <a:prstGeom prst="rect">
              <a:avLst/>
            </a:prstGeom>
          </p:spPr>
          <p:txBody>
            <a:bodyPr anchor="ctr"/>
            <a:lstStyle/>
            <a:p>
              <a:pPr fontAlgn="auto">
                <a:spcBef>
                  <a:spcPts val="0"/>
                </a:spcBef>
                <a:spcAft>
                  <a:spcPts val="0"/>
                </a:spcAft>
                <a:defRPr/>
              </a:pPr>
              <a:r>
                <a:rPr lang="fr-FR" sz="600" b="1" dirty="0">
                  <a:solidFill>
                    <a:prstClr val="white">
                      <a:tint val="75000"/>
                    </a:prstClr>
                  </a:solidFill>
                  <a:latin typeface="Calibri" pitchFamily="34" charset="0"/>
                </a:rPr>
                <a:t>ELVIA PCB GROUP CONFIDENTIAL &amp; PROPRIETARY INFORMATION</a:t>
              </a:r>
            </a:p>
          </p:txBody>
        </p:sp>
        <p:sp>
          <p:nvSpPr>
            <p:cNvPr id="10" name="Espace réservé du pied de page 12"/>
            <p:cNvSpPr txBox="1">
              <a:spLocks/>
            </p:cNvSpPr>
            <p:nvPr userDrawn="1"/>
          </p:nvSpPr>
          <p:spPr>
            <a:xfrm>
              <a:off x="361472" y="6188076"/>
              <a:ext cx="7234864" cy="432528"/>
            </a:xfrm>
            <a:prstGeom prst="rect">
              <a:avLst/>
            </a:prstGeom>
          </p:spPr>
          <p:txBody>
            <a:bodyPr anchor="ctr"/>
            <a:lstStyle/>
            <a:p>
              <a:pPr algn="ctr" fontAlgn="auto">
                <a:spcBef>
                  <a:spcPts val="0"/>
                </a:spcBef>
                <a:spcAft>
                  <a:spcPts val="0"/>
                </a:spcAft>
                <a:defRPr/>
              </a:pPr>
              <a:r>
                <a:rPr lang="en-US" sz="600" dirty="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a:solidFill>
                    <a:prstClr val="white">
                      <a:tint val="75000"/>
                    </a:prstClr>
                  </a:solidFill>
                  <a:latin typeface="Calibri" pitchFamily="34" charset="0"/>
                </a:rPr>
                <a:t>opyright © Elvia Pcb Group</a:t>
              </a:r>
            </a:p>
          </p:txBody>
        </p:sp>
      </p:grpSp>
      <p:sp>
        <p:nvSpPr>
          <p:cNvPr id="8" name="Titre 7" descr="Titre principal "/>
          <p:cNvSpPr>
            <a:spLocks noGrp="1"/>
          </p:cNvSpPr>
          <p:nvPr>
            <p:ph type="ctrTitle"/>
          </p:nvPr>
        </p:nvSpPr>
        <p:spPr>
          <a:xfrm>
            <a:off x="323528" y="260648"/>
            <a:ext cx="8229600" cy="1224136"/>
          </a:xfrm>
        </p:spPr>
        <p:txBody>
          <a:bodyPr lIns="45720" tIns="0" rIns="45720" bIns="0" anchor="t">
            <a:scene3d>
              <a:camera prst="orthographicFront"/>
              <a:lightRig rig="soft" dir="t">
                <a:rot lat="0" lon="0" rev="17220000"/>
              </a:lightRig>
            </a:scene3d>
          </a:bodyPr>
          <a:lstStyle>
            <a:lvl1pPr algn="l">
              <a:defRPr sz="4800" b="1" cap="all" baseline="0">
                <a:ln w="6350">
                  <a:noFill/>
                </a:ln>
                <a:solidFill>
                  <a:schemeClr val="bg1"/>
                </a:solidFill>
                <a:effectLst>
                  <a:outerShdw blurRad="127000" dist="200000" dir="2700000" algn="tl" rotWithShape="0">
                    <a:srgbClr val="000000">
                      <a:alpha val="30000"/>
                    </a:srgbClr>
                  </a:outerShdw>
                </a:effectLst>
                <a:latin typeface="Calibri" pitchFamily="34" charset="0"/>
              </a:defRPr>
            </a:lvl1pPr>
          </a:lstStyle>
          <a:p>
            <a:r>
              <a:rPr lang="fr-FR" dirty="0" smtClean="0"/>
              <a:t>Cliquez pour modifier le style du titre</a:t>
            </a:r>
            <a:endParaRPr lang="en-US" dirty="0"/>
          </a:p>
        </p:txBody>
      </p:sp>
      <p:sp>
        <p:nvSpPr>
          <p:cNvPr id="13" name="Espace réservé du texte 12"/>
          <p:cNvSpPr>
            <a:spLocks noGrp="1"/>
          </p:cNvSpPr>
          <p:nvPr>
            <p:ph type="body" sz="quarter" idx="14"/>
          </p:nvPr>
        </p:nvSpPr>
        <p:spPr>
          <a:xfrm>
            <a:off x="6317444" y="1844824"/>
            <a:ext cx="2232248" cy="432048"/>
          </a:xfrm>
          <a:prstGeom prst="rect">
            <a:avLst/>
          </a:prstGeom>
          <a:ln w="25400"/>
        </p:spPr>
        <p:txBody>
          <a:bodyPr/>
          <a:lstStyle>
            <a:lvl1pPr algn="r">
              <a:buNone/>
              <a:defRPr b="1">
                <a:solidFill>
                  <a:schemeClr val="bg1">
                    <a:lumMod val="85000"/>
                    <a:lumOff val="15000"/>
                  </a:schemeClr>
                </a:solidFill>
                <a:latin typeface="Calibri" pitchFamily="34" charset="0"/>
              </a:defRPr>
            </a:lvl1pPr>
          </a:lstStyle>
          <a:p>
            <a:pPr lvl="0"/>
            <a:r>
              <a:rPr lang="fr-FR" smtClean="0"/>
              <a:t>Cliquez pour modifier les styles du texte du masque</a:t>
            </a:r>
          </a:p>
        </p:txBody>
      </p:sp>
      <p:sp>
        <p:nvSpPr>
          <p:cNvPr id="11" name="Espace réservé de la date 27"/>
          <p:cNvSpPr>
            <a:spLocks noGrp="1"/>
          </p:cNvSpPr>
          <p:nvPr>
            <p:ph type="dt" sz="half" idx="15"/>
          </p:nvPr>
        </p:nvSpPr>
        <p:spPr>
          <a:xfrm>
            <a:off x="457200" y="6416675"/>
            <a:ext cx="2133600" cy="365125"/>
          </a:xfrm>
          <a:prstGeom prst="rect">
            <a:avLst/>
          </a:prstGeom>
        </p:spPr>
        <p:txBody>
          <a:bodyPr/>
          <a:lstStyle>
            <a:lvl1pPr>
              <a:defRPr/>
            </a:lvl1pPr>
          </a:lstStyle>
          <a:p>
            <a:pPr>
              <a:defRPr/>
            </a:pPr>
            <a:fld id="{D6B86351-C098-4FB4-8038-C32DC65E631F}" type="datetime1">
              <a:rPr lang="fr-FR">
                <a:solidFill>
                  <a:prstClr val="white">
                    <a:shade val="50000"/>
                  </a:prstClr>
                </a:solidFill>
              </a:rPr>
              <a:pPr>
                <a:defRPr/>
              </a:pPr>
              <a:t>27/04/2012</a:t>
            </a:fld>
            <a:endParaRPr lang="fr-FR" dirty="0">
              <a:solidFill>
                <a:prstClr val="white">
                  <a:shade val="50000"/>
                </a:prstClr>
              </a:solidFill>
            </a:endParaRPr>
          </a:p>
        </p:txBody>
      </p:sp>
      <p:sp>
        <p:nvSpPr>
          <p:cNvPr id="12" name="Espace réservé du pied de page 16"/>
          <p:cNvSpPr>
            <a:spLocks noGrp="1"/>
          </p:cNvSpPr>
          <p:nvPr>
            <p:ph type="ftr" sz="quarter" idx="16"/>
          </p:nvPr>
        </p:nvSpPr>
        <p:spPr>
          <a:xfrm>
            <a:off x="3124200" y="6416675"/>
            <a:ext cx="2895600" cy="365125"/>
          </a:xfrm>
          <a:prstGeom prst="rect">
            <a:avLst/>
          </a:prstGeom>
        </p:spPr>
        <p:txBody>
          <a:bodyPr/>
          <a:lstStyle>
            <a:lvl1pPr>
              <a:defRPr dirty="0"/>
            </a:lvl1pPr>
          </a:lstStyle>
          <a:p>
            <a:pPr>
              <a:defRPr/>
            </a:pPr>
            <a:endParaRPr lang="fr-FR">
              <a:solidFill>
                <a:prstClr val="white">
                  <a:shade val="50000"/>
                </a:prstClr>
              </a:solidFill>
            </a:endParaRPr>
          </a:p>
        </p:txBody>
      </p:sp>
      <p:sp>
        <p:nvSpPr>
          <p:cNvPr id="14" name="Espace réservé du numéro de diapositive 28"/>
          <p:cNvSpPr>
            <a:spLocks noGrp="1"/>
          </p:cNvSpPr>
          <p:nvPr>
            <p:ph type="sldNum" sz="quarter" idx="17"/>
          </p:nvPr>
        </p:nvSpPr>
        <p:spPr>
          <a:xfrm>
            <a:off x="7924800" y="6416675"/>
            <a:ext cx="762000" cy="365125"/>
          </a:xfrm>
          <a:prstGeom prst="rect">
            <a:avLst/>
          </a:prstGeom>
        </p:spPr>
        <p:txBody>
          <a:bodyPr/>
          <a:lstStyle>
            <a:lvl1pPr>
              <a:defRPr/>
            </a:lvl1pPr>
          </a:lstStyle>
          <a:p>
            <a:pPr>
              <a:defRPr/>
            </a:pPr>
            <a:fld id="{BF83788F-C6D1-45EB-B234-885E4D660A0C}"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34056964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Titre et contenu">
    <p:bg>
      <p:bgPr>
        <a:solidFill>
          <a:schemeClr val="tx1"/>
        </a:solidFill>
        <a:effectLst/>
      </p:bgPr>
    </p:bg>
    <p:spTree>
      <p:nvGrpSpPr>
        <p:cNvPr id="1" name=""/>
        <p:cNvGrpSpPr/>
        <p:nvPr/>
      </p:nvGrpSpPr>
      <p:grpSpPr>
        <a:xfrm>
          <a:off x="0" y="0"/>
          <a:ext cx="0" cy="0"/>
          <a:chOff x="0" y="0"/>
          <a:chExt cx="0" cy="0"/>
        </a:xfrm>
      </p:grpSpPr>
      <p:pic>
        <p:nvPicPr>
          <p:cNvPr id="4" name="Picture 7" descr="LogoElviagroupe">
            <a:hlinkClick r:id="" action="ppaction://noaction"/>
          </p:cNvPr>
          <p:cNvPicPr>
            <a:picLocks noChangeAspect="1" noChangeArrowheads="1"/>
          </p:cNvPicPr>
          <p:nvPr userDrawn="1"/>
        </p:nvPicPr>
        <p:blipFill>
          <a:blip r:embed="rId2" cstate="print"/>
          <a:srcRect/>
          <a:stretch>
            <a:fillRect/>
          </a:stretch>
        </p:blipFill>
        <p:spPr bwMode="auto">
          <a:xfrm>
            <a:off x="7668344" y="404664"/>
            <a:ext cx="920130" cy="492927"/>
          </a:xfrm>
          <a:prstGeom prst="rect">
            <a:avLst/>
          </a:prstGeom>
          <a:noFill/>
          <a:ln w="9525">
            <a:noFill/>
            <a:miter lim="800000"/>
            <a:headEnd/>
            <a:tailEnd/>
          </a:ln>
          <a:effectLst>
            <a:innerShdw blurRad="63500" dist="50800" dir="18900000">
              <a:prstClr val="black">
                <a:alpha val="50000"/>
              </a:prstClr>
            </a:innerShdw>
          </a:effectLst>
        </p:spPr>
      </p:pic>
      <p:sp>
        <p:nvSpPr>
          <p:cNvPr id="3" name="Espace réservé du contenu 2"/>
          <p:cNvSpPr>
            <a:spLocks noGrp="1"/>
          </p:cNvSpPr>
          <p:nvPr>
            <p:ph idx="1" hasCustomPrompt="1"/>
          </p:nvPr>
        </p:nvSpPr>
        <p:spPr>
          <a:xfrm>
            <a:off x="457200" y="1268760"/>
            <a:ext cx="8229600" cy="5040600"/>
          </a:xfrm>
          <a:prstGeom prst="rect">
            <a:avLst/>
          </a:prstGeom>
          <a:ln w="25400">
            <a:solidFill>
              <a:srgbClr val="C00000"/>
            </a:solidFill>
          </a:ln>
        </p:spPr>
        <p:txBody>
          <a:bodyPr/>
          <a:lstStyle>
            <a:lvl1pPr marL="136525" indent="0">
              <a:buClr>
                <a:schemeClr val="accent6">
                  <a:lumMod val="75000"/>
                </a:schemeClr>
              </a:buClr>
              <a:buFontTx/>
              <a:buNone/>
              <a:defRPr baseline="0">
                <a:solidFill>
                  <a:schemeClr val="bg1"/>
                </a:solidFill>
                <a:latin typeface="Calibri" pitchFamily="34" charset="0"/>
              </a:defRPr>
            </a:lvl1pPr>
            <a:lvl2pPr marL="585788" indent="0">
              <a:buClr>
                <a:schemeClr val="accent6">
                  <a:lumMod val="75000"/>
                </a:schemeClr>
              </a:buClr>
              <a:buFontTx/>
              <a:buNone/>
              <a:defRPr baseline="0">
                <a:solidFill>
                  <a:schemeClr val="bg1"/>
                </a:solidFill>
                <a:latin typeface="Calibri" pitchFamily="34" charset="0"/>
              </a:defRPr>
            </a:lvl2pPr>
            <a:lvl3pPr marL="904875" indent="0">
              <a:buClr>
                <a:schemeClr val="accent6">
                  <a:lumMod val="75000"/>
                </a:schemeClr>
              </a:buClr>
              <a:buFontTx/>
              <a:buNone/>
              <a:defRPr baseline="0">
                <a:solidFill>
                  <a:schemeClr val="bg1"/>
                </a:solidFill>
                <a:latin typeface="Calibri" pitchFamily="34" charset="0"/>
              </a:defRPr>
            </a:lvl3pPr>
            <a:lvl4pPr marL="1169987" indent="0">
              <a:buClr>
                <a:schemeClr val="accent6">
                  <a:lumMod val="75000"/>
                </a:schemeClr>
              </a:buClr>
              <a:buFontTx/>
              <a:buNone/>
              <a:defRPr baseline="0">
                <a:solidFill>
                  <a:schemeClr val="bg1"/>
                </a:solidFill>
                <a:latin typeface="Calibri" pitchFamily="34" charset="0"/>
              </a:defRPr>
            </a:lvl4pPr>
            <a:lvl5pPr marL="1362075" indent="0">
              <a:buClr>
                <a:schemeClr val="accent6">
                  <a:lumMod val="75000"/>
                </a:schemeClr>
              </a:buClr>
              <a:buFontTx/>
              <a:buNone/>
              <a:defRPr baseline="0">
                <a:solidFill>
                  <a:schemeClr val="bg1"/>
                </a:solidFill>
                <a:latin typeface="Calibri" pitchFamily="34" charset="0"/>
              </a:defRPr>
            </a:lvl5pPr>
          </a:lstStyle>
          <a:p>
            <a:pPr lvl="0"/>
            <a:r>
              <a:rPr lang="fr-FR" dirty="0" smtClean="0"/>
              <a:t>Calibri 22 / noir </a:t>
            </a:r>
          </a:p>
          <a:p>
            <a:pPr lvl="1"/>
            <a:r>
              <a:rPr lang="fr-FR" dirty="0" smtClean="0"/>
              <a:t>Calibri 20 /noir</a:t>
            </a:r>
          </a:p>
          <a:p>
            <a:pPr lvl="2"/>
            <a:r>
              <a:rPr lang="fr-FR" dirty="0" smtClean="0"/>
              <a:t>Calibri 18 / noir</a:t>
            </a:r>
          </a:p>
          <a:p>
            <a:pPr lvl="3"/>
            <a:r>
              <a:rPr lang="fr-FR" dirty="0" smtClean="0"/>
              <a:t>Calibri 16 / noir</a:t>
            </a:r>
          </a:p>
          <a:p>
            <a:pPr lvl="4"/>
            <a:r>
              <a:rPr lang="fr-FR" dirty="0" smtClean="0"/>
              <a:t>Calibri 14 / noir</a:t>
            </a:r>
            <a:endParaRPr lang="en-US" dirty="0"/>
          </a:p>
        </p:txBody>
      </p:sp>
      <p:sp>
        <p:nvSpPr>
          <p:cNvPr id="6" name="Espace réservé du pied de page 4"/>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fr-FR" dirty="0">
              <a:solidFill>
                <a:prstClr val="white"/>
              </a:solidFill>
            </a:endParaRPr>
          </a:p>
        </p:txBody>
      </p:sp>
      <p:grpSp>
        <p:nvGrpSpPr>
          <p:cNvPr id="10" name="Groupe 9"/>
          <p:cNvGrpSpPr/>
          <p:nvPr userDrawn="1"/>
        </p:nvGrpSpPr>
        <p:grpSpPr>
          <a:xfrm>
            <a:off x="280397" y="4085324"/>
            <a:ext cx="7315939" cy="2535280"/>
            <a:chOff x="280397" y="4085324"/>
            <a:chExt cx="7315939" cy="2535280"/>
          </a:xfrm>
        </p:grpSpPr>
        <p:sp>
          <p:nvSpPr>
            <p:cNvPr id="8" name="Espace réservé du pied de page 12"/>
            <p:cNvSpPr txBox="1">
              <a:spLocks/>
            </p:cNvSpPr>
            <p:nvPr userDrawn="1"/>
          </p:nvSpPr>
          <p:spPr>
            <a:xfrm rot="16200000">
              <a:off x="-831535" y="5197256"/>
              <a:ext cx="2439888" cy="216024"/>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prstClr val="white">
                      <a:tint val="75000"/>
                    </a:prstClr>
                  </a:solidFill>
                  <a:latin typeface="Calibri" pitchFamily="34" charset="0"/>
                </a:rPr>
                <a:t>ELVIA PCB GROUP CONFIDENTIAL &amp; PROPRIETARY INFORMATION</a:t>
              </a:r>
            </a:p>
          </p:txBody>
        </p:sp>
        <p:sp>
          <p:nvSpPr>
            <p:cNvPr id="9" name="Espace réservé du pied de page 12"/>
            <p:cNvSpPr txBox="1">
              <a:spLocks/>
            </p:cNvSpPr>
            <p:nvPr userDrawn="1"/>
          </p:nvSpPr>
          <p:spPr>
            <a:xfrm>
              <a:off x="360658" y="6188556"/>
              <a:ext cx="7235678" cy="432048"/>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white">
                      <a:tint val="75000"/>
                    </a:prstClr>
                  </a:solidFill>
                  <a:latin typeface="Calibri" pitchFamily="34" charset="0"/>
                </a:rPr>
                <a:t>opyright © Elvia Pcb Group</a:t>
              </a:r>
            </a:p>
          </p:txBody>
        </p:sp>
      </p:grpSp>
      <p:sp>
        <p:nvSpPr>
          <p:cNvPr id="7" name="Espace réservé du numéro de diapositive 5"/>
          <p:cNvSpPr>
            <a:spLocks noGrp="1"/>
          </p:cNvSpPr>
          <p:nvPr>
            <p:ph type="sldNum" sz="quarter" idx="12"/>
          </p:nvPr>
        </p:nvSpPr>
        <p:spPr>
          <a:xfrm>
            <a:off x="7956376" y="6381328"/>
            <a:ext cx="762000" cy="365125"/>
          </a:xfrm>
          <a:prstGeom prst="rect">
            <a:avLst/>
          </a:prstGeom>
          <a:ln w="19050">
            <a:noFill/>
          </a:ln>
        </p:spPr>
        <p:txBody>
          <a:bodyPr/>
          <a:lstStyle>
            <a:lvl1pPr>
              <a:defRPr>
                <a:solidFill>
                  <a:schemeClr val="bg1">
                    <a:lumMod val="85000"/>
                    <a:lumOff val="15000"/>
                  </a:schemeClr>
                </a:solidFill>
                <a:latin typeface="Calibri" pitchFamily="34" charset="0"/>
              </a:defRPr>
            </a:lvl1pPr>
          </a:lstStyle>
          <a:p>
            <a:pPr>
              <a:defRPr/>
            </a:pPr>
            <a:fld id="{647F3F15-6080-48EE-9AD3-CED3DAA3C5FA}" type="slidenum">
              <a:rPr lang="fr-FR" smtClean="0">
                <a:solidFill>
                  <a:prstClr val="black">
                    <a:lumMod val="85000"/>
                    <a:lumOff val="15000"/>
                  </a:prstClr>
                </a:solidFill>
              </a:rPr>
              <a:pPr>
                <a:defRPr/>
              </a:pPr>
              <a:t>‹N°›</a:t>
            </a:fld>
            <a:endParaRPr lang="fr-FR" dirty="0">
              <a:solidFill>
                <a:prstClr val="black">
                  <a:lumMod val="85000"/>
                  <a:lumOff val="15000"/>
                </a:prstClr>
              </a:solidFill>
            </a:endParaRPr>
          </a:p>
        </p:txBody>
      </p:sp>
      <p:sp>
        <p:nvSpPr>
          <p:cNvPr id="11" name="ZoneTexte 10"/>
          <p:cNvSpPr txBox="1">
            <a:spLocks noChangeAspect="1"/>
          </p:cNvSpPr>
          <p:nvPr userDrawn="1"/>
        </p:nvSpPr>
        <p:spPr>
          <a:xfrm>
            <a:off x="-2124744" y="5963906"/>
            <a:ext cx="2042102" cy="224650"/>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smtClean="0">
                <a:solidFill>
                  <a:srgbClr val="1F497D"/>
                </a:solidFill>
                <a:cs typeface="Arial" charset="0"/>
              </a:rPr>
              <a:t>Création : C. DECERF  Date :  2011, May 11st</a:t>
            </a:r>
          </a:p>
        </p:txBody>
      </p:sp>
      <p:sp>
        <p:nvSpPr>
          <p:cNvPr id="13" name="Espace réservé du pied de page 12"/>
          <p:cNvSpPr txBox="1">
            <a:spLocks/>
          </p:cNvSpPr>
          <p:nvPr userDrawn="1"/>
        </p:nvSpPr>
        <p:spPr>
          <a:xfrm>
            <a:off x="402225" y="6118697"/>
            <a:ext cx="8365214" cy="515390"/>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black"/>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black"/>
                </a:solidFill>
                <a:latin typeface="Calibri" pitchFamily="34" charset="0"/>
              </a:rPr>
              <a:t>opyright © Elvia Pcb Group</a:t>
            </a:r>
          </a:p>
        </p:txBody>
      </p:sp>
      <p:sp>
        <p:nvSpPr>
          <p:cNvPr id="14" name="Espace réservé du pied de page 12"/>
          <p:cNvSpPr txBox="1">
            <a:spLocks/>
          </p:cNvSpPr>
          <p:nvPr userDrawn="1"/>
        </p:nvSpPr>
        <p:spPr>
          <a:xfrm rot="16200000">
            <a:off x="-1097979" y="4867288"/>
            <a:ext cx="2910543" cy="160742"/>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srgbClr val="C00000"/>
                </a:solidFill>
                <a:latin typeface="Calibri" pitchFamily="34" charset="0"/>
              </a:rPr>
              <a:t>ELVIA PCB GROUP CONFIDENTIAL &amp; PROPRIETARY INFORMATION</a:t>
            </a:r>
          </a:p>
        </p:txBody>
      </p:sp>
      <p:cxnSp>
        <p:nvCxnSpPr>
          <p:cNvPr id="16" name="Connecteur droit 15"/>
          <p:cNvCxnSpPr/>
          <p:nvPr userDrawn="1"/>
        </p:nvCxnSpPr>
        <p:spPr>
          <a:xfrm>
            <a:off x="437664" y="951055"/>
            <a:ext cx="815005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Espace réservé du contenu 20"/>
          <p:cNvSpPr>
            <a:spLocks noGrp="1"/>
          </p:cNvSpPr>
          <p:nvPr>
            <p:ph sz="quarter" idx="13"/>
          </p:nvPr>
        </p:nvSpPr>
        <p:spPr>
          <a:xfrm>
            <a:off x="401638" y="260350"/>
            <a:ext cx="7194550" cy="636588"/>
          </a:xfrm>
          <a:prstGeom prst="rect">
            <a:avLst/>
          </a:prstGeom>
        </p:spPr>
        <p:txBody>
          <a:bodyPr>
            <a:noAutofit/>
          </a:bodyPr>
          <a:lstStyle>
            <a:lvl1pPr marL="136525" indent="0">
              <a:buFontTx/>
              <a:buNone/>
              <a:defRPr sz="2800" b="1" baseline="0">
                <a:solidFill>
                  <a:srgbClr val="C00000"/>
                </a:solidFill>
                <a:effectLst>
                  <a:outerShdw blurRad="38100" dist="38100" dir="2700000" algn="tl">
                    <a:srgbClr val="000000">
                      <a:alpha val="43137"/>
                    </a:srgbClr>
                  </a:outerShdw>
                </a:effectLst>
                <a:latin typeface="Calibri" pitchFamily="34" charset="0"/>
                <a:cs typeface="Calibri" pitchFamily="34" charset="0"/>
              </a:defRPr>
            </a:lvl1pPr>
            <a:lvl2pPr>
              <a:defRPr sz="2800" baseline="0">
                <a:solidFill>
                  <a:srgbClr val="C00000"/>
                </a:solidFill>
                <a:latin typeface="Calibri" pitchFamily="34" charset="0"/>
                <a:cs typeface="Calibri" pitchFamily="34" charset="0"/>
              </a:defRPr>
            </a:lvl2pPr>
            <a:lvl3pPr>
              <a:defRPr sz="2800" baseline="0">
                <a:solidFill>
                  <a:srgbClr val="C00000"/>
                </a:solidFill>
                <a:latin typeface="Calibri" pitchFamily="34" charset="0"/>
                <a:cs typeface="Calibri" pitchFamily="34" charset="0"/>
              </a:defRPr>
            </a:lvl3pPr>
            <a:lvl4pPr>
              <a:defRPr sz="2800" baseline="0">
                <a:solidFill>
                  <a:srgbClr val="C00000"/>
                </a:solidFill>
                <a:latin typeface="Calibri" pitchFamily="34" charset="0"/>
                <a:cs typeface="Calibri" pitchFamily="34" charset="0"/>
              </a:defRPr>
            </a:lvl4pPr>
            <a:lvl5pPr>
              <a:defRPr sz="2800" baseline="0">
                <a:solidFill>
                  <a:srgbClr val="C00000"/>
                </a:solidFill>
                <a:latin typeface="Calibri" pitchFamily="34" charset="0"/>
                <a:cs typeface="Calibri" pitchFamily="34" charset="0"/>
              </a:defRPr>
            </a:lvl5pPr>
          </a:lstStyle>
          <a:p>
            <a:pPr lvl="0"/>
            <a:r>
              <a:rPr lang="fr-FR" dirty="0" smtClean="0"/>
              <a:t>Modifiez les styles du texte du masque</a:t>
            </a:r>
          </a:p>
        </p:txBody>
      </p:sp>
    </p:spTree>
    <p:extLst>
      <p:ext uri="{BB962C8B-B14F-4D97-AF65-F5344CB8AC3E}">
        <p14:creationId xmlns:p14="http://schemas.microsoft.com/office/powerpoint/2010/main" xmlns="" val="3519200404"/>
      </p:ext>
    </p:extLst>
  </p:cSld>
  <p:clrMapOvr>
    <a:overrideClrMapping bg1="dk1" tx1="lt1" bg2="dk2" tx2="lt2" accent1="accent1" accent2="accent2" accent3="accent3" accent4="accent4" accent5="accent5" accent6="accent6" hlink="hlink" folHlink="folHlink"/>
  </p:clrMapOvr>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pl-PL"/>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pl-PL"/>
          </a:p>
        </p:txBody>
      </p:sp>
      <p:sp>
        <p:nvSpPr>
          <p:cNvPr id="4" name="Espace réservé de la date 3"/>
          <p:cNvSpPr>
            <a:spLocks noGrp="1"/>
          </p:cNvSpPr>
          <p:nvPr>
            <p:ph type="dt" sz="half" idx="10"/>
          </p:nvPr>
        </p:nvSpPr>
        <p:spPr>
          <a:xfrm>
            <a:off x="467544" y="5589240"/>
            <a:ext cx="2133600" cy="365125"/>
          </a:xfrm>
          <a:prstGeom prst="rect">
            <a:avLst/>
          </a:prstGeom>
        </p:spPr>
        <p:txBody>
          <a:bodyPr/>
          <a:lstStyle/>
          <a:p>
            <a:fld id="{0B5F54F9-15CA-49F2-845F-CE01EC293740}" type="datetimeFigureOut">
              <a:rPr lang="pl-PL" smtClean="0">
                <a:solidFill>
                  <a:prstClr val="black"/>
                </a:solidFill>
              </a:rPr>
              <a:pPr/>
              <a:t>2012-04-27</a:t>
            </a:fld>
            <a:endParaRPr lang="pl-PL" dirty="0">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pl-PL">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1E9BA68-633B-4595-985E-1457BE070EB1}" type="slidenum">
              <a:rPr lang="pl-PL" smtClean="0">
                <a:solidFill>
                  <a:prstClr val="black"/>
                </a:solidFill>
              </a:rPr>
              <a:pPr/>
              <a:t>‹N°›</a:t>
            </a:fld>
            <a:endParaRPr lang="pl-PL">
              <a:solidFill>
                <a:prstClr val="black"/>
              </a:solidFill>
            </a:endParaRPr>
          </a:p>
        </p:txBody>
      </p:sp>
      <p:sp>
        <p:nvSpPr>
          <p:cNvPr id="7" name="ZoneTexte 6"/>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Tree>
    <p:extLst>
      <p:ext uri="{BB962C8B-B14F-4D97-AF65-F5344CB8AC3E}">
        <p14:creationId xmlns:p14="http://schemas.microsoft.com/office/powerpoint/2010/main" xmlns="" val="1589146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33702A60-ABA1-461A-A1FF-A580487CABD7}"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93B377-60CD-4010-BC37-8F3F93687E38}" type="slidenum">
              <a:rPr lang="fr-FR" smtClean="0"/>
              <a:pPr/>
              <a:t>‹N°›</a:t>
            </a:fld>
            <a:endParaRPr lang="fr-FR"/>
          </a:p>
        </p:txBody>
      </p:sp>
    </p:spTree>
    <p:extLst>
      <p:ext uri="{BB962C8B-B14F-4D97-AF65-F5344CB8AC3E}">
        <p14:creationId xmlns:p14="http://schemas.microsoft.com/office/powerpoint/2010/main" xmlns="" val="32624678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lvl1pPr>
              <a:defRPr sz="3600">
                <a:latin typeface="Agency FB" pitchFamily="34" charset="0"/>
              </a:defRPr>
            </a:lvl1pPr>
          </a:lstStyle>
          <a:p>
            <a:r>
              <a:rPr lang="fr-FR" dirty="0" smtClean="0"/>
              <a:t>Cliquez pour modifier le style du titre</a:t>
            </a:r>
            <a:endParaRPr lang="pl-PL" dirty="0"/>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pl-PL"/>
          </a:p>
        </p:txBody>
      </p:sp>
      <p:cxnSp>
        <p:nvCxnSpPr>
          <p:cNvPr id="5" name="Connecteur droit 4"/>
          <p:cNvCxnSpPr/>
          <p:nvPr userDrawn="1"/>
        </p:nvCxnSpPr>
        <p:spPr>
          <a:xfrm>
            <a:off x="0" y="6309320"/>
            <a:ext cx="9144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904433125"/>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903594" y="332268"/>
            <a:ext cx="6793550" cy="1152516"/>
          </a:xfrm>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80C20DE2-9A76-46BC-9CF4-F8C4110F2116}" type="datetimeFigureOut">
              <a:rPr lang="fr-FR">
                <a:solidFill>
                  <a:prstClr val="black"/>
                </a:solidFill>
              </a:rPr>
              <a:pPr>
                <a:defRPr/>
              </a:pPr>
              <a:t>27/04/2012</a:t>
            </a:fld>
            <a:endParaRPr lang="fr-FR" dirty="0">
              <a:solidFill>
                <a:prstClr val="black"/>
              </a:solidFill>
            </a:endParaRPr>
          </a:p>
        </p:txBody>
      </p:sp>
      <p:sp>
        <p:nvSpPr>
          <p:cNvPr id="4"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solidFill>
                <a:prstClr val="black"/>
              </a:solidFill>
            </a:endParaRPr>
          </a:p>
        </p:txBody>
      </p:sp>
      <p:sp>
        <p:nvSpPr>
          <p:cNvPr id="5"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49D1AC8-B5EC-4130-A223-868039C35714}" type="slidenum">
              <a:rPr lang="fr-FR">
                <a:solidFill>
                  <a:prstClr val="black"/>
                </a:solidFill>
              </a:rPr>
              <a:pPr>
                <a:defRPr/>
              </a:pPr>
              <a:t>‹N°›</a:t>
            </a:fld>
            <a:endParaRPr lang="fr-FR" dirty="0">
              <a:solidFill>
                <a:prstClr val="black"/>
              </a:solidFill>
            </a:endParaRPr>
          </a:p>
        </p:txBody>
      </p:sp>
    </p:spTree>
    <p:extLst>
      <p:ext uri="{BB962C8B-B14F-4D97-AF65-F5344CB8AC3E}">
        <p14:creationId xmlns:p14="http://schemas.microsoft.com/office/powerpoint/2010/main" xmlns="" val="31752288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4" name="Picture 6" descr="elvia pcb 2"/>
          <p:cNvPicPr>
            <a:picLocks noChangeAspect="1" noChangeArrowheads="1"/>
          </p:cNvPicPr>
          <p:nvPr userDrawn="1"/>
        </p:nvPicPr>
        <p:blipFill>
          <a:blip r:embed="rId2" cstate="print"/>
          <a:srcRect/>
          <a:stretch>
            <a:fillRect/>
          </a:stretch>
        </p:blipFill>
        <p:spPr bwMode="auto">
          <a:xfrm>
            <a:off x="323850" y="1844675"/>
            <a:ext cx="5543550" cy="4232275"/>
          </a:xfrm>
          <a:prstGeom prst="rect">
            <a:avLst/>
          </a:prstGeom>
          <a:noFill/>
          <a:ln w="22225" cap="rnd">
            <a:solidFill>
              <a:schemeClr val="tx1"/>
            </a:solidFill>
            <a:round/>
            <a:headEnd/>
            <a:tailEnd/>
          </a:ln>
        </p:spPr>
      </p:pic>
      <p:pic>
        <p:nvPicPr>
          <p:cNvPr id="5" name="Picture 7" descr="LogoElviagroupe"/>
          <p:cNvPicPr>
            <a:picLocks noChangeAspect="1" noChangeArrowheads="1"/>
          </p:cNvPicPr>
          <p:nvPr userDrawn="1"/>
        </p:nvPicPr>
        <p:blipFill>
          <a:blip r:embed="rId3" cstate="print"/>
          <a:srcRect/>
          <a:stretch>
            <a:fillRect/>
          </a:stretch>
        </p:blipFill>
        <p:spPr bwMode="auto">
          <a:xfrm>
            <a:off x="6300192" y="2420888"/>
            <a:ext cx="2285053" cy="1224136"/>
          </a:xfrm>
          <a:prstGeom prst="rect">
            <a:avLst/>
          </a:prstGeom>
          <a:noFill/>
          <a:ln w="9525">
            <a:noFill/>
            <a:miter lim="800000"/>
            <a:headEnd/>
            <a:tailEnd/>
          </a:ln>
          <a:effectLst>
            <a:innerShdw blurRad="63500" dist="50800" dir="18900000">
              <a:prstClr val="black">
                <a:alpha val="50000"/>
              </a:prstClr>
            </a:innerShdw>
          </a:effectLst>
        </p:spPr>
      </p:pic>
      <p:sp>
        <p:nvSpPr>
          <p:cNvPr id="6" name="ZoneTexte 5"/>
          <p:cNvSpPr txBox="1">
            <a:spLocks noChangeAspect="1"/>
          </p:cNvSpPr>
          <p:nvPr userDrawn="1"/>
        </p:nvSpPr>
        <p:spPr>
          <a:xfrm>
            <a:off x="468313" y="6453188"/>
            <a:ext cx="2049462" cy="225425"/>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a:solidFill>
                  <a:srgbClr val="69676D"/>
                </a:solidFill>
                <a:cs typeface="Arial" charset="0"/>
              </a:rPr>
              <a:t>Création : C. DECERF  Date :  2011, May 11st</a:t>
            </a:r>
          </a:p>
        </p:txBody>
      </p:sp>
      <p:grpSp>
        <p:nvGrpSpPr>
          <p:cNvPr id="7" name="Groupe 18"/>
          <p:cNvGrpSpPr>
            <a:grpSpLocks/>
          </p:cNvGrpSpPr>
          <p:nvPr userDrawn="1"/>
        </p:nvGrpSpPr>
        <p:grpSpPr bwMode="auto">
          <a:xfrm>
            <a:off x="323850" y="3213100"/>
            <a:ext cx="5443538" cy="3024188"/>
            <a:chOff x="280397" y="4085324"/>
            <a:chExt cx="7315939" cy="2535280"/>
          </a:xfrm>
        </p:grpSpPr>
        <p:sp>
          <p:nvSpPr>
            <p:cNvPr id="9" name="Espace réservé du pied de page 12"/>
            <p:cNvSpPr txBox="1">
              <a:spLocks/>
            </p:cNvSpPr>
            <p:nvPr userDrawn="1"/>
          </p:nvSpPr>
          <p:spPr>
            <a:xfrm rot="16200000">
              <a:off x="-831588" y="5197309"/>
              <a:ext cx="2439458" cy="215489"/>
            </a:xfrm>
            <a:prstGeom prst="rect">
              <a:avLst/>
            </a:prstGeom>
          </p:spPr>
          <p:txBody>
            <a:bodyPr anchor="ctr"/>
            <a:lstStyle/>
            <a:p>
              <a:pPr fontAlgn="auto">
                <a:spcBef>
                  <a:spcPts val="0"/>
                </a:spcBef>
                <a:spcAft>
                  <a:spcPts val="0"/>
                </a:spcAft>
                <a:defRPr/>
              </a:pPr>
              <a:r>
                <a:rPr lang="fr-FR" sz="600" b="1" dirty="0">
                  <a:solidFill>
                    <a:prstClr val="white">
                      <a:tint val="75000"/>
                    </a:prstClr>
                  </a:solidFill>
                  <a:latin typeface="Calibri" pitchFamily="34" charset="0"/>
                </a:rPr>
                <a:t>ELVIA PCB GROUP CONFIDENTIAL &amp; PROPRIETARY INFORMATION</a:t>
              </a:r>
            </a:p>
          </p:txBody>
        </p:sp>
        <p:sp>
          <p:nvSpPr>
            <p:cNvPr id="10" name="Espace réservé du pied de page 12"/>
            <p:cNvSpPr txBox="1">
              <a:spLocks/>
            </p:cNvSpPr>
            <p:nvPr userDrawn="1"/>
          </p:nvSpPr>
          <p:spPr>
            <a:xfrm>
              <a:off x="361472" y="6188076"/>
              <a:ext cx="7234864" cy="432528"/>
            </a:xfrm>
            <a:prstGeom prst="rect">
              <a:avLst/>
            </a:prstGeom>
          </p:spPr>
          <p:txBody>
            <a:bodyPr anchor="ctr"/>
            <a:lstStyle/>
            <a:p>
              <a:pPr algn="ctr" fontAlgn="auto">
                <a:spcBef>
                  <a:spcPts val="0"/>
                </a:spcBef>
                <a:spcAft>
                  <a:spcPts val="0"/>
                </a:spcAft>
                <a:defRPr/>
              </a:pPr>
              <a:r>
                <a:rPr lang="en-US" sz="600" dirty="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a:solidFill>
                    <a:prstClr val="white">
                      <a:tint val="75000"/>
                    </a:prstClr>
                  </a:solidFill>
                  <a:latin typeface="Calibri" pitchFamily="34" charset="0"/>
                </a:rPr>
                <a:t>opyright © Elvia Pcb Group</a:t>
              </a:r>
            </a:p>
          </p:txBody>
        </p:sp>
      </p:grpSp>
      <p:sp>
        <p:nvSpPr>
          <p:cNvPr id="8" name="Titre 7" descr="Titre principal "/>
          <p:cNvSpPr>
            <a:spLocks noGrp="1"/>
          </p:cNvSpPr>
          <p:nvPr>
            <p:ph type="ctrTitle"/>
          </p:nvPr>
        </p:nvSpPr>
        <p:spPr>
          <a:xfrm>
            <a:off x="323528" y="260648"/>
            <a:ext cx="8229600" cy="1224136"/>
          </a:xfrm>
        </p:spPr>
        <p:txBody>
          <a:bodyPr lIns="45720" tIns="0" rIns="45720" bIns="0" anchor="t">
            <a:scene3d>
              <a:camera prst="orthographicFront"/>
              <a:lightRig rig="soft" dir="t">
                <a:rot lat="0" lon="0" rev="17220000"/>
              </a:lightRig>
            </a:scene3d>
          </a:bodyPr>
          <a:lstStyle>
            <a:lvl1pPr algn="l">
              <a:defRPr sz="4800" b="1" cap="all" baseline="0">
                <a:ln w="6350">
                  <a:noFill/>
                </a:ln>
                <a:solidFill>
                  <a:schemeClr val="bg1"/>
                </a:solidFill>
                <a:effectLst>
                  <a:outerShdw blurRad="127000" dist="200000" dir="2700000" algn="tl" rotWithShape="0">
                    <a:srgbClr val="000000">
                      <a:alpha val="30000"/>
                    </a:srgbClr>
                  </a:outerShdw>
                </a:effectLst>
                <a:latin typeface="Calibri" pitchFamily="34" charset="0"/>
              </a:defRPr>
            </a:lvl1pPr>
          </a:lstStyle>
          <a:p>
            <a:r>
              <a:rPr lang="fr-FR" dirty="0" smtClean="0"/>
              <a:t>Cliquez pour modifier le style du titre</a:t>
            </a:r>
            <a:endParaRPr lang="en-US" dirty="0"/>
          </a:p>
        </p:txBody>
      </p:sp>
      <p:sp>
        <p:nvSpPr>
          <p:cNvPr id="13" name="Espace réservé du texte 12"/>
          <p:cNvSpPr>
            <a:spLocks noGrp="1"/>
          </p:cNvSpPr>
          <p:nvPr>
            <p:ph type="body" sz="quarter" idx="14"/>
          </p:nvPr>
        </p:nvSpPr>
        <p:spPr>
          <a:xfrm>
            <a:off x="6317444" y="1844824"/>
            <a:ext cx="2232248" cy="432048"/>
          </a:xfrm>
          <a:prstGeom prst="rect">
            <a:avLst/>
          </a:prstGeom>
          <a:ln w="25400"/>
        </p:spPr>
        <p:txBody>
          <a:bodyPr/>
          <a:lstStyle>
            <a:lvl1pPr algn="r">
              <a:buNone/>
              <a:defRPr b="1">
                <a:solidFill>
                  <a:schemeClr val="bg1">
                    <a:lumMod val="85000"/>
                    <a:lumOff val="15000"/>
                  </a:schemeClr>
                </a:solidFill>
                <a:latin typeface="Calibri" pitchFamily="34" charset="0"/>
              </a:defRPr>
            </a:lvl1pPr>
          </a:lstStyle>
          <a:p>
            <a:pPr lvl="0"/>
            <a:r>
              <a:rPr lang="fr-FR" smtClean="0"/>
              <a:t>Cliquez pour modifier les styles du texte du masque</a:t>
            </a:r>
          </a:p>
        </p:txBody>
      </p:sp>
      <p:sp>
        <p:nvSpPr>
          <p:cNvPr id="11" name="Espace réservé de la date 27"/>
          <p:cNvSpPr>
            <a:spLocks noGrp="1"/>
          </p:cNvSpPr>
          <p:nvPr>
            <p:ph type="dt" sz="half" idx="15"/>
          </p:nvPr>
        </p:nvSpPr>
        <p:spPr>
          <a:xfrm>
            <a:off x="457200" y="6416675"/>
            <a:ext cx="2133600" cy="365125"/>
          </a:xfrm>
          <a:prstGeom prst="rect">
            <a:avLst/>
          </a:prstGeom>
        </p:spPr>
        <p:txBody>
          <a:bodyPr/>
          <a:lstStyle>
            <a:lvl1pPr>
              <a:defRPr/>
            </a:lvl1pPr>
          </a:lstStyle>
          <a:p>
            <a:pPr>
              <a:defRPr/>
            </a:pPr>
            <a:fld id="{D6B86351-C098-4FB4-8038-C32DC65E631F}" type="datetime1">
              <a:rPr lang="fr-FR">
                <a:solidFill>
                  <a:prstClr val="white">
                    <a:shade val="50000"/>
                  </a:prstClr>
                </a:solidFill>
              </a:rPr>
              <a:pPr>
                <a:defRPr/>
              </a:pPr>
              <a:t>27/04/2012</a:t>
            </a:fld>
            <a:endParaRPr lang="fr-FR" dirty="0">
              <a:solidFill>
                <a:prstClr val="white">
                  <a:shade val="50000"/>
                </a:prstClr>
              </a:solidFill>
            </a:endParaRPr>
          </a:p>
        </p:txBody>
      </p:sp>
      <p:sp>
        <p:nvSpPr>
          <p:cNvPr id="12" name="Espace réservé du pied de page 16"/>
          <p:cNvSpPr>
            <a:spLocks noGrp="1"/>
          </p:cNvSpPr>
          <p:nvPr>
            <p:ph type="ftr" sz="quarter" idx="16"/>
          </p:nvPr>
        </p:nvSpPr>
        <p:spPr>
          <a:xfrm>
            <a:off x="3124200" y="6416675"/>
            <a:ext cx="2895600" cy="365125"/>
          </a:xfrm>
          <a:prstGeom prst="rect">
            <a:avLst/>
          </a:prstGeom>
        </p:spPr>
        <p:txBody>
          <a:bodyPr/>
          <a:lstStyle>
            <a:lvl1pPr>
              <a:defRPr dirty="0"/>
            </a:lvl1pPr>
          </a:lstStyle>
          <a:p>
            <a:pPr>
              <a:defRPr/>
            </a:pPr>
            <a:endParaRPr lang="fr-FR">
              <a:solidFill>
                <a:prstClr val="white">
                  <a:shade val="50000"/>
                </a:prstClr>
              </a:solidFill>
            </a:endParaRPr>
          </a:p>
        </p:txBody>
      </p:sp>
      <p:sp>
        <p:nvSpPr>
          <p:cNvPr id="14" name="Espace réservé du numéro de diapositive 28"/>
          <p:cNvSpPr>
            <a:spLocks noGrp="1"/>
          </p:cNvSpPr>
          <p:nvPr>
            <p:ph type="sldNum" sz="quarter" idx="17"/>
          </p:nvPr>
        </p:nvSpPr>
        <p:spPr>
          <a:xfrm>
            <a:off x="7924800" y="6416675"/>
            <a:ext cx="762000" cy="365125"/>
          </a:xfrm>
          <a:prstGeom prst="rect">
            <a:avLst/>
          </a:prstGeom>
        </p:spPr>
        <p:txBody>
          <a:bodyPr/>
          <a:lstStyle>
            <a:lvl1pPr>
              <a:defRPr/>
            </a:lvl1pPr>
          </a:lstStyle>
          <a:p>
            <a:pPr>
              <a:defRPr/>
            </a:pPr>
            <a:fld id="{BF83788F-C6D1-45EB-B234-885E4D660A0C}"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34489958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Titre et contenu">
    <p:bg>
      <p:bgPr>
        <a:solidFill>
          <a:schemeClr val="tx1"/>
        </a:solidFill>
        <a:effectLst/>
      </p:bgPr>
    </p:bg>
    <p:spTree>
      <p:nvGrpSpPr>
        <p:cNvPr id="1" name=""/>
        <p:cNvGrpSpPr/>
        <p:nvPr/>
      </p:nvGrpSpPr>
      <p:grpSpPr>
        <a:xfrm>
          <a:off x="0" y="0"/>
          <a:ext cx="0" cy="0"/>
          <a:chOff x="0" y="0"/>
          <a:chExt cx="0" cy="0"/>
        </a:xfrm>
      </p:grpSpPr>
      <p:pic>
        <p:nvPicPr>
          <p:cNvPr id="4" name="Picture 7" descr="LogoElviagroupe">
            <a:hlinkClick r:id="" action="ppaction://noaction"/>
          </p:cNvPr>
          <p:cNvPicPr>
            <a:picLocks noChangeAspect="1" noChangeArrowheads="1"/>
          </p:cNvPicPr>
          <p:nvPr userDrawn="1"/>
        </p:nvPicPr>
        <p:blipFill>
          <a:blip r:embed="rId2" cstate="print"/>
          <a:srcRect/>
          <a:stretch>
            <a:fillRect/>
          </a:stretch>
        </p:blipFill>
        <p:spPr bwMode="auto">
          <a:xfrm>
            <a:off x="7668344" y="404664"/>
            <a:ext cx="920130" cy="492927"/>
          </a:xfrm>
          <a:prstGeom prst="rect">
            <a:avLst/>
          </a:prstGeom>
          <a:noFill/>
          <a:ln w="9525">
            <a:noFill/>
            <a:miter lim="800000"/>
            <a:headEnd/>
            <a:tailEnd/>
          </a:ln>
          <a:effectLst>
            <a:innerShdw blurRad="63500" dist="50800" dir="18900000">
              <a:prstClr val="black">
                <a:alpha val="50000"/>
              </a:prstClr>
            </a:innerShdw>
          </a:effectLst>
        </p:spPr>
      </p:pic>
      <p:sp>
        <p:nvSpPr>
          <p:cNvPr id="3" name="Espace réservé du contenu 2"/>
          <p:cNvSpPr>
            <a:spLocks noGrp="1"/>
          </p:cNvSpPr>
          <p:nvPr>
            <p:ph idx="1" hasCustomPrompt="1"/>
          </p:nvPr>
        </p:nvSpPr>
        <p:spPr>
          <a:xfrm>
            <a:off x="457200" y="1268760"/>
            <a:ext cx="8229600" cy="5040600"/>
          </a:xfrm>
          <a:prstGeom prst="rect">
            <a:avLst/>
          </a:prstGeom>
          <a:ln w="25400">
            <a:solidFill>
              <a:srgbClr val="C00000"/>
            </a:solidFill>
          </a:ln>
        </p:spPr>
        <p:txBody>
          <a:bodyPr/>
          <a:lstStyle>
            <a:lvl1pPr marL="136525" indent="0">
              <a:buClr>
                <a:schemeClr val="accent6">
                  <a:lumMod val="75000"/>
                </a:schemeClr>
              </a:buClr>
              <a:buFontTx/>
              <a:buNone/>
              <a:defRPr baseline="0">
                <a:solidFill>
                  <a:schemeClr val="bg1"/>
                </a:solidFill>
                <a:latin typeface="Calibri" pitchFamily="34" charset="0"/>
              </a:defRPr>
            </a:lvl1pPr>
            <a:lvl2pPr marL="585788" indent="0">
              <a:buClr>
                <a:schemeClr val="accent6">
                  <a:lumMod val="75000"/>
                </a:schemeClr>
              </a:buClr>
              <a:buFontTx/>
              <a:buNone/>
              <a:defRPr baseline="0">
                <a:solidFill>
                  <a:schemeClr val="bg1"/>
                </a:solidFill>
                <a:latin typeface="Calibri" pitchFamily="34" charset="0"/>
              </a:defRPr>
            </a:lvl2pPr>
            <a:lvl3pPr marL="904875" indent="0">
              <a:buClr>
                <a:schemeClr val="accent6">
                  <a:lumMod val="75000"/>
                </a:schemeClr>
              </a:buClr>
              <a:buFontTx/>
              <a:buNone/>
              <a:defRPr baseline="0">
                <a:solidFill>
                  <a:schemeClr val="bg1"/>
                </a:solidFill>
                <a:latin typeface="Calibri" pitchFamily="34" charset="0"/>
              </a:defRPr>
            </a:lvl3pPr>
            <a:lvl4pPr marL="1169987" indent="0">
              <a:buClr>
                <a:schemeClr val="accent6">
                  <a:lumMod val="75000"/>
                </a:schemeClr>
              </a:buClr>
              <a:buFontTx/>
              <a:buNone/>
              <a:defRPr baseline="0">
                <a:solidFill>
                  <a:schemeClr val="bg1"/>
                </a:solidFill>
                <a:latin typeface="Calibri" pitchFamily="34" charset="0"/>
              </a:defRPr>
            </a:lvl4pPr>
            <a:lvl5pPr marL="1362075" indent="0">
              <a:buClr>
                <a:schemeClr val="accent6">
                  <a:lumMod val="75000"/>
                </a:schemeClr>
              </a:buClr>
              <a:buFontTx/>
              <a:buNone/>
              <a:defRPr baseline="0">
                <a:solidFill>
                  <a:schemeClr val="bg1"/>
                </a:solidFill>
                <a:latin typeface="Calibri" pitchFamily="34" charset="0"/>
              </a:defRPr>
            </a:lvl5pPr>
          </a:lstStyle>
          <a:p>
            <a:pPr lvl="0"/>
            <a:r>
              <a:rPr lang="fr-FR" dirty="0" smtClean="0"/>
              <a:t>Calibri 22 / noir </a:t>
            </a:r>
          </a:p>
          <a:p>
            <a:pPr lvl="1"/>
            <a:r>
              <a:rPr lang="fr-FR" dirty="0" smtClean="0"/>
              <a:t>Calibri 20 /noir</a:t>
            </a:r>
          </a:p>
          <a:p>
            <a:pPr lvl="2"/>
            <a:r>
              <a:rPr lang="fr-FR" dirty="0" smtClean="0"/>
              <a:t>Calibri 18 / noir</a:t>
            </a:r>
          </a:p>
          <a:p>
            <a:pPr lvl="3"/>
            <a:r>
              <a:rPr lang="fr-FR" dirty="0" smtClean="0"/>
              <a:t>Calibri 16 / noir</a:t>
            </a:r>
          </a:p>
          <a:p>
            <a:pPr lvl="4"/>
            <a:r>
              <a:rPr lang="fr-FR" dirty="0" smtClean="0"/>
              <a:t>Calibri 14 / noir</a:t>
            </a:r>
            <a:endParaRPr lang="en-US" dirty="0"/>
          </a:p>
        </p:txBody>
      </p:sp>
      <p:sp>
        <p:nvSpPr>
          <p:cNvPr id="6" name="Espace réservé du pied de page 4"/>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fr-FR" dirty="0">
              <a:solidFill>
                <a:prstClr val="white"/>
              </a:solidFill>
            </a:endParaRPr>
          </a:p>
        </p:txBody>
      </p:sp>
      <p:grpSp>
        <p:nvGrpSpPr>
          <p:cNvPr id="10" name="Groupe 9"/>
          <p:cNvGrpSpPr/>
          <p:nvPr userDrawn="1"/>
        </p:nvGrpSpPr>
        <p:grpSpPr>
          <a:xfrm>
            <a:off x="280397" y="4085324"/>
            <a:ext cx="7315939" cy="2535280"/>
            <a:chOff x="280397" y="4085324"/>
            <a:chExt cx="7315939" cy="2535280"/>
          </a:xfrm>
        </p:grpSpPr>
        <p:sp>
          <p:nvSpPr>
            <p:cNvPr id="8" name="Espace réservé du pied de page 12"/>
            <p:cNvSpPr txBox="1">
              <a:spLocks/>
            </p:cNvSpPr>
            <p:nvPr userDrawn="1"/>
          </p:nvSpPr>
          <p:spPr>
            <a:xfrm rot="16200000">
              <a:off x="-831535" y="5197256"/>
              <a:ext cx="2439888" cy="216024"/>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prstClr val="white">
                      <a:tint val="75000"/>
                    </a:prstClr>
                  </a:solidFill>
                  <a:latin typeface="Calibri" pitchFamily="34" charset="0"/>
                </a:rPr>
                <a:t>ELVIA PCB GROUP CONFIDENTIAL &amp; PROPRIETARY INFORMATION</a:t>
              </a:r>
            </a:p>
          </p:txBody>
        </p:sp>
        <p:sp>
          <p:nvSpPr>
            <p:cNvPr id="9" name="Espace réservé du pied de page 12"/>
            <p:cNvSpPr txBox="1">
              <a:spLocks/>
            </p:cNvSpPr>
            <p:nvPr userDrawn="1"/>
          </p:nvSpPr>
          <p:spPr>
            <a:xfrm>
              <a:off x="360658" y="6188556"/>
              <a:ext cx="7235678" cy="432048"/>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white">
                      <a:tint val="75000"/>
                    </a:prstClr>
                  </a:solidFill>
                  <a:latin typeface="Calibri" pitchFamily="34" charset="0"/>
                </a:rPr>
                <a:t>opyright © Elvia Pcb Group</a:t>
              </a:r>
            </a:p>
          </p:txBody>
        </p:sp>
      </p:grpSp>
      <p:sp>
        <p:nvSpPr>
          <p:cNvPr id="7" name="Espace réservé du numéro de diapositive 5"/>
          <p:cNvSpPr>
            <a:spLocks noGrp="1"/>
          </p:cNvSpPr>
          <p:nvPr>
            <p:ph type="sldNum" sz="quarter" idx="12"/>
          </p:nvPr>
        </p:nvSpPr>
        <p:spPr>
          <a:xfrm>
            <a:off x="7956376" y="6381328"/>
            <a:ext cx="762000" cy="365125"/>
          </a:xfrm>
          <a:prstGeom prst="rect">
            <a:avLst/>
          </a:prstGeom>
          <a:ln w="19050">
            <a:noFill/>
          </a:ln>
        </p:spPr>
        <p:txBody>
          <a:bodyPr/>
          <a:lstStyle>
            <a:lvl1pPr>
              <a:defRPr>
                <a:solidFill>
                  <a:schemeClr val="bg1">
                    <a:lumMod val="85000"/>
                    <a:lumOff val="15000"/>
                  </a:schemeClr>
                </a:solidFill>
                <a:latin typeface="Calibri" pitchFamily="34" charset="0"/>
              </a:defRPr>
            </a:lvl1pPr>
          </a:lstStyle>
          <a:p>
            <a:pPr>
              <a:defRPr/>
            </a:pPr>
            <a:fld id="{647F3F15-6080-48EE-9AD3-CED3DAA3C5FA}" type="slidenum">
              <a:rPr lang="fr-FR" smtClean="0">
                <a:solidFill>
                  <a:prstClr val="black">
                    <a:lumMod val="85000"/>
                    <a:lumOff val="15000"/>
                  </a:prstClr>
                </a:solidFill>
              </a:rPr>
              <a:pPr>
                <a:defRPr/>
              </a:pPr>
              <a:t>‹N°›</a:t>
            </a:fld>
            <a:endParaRPr lang="fr-FR" dirty="0">
              <a:solidFill>
                <a:prstClr val="black">
                  <a:lumMod val="85000"/>
                  <a:lumOff val="15000"/>
                </a:prstClr>
              </a:solidFill>
            </a:endParaRPr>
          </a:p>
        </p:txBody>
      </p:sp>
      <p:sp>
        <p:nvSpPr>
          <p:cNvPr id="11" name="ZoneTexte 10"/>
          <p:cNvSpPr txBox="1">
            <a:spLocks noChangeAspect="1"/>
          </p:cNvSpPr>
          <p:nvPr userDrawn="1"/>
        </p:nvSpPr>
        <p:spPr>
          <a:xfrm>
            <a:off x="-2124744" y="5963906"/>
            <a:ext cx="2042102" cy="224650"/>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smtClean="0">
                <a:solidFill>
                  <a:srgbClr val="1F497D"/>
                </a:solidFill>
                <a:cs typeface="Arial" charset="0"/>
              </a:rPr>
              <a:t>Création : C. DECERF  Date :  2011, May 11st</a:t>
            </a:r>
          </a:p>
        </p:txBody>
      </p:sp>
      <p:sp>
        <p:nvSpPr>
          <p:cNvPr id="13" name="Espace réservé du pied de page 12"/>
          <p:cNvSpPr txBox="1">
            <a:spLocks/>
          </p:cNvSpPr>
          <p:nvPr userDrawn="1"/>
        </p:nvSpPr>
        <p:spPr>
          <a:xfrm>
            <a:off x="402225" y="6118697"/>
            <a:ext cx="8365214" cy="515390"/>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black"/>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black"/>
                </a:solidFill>
                <a:latin typeface="Calibri" pitchFamily="34" charset="0"/>
              </a:rPr>
              <a:t>opyright © Elvia Pcb Group</a:t>
            </a:r>
          </a:p>
        </p:txBody>
      </p:sp>
      <p:sp>
        <p:nvSpPr>
          <p:cNvPr id="14" name="Espace réservé du pied de page 12"/>
          <p:cNvSpPr txBox="1">
            <a:spLocks/>
          </p:cNvSpPr>
          <p:nvPr userDrawn="1"/>
        </p:nvSpPr>
        <p:spPr>
          <a:xfrm rot="16200000">
            <a:off x="-1097979" y="4867288"/>
            <a:ext cx="2910543" cy="160742"/>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srgbClr val="C00000"/>
                </a:solidFill>
                <a:latin typeface="Calibri" pitchFamily="34" charset="0"/>
              </a:rPr>
              <a:t>ELVIA PCB GROUP CONFIDENTIAL &amp; PROPRIETARY INFORMATION</a:t>
            </a:r>
          </a:p>
        </p:txBody>
      </p:sp>
      <p:cxnSp>
        <p:nvCxnSpPr>
          <p:cNvPr id="16" name="Connecteur droit 15"/>
          <p:cNvCxnSpPr/>
          <p:nvPr userDrawn="1"/>
        </p:nvCxnSpPr>
        <p:spPr>
          <a:xfrm>
            <a:off x="437664" y="951055"/>
            <a:ext cx="815005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Espace réservé du contenu 20"/>
          <p:cNvSpPr>
            <a:spLocks noGrp="1"/>
          </p:cNvSpPr>
          <p:nvPr>
            <p:ph sz="quarter" idx="13"/>
          </p:nvPr>
        </p:nvSpPr>
        <p:spPr>
          <a:xfrm>
            <a:off x="401638" y="260350"/>
            <a:ext cx="7194550" cy="636588"/>
          </a:xfrm>
          <a:prstGeom prst="rect">
            <a:avLst/>
          </a:prstGeom>
        </p:spPr>
        <p:txBody>
          <a:bodyPr>
            <a:noAutofit/>
          </a:bodyPr>
          <a:lstStyle>
            <a:lvl1pPr marL="136525" indent="0">
              <a:buFontTx/>
              <a:buNone/>
              <a:defRPr sz="2800" b="1" baseline="0">
                <a:solidFill>
                  <a:srgbClr val="C00000"/>
                </a:solidFill>
                <a:effectLst>
                  <a:outerShdw blurRad="38100" dist="38100" dir="2700000" algn="tl">
                    <a:srgbClr val="000000">
                      <a:alpha val="43137"/>
                    </a:srgbClr>
                  </a:outerShdw>
                </a:effectLst>
                <a:latin typeface="Calibri" pitchFamily="34" charset="0"/>
                <a:cs typeface="Calibri" pitchFamily="34" charset="0"/>
              </a:defRPr>
            </a:lvl1pPr>
            <a:lvl2pPr>
              <a:defRPr sz="2800" baseline="0">
                <a:solidFill>
                  <a:srgbClr val="C00000"/>
                </a:solidFill>
                <a:latin typeface="Calibri" pitchFamily="34" charset="0"/>
                <a:cs typeface="Calibri" pitchFamily="34" charset="0"/>
              </a:defRPr>
            </a:lvl2pPr>
            <a:lvl3pPr>
              <a:defRPr sz="2800" baseline="0">
                <a:solidFill>
                  <a:srgbClr val="C00000"/>
                </a:solidFill>
                <a:latin typeface="Calibri" pitchFamily="34" charset="0"/>
                <a:cs typeface="Calibri" pitchFamily="34" charset="0"/>
              </a:defRPr>
            </a:lvl3pPr>
            <a:lvl4pPr>
              <a:defRPr sz="2800" baseline="0">
                <a:solidFill>
                  <a:srgbClr val="C00000"/>
                </a:solidFill>
                <a:latin typeface="Calibri" pitchFamily="34" charset="0"/>
                <a:cs typeface="Calibri" pitchFamily="34" charset="0"/>
              </a:defRPr>
            </a:lvl4pPr>
            <a:lvl5pPr>
              <a:defRPr sz="2800" baseline="0">
                <a:solidFill>
                  <a:srgbClr val="C00000"/>
                </a:solidFill>
                <a:latin typeface="Calibri" pitchFamily="34" charset="0"/>
                <a:cs typeface="Calibri" pitchFamily="34" charset="0"/>
              </a:defRPr>
            </a:lvl5pPr>
          </a:lstStyle>
          <a:p>
            <a:pPr lvl="0"/>
            <a:r>
              <a:rPr lang="fr-FR" dirty="0" smtClean="0"/>
              <a:t>Modifiez les styles du texte du masque</a:t>
            </a:r>
          </a:p>
        </p:txBody>
      </p:sp>
    </p:spTree>
    <p:extLst>
      <p:ext uri="{BB962C8B-B14F-4D97-AF65-F5344CB8AC3E}">
        <p14:creationId xmlns:p14="http://schemas.microsoft.com/office/powerpoint/2010/main" xmlns="" val="2787335777"/>
      </p:ext>
    </p:extLst>
  </p:cSld>
  <p:clrMapOvr>
    <a:overrideClrMapping bg1="dk1" tx1="lt1" bg2="dk2" tx2="lt2" accent1="accent1" accent2="accent2" accent3="accent3" accent4="accent4" accent5="accent5" accent6="accent6" hlink="hlink" folHlink="folHlink"/>
  </p:clrMapOvr>
  <p:hf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pl-PL"/>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pl-PL"/>
          </a:p>
        </p:txBody>
      </p:sp>
      <p:sp>
        <p:nvSpPr>
          <p:cNvPr id="4" name="Espace réservé de la date 3"/>
          <p:cNvSpPr>
            <a:spLocks noGrp="1"/>
          </p:cNvSpPr>
          <p:nvPr>
            <p:ph type="dt" sz="half" idx="10"/>
          </p:nvPr>
        </p:nvSpPr>
        <p:spPr>
          <a:xfrm>
            <a:off x="467544" y="5589240"/>
            <a:ext cx="2133600" cy="365125"/>
          </a:xfrm>
          <a:prstGeom prst="rect">
            <a:avLst/>
          </a:prstGeom>
        </p:spPr>
        <p:txBody>
          <a:bodyPr/>
          <a:lstStyle/>
          <a:p>
            <a:fld id="{0B5F54F9-15CA-49F2-845F-CE01EC293740}" type="datetimeFigureOut">
              <a:rPr lang="pl-PL" smtClean="0">
                <a:solidFill>
                  <a:prstClr val="black"/>
                </a:solidFill>
              </a:rPr>
              <a:pPr/>
              <a:t>2012-04-27</a:t>
            </a:fld>
            <a:endParaRPr lang="pl-PL" dirty="0">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pl-PL">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1E9BA68-633B-4595-985E-1457BE070EB1}" type="slidenum">
              <a:rPr lang="pl-PL" smtClean="0">
                <a:solidFill>
                  <a:prstClr val="black"/>
                </a:solidFill>
              </a:rPr>
              <a:pPr/>
              <a:t>‹N°›</a:t>
            </a:fld>
            <a:endParaRPr lang="pl-PL">
              <a:solidFill>
                <a:prstClr val="black"/>
              </a:solidFill>
            </a:endParaRPr>
          </a:p>
        </p:txBody>
      </p:sp>
      <p:sp>
        <p:nvSpPr>
          <p:cNvPr id="7" name="ZoneTexte 6"/>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Tree>
    <p:extLst>
      <p:ext uri="{BB962C8B-B14F-4D97-AF65-F5344CB8AC3E}">
        <p14:creationId xmlns:p14="http://schemas.microsoft.com/office/powerpoint/2010/main" xmlns="" val="17104283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lvl1pPr>
              <a:defRPr sz="3600">
                <a:latin typeface="Agency FB" pitchFamily="34" charset="0"/>
              </a:defRPr>
            </a:lvl1pPr>
          </a:lstStyle>
          <a:p>
            <a:r>
              <a:rPr lang="fr-FR" dirty="0" smtClean="0"/>
              <a:t>Cliquez pour modifier le style du titre</a:t>
            </a:r>
            <a:endParaRPr lang="pl-PL" dirty="0"/>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pl-PL"/>
          </a:p>
        </p:txBody>
      </p:sp>
      <p:cxnSp>
        <p:nvCxnSpPr>
          <p:cNvPr id="5" name="Connecteur droit 4"/>
          <p:cNvCxnSpPr/>
          <p:nvPr userDrawn="1"/>
        </p:nvCxnSpPr>
        <p:spPr>
          <a:xfrm>
            <a:off x="0" y="6309320"/>
            <a:ext cx="9144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00551987"/>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903594" y="332268"/>
            <a:ext cx="6793550" cy="1152516"/>
          </a:xfrm>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80C20DE2-9A76-46BC-9CF4-F8C4110F2116}" type="datetimeFigureOut">
              <a:rPr lang="fr-FR">
                <a:solidFill>
                  <a:prstClr val="black"/>
                </a:solidFill>
              </a:rPr>
              <a:pPr>
                <a:defRPr/>
              </a:pPr>
              <a:t>27/04/2012</a:t>
            </a:fld>
            <a:endParaRPr lang="fr-FR" dirty="0">
              <a:solidFill>
                <a:prstClr val="black"/>
              </a:solidFill>
            </a:endParaRPr>
          </a:p>
        </p:txBody>
      </p:sp>
      <p:sp>
        <p:nvSpPr>
          <p:cNvPr id="4"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solidFill>
                <a:prstClr val="black"/>
              </a:solidFill>
            </a:endParaRPr>
          </a:p>
        </p:txBody>
      </p:sp>
      <p:sp>
        <p:nvSpPr>
          <p:cNvPr id="5"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49D1AC8-B5EC-4130-A223-868039C35714}" type="slidenum">
              <a:rPr lang="fr-FR">
                <a:solidFill>
                  <a:prstClr val="black"/>
                </a:solidFill>
              </a:rPr>
              <a:pPr>
                <a:defRPr/>
              </a:pPr>
              <a:t>‹N°›</a:t>
            </a:fld>
            <a:endParaRPr lang="fr-FR" dirty="0">
              <a:solidFill>
                <a:prstClr val="black"/>
              </a:solidFill>
            </a:endParaRPr>
          </a:p>
        </p:txBody>
      </p:sp>
    </p:spTree>
    <p:extLst>
      <p:ext uri="{BB962C8B-B14F-4D97-AF65-F5344CB8AC3E}">
        <p14:creationId xmlns:p14="http://schemas.microsoft.com/office/powerpoint/2010/main" xmlns="" val="14669355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4" name="Picture 6" descr="elvia pcb 2"/>
          <p:cNvPicPr>
            <a:picLocks noChangeAspect="1" noChangeArrowheads="1"/>
          </p:cNvPicPr>
          <p:nvPr userDrawn="1"/>
        </p:nvPicPr>
        <p:blipFill>
          <a:blip r:embed="rId2" cstate="print"/>
          <a:srcRect/>
          <a:stretch>
            <a:fillRect/>
          </a:stretch>
        </p:blipFill>
        <p:spPr bwMode="auto">
          <a:xfrm>
            <a:off x="323850" y="1844675"/>
            <a:ext cx="5543550" cy="4232275"/>
          </a:xfrm>
          <a:prstGeom prst="rect">
            <a:avLst/>
          </a:prstGeom>
          <a:noFill/>
          <a:ln w="22225" cap="rnd">
            <a:solidFill>
              <a:schemeClr val="tx1"/>
            </a:solidFill>
            <a:round/>
            <a:headEnd/>
            <a:tailEnd/>
          </a:ln>
        </p:spPr>
      </p:pic>
      <p:pic>
        <p:nvPicPr>
          <p:cNvPr id="5" name="Picture 7" descr="LogoElviagroupe"/>
          <p:cNvPicPr>
            <a:picLocks noChangeAspect="1" noChangeArrowheads="1"/>
          </p:cNvPicPr>
          <p:nvPr userDrawn="1"/>
        </p:nvPicPr>
        <p:blipFill>
          <a:blip r:embed="rId3" cstate="print"/>
          <a:srcRect/>
          <a:stretch>
            <a:fillRect/>
          </a:stretch>
        </p:blipFill>
        <p:spPr bwMode="auto">
          <a:xfrm>
            <a:off x="6300192" y="2420888"/>
            <a:ext cx="2285053" cy="1224136"/>
          </a:xfrm>
          <a:prstGeom prst="rect">
            <a:avLst/>
          </a:prstGeom>
          <a:noFill/>
          <a:ln w="9525">
            <a:noFill/>
            <a:miter lim="800000"/>
            <a:headEnd/>
            <a:tailEnd/>
          </a:ln>
          <a:effectLst>
            <a:innerShdw blurRad="63500" dist="50800" dir="18900000">
              <a:prstClr val="black">
                <a:alpha val="50000"/>
              </a:prstClr>
            </a:innerShdw>
          </a:effectLst>
        </p:spPr>
      </p:pic>
      <p:sp>
        <p:nvSpPr>
          <p:cNvPr id="6" name="ZoneTexte 5"/>
          <p:cNvSpPr txBox="1">
            <a:spLocks noChangeAspect="1"/>
          </p:cNvSpPr>
          <p:nvPr userDrawn="1"/>
        </p:nvSpPr>
        <p:spPr>
          <a:xfrm>
            <a:off x="468313" y="6453188"/>
            <a:ext cx="2049462" cy="225425"/>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a:solidFill>
                  <a:srgbClr val="69676D"/>
                </a:solidFill>
                <a:cs typeface="Arial" charset="0"/>
              </a:rPr>
              <a:t>Création : C. DECERF  Date :  2011, May 11st</a:t>
            </a:r>
          </a:p>
        </p:txBody>
      </p:sp>
      <p:grpSp>
        <p:nvGrpSpPr>
          <p:cNvPr id="7" name="Groupe 18"/>
          <p:cNvGrpSpPr>
            <a:grpSpLocks/>
          </p:cNvGrpSpPr>
          <p:nvPr userDrawn="1"/>
        </p:nvGrpSpPr>
        <p:grpSpPr bwMode="auto">
          <a:xfrm>
            <a:off x="323850" y="3213100"/>
            <a:ext cx="5443538" cy="3024188"/>
            <a:chOff x="280397" y="4085324"/>
            <a:chExt cx="7315939" cy="2535280"/>
          </a:xfrm>
        </p:grpSpPr>
        <p:sp>
          <p:nvSpPr>
            <p:cNvPr id="9" name="Espace réservé du pied de page 12"/>
            <p:cNvSpPr txBox="1">
              <a:spLocks/>
            </p:cNvSpPr>
            <p:nvPr userDrawn="1"/>
          </p:nvSpPr>
          <p:spPr>
            <a:xfrm rot="16200000">
              <a:off x="-831588" y="5197309"/>
              <a:ext cx="2439458" cy="215489"/>
            </a:xfrm>
            <a:prstGeom prst="rect">
              <a:avLst/>
            </a:prstGeom>
          </p:spPr>
          <p:txBody>
            <a:bodyPr anchor="ctr"/>
            <a:lstStyle/>
            <a:p>
              <a:pPr fontAlgn="auto">
                <a:spcBef>
                  <a:spcPts val="0"/>
                </a:spcBef>
                <a:spcAft>
                  <a:spcPts val="0"/>
                </a:spcAft>
                <a:defRPr/>
              </a:pPr>
              <a:r>
                <a:rPr lang="fr-FR" sz="600" b="1" dirty="0">
                  <a:solidFill>
                    <a:prstClr val="white">
                      <a:tint val="75000"/>
                    </a:prstClr>
                  </a:solidFill>
                  <a:latin typeface="Calibri" pitchFamily="34" charset="0"/>
                </a:rPr>
                <a:t>ELVIA PCB GROUP CONFIDENTIAL &amp; PROPRIETARY INFORMATION</a:t>
              </a:r>
            </a:p>
          </p:txBody>
        </p:sp>
        <p:sp>
          <p:nvSpPr>
            <p:cNvPr id="10" name="Espace réservé du pied de page 12"/>
            <p:cNvSpPr txBox="1">
              <a:spLocks/>
            </p:cNvSpPr>
            <p:nvPr userDrawn="1"/>
          </p:nvSpPr>
          <p:spPr>
            <a:xfrm>
              <a:off x="361472" y="6188076"/>
              <a:ext cx="7234864" cy="432528"/>
            </a:xfrm>
            <a:prstGeom prst="rect">
              <a:avLst/>
            </a:prstGeom>
          </p:spPr>
          <p:txBody>
            <a:bodyPr anchor="ctr"/>
            <a:lstStyle/>
            <a:p>
              <a:pPr algn="ctr" fontAlgn="auto">
                <a:spcBef>
                  <a:spcPts val="0"/>
                </a:spcBef>
                <a:spcAft>
                  <a:spcPts val="0"/>
                </a:spcAft>
                <a:defRPr/>
              </a:pPr>
              <a:r>
                <a:rPr lang="en-US" sz="600" dirty="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a:solidFill>
                    <a:prstClr val="white">
                      <a:tint val="75000"/>
                    </a:prstClr>
                  </a:solidFill>
                  <a:latin typeface="Calibri" pitchFamily="34" charset="0"/>
                </a:rPr>
                <a:t>opyright © Elvia Pcb Group</a:t>
              </a:r>
            </a:p>
          </p:txBody>
        </p:sp>
      </p:grpSp>
      <p:sp>
        <p:nvSpPr>
          <p:cNvPr id="8" name="Titre 7" descr="Titre principal "/>
          <p:cNvSpPr>
            <a:spLocks noGrp="1"/>
          </p:cNvSpPr>
          <p:nvPr>
            <p:ph type="ctrTitle"/>
          </p:nvPr>
        </p:nvSpPr>
        <p:spPr>
          <a:xfrm>
            <a:off x="323528" y="260648"/>
            <a:ext cx="8229600" cy="1224136"/>
          </a:xfrm>
        </p:spPr>
        <p:txBody>
          <a:bodyPr lIns="45720" tIns="0" rIns="45720" bIns="0" anchor="t">
            <a:scene3d>
              <a:camera prst="orthographicFront"/>
              <a:lightRig rig="soft" dir="t">
                <a:rot lat="0" lon="0" rev="17220000"/>
              </a:lightRig>
            </a:scene3d>
          </a:bodyPr>
          <a:lstStyle>
            <a:lvl1pPr algn="l">
              <a:defRPr sz="4800" b="1" cap="all" baseline="0">
                <a:ln w="6350">
                  <a:noFill/>
                </a:ln>
                <a:solidFill>
                  <a:schemeClr val="bg1"/>
                </a:solidFill>
                <a:effectLst>
                  <a:outerShdw blurRad="127000" dist="200000" dir="2700000" algn="tl" rotWithShape="0">
                    <a:srgbClr val="000000">
                      <a:alpha val="30000"/>
                    </a:srgbClr>
                  </a:outerShdw>
                </a:effectLst>
                <a:latin typeface="Calibri" pitchFamily="34" charset="0"/>
              </a:defRPr>
            </a:lvl1pPr>
          </a:lstStyle>
          <a:p>
            <a:r>
              <a:rPr lang="fr-FR" dirty="0" smtClean="0"/>
              <a:t>Cliquez pour modifier le style du titre</a:t>
            </a:r>
            <a:endParaRPr lang="en-US" dirty="0"/>
          </a:p>
        </p:txBody>
      </p:sp>
      <p:sp>
        <p:nvSpPr>
          <p:cNvPr id="13" name="Espace réservé du texte 12"/>
          <p:cNvSpPr>
            <a:spLocks noGrp="1"/>
          </p:cNvSpPr>
          <p:nvPr>
            <p:ph type="body" sz="quarter" idx="14"/>
          </p:nvPr>
        </p:nvSpPr>
        <p:spPr>
          <a:xfrm>
            <a:off x="6317444" y="1844824"/>
            <a:ext cx="2232248" cy="432048"/>
          </a:xfrm>
          <a:prstGeom prst="rect">
            <a:avLst/>
          </a:prstGeom>
          <a:ln w="25400"/>
        </p:spPr>
        <p:txBody>
          <a:bodyPr/>
          <a:lstStyle>
            <a:lvl1pPr algn="r">
              <a:buNone/>
              <a:defRPr b="1">
                <a:solidFill>
                  <a:schemeClr val="bg1">
                    <a:lumMod val="85000"/>
                    <a:lumOff val="15000"/>
                  </a:schemeClr>
                </a:solidFill>
                <a:latin typeface="Calibri" pitchFamily="34" charset="0"/>
              </a:defRPr>
            </a:lvl1pPr>
          </a:lstStyle>
          <a:p>
            <a:pPr lvl="0"/>
            <a:r>
              <a:rPr lang="fr-FR" smtClean="0"/>
              <a:t>Cliquez pour modifier les styles du texte du masque</a:t>
            </a:r>
          </a:p>
        </p:txBody>
      </p:sp>
      <p:sp>
        <p:nvSpPr>
          <p:cNvPr id="11" name="Espace réservé de la date 27"/>
          <p:cNvSpPr>
            <a:spLocks noGrp="1"/>
          </p:cNvSpPr>
          <p:nvPr>
            <p:ph type="dt" sz="half" idx="15"/>
          </p:nvPr>
        </p:nvSpPr>
        <p:spPr>
          <a:xfrm>
            <a:off x="457200" y="6416675"/>
            <a:ext cx="2133600" cy="365125"/>
          </a:xfrm>
          <a:prstGeom prst="rect">
            <a:avLst/>
          </a:prstGeom>
        </p:spPr>
        <p:txBody>
          <a:bodyPr/>
          <a:lstStyle>
            <a:lvl1pPr>
              <a:defRPr/>
            </a:lvl1pPr>
          </a:lstStyle>
          <a:p>
            <a:pPr>
              <a:defRPr/>
            </a:pPr>
            <a:fld id="{D6B86351-C098-4FB4-8038-C32DC65E631F}" type="datetime1">
              <a:rPr lang="fr-FR">
                <a:solidFill>
                  <a:prstClr val="white">
                    <a:shade val="50000"/>
                  </a:prstClr>
                </a:solidFill>
              </a:rPr>
              <a:pPr>
                <a:defRPr/>
              </a:pPr>
              <a:t>27/04/2012</a:t>
            </a:fld>
            <a:endParaRPr lang="fr-FR" dirty="0">
              <a:solidFill>
                <a:prstClr val="white">
                  <a:shade val="50000"/>
                </a:prstClr>
              </a:solidFill>
            </a:endParaRPr>
          </a:p>
        </p:txBody>
      </p:sp>
      <p:sp>
        <p:nvSpPr>
          <p:cNvPr id="12" name="Espace réservé du pied de page 16"/>
          <p:cNvSpPr>
            <a:spLocks noGrp="1"/>
          </p:cNvSpPr>
          <p:nvPr>
            <p:ph type="ftr" sz="quarter" idx="16"/>
          </p:nvPr>
        </p:nvSpPr>
        <p:spPr>
          <a:xfrm>
            <a:off x="3124200" y="6416675"/>
            <a:ext cx="2895600" cy="365125"/>
          </a:xfrm>
          <a:prstGeom prst="rect">
            <a:avLst/>
          </a:prstGeom>
        </p:spPr>
        <p:txBody>
          <a:bodyPr/>
          <a:lstStyle>
            <a:lvl1pPr>
              <a:defRPr dirty="0"/>
            </a:lvl1pPr>
          </a:lstStyle>
          <a:p>
            <a:pPr>
              <a:defRPr/>
            </a:pPr>
            <a:endParaRPr lang="fr-FR">
              <a:solidFill>
                <a:prstClr val="white">
                  <a:shade val="50000"/>
                </a:prstClr>
              </a:solidFill>
            </a:endParaRPr>
          </a:p>
        </p:txBody>
      </p:sp>
      <p:sp>
        <p:nvSpPr>
          <p:cNvPr id="14" name="Espace réservé du numéro de diapositive 28"/>
          <p:cNvSpPr>
            <a:spLocks noGrp="1"/>
          </p:cNvSpPr>
          <p:nvPr>
            <p:ph type="sldNum" sz="quarter" idx="17"/>
          </p:nvPr>
        </p:nvSpPr>
        <p:spPr>
          <a:xfrm>
            <a:off x="7924800" y="6416675"/>
            <a:ext cx="762000" cy="365125"/>
          </a:xfrm>
          <a:prstGeom prst="rect">
            <a:avLst/>
          </a:prstGeom>
        </p:spPr>
        <p:txBody>
          <a:bodyPr/>
          <a:lstStyle>
            <a:lvl1pPr>
              <a:defRPr/>
            </a:lvl1pPr>
          </a:lstStyle>
          <a:p>
            <a:pPr>
              <a:defRPr/>
            </a:pPr>
            <a:fld id="{BF83788F-C6D1-45EB-B234-885E4D660A0C}"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32424166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Titre et contenu">
    <p:bg>
      <p:bgPr>
        <a:solidFill>
          <a:schemeClr val="tx1"/>
        </a:solidFill>
        <a:effectLst/>
      </p:bgPr>
    </p:bg>
    <p:spTree>
      <p:nvGrpSpPr>
        <p:cNvPr id="1" name=""/>
        <p:cNvGrpSpPr/>
        <p:nvPr/>
      </p:nvGrpSpPr>
      <p:grpSpPr>
        <a:xfrm>
          <a:off x="0" y="0"/>
          <a:ext cx="0" cy="0"/>
          <a:chOff x="0" y="0"/>
          <a:chExt cx="0" cy="0"/>
        </a:xfrm>
      </p:grpSpPr>
      <p:pic>
        <p:nvPicPr>
          <p:cNvPr id="4" name="Picture 7" descr="LogoElviagroupe">
            <a:hlinkClick r:id="" action="ppaction://noaction"/>
          </p:cNvPr>
          <p:cNvPicPr>
            <a:picLocks noChangeAspect="1" noChangeArrowheads="1"/>
          </p:cNvPicPr>
          <p:nvPr userDrawn="1"/>
        </p:nvPicPr>
        <p:blipFill>
          <a:blip r:embed="rId2" cstate="print"/>
          <a:srcRect/>
          <a:stretch>
            <a:fillRect/>
          </a:stretch>
        </p:blipFill>
        <p:spPr bwMode="auto">
          <a:xfrm>
            <a:off x="7668344" y="404664"/>
            <a:ext cx="920130" cy="492927"/>
          </a:xfrm>
          <a:prstGeom prst="rect">
            <a:avLst/>
          </a:prstGeom>
          <a:noFill/>
          <a:ln w="9525">
            <a:noFill/>
            <a:miter lim="800000"/>
            <a:headEnd/>
            <a:tailEnd/>
          </a:ln>
          <a:effectLst>
            <a:innerShdw blurRad="63500" dist="50800" dir="18900000">
              <a:prstClr val="black">
                <a:alpha val="50000"/>
              </a:prstClr>
            </a:innerShdw>
          </a:effectLst>
        </p:spPr>
      </p:pic>
      <p:sp>
        <p:nvSpPr>
          <p:cNvPr id="3" name="Espace réservé du contenu 2"/>
          <p:cNvSpPr>
            <a:spLocks noGrp="1"/>
          </p:cNvSpPr>
          <p:nvPr>
            <p:ph idx="1" hasCustomPrompt="1"/>
          </p:nvPr>
        </p:nvSpPr>
        <p:spPr>
          <a:xfrm>
            <a:off x="457200" y="1268760"/>
            <a:ext cx="8229600" cy="5040600"/>
          </a:xfrm>
          <a:prstGeom prst="rect">
            <a:avLst/>
          </a:prstGeom>
          <a:ln w="25400">
            <a:solidFill>
              <a:srgbClr val="C00000"/>
            </a:solidFill>
          </a:ln>
        </p:spPr>
        <p:txBody>
          <a:bodyPr/>
          <a:lstStyle>
            <a:lvl1pPr marL="136525" indent="0">
              <a:buClr>
                <a:schemeClr val="accent6">
                  <a:lumMod val="75000"/>
                </a:schemeClr>
              </a:buClr>
              <a:buFontTx/>
              <a:buNone/>
              <a:defRPr baseline="0">
                <a:solidFill>
                  <a:schemeClr val="bg1"/>
                </a:solidFill>
                <a:latin typeface="Calibri" pitchFamily="34" charset="0"/>
              </a:defRPr>
            </a:lvl1pPr>
            <a:lvl2pPr marL="585788" indent="0">
              <a:buClr>
                <a:schemeClr val="accent6">
                  <a:lumMod val="75000"/>
                </a:schemeClr>
              </a:buClr>
              <a:buFontTx/>
              <a:buNone/>
              <a:defRPr baseline="0">
                <a:solidFill>
                  <a:schemeClr val="bg1"/>
                </a:solidFill>
                <a:latin typeface="Calibri" pitchFamily="34" charset="0"/>
              </a:defRPr>
            </a:lvl2pPr>
            <a:lvl3pPr marL="904875" indent="0">
              <a:buClr>
                <a:schemeClr val="accent6">
                  <a:lumMod val="75000"/>
                </a:schemeClr>
              </a:buClr>
              <a:buFontTx/>
              <a:buNone/>
              <a:defRPr baseline="0">
                <a:solidFill>
                  <a:schemeClr val="bg1"/>
                </a:solidFill>
                <a:latin typeface="Calibri" pitchFamily="34" charset="0"/>
              </a:defRPr>
            </a:lvl3pPr>
            <a:lvl4pPr marL="1169987" indent="0">
              <a:buClr>
                <a:schemeClr val="accent6">
                  <a:lumMod val="75000"/>
                </a:schemeClr>
              </a:buClr>
              <a:buFontTx/>
              <a:buNone/>
              <a:defRPr baseline="0">
                <a:solidFill>
                  <a:schemeClr val="bg1"/>
                </a:solidFill>
                <a:latin typeface="Calibri" pitchFamily="34" charset="0"/>
              </a:defRPr>
            </a:lvl4pPr>
            <a:lvl5pPr marL="1362075" indent="0">
              <a:buClr>
                <a:schemeClr val="accent6">
                  <a:lumMod val="75000"/>
                </a:schemeClr>
              </a:buClr>
              <a:buFontTx/>
              <a:buNone/>
              <a:defRPr baseline="0">
                <a:solidFill>
                  <a:schemeClr val="bg1"/>
                </a:solidFill>
                <a:latin typeface="Calibri" pitchFamily="34" charset="0"/>
              </a:defRPr>
            </a:lvl5pPr>
          </a:lstStyle>
          <a:p>
            <a:pPr lvl="0"/>
            <a:r>
              <a:rPr lang="fr-FR" dirty="0" smtClean="0"/>
              <a:t>Calibri 22 / noir </a:t>
            </a:r>
          </a:p>
          <a:p>
            <a:pPr lvl="1"/>
            <a:r>
              <a:rPr lang="fr-FR" dirty="0" smtClean="0"/>
              <a:t>Calibri 20 /noir</a:t>
            </a:r>
          </a:p>
          <a:p>
            <a:pPr lvl="2"/>
            <a:r>
              <a:rPr lang="fr-FR" dirty="0" smtClean="0"/>
              <a:t>Calibri 18 / noir</a:t>
            </a:r>
          </a:p>
          <a:p>
            <a:pPr lvl="3"/>
            <a:r>
              <a:rPr lang="fr-FR" dirty="0" smtClean="0"/>
              <a:t>Calibri 16 / noir</a:t>
            </a:r>
          </a:p>
          <a:p>
            <a:pPr lvl="4"/>
            <a:r>
              <a:rPr lang="fr-FR" dirty="0" smtClean="0"/>
              <a:t>Calibri 14 / noir</a:t>
            </a:r>
            <a:endParaRPr lang="en-US" dirty="0"/>
          </a:p>
        </p:txBody>
      </p:sp>
      <p:sp>
        <p:nvSpPr>
          <p:cNvPr id="6" name="Espace réservé du pied de page 4"/>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fr-FR" dirty="0">
              <a:solidFill>
                <a:prstClr val="white"/>
              </a:solidFill>
            </a:endParaRPr>
          </a:p>
        </p:txBody>
      </p:sp>
      <p:grpSp>
        <p:nvGrpSpPr>
          <p:cNvPr id="10" name="Groupe 9"/>
          <p:cNvGrpSpPr/>
          <p:nvPr userDrawn="1"/>
        </p:nvGrpSpPr>
        <p:grpSpPr>
          <a:xfrm>
            <a:off x="280397" y="4085324"/>
            <a:ext cx="7315939" cy="2535280"/>
            <a:chOff x="280397" y="4085324"/>
            <a:chExt cx="7315939" cy="2535280"/>
          </a:xfrm>
        </p:grpSpPr>
        <p:sp>
          <p:nvSpPr>
            <p:cNvPr id="8" name="Espace réservé du pied de page 12"/>
            <p:cNvSpPr txBox="1">
              <a:spLocks/>
            </p:cNvSpPr>
            <p:nvPr userDrawn="1"/>
          </p:nvSpPr>
          <p:spPr>
            <a:xfrm rot="16200000">
              <a:off x="-831535" y="5197256"/>
              <a:ext cx="2439888" cy="216024"/>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prstClr val="white">
                      <a:tint val="75000"/>
                    </a:prstClr>
                  </a:solidFill>
                  <a:latin typeface="Calibri" pitchFamily="34" charset="0"/>
                </a:rPr>
                <a:t>ELVIA PCB GROUP CONFIDENTIAL &amp; PROPRIETARY INFORMATION</a:t>
              </a:r>
            </a:p>
          </p:txBody>
        </p:sp>
        <p:sp>
          <p:nvSpPr>
            <p:cNvPr id="9" name="Espace réservé du pied de page 12"/>
            <p:cNvSpPr txBox="1">
              <a:spLocks/>
            </p:cNvSpPr>
            <p:nvPr userDrawn="1"/>
          </p:nvSpPr>
          <p:spPr>
            <a:xfrm>
              <a:off x="360658" y="6188556"/>
              <a:ext cx="7235678" cy="432048"/>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white">
                      <a:tint val="75000"/>
                    </a:prstClr>
                  </a:solidFill>
                  <a:latin typeface="Calibri" pitchFamily="34" charset="0"/>
                </a:rPr>
                <a:t>opyright © Elvia Pcb Group</a:t>
              </a:r>
            </a:p>
          </p:txBody>
        </p:sp>
      </p:grpSp>
      <p:sp>
        <p:nvSpPr>
          <p:cNvPr id="7" name="Espace réservé du numéro de diapositive 5"/>
          <p:cNvSpPr>
            <a:spLocks noGrp="1"/>
          </p:cNvSpPr>
          <p:nvPr>
            <p:ph type="sldNum" sz="quarter" idx="12"/>
          </p:nvPr>
        </p:nvSpPr>
        <p:spPr>
          <a:xfrm>
            <a:off x="7956376" y="6381328"/>
            <a:ext cx="762000" cy="365125"/>
          </a:xfrm>
          <a:prstGeom prst="rect">
            <a:avLst/>
          </a:prstGeom>
          <a:ln w="19050">
            <a:noFill/>
          </a:ln>
        </p:spPr>
        <p:txBody>
          <a:bodyPr/>
          <a:lstStyle>
            <a:lvl1pPr>
              <a:defRPr>
                <a:solidFill>
                  <a:schemeClr val="bg1">
                    <a:lumMod val="85000"/>
                    <a:lumOff val="15000"/>
                  </a:schemeClr>
                </a:solidFill>
                <a:latin typeface="Calibri" pitchFamily="34" charset="0"/>
              </a:defRPr>
            </a:lvl1pPr>
          </a:lstStyle>
          <a:p>
            <a:pPr>
              <a:defRPr/>
            </a:pPr>
            <a:fld id="{647F3F15-6080-48EE-9AD3-CED3DAA3C5FA}" type="slidenum">
              <a:rPr lang="fr-FR" smtClean="0">
                <a:solidFill>
                  <a:prstClr val="black">
                    <a:lumMod val="85000"/>
                    <a:lumOff val="15000"/>
                  </a:prstClr>
                </a:solidFill>
              </a:rPr>
              <a:pPr>
                <a:defRPr/>
              </a:pPr>
              <a:t>‹N°›</a:t>
            </a:fld>
            <a:endParaRPr lang="fr-FR" dirty="0">
              <a:solidFill>
                <a:prstClr val="black">
                  <a:lumMod val="85000"/>
                  <a:lumOff val="15000"/>
                </a:prstClr>
              </a:solidFill>
            </a:endParaRPr>
          </a:p>
        </p:txBody>
      </p:sp>
      <p:sp>
        <p:nvSpPr>
          <p:cNvPr id="11" name="ZoneTexte 10"/>
          <p:cNvSpPr txBox="1">
            <a:spLocks noChangeAspect="1"/>
          </p:cNvSpPr>
          <p:nvPr userDrawn="1"/>
        </p:nvSpPr>
        <p:spPr>
          <a:xfrm>
            <a:off x="-2124744" y="5963906"/>
            <a:ext cx="2042102" cy="224650"/>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smtClean="0">
                <a:solidFill>
                  <a:srgbClr val="1F497D"/>
                </a:solidFill>
                <a:cs typeface="Arial" charset="0"/>
              </a:rPr>
              <a:t>Création : C. DECERF  Date :  2011, May 11st</a:t>
            </a:r>
          </a:p>
        </p:txBody>
      </p:sp>
      <p:sp>
        <p:nvSpPr>
          <p:cNvPr id="13" name="Espace réservé du pied de page 12"/>
          <p:cNvSpPr txBox="1">
            <a:spLocks/>
          </p:cNvSpPr>
          <p:nvPr userDrawn="1"/>
        </p:nvSpPr>
        <p:spPr>
          <a:xfrm>
            <a:off x="402225" y="6118697"/>
            <a:ext cx="8365214" cy="515390"/>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black"/>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black"/>
                </a:solidFill>
                <a:latin typeface="Calibri" pitchFamily="34" charset="0"/>
              </a:rPr>
              <a:t>opyright © Elvia Pcb Group</a:t>
            </a:r>
          </a:p>
        </p:txBody>
      </p:sp>
      <p:sp>
        <p:nvSpPr>
          <p:cNvPr id="14" name="Espace réservé du pied de page 12"/>
          <p:cNvSpPr txBox="1">
            <a:spLocks/>
          </p:cNvSpPr>
          <p:nvPr userDrawn="1"/>
        </p:nvSpPr>
        <p:spPr>
          <a:xfrm rot="16200000">
            <a:off x="-1097979" y="4867288"/>
            <a:ext cx="2910543" cy="160742"/>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srgbClr val="C00000"/>
                </a:solidFill>
                <a:latin typeface="Calibri" pitchFamily="34" charset="0"/>
              </a:rPr>
              <a:t>ELVIA PCB GROUP CONFIDENTIAL &amp; PROPRIETARY INFORMATION</a:t>
            </a:r>
          </a:p>
        </p:txBody>
      </p:sp>
      <p:cxnSp>
        <p:nvCxnSpPr>
          <p:cNvPr id="16" name="Connecteur droit 15"/>
          <p:cNvCxnSpPr/>
          <p:nvPr userDrawn="1"/>
        </p:nvCxnSpPr>
        <p:spPr>
          <a:xfrm>
            <a:off x="437664" y="951055"/>
            <a:ext cx="815005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Espace réservé du contenu 20"/>
          <p:cNvSpPr>
            <a:spLocks noGrp="1"/>
          </p:cNvSpPr>
          <p:nvPr>
            <p:ph sz="quarter" idx="13"/>
          </p:nvPr>
        </p:nvSpPr>
        <p:spPr>
          <a:xfrm>
            <a:off x="401638" y="260350"/>
            <a:ext cx="7194550" cy="636588"/>
          </a:xfrm>
          <a:prstGeom prst="rect">
            <a:avLst/>
          </a:prstGeom>
        </p:spPr>
        <p:txBody>
          <a:bodyPr>
            <a:noAutofit/>
          </a:bodyPr>
          <a:lstStyle>
            <a:lvl1pPr marL="136525" indent="0">
              <a:buFontTx/>
              <a:buNone/>
              <a:defRPr sz="2800" b="1" baseline="0">
                <a:solidFill>
                  <a:srgbClr val="C00000"/>
                </a:solidFill>
                <a:effectLst>
                  <a:outerShdw blurRad="38100" dist="38100" dir="2700000" algn="tl">
                    <a:srgbClr val="000000">
                      <a:alpha val="43137"/>
                    </a:srgbClr>
                  </a:outerShdw>
                </a:effectLst>
                <a:latin typeface="Calibri" pitchFamily="34" charset="0"/>
                <a:cs typeface="Calibri" pitchFamily="34" charset="0"/>
              </a:defRPr>
            </a:lvl1pPr>
            <a:lvl2pPr>
              <a:defRPr sz="2800" baseline="0">
                <a:solidFill>
                  <a:srgbClr val="C00000"/>
                </a:solidFill>
                <a:latin typeface="Calibri" pitchFamily="34" charset="0"/>
                <a:cs typeface="Calibri" pitchFamily="34" charset="0"/>
              </a:defRPr>
            </a:lvl2pPr>
            <a:lvl3pPr>
              <a:defRPr sz="2800" baseline="0">
                <a:solidFill>
                  <a:srgbClr val="C00000"/>
                </a:solidFill>
                <a:latin typeface="Calibri" pitchFamily="34" charset="0"/>
                <a:cs typeface="Calibri" pitchFamily="34" charset="0"/>
              </a:defRPr>
            </a:lvl3pPr>
            <a:lvl4pPr>
              <a:defRPr sz="2800" baseline="0">
                <a:solidFill>
                  <a:srgbClr val="C00000"/>
                </a:solidFill>
                <a:latin typeface="Calibri" pitchFamily="34" charset="0"/>
                <a:cs typeface="Calibri" pitchFamily="34" charset="0"/>
              </a:defRPr>
            </a:lvl4pPr>
            <a:lvl5pPr>
              <a:defRPr sz="2800" baseline="0">
                <a:solidFill>
                  <a:srgbClr val="C00000"/>
                </a:solidFill>
                <a:latin typeface="Calibri" pitchFamily="34" charset="0"/>
                <a:cs typeface="Calibri" pitchFamily="34" charset="0"/>
              </a:defRPr>
            </a:lvl5pPr>
          </a:lstStyle>
          <a:p>
            <a:pPr lvl="0"/>
            <a:r>
              <a:rPr lang="fr-FR" dirty="0" smtClean="0"/>
              <a:t>Modifiez les styles du texte du masque</a:t>
            </a:r>
          </a:p>
        </p:txBody>
      </p:sp>
    </p:spTree>
    <p:extLst>
      <p:ext uri="{BB962C8B-B14F-4D97-AF65-F5344CB8AC3E}">
        <p14:creationId xmlns:p14="http://schemas.microsoft.com/office/powerpoint/2010/main" xmlns="" val="3051107872"/>
      </p:ext>
    </p:extLst>
  </p:cSld>
  <p:clrMapOvr>
    <a:overrideClrMapping bg1="dk1" tx1="lt1" bg2="dk2" tx2="lt2" accent1="accent1" accent2="accent2" accent3="accent3" accent4="accent4" accent5="accent5" accent6="accent6" hlink="hlink" folHlink="folHlink"/>
  </p:clrMapOvr>
  <p:hf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pl-PL"/>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pl-PL"/>
          </a:p>
        </p:txBody>
      </p:sp>
      <p:sp>
        <p:nvSpPr>
          <p:cNvPr id="4" name="Espace réservé de la date 3"/>
          <p:cNvSpPr>
            <a:spLocks noGrp="1"/>
          </p:cNvSpPr>
          <p:nvPr>
            <p:ph type="dt" sz="half" idx="10"/>
          </p:nvPr>
        </p:nvSpPr>
        <p:spPr>
          <a:xfrm>
            <a:off x="467544" y="5589240"/>
            <a:ext cx="2133600" cy="365125"/>
          </a:xfrm>
          <a:prstGeom prst="rect">
            <a:avLst/>
          </a:prstGeom>
        </p:spPr>
        <p:txBody>
          <a:bodyPr/>
          <a:lstStyle/>
          <a:p>
            <a:fld id="{0B5F54F9-15CA-49F2-845F-CE01EC293740}" type="datetimeFigureOut">
              <a:rPr lang="pl-PL" smtClean="0">
                <a:solidFill>
                  <a:prstClr val="black"/>
                </a:solidFill>
              </a:rPr>
              <a:pPr/>
              <a:t>2012-04-27</a:t>
            </a:fld>
            <a:endParaRPr lang="pl-PL" dirty="0">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pl-PL">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1E9BA68-633B-4595-985E-1457BE070EB1}" type="slidenum">
              <a:rPr lang="pl-PL" smtClean="0">
                <a:solidFill>
                  <a:prstClr val="black"/>
                </a:solidFill>
              </a:rPr>
              <a:pPr/>
              <a:t>‹N°›</a:t>
            </a:fld>
            <a:endParaRPr lang="pl-PL">
              <a:solidFill>
                <a:prstClr val="black"/>
              </a:solidFill>
            </a:endParaRPr>
          </a:p>
        </p:txBody>
      </p:sp>
      <p:sp>
        <p:nvSpPr>
          <p:cNvPr id="7" name="ZoneTexte 6"/>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Tree>
    <p:extLst>
      <p:ext uri="{BB962C8B-B14F-4D97-AF65-F5344CB8AC3E}">
        <p14:creationId xmlns:p14="http://schemas.microsoft.com/office/powerpoint/2010/main" xmlns="" val="3387166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3702A60-ABA1-461A-A1FF-A580487CABD7}"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93B377-60CD-4010-BC37-8F3F93687E38}" type="slidenum">
              <a:rPr lang="fr-FR" smtClean="0"/>
              <a:pPr/>
              <a:t>‹N°›</a:t>
            </a:fld>
            <a:endParaRPr lang="fr-FR"/>
          </a:p>
        </p:txBody>
      </p:sp>
    </p:spTree>
    <p:extLst>
      <p:ext uri="{BB962C8B-B14F-4D97-AF65-F5344CB8AC3E}">
        <p14:creationId xmlns:p14="http://schemas.microsoft.com/office/powerpoint/2010/main" xmlns="" val="13501722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lvl1pPr>
              <a:defRPr sz="3600">
                <a:latin typeface="Agency FB" pitchFamily="34" charset="0"/>
              </a:defRPr>
            </a:lvl1pPr>
          </a:lstStyle>
          <a:p>
            <a:r>
              <a:rPr lang="fr-FR" dirty="0" smtClean="0"/>
              <a:t>Cliquez pour modifier le style du titre</a:t>
            </a:r>
            <a:endParaRPr lang="pl-PL" dirty="0"/>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pl-PL"/>
          </a:p>
        </p:txBody>
      </p:sp>
      <p:cxnSp>
        <p:nvCxnSpPr>
          <p:cNvPr id="5" name="Connecteur droit 4"/>
          <p:cNvCxnSpPr/>
          <p:nvPr userDrawn="1"/>
        </p:nvCxnSpPr>
        <p:spPr>
          <a:xfrm>
            <a:off x="0" y="6309320"/>
            <a:ext cx="9144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60101668"/>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903594" y="332268"/>
            <a:ext cx="6793550" cy="1152516"/>
          </a:xfrm>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80C20DE2-9A76-46BC-9CF4-F8C4110F2116}" type="datetimeFigureOut">
              <a:rPr lang="fr-FR">
                <a:solidFill>
                  <a:prstClr val="black"/>
                </a:solidFill>
              </a:rPr>
              <a:pPr>
                <a:defRPr/>
              </a:pPr>
              <a:t>27/04/2012</a:t>
            </a:fld>
            <a:endParaRPr lang="fr-FR" dirty="0">
              <a:solidFill>
                <a:prstClr val="black"/>
              </a:solidFill>
            </a:endParaRPr>
          </a:p>
        </p:txBody>
      </p:sp>
      <p:sp>
        <p:nvSpPr>
          <p:cNvPr id="4"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solidFill>
                <a:prstClr val="black"/>
              </a:solidFill>
            </a:endParaRPr>
          </a:p>
        </p:txBody>
      </p:sp>
      <p:sp>
        <p:nvSpPr>
          <p:cNvPr id="5"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49D1AC8-B5EC-4130-A223-868039C35714}" type="slidenum">
              <a:rPr lang="fr-FR">
                <a:solidFill>
                  <a:prstClr val="black"/>
                </a:solidFill>
              </a:rPr>
              <a:pPr>
                <a:defRPr/>
              </a:pPr>
              <a:t>‹N°›</a:t>
            </a:fld>
            <a:endParaRPr lang="fr-FR" dirty="0">
              <a:solidFill>
                <a:prstClr val="black"/>
              </a:solidFill>
            </a:endParaRPr>
          </a:p>
        </p:txBody>
      </p:sp>
    </p:spTree>
    <p:extLst>
      <p:ext uri="{BB962C8B-B14F-4D97-AF65-F5344CB8AC3E}">
        <p14:creationId xmlns:p14="http://schemas.microsoft.com/office/powerpoint/2010/main" xmlns="" val="34074905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4" name="Picture 6" descr="elvia pcb 2"/>
          <p:cNvPicPr>
            <a:picLocks noChangeAspect="1" noChangeArrowheads="1"/>
          </p:cNvPicPr>
          <p:nvPr userDrawn="1"/>
        </p:nvPicPr>
        <p:blipFill>
          <a:blip r:embed="rId2" cstate="print"/>
          <a:srcRect/>
          <a:stretch>
            <a:fillRect/>
          </a:stretch>
        </p:blipFill>
        <p:spPr bwMode="auto">
          <a:xfrm>
            <a:off x="323850" y="1844675"/>
            <a:ext cx="5543550" cy="4232275"/>
          </a:xfrm>
          <a:prstGeom prst="rect">
            <a:avLst/>
          </a:prstGeom>
          <a:noFill/>
          <a:ln w="22225" cap="rnd">
            <a:solidFill>
              <a:schemeClr val="tx1"/>
            </a:solidFill>
            <a:round/>
            <a:headEnd/>
            <a:tailEnd/>
          </a:ln>
        </p:spPr>
      </p:pic>
      <p:pic>
        <p:nvPicPr>
          <p:cNvPr id="5" name="Picture 7" descr="LogoElviagroupe"/>
          <p:cNvPicPr>
            <a:picLocks noChangeAspect="1" noChangeArrowheads="1"/>
          </p:cNvPicPr>
          <p:nvPr userDrawn="1"/>
        </p:nvPicPr>
        <p:blipFill>
          <a:blip r:embed="rId3" cstate="print"/>
          <a:srcRect/>
          <a:stretch>
            <a:fillRect/>
          </a:stretch>
        </p:blipFill>
        <p:spPr bwMode="auto">
          <a:xfrm>
            <a:off x="6300192" y="2420888"/>
            <a:ext cx="2285053" cy="1224136"/>
          </a:xfrm>
          <a:prstGeom prst="rect">
            <a:avLst/>
          </a:prstGeom>
          <a:noFill/>
          <a:ln w="9525">
            <a:noFill/>
            <a:miter lim="800000"/>
            <a:headEnd/>
            <a:tailEnd/>
          </a:ln>
          <a:effectLst>
            <a:innerShdw blurRad="63500" dist="50800" dir="18900000">
              <a:prstClr val="black">
                <a:alpha val="50000"/>
              </a:prstClr>
            </a:innerShdw>
          </a:effectLst>
        </p:spPr>
      </p:pic>
      <p:sp>
        <p:nvSpPr>
          <p:cNvPr id="6" name="ZoneTexte 5"/>
          <p:cNvSpPr txBox="1">
            <a:spLocks noChangeAspect="1"/>
          </p:cNvSpPr>
          <p:nvPr userDrawn="1"/>
        </p:nvSpPr>
        <p:spPr>
          <a:xfrm>
            <a:off x="468313" y="6453188"/>
            <a:ext cx="2049462" cy="225425"/>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a:solidFill>
                  <a:srgbClr val="69676D"/>
                </a:solidFill>
                <a:cs typeface="Arial" charset="0"/>
              </a:rPr>
              <a:t>Création : C. DECERF  Date :  2011, May 11st</a:t>
            </a:r>
          </a:p>
        </p:txBody>
      </p:sp>
      <p:grpSp>
        <p:nvGrpSpPr>
          <p:cNvPr id="7" name="Groupe 18"/>
          <p:cNvGrpSpPr>
            <a:grpSpLocks/>
          </p:cNvGrpSpPr>
          <p:nvPr userDrawn="1"/>
        </p:nvGrpSpPr>
        <p:grpSpPr bwMode="auto">
          <a:xfrm>
            <a:off x="323850" y="3213100"/>
            <a:ext cx="5443538" cy="3024188"/>
            <a:chOff x="280397" y="4085324"/>
            <a:chExt cx="7315939" cy="2535280"/>
          </a:xfrm>
        </p:grpSpPr>
        <p:sp>
          <p:nvSpPr>
            <p:cNvPr id="9" name="Espace réservé du pied de page 12"/>
            <p:cNvSpPr txBox="1">
              <a:spLocks/>
            </p:cNvSpPr>
            <p:nvPr userDrawn="1"/>
          </p:nvSpPr>
          <p:spPr>
            <a:xfrm rot="16200000">
              <a:off x="-831588" y="5197309"/>
              <a:ext cx="2439458" cy="215489"/>
            </a:xfrm>
            <a:prstGeom prst="rect">
              <a:avLst/>
            </a:prstGeom>
          </p:spPr>
          <p:txBody>
            <a:bodyPr anchor="ctr"/>
            <a:lstStyle/>
            <a:p>
              <a:pPr fontAlgn="auto">
                <a:spcBef>
                  <a:spcPts val="0"/>
                </a:spcBef>
                <a:spcAft>
                  <a:spcPts val="0"/>
                </a:spcAft>
                <a:defRPr/>
              </a:pPr>
              <a:r>
                <a:rPr lang="fr-FR" sz="600" b="1" dirty="0">
                  <a:solidFill>
                    <a:prstClr val="white">
                      <a:tint val="75000"/>
                    </a:prstClr>
                  </a:solidFill>
                  <a:latin typeface="Calibri" pitchFamily="34" charset="0"/>
                </a:rPr>
                <a:t>ELVIA PCB GROUP CONFIDENTIAL &amp; PROPRIETARY INFORMATION</a:t>
              </a:r>
            </a:p>
          </p:txBody>
        </p:sp>
        <p:sp>
          <p:nvSpPr>
            <p:cNvPr id="10" name="Espace réservé du pied de page 12"/>
            <p:cNvSpPr txBox="1">
              <a:spLocks/>
            </p:cNvSpPr>
            <p:nvPr userDrawn="1"/>
          </p:nvSpPr>
          <p:spPr>
            <a:xfrm>
              <a:off x="361472" y="6188076"/>
              <a:ext cx="7234864" cy="432528"/>
            </a:xfrm>
            <a:prstGeom prst="rect">
              <a:avLst/>
            </a:prstGeom>
          </p:spPr>
          <p:txBody>
            <a:bodyPr anchor="ctr"/>
            <a:lstStyle/>
            <a:p>
              <a:pPr algn="ctr" fontAlgn="auto">
                <a:spcBef>
                  <a:spcPts val="0"/>
                </a:spcBef>
                <a:spcAft>
                  <a:spcPts val="0"/>
                </a:spcAft>
                <a:defRPr/>
              </a:pPr>
              <a:r>
                <a:rPr lang="en-US" sz="600" dirty="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a:solidFill>
                    <a:prstClr val="white">
                      <a:tint val="75000"/>
                    </a:prstClr>
                  </a:solidFill>
                  <a:latin typeface="Calibri" pitchFamily="34" charset="0"/>
                </a:rPr>
                <a:t>opyright © Elvia Pcb Group</a:t>
              </a:r>
            </a:p>
          </p:txBody>
        </p:sp>
      </p:grpSp>
      <p:sp>
        <p:nvSpPr>
          <p:cNvPr id="8" name="Titre 7" descr="Titre principal "/>
          <p:cNvSpPr>
            <a:spLocks noGrp="1"/>
          </p:cNvSpPr>
          <p:nvPr>
            <p:ph type="ctrTitle"/>
          </p:nvPr>
        </p:nvSpPr>
        <p:spPr>
          <a:xfrm>
            <a:off x="323528" y="260648"/>
            <a:ext cx="8229600" cy="1224136"/>
          </a:xfrm>
        </p:spPr>
        <p:txBody>
          <a:bodyPr lIns="45720" tIns="0" rIns="45720" bIns="0" anchor="t">
            <a:scene3d>
              <a:camera prst="orthographicFront"/>
              <a:lightRig rig="soft" dir="t">
                <a:rot lat="0" lon="0" rev="17220000"/>
              </a:lightRig>
            </a:scene3d>
          </a:bodyPr>
          <a:lstStyle>
            <a:lvl1pPr algn="l">
              <a:defRPr sz="4800" b="1" cap="all" baseline="0">
                <a:ln w="6350">
                  <a:noFill/>
                </a:ln>
                <a:solidFill>
                  <a:schemeClr val="bg1"/>
                </a:solidFill>
                <a:effectLst>
                  <a:outerShdw blurRad="127000" dist="200000" dir="2700000" algn="tl" rotWithShape="0">
                    <a:srgbClr val="000000">
                      <a:alpha val="30000"/>
                    </a:srgbClr>
                  </a:outerShdw>
                </a:effectLst>
                <a:latin typeface="Calibri" pitchFamily="34" charset="0"/>
              </a:defRPr>
            </a:lvl1pPr>
          </a:lstStyle>
          <a:p>
            <a:r>
              <a:rPr lang="fr-FR" dirty="0" smtClean="0"/>
              <a:t>Cliquez pour modifier le style du titre</a:t>
            </a:r>
            <a:endParaRPr lang="en-US" dirty="0"/>
          </a:p>
        </p:txBody>
      </p:sp>
      <p:sp>
        <p:nvSpPr>
          <p:cNvPr id="13" name="Espace réservé du texte 12"/>
          <p:cNvSpPr>
            <a:spLocks noGrp="1"/>
          </p:cNvSpPr>
          <p:nvPr>
            <p:ph type="body" sz="quarter" idx="14"/>
          </p:nvPr>
        </p:nvSpPr>
        <p:spPr>
          <a:xfrm>
            <a:off x="6317444" y="1844824"/>
            <a:ext cx="2232248" cy="432048"/>
          </a:xfrm>
          <a:prstGeom prst="rect">
            <a:avLst/>
          </a:prstGeom>
          <a:ln w="25400"/>
        </p:spPr>
        <p:txBody>
          <a:bodyPr/>
          <a:lstStyle>
            <a:lvl1pPr algn="r">
              <a:buNone/>
              <a:defRPr b="1">
                <a:solidFill>
                  <a:schemeClr val="bg1">
                    <a:lumMod val="85000"/>
                    <a:lumOff val="15000"/>
                  </a:schemeClr>
                </a:solidFill>
                <a:latin typeface="Calibri" pitchFamily="34" charset="0"/>
              </a:defRPr>
            </a:lvl1pPr>
          </a:lstStyle>
          <a:p>
            <a:pPr lvl="0"/>
            <a:r>
              <a:rPr lang="fr-FR" smtClean="0"/>
              <a:t>Cliquez pour modifier les styles du texte du masque</a:t>
            </a:r>
          </a:p>
        </p:txBody>
      </p:sp>
      <p:sp>
        <p:nvSpPr>
          <p:cNvPr id="11" name="Espace réservé de la date 27"/>
          <p:cNvSpPr>
            <a:spLocks noGrp="1"/>
          </p:cNvSpPr>
          <p:nvPr>
            <p:ph type="dt" sz="half" idx="15"/>
          </p:nvPr>
        </p:nvSpPr>
        <p:spPr>
          <a:xfrm>
            <a:off x="457200" y="6416675"/>
            <a:ext cx="2133600" cy="365125"/>
          </a:xfrm>
          <a:prstGeom prst="rect">
            <a:avLst/>
          </a:prstGeom>
        </p:spPr>
        <p:txBody>
          <a:bodyPr/>
          <a:lstStyle>
            <a:lvl1pPr>
              <a:defRPr/>
            </a:lvl1pPr>
          </a:lstStyle>
          <a:p>
            <a:pPr>
              <a:defRPr/>
            </a:pPr>
            <a:fld id="{D6B86351-C098-4FB4-8038-C32DC65E631F}" type="datetime1">
              <a:rPr lang="fr-FR">
                <a:solidFill>
                  <a:prstClr val="white">
                    <a:shade val="50000"/>
                  </a:prstClr>
                </a:solidFill>
              </a:rPr>
              <a:pPr>
                <a:defRPr/>
              </a:pPr>
              <a:t>27/04/2012</a:t>
            </a:fld>
            <a:endParaRPr lang="fr-FR" dirty="0">
              <a:solidFill>
                <a:prstClr val="white">
                  <a:shade val="50000"/>
                </a:prstClr>
              </a:solidFill>
            </a:endParaRPr>
          </a:p>
        </p:txBody>
      </p:sp>
      <p:sp>
        <p:nvSpPr>
          <p:cNvPr id="12" name="Espace réservé du pied de page 16"/>
          <p:cNvSpPr>
            <a:spLocks noGrp="1"/>
          </p:cNvSpPr>
          <p:nvPr>
            <p:ph type="ftr" sz="quarter" idx="16"/>
          </p:nvPr>
        </p:nvSpPr>
        <p:spPr>
          <a:xfrm>
            <a:off x="3124200" y="6416675"/>
            <a:ext cx="2895600" cy="365125"/>
          </a:xfrm>
          <a:prstGeom prst="rect">
            <a:avLst/>
          </a:prstGeom>
        </p:spPr>
        <p:txBody>
          <a:bodyPr/>
          <a:lstStyle>
            <a:lvl1pPr>
              <a:defRPr dirty="0"/>
            </a:lvl1pPr>
          </a:lstStyle>
          <a:p>
            <a:pPr>
              <a:defRPr/>
            </a:pPr>
            <a:endParaRPr lang="fr-FR">
              <a:solidFill>
                <a:prstClr val="white">
                  <a:shade val="50000"/>
                </a:prstClr>
              </a:solidFill>
            </a:endParaRPr>
          </a:p>
        </p:txBody>
      </p:sp>
      <p:sp>
        <p:nvSpPr>
          <p:cNvPr id="14" name="Espace réservé du numéro de diapositive 28"/>
          <p:cNvSpPr>
            <a:spLocks noGrp="1"/>
          </p:cNvSpPr>
          <p:nvPr>
            <p:ph type="sldNum" sz="quarter" idx="17"/>
          </p:nvPr>
        </p:nvSpPr>
        <p:spPr>
          <a:xfrm>
            <a:off x="7924800" y="6416675"/>
            <a:ext cx="762000" cy="365125"/>
          </a:xfrm>
          <a:prstGeom prst="rect">
            <a:avLst/>
          </a:prstGeom>
        </p:spPr>
        <p:txBody>
          <a:bodyPr/>
          <a:lstStyle>
            <a:lvl1pPr>
              <a:defRPr/>
            </a:lvl1pPr>
          </a:lstStyle>
          <a:p>
            <a:pPr>
              <a:defRPr/>
            </a:pPr>
            <a:fld id="{BF83788F-C6D1-45EB-B234-885E4D660A0C}"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42221022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re et contenu">
    <p:bg>
      <p:bgPr>
        <a:solidFill>
          <a:schemeClr val="tx1"/>
        </a:solidFill>
        <a:effectLst/>
      </p:bgPr>
    </p:bg>
    <p:spTree>
      <p:nvGrpSpPr>
        <p:cNvPr id="1" name=""/>
        <p:cNvGrpSpPr/>
        <p:nvPr/>
      </p:nvGrpSpPr>
      <p:grpSpPr>
        <a:xfrm>
          <a:off x="0" y="0"/>
          <a:ext cx="0" cy="0"/>
          <a:chOff x="0" y="0"/>
          <a:chExt cx="0" cy="0"/>
        </a:xfrm>
      </p:grpSpPr>
      <p:pic>
        <p:nvPicPr>
          <p:cNvPr id="4" name="Picture 7" descr="LogoElviagroupe">
            <a:hlinkClick r:id="" action="ppaction://noaction"/>
          </p:cNvPr>
          <p:cNvPicPr>
            <a:picLocks noChangeAspect="1" noChangeArrowheads="1"/>
          </p:cNvPicPr>
          <p:nvPr userDrawn="1"/>
        </p:nvPicPr>
        <p:blipFill>
          <a:blip r:embed="rId2" cstate="print"/>
          <a:srcRect/>
          <a:stretch>
            <a:fillRect/>
          </a:stretch>
        </p:blipFill>
        <p:spPr bwMode="auto">
          <a:xfrm>
            <a:off x="7668344" y="404664"/>
            <a:ext cx="920130" cy="492927"/>
          </a:xfrm>
          <a:prstGeom prst="rect">
            <a:avLst/>
          </a:prstGeom>
          <a:noFill/>
          <a:ln w="9525">
            <a:noFill/>
            <a:miter lim="800000"/>
            <a:headEnd/>
            <a:tailEnd/>
          </a:ln>
          <a:effectLst>
            <a:innerShdw blurRad="63500" dist="50800" dir="18900000">
              <a:prstClr val="black">
                <a:alpha val="50000"/>
              </a:prstClr>
            </a:innerShdw>
          </a:effectLst>
        </p:spPr>
      </p:pic>
      <p:sp>
        <p:nvSpPr>
          <p:cNvPr id="3" name="Espace réservé du contenu 2"/>
          <p:cNvSpPr>
            <a:spLocks noGrp="1"/>
          </p:cNvSpPr>
          <p:nvPr>
            <p:ph idx="1" hasCustomPrompt="1"/>
          </p:nvPr>
        </p:nvSpPr>
        <p:spPr>
          <a:xfrm>
            <a:off x="457200" y="1268760"/>
            <a:ext cx="8229600" cy="5040600"/>
          </a:xfrm>
          <a:prstGeom prst="rect">
            <a:avLst/>
          </a:prstGeom>
          <a:ln w="25400">
            <a:solidFill>
              <a:srgbClr val="C00000"/>
            </a:solidFill>
          </a:ln>
        </p:spPr>
        <p:txBody>
          <a:bodyPr/>
          <a:lstStyle>
            <a:lvl1pPr marL="136525" indent="0">
              <a:buClr>
                <a:schemeClr val="accent6">
                  <a:lumMod val="75000"/>
                </a:schemeClr>
              </a:buClr>
              <a:buFontTx/>
              <a:buNone/>
              <a:defRPr baseline="0">
                <a:solidFill>
                  <a:schemeClr val="bg1"/>
                </a:solidFill>
                <a:latin typeface="Calibri" pitchFamily="34" charset="0"/>
              </a:defRPr>
            </a:lvl1pPr>
            <a:lvl2pPr marL="585788" indent="0">
              <a:buClr>
                <a:schemeClr val="accent6">
                  <a:lumMod val="75000"/>
                </a:schemeClr>
              </a:buClr>
              <a:buFontTx/>
              <a:buNone/>
              <a:defRPr baseline="0">
                <a:solidFill>
                  <a:schemeClr val="bg1"/>
                </a:solidFill>
                <a:latin typeface="Calibri" pitchFamily="34" charset="0"/>
              </a:defRPr>
            </a:lvl2pPr>
            <a:lvl3pPr marL="904875" indent="0">
              <a:buClr>
                <a:schemeClr val="accent6">
                  <a:lumMod val="75000"/>
                </a:schemeClr>
              </a:buClr>
              <a:buFontTx/>
              <a:buNone/>
              <a:defRPr baseline="0">
                <a:solidFill>
                  <a:schemeClr val="bg1"/>
                </a:solidFill>
                <a:latin typeface="Calibri" pitchFamily="34" charset="0"/>
              </a:defRPr>
            </a:lvl3pPr>
            <a:lvl4pPr marL="1169987" indent="0">
              <a:buClr>
                <a:schemeClr val="accent6">
                  <a:lumMod val="75000"/>
                </a:schemeClr>
              </a:buClr>
              <a:buFontTx/>
              <a:buNone/>
              <a:defRPr baseline="0">
                <a:solidFill>
                  <a:schemeClr val="bg1"/>
                </a:solidFill>
                <a:latin typeface="Calibri" pitchFamily="34" charset="0"/>
              </a:defRPr>
            </a:lvl4pPr>
            <a:lvl5pPr marL="1362075" indent="0">
              <a:buClr>
                <a:schemeClr val="accent6">
                  <a:lumMod val="75000"/>
                </a:schemeClr>
              </a:buClr>
              <a:buFontTx/>
              <a:buNone/>
              <a:defRPr baseline="0">
                <a:solidFill>
                  <a:schemeClr val="bg1"/>
                </a:solidFill>
                <a:latin typeface="Calibri" pitchFamily="34" charset="0"/>
              </a:defRPr>
            </a:lvl5pPr>
          </a:lstStyle>
          <a:p>
            <a:pPr lvl="0"/>
            <a:r>
              <a:rPr lang="fr-FR" dirty="0" smtClean="0"/>
              <a:t>Calibri 22 / noir </a:t>
            </a:r>
          </a:p>
          <a:p>
            <a:pPr lvl="1"/>
            <a:r>
              <a:rPr lang="fr-FR" dirty="0" smtClean="0"/>
              <a:t>Calibri 20 /noir</a:t>
            </a:r>
          </a:p>
          <a:p>
            <a:pPr lvl="2"/>
            <a:r>
              <a:rPr lang="fr-FR" dirty="0" smtClean="0"/>
              <a:t>Calibri 18 / noir</a:t>
            </a:r>
          </a:p>
          <a:p>
            <a:pPr lvl="3"/>
            <a:r>
              <a:rPr lang="fr-FR" dirty="0" smtClean="0"/>
              <a:t>Calibri 16 / noir</a:t>
            </a:r>
          </a:p>
          <a:p>
            <a:pPr lvl="4"/>
            <a:r>
              <a:rPr lang="fr-FR" dirty="0" smtClean="0"/>
              <a:t>Calibri 14 / noir</a:t>
            </a:r>
            <a:endParaRPr lang="en-US" dirty="0"/>
          </a:p>
        </p:txBody>
      </p:sp>
      <p:sp>
        <p:nvSpPr>
          <p:cNvPr id="6" name="Espace réservé du pied de page 4"/>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fr-FR" dirty="0">
              <a:solidFill>
                <a:prstClr val="white"/>
              </a:solidFill>
            </a:endParaRPr>
          </a:p>
        </p:txBody>
      </p:sp>
      <p:grpSp>
        <p:nvGrpSpPr>
          <p:cNvPr id="10" name="Groupe 9"/>
          <p:cNvGrpSpPr/>
          <p:nvPr userDrawn="1"/>
        </p:nvGrpSpPr>
        <p:grpSpPr>
          <a:xfrm>
            <a:off x="280397" y="4085324"/>
            <a:ext cx="7315939" cy="2535280"/>
            <a:chOff x="280397" y="4085324"/>
            <a:chExt cx="7315939" cy="2535280"/>
          </a:xfrm>
        </p:grpSpPr>
        <p:sp>
          <p:nvSpPr>
            <p:cNvPr id="8" name="Espace réservé du pied de page 12"/>
            <p:cNvSpPr txBox="1">
              <a:spLocks/>
            </p:cNvSpPr>
            <p:nvPr userDrawn="1"/>
          </p:nvSpPr>
          <p:spPr>
            <a:xfrm rot="16200000">
              <a:off x="-831535" y="5197256"/>
              <a:ext cx="2439888" cy="216024"/>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prstClr val="white">
                      <a:tint val="75000"/>
                    </a:prstClr>
                  </a:solidFill>
                  <a:latin typeface="Calibri" pitchFamily="34" charset="0"/>
                </a:rPr>
                <a:t>ELVIA PCB GROUP CONFIDENTIAL &amp; PROPRIETARY INFORMATION</a:t>
              </a:r>
            </a:p>
          </p:txBody>
        </p:sp>
        <p:sp>
          <p:nvSpPr>
            <p:cNvPr id="9" name="Espace réservé du pied de page 12"/>
            <p:cNvSpPr txBox="1">
              <a:spLocks/>
            </p:cNvSpPr>
            <p:nvPr userDrawn="1"/>
          </p:nvSpPr>
          <p:spPr>
            <a:xfrm>
              <a:off x="360658" y="6188556"/>
              <a:ext cx="7235678" cy="432048"/>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white">
                      <a:tint val="75000"/>
                    </a:prstClr>
                  </a:solidFill>
                  <a:latin typeface="Calibri" pitchFamily="34" charset="0"/>
                </a:rPr>
                <a:t>opyright © Elvia Pcb Group</a:t>
              </a:r>
            </a:p>
          </p:txBody>
        </p:sp>
      </p:grpSp>
      <p:sp>
        <p:nvSpPr>
          <p:cNvPr id="7" name="Espace réservé du numéro de diapositive 5"/>
          <p:cNvSpPr>
            <a:spLocks noGrp="1"/>
          </p:cNvSpPr>
          <p:nvPr>
            <p:ph type="sldNum" sz="quarter" idx="12"/>
          </p:nvPr>
        </p:nvSpPr>
        <p:spPr>
          <a:xfrm>
            <a:off x="7956376" y="6381328"/>
            <a:ext cx="762000" cy="365125"/>
          </a:xfrm>
          <a:prstGeom prst="rect">
            <a:avLst/>
          </a:prstGeom>
          <a:ln w="19050">
            <a:noFill/>
          </a:ln>
        </p:spPr>
        <p:txBody>
          <a:bodyPr/>
          <a:lstStyle>
            <a:lvl1pPr>
              <a:defRPr>
                <a:solidFill>
                  <a:schemeClr val="bg1">
                    <a:lumMod val="85000"/>
                    <a:lumOff val="15000"/>
                  </a:schemeClr>
                </a:solidFill>
                <a:latin typeface="Calibri" pitchFamily="34" charset="0"/>
              </a:defRPr>
            </a:lvl1pPr>
          </a:lstStyle>
          <a:p>
            <a:pPr>
              <a:defRPr/>
            </a:pPr>
            <a:fld id="{647F3F15-6080-48EE-9AD3-CED3DAA3C5FA}" type="slidenum">
              <a:rPr lang="fr-FR" smtClean="0">
                <a:solidFill>
                  <a:prstClr val="black">
                    <a:lumMod val="85000"/>
                    <a:lumOff val="15000"/>
                  </a:prstClr>
                </a:solidFill>
              </a:rPr>
              <a:pPr>
                <a:defRPr/>
              </a:pPr>
              <a:t>‹N°›</a:t>
            </a:fld>
            <a:endParaRPr lang="fr-FR" dirty="0">
              <a:solidFill>
                <a:prstClr val="black">
                  <a:lumMod val="85000"/>
                  <a:lumOff val="15000"/>
                </a:prstClr>
              </a:solidFill>
            </a:endParaRPr>
          </a:p>
        </p:txBody>
      </p:sp>
      <p:sp>
        <p:nvSpPr>
          <p:cNvPr id="11" name="ZoneTexte 10"/>
          <p:cNvSpPr txBox="1">
            <a:spLocks noChangeAspect="1"/>
          </p:cNvSpPr>
          <p:nvPr userDrawn="1"/>
        </p:nvSpPr>
        <p:spPr>
          <a:xfrm>
            <a:off x="-2124744" y="5963906"/>
            <a:ext cx="2042102" cy="224650"/>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smtClean="0">
                <a:solidFill>
                  <a:srgbClr val="1F497D"/>
                </a:solidFill>
                <a:cs typeface="Arial" charset="0"/>
              </a:rPr>
              <a:t>Création : C. DECERF  Date :  2011, May 11st</a:t>
            </a:r>
          </a:p>
        </p:txBody>
      </p:sp>
      <p:sp>
        <p:nvSpPr>
          <p:cNvPr id="13" name="Espace réservé du pied de page 12"/>
          <p:cNvSpPr txBox="1">
            <a:spLocks/>
          </p:cNvSpPr>
          <p:nvPr userDrawn="1"/>
        </p:nvSpPr>
        <p:spPr>
          <a:xfrm>
            <a:off x="402225" y="6118697"/>
            <a:ext cx="8365214" cy="515390"/>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black"/>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black"/>
                </a:solidFill>
                <a:latin typeface="Calibri" pitchFamily="34" charset="0"/>
              </a:rPr>
              <a:t>opyright © Elvia Pcb Group</a:t>
            </a:r>
          </a:p>
        </p:txBody>
      </p:sp>
      <p:sp>
        <p:nvSpPr>
          <p:cNvPr id="14" name="Espace réservé du pied de page 12"/>
          <p:cNvSpPr txBox="1">
            <a:spLocks/>
          </p:cNvSpPr>
          <p:nvPr userDrawn="1"/>
        </p:nvSpPr>
        <p:spPr>
          <a:xfrm rot="16200000">
            <a:off x="-1097979" y="4867288"/>
            <a:ext cx="2910543" cy="160742"/>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srgbClr val="C00000"/>
                </a:solidFill>
                <a:latin typeface="Calibri" pitchFamily="34" charset="0"/>
              </a:rPr>
              <a:t>ELVIA PCB GROUP CONFIDENTIAL &amp; PROPRIETARY INFORMATION</a:t>
            </a:r>
          </a:p>
        </p:txBody>
      </p:sp>
      <p:cxnSp>
        <p:nvCxnSpPr>
          <p:cNvPr id="16" name="Connecteur droit 15"/>
          <p:cNvCxnSpPr/>
          <p:nvPr userDrawn="1"/>
        </p:nvCxnSpPr>
        <p:spPr>
          <a:xfrm>
            <a:off x="437664" y="951055"/>
            <a:ext cx="815005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Espace réservé du contenu 20"/>
          <p:cNvSpPr>
            <a:spLocks noGrp="1"/>
          </p:cNvSpPr>
          <p:nvPr>
            <p:ph sz="quarter" idx="13"/>
          </p:nvPr>
        </p:nvSpPr>
        <p:spPr>
          <a:xfrm>
            <a:off x="401638" y="260350"/>
            <a:ext cx="7194550" cy="636588"/>
          </a:xfrm>
          <a:prstGeom prst="rect">
            <a:avLst/>
          </a:prstGeom>
        </p:spPr>
        <p:txBody>
          <a:bodyPr>
            <a:noAutofit/>
          </a:bodyPr>
          <a:lstStyle>
            <a:lvl1pPr marL="136525" indent="0">
              <a:buFontTx/>
              <a:buNone/>
              <a:defRPr sz="2800" b="1" baseline="0">
                <a:solidFill>
                  <a:srgbClr val="C00000"/>
                </a:solidFill>
                <a:effectLst>
                  <a:outerShdw blurRad="38100" dist="38100" dir="2700000" algn="tl">
                    <a:srgbClr val="000000">
                      <a:alpha val="43137"/>
                    </a:srgbClr>
                  </a:outerShdw>
                </a:effectLst>
                <a:latin typeface="Calibri" pitchFamily="34" charset="0"/>
                <a:cs typeface="Calibri" pitchFamily="34" charset="0"/>
              </a:defRPr>
            </a:lvl1pPr>
            <a:lvl2pPr>
              <a:defRPr sz="2800" baseline="0">
                <a:solidFill>
                  <a:srgbClr val="C00000"/>
                </a:solidFill>
                <a:latin typeface="Calibri" pitchFamily="34" charset="0"/>
                <a:cs typeface="Calibri" pitchFamily="34" charset="0"/>
              </a:defRPr>
            </a:lvl2pPr>
            <a:lvl3pPr>
              <a:defRPr sz="2800" baseline="0">
                <a:solidFill>
                  <a:srgbClr val="C00000"/>
                </a:solidFill>
                <a:latin typeface="Calibri" pitchFamily="34" charset="0"/>
                <a:cs typeface="Calibri" pitchFamily="34" charset="0"/>
              </a:defRPr>
            </a:lvl3pPr>
            <a:lvl4pPr>
              <a:defRPr sz="2800" baseline="0">
                <a:solidFill>
                  <a:srgbClr val="C00000"/>
                </a:solidFill>
                <a:latin typeface="Calibri" pitchFamily="34" charset="0"/>
                <a:cs typeface="Calibri" pitchFamily="34" charset="0"/>
              </a:defRPr>
            </a:lvl4pPr>
            <a:lvl5pPr>
              <a:defRPr sz="2800" baseline="0">
                <a:solidFill>
                  <a:srgbClr val="C00000"/>
                </a:solidFill>
                <a:latin typeface="Calibri" pitchFamily="34" charset="0"/>
                <a:cs typeface="Calibri" pitchFamily="34" charset="0"/>
              </a:defRPr>
            </a:lvl5pPr>
          </a:lstStyle>
          <a:p>
            <a:pPr lvl="0"/>
            <a:r>
              <a:rPr lang="fr-FR" dirty="0" smtClean="0"/>
              <a:t>Modifiez les styles du texte du masque</a:t>
            </a:r>
          </a:p>
        </p:txBody>
      </p:sp>
    </p:spTree>
    <p:extLst>
      <p:ext uri="{BB962C8B-B14F-4D97-AF65-F5344CB8AC3E}">
        <p14:creationId xmlns:p14="http://schemas.microsoft.com/office/powerpoint/2010/main" xmlns="" val="2327506860"/>
      </p:ext>
    </p:extLst>
  </p:cSld>
  <p:clrMapOvr>
    <a:overrideClrMapping bg1="dk1" tx1="lt1" bg2="dk2" tx2="lt2" accent1="accent1" accent2="accent2" accent3="accent3" accent4="accent4" accent5="accent5" accent6="accent6" hlink="hlink" folHlink="folHlink"/>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33702A60-ABA1-461A-A1FF-A580487CABD7}"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93B377-60CD-4010-BC37-8F3F93687E38}" type="slidenum">
              <a:rPr lang="fr-FR" smtClean="0"/>
              <a:pPr/>
              <a:t>‹N°›</a:t>
            </a:fld>
            <a:endParaRPr lang="fr-FR"/>
          </a:p>
        </p:txBody>
      </p:sp>
    </p:spTree>
    <p:extLst>
      <p:ext uri="{BB962C8B-B14F-4D97-AF65-F5344CB8AC3E}">
        <p14:creationId xmlns:p14="http://schemas.microsoft.com/office/powerpoint/2010/main" xmlns="" val="3470724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lvl1pPr>
              <a:defRPr sz="3600">
                <a:latin typeface="Agency FB" pitchFamily="34" charset="0"/>
              </a:defRPr>
            </a:lvl1pPr>
          </a:lstStyle>
          <a:p>
            <a:r>
              <a:rPr lang="fr-FR" dirty="0" smtClean="0"/>
              <a:t>Cliquez pour modifier le style du titre</a:t>
            </a:r>
            <a:endParaRPr lang="pl-PL" dirty="0"/>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pl-PL"/>
          </a:p>
        </p:txBody>
      </p:sp>
      <p:cxnSp>
        <p:nvCxnSpPr>
          <p:cNvPr id="5" name="Connecteur droit 4"/>
          <p:cNvCxnSpPr/>
          <p:nvPr userDrawn="1"/>
        </p:nvCxnSpPr>
        <p:spPr>
          <a:xfrm>
            <a:off x="0" y="6309320"/>
            <a:ext cx="9144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021001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3702A60-ABA1-461A-A1FF-A580487CABD7}"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D93B377-60CD-4010-BC37-8F3F93687E38}" type="slidenum">
              <a:rPr lang="fr-FR" smtClean="0"/>
              <a:pPr/>
              <a:t>‹N°›</a:t>
            </a:fld>
            <a:endParaRPr lang="fr-FR"/>
          </a:p>
        </p:txBody>
      </p:sp>
    </p:spTree>
    <p:extLst>
      <p:ext uri="{BB962C8B-B14F-4D97-AF65-F5344CB8AC3E}">
        <p14:creationId xmlns:p14="http://schemas.microsoft.com/office/powerpoint/2010/main" xmlns="" val="3438667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3702A60-ABA1-461A-A1FF-A580487CABD7}" type="datetimeFigureOut">
              <a:rPr lang="fr-FR" smtClean="0"/>
              <a:pPr/>
              <a:t>27/04/2012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D93B377-60CD-4010-BC37-8F3F93687E38}" type="slidenum">
              <a:rPr lang="fr-FR" smtClean="0"/>
              <a:pPr/>
              <a:t>‹N°›</a:t>
            </a:fld>
            <a:endParaRPr lang="fr-FR"/>
          </a:p>
        </p:txBody>
      </p:sp>
    </p:spTree>
    <p:extLst>
      <p:ext uri="{BB962C8B-B14F-4D97-AF65-F5344CB8AC3E}">
        <p14:creationId xmlns:p14="http://schemas.microsoft.com/office/powerpoint/2010/main" xmlns="" val="3197975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33702A60-ABA1-461A-A1FF-A580487CABD7}" type="datetimeFigureOut">
              <a:rPr lang="fr-FR" smtClean="0"/>
              <a:pPr/>
              <a:t>27/04/2012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D93B377-60CD-4010-BC37-8F3F93687E38}" type="slidenum">
              <a:rPr lang="fr-FR" smtClean="0"/>
              <a:pPr/>
              <a:t>‹N°›</a:t>
            </a:fld>
            <a:endParaRPr lang="fr-FR"/>
          </a:p>
        </p:txBody>
      </p:sp>
    </p:spTree>
    <p:extLst>
      <p:ext uri="{BB962C8B-B14F-4D97-AF65-F5344CB8AC3E}">
        <p14:creationId xmlns:p14="http://schemas.microsoft.com/office/powerpoint/2010/main" xmlns="" val="2815970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3702A60-ABA1-461A-A1FF-A580487CABD7}" type="datetimeFigureOut">
              <a:rPr lang="fr-FR" smtClean="0"/>
              <a:pPr/>
              <a:t>27/04/2012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D93B377-60CD-4010-BC37-8F3F93687E38}" type="slidenum">
              <a:rPr lang="fr-FR" smtClean="0"/>
              <a:pPr/>
              <a:t>‹N°›</a:t>
            </a:fld>
            <a:endParaRPr lang="fr-FR"/>
          </a:p>
        </p:txBody>
      </p:sp>
    </p:spTree>
    <p:extLst>
      <p:ext uri="{BB962C8B-B14F-4D97-AF65-F5344CB8AC3E}">
        <p14:creationId xmlns:p14="http://schemas.microsoft.com/office/powerpoint/2010/main" xmlns="" val="1045623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3702A60-ABA1-461A-A1FF-A580487CABD7}"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D93B377-60CD-4010-BC37-8F3F93687E38}" type="slidenum">
              <a:rPr lang="fr-FR" smtClean="0"/>
              <a:pPr/>
              <a:t>‹N°›</a:t>
            </a:fld>
            <a:endParaRPr lang="fr-FR"/>
          </a:p>
        </p:txBody>
      </p:sp>
    </p:spTree>
    <p:extLst>
      <p:ext uri="{BB962C8B-B14F-4D97-AF65-F5344CB8AC3E}">
        <p14:creationId xmlns:p14="http://schemas.microsoft.com/office/powerpoint/2010/main" xmlns="" val="2461355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3702A60-ABA1-461A-A1FF-A580487CABD7}"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D93B377-60CD-4010-BC37-8F3F93687E38}" type="slidenum">
              <a:rPr lang="fr-FR" smtClean="0"/>
              <a:pPr/>
              <a:t>‹N°›</a:t>
            </a:fld>
            <a:endParaRPr lang="fr-FR"/>
          </a:p>
        </p:txBody>
      </p:sp>
    </p:spTree>
    <p:extLst>
      <p:ext uri="{BB962C8B-B14F-4D97-AF65-F5344CB8AC3E}">
        <p14:creationId xmlns:p14="http://schemas.microsoft.com/office/powerpoint/2010/main" xmlns="" val="2528615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3702A60-ABA1-461A-A1FF-A580487CABD7}"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93B377-60CD-4010-BC37-8F3F93687E38}" type="slidenum">
              <a:rPr lang="fr-FR" smtClean="0"/>
              <a:pPr/>
              <a:t>‹N°›</a:t>
            </a:fld>
            <a:endParaRPr lang="fr-FR"/>
          </a:p>
        </p:txBody>
      </p:sp>
    </p:spTree>
    <p:extLst>
      <p:ext uri="{BB962C8B-B14F-4D97-AF65-F5344CB8AC3E}">
        <p14:creationId xmlns:p14="http://schemas.microsoft.com/office/powerpoint/2010/main" xmlns="" val="1475904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3702A60-ABA1-461A-A1FF-A580487CABD7}"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93B377-60CD-4010-BC37-8F3F93687E38}" type="slidenum">
              <a:rPr lang="fr-FR" smtClean="0"/>
              <a:pPr/>
              <a:t>‹N°›</a:t>
            </a:fld>
            <a:endParaRPr lang="fr-FR"/>
          </a:p>
        </p:txBody>
      </p:sp>
    </p:spTree>
    <p:extLst>
      <p:ext uri="{BB962C8B-B14F-4D97-AF65-F5344CB8AC3E}">
        <p14:creationId xmlns:p14="http://schemas.microsoft.com/office/powerpoint/2010/main" xmlns="" val="3574318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13BD9210-C5F9-444A-B457-16847D5D2188}"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C2A266-4120-43CC-8FF9-C43B3568E33F}" type="slidenum">
              <a:rPr lang="fr-FR" smtClean="0"/>
              <a:pPr/>
              <a:t>‹N°›</a:t>
            </a:fld>
            <a:endParaRPr lang="fr-FR"/>
          </a:p>
        </p:txBody>
      </p:sp>
    </p:spTree>
    <p:extLst>
      <p:ext uri="{BB962C8B-B14F-4D97-AF65-F5344CB8AC3E}">
        <p14:creationId xmlns:p14="http://schemas.microsoft.com/office/powerpoint/2010/main" xmlns="" val="2273081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3BD9210-C5F9-444A-B457-16847D5D2188}"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C2A266-4120-43CC-8FF9-C43B3568E33F}" type="slidenum">
              <a:rPr lang="fr-FR" smtClean="0"/>
              <a:pPr/>
              <a:t>‹N°›</a:t>
            </a:fld>
            <a:endParaRPr lang="fr-FR"/>
          </a:p>
        </p:txBody>
      </p:sp>
    </p:spTree>
    <p:extLst>
      <p:ext uri="{BB962C8B-B14F-4D97-AF65-F5344CB8AC3E}">
        <p14:creationId xmlns:p14="http://schemas.microsoft.com/office/powerpoint/2010/main" xmlns="" val="247049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903594" y="332268"/>
            <a:ext cx="6793550" cy="1152516"/>
          </a:xfrm>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80C20DE2-9A76-46BC-9CF4-F8C4110F2116}" type="datetimeFigureOut">
              <a:rPr lang="fr-FR"/>
              <a:pPr>
                <a:defRPr/>
              </a:pPr>
              <a:t>27/04/2012</a:t>
            </a:fld>
            <a:endParaRPr lang="fr-FR" dirty="0"/>
          </a:p>
        </p:txBody>
      </p:sp>
      <p:sp>
        <p:nvSpPr>
          <p:cNvPr id="4"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p>
        </p:txBody>
      </p:sp>
      <p:sp>
        <p:nvSpPr>
          <p:cNvPr id="5"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49D1AC8-B5EC-4130-A223-868039C35714}" type="slidenum">
              <a:rPr lang="fr-FR"/>
              <a:pPr>
                <a:defRPr/>
              </a:pPr>
              <a:t>‹N°›</a:t>
            </a:fld>
            <a:endParaRPr lang="fr-FR" dirty="0"/>
          </a:p>
        </p:txBody>
      </p:sp>
    </p:spTree>
    <p:extLst>
      <p:ext uri="{BB962C8B-B14F-4D97-AF65-F5344CB8AC3E}">
        <p14:creationId xmlns:p14="http://schemas.microsoft.com/office/powerpoint/2010/main" xmlns="" val="3854949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13BD9210-C5F9-444A-B457-16847D5D2188}"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C2A266-4120-43CC-8FF9-C43B3568E33F}" type="slidenum">
              <a:rPr lang="fr-FR" smtClean="0"/>
              <a:pPr/>
              <a:t>‹N°›</a:t>
            </a:fld>
            <a:endParaRPr lang="fr-FR"/>
          </a:p>
        </p:txBody>
      </p:sp>
    </p:spTree>
    <p:extLst>
      <p:ext uri="{BB962C8B-B14F-4D97-AF65-F5344CB8AC3E}">
        <p14:creationId xmlns:p14="http://schemas.microsoft.com/office/powerpoint/2010/main" xmlns="" val="4247974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3BD9210-C5F9-444A-B457-16847D5D2188}"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EC2A266-4120-43CC-8FF9-C43B3568E33F}" type="slidenum">
              <a:rPr lang="fr-FR" smtClean="0"/>
              <a:pPr/>
              <a:t>‹N°›</a:t>
            </a:fld>
            <a:endParaRPr lang="fr-FR"/>
          </a:p>
        </p:txBody>
      </p:sp>
    </p:spTree>
    <p:extLst>
      <p:ext uri="{BB962C8B-B14F-4D97-AF65-F5344CB8AC3E}">
        <p14:creationId xmlns:p14="http://schemas.microsoft.com/office/powerpoint/2010/main" xmlns="" val="2579979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3BD9210-C5F9-444A-B457-16847D5D2188}" type="datetimeFigureOut">
              <a:rPr lang="fr-FR" smtClean="0"/>
              <a:pPr/>
              <a:t>27/04/2012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EC2A266-4120-43CC-8FF9-C43B3568E33F}" type="slidenum">
              <a:rPr lang="fr-FR" smtClean="0"/>
              <a:pPr/>
              <a:t>‹N°›</a:t>
            </a:fld>
            <a:endParaRPr lang="fr-FR"/>
          </a:p>
        </p:txBody>
      </p:sp>
    </p:spTree>
    <p:extLst>
      <p:ext uri="{BB962C8B-B14F-4D97-AF65-F5344CB8AC3E}">
        <p14:creationId xmlns:p14="http://schemas.microsoft.com/office/powerpoint/2010/main" xmlns="" val="3173654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3BD9210-C5F9-444A-B457-16847D5D2188}" type="datetimeFigureOut">
              <a:rPr lang="fr-FR" smtClean="0"/>
              <a:pPr/>
              <a:t>27/04/2012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EC2A266-4120-43CC-8FF9-C43B3568E33F}" type="slidenum">
              <a:rPr lang="fr-FR" smtClean="0"/>
              <a:pPr/>
              <a:t>‹N°›</a:t>
            </a:fld>
            <a:endParaRPr lang="fr-FR"/>
          </a:p>
        </p:txBody>
      </p:sp>
    </p:spTree>
    <p:extLst>
      <p:ext uri="{BB962C8B-B14F-4D97-AF65-F5344CB8AC3E}">
        <p14:creationId xmlns:p14="http://schemas.microsoft.com/office/powerpoint/2010/main" xmlns="" val="3966972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3BD9210-C5F9-444A-B457-16847D5D2188}" type="datetimeFigureOut">
              <a:rPr lang="fr-FR" smtClean="0"/>
              <a:pPr/>
              <a:t>27/04/2012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EC2A266-4120-43CC-8FF9-C43B3568E33F}" type="slidenum">
              <a:rPr lang="fr-FR" smtClean="0"/>
              <a:pPr/>
              <a:t>‹N°›</a:t>
            </a:fld>
            <a:endParaRPr lang="fr-FR"/>
          </a:p>
        </p:txBody>
      </p:sp>
    </p:spTree>
    <p:extLst>
      <p:ext uri="{BB962C8B-B14F-4D97-AF65-F5344CB8AC3E}">
        <p14:creationId xmlns:p14="http://schemas.microsoft.com/office/powerpoint/2010/main" xmlns="" val="3949862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3BD9210-C5F9-444A-B457-16847D5D2188}"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EC2A266-4120-43CC-8FF9-C43B3568E33F}" type="slidenum">
              <a:rPr lang="fr-FR" smtClean="0"/>
              <a:pPr/>
              <a:t>‹N°›</a:t>
            </a:fld>
            <a:endParaRPr lang="fr-FR"/>
          </a:p>
        </p:txBody>
      </p:sp>
    </p:spTree>
    <p:extLst>
      <p:ext uri="{BB962C8B-B14F-4D97-AF65-F5344CB8AC3E}">
        <p14:creationId xmlns:p14="http://schemas.microsoft.com/office/powerpoint/2010/main" xmlns="" val="4180846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3BD9210-C5F9-444A-B457-16847D5D2188}"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EC2A266-4120-43CC-8FF9-C43B3568E33F}" type="slidenum">
              <a:rPr lang="fr-FR" smtClean="0"/>
              <a:pPr/>
              <a:t>‹N°›</a:t>
            </a:fld>
            <a:endParaRPr lang="fr-FR"/>
          </a:p>
        </p:txBody>
      </p:sp>
    </p:spTree>
    <p:extLst>
      <p:ext uri="{BB962C8B-B14F-4D97-AF65-F5344CB8AC3E}">
        <p14:creationId xmlns:p14="http://schemas.microsoft.com/office/powerpoint/2010/main" xmlns="" val="27507916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3BD9210-C5F9-444A-B457-16847D5D2188}"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C2A266-4120-43CC-8FF9-C43B3568E33F}" type="slidenum">
              <a:rPr lang="fr-FR" smtClean="0"/>
              <a:pPr/>
              <a:t>‹N°›</a:t>
            </a:fld>
            <a:endParaRPr lang="fr-FR"/>
          </a:p>
        </p:txBody>
      </p:sp>
    </p:spTree>
    <p:extLst>
      <p:ext uri="{BB962C8B-B14F-4D97-AF65-F5344CB8AC3E}">
        <p14:creationId xmlns:p14="http://schemas.microsoft.com/office/powerpoint/2010/main" xmlns="" val="3311112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3BD9210-C5F9-444A-B457-16847D5D2188}"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C2A266-4120-43CC-8FF9-C43B3568E33F}" type="slidenum">
              <a:rPr lang="fr-FR" smtClean="0"/>
              <a:pPr/>
              <a:t>‹N°›</a:t>
            </a:fld>
            <a:endParaRPr lang="fr-FR"/>
          </a:p>
        </p:txBody>
      </p:sp>
    </p:spTree>
    <p:extLst>
      <p:ext uri="{BB962C8B-B14F-4D97-AF65-F5344CB8AC3E}">
        <p14:creationId xmlns:p14="http://schemas.microsoft.com/office/powerpoint/2010/main" xmlns="" val="904310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89C444D-A8B5-42FA-9F2E-F96FB193B8D0}"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A9DE51F-DBC4-400E-B85A-55BB1DB63DF5}" type="slidenum">
              <a:rPr lang="fr-FR" smtClean="0"/>
              <a:pPr/>
              <a:t>‹N°›</a:t>
            </a:fld>
            <a:endParaRPr lang="fr-FR"/>
          </a:p>
        </p:txBody>
      </p:sp>
    </p:spTree>
    <p:extLst>
      <p:ext uri="{BB962C8B-B14F-4D97-AF65-F5344CB8AC3E}">
        <p14:creationId xmlns:p14="http://schemas.microsoft.com/office/powerpoint/2010/main" xmlns="" val="3726213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4" name="Picture 6" descr="elvia pcb 2"/>
          <p:cNvPicPr>
            <a:picLocks noChangeAspect="1" noChangeArrowheads="1"/>
          </p:cNvPicPr>
          <p:nvPr userDrawn="1"/>
        </p:nvPicPr>
        <p:blipFill>
          <a:blip r:embed="rId2" cstate="print"/>
          <a:srcRect/>
          <a:stretch>
            <a:fillRect/>
          </a:stretch>
        </p:blipFill>
        <p:spPr bwMode="auto">
          <a:xfrm>
            <a:off x="323850" y="1844675"/>
            <a:ext cx="5543550" cy="4232275"/>
          </a:xfrm>
          <a:prstGeom prst="rect">
            <a:avLst/>
          </a:prstGeom>
          <a:noFill/>
          <a:ln w="22225" cap="rnd">
            <a:solidFill>
              <a:schemeClr val="tx1"/>
            </a:solidFill>
            <a:round/>
            <a:headEnd/>
            <a:tailEnd/>
          </a:ln>
        </p:spPr>
      </p:pic>
      <p:pic>
        <p:nvPicPr>
          <p:cNvPr id="5" name="Picture 7" descr="LogoElviagroupe"/>
          <p:cNvPicPr>
            <a:picLocks noChangeAspect="1" noChangeArrowheads="1"/>
          </p:cNvPicPr>
          <p:nvPr userDrawn="1"/>
        </p:nvPicPr>
        <p:blipFill>
          <a:blip r:embed="rId3" cstate="print"/>
          <a:srcRect/>
          <a:stretch>
            <a:fillRect/>
          </a:stretch>
        </p:blipFill>
        <p:spPr bwMode="auto">
          <a:xfrm>
            <a:off x="6300192" y="2420888"/>
            <a:ext cx="2285053" cy="1224136"/>
          </a:xfrm>
          <a:prstGeom prst="rect">
            <a:avLst/>
          </a:prstGeom>
          <a:noFill/>
          <a:ln w="9525">
            <a:noFill/>
            <a:miter lim="800000"/>
            <a:headEnd/>
            <a:tailEnd/>
          </a:ln>
          <a:effectLst>
            <a:innerShdw blurRad="63500" dist="50800" dir="18900000">
              <a:prstClr val="black">
                <a:alpha val="50000"/>
              </a:prstClr>
            </a:innerShdw>
          </a:effectLst>
        </p:spPr>
      </p:pic>
      <p:sp>
        <p:nvSpPr>
          <p:cNvPr id="6" name="ZoneTexte 5"/>
          <p:cNvSpPr txBox="1">
            <a:spLocks noChangeAspect="1"/>
          </p:cNvSpPr>
          <p:nvPr userDrawn="1"/>
        </p:nvSpPr>
        <p:spPr>
          <a:xfrm>
            <a:off x="468313" y="6453188"/>
            <a:ext cx="2049462" cy="225425"/>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a:solidFill>
                  <a:srgbClr val="69676D"/>
                </a:solidFill>
                <a:latin typeface="Calibri" pitchFamily="34" charset="0"/>
                <a:cs typeface="Arial" charset="0"/>
              </a:rPr>
              <a:t>Création : C. DECERF  Date :  2011, May 11st</a:t>
            </a:r>
          </a:p>
        </p:txBody>
      </p:sp>
      <p:grpSp>
        <p:nvGrpSpPr>
          <p:cNvPr id="7" name="Groupe 18"/>
          <p:cNvGrpSpPr>
            <a:grpSpLocks/>
          </p:cNvGrpSpPr>
          <p:nvPr userDrawn="1"/>
        </p:nvGrpSpPr>
        <p:grpSpPr bwMode="auto">
          <a:xfrm>
            <a:off x="323850" y="3213100"/>
            <a:ext cx="5443538" cy="3024188"/>
            <a:chOff x="280397" y="4085324"/>
            <a:chExt cx="7315939" cy="2535280"/>
          </a:xfrm>
        </p:grpSpPr>
        <p:sp>
          <p:nvSpPr>
            <p:cNvPr id="9" name="Espace réservé du pied de page 12"/>
            <p:cNvSpPr txBox="1">
              <a:spLocks/>
            </p:cNvSpPr>
            <p:nvPr userDrawn="1"/>
          </p:nvSpPr>
          <p:spPr>
            <a:xfrm rot="16200000">
              <a:off x="-831588" y="5197309"/>
              <a:ext cx="2439458" cy="215489"/>
            </a:xfrm>
            <a:prstGeom prst="rect">
              <a:avLst/>
            </a:prstGeom>
          </p:spPr>
          <p:txBody>
            <a:bodyPr anchor="ctr"/>
            <a:lstStyle/>
            <a:p>
              <a:pPr fontAlgn="auto">
                <a:spcBef>
                  <a:spcPts val="0"/>
                </a:spcBef>
                <a:spcAft>
                  <a:spcPts val="0"/>
                </a:spcAft>
                <a:defRPr/>
              </a:pPr>
              <a:r>
                <a:rPr lang="fr-FR" sz="600" b="1" dirty="0">
                  <a:solidFill>
                    <a:prstClr val="white">
                      <a:tint val="75000"/>
                    </a:prstClr>
                  </a:solidFill>
                  <a:latin typeface="Calibri" pitchFamily="34" charset="0"/>
                </a:rPr>
                <a:t>ELVIA PCB GROUP CONFIDENTIAL &amp; PROPRIETARY INFORMATION</a:t>
              </a:r>
            </a:p>
          </p:txBody>
        </p:sp>
        <p:sp>
          <p:nvSpPr>
            <p:cNvPr id="10" name="Espace réservé du pied de page 12"/>
            <p:cNvSpPr txBox="1">
              <a:spLocks/>
            </p:cNvSpPr>
            <p:nvPr userDrawn="1"/>
          </p:nvSpPr>
          <p:spPr>
            <a:xfrm>
              <a:off x="361472" y="6188076"/>
              <a:ext cx="7234864" cy="432528"/>
            </a:xfrm>
            <a:prstGeom prst="rect">
              <a:avLst/>
            </a:prstGeom>
          </p:spPr>
          <p:txBody>
            <a:bodyPr anchor="ctr"/>
            <a:lstStyle/>
            <a:p>
              <a:pPr algn="ctr" fontAlgn="auto">
                <a:spcBef>
                  <a:spcPts val="0"/>
                </a:spcBef>
                <a:spcAft>
                  <a:spcPts val="0"/>
                </a:spcAft>
                <a:defRPr/>
              </a:pPr>
              <a:r>
                <a:rPr lang="en-US" sz="600" dirty="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a:solidFill>
                    <a:prstClr val="white">
                      <a:tint val="75000"/>
                    </a:prstClr>
                  </a:solidFill>
                  <a:latin typeface="Calibri" pitchFamily="34" charset="0"/>
                </a:rPr>
                <a:t>opyright © Elvia Pcb Group</a:t>
              </a:r>
            </a:p>
          </p:txBody>
        </p:sp>
      </p:grpSp>
      <p:sp>
        <p:nvSpPr>
          <p:cNvPr id="8" name="Titre 7" descr="Titre principal "/>
          <p:cNvSpPr>
            <a:spLocks noGrp="1"/>
          </p:cNvSpPr>
          <p:nvPr>
            <p:ph type="ctrTitle"/>
          </p:nvPr>
        </p:nvSpPr>
        <p:spPr>
          <a:xfrm>
            <a:off x="323528" y="260648"/>
            <a:ext cx="8229600" cy="1224136"/>
          </a:xfrm>
        </p:spPr>
        <p:txBody>
          <a:bodyPr lIns="45720" tIns="0" rIns="45720" bIns="0" anchor="t">
            <a:scene3d>
              <a:camera prst="orthographicFront"/>
              <a:lightRig rig="soft" dir="t">
                <a:rot lat="0" lon="0" rev="17220000"/>
              </a:lightRig>
            </a:scene3d>
          </a:bodyPr>
          <a:lstStyle>
            <a:lvl1pPr algn="l">
              <a:defRPr sz="4800" b="1" cap="all" baseline="0">
                <a:ln w="6350">
                  <a:noFill/>
                </a:ln>
                <a:solidFill>
                  <a:schemeClr val="bg1"/>
                </a:solidFill>
                <a:effectLst>
                  <a:outerShdw blurRad="127000" dist="200000" dir="2700000" algn="tl" rotWithShape="0">
                    <a:srgbClr val="000000">
                      <a:alpha val="30000"/>
                    </a:srgbClr>
                  </a:outerShdw>
                </a:effectLst>
                <a:latin typeface="Calibri" pitchFamily="34" charset="0"/>
              </a:defRPr>
            </a:lvl1pPr>
          </a:lstStyle>
          <a:p>
            <a:r>
              <a:rPr lang="fr-FR" dirty="0" smtClean="0"/>
              <a:t>Cliquez pour modifier le style du titre</a:t>
            </a:r>
            <a:endParaRPr lang="en-US" dirty="0"/>
          </a:p>
        </p:txBody>
      </p:sp>
      <p:sp>
        <p:nvSpPr>
          <p:cNvPr id="13" name="Espace réservé du texte 12"/>
          <p:cNvSpPr>
            <a:spLocks noGrp="1"/>
          </p:cNvSpPr>
          <p:nvPr>
            <p:ph type="body" sz="quarter" idx="14"/>
          </p:nvPr>
        </p:nvSpPr>
        <p:spPr>
          <a:xfrm>
            <a:off x="6317444" y="1844824"/>
            <a:ext cx="2232248" cy="432048"/>
          </a:xfrm>
          <a:prstGeom prst="rect">
            <a:avLst/>
          </a:prstGeom>
          <a:ln w="25400"/>
        </p:spPr>
        <p:txBody>
          <a:bodyPr/>
          <a:lstStyle>
            <a:lvl1pPr algn="r">
              <a:buNone/>
              <a:defRPr b="1">
                <a:solidFill>
                  <a:schemeClr val="bg1">
                    <a:lumMod val="85000"/>
                    <a:lumOff val="15000"/>
                  </a:schemeClr>
                </a:solidFill>
                <a:latin typeface="Calibri" pitchFamily="34" charset="0"/>
              </a:defRPr>
            </a:lvl1pPr>
          </a:lstStyle>
          <a:p>
            <a:pPr lvl="0"/>
            <a:r>
              <a:rPr lang="fr-FR" dirty="0" smtClean="0"/>
              <a:t>Cliquez pour modifier les styles du texte du masque</a:t>
            </a:r>
          </a:p>
        </p:txBody>
      </p:sp>
      <p:sp>
        <p:nvSpPr>
          <p:cNvPr id="11" name="Espace réservé de la date 27"/>
          <p:cNvSpPr>
            <a:spLocks noGrp="1"/>
          </p:cNvSpPr>
          <p:nvPr>
            <p:ph type="dt" sz="half" idx="15"/>
          </p:nvPr>
        </p:nvSpPr>
        <p:spPr>
          <a:xfrm>
            <a:off x="457200" y="6416675"/>
            <a:ext cx="2133600" cy="365125"/>
          </a:xfrm>
          <a:prstGeom prst="rect">
            <a:avLst/>
          </a:prstGeom>
        </p:spPr>
        <p:txBody>
          <a:bodyPr/>
          <a:lstStyle>
            <a:lvl1pPr>
              <a:defRPr/>
            </a:lvl1pPr>
          </a:lstStyle>
          <a:p>
            <a:pPr>
              <a:defRPr/>
            </a:pPr>
            <a:fld id="{D6B86351-C098-4FB4-8038-C32DC65E631F}" type="datetime1">
              <a:rPr lang="fr-FR">
                <a:solidFill>
                  <a:prstClr val="white">
                    <a:shade val="50000"/>
                  </a:prstClr>
                </a:solidFill>
              </a:rPr>
              <a:pPr>
                <a:defRPr/>
              </a:pPr>
              <a:t>27/04/2012</a:t>
            </a:fld>
            <a:endParaRPr lang="fr-FR" dirty="0">
              <a:solidFill>
                <a:prstClr val="white">
                  <a:shade val="50000"/>
                </a:prstClr>
              </a:solidFill>
            </a:endParaRPr>
          </a:p>
        </p:txBody>
      </p:sp>
      <p:sp>
        <p:nvSpPr>
          <p:cNvPr id="12" name="Espace réservé du pied de page 16"/>
          <p:cNvSpPr>
            <a:spLocks noGrp="1"/>
          </p:cNvSpPr>
          <p:nvPr>
            <p:ph type="ftr" sz="quarter" idx="16"/>
          </p:nvPr>
        </p:nvSpPr>
        <p:spPr>
          <a:xfrm>
            <a:off x="3124200" y="6416675"/>
            <a:ext cx="2895600" cy="365125"/>
          </a:xfrm>
          <a:prstGeom prst="rect">
            <a:avLst/>
          </a:prstGeom>
        </p:spPr>
        <p:txBody>
          <a:bodyPr/>
          <a:lstStyle>
            <a:lvl1pPr>
              <a:defRPr dirty="0"/>
            </a:lvl1pPr>
          </a:lstStyle>
          <a:p>
            <a:pPr>
              <a:defRPr/>
            </a:pPr>
            <a:endParaRPr lang="fr-FR">
              <a:solidFill>
                <a:prstClr val="white">
                  <a:shade val="50000"/>
                </a:prstClr>
              </a:solidFill>
            </a:endParaRPr>
          </a:p>
        </p:txBody>
      </p:sp>
      <p:sp>
        <p:nvSpPr>
          <p:cNvPr id="14" name="Espace réservé du numéro de diapositive 28"/>
          <p:cNvSpPr>
            <a:spLocks noGrp="1"/>
          </p:cNvSpPr>
          <p:nvPr>
            <p:ph type="sldNum" sz="quarter" idx="17"/>
          </p:nvPr>
        </p:nvSpPr>
        <p:spPr>
          <a:xfrm>
            <a:off x="7924800" y="6416675"/>
            <a:ext cx="762000" cy="365125"/>
          </a:xfrm>
          <a:prstGeom prst="rect">
            <a:avLst/>
          </a:prstGeom>
        </p:spPr>
        <p:txBody>
          <a:bodyPr/>
          <a:lstStyle>
            <a:lvl1pPr>
              <a:defRPr/>
            </a:lvl1pPr>
          </a:lstStyle>
          <a:p>
            <a:pPr>
              <a:defRPr/>
            </a:pPr>
            <a:fld id="{BF83788F-C6D1-45EB-B234-885E4D660A0C}"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19005979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9C444D-A8B5-42FA-9F2E-F96FB193B8D0}"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A9DE51F-DBC4-400E-B85A-55BB1DB63DF5}" type="slidenum">
              <a:rPr lang="fr-FR" smtClean="0"/>
              <a:pPr/>
              <a:t>‹N°›</a:t>
            </a:fld>
            <a:endParaRPr lang="fr-FR"/>
          </a:p>
        </p:txBody>
      </p:sp>
    </p:spTree>
    <p:extLst>
      <p:ext uri="{BB962C8B-B14F-4D97-AF65-F5344CB8AC3E}">
        <p14:creationId xmlns:p14="http://schemas.microsoft.com/office/powerpoint/2010/main" xmlns="" val="2712135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89C444D-A8B5-42FA-9F2E-F96FB193B8D0}"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A9DE51F-DBC4-400E-B85A-55BB1DB63DF5}" type="slidenum">
              <a:rPr lang="fr-FR" smtClean="0"/>
              <a:pPr/>
              <a:t>‹N°›</a:t>
            </a:fld>
            <a:endParaRPr lang="fr-FR"/>
          </a:p>
        </p:txBody>
      </p:sp>
    </p:spTree>
    <p:extLst>
      <p:ext uri="{BB962C8B-B14F-4D97-AF65-F5344CB8AC3E}">
        <p14:creationId xmlns:p14="http://schemas.microsoft.com/office/powerpoint/2010/main" xmlns="" val="2571924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89C444D-A8B5-42FA-9F2E-F96FB193B8D0}"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A9DE51F-DBC4-400E-B85A-55BB1DB63DF5}" type="slidenum">
              <a:rPr lang="fr-FR" smtClean="0"/>
              <a:pPr/>
              <a:t>‹N°›</a:t>
            </a:fld>
            <a:endParaRPr lang="fr-FR"/>
          </a:p>
        </p:txBody>
      </p:sp>
    </p:spTree>
    <p:extLst>
      <p:ext uri="{BB962C8B-B14F-4D97-AF65-F5344CB8AC3E}">
        <p14:creationId xmlns:p14="http://schemas.microsoft.com/office/powerpoint/2010/main" xmlns="" val="3026711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89C444D-A8B5-42FA-9F2E-F96FB193B8D0}" type="datetimeFigureOut">
              <a:rPr lang="fr-FR" smtClean="0"/>
              <a:pPr/>
              <a:t>27/04/2012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A9DE51F-DBC4-400E-B85A-55BB1DB63DF5}" type="slidenum">
              <a:rPr lang="fr-FR" smtClean="0"/>
              <a:pPr/>
              <a:t>‹N°›</a:t>
            </a:fld>
            <a:endParaRPr lang="fr-FR"/>
          </a:p>
        </p:txBody>
      </p:sp>
    </p:spTree>
    <p:extLst>
      <p:ext uri="{BB962C8B-B14F-4D97-AF65-F5344CB8AC3E}">
        <p14:creationId xmlns:p14="http://schemas.microsoft.com/office/powerpoint/2010/main" xmlns="" val="3655298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89C444D-A8B5-42FA-9F2E-F96FB193B8D0}" type="datetimeFigureOut">
              <a:rPr lang="fr-FR" smtClean="0"/>
              <a:pPr/>
              <a:t>27/04/2012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A9DE51F-DBC4-400E-B85A-55BB1DB63DF5}" type="slidenum">
              <a:rPr lang="fr-FR" smtClean="0"/>
              <a:pPr/>
              <a:t>‹N°›</a:t>
            </a:fld>
            <a:endParaRPr lang="fr-FR"/>
          </a:p>
        </p:txBody>
      </p:sp>
    </p:spTree>
    <p:extLst>
      <p:ext uri="{BB962C8B-B14F-4D97-AF65-F5344CB8AC3E}">
        <p14:creationId xmlns:p14="http://schemas.microsoft.com/office/powerpoint/2010/main" xmlns="" val="3543277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89C444D-A8B5-42FA-9F2E-F96FB193B8D0}" type="datetimeFigureOut">
              <a:rPr lang="fr-FR" smtClean="0"/>
              <a:pPr/>
              <a:t>27/04/2012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A9DE51F-DBC4-400E-B85A-55BB1DB63DF5}" type="slidenum">
              <a:rPr lang="fr-FR" smtClean="0"/>
              <a:pPr/>
              <a:t>‹N°›</a:t>
            </a:fld>
            <a:endParaRPr lang="fr-FR"/>
          </a:p>
        </p:txBody>
      </p:sp>
    </p:spTree>
    <p:extLst>
      <p:ext uri="{BB962C8B-B14F-4D97-AF65-F5344CB8AC3E}">
        <p14:creationId xmlns:p14="http://schemas.microsoft.com/office/powerpoint/2010/main" xmlns="" val="361058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89C444D-A8B5-42FA-9F2E-F96FB193B8D0}"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A9DE51F-DBC4-400E-B85A-55BB1DB63DF5}" type="slidenum">
              <a:rPr lang="fr-FR" smtClean="0"/>
              <a:pPr/>
              <a:t>‹N°›</a:t>
            </a:fld>
            <a:endParaRPr lang="fr-FR"/>
          </a:p>
        </p:txBody>
      </p:sp>
    </p:spTree>
    <p:extLst>
      <p:ext uri="{BB962C8B-B14F-4D97-AF65-F5344CB8AC3E}">
        <p14:creationId xmlns:p14="http://schemas.microsoft.com/office/powerpoint/2010/main" xmlns="" val="36580403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89C444D-A8B5-42FA-9F2E-F96FB193B8D0}"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A9DE51F-DBC4-400E-B85A-55BB1DB63DF5}" type="slidenum">
              <a:rPr lang="fr-FR" smtClean="0"/>
              <a:pPr/>
              <a:t>‹N°›</a:t>
            </a:fld>
            <a:endParaRPr lang="fr-FR"/>
          </a:p>
        </p:txBody>
      </p:sp>
    </p:spTree>
    <p:extLst>
      <p:ext uri="{BB962C8B-B14F-4D97-AF65-F5344CB8AC3E}">
        <p14:creationId xmlns:p14="http://schemas.microsoft.com/office/powerpoint/2010/main" xmlns="" val="1043466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9C444D-A8B5-42FA-9F2E-F96FB193B8D0}"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A9DE51F-DBC4-400E-B85A-55BB1DB63DF5}" type="slidenum">
              <a:rPr lang="fr-FR" smtClean="0"/>
              <a:pPr/>
              <a:t>‹N°›</a:t>
            </a:fld>
            <a:endParaRPr lang="fr-FR"/>
          </a:p>
        </p:txBody>
      </p:sp>
    </p:spTree>
    <p:extLst>
      <p:ext uri="{BB962C8B-B14F-4D97-AF65-F5344CB8AC3E}">
        <p14:creationId xmlns:p14="http://schemas.microsoft.com/office/powerpoint/2010/main" xmlns="" val="42866163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9C444D-A8B5-42FA-9F2E-F96FB193B8D0}"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A9DE51F-DBC4-400E-B85A-55BB1DB63DF5}" type="slidenum">
              <a:rPr lang="fr-FR" smtClean="0"/>
              <a:pPr/>
              <a:t>‹N°›</a:t>
            </a:fld>
            <a:endParaRPr lang="fr-FR"/>
          </a:p>
        </p:txBody>
      </p:sp>
    </p:spTree>
    <p:extLst>
      <p:ext uri="{BB962C8B-B14F-4D97-AF65-F5344CB8AC3E}">
        <p14:creationId xmlns:p14="http://schemas.microsoft.com/office/powerpoint/2010/main" xmlns="" val="2965219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re et contenu">
    <p:bg>
      <p:bgPr>
        <a:solidFill>
          <a:schemeClr val="tx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268760"/>
            <a:ext cx="8229600" cy="5040600"/>
          </a:xfrm>
          <a:prstGeom prst="rect">
            <a:avLst/>
          </a:prstGeom>
          <a:ln w="25400">
            <a:solidFill>
              <a:srgbClr val="C00000"/>
            </a:solidFill>
          </a:ln>
        </p:spPr>
        <p:txBody>
          <a:bodyPr/>
          <a:lstStyle>
            <a:lvl1pPr marL="136525" indent="0">
              <a:buClr>
                <a:schemeClr val="accent6">
                  <a:lumMod val="75000"/>
                </a:schemeClr>
              </a:buClr>
              <a:buFontTx/>
              <a:buNone/>
              <a:defRPr baseline="0">
                <a:solidFill>
                  <a:schemeClr val="bg1"/>
                </a:solidFill>
                <a:latin typeface="Calibri" pitchFamily="34" charset="0"/>
              </a:defRPr>
            </a:lvl1pPr>
            <a:lvl2pPr marL="585788" indent="0">
              <a:buClr>
                <a:schemeClr val="accent6">
                  <a:lumMod val="75000"/>
                </a:schemeClr>
              </a:buClr>
              <a:buFontTx/>
              <a:buNone/>
              <a:defRPr baseline="0">
                <a:solidFill>
                  <a:schemeClr val="bg1"/>
                </a:solidFill>
                <a:latin typeface="Calibri" pitchFamily="34" charset="0"/>
              </a:defRPr>
            </a:lvl2pPr>
            <a:lvl3pPr marL="904875" indent="0">
              <a:buClr>
                <a:schemeClr val="accent6">
                  <a:lumMod val="75000"/>
                </a:schemeClr>
              </a:buClr>
              <a:buFontTx/>
              <a:buNone/>
              <a:defRPr baseline="0">
                <a:solidFill>
                  <a:schemeClr val="bg1"/>
                </a:solidFill>
                <a:latin typeface="Calibri" pitchFamily="34" charset="0"/>
              </a:defRPr>
            </a:lvl3pPr>
            <a:lvl4pPr marL="1169987" indent="0">
              <a:buClr>
                <a:schemeClr val="accent6">
                  <a:lumMod val="75000"/>
                </a:schemeClr>
              </a:buClr>
              <a:buFontTx/>
              <a:buNone/>
              <a:defRPr baseline="0">
                <a:solidFill>
                  <a:schemeClr val="bg1"/>
                </a:solidFill>
                <a:latin typeface="Calibri" pitchFamily="34" charset="0"/>
              </a:defRPr>
            </a:lvl4pPr>
            <a:lvl5pPr marL="1362075" indent="0">
              <a:buClr>
                <a:schemeClr val="accent6">
                  <a:lumMod val="75000"/>
                </a:schemeClr>
              </a:buClr>
              <a:buFontTx/>
              <a:buNone/>
              <a:defRPr baseline="0">
                <a:solidFill>
                  <a:schemeClr val="bg1"/>
                </a:solidFill>
                <a:latin typeface="Calibri" pitchFamily="34" charset="0"/>
              </a:defRPr>
            </a:lvl5pPr>
          </a:lstStyle>
          <a:p>
            <a:pPr lvl="0"/>
            <a:r>
              <a:rPr lang="fr-FR" dirty="0" smtClean="0"/>
              <a:t>Calibri 22 / noir </a:t>
            </a:r>
          </a:p>
          <a:p>
            <a:pPr lvl="1"/>
            <a:r>
              <a:rPr lang="fr-FR" dirty="0" smtClean="0"/>
              <a:t>Calibri 20 /noir</a:t>
            </a:r>
          </a:p>
          <a:p>
            <a:pPr lvl="2"/>
            <a:r>
              <a:rPr lang="fr-FR" dirty="0" smtClean="0"/>
              <a:t>Calibri 18 / noir</a:t>
            </a:r>
          </a:p>
          <a:p>
            <a:pPr lvl="3"/>
            <a:r>
              <a:rPr lang="fr-FR" dirty="0" smtClean="0"/>
              <a:t>Calibri 16 / noir</a:t>
            </a:r>
          </a:p>
          <a:p>
            <a:pPr lvl="4"/>
            <a:r>
              <a:rPr lang="fr-FR" dirty="0" smtClean="0"/>
              <a:t>Calibri 14 / noir</a:t>
            </a:r>
            <a:endParaRPr lang="en-US" dirty="0"/>
          </a:p>
        </p:txBody>
      </p:sp>
      <p:sp>
        <p:nvSpPr>
          <p:cNvPr id="6" name="Espace réservé du pied de page 4"/>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fr-FR" dirty="0"/>
          </a:p>
        </p:txBody>
      </p:sp>
      <p:grpSp>
        <p:nvGrpSpPr>
          <p:cNvPr id="10" name="Groupe 9"/>
          <p:cNvGrpSpPr/>
          <p:nvPr userDrawn="1"/>
        </p:nvGrpSpPr>
        <p:grpSpPr>
          <a:xfrm>
            <a:off x="280397" y="4085324"/>
            <a:ext cx="7315939" cy="2535280"/>
            <a:chOff x="280397" y="4085324"/>
            <a:chExt cx="7315939" cy="2535280"/>
          </a:xfrm>
        </p:grpSpPr>
        <p:sp>
          <p:nvSpPr>
            <p:cNvPr id="8" name="Espace réservé du pied de page 12"/>
            <p:cNvSpPr txBox="1">
              <a:spLocks/>
            </p:cNvSpPr>
            <p:nvPr userDrawn="1"/>
          </p:nvSpPr>
          <p:spPr>
            <a:xfrm rot="16200000">
              <a:off x="-831535" y="5197256"/>
              <a:ext cx="2439888" cy="216024"/>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1" i="0" u="none" strike="noStrike" kern="1200" cap="none" spc="0" normalizeH="0" baseline="0" noProof="0" dirty="0" smtClean="0">
                  <a:ln>
                    <a:noFill/>
                  </a:ln>
                  <a:solidFill>
                    <a:schemeClr val="tx1">
                      <a:tint val="75000"/>
                    </a:schemeClr>
                  </a:solidFill>
                  <a:effectLst/>
                  <a:uLnTx/>
                  <a:uFillTx/>
                  <a:latin typeface="Calibri" pitchFamily="34" charset="0"/>
                  <a:cs typeface="+mn-cs"/>
                </a:rPr>
                <a:t>ELVIA PCB GROUP CONFIDENTIAL &amp; PROPRIETARY INFORMATION</a:t>
              </a:r>
            </a:p>
          </p:txBody>
        </p:sp>
        <p:sp>
          <p:nvSpPr>
            <p:cNvPr id="9" name="Espace réservé du pied de page 12"/>
            <p:cNvSpPr txBox="1">
              <a:spLocks/>
            </p:cNvSpPr>
            <p:nvPr userDrawn="1"/>
          </p:nvSpPr>
          <p:spPr>
            <a:xfrm>
              <a:off x="360658" y="6188556"/>
              <a:ext cx="7235678" cy="432048"/>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smtClean="0">
                  <a:ln>
                    <a:noFill/>
                  </a:ln>
                  <a:solidFill>
                    <a:schemeClr val="tx1">
                      <a:tint val="75000"/>
                    </a:schemeClr>
                  </a:solidFill>
                  <a:effectLst/>
                  <a:uLnTx/>
                  <a:uFillTx/>
                  <a:latin typeface="Calibri" pitchFamily="34" charset="0"/>
                  <a:cs typeface="+mn-cs"/>
                </a:rPr>
                <a:t>Contains trade secret information which is the property of Elvia Pcb Group and shall not be made available to, or copied  or used by anyone outside Elvia Pcb Group without its written authorization.  C</a:t>
              </a:r>
              <a:r>
                <a:rPr kumimoji="0" lang="fr-FR" sz="600" b="1" i="0" u="none" strike="noStrike" kern="1200" cap="none" spc="0" normalizeH="0" baseline="0" noProof="0" dirty="0" smtClean="0">
                  <a:ln>
                    <a:noFill/>
                  </a:ln>
                  <a:solidFill>
                    <a:schemeClr val="tx1">
                      <a:tint val="75000"/>
                    </a:schemeClr>
                  </a:solidFill>
                  <a:effectLst/>
                  <a:uLnTx/>
                  <a:uFillTx/>
                  <a:latin typeface="Calibri" pitchFamily="34" charset="0"/>
                  <a:cs typeface="+mn-cs"/>
                </a:rPr>
                <a:t>opyright © Elvia Pcb Group</a:t>
              </a:r>
            </a:p>
          </p:txBody>
        </p:sp>
      </p:grpSp>
      <p:sp>
        <p:nvSpPr>
          <p:cNvPr id="7" name="Espace réservé du numéro de diapositive 5"/>
          <p:cNvSpPr>
            <a:spLocks noGrp="1"/>
          </p:cNvSpPr>
          <p:nvPr>
            <p:ph type="sldNum" sz="quarter" idx="12"/>
          </p:nvPr>
        </p:nvSpPr>
        <p:spPr>
          <a:xfrm>
            <a:off x="7956376" y="6381328"/>
            <a:ext cx="762000" cy="365125"/>
          </a:xfrm>
          <a:prstGeom prst="rect">
            <a:avLst/>
          </a:prstGeom>
          <a:ln w="19050">
            <a:noFill/>
          </a:ln>
        </p:spPr>
        <p:txBody>
          <a:bodyPr/>
          <a:lstStyle>
            <a:lvl1pPr>
              <a:defRPr>
                <a:solidFill>
                  <a:schemeClr val="bg1">
                    <a:lumMod val="85000"/>
                    <a:lumOff val="15000"/>
                  </a:schemeClr>
                </a:solidFill>
                <a:latin typeface="Calibri" pitchFamily="34" charset="0"/>
              </a:defRPr>
            </a:lvl1pPr>
          </a:lstStyle>
          <a:p>
            <a:pPr>
              <a:defRPr/>
            </a:pPr>
            <a:fld id="{647F3F15-6080-48EE-9AD3-CED3DAA3C5FA}" type="slidenum">
              <a:rPr lang="fr-FR" smtClean="0"/>
              <a:pPr>
                <a:defRPr/>
              </a:pPr>
              <a:t>‹N°›</a:t>
            </a:fld>
            <a:endParaRPr lang="fr-FR" dirty="0"/>
          </a:p>
        </p:txBody>
      </p:sp>
      <p:sp>
        <p:nvSpPr>
          <p:cNvPr id="11" name="ZoneTexte 10"/>
          <p:cNvSpPr txBox="1">
            <a:spLocks noChangeAspect="1"/>
          </p:cNvSpPr>
          <p:nvPr userDrawn="1"/>
        </p:nvSpPr>
        <p:spPr>
          <a:xfrm>
            <a:off x="-2124744" y="5963906"/>
            <a:ext cx="2042102" cy="224650"/>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l" defTabSz="914400" rtl="0" eaLnBrk="1" fontAlgn="auto" latinLnBrk="0" hangingPunct="1">
              <a:lnSpc>
                <a:spcPct val="100000"/>
              </a:lnSpc>
              <a:spcBef>
                <a:spcPts val="0"/>
              </a:spcBef>
              <a:spcAft>
                <a:spcPts val="0"/>
              </a:spcAft>
              <a:buClrTx/>
              <a:buSzTx/>
              <a:buFontTx/>
              <a:buNone/>
              <a:tabLst/>
              <a:defRPr/>
            </a:pPr>
            <a:r>
              <a:rPr lang="fr-FR" sz="600" b="1" dirty="0" smtClean="0">
                <a:solidFill>
                  <a:schemeClr val="bg2"/>
                </a:solidFill>
                <a:latin typeface="Calibri" pitchFamily="34" charset="0"/>
                <a:cs typeface="Arial" charset="0"/>
              </a:rPr>
              <a:t>Création : C. DECERF  Date</a:t>
            </a:r>
            <a:r>
              <a:rPr lang="fr-FR" sz="600" b="1" baseline="0" dirty="0" smtClean="0">
                <a:solidFill>
                  <a:schemeClr val="bg2"/>
                </a:solidFill>
                <a:latin typeface="Calibri" pitchFamily="34" charset="0"/>
                <a:cs typeface="Arial" charset="0"/>
              </a:rPr>
              <a:t> :  2011, May 11st</a:t>
            </a:r>
            <a:endParaRPr lang="fr-FR" sz="600" b="1" dirty="0" smtClean="0">
              <a:solidFill>
                <a:schemeClr val="bg2"/>
              </a:solidFill>
              <a:latin typeface="Calibri" pitchFamily="34" charset="0"/>
              <a:cs typeface="Arial" charset="0"/>
            </a:endParaRPr>
          </a:p>
        </p:txBody>
      </p:sp>
      <p:sp>
        <p:nvSpPr>
          <p:cNvPr id="13" name="Espace réservé du pied de page 12"/>
          <p:cNvSpPr txBox="1">
            <a:spLocks/>
          </p:cNvSpPr>
          <p:nvPr userDrawn="1"/>
        </p:nvSpPr>
        <p:spPr>
          <a:xfrm>
            <a:off x="402225" y="6118697"/>
            <a:ext cx="8365214" cy="51539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smtClean="0">
                <a:ln>
                  <a:noFill/>
                </a:ln>
                <a:solidFill>
                  <a:schemeClr val="bg1"/>
                </a:solidFill>
                <a:effectLst/>
                <a:uLnTx/>
                <a:uFillTx/>
                <a:latin typeface="Calibri" pitchFamily="34" charset="0"/>
                <a:cs typeface="+mn-cs"/>
              </a:rPr>
              <a:t>Contains trade secret information which is the property of Elvia Pcb Group and shall not be made available to, or copied  or used by anyone outside Elvia Pcb Group without its written authorization.  C</a:t>
            </a:r>
            <a:r>
              <a:rPr kumimoji="0" lang="fr-FR" sz="600" b="1" i="0" u="none" strike="noStrike" kern="1200" cap="none" spc="0" normalizeH="0" baseline="0" noProof="0" dirty="0" smtClean="0">
                <a:ln>
                  <a:noFill/>
                </a:ln>
                <a:solidFill>
                  <a:schemeClr val="bg1"/>
                </a:solidFill>
                <a:effectLst/>
                <a:uLnTx/>
                <a:uFillTx/>
                <a:latin typeface="Calibri" pitchFamily="34" charset="0"/>
                <a:cs typeface="+mn-cs"/>
              </a:rPr>
              <a:t>opyright © Elvia Pcb Group</a:t>
            </a:r>
          </a:p>
        </p:txBody>
      </p:sp>
      <p:sp>
        <p:nvSpPr>
          <p:cNvPr id="14" name="Espace réservé du pied de page 12"/>
          <p:cNvSpPr txBox="1">
            <a:spLocks/>
          </p:cNvSpPr>
          <p:nvPr userDrawn="1"/>
        </p:nvSpPr>
        <p:spPr>
          <a:xfrm rot="16200000">
            <a:off x="-1097979" y="4867288"/>
            <a:ext cx="2910543" cy="160742"/>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1" i="0" u="none" strike="noStrike" kern="1200" cap="none" spc="0" normalizeH="0" baseline="0" noProof="0" dirty="0" smtClean="0">
                <a:ln>
                  <a:noFill/>
                </a:ln>
                <a:solidFill>
                  <a:srgbClr val="C00000"/>
                </a:solidFill>
                <a:effectLst/>
                <a:uLnTx/>
                <a:uFillTx/>
                <a:latin typeface="Calibri" pitchFamily="34" charset="0"/>
                <a:cs typeface="+mn-cs"/>
              </a:rPr>
              <a:t>ELVIA PCB GROUP CONFIDENTIAL &amp; PROPRIETARY INFORMATION</a:t>
            </a:r>
          </a:p>
        </p:txBody>
      </p:sp>
      <p:sp>
        <p:nvSpPr>
          <p:cNvPr id="21" name="Espace réservé du contenu 20"/>
          <p:cNvSpPr>
            <a:spLocks noGrp="1"/>
          </p:cNvSpPr>
          <p:nvPr>
            <p:ph sz="quarter" idx="13"/>
          </p:nvPr>
        </p:nvSpPr>
        <p:spPr>
          <a:xfrm>
            <a:off x="401638" y="260350"/>
            <a:ext cx="7194550" cy="636588"/>
          </a:xfrm>
          <a:prstGeom prst="rect">
            <a:avLst/>
          </a:prstGeom>
        </p:spPr>
        <p:txBody>
          <a:bodyPr>
            <a:noAutofit/>
          </a:bodyPr>
          <a:lstStyle>
            <a:lvl1pPr marL="136525" indent="0">
              <a:buFontTx/>
              <a:buNone/>
              <a:defRPr sz="2800" b="1" baseline="0">
                <a:solidFill>
                  <a:srgbClr val="C00000"/>
                </a:solidFill>
                <a:effectLst>
                  <a:outerShdw blurRad="38100" dist="38100" dir="2700000" algn="tl">
                    <a:srgbClr val="000000">
                      <a:alpha val="43137"/>
                    </a:srgbClr>
                  </a:outerShdw>
                </a:effectLst>
                <a:latin typeface="Calibri" pitchFamily="34" charset="0"/>
                <a:cs typeface="Calibri" pitchFamily="34" charset="0"/>
              </a:defRPr>
            </a:lvl1pPr>
            <a:lvl2pPr>
              <a:defRPr sz="2800" baseline="0">
                <a:solidFill>
                  <a:srgbClr val="C00000"/>
                </a:solidFill>
                <a:latin typeface="Calibri" pitchFamily="34" charset="0"/>
                <a:cs typeface="Calibri" pitchFamily="34" charset="0"/>
              </a:defRPr>
            </a:lvl2pPr>
            <a:lvl3pPr>
              <a:defRPr sz="2800" baseline="0">
                <a:solidFill>
                  <a:srgbClr val="C00000"/>
                </a:solidFill>
                <a:latin typeface="Calibri" pitchFamily="34" charset="0"/>
                <a:cs typeface="Calibri" pitchFamily="34" charset="0"/>
              </a:defRPr>
            </a:lvl3pPr>
            <a:lvl4pPr>
              <a:defRPr sz="2800" baseline="0">
                <a:solidFill>
                  <a:srgbClr val="C00000"/>
                </a:solidFill>
                <a:latin typeface="Calibri" pitchFamily="34" charset="0"/>
                <a:cs typeface="Calibri" pitchFamily="34" charset="0"/>
              </a:defRPr>
            </a:lvl4pPr>
            <a:lvl5pPr>
              <a:defRPr sz="2800" baseline="0">
                <a:solidFill>
                  <a:srgbClr val="C00000"/>
                </a:solidFill>
                <a:latin typeface="Calibri" pitchFamily="34" charset="0"/>
                <a:cs typeface="Calibri" pitchFamily="34" charset="0"/>
              </a:defRPr>
            </a:lvl5pPr>
          </a:lstStyle>
          <a:p>
            <a:pPr lvl="0"/>
            <a:r>
              <a:rPr lang="fr-FR" dirty="0" smtClean="0"/>
              <a:t>Modifiez les styles du texte du masque</a:t>
            </a:r>
          </a:p>
        </p:txBody>
      </p:sp>
    </p:spTree>
    <p:extLst>
      <p:ext uri="{BB962C8B-B14F-4D97-AF65-F5344CB8AC3E}">
        <p14:creationId xmlns:p14="http://schemas.microsoft.com/office/powerpoint/2010/main" xmlns="" val="2245412846"/>
      </p:ext>
    </p:extLst>
  </p:cSld>
  <p:clrMapOvr>
    <a:overrideClrMapping bg1="dk1" tx1="lt1" bg2="dk2" tx2="lt2" accent1="accent1" accent2="accent2" accent3="accent3" accent4="accent4" accent5="accent5" accent6="accent6" hlink="hlink" folHlink="folHlink"/>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18D5159E-985D-4315-827A-EBF9F882D311}"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E8D234-07DD-430F-AAA0-0A8E195FE1B3}" type="slidenum">
              <a:rPr lang="fr-FR" smtClean="0"/>
              <a:pPr/>
              <a:t>‹N°›</a:t>
            </a:fld>
            <a:endParaRPr lang="fr-FR"/>
          </a:p>
        </p:txBody>
      </p:sp>
    </p:spTree>
    <p:extLst>
      <p:ext uri="{BB962C8B-B14F-4D97-AF65-F5344CB8AC3E}">
        <p14:creationId xmlns:p14="http://schemas.microsoft.com/office/powerpoint/2010/main" xmlns="" val="4186156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8D5159E-985D-4315-827A-EBF9F882D311}"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E8D234-07DD-430F-AAA0-0A8E195FE1B3}" type="slidenum">
              <a:rPr lang="fr-FR" smtClean="0"/>
              <a:pPr/>
              <a:t>‹N°›</a:t>
            </a:fld>
            <a:endParaRPr lang="fr-FR"/>
          </a:p>
        </p:txBody>
      </p:sp>
    </p:spTree>
    <p:extLst>
      <p:ext uri="{BB962C8B-B14F-4D97-AF65-F5344CB8AC3E}">
        <p14:creationId xmlns:p14="http://schemas.microsoft.com/office/powerpoint/2010/main" xmlns="" val="39240503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18D5159E-985D-4315-827A-EBF9F882D311}"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E8D234-07DD-430F-AAA0-0A8E195FE1B3}" type="slidenum">
              <a:rPr lang="fr-FR" smtClean="0"/>
              <a:pPr/>
              <a:t>‹N°›</a:t>
            </a:fld>
            <a:endParaRPr lang="fr-FR"/>
          </a:p>
        </p:txBody>
      </p:sp>
    </p:spTree>
    <p:extLst>
      <p:ext uri="{BB962C8B-B14F-4D97-AF65-F5344CB8AC3E}">
        <p14:creationId xmlns:p14="http://schemas.microsoft.com/office/powerpoint/2010/main" xmlns="" val="15942409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8D5159E-985D-4315-827A-EBF9F882D311}"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5E8D234-07DD-430F-AAA0-0A8E195FE1B3}" type="slidenum">
              <a:rPr lang="fr-FR" smtClean="0"/>
              <a:pPr/>
              <a:t>‹N°›</a:t>
            </a:fld>
            <a:endParaRPr lang="fr-FR"/>
          </a:p>
        </p:txBody>
      </p:sp>
    </p:spTree>
    <p:extLst>
      <p:ext uri="{BB962C8B-B14F-4D97-AF65-F5344CB8AC3E}">
        <p14:creationId xmlns:p14="http://schemas.microsoft.com/office/powerpoint/2010/main" xmlns="" val="2452623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8D5159E-985D-4315-827A-EBF9F882D311}" type="datetimeFigureOut">
              <a:rPr lang="fr-FR" smtClean="0"/>
              <a:pPr/>
              <a:t>27/04/2012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5E8D234-07DD-430F-AAA0-0A8E195FE1B3}" type="slidenum">
              <a:rPr lang="fr-FR" smtClean="0"/>
              <a:pPr/>
              <a:t>‹N°›</a:t>
            </a:fld>
            <a:endParaRPr lang="fr-FR"/>
          </a:p>
        </p:txBody>
      </p:sp>
    </p:spTree>
    <p:extLst>
      <p:ext uri="{BB962C8B-B14F-4D97-AF65-F5344CB8AC3E}">
        <p14:creationId xmlns:p14="http://schemas.microsoft.com/office/powerpoint/2010/main" xmlns="" val="2465585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8D5159E-985D-4315-827A-EBF9F882D311}" type="datetimeFigureOut">
              <a:rPr lang="fr-FR" smtClean="0"/>
              <a:pPr/>
              <a:t>27/04/2012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5E8D234-07DD-430F-AAA0-0A8E195FE1B3}" type="slidenum">
              <a:rPr lang="fr-FR" smtClean="0"/>
              <a:pPr/>
              <a:t>‹N°›</a:t>
            </a:fld>
            <a:endParaRPr lang="fr-FR"/>
          </a:p>
        </p:txBody>
      </p:sp>
    </p:spTree>
    <p:extLst>
      <p:ext uri="{BB962C8B-B14F-4D97-AF65-F5344CB8AC3E}">
        <p14:creationId xmlns:p14="http://schemas.microsoft.com/office/powerpoint/2010/main" xmlns="" val="40337496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8D5159E-985D-4315-827A-EBF9F882D311}" type="datetimeFigureOut">
              <a:rPr lang="fr-FR" smtClean="0"/>
              <a:pPr/>
              <a:t>27/04/2012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5E8D234-07DD-430F-AAA0-0A8E195FE1B3}" type="slidenum">
              <a:rPr lang="fr-FR" smtClean="0"/>
              <a:pPr/>
              <a:t>‹N°›</a:t>
            </a:fld>
            <a:endParaRPr lang="fr-FR"/>
          </a:p>
        </p:txBody>
      </p:sp>
    </p:spTree>
    <p:extLst>
      <p:ext uri="{BB962C8B-B14F-4D97-AF65-F5344CB8AC3E}">
        <p14:creationId xmlns:p14="http://schemas.microsoft.com/office/powerpoint/2010/main" xmlns="" val="14610627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8D5159E-985D-4315-827A-EBF9F882D311}"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5E8D234-07DD-430F-AAA0-0A8E195FE1B3}" type="slidenum">
              <a:rPr lang="fr-FR" smtClean="0"/>
              <a:pPr/>
              <a:t>‹N°›</a:t>
            </a:fld>
            <a:endParaRPr lang="fr-FR"/>
          </a:p>
        </p:txBody>
      </p:sp>
    </p:spTree>
    <p:extLst>
      <p:ext uri="{BB962C8B-B14F-4D97-AF65-F5344CB8AC3E}">
        <p14:creationId xmlns:p14="http://schemas.microsoft.com/office/powerpoint/2010/main" xmlns="" val="33485366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8D5159E-985D-4315-827A-EBF9F882D311}"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5E8D234-07DD-430F-AAA0-0A8E195FE1B3}" type="slidenum">
              <a:rPr lang="fr-FR" smtClean="0"/>
              <a:pPr/>
              <a:t>‹N°›</a:t>
            </a:fld>
            <a:endParaRPr lang="fr-FR"/>
          </a:p>
        </p:txBody>
      </p:sp>
    </p:spTree>
    <p:extLst>
      <p:ext uri="{BB962C8B-B14F-4D97-AF65-F5344CB8AC3E}">
        <p14:creationId xmlns:p14="http://schemas.microsoft.com/office/powerpoint/2010/main" xmlns="" val="10491536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8D5159E-985D-4315-827A-EBF9F882D311}"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E8D234-07DD-430F-AAA0-0A8E195FE1B3}" type="slidenum">
              <a:rPr lang="fr-FR" smtClean="0"/>
              <a:pPr/>
              <a:t>‹N°›</a:t>
            </a:fld>
            <a:endParaRPr lang="fr-FR"/>
          </a:p>
        </p:txBody>
      </p:sp>
    </p:spTree>
    <p:extLst>
      <p:ext uri="{BB962C8B-B14F-4D97-AF65-F5344CB8AC3E}">
        <p14:creationId xmlns:p14="http://schemas.microsoft.com/office/powerpoint/2010/main" xmlns="" val="3167335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E5D2DFEF-1F36-44B2-A243-AF09BC31E819}"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7621F1E-68AE-4BE9-98B6-E81427F33A3D}" type="slidenum">
              <a:rPr lang="fr-FR" smtClean="0"/>
              <a:pPr/>
              <a:t>‹N°›</a:t>
            </a:fld>
            <a:endParaRPr lang="fr-FR"/>
          </a:p>
        </p:txBody>
      </p:sp>
    </p:spTree>
    <p:extLst>
      <p:ext uri="{BB962C8B-B14F-4D97-AF65-F5344CB8AC3E}">
        <p14:creationId xmlns:p14="http://schemas.microsoft.com/office/powerpoint/2010/main" xmlns="" val="42875155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8D5159E-985D-4315-827A-EBF9F882D311}"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E8D234-07DD-430F-AAA0-0A8E195FE1B3}" type="slidenum">
              <a:rPr lang="fr-FR" smtClean="0"/>
              <a:pPr/>
              <a:t>‹N°›</a:t>
            </a:fld>
            <a:endParaRPr lang="fr-FR"/>
          </a:p>
        </p:txBody>
      </p:sp>
    </p:spTree>
    <p:extLst>
      <p:ext uri="{BB962C8B-B14F-4D97-AF65-F5344CB8AC3E}">
        <p14:creationId xmlns:p14="http://schemas.microsoft.com/office/powerpoint/2010/main" xmlns="" val="37319563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E4208949-2923-40B7-AC58-2DDC16DBE102}"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4A6B554-F7E5-49F8-A654-9ACE03843627}" type="slidenum">
              <a:rPr lang="fr-FR" smtClean="0"/>
              <a:pPr/>
              <a:t>‹N°›</a:t>
            </a:fld>
            <a:endParaRPr lang="fr-FR"/>
          </a:p>
        </p:txBody>
      </p:sp>
    </p:spTree>
    <p:extLst>
      <p:ext uri="{BB962C8B-B14F-4D97-AF65-F5344CB8AC3E}">
        <p14:creationId xmlns:p14="http://schemas.microsoft.com/office/powerpoint/2010/main" xmlns="" val="20253153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4208949-2923-40B7-AC58-2DDC16DBE102}"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4A6B554-F7E5-49F8-A654-9ACE03843627}" type="slidenum">
              <a:rPr lang="fr-FR" smtClean="0"/>
              <a:pPr/>
              <a:t>‹N°›</a:t>
            </a:fld>
            <a:endParaRPr lang="fr-FR"/>
          </a:p>
        </p:txBody>
      </p:sp>
    </p:spTree>
    <p:extLst>
      <p:ext uri="{BB962C8B-B14F-4D97-AF65-F5344CB8AC3E}">
        <p14:creationId xmlns:p14="http://schemas.microsoft.com/office/powerpoint/2010/main" xmlns="" val="34639599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E4208949-2923-40B7-AC58-2DDC16DBE102}"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4A6B554-F7E5-49F8-A654-9ACE03843627}" type="slidenum">
              <a:rPr lang="fr-FR" smtClean="0"/>
              <a:pPr/>
              <a:t>‹N°›</a:t>
            </a:fld>
            <a:endParaRPr lang="fr-FR"/>
          </a:p>
        </p:txBody>
      </p:sp>
    </p:spTree>
    <p:extLst>
      <p:ext uri="{BB962C8B-B14F-4D97-AF65-F5344CB8AC3E}">
        <p14:creationId xmlns:p14="http://schemas.microsoft.com/office/powerpoint/2010/main" xmlns="" val="10043329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4208949-2923-40B7-AC58-2DDC16DBE102}"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4A6B554-F7E5-49F8-A654-9ACE03843627}" type="slidenum">
              <a:rPr lang="fr-FR" smtClean="0"/>
              <a:pPr/>
              <a:t>‹N°›</a:t>
            </a:fld>
            <a:endParaRPr lang="fr-FR"/>
          </a:p>
        </p:txBody>
      </p:sp>
    </p:spTree>
    <p:extLst>
      <p:ext uri="{BB962C8B-B14F-4D97-AF65-F5344CB8AC3E}">
        <p14:creationId xmlns:p14="http://schemas.microsoft.com/office/powerpoint/2010/main" xmlns="" val="3537103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4208949-2923-40B7-AC58-2DDC16DBE102}" type="datetimeFigureOut">
              <a:rPr lang="fr-FR" smtClean="0"/>
              <a:pPr/>
              <a:t>27/04/2012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4A6B554-F7E5-49F8-A654-9ACE03843627}" type="slidenum">
              <a:rPr lang="fr-FR" smtClean="0"/>
              <a:pPr/>
              <a:t>‹N°›</a:t>
            </a:fld>
            <a:endParaRPr lang="fr-FR"/>
          </a:p>
        </p:txBody>
      </p:sp>
    </p:spTree>
    <p:extLst>
      <p:ext uri="{BB962C8B-B14F-4D97-AF65-F5344CB8AC3E}">
        <p14:creationId xmlns:p14="http://schemas.microsoft.com/office/powerpoint/2010/main" xmlns="" val="696925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4208949-2923-40B7-AC58-2DDC16DBE102}" type="datetimeFigureOut">
              <a:rPr lang="fr-FR" smtClean="0"/>
              <a:pPr/>
              <a:t>27/04/2012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4A6B554-F7E5-49F8-A654-9ACE03843627}" type="slidenum">
              <a:rPr lang="fr-FR" smtClean="0"/>
              <a:pPr/>
              <a:t>‹N°›</a:t>
            </a:fld>
            <a:endParaRPr lang="fr-FR"/>
          </a:p>
        </p:txBody>
      </p:sp>
    </p:spTree>
    <p:extLst>
      <p:ext uri="{BB962C8B-B14F-4D97-AF65-F5344CB8AC3E}">
        <p14:creationId xmlns:p14="http://schemas.microsoft.com/office/powerpoint/2010/main" xmlns="" val="11046947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4208949-2923-40B7-AC58-2DDC16DBE102}" type="datetimeFigureOut">
              <a:rPr lang="fr-FR" smtClean="0"/>
              <a:pPr/>
              <a:t>27/04/2012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4A6B554-F7E5-49F8-A654-9ACE03843627}" type="slidenum">
              <a:rPr lang="fr-FR" smtClean="0"/>
              <a:pPr/>
              <a:t>‹N°›</a:t>
            </a:fld>
            <a:endParaRPr lang="fr-FR"/>
          </a:p>
        </p:txBody>
      </p:sp>
    </p:spTree>
    <p:extLst>
      <p:ext uri="{BB962C8B-B14F-4D97-AF65-F5344CB8AC3E}">
        <p14:creationId xmlns:p14="http://schemas.microsoft.com/office/powerpoint/2010/main" xmlns="" val="9403378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4208949-2923-40B7-AC58-2DDC16DBE102}"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4A6B554-F7E5-49F8-A654-9ACE03843627}" type="slidenum">
              <a:rPr lang="fr-FR" smtClean="0"/>
              <a:pPr/>
              <a:t>‹N°›</a:t>
            </a:fld>
            <a:endParaRPr lang="fr-FR"/>
          </a:p>
        </p:txBody>
      </p:sp>
    </p:spTree>
    <p:extLst>
      <p:ext uri="{BB962C8B-B14F-4D97-AF65-F5344CB8AC3E}">
        <p14:creationId xmlns:p14="http://schemas.microsoft.com/office/powerpoint/2010/main" xmlns="" val="3995228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4208949-2923-40B7-AC58-2DDC16DBE102}"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4A6B554-F7E5-49F8-A654-9ACE03843627}" type="slidenum">
              <a:rPr lang="fr-FR" smtClean="0"/>
              <a:pPr/>
              <a:t>‹N°›</a:t>
            </a:fld>
            <a:endParaRPr lang="fr-FR"/>
          </a:p>
        </p:txBody>
      </p:sp>
    </p:spTree>
    <p:extLst>
      <p:ext uri="{BB962C8B-B14F-4D97-AF65-F5344CB8AC3E}">
        <p14:creationId xmlns:p14="http://schemas.microsoft.com/office/powerpoint/2010/main" xmlns="" val="1096453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5D2DFEF-1F36-44B2-A243-AF09BC31E819}"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7621F1E-68AE-4BE9-98B6-E81427F33A3D}" type="slidenum">
              <a:rPr lang="fr-FR" smtClean="0"/>
              <a:pPr/>
              <a:t>‹N°›</a:t>
            </a:fld>
            <a:endParaRPr lang="fr-FR"/>
          </a:p>
        </p:txBody>
      </p:sp>
    </p:spTree>
    <p:extLst>
      <p:ext uri="{BB962C8B-B14F-4D97-AF65-F5344CB8AC3E}">
        <p14:creationId xmlns:p14="http://schemas.microsoft.com/office/powerpoint/2010/main" xmlns="" val="10455003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4208949-2923-40B7-AC58-2DDC16DBE102}"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4A6B554-F7E5-49F8-A654-9ACE03843627}" type="slidenum">
              <a:rPr lang="fr-FR" smtClean="0"/>
              <a:pPr/>
              <a:t>‹N°›</a:t>
            </a:fld>
            <a:endParaRPr lang="fr-FR"/>
          </a:p>
        </p:txBody>
      </p:sp>
    </p:spTree>
    <p:extLst>
      <p:ext uri="{BB962C8B-B14F-4D97-AF65-F5344CB8AC3E}">
        <p14:creationId xmlns:p14="http://schemas.microsoft.com/office/powerpoint/2010/main" xmlns="" val="3002057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4208949-2923-40B7-AC58-2DDC16DBE102}"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4A6B554-F7E5-49F8-A654-9ACE03843627}" type="slidenum">
              <a:rPr lang="fr-FR" smtClean="0"/>
              <a:pPr/>
              <a:t>‹N°›</a:t>
            </a:fld>
            <a:endParaRPr lang="fr-FR"/>
          </a:p>
        </p:txBody>
      </p:sp>
    </p:spTree>
    <p:extLst>
      <p:ext uri="{BB962C8B-B14F-4D97-AF65-F5344CB8AC3E}">
        <p14:creationId xmlns:p14="http://schemas.microsoft.com/office/powerpoint/2010/main" xmlns="" val="33511145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pl-PL"/>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pl-PL"/>
          </a:p>
        </p:txBody>
      </p:sp>
      <p:sp>
        <p:nvSpPr>
          <p:cNvPr id="4" name="Espace réservé de la date 3"/>
          <p:cNvSpPr>
            <a:spLocks noGrp="1"/>
          </p:cNvSpPr>
          <p:nvPr>
            <p:ph type="dt" sz="half" idx="10"/>
          </p:nvPr>
        </p:nvSpPr>
        <p:spPr>
          <a:xfrm>
            <a:off x="467544" y="5589240"/>
            <a:ext cx="2133600" cy="365125"/>
          </a:xfrm>
          <a:prstGeom prst="rect">
            <a:avLst/>
          </a:prstGeom>
        </p:spPr>
        <p:txBody>
          <a:bodyPr/>
          <a:lstStyle/>
          <a:p>
            <a:fld id="{0B5F54F9-15CA-49F2-845F-CE01EC293740}" type="datetimeFigureOut">
              <a:rPr lang="pl-PL" smtClean="0">
                <a:solidFill>
                  <a:prstClr val="black"/>
                </a:solidFill>
              </a:rPr>
              <a:pPr/>
              <a:t>2012-04-27</a:t>
            </a:fld>
            <a:endParaRPr lang="pl-PL" dirty="0">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pl-PL">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1E9BA68-633B-4595-985E-1457BE070EB1}" type="slidenum">
              <a:rPr lang="pl-PL" smtClean="0">
                <a:solidFill>
                  <a:prstClr val="black"/>
                </a:solidFill>
              </a:rPr>
              <a:pPr/>
              <a:t>‹N°›</a:t>
            </a:fld>
            <a:endParaRPr lang="pl-PL">
              <a:solidFill>
                <a:prstClr val="black"/>
              </a:solidFill>
            </a:endParaRPr>
          </a:p>
        </p:txBody>
      </p:sp>
      <p:sp>
        <p:nvSpPr>
          <p:cNvPr id="7" name="ZoneTexte 6"/>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Tree>
    <p:extLst>
      <p:ext uri="{BB962C8B-B14F-4D97-AF65-F5344CB8AC3E}">
        <p14:creationId xmlns:p14="http://schemas.microsoft.com/office/powerpoint/2010/main" xmlns="" val="17602577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lvl1pPr>
              <a:defRPr sz="3600">
                <a:latin typeface="Agency FB" pitchFamily="34" charset="0"/>
              </a:defRPr>
            </a:lvl1pPr>
          </a:lstStyle>
          <a:p>
            <a:r>
              <a:rPr lang="fr-FR" dirty="0" smtClean="0"/>
              <a:t>Cliquez pour modifier le style du titre</a:t>
            </a:r>
            <a:endParaRPr lang="pl-PL" dirty="0"/>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pl-PL"/>
          </a:p>
        </p:txBody>
      </p:sp>
      <p:cxnSp>
        <p:nvCxnSpPr>
          <p:cNvPr id="5" name="Connecteur droit 4"/>
          <p:cNvCxnSpPr/>
          <p:nvPr userDrawn="1"/>
        </p:nvCxnSpPr>
        <p:spPr>
          <a:xfrm>
            <a:off x="0" y="6309320"/>
            <a:ext cx="9144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2783894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539552" y="6322147"/>
            <a:ext cx="2133600" cy="365125"/>
          </a:xfrm>
          <a:prstGeom prst="rect">
            <a:avLst/>
          </a:prstGeom>
        </p:spPr>
        <p:txBody>
          <a:bodyPr/>
          <a:lstStyle>
            <a:lvl1pPr>
              <a:defRPr/>
            </a:lvl1pPr>
          </a:lstStyle>
          <a:p>
            <a:pPr>
              <a:defRPr/>
            </a:pPr>
            <a:fld id="{D145EFB0-8B0C-4FF8-8218-195C9FF150FC}" type="datetimeFigureOut">
              <a:rPr lang="fr-FR">
                <a:solidFill>
                  <a:prstClr val="black"/>
                </a:solidFill>
              </a:rPr>
              <a:pPr>
                <a:defRPr/>
              </a:pPr>
              <a:t>27/04/2012</a:t>
            </a:fld>
            <a:endParaRPr lang="fr-FR" dirty="0">
              <a:solidFill>
                <a:prstClr val="black"/>
              </a:solidFill>
            </a:endParaRPr>
          </a:p>
        </p:txBody>
      </p:sp>
      <p:sp>
        <p:nvSpPr>
          <p:cNvPr id="3"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dirty="0">
              <a:solidFill>
                <a:prstClr val="black"/>
              </a:solidFill>
            </a:endParaRPr>
          </a:p>
        </p:txBody>
      </p:sp>
      <p:sp>
        <p:nvSpPr>
          <p:cNvPr id="4"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F3FD80E-AED3-4A32-8A97-2018F6C8973E}" type="slidenum">
              <a:rPr lang="fr-FR">
                <a:solidFill>
                  <a:prstClr val="black"/>
                </a:solidFill>
              </a:rPr>
              <a:pPr>
                <a:defRPr/>
              </a:pPr>
              <a:t>‹N°›</a:t>
            </a:fld>
            <a:endParaRPr lang="fr-FR" dirty="0">
              <a:solidFill>
                <a:prstClr val="black"/>
              </a:solidFill>
            </a:endParaRPr>
          </a:p>
        </p:txBody>
      </p:sp>
      <p:pic>
        <p:nvPicPr>
          <p:cNvPr id="5" name="Picture 5"/>
          <p:cNvPicPr>
            <a:picLocks noChangeAspect="1" noChangeArrowheads="1"/>
          </p:cNvPicPr>
          <p:nvPr userDrawn="1"/>
        </p:nvPicPr>
        <p:blipFill>
          <a:blip r:embed="rId2" cstate="print">
            <a:extLst>
              <a:ext uri="{28A0092B-C50C-407E-A947-70E740481C1C}">
                <a14:useLocalDpi xmlns:a14="http://schemas.microsoft.com/office/drawing/2010/main" xmlns=""/>
              </a:ext>
            </a:extLst>
          </a:blip>
          <a:srcRect/>
          <a:stretch>
            <a:fillRect/>
          </a:stretch>
        </p:blipFill>
        <p:spPr bwMode="auto">
          <a:xfrm>
            <a:off x="106544" y="332656"/>
            <a:ext cx="1797050" cy="74691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5072001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4" name="Picture 6" descr="elvia pcb 2"/>
          <p:cNvPicPr>
            <a:picLocks noChangeAspect="1" noChangeArrowheads="1"/>
          </p:cNvPicPr>
          <p:nvPr userDrawn="1"/>
        </p:nvPicPr>
        <p:blipFill>
          <a:blip r:embed="rId2" cstate="print"/>
          <a:srcRect/>
          <a:stretch>
            <a:fillRect/>
          </a:stretch>
        </p:blipFill>
        <p:spPr bwMode="auto">
          <a:xfrm>
            <a:off x="323850" y="1844675"/>
            <a:ext cx="5543550" cy="4232275"/>
          </a:xfrm>
          <a:prstGeom prst="rect">
            <a:avLst/>
          </a:prstGeom>
          <a:noFill/>
          <a:ln w="22225" cap="rnd">
            <a:solidFill>
              <a:schemeClr val="tx1"/>
            </a:solidFill>
            <a:round/>
            <a:headEnd/>
            <a:tailEnd/>
          </a:ln>
        </p:spPr>
      </p:pic>
      <p:pic>
        <p:nvPicPr>
          <p:cNvPr id="5" name="Picture 7" descr="LogoElviagroupe"/>
          <p:cNvPicPr>
            <a:picLocks noChangeAspect="1" noChangeArrowheads="1"/>
          </p:cNvPicPr>
          <p:nvPr userDrawn="1"/>
        </p:nvPicPr>
        <p:blipFill>
          <a:blip r:embed="rId3" cstate="print"/>
          <a:srcRect/>
          <a:stretch>
            <a:fillRect/>
          </a:stretch>
        </p:blipFill>
        <p:spPr bwMode="auto">
          <a:xfrm>
            <a:off x="6300192" y="2420888"/>
            <a:ext cx="2285053" cy="1224136"/>
          </a:xfrm>
          <a:prstGeom prst="rect">
            <a:avLst/>
          </a:prstGeom>
          <a:noFill/>
          <a:ln w="9525">
            <a:noFill/>
            <a:miter lim="800000"/>
            <a:headEnd/>
            <a:tailEnd/>
          </a:ln>
          <a:effectLst>
            <a:innerShdw blurRad="63500" dist="50800" dir="18900000">
              <a:prstClr val="black">
                <a:alpha val="50000"/>
              </a:prstClr>
            </a:innerShdw>
          </a:effectLst>
        </p:spPr>
      </p:pic>
      <p:sp>
        <p:nvSpPr>
          <p:cNvPr id="6" name="ZoneTexte 5"/>
          <p:cNvSpPr txBox="1">
            <a:spLocks noChangeAspect="1"/>
          </p:cNvSpPr>
          <p:nvPr userDrawn="1"/>
        </p:nvSpPr>
        <p:spPr>
          <a:xfrm>
            <a:off x="468313" y="6453188"/>
            <a:ext cx="2049462" cy="225425"/>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a:solidFill>
                  <a:srgbClr val="69676D"/>
                </a:solidFill>
                <a:cs typeface="Arial" charset="0"/>
              </a:rPr>
              <a:t>Création : C. DECERF  Date :  2011, May 11st</a:t>
            </a:r>
          </a:p>
        </p:txBody>
      </p:sp>
      <p:grpSp>
        <p:nvGrpSpPr>
          <p:cNvPr id="7" name="Groupe 18"/>
          <p:cNvGrpSpPr>
            <a:grpSpLocks/>
          </p:cNvGrpSpPr>
          <p:nvPr userDrawn="1"/>
        </p:nvGrpSpPr>
        <p:grpSpPr bwMode="auto">
          <a:xfrm>
            <a:off x="323850" y="3213100"/>
            <a:ext cx="5443538" cy="3024188"/>
            <a:chOff x="280397" y="4085324"/>
            <a:chExt cx="7315939" cy="2535280"/>
          </a:xfrm>
        </p:grpSpPr>
        <p:sp>
          <p:nvSpPr>
            <p:cNvPr id="9" name="Espace réservé du pied de page 12"/>
            <p:cNvSpPr txBox="1">
              <a:spLocks/>
            </p:cNvSpPr>
            <p:nvPr userDrawn="1"/>
          </p:nvSpPr>
          <p:spPr>
            <a:xfrm rot="16200000">
              <a:off x="-831588" y="5197309"/>
              <a:ext cx="2439458" cy="215489"/>
            </a:xfrm>
            <a:prstGeom prst="rect">
              <a:avLst/>
            </a:prstGeom>
          </p:spPr>
          <p:txBody>
            <a:bodyPr anchor="ctr"/>
            <a:lstStyle/>
            <a:p>
              <a:pPr fontAlgn="auto">
                <a:spcBef>
                  <a:spcPts val="0"/>
                </a:spcBef>
                <a:spcAft>
                  <a:spcPts val="0"/>
                </a:spcAft>
                <a:defRPr/>
              </a:pPr>
              <a:r>
                <a:rPr lang="fr-FR" sz="600" b="1" dirty="0">
                  <a:solidFill>
                    <a:prstClr val="white">
                      <a:tint val="75000"/>
                    </a:prstClr>
                  </a:solidFill>
                  <a:latin typeface="Calibri" pitchFamily="34" charset="0"/>
                </a:rPr>
                <a:t>ELVIA PCB GROUP CONFIDENTIAL &amp; PROPRIETARY INFORMATION</a:t>
              </a:r>
            </a:p>
          </p:txBody>
        </p:sp>
        <p:sp>
          <p:nvSpPr>
            <p:cNvPr id="10" name="Espace réservé du pied de page 12"/>
            <p:cNvSpPr txBox="1">
              <a:spLocks/>
            </p:cNvSpPr>
            <p:nvPr userDrawn="1"/>
          </p:nvSpPr>
          <p:spPr>
            <a:xfrm>
              <a:off x="361472" y="6188076"/>
              <a:ext cx="7234864" cy="432528"/>
            </a:xfrm>
            <a:prstGeom prst="rect">
              <a:avLst/>
            </a:prstGeom>
          </p:spPr>
          <p:txBody>
            <a:bodyPr anchor="ctr"/>
            <a:lstStyle/>
            <a:p>
              <a:pPr algn="ctr" fontAlgn="auto">
                <a:spcBef>
                  <a:spcPts val="0"/>
                </a:spcBef>
                <a:spcAft>
                  <a:spcPts val="0"/>
                </a:spcAft>
                <a:defRPr/>
              </a:pPr>
              <a:r>
                <a:rPr lang="en-US" sz="600" dirty="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a:solidFill>
                    <a:prstClr val="white">
                      <a:tint val="75000"/>
                    </a:prstClr>
                  </a:solidFill>
                  <a:latin typeface="Calibri" pitchFamily="34" charset="0"/>
                </a:rPr>
                <a:t>opyright © Elvia Pcb Group</a:t>
              </a:r>
            </a:p>
          </p:txBody>
        </p:sp>
      </p:grpSp>
      <p:sp>
        <p:nvSpPr>
          <p:cNvPr id="8" name="Titre 7" descr="Titre principal "/>
          <p:cNvSpPr>
            <a:spLocks noGrp="1"/>
          </p:cNvSpPr>
          <p:nvPr>
            <p:ph type="ctrTitle"/>
          </p:nvPr>
        </p:nvSpPr>
        <p:spPr>
          <a:xfrm>
            <a:off x="323528" y="260648"/>
            <a:ext cx="8229600" cy="1224136"/>
          </a:xfrm>
        </p:spPr>
        <p:txBody>
          <a:bodyPr lIns="45720" tIns="0" rIns="45720" bIns="0" anchor="t">
            <a:scene3d>
              <a:camera prst="orthographicFront"/>
              <a:lightRig rig="soft" dir="t">
                <a:rot lat="0" lon="0" rev="17220000"/>
              </a:lightRig>
            </a:scene3d>
          </a:bodyPr>
          <a:lstStyle>
            <a:lvl1pPr algn="l">
              <a:defRPr sz="4800" b="1" cap="all" baseline="0">
                <a:ln w="6350">
                  <a:noFill/>
                </a:ln>
                <a:solidFill>
                  <a:schemeClr val="bg1"/>
                </a:solidFill>
                <a:effectLst>
                  <a:outerShdw blurRad="127000" dist="200000" dir="2700000" algn="tl" rotWithShape="0">
                    <a:srgbClr val="000000">
                      <a:alpha val="30000"/>
                    </a:srgbClr>
                  </a:outerShdw>
                </a:effectLst>
                <a:latin typeface="Calibri" pitchFamily="34" charset="0"/>
              </a:defRPr>
            </a:lvl1pPr>
          </a:lstStyle>
          <a:p>
            <a:r>
              <a:rPr lang="fr-FR" dirty="0" smtClean="0"/>
              <a:t>Cliquez pour modifier le style du titre</a:t>
            </a:r>
            <a:endParaRPr lang="en-US" dirty="0"/>
          </a:p>
        </p:txBody>
      </p:sp>
      <p:sp>
        <p:nvSpPr>
          <p:cNvPr id="13" name="Espace réservé du texte 12"/>
          <p:cNvSpPr>
            <a:spLocks noGrp="1"/>
          </p:cNvSpPr>
          <p:nvPr>
            <p:ph type="body" sz="quarter" idx="14"/>
          </p:nvPr>
        </p:nvSpPr>
        <p:spPr>
          <a:xfrm>
            <a:off x="6317444" y="1844824"/>
            <a:ext cx="2232248" cy="432048"/>
          </a:xfrm>
          <a:prstGeom prst="rect">
            <a:avLst/>
          </a:prstGeom>
          <a:ln w="25400"/>
        </p:spPr>
        <p:txBody>
          <a:bodyPr/>
          <a:lstStyle>
            <a:lvl1pPr algn="r">
              <a:buNone/>
              <a:defRPr b="1">
                <a:solidFill>
                  <a:schemeClr val="bg1">
                    <a:lumMod val="85000"/>
                    <a:lumOff val="15000"/>
                  </a:schemeClr>
                </a:solidFill>
                <a:latin typeface="Calibri" pitchFamily="34" charset="0"/>
              </a:defRPr>
            </a:lvl1pPr>
          </a:lstStyle>
          <a:p>
            <a:pPr lvl="0"/>
            <a:r>
              <a:rPr lang="fr-FR" smtClean="0"/>
              <a:t>Cliquez pour modifier les styles du texte du masque</a:t>
            </a:r>
          </a:p>
        </p:txBody>
      </p:sp>
      <p:sp>
        <p:nvSpPr>
          <p:cNvPr id="11" name="Espace réservé de la date 27"/>
          <p:cNvSpPr>
            <a:spLocks noGrp="1"/>
          </p:cNvSpPr>
          <p:nvPr>
            <p:ph type="dt" sz="half" idx="15"/>
          </p:nvPr>
        </p:nvSpPr>
        <p:spPr>
          <a:xfrm>
            <a:off x="457200" y="6416675"/>
            <a:ext cx="2133600" cy="365125"/>
          </a:xfrm>
          <a:prstGeom prst="rect">
            <a:avLst/>
          </a:prstGeom>
        </p:spPr>
        <p:txBody>
          <a:bodyPr/>
          <a:lstStyle>
            <a:lvl1pPr>
              <a:defRPr/>
            </a:lvl1pPr>
          </a:lstStyle>
          <a:p>
            <a:pPr>
              <a:defRPr/>
            </a:pPr>
            <a:fld id="{D6B86351-C098-4FB4-8038-C32DC65E631F}" type="datetime1">
              <a:rPr lang="fr-FR">
                <a:solidFill>
                  <a:prstClr val="white">
                    <a:shade val="50000"/>
                  </a:prstClr>
                </a:solidFill>
              </a:rPr>
              <a:pPr>
                <a:defRPr/>
              </a:pPr>
              <a:t>27/04/2012</a:t>
            </a:fld>
            <a:endParaRPr lang="fr-FR" dirty="0">
              <a:solidFill>
                <a:prstClr val="white">
                  <a:shade val="50000"/>
                </a:prstClr>
              </a:solidFill>
            </a:endParaRPr>
          </a:p>
        </p:txBody>
      </p:sp>
      <p:sp>
        <p:nvSpPr>
          <p:cNvPr id="12" name="Espace réservé du pied de page 16"/>
          <p:cNvSpPr>
            <a:spLocks noGrp="1"/>
          </p:cNvSpPr>
          <p:nvPr>
            <p:ph type="ftr" sz="quarter" idx="16"/>
          </p:nvPr>
        </p:nvSpPr>
        <p:spPr>
          <a:xfrm>
            <a:off x="3124200" y="6416675"/>
            <a:ext cx="2895600" cy="365125"/>
          </a:xfrm>
          <a:prstGeom prst="rect">
            <a:avLst/>
          </a:prstGeom>
        </p:spPr>
        <p:txBody>
          <a:bodyPr/>
          <a:lstStyle>
            <a:lvl1pPr>
              <a:defRPr dirty="0"/>
            </a:lvl1pPr>
          </a:lstStyle>
          <a:p>
            <a:pPr>
              <a:defRPr/>
            </a:pPr>
            <a:endParaRPr lang="fr-FR">
              <a:solidFill>
                <a:prstClr val="white">
                  <a:shade val="50000"/>
                </a:prstClr>
              </a:solidFill>
            </a:endParaRPr>
          </a:p>
        </p:txBody>
      </p:sp>
      <p:sp>
        <p:nvSpPr>
          <p:cNvPr id="14" name="Espace réservé du numéro de diapositive 28"/>
          <p:cNvSpPr>
            <a:spLocks noGrp="1"/>
          </p:cNvSpPr>
          <p:nvPr>
            <p:ph type="sldNum" sz="quarter" idx="17"/>
          </p:nvPr>
        </p:nvSpPr>
        <p:spPr>
          <a:xfrm>
            <a:off x="7924800" y="6416675"/>
            <a:ext cx="762000" cy="365125"/>
          </a:xfrm>
          <a:prstGeom prst="rect">
            <a:avLst/>
          </a:prstGeom>
        </p:spPr>
        <p:txBody>
          <a:bodyPr/>
          <a:lstStyle>
            <a:lvl1pPr>
              <a:defRPr/>
            </a:lvl1pPr>
          </a:lstStyle>
          <a:p>
            <a:pPr>
              <a:defRPr/>
            </a:pPr>
            <a:fld id="{BF83788F-C6D1-45EB-B234-885E4D660A0C}"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11317270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5" name="Picture 6" descr="elvia pcb 2"/>
          <p:cNvPicPr>
            <a:picLocks noChangeAspect="1" noChangeArrowheads="1"/>
          </p:cNvPicPr>
          <p:nvPr userDrawn="1"/>
        </p:nvPicPr>
        <p:blipFill>
          <a:blip r:embed="rId2" cstate="print"/>
          <a:srcRect/>
          <a:stretch>
            <a:fillRect/>
          </a:stretch>
        </p:blipFill>
        <p:spPr bwMode="auto">
          <a:xfrm>
            <a:off x="323528" y="1844824"/>
            <a:ext cx="5543550" cy="4232275"/>
          </a:xfrm>
          <a:prstGeom prst="rect">
            <a:avLst/>
          </a:prstGeom>
          <a:noFill/>
          <a:ln w="22225" cap="rnd">
            <a:solidFill>
              <a:schemeClr val="tx1"/>
            </a:solidFill>
            <a:round/>
            <a:headEnd/>
            <a:tailEnd/>
          </a:ln>
        </p:spPr>
      </p:pic>
      <p:sp>
        <p:nvSpPr>
          <p:cNvPr id="8" name="Titre 7" descr="Titre principal "/>
          <p:cNvSpPr>
            <a:spLocks noGrp="1"/>
          </p:cNvSpPr>
          <p:nvPr>
            <p:ph type="ctrTitle"/>
          </p:nvPr>
        </p:nvSpPr>
        <p:spPr>
          <a:xfrm>
            <a:off x="323528" y="260648"/>
            <a:ext cx="8229600" cy="1224136"/>
          </a:xfrm>
        </p:spPr>
        <p:txBody>
          <a:bodyPr lIns="45720" tIns="0" rIns="45720" bIns="0" anchor="t">
            <a:scene3d>
              <a:camera prst="orthographicFront"/>
              <a:lightRig rig="soft" dir="t">
                <a:rot lat="0" lon="0" rev="17220000"/>
              </a:lightRig>
            </a:scene3d>
          </a:bodyPr>
          <a:lstStyle>
            <a:lvl1pPr algn="l">
              <a:defRPr sz="4800" b="1" cap="all" baseline="0">
                <a:ln w="6350">
                  <a:noFill/>
                </a:ln>
                <a:solidFill>
                  <a:schemeClr val="bg1"/>
                </a:solidFill>
                <a:effectLst>
                  <a:outerShdw blurRad="127000" dist="200000" dir="2700000" algn="tl" rotWithShape="0">
                    <a:srgbClr val="000000">
                      <a:alpha val="30000"/>
                    </a:srgbClr>
                  </a:outerShdw>
                </a:effectLst>
                <a:latin typeface="Calibri" pitchFamily="34" charset="0"/>
              </a:defRPr>
            </a:lvl1pPr>
          </a:lstStyle>
          <a:p>
            <a:r>
              <a:rPr lang="fr-FR" dirty="0" smtClean="0"/>
              <a:t>Cliquez pour modifier le style du titre</a:t>
            </a:r>
            <a:endParaRPr lang="en-US" dirty="0"/>
          </a:p>
        </p:txBody>
      </p:sp>
      <p:sp>
        <p:nvSpPr>
          <p:cNvPr id="5" name="Espace réservé de la date 27"/>
          <p:cNvSpPr>
            <a:spLocks noGrp="1"/>
          </p:cNvSpPr>
          <p:nvPr>
            <p:ph type="dt" sz="half" idx="10"/>
          </p:nvPr>
        </p:nvSpPr>
        <p:spPr/>
        <p:txBody>
          <a:bodyPr/>
          <a:lstStyle>
            <a:lvl1pPr>
              <a:defRPr/>
            </a:lvl1pPr>
          </a:lstStyle>
          <a:p>
            <a:pPr>
              <a:defRPr/>
            </a:pPr>
            <a:fld id="{D6B86351-C098-4FB4-8038-C32DC65E631F}" type="datetime1">
              <a:rPr lang="fr-FR">
                <a:solidFill>
                  <a:prstClr val="white">
                    <a:shade val="50000"/>
                  </a:prstClr>
                </a:solidFill>
              </a:rPr>
              <a:pPr>
                <a:defRPr/>
              </a:pPr>
              <a:t>27/04/2012</a:t>
            </a:fld>
            <a:endParaRPr lang="fr-FR" dirty="0">
              <a:solidFill>
                <a:prstClr val="white">
                  <a:shade val="50000"/>
                </a:prstClr>
              </a:solidFill>
            </a:endParaRPr>
          </a:p>
        </p:txBody>
      </p:sp>
      <p:sp>
        <p:nvSpPr>
          <p:cNvPr id="6" name="Espace réservé du pied de page 16"/>
          <p:cNvSpPr>
            <a:spLocks noGrp="1"/>
          </p:cNvSpPr>
          <p:nvPr>
            <p:ph type="ftr" sz="quarter" idx="11"/>
          </p:nvPr>
        </p:nvSpPr>
        <p:spPr/>
        <p:txBody>
          <a:bodyPr/>
          <a:lstStyle>
            <a:lvl1pPr>
              <a:defRPr/>
            </a:lvl1pPr>
          </a:lstStyle>
          <a:p>
            <a:pPr>
              <a:defRPr/>
            </a:pPr>
            <a:endParaRPr lang="fr-FR" dirty="0">
              <a:solidFill>
                <a:prstClr val="white">
                  <a:shade val="50000"/>
                </a:prstClr>
              </a:solidFill>
            </a:endParaRPr>
          </a:p>
        </p:txBody>
      </p:sp>
      <p:sp>
        <p:nvSpPr>
          <p:cNvPr id="7" name="Espace réservé du numéro de diapositive 28"/>
          <p:cNvSpPr>
            <a:spLocks noGrp="1"/>
          </p:cNvSpPr>
          <p:nvPr>
            <p:ph type="sldNum" sz="quarter" idx="12"/>
          </p:nvPr>
        </p:nvSpPr>
        <p:spPr/>
        <p:txBody>
          <a:bodyPr/>
          <a:lstStyle>
            <a:lvl1pPr>
              <a:defRPr/>
            </a:lvl1pPr>
          </a:lstStyle>
          <a:p>
            <a:pPr>
              <a:defRPr/>
            </a:pPr>
            <a:fld id="{9F34DB71-4517-4C44-9C20-3A50D744C10D}" type="slidenum">
              <a:rPr lang="fr-FR">
                <a:solidFill>
                  <a:prstClr val="white">
                    <a:shade val="50000"/>
                  </a:prstClr>
                </a:solidFill>
              </a:rPr>
              <a:pPr>
                <a:defRPr/>
              </a:pPr>
              <a:t>‹N°›</a:t>
            </a:fld>
            <a:endParaRPr lang="fr-FR" dirty="0">
              <a:solidFill>
                <a:prstClr val="white">
                  <a:shade val="50000"/>
                </a:prstClr>
              </a:solidFill>
            </a:endParaRPr>
          </a:p>
        </p:txBody>
      </p:sp>
      <p:sp>
        <p:nvSpPr>
          <p:cNvPr id="13" name="Espace réservé du texte 12"/>
          <p:cNvSpPr>
            <a:spLocks noGrp="1"/>
          </p:cNvSpPr>
          <p:nvPr>
            <p:ph type="body" sz="quarter" idx="14" hasCustomPrompt="1"/>
          </p:nvPr>
        </p:nvSpPr>
        <p:spPr>
          <a:xfrm>
            <a:off x="6317444" y="1844824"/>
            <a:ext cx="2232248" cy="432048"/>
          </a:xfrm>
          <a:ln w="25400"/>
        </p:spPr>
        <p:txBody>
          <a:bodyPr/>
          <a:lstStyle>
            <a:lvl1pPr algn="r">
              <a:buNone/>
              <a:defRPr b="1">
                <a:solidFill>
                  <a:schemeClr val="bg1">
                    <a:lumMod val="85000"/>
                    <a:lumOff val="15000"/>
                  </a:schemeClr>
                </a:solidFill>
                <a:latin typeface="Calibri" pitchFamily="34" charset="0"/>
              </a:defRPr>
            </a:lvl1pPr>
          </a:lstStyle>
          <a:p>
            <a:pPr lvl="0"/>
            <a:r>
              <a:rPr lang="fr-FR" dirty="0" smtClean="0"/>
              <a:t>Date</a:t>
            </a:r>
            <a:endParaRPr lang="fr-FR" dirty="0"/>
          </a:p>
        </p:txBody>
      </p:sp>
      <p:pic>
        <p:nvPicPr>
          <p:cNvPr id="17" name="Picture 7" descr="LogoElviagroupe"/>
          <p:cNvPicPr>
            <a:picLocks noChangeAspect="1" noChangeArrowheads="1"/>
          </p:cNvPicPr>
          <p:nvPr userDrawn="1"/>
        </p:nvPicPr>
        <p:blipFill>
          <a:blip r:embed="rId3" cstate="print"/>
          <a:srcRect/>
          <a:stretch>
            <a:fillRect/>
          </a:stretch>
        </p:blipFill>
        <p:spPr bwMode="auto">
          <a:xfrm>
            <a:off x="6300192" y="2420888"/>
            <a:ext cx="2285053" cy="1224136"/>
          </a:xfrm>
          <a:prstGeom prst="rect">
            <a:avLst/>
          </a:prstGeom>
          <a:noFill/>
          <a:ln w="9525">
            <a:noFill/>
            <a:miter lim="800000"/>
            <a:headEnd/>
            <a:tailEnd/>
          </a:ln>
          <a:effectLst>
            <a:innerShdw blurRad="63500" dist="50800" dir="18900000">
              <a:prstClr val="black">
                <a:alpha val="50000"/>
              </a:prstClr>
            </a:innerShdw>
          </a:effectLst>
        </p:spPr>
      </p:pic>
      <p:sp>
        <p:nvSpPr>
          <p:cNvPr id="18" name="ZoneTexte 17"/>
          <p:cNvSpPr txBox="1">
            <a:spLocks noChangeAspect="1"/>
          </p:cNvSpPr>
          <p:nvPr userDrawn="1"/>
        </p:nvSpPr>
        <p:spPr>
          <a:xfrm>
            <a:off x="467544" y="6453336"/>
            <a:ext cx="2050728" cy="224650"/>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smtClean="0">
                <a:solidFill>
                  <a:srgbClr val="69676D"/>
                </a:solidFill>
                <a:latin typeface="Calibri" pitchFamily="34" charset="0"/>
                <a:cs typeface="Arial" charset="0"/>
              </a:rPr>
              <a:t>Création : P.GEORGIADIS      Date :  SEPTEMBRE 2011</a:t>
            </a:r>
          </a:p>
        </p:txBody>
      </p:sp>
      <p:grpSp>
        <p:nvGrpSpPr>
          <p:cNvPr id="19" name="Groupe 18"/>
          <p:cNvGrpSpPr/>
          <p:nvPr userDrawn="1"/>
        </p:nvGrpSpPr>
        <p:grpSpPr>
          <a:xfrm>
            <a:off x="323528" y="3212976"/>
            <a:ext cx="5443731" cy="3024336"/>
            <a:chOff x="280397" y="4085324"/>
            <a:chExt cx="7315939" cy="2535280"/>
          </a:xfrm>
        </p:grpSpPr>
        <p:sp>
          <p:nvSpPr>
            <p:cNvPr id="20" name="Espace réservé du pied de page 12"/>
            <p:cNvSpPr txBox="1">
              <a:spLocks/>
            </p:cNvSpPr>
            <p:nvPr userDrawn="1"/>
          </p:nvSpPr>
          <p:spPr>
            <a:xfrm rot="16200000">
              <a:off x="-831535" y="5197256"/>
              <a:ext cx="2439888" cy="216024"/>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prstClr val="white">
                      <a:tint val="75000"/>
                    </a:prstClr>
                  </a:solidFill>
                  <a:latin typeface="Calibri" pitchFamily="34" charset="0"/>
                </a:rPr>
                <a:t>ELVIA PCB GROUP CONFIDENTIAL &amp; PROPRIETARY INFORMATION</a:t>
              </a:r>
            </a:p>
          </p:txBody>
        </p:sp>
        <p:sp>
          <p:nvSpPr>
            <p:cNvPr id="21" name="Espace réservé du pied de page 12"/>
            <p:cNvSpPr txBox="1">
              <a:spLocks/>
            </p:cNvSpPr>
            <p:nvPr userDrawn="1"/>
          </p:nvSpPr>
          <p:spPr>
            <a:xfrm>
              <a:off x="360658" y="6188556"/>
              <a:ext cx="7235678" cy="432048"/>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white">
                      <a:tint val="75000"/>
                    </a:prstClr>
                  </a:solidFill>
                  <a:latin typeface="Calibri" pitchFamily="34" charset="0"/>
                </a:rPr>
                <a:t>opyright © Elvia Pcb Group</a:t>
              </a:r>
            </a:p>
          </p:txBody>
        </p:sp>
      </p:grpSp>
    </p:spTree>
    <p:extLst>
      <p:ext uri="{BB962C8B-B14F-4D97-AF65-F5344CB8AC3E}">
        <p14:creationId xmlns:p14="http://schemas.microsoft.com/office/powerpoint/2010/main" xmlns="" val="34861528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re et contenu">
    <p:bg>
      <p:bgPr>
        <a:solidFill>
          <a:schemeClr val="tx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268760"/>
            <a:ext cx="8229600" cy="5040600"/>
          </a:xfrm>
          <a:ln w="25400">
            <a:solidFill>
              <a:srgbClr val="C00000"/>
            </a:solidFill>
          </a:ln>
        </p:spPr>
        <p:txBody>
          <a:bodyPr/>
          <a:lstStyle>
            <a:lvl1pPr marL="136525" indent="0">
              <a:buClr>
                <a:schemeClr val="accent6">
                  <a:lumMod val="75000"/>
                </a:schemeClr>
              </a:buClr>
              <a:buFontTx/>
              <a:buNone/>
              <a:defRPr baseline="0">
                <a:solidFill>
                  <a:schemeClr val="bg1"/>
                </a:solidFill>
                <a:latin typeface="Calibri" pitchFamily="34" charset="0"/>
              </a:defRPr>
            </a:lvl1pPr>
            <a:lvl2pPr marL="585788" indent="0">
              <a:buClr>
                <a:schemeClr val="accent6">
                  <a:lumMod val="75000"/>
                </a:schemeClr>
              </a:buClr>
              <a:buFontTx/>
              <a:buNone/>
              <a:defRPr baseline="0">
                <a:solidFill>
                  <a:schemeClr val="bg1"/>
                </a:solidFill>
                <a:latin typeface="Calibri" pitchFamily="34" charset="0"/>
              </a:defRPr>
            </a:lvl2pPr>
            <a:lvl3pPr marL="904875" indent="0">
              <a:buClr>
                <a:schemeClr val="accent6">
                  <a:lumMod val="75000"/>
                </a:schemeClr>
              </a:buClr>
              <a:buFontTx/>
              <a:buNone/>
              <a:defRPr baseline="0">
                <a:solidFill>
                  <a:schemeClr val="bg1"/>
                </a:solidFill>
                <a:latin typeface="Calibri" pitchFamily="34" charset="0"/>
              </a:defRPr>
            </a:lvl3pPr>
            <a:lvl4pPr marL="1169987" indent="0">
              <a:buClr>
                <a:schemeClr val="accent6">
                  <a:lumMod val="75000"/>
                </a:schemeClr>
              </a:buClr>
              <a:buFontTx/>
              <a:buNone/>
              <a:defRPr baseline="0">
                <a:solidFill>
                  <a:schemeClr val="bg1"/>
                </a:solidFill>
                <a:latin typeface="Calibri" pitchFamily="34" charset="0"/>
              </a:defRPr>
            </a:lvl4pPr>
            <a:lvl5pPr marL="1362075" indent="0">
              <a:buClr>
                <a:schemeClr val="accent6">
                  <a:lumMod val="75000"/>
                </a:schemeClr>
              </a:buClr>
              <a:buFontTx/>
              <a:buNone/>
              <a:defRPr baseline="0">
                <a:solidFill>
                  <a:schemeClr val="bg1"/>
                </a:solidFill>
                <a:latin typeface="Calibri" pitchFamily="34" charset="0"/>
              </a:defRPr>
            </a:lvl5pPr>
          </a:lstStyle>
          <a:p>
            <a:pPr lvl="0"/>
            <a:r>
              <a:rPr lang="fr-FR" dirty="0" smtClean="0"/>
              <a:t>Calibri 22 / noir </a:t>
            </a:r>
          </a:p>
          <a:p>
            <a:pPr lvl="1"/>
            <a:r>
              <a:rPr lang="fr-FR" dirty="0" smtClean="0"/>
              <a:t>Calibri 20 /noir</a:t>
            </a:r>
          </a:p>
          <a:p>
            <a:pPr lvl="2"/>
            <a:r>
              <a:rPr lang="fr-FR" dirty="0" smtClean="0"/>
              <a:t>Calibri 18 / noir</a:t>
            </a:r>
          </a:p>
          <a:p>
            <a:pPr lvl="3"/>
            <a:r>
              <a:rPr lang="fr-FR" dirty="0" smtClean="0"/>
              <a:t>Calibri 16 / noir</a:t>
            </a:r>
          </a:p>
          <a:p>
            <a:pPr lvl="4"/>
            <a:r>
              <a:rPr lang="fr-FR" dirty="0" smtClean="0"/>
              <a:t>Calibri 14 / noir</a:t>
            </a:r>
            <a:endParaRPr lang="en-US" dirty="0"/>
          </a:p>
        </p:txBody>
      </p:sp>
      <p:sp>
        <p:nvSpPr>
          <p:cNvPr id="6" name="Espace réservé du pied de page 4"/>
          <p:cNvSpPr>
            <a:spLocks noGrp="1"/>
          </p:cNvSpPr>
          <p:nvPr>
            <p:ph type="ftr" sz="quarter" idx="11"/>
          </p:nvPr>
        </p:nvSpPr>
        <p:spPr/>
        <p:txBody>
          <a:bodyPr/>
          <a:lstStyle>
            <a:lvl1pPr>
              <a:defRPr/>
            </a:lvl1pPr>
          </a:lstStyle>
          <a:p>
            <a:pPr>
              <a:defRPr/>
            </a:pPr>
            <a:endParaRPr lang="fr-FR" dirty="0">
              <a:solidFill>
                <a:prstClr val="white">
                  <a:shade val="50000"/>
                </a:prstClr>
              </a:solidFill>
            </a:endParaRPr>
          </a:p>
        </p:txBody>
      </p:sp>
      <p:grpSp>
        <p:nvGrpSpPr>
          <p:cNvPr id="10" name="Groupe 9"/>
          <p:cNvGrpSpPr/>
          <p:nvPr userDrawn="1"/>
        </p:nvGrpSpPr>
        <p:grpSpPr>
          <a:xfrm>
            <a:off x="280397" y="4085324"/>
            <a:ext cx="7315939" cy="2535280"/>
            <a:chOff x="280397" y="4085324"/>
            <a:chExt cx="7315939" cy="2535280"/>
          </a:xfrm>
        </p:grpSpPr>
        <p:sp>
          <p:nvSpPr>
            <p:cNvPr id="8" name="Espace réservé du pied de page 12"/>
            <p:cNvSpPr txBox="1">
              <a:spLocks/>
            </p:cNvSpPr>
            <p:nvPr userDrawn="1"/>
          </p:nvSpPr>
          <p:spPr>
            <a:xfrm rot="16200000">
              <a:off x="-831535" y="5197256"/>
              <a:ext cx="2439888" cy="216024"/>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prstClr val="white">
                      <a:tint val="75000"/>
                    </a:prstClr>
                  </a:solidFill>
                  <a:latin typeface="Calibri" pitchFamily="34" charset="0"/>
                </a:rPr>
                <a:t>ELVIA PCB GROUP CONFIDENTIAL &amp; PROPRIETARY INFORMATION</a:t>
              </a:r>
            </a:p>
          </p:txBody>
        </p:sp>
        <p:sp>
          <p:nvSpPr>
            <p:cNvPr id="9" name="Espace réservé du pied de page 12"/>
            <p:cNvSpPr txBox="1">
              <a:spLocks/>
            </p:cNvSpPr>
            <p:nvPr userDrawn="1"/>
          </p:nvSpPr>
          <p:spPr>
            <a:xfrm>
              <a:off x="360658" y="6188556"/>
              <a:ext cx="7235678" cy="432048"/>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white">
                      <a:tint val="75000"/>
                    </a:prstClr>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white">
                      <a:tint val="75000"/>
                    </a:prstClr>
                  </a:solidFill>
                  <a:latin typeface="Calibri" pitchFamily="34" charset="0"/>
                </a:rPr>
                <a:t>opyright © Elvia Pcb Group</a:t>
              </a:r>
            </a:p>
          </p:txBody>
        </p:sp>
      </p:grpSp>
      <p:sp>
        <p:nvSpPr>
          <p:cNvPr id="7" name="Espace réservé du numéro de diapositive 5"/>
          <p:cNvSpPr>
            <a:spLocks noGrp="1"/>
          </p:cNvSpPr>
          <p:nvPr>
            <p:ph type="sldNum" sz="quarter" idx="12"/>
          </p:nvPr>
        </p:nvSpPr>
        <p:spPr>
          <a:xfrm>
            <a:off x="7956376" y="6381328"/>
            <a:ext cx="762000" cy="365125"/>
          </a:xfrm>
          <a:ln w="19050">
            <a:noFill/>
          </a:ln>
        </p:spPr>
        <p:txBody>
          <a:bodyPr/>
          <a:lstStyle>
            <a:lvl1pPr>
              <a:defRPr>
                <a:solidFill>
                  <a:schemeClr val="bg1">
                    <a:lumMod val="85000"/>
                    <a:lumOff val="15000"/>
                  </a:schemeClr>
                </a:solidFill>
                <a:latin typeface="Calibri" pitchFamily="34" charset="0"/>
              </a:defRPr>
            </a:lvl1pPr>
          </a:lstStyle>
          <a:p>
            <a:pPr>
              <a:defRPr/>
            </a:pPr>
            <a:fld id="{647F3F15-6080-48EE-9AD3-CED3DAA3C5FA}" type="slidenum">
              <a:rPr lang="fr-FR" smtClean="0">
                <a:solidFill>
                  <a:prstClr val="black">
                    <a:lumMod val="85000"/>
                    <a:lumOff val="15000"/>
                  </a:prstClr>
                </a:solidFill>
              </a:rPr>
              <a:pPr>
                <a:defRPr/>
              </a:pPr>
              <a:t>‹N°›</a:t>
            </a:fld>
            <a:endParaRPr lang="fr-FR" dirty="0">
              <a:solidFill>
                <a:prstClr val="black">
                  <a:lumMod val="85000"/>
                  <a:lumOff val="15000"/>
                </a:prstClr>
              </a:solidFill>
            </a:endParaRPr>
          </a:p>
        </p:txBody>
      </p:sp>
      <p:sp>
        <p:nvSpPr>
          <p:cNvPr id="11" name="ZoneTexte 10"/>
          <p:cNvSpPr txBox="1">
            <a:spLocks noChangeAspect="1"/>
          </p:cNvSpPr>
          <p:nvPr userDrawn="1"/>
        </p:nvSpPr>
        <p:spPr>
          <a:xfrm>
            <a:off x="-2124744" y="5963906"/>
            <a:ext cx="2042102" cy="224650"/>
          </a:xfrm>
          <a:prstGeom prst="rect">
            <a:avLst/>
          </a:prstGeom>
          <a:no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600" b="1" dirty="0" smtClean="0">
                <a:solidFill>
                  <a:srgbClr val="69676D"/>
                </a:solidFill>
                <a:latin typeface="Calibri" pitchFamily="34" charset="0"/>
                <a:cs typeface="Arial" charset="0"/>
              </a:rPr>
              <a:t>Création : C. DECERF  Date :  2011, May 11st</a:t>
            </a:r>
          </a:p>
        </p:txBody>
      </p:sp>
      <p:sp>
        <p:nvSpPr>
          <p:cNvPr id="13" name="Espace réservé du pied de page 12"/>
          <p:cNvSpPr txBox="1">
            <a:spLocks/>
          </p:cNvSpPr>
          <p:nvPr userDrawn="1"/>
        </p:nvSpPr>
        <p:spPr>
          <a:xfrm>
            <a:off x="402225" y="6118697"/>
            <a:ext cx="8365214" cy="515390"/>
          </a:xfrm>
          <a:prstGeom prst="rect">
            <a:avLst/>
          </a:prstGeom>
        </p:spPr>
        <p:txBody>
          <a:bodyPr vert="horz" lIns="91440" tIns="45720" rIns="91440" bIns="45720" rtlCol="0" anchor="ctr"/>
          <a:lstStyle/>
          <a:p>
            <a:pPr algn="ctr" fontAlgn="auto">
              <a:spcBef>
                <a:spcPts val="0"/>
              </a:spcBef>
              <a:spcAft>
                <a:spcPts val="0"/>
              </a:spcAft>
              <a:defRPr/>
            </a:pPr>
            <a:r>
              <a:rPr lang="en-US" sz="600" dirty="0" smtClean="0">
                <a:solidFill>
                  <a:prstClr val="black"/>
                </a:solidFill>
                <a:latin typeface="Calibri" pitchFamily="34" charset="0"/>
              </a:rPr>
              <a:t>Contains trade secret information which is the property of Elvia Pcb Group and shall not be made available to, or copied  or used by anyone outside Elvia Pcb Group without its written authorization.  C</a:t>
            </a:r>
            <a:r>
              <a:rPr lang="fr-FR" sz="600" b="1" dirty="0" smtClean="0">
                <a:solidFill>
                  <a:prstClr val="black"/>
                </a:solidFill>
                <a:latin typeface="Calibri" pitchFamily="34" charset="0"/>
              </a:rPr>
              <a:t>opyright © Elvia Pcb Group</a:t>
            </a:r>
          </a:p>
        </p:txBody>
      </p:sp>
      <p:sp>
        <p:nvSpPr>
          <p:cNvPr id="14" name="Espace réservé du pied de page 12"/>
          <p:cNvSpPr txBox="1">
            <a:spLocks/>
          </p:cNvSpPr>
          <p:nvPr userDrawn="1"/>
        </p:nvSpPr>
        <p:spPr>
          <a:xfrm rot="16200000">
            <a:off x="-1097979" y="4867288"/>
            <a:ext cx="2910543" cy="160742"/>
          </a:xfrm>
          <a:prstGeom prst="rect">
            <a:avLst/>
          </a:prstGeom>
        </p:spPr>
        <p:txBody>
          <a:bodyPr vert="horz" lIns="91440" tIns="45720" rIns="91440" bIns="45720" rtlCol="0" anchor="ctr"/>
          <a:lstStyle/>
          <a:p>
            <a:pPr fontAlgn="auto">
              <a:spcBef>
                <a:spcPts val="0"/>
              </a:spcBef>
              <a:spcAft>
                <a:spcPts val="0"/>
              </a:spcAft>
              <a:defRPr/>
            </a:pPr>
            <a:r>
              <a:rPr lang="fr-FR" sz="600" b="1" dirty="0" smtClean="0">
                <a:solidFill>
                  <a:srgbClr val="C00000"/>
                </a:solidFill>
                <a:latin typeface="Calibri" pitchFamily="34" charset="0"/>
              </a:rPr>
              <a:t>ELVIA PCB GROUP CONFIDENTIAL &amp; PROPRIETARY INFORMATION</a:t>
            </a:r>
          </a:p>
        </p:txBody>
      </p:sp>
      <p:cxnSp>
        <p:nvCxnSpPr>
          <p:cNvPr id="16" name="Connecteur droit 15"/>
          <p:cNvCxnSpPr/>
          <p:nvPr userDrawn="1"/>
        </p:nvCxnSpPr>
        <p:spPr>
          <a:xfrm>
            <a:off x="437664" y="951055"/>
            <a:ext cx="7374696"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Espace réservé du contenu 20"/>
          <p:cNvSpPr>
            <a:spLocks noGrp="1"/>
          </p:cNvSpPr>
          <p:nvPr>
            <p:ph sz="quarter" idx="13"/>
          </p:nvPr>
        </p:nvSpPr>
        <p:spPr>
          <a:xfrm>
            <a:off x="401638" y="260350"/>
            <a:ext cx="7194550" cy="636588"/>
          </a:xfrm>
        </p:spPr>
        <p:txBody>
          <a:bodyPr>
            <a:noAutofit/>
          </a:bodyPr>
          <a:lstStyle>
            <a:lvl1pPr marL="136525" indent="0">
              <a:buFontTx/>
              <a:buNone/>
              <a:defRPr sz="2800" b="1" baseline="0">
                <a:solidFill>
                  <a:srgbClr val="C00000"/>
                </a:solidFill>
                <a:effectLst>
                  <a:outerShdw blurRad="38100" dist="38100" dir="2700000" algn="tl">
                    <a:srgbClr val="000000">
                      <a:alpha val="43137"/>
                    </a:srgbClr>
                  </a:outerShdw>
                </a:effectLst>
                <a:latin typeface="Calibri" pitchFamily="34" charset="0"/>
                <a:cs typeface="Calibri" pitchFamily="34" charset="0"/>
              </a:defRPr>
            </a:lvl1pPr>
            <a:lvl2pPr>
              <a:defRPr sz="2800" baseline="0">
                <a:solidFill>
                  <a:srgbClr val="C00000"/>
                </a:solidFill>
                <a:latin typeface="Calibri" pitchFamily="34" charset="0"/>
                <a:cs typeface="Calibri" pitchFamily="34" charset="0"/>
              </a:defRPr>
            </a:lvl2pPr>
            <a:lvl3pPr>
              <a:defRPr sz="2800" baseline="0">
                <a:solidFill>
                  <a:srgbClr val="C00000"/>
                </a:solidFill>
                <a:latin typeface="Calibri" pitchFamily="34" charset="0"/>
                <a:cs typeface="Calibri" pitchFamily="34" charset="0"/>
              </a:defRPr>
            </a:lvl3pPr>
            <a:lvl4pPr>
              <a:defRPr sz="2800" baseline="0">
                <a:solidFill>
                  <a:srgbClr val="C00000"/>
                </a:solidFill>
                <a:latin typeface="Calibri" pitchFamily="34" charset="0"/>
                <a:cs typeface="Calibri" pitchFamily="34" charset="0"/>
              </a:defRPr>
            </a:lvl4pPr>
            <a:lvl5pPr>
              <a:defRPr sz="2800" baseline="0">
                <a:solidFill>
                  <a:srgbClr val="C00000"/>
                </a:solidFill>
                <a:latin typeface="Calibri" pitchFamily="34" charset="0"/>
                <a:cs typeface="Calibri" pitchFamily="34" charset="0"/>
              </a:defRPr>
            </a:lvl5pPr>
          </a:lstStyle>
          <a:p>
            <a:pPr lvl="0"/>
            <a:r>
              <a:rPr lang="fr-FR" dirty="0" smtClean="0"/>
              <a:t>Modifiez les styles du texte du masque</a:t>
            </a:r>
          </a:p>
        </p:txBody>
      </p:sp>
    </p:spTree>
    <p:extLst>
      <p:ext uri="{BB962C8B-B14F-4D97-AF65-F5344CB8AC3E}">
        <p14:creationId xmlns:p14="http://schemas.microsoft.com/office/powerpoint/2010/main" xmlns="" val="2328400997"/>
      </p:ext>
    </p:extLst>
  </p:cSld>
  <p:clrMapOvr>
    <a:overrideClrMapping bg1="dk1" tx1="lt1" bg2="dk2" tx2="lt2" accent1="accent1" accent2="accent2" accent3="accent3" accent4="accent4" accent5="accent5" accent6="accent6" hlink="hlink" folHlink="folHlink"/>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8C1C1A17-DA26-4A81-A93D-42ED08CBAECE}" type="datetime1">
              <a:rPr lang="fr-FR">
                <a:solidFill>
                  <a:prstClr val="white">
                    <a:shade val="50000"/>
                  </a:prstClr>
                </a:solidFill>
              </a:rPr>
              <a:pPr>
                <a:defRPr/>
              </a:pPr>
              <a:t>27/04/2012</a:t>
            </a:fld>
            <a:endParaRPr lang="fr-FR" dirty="0">
              <a:solidFill>
                <a:prstClr val="white">
                  <a:shade val="50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dirty="0">
              <a:solidFill>
                <a:prstClr val="white">
                  <a:shade val="50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957EF663-BD4C-4501-A3DD-9B274B2EAE73}" type="slidenum">
              <a:rPr lang="fr-FR">
                <a:solidFill>
                  <a:prstClr val="white">
                    <a:shade val="50000"/>
                  </a:prstClr>
                </a:solidFill>
              </a:rPr>
              <a:pPr>
                <a:defRPr/>
              </a:pPr>
              <a:t>‹N°›</a:t>
            </a:fld>
            <a:endParaRPr lang="fr-FR" dirty="0">
              <a:solidFill>
                <a:prstClr val="white">
                  <a:shade val="50000"/>
                </a:prstClr>
              </a:solidFill>
            </a:endParaRPr>
          </a:p>
        </p:txBody>
      </p:sp>
      <p:sp>
        <p:nvSpPr>
          <p:cNvPr id="8" name="Espace réservé du texte 7"/>
          <p:cNvSpPr>
            <a:spLocks noGrp="1"/>
          </p:cNvSpPr>
          <p:nvPr>
            <p:ph type="body" sz="quarter" idx="13"/>
          </p:nvPr>
        </p:nvSpPr>
        <p:spPr>
          <a:xfrm>
            <a:off x="1258888" y="4221163"/>
            <a:ext cx="2160587" cy="1368425"/>
          </a:xfrm>
        </p:spPr>
        <p:txBody>
          <a:bodyPr/>
          <a:lstStyle>
            <a:lvl1pPr>
              <a:defRPr baseline="0">
                <a:solidFill>
                  <a:schemeClr val="bg1"/>
                </a:solidFill>
                <a:latin typeface="Calibri" pitchFamily="34" charset="0"/>
              </a:defRPr>
            </a:lvl1pPr>
            <a:lvl2pPr>
              <a:defRPr baseline="0">
                <a:solidFill>
                  <a:schemeClr val="bg1"/>
                </a:solidFill>
                <a:latin typeface="Calibri" pitchFamily="34" charset="0"/>
              </a:defRPr>
            </a:lvl2pPr>
            <a:lvl3pPr>
              <a:defRPr baseline="0">
                <a:solidFill>
                  <a:schemeClr val="bg1"/>
                </a:solidFill>
                <a:latin typeface="Calibri" pitchFamily="34" charset="0"/>
              </a:defRPr>
            </a:lvl3pPr>
            <a:lvl4pPr>
              <a:defRPr baseline="0">
                <a:solidFill>
                  <a:schemeClr val="bg1"/>
                </a:solidFill>
                <a:latin typeface="Calibri" pitchFamily="34" charset="0"/>
              </a:defRPr>
            </a:lvl4pPr>
            <a:lvl5pPr>
              <a:defRPr baseline="0">
                <a:solidFill>
                  <a:schemeClr val="bg1"/>
                </a:solidFill>
                <a:latin typeface="Calibri" pitchFamily="34" charset="0"/>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xmlns="" val="2737495371"/>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fld id="{5128C887-7B8B-49C0-AC40-BCF1C12D0770}" type="datetime1">
              <a:rPr lang="fr-FR">
                <a:solidFill>
                  <a:prstClr val="white">
                    <a:shade val="50000"/>
                  </a:prstClr>
                </a:solidFill>
              </a:rPr>
              <a:pPr>
                <a:defRPr/>
              </a:pPr>
              <a:t>27/04/2012</a:t>
            </a:fld>
            <a:endParaRPr lang="fr-FR" dirty="0">
              <a:solidFill>
                <a:prstClr val="white">
                  <a:shade val="50000"/>
                </a:prstClr>
              </a:solidFill>
            </a:endParaRPr>
          </a:p>
        </p:txBody>
      </p:sp>
      <p:sp>
        <p:nvSpPr>
          <p:cNvPr id="6" name="Espace réservé du pied de page 2"/>
          <p:cNvSpPr>
            <a:spLocks noGrp="1"/>
          </p:cNvSpPr>
          <p:nvPr>
            <p:ph type="ftr" sz="quarter" idx="11"/>
          </p:nvPr>
        </p:nvSpPr>
        <p:spPr/>
        <p:txBody>
          <a:bodyPr/>
          <a:lstStyle>
            <a:lvl1pPr>
              <a:defRPr/>
            </a:lvl1pPr>
          </a:lstStyle>
          <a:p>
            <a:pPr>
              <a:defRPr/>
            </a:pPr>
            <a:endParaRPr lang="fr-FR" dirty="0">
              <a:solidFill>
                <a:prstClr val="white">
                  <a:shade val="50000"/>
                </a:prstClr>
              </a:solidFill>
            </a:endParaRPr>
          </a:p>
        </p:txBody>
      </p:sp>
      <p:sp>
        <p:nvSpPr>
          <p:cNvPr id="7" name="Espace réservé du numéro de diapositive 22"/>
          <p:cNvSpPr>
            <a:spLocks noGrp="1"/>
          </p:cNvSpPr>
          <p:nvPr>
            <p:ph type="sldNum" sz="quarter" idx="12"/>
          </p:nvPr>
        </p:nvSpPr>
        <p:spPr/>
        <p:txBody>
          <a:bodyPr/>
          <a:lstStyle>
            <a:lvl1pPr>
              <a:defRPr/>
            </a:lvl1pPr>
          </a:lstStyle>
          <a:p>
            <a:pPr>
              <a:defRPr/>
            </a:pPr>
            <a:fld id="{D7945E15-4901-4013-AACC-4DF22B5A6D92}"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3625537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E5D2DFEF-1F36-44B2-A243-AF09BC31E819}"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7621F1E-68AE-4BE9-98B6-E81427F33A3D}" type="slidenum">
              <a:rPr lang="fr-FR" smtClean="0"/>
              <a:pPr/>
              <a:t>‹N°›</a:t>
            </a:fld>
            <a:endParaRPr lang="fr-FR"/>
          </a:p>
        </p:txBody>
      </p:sp>
    </p:spTree>
    <p:extLst>
      <p:ext uri="{BB962C8B-B14F-4D97-AF65-F5344CB8AC3E}">
        <p14:creationId xmlns:p14="http://schemas.microsoft.com/office/powerpoint/2010/main" xmlns="" val="4899343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13"/>
          <p:cNvSpPr>
            <a:spLocks noGrp="1"/>
          </p:cNvSpPr>
          <p:nvPr>
            <p:ph type="dt" sz="half" idx="10"/>
          </p:nvPr>
        </p:nvSpPr>
        <p:spPr/>
        <p:txBody>
          <a:bodyPr/>
          <a:lstStyle>
            <a:lvl1pPr>
              <a:defRPr/>
            </a:lvl1pPr>
          </a:lstStyle>
          <a:p>
            <a:pPr>
              <a:defRPr/>
            </a:pPr>
            <a:fld id="{5128C887-7B8B-49C0-AC40-BCF1C12D0770}" type="datetime1">
              <a:rPr lang="fr-FR">
                <a:solidFill>
                  <a:prstClr val="white">
                    <a:shade val="50000"/>
                  </a:prstClr>
                </a:solidFill>
              </a:rPr>
              <a:pPr>
                <a:defRPr/>
              </a:pPr>
              <a:t>27/04/2012</a:t>
            </a:fld>
            <a:endParaRPr lang="fr-FR" dirty="0">
              <a:solidFill>
                <a:prstClr val="white">
                  <a:shade val="50000"/>
                </a:prstClr>
              </a:solidFill>
            </a:endParaRPr>
          </a:p>
        </p:txBody>
      </p:sp>
      <p:sp>
        <p:nvSpPr>
          <p:cNvPr id="8" name="Espace réservé du pied de page 2"/>
          <p:cNvSpPr>
            <a:spLocks noGrp="1"/>
          </p:cNvSpPr>
          <p:nvPr>
            <p:ph type="ftr" sz="quarter" idx="11"/>
          </p:nvPr>
        </p:nvSpPr>
        <p:spPr/>
        <p:txBody>
          <a:bodyPr/>
          <a:lstStyle>
            <a:lvl1pPr>
              <a:defRPr/>
            </a:lvl1pPr>
          </a:lstStyle>
          <a:p>
            <a:pPr>
              <a:defRPr/>
            </a:pPr>
            <a:endParaRPr lang="fr-FR" dirty="0">
              <a:solidFill>
                <a:prstClr val="white">
                  <a:shade val="50000"/>
                </a:prstClr>
              </a:solidFill>
            </a:endParaRPr>
          </a:p>
        </p:txBody>
      </p:sp>
      <p:sp>
        <p:nvSpPr>
          <p:cNvPr id="9" name="Espace réservé du numéro de diapositive 22"/>
          <p:cNvSpPr>
            <a:spLocks noGrp="1"/>
          </p:cNvSpPr>
          <p:nvPr>
            <p:ph type="sldNum" sz="quarter" idx="12"/>
          </p:nvPr>
        </p:nvSpPr>
        <p:spPr/>
        <p:txBody>
          <a:bodyPr/>
          <a:lstStyle>
            <a:lvl1pPr>
              <a:defRPr/>
            </a:lvl1pPr>
          </a:lstStyle>
          <a:p>
            <a:pPr>
              <a:defRPr/>
            </a:pPr>
            <a:fld id="{03EF288A-DBE0-47E6-85E5-6CC164955494}"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30278818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e la date 13"/>
          <p:cNvSpPr>
            <a:spLocks noGrp="1"/>
          </p:cNvSpPr>
          <p:nvPr>
            <p:ph type="dt" sz="half" idx="10"/>
          </p:nvPr>
        </p:nvSpPr>
        <p:spPr/>
        <p:txBody>
          <a:bodyPr/>
          <a:lstStyle>
            <a:lvl1pPr>
              <a:defRPr/>
            </a:lvl1pPr>
          </a:lstStyle>
          <a:p>
            <a:pPr>
              <a:defRPr/>
            </a:pPr>
            <a:fld id="{5128C887-7B8B-49C0-AC40-BCF1C12D0770}" type="datetime1">
              <a:rPr lang="fr-FR">
                <a:solidFill>
                  <a:prstClr val="white">
                    <a:shade val="50000"/>
                  </a:prstClr>
                </a:solidFill>
              </a:rPr>
              <a:pPr>
                <a:defRPr/>
              </a:pPr>
              <a:t>27/04/2012</a:t>
            </a:fld>
            <a:endParaRPr lang="fr-FR" dirty="0">
              <a:solidFill>
                <a:prstClr val="white">
                  <a:shade val="50000"/>
                </a:prstClr>
              </a:solidFill>
            </a:endParaRPr>
          </a:p>
        </p:txBody>
      </p:sp>
      <p:sp>
        <p:nvSpPr>
          <p:cNvPr id="4" name="Espace réservé du pied de page 2"/>
          <p:cNvSpPr>
            <a:spLocks noGrp="1"/>
          </p:cNvSpPr>
          <p:nvPr>
            <p:ph type="ftr" sz="quarter" idx="11"/>
          </p:nvPr>
        </p:nvSpPr>
        <p:spPr/>
        <p:txBody>
          <a:bodyPr/>
          <a:lstStyle>
            <a:lvl1pPr>
              <a:defRPr/>
            </a:lvl1pPr>
          </a:lstStyle>
          <a:p>
            <a:pPr>
              <a:defRPr/>
            </a:pPr>
            <a:endParaRPr lang="fr-FR" dirty="0">
              <a:solidFill>
                <a:prstClr val="white">
                  <a:shade val="50000"/>
                </a:prstClr>
              </a:solidFill>
            </a:endParaRPr>
          </a:p>
        </p:txBody>
      </p:sp>
      <p:sp>
        <p:nvSpPr>
          <p:cNvPr id="5" name="Espace réservé du numéro de diapositive 22"/>
          <p:cNvSpPr>
            <a:spLocks noGrp="1"/>
          </p:cNvSpPr>
          <p:nvPr>
            <p:ph type="sldNum" sz="quarter" idx="12"/>
          </p:nvPr>
        </p:nvSpPr>
        <p:spPr/>
        <p:txBody>
          <a:bodyPr/>
          <a:lstStyle>
            <a:lvl1pPr>
              <a:defRPr/>
            </a:lvl1pPr>
          </a:lstStyle>
          <a:p>
            <a:pPr>
              <a:defRPr/>
            </a:pPr>
            <a:fld id="{BDE714E2-C187-4A67-A0D9-B4698D4DB6E1}"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4467551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a:defRPr/>
            </a:pPr>
            <a:fld id="{5128C887-7B8B-49C0-AC40-BCF1C12D0770}" type="datetime1">
              <a:rPr lang="fr-FR">
                <a:solidFill>
                  <a:prstClr val="white">
                    <a:shade val="50000"/>
                  </a:prstClr>
                </a:solidFill>
              </a:rPr>
              <a:pPr>
                <a:defRPr/>
              </a:pPr>
              <a:t>27/04/2012</a:t>
            </a:fld>
            <a:endParaRPr lang="fr-FR" dirty="0">
              <a:solidFill>
                <a:prstClr val="white">
                  <a:shade val="50000"/>
                </a:prstClr>
              </a:solidFill>
            </a:endParaRPr>
          </a:p>
        </p:txBody>
      </p:sp>
      <p:sp>
        <p:nvSpPr>
          <p:cNvPr id="3" name="Espace réservé du pied de page 2"/>
          <p:cNvSpPr>
            <a:spLocks noGrp="1"/>
          </p:cNvSpPr>
          <p:nvPr>
            <p:ph type="ftr" sz="quarter" idx="11"/>
          </p:nvPr>
        </p:nvSpPr>
        <p:spPr/>
        <p:txBody>
          <a:bodyPr/>
          <a:lstStyle>
            <a:lvl1pPr>
              <a:defRPr/>
            </a:lvl1pPr>
          </a:lstStyle>
          <a:p>
            <a:pPr>
              <a:defRPr/>
            </a:pPr>
            <a:endParaRPr lang="fr-FR" dirty="0">
              <a:solidFill>
                <a:prstClr val="white">
                  <a:shade val="50000"/>
                </a:prstClr>
              </a:solidFill>
            </a:endParaRPr>
          </a:p>
        </p:txBody>
      </p:sp>
      <p:sp>
        <p:nvSpPr>
          <p:cNvPr id="4" name="Espace réservé du numéro de diapositive 22"/>
          <p:cNvSpPr>
            <a:spLocks noGrp="1"/>
          </p:cNvSpPr>
          <p:nvPr>
            <p:ph type="sldNum" sz="quarter" idx="12"/>
          </p:nvPr>
        </p:nvSpPr>
        <p:spPr/>
        <p:txBody>
          <a:bodyPr/>
          <a:lstStyle>
            <a:lvl1pPr>
              <a:defRPr/>
            </a:lvl1pPr>
          </a:lstStyle>
          <a:p>
            <a:pPr>
              <a:defRPr/>
            </a:pPr>
            <a:fld id="{C5936C7B-6985-451A-8B05-1BCB0B00B3A6}"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32740355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fr-FR" smtClean="0"/>
              <a:t>Cliquez pour modifier le style du titre</a:t>
            </a:r>
            <a:endParaRPr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fr-FR" smtClean="0"/>
              <a:t>Cliquez pour modifier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fld id="{5128C887-7B8B-49C0-AC40-BCF1C12D0770}" type="datetime1">
              <a:rPr lang="fr-FR">
                <a:solidFill>
                  <a:prstClr val="white">
                    <a:shade val="50000"/>
                  </a:prstClr>
                </a:solidFill>
              </a:rPr>
              <a:pPr>
                <a:defRPr/>
              </a:pPr>
              <a:t>27/04/2012</a:t>
            </a:fld>
            <a:endParaRPr lang="fr-FR" dirty="0">
              <a:solidFill>
                <a:prstClr val="white">
                  <a:shade val="50000"/>
                </a:prstClr>
              </a:solidFill>
            </a:endParaRPr>
          </a:p>
        </p:txBody>
      </p:sp>
      <p:sp>
        <p:nvSpPr>
          <p:cNvPr id="6" name="Espace réservé du pied de page 2"/>
          <p:cNvSpPr>
            <a:spLocks noGrp="1"/>
          </p:cNvSpPr>
          <p:nvPr>
            <p:ph type="ftr" sz="quarter" idx="11"/>
          </p:nvPr>
        </p:nvSpPr>
        <p:spPr/>
        <p:txBody>
          <a:bodyPr/>
          <a:lstStyle>
            <a:lvl1pPr>
              <a:defRPr/>
            </a:lvl1pPr>
          </a:lstStyle>
          <a:p>
            <a:pPr>
              <a:defRPr/>
            </a:pPr>
            <a:endParaRPr lang="fr-FR" dirty="0">
              <a:solidFill>
                <a:prstClr val="white">
                  <a:shade val="50000"/>
                </a:prstClr>
              </a:solidFill>
            </a:endParaRPr>
          </a:p>
        </p:txBody>
      </p:sp>
      <p:sp>
        <p:nvSpPr>
          <p:cNvPr id="7" name="Espace réservé du numéro de diapositive 22"/>
          <p:cNvSpPr>
            <a:spLocks noGrp="1"/>
          </p:cNvSpPr>
          <p:nvPr>
            <p:ph type="sldNum" sz="quarter" idx="12"/>
          </p:nvPr>
        </p:nvSpPr>
        <p:spPr/>
        <p:txBody>
          <a:bodyPr/>
          <a:lstStyle>
            <a:lvl1pPr>
              <a:defRPr/>
            </a:lvl1pPr>
          </a:lstStyle>
          <a:p>
            <a:pPr>
              <a:defRPr/>
            </a:pPr>
            <a:fld id="{6A1C7F5C-4FF8-438B-BA5C-A227CA07E658}"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26802391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lvl="0"/>
            <a:r>
              <a:rPr lang="fr-FR" noProof="0" dirty="0" smtClean="0"/>
              <a:t>Cliquez sur l'icône pour ajouter une image</a:t>
            </a:r>
            <a:endParaRPr lang="en-US" noProof="0" dirty="0"/>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a:r>
              <a:rPr lang="fr-FR" smtClean="0"/>
              <a:t>Cliquez pour modifier les styles du texte du masque</a:t>
            </a:r>
          </a:p>
        </p:txBody>
      </p:sp>
      <p:sp>
        <p:nvSpPr>
          <p:cNvPr id="5" name="Espace réservé de la date 13"/>
          <p:cNvSpPr>
            <a:spLocks noGrp="1"/>
          </p:cNvSpPr>
          <p:nvPr>
            <p:ph type="dt" sz="half" idx="10"/>
          </p:nvPr>
        </p:nvSpPr>
        <p:spPr/>
        <p:txBody>
          <a:bodyPr/>
          <a:lstStyle>
            <a:lvl1pPr>
              <a:defRPr/>
            </a:lvl1pPr>
          </a:lstStyle>
          <a:p>
            <a:pPr>
              <a:defRPr/>
            </a:pPr>
            <a:fld id="{5128C887-7B8B-49C0-AC40-BCF1C12D0770}" type="datetime1">
              <a:rPr lang="fr-FR">
                <a:solidFill>
                  <a:prstClr val="white">
                    <a:shade val="50000"/>
                  </a:prstClr>
                </a:solidFill>
              </a:rPr>
              <a:pPr>
                <a:defRPr/>
              </a:pPr>
              <a:t>27/04/2012</a:t>
            </a:fld>
            <a:endParaRPr lang="fr-FR" dirty="0">
              <a:solidFill>
                <a:prstClr val="white">
                  <a:shade val="50000"/>
                </a:prstClr>
              </a:solidFill>
            </a:endParaRPr>
          </a:p>
        </p:txBody>
      </p:sp>
      <p:sp>
        <p:nvSpPr>
          <p:cNvPr id="6" name="Espace réservé du pied de page 2"/>
          <p:cNvSpPr>
            <a:spLocks noGrp="1"/>
          </p:cNvSpPr>
          <p:nvPr>
            <p:ph type="ftr" sz="quarter" idx="11"/>
          </p:nvPr>
        </p:nvSpPr>
        <p:spPr/>
        <p:txBody>
          <a:bodyPr/>
          <a:lstStyle>
            <a:lvl1pPr>
              <a:defRPr/>
            </a:lvl1pPr>
          </a:lstStyle>
          <a:p>
            <a:pPr>
              <a:defRPr/>
            </a:pPr>
            <a:endParaRPr lang="fr-FR" dirty="0">
              <a:solidFill>
                <a:prstClr val="white">
                  <a:shade val="50000"/>
                </a:prstClr>
              </a:solidFill>
            </a:endParaRPr>
          </a:p>
        </p:txBody>
      </p:sp>
      <p:sp>
        <p:nvSpPr>
          <p:cNvPr id="7" name="Espace réservé du numéro de diapositive 22"/>
          <p:cNvSpPr>
            <a:spLocks noGrp="1"/>
          </p:cNvSpPr>
          <p:nvPr>
            <p:ph type="sldNum" sz="quarter" idx="12"/>
          </p:nvPr>
        </p:nvSpPr>
        <p:spPr/>
        <p:txBody>
          <a:bodyPr/>
          <a:lstStyle>
            <a:lvl1pPr>
              <a:defRPr/>
            </a:lvl1pPr>
          </a:lstStyle>
          <a:p>
            <a:pPr>
              <a:defRPr/>
            </a:pPr>
            <a:fld id="{FD0E84BE-7022-4F80-B066-AEE769E31748}"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22750018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5128C887-7B8B-49C0-AC40-BCF1C12D0770}" type="datetime1">
              <a:rPr lang="fr-FR">
                <a:solidFill>
                  <a:prstClr val="white">
                    <a:shade val="50000"/>
                  </a:prstClr>
                </a:solidFill>
              </a:rPr>
              <a:pPr>
                <a:defRPr/>
              </a:pPr>
              <a:t>27/04/2012</a:t>
            </a:fld>
            <a:endParaRPr lang="fr-FR" dirty="0">
              <a:solidFill>
                <a:prstClr val="white">
                  <a:shade val="50000"/>
                </a:prstClr>
              </a:solidFill>
            </a:endParaRPr>
          </a:p>
        </p:txBody>
      </p:sp>
      <p:sp>
        <p:nvSpPr>
          <p:cNvPr id="5" name="Espace réservé du pied de page 2"/>
          <p:cNvSpPr>
            <a:spLocks noGrp="1"/>
          </p:cNvSpPr>
          <p:nvPr>
            <p:ph type="ftr" sz="quarter" idx="11"/>
          </p:nvPr>
        </p:nvSpPr>
        <p:spPr/>
        <p:txBody>
          <a:bodyPr/>
          <a:lstStyle>
            <a:lvl1pPr>
              <a:defRPr/>
            </a:lvl1pPr>
          </a:lstStyle>
          <a:p>
            <a:pPr>
              <a:defRPr/>
            </a:pPr>
            <a:endParaRPr lang="fr-FR" dirty="0">
              <a:solidFill>
                <a:prstClr val="white">
                  <a:shade val="50000"/>
                </a:prstClr>
              </a:solidFill>
            </a:endParaRPr>
          </a:p>
        </p:txBody>
      </p:sp>
      <p:sp>
        <p:nvSpPr>
          <p:cNvPr id="6" name="Espace réservé du numéro de diapositive 22"/>
          <p:cNvSpPr>
            <a:spLocks noGrp="1"/>
          </p:cNvSpPr>
          <p:nvPr>
            <p:ph type="sldNum" sz="quarter" idx="12"/>
          </p:nvPr>
        </p:nvSpPr>
        <p:spPr/>
        <p:txBody>
          <a:bodyPr/>
          <a:lstStyle>
            <a:lvl1pPr>
              <a:defRPr/>
            </a:lvl1pPr>
          </a:lstStyle>
          <a:p>
            <a:pPr>
              <a:defRPr/>
            </a:pPr>
            <a:fld id="{A7EA0DBE-7B4C-4328-97D5-9DFE1000E221}"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8027883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5128C887-7B8B-49C0-AC40-BCF1C12D0770}" type="datetime1">
              <a:rPr lang="fr-FR">
                <a:solidFill>
                  <a:prstClr val="white">
                    <a:shade val="50000"/>
                  </a:prstClr>
                </a:solidFill>
              </a:rPr>
              <a:pPr>
                <a:defRPr/>
              </a:pPr>
              <a:t>27/04/2012</a:t>
            </a:fld>
            <a:endParaRPr lang="fr-FR" dirty="0">
              <a:solidFill>
                <a:prstClr val="white">
                  <a:shade val="50000"/>
                </a:prstClr>
              </a:solidFill>
            </a:endParaRPr>
          </a:p>
        </p:txBody>
      </p:sp>
      <p:sp>
        <p:nvSpPr>
          <p:cNvPr id="5" name="Espace réservé du pied de page 2"/>
          <p:cNvSpPr>
            <a:spLocks noGrp="1"/>
          </p:cNvSpPr>
          <p:nvPr>
            <p:ph type="ftr" sz="quarter" idx="11"/>
          </p:nvPr>
        </p:nvSpPr>
        <p:spPr/>
        <p:txBody>
          <a:bodyPr/>
          <a:lstStyle>
            <a:lvl1pPr>
              <a:defRPr/>
            </a:lvl1pPr>
          </a:lstStyle>
          <a:p>
            <a:pPr>
              <a:defRPr/>
            </a:pPr>
            <a:endParaRPr lang="fr-FR" dirty="0">
              <a:solidFill>
                <a:prstClr val="white">
                  <a:shade val="50000"/>
                </a:prstClr>
              </a:solidFill>
            </a:endParaRPr>
          </a:p>
        </p:txBody>
      </p:sp>
      <p:sp>
        <p:nvSpPr>
          <p:cNvPr id="6" name="Espace réservé du numéro de diapositive 22"/>
          <p:cNvSpPr>
            <a:spLocks noGrp="1"/>
          </p:cNvSpPr>
          <p:nvPr>
            <p:ph type="sldNum" sz="quarter" idx="12"/>
          </p:nvPr>
        </p:nvSpPr>
        <p:spPr/>
        <p:txBody>
          <a:bodyPr/>
          <a:lstStyle>
            <a:lvl1pPr>
              <a:defRPr/>
            </a:lvl1pPr>
          </a:lstStyle>
          <a:p>
            <a:pPr>
              <a:defRPr/>
            </a:pPr>
            <a:fld id="{B8C29C02-DD44-41BC-AAAF-DDA4293CEC75}"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2699057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FB6DF79C-7532-4B68-9104-91DAC63A9F8F}"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6022143-F3D2-447A-B07B-7D3C765A8B1C}" type="slidenum">
              <a:rPr lang="fr-FR" smtClean="0"/>
              <a:pPr/>
              <a:t>‹N°›</a:t>
            </a:fld>
            <a:endParaRPr lang="fr-FR"/>
          </a:p>
        </p:txBody>
      </p:sp>
    </p:spTree>
    <p:extLst>
      <p:ext uri="{BB962C8B-B14F-4D97-AF65-F5344CB8AC3E}">
        <p14:creationId xmlns:p14="http://schemas.microsoft.com/office/powerpoint/2010/main" xmlns="" val="6816879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B6DF79C-7532-4B68-9104-91DAC63A9F8F}"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6022143-F3D2-447A-B07B-7D3C765A8B1C}" type="slidenum">
              <a:rPr lang="fr-FR" smtClean="0"/>
              <a:pPr/>
              <a:t>‹N°›</a:t>
            </a:fld>
            <a:endParaRPr lang="fr-FR"/>
          </a:p>
        </p:txBody>
      </p:sp>
    </p:spTree>
    <p:extLst>
      <p:ext uri="{BB962C8B-B14F-4D97-AF65-F5344CB8AC3E}">
        <p14:creationId xmlns:p14="http://schemas.microsoft.com/office/powerpoint/2010/main" xmlns="" val="29330595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B6DF79C-7532-4B68-9104-91DAC63A9F8F}"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6022143-F3D2-447A-B07B-7D3C765A8B1C}" type="slidenum">
              <a:rPr lang="fr-FR" smtClean="0"/>
              <a:pPr/>
              <a:t>‹N°›</a:t>
            </a:fld>
            <a:endParaRPr lang="fr-FR"/>
          </a:p>
        </p:txBody>
      </p:sp>
    </p:spTree>
    <p:extLst>
      <p:ext uri="{BB962C8B-B14F-4D97-AF65-F5344CB8AC3E}">
        <p14:creationId xmlns:p14="http://schemas.microsoft.com/office/powerpoint/2010/main" xmlns="" val="115991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5D2DFEF-1F36-44B2-A243-AF09BC31E819}"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7621F1E-68AE-4BE9-98B6-E81427F33A3D}" type="slidenum">
              <a:rPr lang="fr-FR" smtClean="0"/>
              <a:pPr/>
              <a:t>‹N°›</a:t>
            </a:fld>
            <a:endParaRPr lang="fr-FR"/>
          </a:p>
        </p:txBody>
      </p:sp>
    </p:spTree>
    <p:extLst>
      <p:ext uri="{BB962C8B-B14F-4D97-AF65-F5344CB8AC3E}">
        <p14:creationId xmlns:p14="http://schemas.microsoft.com/office/powerpoint/2010/main" xmlns="" val="27553812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B6DF79C-7532-4B68-9104-91DAC63A9F8F}"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6022143-F3D2-447A-B07B-7D3C765A8B1C}" type="slidenum">
              <a:rPr lang="fr-FR" smtClean="0"/>
              <a:pPr/>
              <a:t>‹N°›</a:t>
            </a:fld>
            <a:endParaRPr lang="fr-FR"/>
          </a:p>
        </p:txBody>
      </p:sp>
    </p:spTree>
    <p:extLst>
      <p:ext uri="{BB962C8B-B14F-4D97-AF65-F5344CB8AC3E}">
        <p14:creationId xmlns:p14="http://schemas.microsoft.com/office/powerpoint/2010/main" xmlns="" val="35099982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B6DF79C-7532-4B68-9104-91DAC63A9F8F}" type="datetimeFigureOut">
              <a:rPr lang="fr-FR" smtClean="0"/>
              <a:pPr/>
              <a:t>27/04/2012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6022143-F3D2-447A-B07B-7D3C765A8B1C}" type="slidenum">
              <a:rPr lang="fr-FR" smtClean="0"/>
              <a:pPr/>
              <a:t>‹N°›</a:t>
            </a:fld>
            <a:endParaRPr lang="fr-FR"/>
          </a:p>
        </p:txBody>
      </p:sp>
    </p:spTree>
    <p:extLst>
      <p:ext uri="{BB962C8B-B14F-4D97-AF65-F5344CB8AC3E}">
        <p14:creationId xmlns:p14="http://schemas.microsoft.com/office/powerpoint/2010/main" xmlns="" val="41570049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B6DF79C-7532-4B68-9104-91DAC63A9F8F}" type="datetimeFigureOut">
              <a:rPr lang="fr-FR" smtClean="0"/>
              <a:pPr/>
              <a:t>27/04/2012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6022143-F3D2-447A-B07B-7D3C765A8B1C}" type="slidenum">
              <a:rPr lang="fr-FR" smtClean="0"/>
              <a:pPr/>
              <a:t>‹N°›</a:t>
            </a:fld>
            <a:endParaRPr lang="fr-FR"/>
          </a:p>
        </p:txBody>
      </p:sp>
    </p:spTree>
    <p:extLst>
      <p:ext uri="{BB962C8B-B14F-4D97-AF65-F5344CB8AC3E}">
        <p14:creationId xmlns:p14="http://schemas.microsoft.com/office/powerpoint/2010/main" xmlns="" val="5117980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B6DF79C-7532-4B68-9104-91DAC63A9F8F}" type="datetimeFigureOut">
              <a:rPr lang="fr-FR" smtClean="0"/>
              <a:pPr/>
              <a:t>27/04/2012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6022143-F3D2-447A-B07B-7D3C765A8B1C}" type="slidenum">
              <a:rPr lang="fr-FR" smtClean="0"/>
              <a:pPr/>
              <a:t>‹N°›</a:t>
            </a:fld>
            <a:endParaRPr lang="fr-FR"/>
          </a:p>
        </p:txBody>
      </p:sp>
    </p:spTree>
    <p:extLst>
      <p:ext uri="{BB962C8B-B14F-4D97-AF65-F5344CB8AC3E}">
        <p14:creationId xmlns:p14="http://schemas.microsoft.com/office/powerpoint/2010/main" xmlns="" val="7994467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B6DF79C-7532-4B68-9104-91DAC63A9F8F}"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6022143-F3D2-447A-B07B-7D3C765A8B1C}" type="slidenum">
              <a:rPr lang="fr-FR" smtClean="0"/>
              <a:pPr/>
              <a:t>‹N°›</a:t>
            </a:fld>
            <a:endParaRPr lang="fr-FR"/>
          </a:p>
        </p:txBody>
      </p:sp>
    </p:spTree>
    <p:extLst>
      <p:ext uri="{BB962C8B-B14F-4D97-AF65-F5344CB8AC3E}">
        <p14:creationId xmlns:p14="http://schemas.microsoft.com/office/powerpoint/2010/main" xmlns="" val="23203560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B6DF79C-7532-4B68-9104-91DAC63A9F8F}" type="datetimeFigureOut">
              <a:rPr lang="fr-FR" smtClean="0"/>
              <a:pPr/>
              <a:t>27/04/2012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6022143-F3D2-447A-B07B-7D3C765A8B1C}" type="slidenum">
              <a:rPr lang="fr-FR" smtClean="0"/>
              <a:pPr/>
              <a:t>‹N°›</a:t>
            </a:fld>
            <a:endParaRPr lang="fr-FR"/>
          </a:p>
        </p:txBody>
      </p:sp>
    </p:spTree>
    <p:extLst>
      <p:ext uri="{BB962C8B-B14F-4D97-AF65-F5344CB8AC3E}">
        <p14:creationId xmlns:p14="http://schemas.microsoft.com/office/powerpoint/2010/main" xmlns="" val="3452641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B6DF79C-7532-4B68-9104-91DAC63A9F8F}"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6022143-F3D2-447A-B07B-7D3C765A8B1C}" type="slidenum">
              <a:rPr lang="fr-FR" smtClean="0"/>
              <a:pPr/>
              <a:t>‹N°›</a:t>
            </a:fld>
            <a:endParaRPr lang="fr-FR"/>
          </a:p>
        </p:txBody>
      </p:sp>
    </p:spTree>
    <p:extLst>
      <p:ext uri="{BB962C8B-B14F-4D97-AF65-F5344CB8AC3E}">
        <p14:creationId xmlns:p14="http://schemas.microsoft.com/office/powerpoint/2010/main" xmlns="" val="38600653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B6DF79C-7532-4B68-9104-91DAC63A9F8F}"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6022143-F3D2-447A-B07B-7D3C765A8B1C}" type="slidenum">
              <a:rPr lang="fr-FR" smtClean="0"/>
              <a:pPr/>
              <a:t>‹N°›</a:t>
            </a:fld>
            <a:endParaRPr lang="fr-FR"/>
          </a:p>
        </p:txBody>
      </p:sp>
    </p:spTree>
    <p:extLst>
      <p:ext uri="{BB962C8B-B14F-4D97-AF65-F5344CB8AC3E}">
        <p14:creationId xmlns:p14="http://schemas.microsoft.com/office/powerpoint/2010/main" xmlns="" val="38352710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08C9BD6F-B4D9-401F-BC17-50B093D81749}"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9F4EFF-727C-485B-8962-ABECF9DF0043}" type="slidenum">
              <a:rPr lang="fr-FR" smtClean="0"/>
              <a:pPr/>
              <a:t>‹N°›</a:t>
            </a:fld>
            <a:endParaRPr lang="fr-FR"/>
          </a:p>
        </p:txBody>
      </p:sp>
    </p:spTree>
    <p:extLst>
      <p:ext uri="{BB962C8B-B14F-4D97-AF65-F5344CB8AC3E}">
        <p14:creationId xmlns:p14="http://schemas.microsoft.com/office/powerpoint/2010/main" xmlns="" val="16575421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8C9BD6F-B4D9-401F-BC17-50B093D81749}" type="datetimeFigureOut">
              <a:rPr lang="fr-FR" smtClean="0"/>
              <a:pPr/>
              <a:t>27/04/2012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9F4EFF-727C-485B-8962-ABECF9DF0043}" type="slidenum">
              <a:rPr lang="fr-FR" smtClean="0"/>
              <a:pPr/>
              <a:t>‹N°›</a:t>
            </a:fld>
            <a:endParaRPr lang="fr-FR"/>
          </a:p>
        </p:txBody>
      </p:sp>
    </p:spTree>
    <p:extLst>
      <p:ext uri="{BB962C8B-B14F-4D97-AF65-F5344CB8AC3E}">
        <p14:creationId xmlns:p14="http://schemas.microsoft.com/office/powerpoint/2010/main" xmlns="" val="1424100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 Target="../slides/slide11.xml"/><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22.xml"/><Relationship Id="rId7"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4" Type="http://schemas.openxmlformats.org/officeDocument/2006/relationships/slideLayout" Target="../slideLayouts/slideLayout123.xml"/><Relationship Id="rId9" Type="http://schemas.openxmlformats.org/officeDocument/2006/relationships/slide" Target="../slides/slide11.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28.xml"/><Relationship Id="rId7" Type="http://schemas.openxmlformats.org/officeDocument/2006/relationships/theme" Target="../theme/theme14.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4" Type="http://schemas.openxmlformats.org/officeDocument/2006/relationships/slideLayout" Target="../slideLayouts/slideLayout129.xml"/><Relationship Id="rId9" Type="http://schemas.openxmlformats.org/officeDocument/2006/relationships/slide" Target="../slides/slide11.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34.xml"/><Relationship Id="rId7" Type="http://schemas.openxmlformats.org/officeDocument/2006/relationships/theme" Target="../theme/theme15.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5" Type="http://schemas.openxmlformats.org/officeDocument/2006/relationships/slideLayout" Target="../slideLayouts/slideLayout136.xml"/><Relationship Id="rId4" Type="http://schemas.openxmlformats.org/officeDocument/2006/relationships/slideLayout" Target="../slideLayouts/slideLayout135.xml"/><Relationship Id="rId9" Type="http://schemas.openxmlformats.org/officeDocument/2006/relationships/slide" Target="../slides/slide7.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40.xml"/><Relationship Id="rId7" Type="http://schemas.openxmlformats.org/officeDocument/2006/relationships/theme" Target="../theme/theme16.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5" Type="http://schemas.openxmlformats.org/officeDocument/2006/relationships/slideLayout" Target="../slideLayouts/slideLayout142.xml"/><Relationship Id="rId4" Type="http://schemas.openxmlformats.org/officeDocument/2006/relationships/slideLayout" Target="../slideLayouts/slideLayout141.xml"/><Relationship Id="rId9" Type="http://schemas.openxmlformats.org/officeDocument/2006/relationships/slide" Target="../slides/slide7.xml"/></Relationships>
</file>

<file path=ppt/slideMasters/_rels/slideMaster17.xml.rels><?xml version="1.0" encoding="UTF-8" standalone="yes"?>
<Relationships xmlns="http://schemas.openxmlformats.org/package/2006/relationships"><Relationship Id="rId8" Type="http://schemas.openxmlformats.org/officeDocument/2006/relationships/slide" Target="../slides/slide11.xml"/><Relationship Id="rId3" Type="http://schemas.openxmlformats.org/officeDocument/2006/relationships/slideLayout" Target="../slideLayouts/slideLayout146.xml"/><Relationship Id="rId7" Type="http://schemas.openxmlformats.org/officeDocument/2006/relationships/image" Target="../media/image1.jpeg"/><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theme" Target="../theme/theme17.xml"/><Relationship Id="rId5" Type="http://schemas.openxmlformats.org/officeDocument/2006/relationships/slideLayout" Target="../slideLayouts/slideLayout148.xml"/><Relationship Id="rId4" Type="http://schemas.openxmlformats.org/officeDocument/2006/relationships/slideLayout" Target="../slideLayouts/slideLayout147.xml"/></Relationships>
</file>

<file path=ppt/slideMasters/_rels/slideMaster18.xml.rels><?xml version="1.0" encoding="UTF-8" standalone="yes"?>
<Relationships xmlns="http://schemas.openxmlformats.org/package/2006/relationships"><Relationship Id="rId8" Type="http://schemas.openxmlformats.org/officeDocument/2006/relationships/slide" Target="../slides/slide1.xml"/><Relationship Id="rId3" Type="http://schemas.openxmlformats.org/officeDocument/2006/relationships/slideLayout" Target="../slideLayouts/slideLayout151.xml"/><Relationship Id="rId7" Type="http://schemas.openxmlformats.org/officeDocument/2006/relationships/image" Target="../media/image1.jpeg"/><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image" Target="../media/image6.wmf"/><Relationship Id="rId5" Type="http://schemas.openxmlformats.org/officeDocument/2006/relationships/theme" Target="../theme/theme18.xml"/><Relationship Id="rId4" Type="http://schemas.openxmlformats.org/officeDocument/2006/relationships/slideLayout" Target="../slideLayouts/slideLayout15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8" Type="http://schemas.openxmlformats.org/officeDocument/2006/relationships/slide" Target="../slides/slide11.xml"/><Relationship Id="rId3" Type="http://schemas.openxmlformats.org/officeDocument/2006/relationships/slideLayout" Target="../slideLayouts/slideLayout166.xml"/><Relationship Id="rId7" Type="http://schemas.openxmlformats.org/officeDocument/2006/relationships/image" Target="../media/image1.jpeg"/><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theme" Target="../theme/theme20.xml"/><Relationship Id="rId5" Type="http://schemas.openxmlformats.org/officeDocument/2006/relationships/slideLayout" Target="../slideLayouts/slideLayout168.xml"/><Relationship Id="rId4" Type="http://schemas.openxmlformats.org/officeDocument/2006/relationships/slideLayout" Target="../slideLayouts/slideLayout167.xml"/></Relationships>
</file>

<file path=ppt/slideMasters/_rels/slideMaster21.xml.rels><?xml version="1.0" encoding="UTF-8" standalone="yes"?>
<Relationships xmlns="http://schemas.openxmlformats.org/package/2006/relationships"><Relationship Id="rId8" Type="http://schemas.openxmlformats.org/officeDocument/2006/relationships/slide" Target="../slides/slide11.xml"/><Relationship Id="rId3" Type="http://schemas.openxmlformats.org/officeDocument/2006/relationships/slideLayout" Target="../slideLayouts/slideLayout171.xml"/><Relationship Id="rId7" Type="http://schemas.openxmlformats.org/officeDocument/2006/relationships/image" Target="../media/image1.jpeg"/><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theme" Target="../theme/theme21.xml"/><Relationship Id="rId5" Type="http://schemas.openxmlformats.org/officeDocument/2006/relationships/slideLayout" Target="../slideLayouts/slideLayout173.xml"/><Relationship Id="rId4" Type="http://schemas.openxmlformats.org/officeDocument/2006/relationships/slideLayout" Target="../slideLayouts/slideLayout172.xml"/></Relationships>
</file>

<file path=ppt/slideMasters/_rels/slideMaster22.xml.rels><?xml version="1.0" encoding="UTF-8" standalone="yes"?>
<Relationships xmlns="http://schemas.openxmlformats.org/package/2006/relationships"><Relationship Id="rId8" Type="http://schemas.openxmlformats.org/officeDocument/2006/relationships/slide" Target="../slides/slide11.xml"/><Relationship Id="rId3" Type="http://schemas.openxmlformats.org/officeDocument/2006/relationships/slideLayout" Target="../slideLayouts/slideLayout176.xml"/><Relationship Id="rId7" Type="http://schemas.openxmlformats.org/officeDocument/2006/relationships/image" Target="../media/image1.jpeg"/><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theme" Target="../theme/theme22.xml"/><Relationship Id="rId5" Type="http://schemas.openxmlformats.org/officeDocument/2006/relationships/slideLayout" Target="../slideLayouts/slideLayout178.xml"/><Relationship Id="rId4" Type="http://schemas.openxmlformats.org/officeDocument/2006/relationships/slideLayout" Target="../slideLayouts/slideLayout177.xml"/></Relationships>
</file>

<file path=ppt/slideMasters/_rels/slideMaster23.xml.rels><?xml version="1.0" encoding="UTF-8" standalone="yes"?>
<Relationships xmlns="http://schemas.openxmlformats.org/package/2006/relationships"><Relationship Id="rId8" Type="http://schemas.openxmlformats.org/officeDocument/2006/relationships/slide" Target="../slides/slide11.xml"/><Relationship Id="rId3" Type="http://schemas.openxmlformats.org/officeDocument/2006/relationships/slideLayout" Target="../slideLayouts/slideLayout181.xml"/><Relationship Id="rId7" Type="http://schemas.openxmlformats.org/officeDocument/2006/relationships/image" Target="../media/image1.jpeg"/><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theme" Target="../theme/theme23.xml"/><Relationship Id="rId5" Type="http://schemas.openxmlformats.org/officeDocument/2006/relationships/slideLayout" Target="../slideLayouts/slideLayout183.xml"/><Relationship Id="rId4" Type="http://schemas.openxmlformats.org/officeDocument/2006/relationships/slideLayout" Target="../slideLayouts/slideLayout18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4.xml"/><Relationship Id="rId7" Type="http://schemas.openxmlformats.org/officeDocument/2006/relationships/slide" Target="../slides/slid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image" Target="../media/image1.jpeg"/><Relationship Id="rId5" Type="http://schemas.openxmlformats.org/officeDocument/2006/relationships/theme" Target="../theme/theme8.xml"/><Relationship Id="rId4"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9.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1520" y="44624"/>
            <a:ext cx="7488832" cy="576064"/>
          </a:xfrm>
          <a:prstGeom prst="rect">
            <a:avLst/>
          </a:prstGeom>
        </p:spPr>
        <p:txBody>
          <a:bodyPr vert="horz" lIns="91440" tIns="45720" rIns="91440" bIns="45720" rtlCol="0" anchor="ctr">
            <a:normAutofit/>
          </a:bodyPr>
          <a:lstStyle/>
          <a:p>
            <a:r>
              <a:rPr lang="fr-FR" dirty="0" smtClean="0"/>
              <a:t>Cliquez pour modifier le style du titre</a:t>
            </a:r>
            <a:endParaRPr lang="pl-PL" dirty="0"/>
          </a:p>
        </p:txBody>
      </p:sp>
      <p:pic>
        <p:nvPicPr>
          <p:cNvPr id="9" name="Image 8" descr="LOGO ELVIA HD.jpg"/>
          <p:cNvPicPr>
            <a:picLocks noChangeAspect="1"/>
          </p:cNvPicPr>
          <p:nvPr userDrawn="1"/>
        </p:nvPicPr>
        <p:blipFill>
          <a:blip r:embed="rId7" cstate="email">
            <a:extLst>
              <a:ext uri="{28A0092B-C50C-407E-A947-70E740481C1C}">
                <a14:useLocalDpi xmlns:a14="http://schemas.microsoft.com/office/drawing/2010/main" xmlns=""/>
              </a:ext>
            </a:extLst>
          </a:blip>
          <a:stretch>
            <a:fillRect/>
          </a:stretch>
        </p:blipFill>
        <p:spPr>
          <a:xfrm>
            <a:off x="8002136" y="0"/>
            <a:ext cx="1141864" cy="908720"/>
          </a:xfrm>
          <a:prstGeom prst="rect">
            <a:avLst/>
          </a:prstGeom>
        </p:spPr>
      </p:pic>
      <p:cxnSp>
        <p:nvCxnSpPr>
          <p:cNvPr id="11" name="Connecteur droit 10"/>
          <p:cNvCxnSpPr/>
          <p:nvPr userDrawn="1"/>
        </p:nvCxnSpPr>
        <p:spPr>
          <a:xfrm>
            <a:off x="251520" y="692696"/>
            <a:ext cx="7488832" cy="0"/>
          </a:xfrm>
          <a:prstGeom prst="line">
            <a:avLst/>
          </a:prstGeom>
          <a:ln w="12700">
            <a:solidFill>
              <a:srgbClr val="E6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userDrawn="1"/>
        </p:nvSpPr>
        <p:spPr>
          <a:xfrm>
            <a:off x="0" y="6488668"/>
            <a:ext cx="1837362" cy="276999"/>
          </a:xfrm>
          <a:prstGeom prst="rect">
            <a:avLst/>
          </a:prstGeom>
          <a:noFill/>
        </p:spPr>
        <p:txBody>
          <a:bodyPr wrap="none" rtlCol="0">
            <a:spAutoFit/>
          </a:bodyPr>
          <a:lstStyle/>
          <a:p>
            <a:r>
              <a:rPr lang="fr-FR" sz="1200" dirty="0" err="1" smtClean="0">
                <a:solidFill>
                  <a:schemeClr val="bg1">
                    <a:lumMod val="50000"/>
                  </a:schemeClr>
                </a:solidFill>
                <a:latin typeface="Arial Narrow" pitchFamily="34" charset="0"/>
              </a:rPr>
              <a:t>Presentation</a:t>
            </a:r>
            <a:r>
              <a:rPr lang="fr-FR" sz="1200" dirty="0" smtClean="0">
                <a:solidFill>
                  <a:schemeClr val="bg1">
                    <a:lumMod val="50000"/>
                  </a:schemeClr>
                </a:solidFill>
                <a:latin typeface="Arial Narrow" pitchFamily="34" charset="0"/>
              </a:rPr>
              <a:t> Group</a:t>
            </a:r>
            <a:r>
              <a:rPr lang="fr-FR" sz="1200" baseline="0" dirty="0" smtClean="0">
                <a:solidFill>
                  <a:schemeClr val="bg1">
                    <a:lumMod val="50000"/>
                  </a:schemeClr>
                </a:solidFill>
                <a:latin typeface="Arial Narrow" pitchFamily="34" charset="0"/>
              </a:rPr>
              <a:t> : 2012 v1</a:t>
            </a:r>
            <a:endParaRPr lang="pl-PL" sz="1200" dirty="0">
              <a:solidFill>
                <a:schemeClr val="bg1">
                  <a:lumMod val="50000"/>
                </a:schemeClr>
              </a:solidFill>
              <a:latin typeface="Arial Narrow" pitchFamily="34" charset="0"/>
            </a:endParaRPr>
          </a:p>
        </p:txBody>
      </p:sp>
      <p:sp>
        <p:nvSpPr>
          <p:cNvPr id="13" name="Rectangle à coins arrondis 12">
            <a:hlinkClick r:id="rId8" action="ppaction://hlinksldjump"/>
          </p:cNvPr>
          <p:cNvSpPr/>
          <p:nvPr userDrawn="1"/>
        </p:nvSpPr>
        <p:spPr>
          <a:xfrm>
            <a:off x="8460432" y="6525344"/>
            <a:ext cx="504056" cy="260648"/>
          </a:xfrm>
          <a:prstGeom prst="round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accent6">
                <a:lumMod val="75000"/>
              </a:schemeClr>
            </a:solidFill>
          </a:ln>
          <a:effectLst>
            <a:outerShdw blurRad="50800" dist="38100" dir="5400000" algn="t" rotWithShape="0">
              <a:prstClr val="black">
                <a:alpha val="40000"/>
              </a:prstClr>
            </a:outerShdw>
          </a:effectLst>
          <a:scene3d>
            <a:camera prst="orthographicFront">
              <a:rot lat="19874859" lon="1928052" rev="20313490"/>
            </a:camera>
            <a:lightRig rig="threePt" dir="t">
              <a:rot lat="0" lon="0" rev="12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1000" b="1" dirty="0" err="1" smtClean="0">
                <a:solidFill>
                  <a:srgbClr val="E60000"/>
                </a:solidFill>
                <a:latin typeface="Kandide" pitchFamily="2" charset="0"/>
              </a:rPr>
              <a:t>Summary</a:t>
            </a:r>
            <a:endParaRPr lang="pl-PL" sz="1000" b="1" dirty="0">
              <a:solidFill>
                <a:srgbClr val="E60000"/>
              </a:solidFill>
              <a:latin typeface="Kandide" pitchFamily="2" charset="0"/>
            </a:endParaRPr>
          </a:p>
        </p:txBody>
      </p:sp>
    </p:spTree>
    <p:extLst>
      <p:ext uri="{BB962C8B-B14F-4D97-AF65-F5344CB8AC3E}">
        <p14:creationId xmlns:p14="http://schemas.microsoft.com/office/powerpoint/2010/main" xmlns="" val="1202576251"/>
      </p:ext>
    </p:extLst>
  </p:cSld>
  <p:clrMap bg1="lt1" tx1="dk1" bg2="lt2" tx2="dk2" accent1="accent1" accent2="accent2" accent3="accent3" accent4="accent4" accent5="accent5" accent6="accent6" hlink="hlink" folHlink="folHlink"/>
  <p:sldLayoutIdLst>
    <p:sldLayoutId id="2147486654" r:id="rId1"/>
    <p:sldLayoutId id="2147486655" r:id="rId2"/>
    <p:sldLayoutId id="2147486656" r:id="rId3"/>
    <p:sldLayoutId id="2147486671" r:id="rId4"/>
    <p:sldLayoutId id="2147486672" r:id="rId5"/>
  </p:sldLayoutIdLst>
  <p:txStyles>
    <p:titleStyle>
      <a:lvl1pPr algn="ctr" defTabSz="914400" rtl="0" eaLnBrk="1" latinLnBrk="0" hangingPunct="1">
        <a:spcBef>
          <a:spcPct val="0"/>
        </a:spcBef>
        <a:buNone/>
        <a:defRPr sz="4400" kern="1200">
          <a:solidFill>
            <a:srgbClr val="E6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6DF79C-7532-4B68-9104-91DAC63A9F8F}" type="datetimeFigureOut">
              <a:rPr lang="fr-FR" smtClean="0"/>
              <a:pPr/>
              <a:t>27/04/2012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22143-F3D2-447A-B07B-7D3C765A8B1C}" type="slidenum">
              <a:rPr lang="fr-FR" smtClean="0"/>
              <a:pPr/>
              <a:t>‹N°›</a:t>
            </a:fld>
            <a:endParaRPr lang="fr-FR"/>
          </a:p>
        </p:txBody>
      </p:sp>
    </p:spTree>
    <p:extLst>
      <p:ext uri="{BB962C8B-B14F-4D97-AF65-F5344CB8AC3E}">
        <p14:creationId xmlns:p14="http://schemas.microsoft.com/office/powerpoint/2010/main" xmlns="" val="3475796534"/>
      </p:ext>
    </p:extLst>
  </p:cSld>
  <p:clrMap bg1="lt1" tx1="dk1" bg2="lt2" tx2="dk2" accent1="accent1" accent2="accent2" accent3="accent3" accent4="accent4" accent5="accent5" accent6="accent6" hlink="hlink" folHlink="folHlink"/>
  <p:sldLayoutIdLst>
    <p:sldLayoutId id="2147486853" r:id="rId1"/>
    <p:sldLayoutId id="2147486854" r:id="rId2"/>
    <p:sldLayoutId id="2147486855" r:id="rId3"/>
    <p:sldLayoutId id="2147486856" r:id="rId4"/>
    <p:sldLayoutId id="2147486857" r:id="rId5"/>
    <p:sldLayoutId id="2147486858" r:id="rId6"/>
    <p:sldLayoutId id="2147486859" r:id="rId7"/>
    <p:sldLayoutId id="2147486860" r:id="rId8"/>
    <p:sldLayoutId id="2147486861" r:id="rId9"/>
    <p:sldLayoutId id="2147486862" r:id="rId10"/>
    <p:sldLayoutId id="2147486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9BD6F-B4D9-401F-BC17-50B093D81749}" type="datetimeFigureOut">
              <a:rPr lang="fr-FR" smtClean="0"/>
              <a:pPr/>
              <a:t>27/04/2012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F4EFF-727C-485B-8962-ABECF9DF0043}" type="slidenum">
              <a:rPr lang="fr-FR" smtClean="0"/>
              <a:pPr/>
              <a:t>‹N°›</a:t>
            </a:fld>
            <a:endParaRPr lang="fr-FR"/>
          </a:p>
        </p:txBody>
      </p:sp>
    </p:spTree>
    <p:extLst>
      <p:ext uri="{BB962C8B-B14F-4D97-AF65-F5344CB8AC3E}">
        <p14:creationId xmlns:p14="http://schemas.microsoft.com/office/powerpoint/2010/main" xmlns="" val="3942402630"/>
      </p:ext>
    </p:extLst>
  </p:cSld>
  <p:clrMap bg1="lt1" tx1="dk1" bg2="lt2" tx2="dk2" accent1="accent1" accent2="accent2" accent3="accent3" accent4="accent4" accent5="accent5" accent6="accent6" hlink="hlink" folHlink="folHlink"/>
  <p:sldLayoutIdLst>
    <p:sldLayoutId id="2147486841" r:id="rId1"/>
    <p:sldLayoutId id="2147486842" r:id="rId2"/>
    <p:sldLayoutId id="2147486843" r:id="rId3"/>
    <p:sldLayoutId id="2147486844" r:id="rId4"/>
    <p:sldLayoutId id="2147486845" r:id="rId5"/>
    <p:sldLayoutId id="2147486846" r:id="rId6"/>
    <p:sldLayoutId id="2147486847" r:id="rId7"/>
    <p:sldLayoutId id="2147486848" r:id="rId8"/>
    <p:sldLayoutId id="2147486849" r:id="rId9"/>
    <p:sldLayoutId id="2147486850" r:id="rId10"/>
    <p:sldLayoutId id="2147486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8C4FAE-C7AA-4C36-B466-84EB6A08FC8D}" type="datetimeFigureOut">
              <a:rPr lang="fr-FR" smtClean="0"/>
              <a:pPr/>
              <a:t>27/04/2012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64E07-FB24-4151-AB05-5BFC2C14724A}" type="slidenum">
              <a:rPr lang="fr-FR" smtClean="0"/>
              <a:pPr/>
              <a:t>‹N°›</a:t>
            </a:fld>
            <a:endParaRPr lang="fr-FR"/>
          </a:p>
        </p:txBody>
      </p:sp>
    </p:spTree>
    <p:extLst>
      <p:ext uri="{BB962C8B-B14F-4D97-AF65-F5344CB8AC3E}">
        <p14:creationId xmlns:p14="http://schemas.microsoft.com/office/powerpoint/2010/main" xmlns="" val="1461565188"/>
      </p:ext>
    </p:extLst>
  </p:cSld>
  <p:clrMap bg1="lt1" tx1="dk1" bg2="lt2" tx2="dk2" accent1="accent1" accent2="accent2" accent3="accent3" accent4="accent4" accent5="accent5" accent6="accent6" hlink="hlink" folHlink="folHlink"/>
  <p:sldLayoutIdLst>
    <p:sldLayoutId id="2147486757" r:id="rId1"/>
    <p:sldLayoutId id="2147486758" r:id="rId2"/>
    <p:sldLayoutId id="2147486759" r:id="rId3"/>
    <p:sldLayoutId id="2147486760" r:id="rId4"/>
    <p:sldLayoutId id="2147486761" r:id="rId5"/>
    <p:sldLayoutId id="2147486762" r:id="rId6"/>
    <p:sldLayoutId id="2147486763" r:id="rId7"/>
    <p:sldLayoutId id="2147486764" r:id="rId8"/>
    <p:sldLayoutId id="2147486765" r:id="rId9"/>
    <p:sldLayoutId id="2147486766" r:id="rId10"/>
    <p:sldLayoutId id="2147486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1520" y="44624"/>
            <a:ext cx="7488832" cy="576064"/>
          </a:xfrm>
          <a:prstGeom prst="rect">
            <a:avLst/>
          </a:prstGeom>
        </p:spPr>
        <p:txBody>
          <a:bodyPr vert="horz" lIns="91440" tIns="45720" rIns="91440" bIns="45720" rtlCol="0" anchor="ctr">
            <a:normAutofit/>
          </a:bodyPr>
          <a:lstStyle/>
          <a:p>
            <a:r>
              <a:rPr lang="fr-FR" dirty="0" smtClean="0"/>
              <a:t>Cliquez pour modifier le style du titre</a:t>
            </a:r>
            <a:endParaRPr lang="pl-PL" dirty="0"/>
          </a:p>
        </p:txBody>
      </p:sp>
      <p:pic>
        <p:nvPicPr>
          <p:cNvPr id="9" name="Image 8" descr="LOGO ELVIA HD.jpg"/>
          <p:cNvPicPr>
            <a:picLocks noChangeAspect="1"/>
          </p:cNvPicPr>
          <p:nvPr userDrawn="1"/>
        </p:nvPicPr>
        <p:blipFill>
          <a:blip r:embed="rId8" cstate="email">
            <a:extLst>
              <a:ext uri="{28A0092B-C50C-407E-A947-70E740481C1C}">
                <a14:useLocalDpi xmlns:a14="http://schemas.microsoft.com/office/drawing/2010/main" xmlns=""/>
              </a:ext>
            </a:extLst>
          </a:blip>
          <a:stretch>
            <a:fillRect/>
          </a:stretch>
        </p:blipFill>
        <p:spPr>
          <a:xfrm>
            <a:off x="8002136" y="0"/>
            <a:ext cx="1141864" cy="908720"/>
          </a:xfrm>
          <a:prstGeom prst="rect">
            <a:avLst/>
          </a:prstGeom>
        </p:spPr>
      </p:pic>
      <p:cxnSp>
        <p:nvCxnSpPr>
          <p:cNvPr id="11" name="Connecteur droit 10"/>
          <p:cNvCxnSpPr/>
          <p:nvPr userDrawn="1"/>
        </p:nvCxnSpPr>
        <p:spPr>
          <a:xfrm>
            <a:off x="251520" y="692696"/>
            <a:ext cx="7488832" cy="0"/>
          </a:xfrm>
          <a:prstGeom prst="line">
            <a:avLst/>
          </a:prstGeom>
          <a:ln w="12700">
            <a:solidFill>
              <a:srgbClr val="E6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
        <p:nvSpPr>
          <p:cNvPr id="13" name="Rectangle à coins arrondis 12">
            <a:hlinkClick r:id="rId9" action="ppaction://hlinksldjump"/>
          </p:cNvPr>
          <p:cNvSpPr/>
          <p:nvPr userDrawn="1"/>
        </p:nvSpPr>
        <p:spPr>
          <a:xfrm>
            <a:off x="8460432" y="6525344"/>
            <a:ext cx="504056" cy="260648"/>
          </a:xfrm>
          <a:prstGeom prst="round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accent6">
                <a:lumMod val="75000"/>
              </a:schemeClr>
            </a:solidFill>
          </a:ln>
          <a:effectLst>
            <a:outerShdw blurRad="50800" dist="38100" dir="5400000" algn="t" rotWithShape="0">
              <a:prstClr val="black">
                <a:alpha val="40000"/>
              </a:prstClr>
            </a:outerShdw>
          </a:effectLst>
          <a:scene3d>
            <a:camera prst="orthographicFront">
              <a:rot lat="19874859" lon="1928052" rev="20313490"/>
            </a:camera>
            <a:lightRig rig="threePt" dir="t">
              <a:rot lat="0" lon="0" rev="12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1000" b="1" dirty="0" err="1" smtClean="0">
                <a:solidFill>
                  <a:srgbClr val="E60000"/>
                </a:solidFill>
                <a:latin typeface="Kandide" pitchFamily="2" charset="0"/>
              </a:rPr>
              <a:t>Summary</a:t>
            </a:r>
            <a:endParaRPr lang="pl-PL" sz="1000" b="1" dirty="0">
              <a:solidFill>
                <a:srgbClr val="E60000"/>
              </a:solidFill>
              <a:latin typeface="Kandide" pitchFamily="2" charset="0"/>
            </a:endParaRPr>
          </a:p>
        </p:txBody>
      </p:sp>
    </p:spTree>
    <p:extLst>
      <p:ext uri="{BB962C8B-B14F-4D97-AF65-F5344CB8AC3E}">
        <p14:creationId xmlns:p14="http://schemas.microsoft.com/office/powerpoint/2010/main" xmlns="" val="837838588"/>
      </p:ext>
    </p:extLst>
  </p:cSld>
  <p:clrMap bg1="lt1" tx1="dk1" bg2="lt2" tx2="dk2" accent1="accent1" accent2="accent2" accent3="accent3" accent4="accent4" accent5="accent5" accent6="accent6" hlink="hlink" folHlink="folHlink"/>
  <p:sldLayoutIdLst>
    <p:sldLayoutId id="2147486692" r:id="rId1"/>
    <p:sldLayoutId id="2147486693" r:id="rId2"/>
    <p:sldLayoutId id="2147486694" r:id="rId3"/>
    <p:sldLayoutId id="2147486695" r:id="rId4"/>
    <p:sldLayoutId id="2147486696" r:id="rId5"/>
    <p:sldLayoutId id="2147486697" r:id="rId6"/>
  </p:sldLayoutIdLst>
  <p:txStyles>
    <p:titleStyle>
      <a:lvl1pPr algn="ctr" defTabSz="914400" rtl="0" eaLnBrk="1" latinLnBrk="0" hangingPunct="1">
        <a:spcBef>
          <a:spcPct val="0"/>
        </a:spcBef>
        <a:buNone/>
        <a:defRPr sz="4400" kern="1200">
          <a:solidFill>
            <a:srgbClr val="E6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1520" y="44624"/>
            <a:ext cx="7488832" cy="576064"/>
          </a:xfrm>
          <a:prstGeom prst="rect">
            <a:avLst/>
          </a:prstGeom>
        </p:spPr>
        <p:txBody>
          <a:bodyPr vert="horz" lIns="91440" tIns="45720" rIns="91440" bIns="45720" rtlCol="0" anchor="ctr">
            <a:normAutofit/>
          </a:bodyPr>
          <a:lstStyle/>
          <a:p>
            <a:r>
              <a:rPr lang="fr-FR" dirty="0" smtClean="0"/>
              <a:t>Cliquez pour modifier le style du titre</a:t>
            </a:r>
            <a:endParaRPr lang="pl-PL" dirty="0"/>
          </a:p>
        </p:txBody>
      </p:sp>
      <p:pic>
        <p:nvPicPr>
          <p:cNvPr id="9" name="Image 8" descr="LOGO ELVIA HD.jpg"/>
          <p:cNvPicPr>
            <a:picLocks noChangeAspect="1"/>
          </p:cNvPicPr>
          <p:nvPr userDrawn="1"/>
        </p:nvPicPr>
        <p:blipFill>
          <a:blip r:embed="rId8" cstate="email">
            <a:extLst>
              <a:ext uri="{28A0092B-C50C-407E-A947-70E740481C1C}">
                <a14:useLocalDpi xmlns:a14="http://schemas.microsoft.com/office/drawing/2010/main" xmlns=""/>
              </a:ext>
            </a:extLst>
          </a:blip>
          <a:stretch>
            <a:fillRect/>
          </a:stretch>
        </p:blipFill>
        <p:spPr>
          <a:xfrm>
            <a:off x="8002136" y="0"/>
            <a:ext cx="1141864" cy="908720"/>
          </a:xfrm>
          <a:prstGeom prst="rect">
            <a:avLst/>
          </a:prstGeom>
        </p:spPr>
      </p:pic>
      <p:cxnSp>
        <p:nvCxnSpPr>
          <p:cNvPr id="11" name="Connecteur droit 10"/>
          <p:cNvCxnSpPr/>
          <p:nvPr userDrawn="1"/>
        </p:nvCxnSpPr>
        <p:spPr>
          <a:xfrm>
            <a:off x="251520" y="692696"/>
            <a:ext cx="7488832" cy="0"/>
          </a:xfrm>
          <a:prstGeom prst="line">
            <a:avLst/>
          </a:prstGeom>
          <a:ln w="12700">
            <a:solidFill>
              <a:srgbClr val="E6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
        <p:nvSpPr>
          <p:cNvPr id="13" name="Rectangle à coins arrondis 12">
            <a:hlinkClick r:id="rId9" action="ppaction://hlinksldjump"/>
          </p:cNvPr>
          <p:cNvSpPr/>
          <p:nvPr userDrawn="1"/>
        </p:nvSpPr>
        <p:spPr>
          <a:xfrm>
            <a:off x="8460432" y="6525344"/>
            <a:ext cx="504056" cy="260648"/>
          </a:xfrm>
          <a:prstGeom prst="round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accent6">
                <a:lumMod val="75000"/>
              </a:schemeClr>
            </a:solidFill>
          </a:ln>
          <a:effectLst>
            <a:outerShdw blurRad="50800" dist="38100" dir="5400000" algn="t" rotWithShape="0">
              <a:prstClr val="black">
                <a:alpha val="40000"/>
              </a:prstClr>
            </a:outerShdw>
          </a:effectLst>
          <a:scene3d>
            <a:camera prst="orthographicFront">
              <a:rot lat="19874859" lon="1928052" rev="20313490"/>
            </a:camera>
            <a:lightRig rig="threePt" dir="t">
              <a:rot lat="0" lon="0" rev="12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1000" b="1" dirty="0" err="1" smtClean="0">
                <a:solidFill>
                  <a:srgbClr val="E60000"/>
                </a:solidFill>
                <a:latin typeface="Kandide" pitchFamily="2" charset="0"/>
              </a:rPr>
              <a:t>Summary</a:t>
            </a:r>
            <a:endParaRPr lang="pl-PL" sz="1000" b="1" dirty="0">
              <a:solidFill>
                <a:srgbClr val="E60000"/>
              </a:solidFill>
              <a:latin typeface="Kandide" pitchFamily="2" charset="0"/>
            </a:endParaRPr>
          </a:p>
        </p:txBody>
      </p:sp>
    </p:spTree>
    <p:extLst>
      <p:ext uri="{BB962C8B-B14F-4D97-AF65-F5344CB8AC3E}">
        <p14:creationId xmlns:p14="http://schemas.microsoft.com/office/powerpoint/2010/main" xmlns="" val="1773914362"/>
      </p:ext>
    </p:extLst>
  </p:cSld>
  <p:clrMap bg1="lt1" tx1="dk1" bg2="lt2" tx2="dk2" accent1="accent1" accent2="accent2" accent3="accent3" accent4="accent4" accent5="accent5" accent6="accent6" hlink="hlink" folHlink="folHlink"/>
  <p:sldLayoutIdLst>
    <p:sldLayoutId id="2147486700" r:id="rId1"/>
    <p:sldLayoutId id="2147486701" r:id="rId2"/>
    <p:sldLayoutId id="2147486702" r:id="rId3"/>
    <p:sldLayoutId id="2147486703" r:id="rId4"/>
    <p:sldLayoutId id="2147486704" r:id="rId5"/>
    <p:sldLayoutId id="2147486705" r:id="rId6"/>
  </p:sldLayoutIdLst>
  <p:txStyles>
    <p:titleStyle>
      <a:lvl1pPr algn="ctr" defTabSz="914400" rtl="0" eaLnBrk="1" latinLnBrk="0" hangingPunct="1">
        <a:spcBef>
          <a:spcPct val="0"/>
        </a:spcBef>
        <a:buNone/>
        <a:defRPr sz="4400" kern="1200">
          <a:solidFill>
            <a:srgbClr val="E6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1520" y="44624"/>
            <a:ext cx="7488832" cy="576064"/>
          </a:xfrm>
          <a:prstGeom prst="rect">
            <a:avLst/>
          </a:prstGeom>
        </p:spPr>
        <p:txBody>
          <a:bodyPr vert="horz" lIns="91440" tIns="45720" rIns="91440" bIns="45720" rtlCol="0" anchor="ctr">
            <a:normAutofit/>
          </a:bodyPr>
          <a:lstStyle/>
          <a:p>
            <a:r>
              <a:rPr lang="fr-FR" dirty="0" smtClean="0"/>
              <a:t>Cliquez pour modifier le style du titre</a:t>
            </a:r>
            <a:endParaRPr lang="pl-PL" dirty="0"/>
          </a:p>
        </p:txBody>
      </p:sp>
      <p:pic>
        <p:nvPicPr>
          <p:cNvPr id="9" name="Image 8" descr="LOGO ELVIA HD.jpg"/>
          <p:cNvPicPr>
            <a:picLocks noChangeAspect="1"/>
          </p:cNvPicPr>
          <p:nvPr userDrawn="1"/>
        </p:nvPicPr>
        <p:blipFill>
          <a:blip r:embed="rId8" cstate="email">
            <a:extLst>
              <a:ext uri="{28A0092B-C50C-407E-A947-70E740481C1C}">
                <a14:useLocalDpi xmlns:a14="http://schemas.microsoft.com/office/drawing/2010/main" xmlns=""/>
              </a:ext>
            </a:extLst>
          </a:blip>
          <a:stretch>
            <a:fillRect/>
          </a:stretch>
        </p:blipFill>
        <p:spPr>
          <a:xfrm>
            <a:off x="8002136" y="0"/>
            <a:ext cx="1141864" cy="908720"/>
          </a:xfrm>
          <a:prstGeom prst="rect">
            <a:avLst/>
          </a:prstGeom>
        </p:spPr>
      </p:pic>
      <p:cxnSp>
        <p:nvCxnSpPr>
          <p:cNvPr id="11" name="Connecteur droit 10"/>
          <p:cNvCxnSpPr/>
          <p:nvPr userDrawn="1"/>
        </p:nvCxnSpPr>
        <p:spPr>
          <a:xfrm>
            <a:off x="251520" y="692696"/>
            <a:ext cx="7488832" cy="0"/>
          </a:xfrm>
          <a:prstGeom prst="line">
            <a:avLst/>
          </a:prstGeom>
          <a:ln w="12700">
            <a:solidFill>
              <a:srgbClr val="E6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
        <p:nvSpPr>
          <p:cNvPr id="13" name="Rectangle à coins arrondis 12">
            <a:hlinkClick r:id="rId9" action="ppaction://hlinksldjump"/>
          </p:cNvPr>
          <p:cNvSpPr/>
          <p:nvPr userDrawn="1"/>
        </p:nvSpPr>
        <p:spPr>
          <a:xfrm>
            <a:off x="8460432" y="6525344"/>
            <a:ext cx="504056" cy="260648"/>
          </a:xfrm>
          <a:prstGeom prst="round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accent6">
                <a:lumMod val="75000"/>
              </a:schemeClr>
            </a:solidFill>
          </a:ln>
          <a:effectLst>
            <a:outerShdw blurRad="50800" dist="38100" dir="5400000" algn="t" rotWithShape="0">
              <a:prstClr val="black">
                <a:alpha val="40000"/>
              </a:prstClr>
            </a:outerShdw>
          </a:effectLst>
          <a:scene3d>
            <a:camera prst="orthographicFront">
              <a:rot lat="19874859" lon="1928052" rev="20313490"/>
            </a:camera>
            <a:lightRig rig="threePt" dir="t">
              <a:rot lat="0" lon="0" rev="12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1000" b="1" dirty="0" err="1" smtClean="0">
                <a:solidFill>
                  <a:srgbClr val="E60000"/>
                </a:solidFill>
                <a:latin typeface="Kandide" pitchFamily="2" charset="0"/>
              </a:rPr>
              <a:t>Summary</a:t>
            </a:r>
            <a:endParaRPr lang="pl-PL" sz="1000" b="1" dirty="0">
              <a:solidFill>
                <a:srgbClr val="E60000"/>
              </a:solidFill>
              <a:latin typeface="Kandide" pitchFamily="2" charset="0"/>
            </a:endParaRPr>
          </a:p>
        </p:txBody>
      </p:sp>
    </p:spTree>
    <p:extLst>
      <p:ext uri="{BB962C8B-B14F-4D97-AF65-F5344CB8AC3E}">
        <p14:creationId xmlns:p14="http://schemas.microsoft.com/office/powerpoint/2010/main" xmlns="" val="2525508198"/>
      </p:ext>
    </p:extLst>
  </p:cSld>
  <p:clrMap bg1="lt1" tx1="dk1" bg2="lt2" tx2="dk2" accent1="accent1" accent2="accent2" accent3="accent3" accent4="accent4" accent5="accent5" accent6="accent6" hlink="hlink" folHlink="folHlink"/>
  <p:sldLayoutIdLst>
    <p:sldLayoutId id="2147486707" r:id="rId1"/>
    <p:sldLayoutId id="2147486708" r:id="rId2"/>
    <p:sldLayoutId id="2147486709" r:id="rId3"/>
    <p:sldLayoutId id="2147486710" r:id="rId4"/>
    <p:sldLayoutId id="2147486711" r:id="rId5"/>
    <p:sldLayoutId id="2147486712" r:id="rId6"/>
  </p:sldLayoutIdLst>
  <p:txStyles>
    <p:titleStyle>
      <a:lvl1pPr algn="ctr" defTabSz="914400" rtl="0" eaLnBrk="1" latinLnBrk="0" hangingPunct="1">
        <a:spcBef>
          <a:spcPct val="0"/>
        </a:spcBef>
        <a:buNone/>
        <a:defRPr sz="4400" kern="1200">
          <a:solidFill>
            <a:srgbClr val="E6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1520" y="44624"/>
            <a:ext cx="7488832" cy="576064"/>
          </a:xfrm>
          <a:prstGeom prst="rect">
            <a:avLst/>
          </a:prstGeom>
        </p:spPr>
        <p:txBody>
          <a:bodyPr vert="horz" lIns="91440" tIns="45720" rIns="91440" bIns="45720" rtlCol="0" anchor="ctr">
            <a:normAutofit/>
          </a:bodyPr>
          <a:lstStyle/>
          <a:p>
            <a:r>
              <a:rPr lang="fr-FR" dirty="0" smtClean="0"/>
              <a:t>Cliquez pour modifier le style du titre</a:t>
            </a:r>
            <a:endParaRPr lang="pl-PL" dirty="0"/>
          </a:p>
        </p:txBody>
      </p:sp>
      <p:pic>
        <p:nvPicPr>
          <p:cNvPr id="9" name="Image 8" descr="LOGO ELVIA HD.jpg"/>
          <p:cNvPicPr>
            <a:picLocks noChangeAspect="1"/>
          </p:cNvPicPr>
          <p:nvPr userDrawn="1"/>
        </p:nvPicPr>
        <p:blipFill>
          <a:blip r:embed="rId8" cstate="email">
            <a:extLst>
              <a:ext uri="{28A0092B-C50C-407E-A947-70E740481C1C}">
                <a14:useLocalDpi xmlns:a14="http://schemas.microsoft.com/office/drawing/2010/main" xmlns=""/>
              </a:ext>
            </a:extLst>
          </a:blip>
          <a:stretch>
            <a:fillRect/>
          </a:stretch>
        </p:blipFill>
        <p:spPr>
          <a:xfrm>
            <a:off x="8002136" y="0"/>
            <a:ext cx="1141864" cy="908720"/>
          </a:xfrm>
          <a:prstGeom prst="rect">
            <a:avLst/>
          </a:prstGeom>
        </p:spPr>
      </p:pic>
      <p:cxnSp>
        <p:nvCxnSpPr>
          <p:cNvPr id="11" name="Connecteur droit 10"/>
          <p:cNvCxnSpPr/>
          <p:nvPr userDrawn="1"/>
        </p:nvCxnSpPr>
        <p:spPr>
          <a:xfrm>
            <a:off x="251520" y="692696"/>
            <a:ext cx="7488832" cy="0"/>
          </a:xfrm>
          <a:prstGeom prst="line">
            <a:avLst/>
          </a:prstGeom>
          <a:ln w="12700">
            <a:solidFill>
              <a:srgbClr val="E6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
        <p:nvSpPr>
          <p:cNvPr id="13" name="Rectangle à coins arrondis 12">
            <a:hlinkClick r:id="rId9" action="ppaction://hlinksldjump"/>
          </p:cNvPr>
          <p:cNvSpPr/>
          <p:nvPr userDrawn="1"/>
        </p:nvSpPr>
        <p:spPr>
          <a:xfrm>
            <a:off x="8460432" y="6525344"/>
            <a:ext cx="504056" cy="260648"/>
          </a:xfrm>
          <a:prstGeom prst="round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accent6">
                <a:lumMod val="75000"/>
              </a:schemeClr>
            </a:solidFill>
          </a:ln>
          <a:effectLst>
            <a:outerShdw blurRad="50800" dist="38100" dir="5400000" algn="t" rotWithShape="0">
              <a:prstClr val="black">
                <a:alpha val="40000"/>
              </a:prstClr>
            </a:outerShdw>
          </a:effectLst>
          <a:scene3d>
            <a:camera prst="orthographicFront">
              <a:rot lat="19874859" lon="1928052" rev="20313490"/>
            </a:camera>
            <a:lightRig rig="threePt" dir="t">
              <a:rot lat="0" lon="0" rev="12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1000" b="1" dirty="0" err="1" smtClean="0">
                <a:solidFill>
                  <a:srgbClr val="E60000"/>
                </a:solidFill>
                <a:latin typeface="Kandide" pitchFamily="2" charset="0"/>
              </a:rPr>
              <a:t>Summary</a:t>
            </a:r>
            <a:endParaRPr lang="pl-PL" sz="1000" b="1" dirty="0">
              <a:solidFill>
                <a:srgbClr val="E60000"/>
              </a:solidFill>
              <a:latin typeface="Kandide" pitchFamily="2" charset="0"/>
            </a:endParaRPr>
          </a:p>
        </p:txBody>
      </p:sp>
    </p:spTree>
    <p:extLst>
      <p:ext uri="{BB962C8B-B14F-4D97-AF65-F5344CB8AC3E}">
        <p14:creationId xmlns:p14="http://schemas.microsoft.com/office/powerpoint/2010/main" xmlns="" val="4196536233"/>
      </p:ext>
    </p:extLst>
  </p:cSld>
  <p:clrMap bg1="lt1" tx1="dk1" bg2="lt2" tx2="dk2" accent1="accent1" accent2="accent2" accent3="accent3" accent4="accent4" accent5="accent5" accent6="accent6" hlink="hlink" folHlink="folHlink"/>
  <p:sldLayoutIdLst>
    <p:sldLayoutId id="2147486714" r:id="rId1"/>
    <p:sldLayoutId id="2147486715" r:id="rId2"/>
    <p:sldLayoutId id="2147486716" r:id="rId3"/>
    <p:sldLayoutId id="2147486717" r:id="rId4"/>
    <p:sldLayoutId id="2147486718" r:id="rId5"/>
    <p:sldLayoutId id="2147486719" r:id="rId6"/>
  </p:sldLayoutIdLst>
  <p:txStyles>
    <p:titleStyle>
      <a:lvl1pPr algn="ctr" defTabSz="914400" rtl="0" eaLnBrk="1" latinLnBrk="0" hangingPunct="1">
        <a:spcBef>
          <a:spcPct val="0"/>
        </a:spcBef>
        <a:buNone/>
        <a:defRPr sz="4400" kern="1200">
          <a:solidFill>
            <a:srgbClr val="E6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1520" y="44624"/>
            <a:ext cx="7488832" cy="576064"/>
          </a:xfrm>
          <a:prstGeom prst="rect">
            <a:avLst/>
          </a:prstGeom>
        </p:spPr>
        <p:txBody>
          <a:bodyPr vert="horz" lIns="91440" tIns="45720" rIns="91440" bIns="45720" rtlCol="0" anchor="ctr">
            <a:normAutofit/>
          </a:bodyPr>
          <a:lstStyle/>
          <a:p>
            <a:r>
              <a:rPr lang="fr-FR" dirty="0" smtClean="0"/>
              <a:t>Cliquez pour modifier le style du titre</a:t>
            </a:r>
            <a:endParaRPr lang="pl-PL" dirty="0"/>
          </a:p>
        </p:txBody>
      </p:sp>
      <p:pic>
        <p:nvPicPr>
          <p:cNvPr id="9" name="Image 8" descr="LOGO ELVIA HD.jpg"/>
          <p:cNvPicPr>
            <a:picLocks noChangeAspect="1"/>
          </p:cNvPicPr>
          <p:nvPr userDrawn="1"/>
        </p:nvPicPr>
        <p:blipFill>
          <a:blip r:embed="rId7" cstate="email">
            <a:extLst>
              <a:ext uri="{28A0092B-C50C-407E-A947-70E740481C1C}">
                <a14:useLocalDpi xmlns:a14="http://schemas.microsoft.com/office/drawing/2010/main" xmlns=""/>
              </a:ext>
            </a:extLst>
          </a:blip>
          <a:stretch>
            <a:fillRect/>
          </a:stretch>
        </p:blipFill>
        <p:spPr>
          <a:xfrm>
            <a:off x="8002136" y="0"/>
            <a:ext cx="1141864" cy="908720"/>
          </a:xfrm>
          <a:prstGeom prst="rect">
            <a:avLst/>
          </a:prstGeom>
        </p:spPr>
      </p:pic>
      <p:cxnSp>
        <p:nvCxnSpPr>
          <p:cNvPr id="11" name="Connecteur droit 10"/>
          <p:cNvCxnSpPr/>
          <p:nvPr userDrawn="1"/>
        </p:nvCxnSpPr>
        <p:spPr>
          <a:xfrm>
            <a:off x="251520" y="692696"/>
            <a:ext cx="7488832" cy="0"/>
          </a:xfrm>
          <a:prstGeom prst="line">
            <a:avLst/>
          </a:prstGeom>
          <a:ln w="12700">
            <a:solidFill>
              <a:srgbClr val="E6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
        <p:nvSpPr>
          <p:cNvPr id="13" name="Rectangle à coins arrondis 12">
            <a:hlinkClick r:id="rId8" action="ppaction://hlinksldjump"/>
          </p:cNvPr>
          <p:cNvSpPr/>
          <p:nvPr userDrawn="1"/>
        </p:nvSpPr>
        <p:spPr>
          <a:xfrm>
            <a:off x="8460432" y="6525344"/>
            <a:ext cx="504056" cy="260648"/>
          </a:xfrm>
          <a:prstGeom prst="round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accent6">
                <a:lumMod val="75000"/>
              </a:schemeClr>
            </a:solidFill>
          </a:ln>
          <a:effectLst>
            <a:outerShdw blurRad="50800" dist="38100" dir="5400000" algn="t" rotWithShape="0">
              <a:prstClr val="black">
                <a:alpha val="40000"/>
              </a:prstClr>
            </a:outerShdw>
          </a:effectLst>
          <a:scene3d>
            <a:camera prst="orthographicFront">
              <a:rot lat="19874859" lon="1928052" rev="20313490"/>
            </a:camera>
            <a:lightRig rig="threePt" dir="t">
              <a:rot lat="0" lon="0" rev="12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1000" b="1" dirty="0" err="1" smtClean="0">
                <a:solidFill>
                  <a:srgbClr val="E60000"/>
                </a:solidFill>
                <a:latin typeface="Kandide" pitchFamily="2" charset="0"/>
              </a:rPr>
              <a:t>Summary</a:t>
            </a:r>
            <a:endParaRPr lang="pl-PL" sz="1000" b="1" dirty="0">
              <a:solidFill>
                <a:srgbClr val="E60000"/>
              </a:solidFill>
              <a:latin typeface="Kandide" pitchFamily="2" charset="0"/>
            </a:endParaRPr>
          </a:p>
        </p:txBody>
      </p:sp>
    </p:spTree>
    <p:extLst>
      <p:ext uri="{BB962C8B-B14F-4D97-AF65-F5344CB8AC3E}">
        <p14:creationId xmlns:p14="http://schemas.microsoft.com/office/powerpoint/2010/main" xmlns="" val="2291819528"/>
      </p:ext>
    </p:extLst>
  </p:cSld>
  <p:clrMap bg1="lt1" tx1="dk1" bg2="lt2" tx2="dk2" accent1="accent1" accent2="accent2" accent3="accent3" accent4="accent4" accent5="accent5" accent6="accent6" hlink="hlink" folHlink="folHlink"/>
  <p:sldLayoutIdLst>
    <p:sldLayoutId id="2147486721" r:id="rId1"/>
    <p:sldLayoutId id="2147486722" r:id="rId2"/>
    <p:sldLayoutId id="2147486724" r:id="rId3"/>
    <p:sldLayoutId id="2147486725" r:id="rId4"/>
    <p:sldLayoutId id="2147486726" r:id="rId5"/>
  </p:sldLayoutIdLst>
  <p:txStyles>
    <p:titleStyle>
      <a:lvl1pPr algn="ctr" defTabSz="914400" rtl="0" eaLnBrk="1" latinLnBrk="0" hangingPunct="1">
        <a:spcBef>
          <a:spcPct val="0"/>
        </a:spcBef>
        <a:buNone/>
        <a:defRPr sz="4400" kern="1200">
          <a:solidFill>
            <a:srgbClr val="E6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1520" y="44624"/>
            <a:ext cx="7488832" cy="576064"/>
          </a:xfrm>
          <a:prstGeom prst="rect">
            <a:avLst/>
          </a:prstGeom>
        </p:spPr>
        <p:txBody>
          <a:bodyPr vert="horz" lIns="91440" tIns="45720" rIns="91440" bIns="45720" rtlCol="0" anchor="ctr">
            <a:normAutofit/>
          </a:bodyPr>
          <a:lstStyle/>
          <a:p>
            <a:r>
              <a:rPr lang="fr-FR" dirty="0" smtClean="0"/>
              <a:t>Cliquez pour modifier le style du titre</a:t>
            </a:r>
            <a:endParaRPr lang="pl-PL" dirty="0"/>
          </a:p>
        </p:txBody>
      </p:sp>
      <p:pic>
        <p:nvPicPr>
          <p:cNvPr id="7" name="Image 6" descr="Bande circuits.eps"/>
          <p:cNvPicPr>
            <a:picLocks noChangeAspect="1"/>
          </p:cNvPicPr>
          <p:nvPr/>
        </p:nvPicPr>
        <p:blipFill>
          <a:blip r:embed="rId6" cstate="email">
            <a:duotone>
              <a:prstClr val="black"/>
              <a:schemeClr val="bg2">
                <a:lumMod val="25000"/>
                <a:tint val="45000"/>
                <a:satMod val="400000"/>
              </a:schemeClr>
            </a:duotone>
            <a:extLst>
              <a:ext uri="{28A0092B-C50C-407E-A947-70E740481C1C}">
                <a14:useLocalDpi xmlns:a14="http://schemas.microsoft.com/office/drawing/2010/main" xmlns=""/>
              </a:ext>
            </a:extLst>
          </a:blip>
          <a:stretch>
            <a:fillRect/>
          </a:stretch>
        </p:blipFill>
        <p:spPr>
          <a:xfrm>
            <a:off x="0" y="5949280"/>
            <a:ext cx="9144000" cy="745067"/>
          </a:xfrm>
          <a:prstGeom prst="rect">
            <a:avLst/>
          </a:prstGeom>
        </p:spPr>
      </p:pic>
      <p:pic>
        <p:nvPicPr>
          <p:cNvPr id="9" name="Image 8" descr="LOGO ELVIA HD.jpg"/>
          <p:cNvPicPr>
            <a:picLocks noChangeAspect="1"/>
          </p:cNvPicPr>
          <p:nvPr/>
        </p:nvPicPr>
        <p:blipFill>
          <a:blip r:embed="rId7" cstate="email">
            <a:extLst>
              <a:ext uri="{28A0092B-C50C-407E-A947-70E740481C1C}">
                <a14:useLocalDpi xmlns:a14="http://schemas.microsoft.com/office/drawing/2010/main" xmlns=""/>
              </a:ext>
            </a:extLst>
          </a:blip>
          <a:stretch>
            <a:fillRect/>
          </a:stretch>
        </p:blipFill>
        <p:spPr>
          <a:xfrm>
            <a:off x="8002136" y="0"/>
            <a:ext cx="1141864" cy="908720"/>
          </a:xfrm>
          <a:prstGeom prst="rect">
            <a:avLst/>
          </a:prstGeom>
        </p:spPr>
      </p:pic>
      <p:cxnSp>
        <p:nvCxnSpPr>
          <p:cNvPr id="11" name="Connecteur droit 10"/>
          <p:cNvCxnSpPr/>
          <p:nvPr/>
        </p:nvCxnSpPr>
        <p:spPr>
          <a:xfrm>
            <a:off x="251520" y="692696"/>
            <a:ext cx="7488832" cy="0"/>
          </a:xfrm>
          <a:prstGeom prst="line">
            <a:avLst/>
          </a:prstGeom>
          <a:ln w="12700">
            <a:solidFill>
              <a:srgbClr val="E6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
        <p:nvSpPr>
          <p:cNvPr id="13" name="Rectangle à coins arrondis 12">
            <a:hlinkClick r:id="rId8" action="ppaction://hlinksldjump"/>
          </p:cNvPr>
          <p:cNvSpPr/>
          <p:nvPr/>
        </p:nvSpPr>
        <p:spPr>
          <a:xfrm>
            <a:off x="8460432" y="6525344"/>
            <a:ext cx="504056" cy="260648"/>
          </a:xfrm>
          <a:prstGeom prst="round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accent6">
                <a:lumMod val="75000"/>
              </a:schemeClr>
            </a:solidFill>
          </a:ln>
          <a:effectLst>
            <a:outerShdw blurRad="50800" dist="38100" dir="5400000" algn="t" rotWithShape="0">
              <a:prstClr val="black">
                <a:alpha val="40000"/>
              </a:prstClr>
            </a:outerShdw>
          </a:effectLst>
          <a:scene3d>
            <a:camera prst="orthographicFront">
              <a:rot lat="19874859" lon="1928052" rev="20313490"/>
            </a:camera>
            <a:lightRig rig="threePt" dir="t">
              <a:rot lat="0" lon="0" rev="12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1000" b="1" dirty="0" err="1" smtClean="0">
                <a:solidFill>
                  <a:srgbClr val="E60000"/>
                </a:solidFill>
                <a:latin typeface="Kandide" pitchFamily="2" charset="0"/>
              </a:rPr>
              <a:t>Summary</a:t>
            </a:r>
            <a:endParaRPr lang="pl-PL" sz="1000" b="1" dirty="0">
              <a:solidFill>
                <a:srgbClr val="E60000"/>
              </a:solidFill>
              <a:latin typeface="Kandide" pitchFamily="2" charset="0"/>
            </a:endParaRPr>
          </a:p>
        </p:txBody>
      </p:sp>
    </p:spTree>
    <p:extLst>
      <p:ext uri="{BB962C8B-B14F-4D97-AF65-F5344CB8AC3E}">
        <p14:creationId xmlns:p14="http://schemas.microsoft.com/office/powerpoint/2010/main" xmlns="" val="3658074940"/>
      </p:ext>
    </p:extLst>
  </p:cSld>
  <p:clrMap bg1="lt1" tx1="dk1" bg2="lt2" tx2="dk2" accent1="accent1" accent2="accent2" accent3="accent3" accent4="accent4" accent5="accent5" accent6="accent6" hlink="hlink" folHlink="folHlink"/>
  <p:sldLayoutIdLst>
    <p:sldLayoutId id="2147486728" r:id="rId1"/>
    <p:sldLayoutId id="2147486729" r:id="rId2"/>
    <p:sldLayoutId id="2147486730" r:id="rId3"/>
    <p:sldLayoutId id="2147486731" r:id="rId4"/>
  </p:sldLayoutIdLst>
  <p:txStyles>
    <p:titleStyle>
      <a:lvl1pPr algn="ctr" defTabSz="914400" rtl="0" eaLnBrk="1" latinLnBrk="0" hangingPunct="1">
        <a:spcBef>
          <a:spcPct val="0"/>
        </a:spcBef>
        <a:buNone/>
        <a:defRPr sz="4400" kern="1200">
          <a:solidFill>
            <a:srgbClr val="E6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282FB-EB3F-4D74-B1D4-55B76CFA2AE0}" type="datetimeFigureOut">
              <a:rPr lang="fr-FR" smtClean="0"/>
              <a:pPr/>
              <a:t>27/04/2012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E25E9-E77E-4A9F-BEFB-2D0C8B691B58}" type="slidenum">
              <a:rPr lang="fr-FR" smtClean="0"/>
              <a:pPr/>
              <a:t>‹N°›</a:t>
            </a:fld>
            <a:endParaRPr lang="fr-FR"/>
          </a:p>
        </p:txBody>
      </p:sp>
    </p:spTree>
    <p:extLst>
      <p:ext uri="{BB962C8B-B14F-4D97-AF65-F5344CB8AC3E}">
        <p14:creationId xmlns:p14="http://schemas.microsoft.com/office/powerpoint/2010/main" xmlns="" val="2278046384"/>
      </p:ext>
    </p:extLst>
  </p:cSld>
  <p:clrMap bg1="lt1" tx1="dk1" bg2="lt2" tx2="dk2" accent1="accent1" accent2="accent2" accent3="accent3" accent4="accent4" accent5="accent5" accent6="accent6" hlink="hlink" folHlink="folHlink"/>
  <p:sldLayoutIdLst>
    <p:sldLayoutId id="2147486817" r:id="rId1"/>
    <p:sldLayoutId id="2147486818" r:id="rId2"/>
    <p:sldLayoutId id="2147486819" r:id="rId3"/>
    <p:sldLayoutId id="2147486820" r:id="rId4"/>
    <p:sldLayoutId id="2147486821" r:id="rId5"/>
    <p:sldLayoutId id="2147486822" r:id="rId6"/>
    <p:sldLayoutId id="2147486823" r:id="rId7"/>
    <p:sldLayoutId id="2147486824" r:id="rId8"/>
    <p:sldLayoutId id="2147486825" r:id="rId9"/>
    <p:sldLayoutId id="2147486826" r:id="rId10"/>
    <p:sldLayoutId id="2147486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2DFEF-1F36-44B2-A243-AF09BC31E819}" type="datetimeFigureOut">
              <a:rPr lang="fr-FR" smtClean="0"/>
              <a:pPr/>
              <a:t>27/04/2012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21F1E-68AE-4BE9-98B6-E81427F33A3D}" type="slidenum">
              <a:rPr lang="fr-FR" smtClean="0"/>
              <a:pPr/>
              <a:t>‹N°›</a:t>
            </a:fld>
            <a:endParaRPr lang="fr-FR"/>
          </a:p>
        </p:txBody>
      </p:sp>
    </p:spTree>
    <p:extLst>
      <p:ext uri="{BB962C8B-B14F-4D97-AF65-F5344CB8AC3E}">
        <p14:creationId xmlns:p14="http://schemas.microsoft.com/office/powerpoint/2010/main" xmlns="" val="1178020597"/>
      </p:ext>
    </p:extLst>
  </p:cSld>
  <p:clrMap bg1="lt1" tx1="dk1" bg2="lt2" tx2="dk2" accent1="accent1" accent2="accent2" accent3="accent3" accent4="accent4" accent5="accent5" accent6="accent6" hlink="hlink" folHlink="folHlink"/>
  <p:sldLayoutIdLst>
    <p:sldLayoutId id="2147486829" r:id="rId1"/>
    <p:sldLayoutId id="2147486830" r:id="rId2"/>
    <p:sldLayoutId id="2147486831" r:id="rId3"/>
    <p:sldLayoutId id="2147486832" r:id="rId4"/>
    <p:sldLayoutId id="2147486833" r:id="rId5"/>
    <p:sldLayoutId id="2147486834" r:id="rId6"/>
    <p:sldLayoutId id="2147486835" r:id="rId7"/>
    <p:sldLayoutId id="2147486836" r:id="rId8"/>
    <p:sldLayoutId id="2147486837" r:id="rId9"/>
    <p:sldLayoutId id="2147486838" r:id="rId10"/>
    <p:sldLayoutId id="2147486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1520" y="44624"/>
            <a:ext cx="7488832" cy="576064"/>
          </a:xfrm>
          <a:prstGeom prst="rect">
            <a:avLst/>
          </a:prstGeom>
        </p:spPr>
        <p:txBody>
          <a:bodyPr vert="horz" lIns="91440" tIns="45720" rIns="91440" bIns="45720" rtlCol="0" anchor="ctr">
            <a:normAutofit/>
          </a:bodyPr>
          <a:lstStyle/>
          <a:p>
            <a:r>
              <a:rPr lang="fr-FR" dirty="0" smtClean="0"/>
              <a:t>Cliquez pour modifier le style du titre</a:t>
            </a:r>
            <a:endParaRPr lang="pl-PL" dirty="0"/>
          </a:p>
        </p:txBody>
      </p:sp>
      <p:pic>
        <p:nvPicPr>
          <p:cNvPr id="9" name="Image 8" descr="LOGO ELVIA HD.jpg"/>
          <p:cNvPicPr>
            <a:picLocks noChangeAspect="1"/>
          </p:cNvPicPr>
          <p:nvPr userDrawn="1"/>
        </p:nvPicPr>
        <p:blipFill>
          <a:blip r:embed="rId7" cstate="email">
            <a:extLst>
              <a:ext uri="{28A0092B-C50C-407E-A947-70E740481C1C}">
                <a14:useLocalDpi xmlns:a14="http://schemas.microsoft.com/office/drawing/2010/main" xmlns=""/>
              </a:ext>
            </a:extLst>
          </a:blip>
          <a:stretch>
            <a:fillRect/>
          </a:stretch>
        </p:blipFill>
        <p:spPr>
          <a:xfrm>
            <a:off x="8002136" y="0"/>
            <a:ext cx="1141864" cy="908720"/>
          </a:xfrm>
          <a:prstGeom prst="rect">
            <a:avLst/>
          </a:prstGeom>
        </p:spPr>
      </p:pic>
      <p:cxnSp>
        <p:nvCxnSpPr>
          <p:cNvPr id="11" name="Connecteur droit 10"/>
          <p:cNvCxnSpPr/>
          <p:nvPr userDrawn="1"/>
        </p:nvCxnSpPr>
        <p:spPr>
          <a:xfrm>
            <a:off x="251520" y="692696"/>
            <a:ext cx="7488832" cy="0"/>
          </a:xfrm>
          <a:prstGeom prst="line">
            <a:avLst/>
          </a:prstGeom>
          <a:ln w="12700">
            <a:solidFill>
              <a:srgbClr val="E6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
        <p:nvSpPr>
          <p:cNvPr id="13" name="Rectangle à coins arrondis 12">
            <a:hlinkClick r:id="rId8" action="ppaction://hlinksldjump"/>
          </p:cNvPr>
          <p:cNvSpPr/>
          <p:nvPr userDrawn="1"/>
        </p:nvSpPr>
        <p:spPr>
          <a:xfrm>
            <a:off x="8460432" y="6525344"/>
            <a:ext cx="504056" cy="260648"/>
          </a:xfrm>
          <a:prstGeom prst="round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accent6">
                <a:lumMod val="75000"/>
              </a:schemeClr>
            </a:solidFill>
          </a:ln>
          <a:effectLst>
            <a:outerShdw blurRad="50800" dist="38100" dir="5400000" algn="t" rotWithShape="0">
              <a:prstClr val="black">
                <a:alpha val="40000"/>
              </a:prstClr>
            </a:outerShdw>
          </a:effectLst>
          <a:scene3d>
            <a:camera prst="orthographicFront">
              <a:rot lat="19874859" lon="1928052" rev="20313490"/>
            </a:camera>
            <a:lightRig rig="threePt" dir="t">
              <a:rot lat="0" lon="0" rev="12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1000" b="1" dirty="0" err="1" smtClean="0">
                <a:solidFill>
                  <a:srgbClr val="E60000"/>
                </a:solidFill>
                <a:latin typeface="Kandide" pitchFamily="2" charset="0"/>
              </a:rPr>
              <a:t>Summary</a:t>
            </a:r>
            <a:endParaRPr lang="pl-PL" sz="1000" b="1" dirty="0">
              <a:solidFill>
                <a:srgbClr val="E60000"/>
              </a:solidFill>
              <a:latin typeface="Kandide" pitchFamily="2" charset="0"/>
            </a:endParaRPr>
          </a:p>
        </p:txBody>
      </p:sp>
    </p:spTree>
    <p:extLst>
      <p:ext uri="{BB962C8B-B14F-4D97-AF65-F5344CB8AC3E}">
        <p14:creationId xmlns:p14="http://schemas.microsoft.com/office/powerpoint/2010/main" xmlns="" val="2320605406"/>
      </p:ext>
    </p:extLst>
  </p:cSld>
  <p:clrMap bg1="lt1" tx1="dk1" bg2="lt2" tx2="dk2" accent1="accent1" accent2="accent2" accent3="accent3" accent4="accent4" accent5="accent5" accent6="accent6" hlink="hlink" folHlink="folHlink"/>
  <p:sldLayoutIdLst>
    <p:sldLayoutId id="2147486733" r:id="rId1"/>
    <p:sldLayoutId id="2147486734" r:id="rId2"/>
    <p:sldLayoutId id="2147486735" r:id="rId3"/>
    <p:sldLayoutId id="2147486736" r:id="rId4"/>
    <p:sldLayoutId id="2147486737" r:id="rId5"/>
  </p:sldLayoutIdLst>
  <p:txStyles>
    <p:titleStyle>
      <a:lvl1pPr algn="ctr" defTabSz="914400" rtl="0" eaLnBrk="1" latinLnBrk="0" hangingPunct="1">
        <a:spcBef>
          <a:spcPct val="0"/>
        </a:spcBef>
        <a:buNone/>
        <a:defRPr sz="4400" kern="1200">
          <a:solidFill>
            <a:srgbClr val="E6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1520" y="44624"/>
            <a:ext cx="7488832" cy="576064"/>
          </a:xfrm>
          <a:prstGeom prst="rect">
            <a:avLst/>
          </a:prstGeom>
        </p:spPr>
        <p:txBody>
          <a:bodyPr vert="horz" lIns="91440" tIns="45720" rIns="91440" bIns="45720" rtlCol="0" anchor="ctr">
            <a:normAutofit/>
          </a:bodyPr>
          <a:lstStyle/>
          <a:p>
            <a:r>
              <a:rPr lang="fr-FR" dirty="0" smtClean="0"/>
              <a:t>Cliquez pour modifier le style du titre</a:t>
            </a:r>
            <a:endParaRPr lang="pl-PL" dirty="0"/>
          </a:p>
        </p:txBody>
      </p:sp>
      <p:pic>
        <p:nvPicPr>
          <p:cNvPr id="9" name="Image 8" descr="LOGO ELVIA HD.jpg"/>
          <p:cNvPicPr>
            <a:picLocks noChangeAspect="1"/>
          </p:cNvPicPr>
          <p:nvPr userDrawn="1"/>
        </p:nvPicPr>
        <p:blipFill>
          <a:blip r:embed="rId7" cstate="email">
            <a:extLst>
              <a:ext uri="{28A0092B-C50C-407E-A947-70E740481C1C}">
                <a14:useLocalDpi xmlns:a14="http://schemas.microsoft.com/office/drawing/2010/main" xmlns=""/>
              </a:ext>
            </a:extLst>
          </a:blip>
          <a:stretch>
            <a:fillRect/>
          </a:stretch>
        </p:blipFill>
        <p:spPr>
          <a:xfrm>
            <a:off x="8002136" y="0"/>
            <a:ext cx="1141864" cy="908720"/>
          </a:xfrm>
          <a:prstGeom prst="rect">
            <a:avLst/>
          </a:prstGeom>
        </p:spPr>
      </p:pic>
      <p:cxnSp>
        <p:nvCxnSpPr>
          <p:cNvPr id="11" name="Connecteur droit 10"/>
          <p:cNvCxnSpPr/>
          <p:nvPr userDrawn="1"/>
        </p:nvCxnSpPr>
        <p:spPr>
          <a:xfrm>
            <a:off x="251520" y="692696"/>
            <a:ext cx="7488832" cy="0"/>
          </a:xfrm>
          <a:prstGeom prst="line">
            <a:avLst/>
          </a:prstGeom>
          <a:ln w="12700">
            <a:solidFill>
              <a:srgbClr val="E6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
        <p:nvSpPr>
          <p:cNvPr id="13" name="Rectangle à coins arrondis 12">
            <a:hlinkClick r:id="rId8" action="ppaction://hlinksldjump"/>
          </p:cNvPr>
          <p:cNvSpPr/>
          <p:nvPr userDrawn="1"/>
        </p:nvSpPr>
        <p:spPr>
          <a:xfrm>
            <a:off x="8460432" y="6525344"/>
            <a:ext cx="504056" cy="260648"/>
          </a:xfrm>
          <a:prstGeom prst="round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accent6">
                <a:lumMod val="75000"/>
              </a:schemeClr>
            </a:solidFill>
          </a:ln>
          <a:effectLst>
            <a:outerShdw blurRad="50800" dist="38100" dir="5400000" algn="t" rotWithShape="0">
              <a:prstClr val="black">
                <a:alpha val="40000"/>
              </a:prstClr>
            </a:outerShdw>
          </a:effectLst>
          <a:scene3d>
            <a:camera prst="orthographicFront">
              <a:rot lat="19874859" lon="1928052" rev="20313490"/>
            </a:camera>
            <a:lightRig rig="threePt" dir="t">
              <a:rot lat="0" lon="0" rev="12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1000" b="1" dirty="0" err="1" smtClean="0">
                <a:solidFill>
                  <a:srgbClr val="E60000"/>
                </a:solidFill>
                <a:latin typeface="Kandide" pitchFamily="2" charset="0"/>
              </a:rPr>
              <a:t>Summary</a:t>
            </a:r>
            <a:endParaRPr lang="pl-PL" sz="1000" b="1" dirty="0">
              <a:solidFill>
                <a:srgbClr val="E60000"/>
              </a:solidFill>
              <a:latin typeface="Kandide" pitchFamily="2" charset="0"/>
            </a:endParaRPr>
          </a:p>
        </p:txBody>
      </p:sp>
    </p:spTree>
    <p:extLst>
      <p:ext uri="{BB962C8B-B14F-4D97-AF65-F5344CB8AC3E}">
        <p14:creationId xmlns:p14="http://schemas.microsoft.com/office/powerpoint/2010/main" xmlns="" val="496512547"/>
      </p:ext>
    </p:extLst>
  </p:cSld>
  <p:clrMap bg1="lt1" tx1="dk1" bg2="lt2" tx2="dk2" accent1="accent1" accent2="accent2" accent3="accent3" accent4="accent4" accent5="accent5" accent6="accent6" hlink="hlink" folHlink="folHlink"/>
  <p:sldLayoutIdLst>
    <p:sldLayoutId id="2147486739" r:id="rId1"/>
    <p:sldLayoutId id="2147486740" r:id="rId2"/>
    <p:sldLayoutId id="2147486741" r:id="rId3"/>
    <p:sldLayoutId id="2147486742" r:id="rId4"/>
    <p:sldLayoutId id="2147486743" r:id="rId5"/>
  </p:sldLayoutIdLst>
  <p:txStyles>
    <p:titleStyle>
      <a:lvl1pPr algn="ctr" defTabSz="914400" rtl="0" eaLnBrk="1" latinLnBrk="0" hangingPunct="1">
        <a:spcBef>
          <a:spcPct val="0"/>
        </a:spcBef>
        <a:buNone/>
        <a:defRPr sz="4400" kern="1200">
          <a:solidFill>
            <a:srgbClr val="E6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1520" y="44624"/>
            <a:ext cx="7488832" cy="576064"/>
          </a:xfrm>
          <a:prstGeom prst="rect">
            <a:avLst/>
          </a:prstGeom>
        </p:spPr>
        <p:txBody>
          <a:bodyPr vert="horz" lIns="91440" tIns="45720" rIns="91440" bIns="45720" rtlCol="0" anchor="ctr">
            <a:normAutofit/>
          </a:bodyPr>
          <a:lstStyle/>
          <a:p>
            <a:r>
              <a:rPr lang="fr-FR" dirty="0" smtClean="0"/>
              <a:t>Cliquez pour modifier le style du titre</a:t>
            </a:r>
            <a:endParaRPr lang="pl-PL" dirty="0"/>
          </a:p>
        </p:txBody>
      </p:sp>
      <p:pic>
        <p:nvPicPr>
          <p:cNvPr id="9" name="Image 8" descr="LOGO ELVIA HD.jpg"/>
          <p:cNvPicPr>
            <a:picLocks noChangeAspect="1"/>
          </p:cNvPicPr>
          <p:nvPr userDrawn="1"/>
        </p:nvPicPr>
        <p:blipFill>
          <a:blip r:embed="rId7" cstate="email">
            <a:extLst>
              <a:ext uri="{28A0092B-C50C-407E-A947-70E740481C1C}">
                <a14:useLocalDpi xmlns:a14="http://schemas.microsoft.com/office/drawing/2010/main" xmlns=""/>
              </a:ext>
            </a:extLst>
          </a:blip>
          <a:stretch>
            <a:fillRect/>
          </a:stretch>
        </p:blipFill>
        <p:spPr>
          <a:xfrm>
            <a:off x="8002136" y="0"/>
            <a:ext cx="1141864" cy="908720"/>
          </a:xfrm>
          <a:prstGeom prst="rect">
            <a:avLst/>
          </a:prstGeom>
        </p:spPr>
      </p:pic>
      <p:cxnSp>
        <p:nvCxnSpPr>
          <p:cNvPr id="11" name="Connecteur droit 10"/>
          <p:cNvCxnSpPr/>
          <p:nvPr userDrawn="1"/>
        </p:nvCxnSpPr>
        <p:spPr>
          <a:xfrm>
            <a:off x="251520" y="692696"/>
            <a:ext cx="7488832" cy="0"/>
          </a:xfrm>
          <a:prstGeom prst="line">
            <a:avLst/>
          </a:prstGeom>
          <a:ln w="12700">
            <a:solidFill>
              <a:srgbClr val="E6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
        <p:nvSpPr>
          <p:cNvPr id="13" name="Rectangle à coins arrondis 12">
            <a:hlinkClick r:id="rId8" action="ppaction://hlinksldjump"/>
          </p:cNvPr>
          <p:cNvSpPr/>
          <p:nvPr userDrawn="1"/>
        </p:nvSpPr>
        <p:spPr>
          <a:xfrm>
            <a:off x="8460432" y="6525344"/>
            <a:ext cx="504056" cy="260648"/>
          </a:xfrm>
          <a:prstGeom prst="round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accent6">
                <a:lumMod val="75000"/>
              </a:schemeClr>
            </a:solidFill>
          </a:ln>
          <a:effectLst>
            <a:outerShdw blurRad="50800" dist="38100" dir="5400000" algn="t" rotWithShape="0">
              <a:prstClr val="black">
                <a:alpha val="40000"/>
              </a:prstClr>
            </a:outerShdw>
          </a:effectLst>
          <a:scene3d>
            <a:camera prst="orthographicFront">
              <a:rot lat="19874859" lon="1928052" rev="20313490"/>
            </a:camera>
            <a:lightRig rig="threePt" dir="t">
              <a:rot lat="0" lon="0" rev="12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1000" b="1" dirty="0" err="1" smtClean="0">
                <a:solidFill>
                  <a:srgbClr val="E60000"/>
                </a:solidFill>
                <a:latin typeface="Kandide" pitchFamily="2" charset="0"/>
              </a:rPr>
              <a:t>Summary</a:t>
            </a:r>
            <a:endParaRPr lang="pl-PL" sz="1000" b="1" dirty="0">
              <a:solidFill>
                <a:srgbClr val="E60000"/>
              </a:solidFill>
              <a:latin typeface="Kandide" pitchFamily="2" charset="0"/>
            </a:endParaRPr>
          </a:p>
        </p:txBody>
      </p:sp>
    </p:spTree>
    <p:extLst>
      <p:ext uri="{BB962C8B-B14F-4D97-AF65-F5344CB8AC3E}">
        <p14:creationId xmlns:p14="http://schemas.microsoft.com/office/powerpoint/2010/main" xmlns="" val="2681074538"/>
      </p:ext>
    </p:extLst>
  </p:cSld>
  <p:clrMap bg1="lt1" tx1="dk1" bg2="lt2" tx2="dk2" accent1="accent1" accent2="accent2" accent3="accent3" accent4="accent4" accent5="accent5" accent6="accent6" hlink="hlink" folHlink="folHlink"/>
  <p:sldLayoutIdLst>
    <p:sldLayoutId id="2147486745" r:id="rId1"/>
    <p:sldLayoutId id="2147486746" r:id="rId2"/>
    <p:sldLayoutId id="2147486747" r:id="rId3"/>
    <p:sldLayoutId id="2147486748" r:id="rId4"/>
    <p:sldLayoutId id="2147486749" r:id="rId5"/>
  </p:sldLayoutIdLst>
  <p:txStyles>
    <p:titleStyle>
      <a:lvl1pPr algn="ctr" defTabSz="914400" rtl="0" eaLnBrk="1" latinLnBrk="0" hangingPunct="1">
        <a:spcBef>
          <a:spcPct val="0"/>
        </a:spcBef>
        <a:buNone/>
        <a:defRPr sz="4400" kern="1200">
          <a:solidFill>
            <a:srgbClr val="E6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1520" y="44624"/>
            <a:ext cx="7488832" cy="576064"/>
          </a:xfrm>
          <a:prstGeom prst="rect">
            <a:avLst/>
          </a:prstGeom>
        </p:spPr>
        <p:txBody>
          <a:bodyPr vert="horz" lIns="91440" tIns="45720" rIns="91440" bIns="45720" rtlCol="0" anchor="ctr">
            <a:normAutofit/>
          </a:bodyPr>
          <a:lstStyle/>
          <a:p>
            <a:r>
              <a:rPr lang="fr-FR" dirty="0" smtClean="0"/>
              <a:t>Cliquez pour modifier le style du titre</a:t>
            </a:r>
            <a:endParaRPr lang="pl-PL" dirty="0"/>
          </a:p>
        </p:txBody>
      </p:sp>
      <p:pic>
        <p:nvPicPr>
          <p:cNvPr id="9" name="Image 8" descr="LOGO ELVIA HD.jpg"/>
          <p:cNvPicPr>
            <a:picLocks noChangeAspect="1"/>
          </p:cNvPicPr>
          <p:nvPr userDrawn="1"/>
        </p:nvPicPr>
        <p:blipFill>
          <a:blip r:embed="rId7" cstate="email">
            <a:extLst>
              <a:ext uri="{28A0092B-C50C-407E-A947-70E740481C1C}">
                <a14:useLocalDpi xmlns:a14="http://schemas.microsoft.com/office/drawing/2010/main" xmlns=""/>
              </a:ext>
            </a:extLst>
          </a:blip>
          <a:stretch>
            <a:fillRect/>
          </a:stretch>
        </p:blipFill>
        <p:spPr>
          <a:xfrm>
            <a:off x="8002136" y="0"/>
            <a:ext cx="1141864" cy="908720"/>
          </a:xfrm>
          <a:prstGeom prst="rect">
            <a:avLst/>
          </a:prstGeom>
        </p:spPr>
      </p:pic>
      <p:cxnSp>
        <p:nvCxnSpPr>
          <p:cNvPr id="11" name="Connecteur droit 10"/>
          <p:cNvCxnSpPr/>
          <p:nvPr userDrawn="1"/>
        </p:nvCxnSpPr>
        <p:spPr>
          <a:xfrm>
            <a:off x="251520" y="692696"/>
            <a:ext cx="7488832" cy="0"/>
          </a:xfrm>
          <a:prstGeom prst="line">
            <a:avLst/>
          </a:prstGeom>
          <a:ln w="12700">
            <a:solidFill>
              <a:srgbClr val="E6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
        <p:nvSpPr>
          <p:cNvPr id="13" name="Rectangle à coins arrondis 12">
            <a:hlinkClick r:id="rId8" action="ppaction://hlinksldjump"/>
          </p:cNvPr>
          <p:cNvSpPr/>
          <p:nvPr userDrawn="1"/>
        </p:nvSpPr>
        <p:spPr>
          <a:xfrm>
            <a:off x="8460432" y="6525344"/>
            <a:ext cx="504056" cy="260648"/>
          </a:xfrm>
          <a:prstGeom prst="round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accent6">
                <a:lumMod val="75000"/>
              </a:schemeClr>
            </a:solidFill>
          </a:ln>
          <a:effectLst>
            <a:outerShdw blurRad="50800" dist="38100" dir="5400000" algn="t" rotWithShape="0">
              <a:prstClr val="black">
                <a:alpha val="40000"/>
              </a:prstClr>
            </a:outerShdw>
          </a:effectLst>
          <a:scene3d>
            <a:camera prst="orthographicFront">
              <a:rot lat="19874859" lon="1928052" rev="20313490"/>
            </a:camera>
            <a:lightRig rig="threePt" dir="t">
              <a:rot lat="0" lon="0" rev="12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1000" b="1" dirty="0" err="1" smtClean="0">
                <a:solidFill>
                  <a:srgbClr val="E60000"/>
                </a:solidFill>
                <a:latin typeface="Kandide" pitchFamily="2" charset="0"/>
              </a:rPr>
              <a:t>Summary</a:t>
            </a:r>
            <a:endParaRPr lang="pl-PL" sz="1000" b="1" dirty="0">
              <a:solidFill>
                <a:srgbClr val="E60000"/>
              </a:solidFill>
              <a:latin typeface="Kandide" pitchFamily="2" charset="0"/>
            </a:endParaRPr>
          </a:p>
        </p:txBody>
      </p:sp>
    </p:spTree>
    <p:extLst>
      <p:ext uri="{BB962C8B-B14F-4D97-AF65-F5344CB8AC3E}">
        <p14:creationId xmlns:p14="http://schemas.microsoft.com/office/powerpoint/2010/main" xmlns="" val="940388170"/>
      </p:ext>
    </p:extLst>
  </p:cSld>
  <p:clrMap bg1="lt1" tx1="dk1" bg2="lt2" tx2="dk2" accent1="accent1" accent2="accent2" accent3="accent3" accent4="accent4" accent5="accent5" accent6="accent6" hlink="hlink" folHlink="folHlink"/>
  <p:sldLayoutIdLst>
    <p:sldLayoutId id="2147486751" r:id="rId1"/>
    <p:sldLayoutId id="2147486752" r:id="rId2"/>
    <p:sldLayoutId id="2147486753" r:id="rId3"/>
    <p:sldLayoutId id="2147486754" r:id="rId4"/>
    <p:sldLayoutId id="2147486755" r:id="rId5"/>
  </p:sldLayoutIdLst>
  <p:txStyles>
    <p:titleStyle>
      <a:lvl1pPr algn="ctr" defTabSz="914400" rtl="0" eaLnBrk="1" latinLnBrk="0" hangingPunct="1">
        <a:spcBef>
          <a:spcPct val="0"/>
        </a:spcBef>
        <a:buNone/>
        <a:defRPr sz="4400" kern="1200">
          <a:solidFill>
            <a:srgbClr val="E6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02A60-ABA1-461A-A1FF-A580487CABD7}" type="datetimeFigureOut">
              <a:rPr lang="fr-FR" smtClean="0"/>
              <a:pPr/>
              <a:t>27/04/2012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93B377-60CD-4010-BC37-8F3F93687E38}" type="slidenum">
              <a:rPr lang="fr-FR" smtClean="0"/>
              <a:pPr/>
              <a:t>‹N°›</a:t>
            </a:fld>
            <a:endParaRPr lang="fr-FR"/>
          </a:p>
        </p:txBody>
      </p:sp>
    </p:spTree>
    <p:extLst>
      <p:ext uri="{BB962C8B-B14F-4D97-AF65-F5344CB8AC3E}">
        <p14:creationId xmlns:p14="http://schemas.microsoft.com/office/powerpoint/2010/main" xmlns="" val="1306757608"/>
      </p:ext>
    </p:extLst>
  </p:cSld>
  <p:clrMap bg1="lt1" tx1="dk1" bg2="lt2" tx2="dk2" accent1="accent1" accent2="accent2" accent3="accent3" accent4="accent4" accent5="accent5" accent6="accent6" hlink="hlink" folHlink="folHlink"/>
  <p:sldLayoutIdLst>
    <p:sldLayoutId id="2147486805" r:id="rId1"/>
    <p:sldLayoutId id="2147486806" r:id="rId2"/>
    <p:sldLayoutId id="2147486807" r:id="rId3"/>
    <p:sldLayoutId id="2147486808" r:id="rId4"/>
    <p:sldLayoutId id="2147486809" r:id="rId5"/>
    <p:sldLayoutId id="2147486810" r:id="rId6"/>
    <p:sldLayoutId id="2147486811" r:id="rId7"/>
    <p:sldLayoutId id="2147486812" r:id="rId8"/>
    <p:sldLayoutId id="2147486813" r:id="rId9"/>
    <p:sldLayoutId id="2147486814" r:id="rId10"/>
    <p:sldLayoutId id="2147486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BD9210-C5F9-444A-B457-16847D5D2188}" type="datetimeFigureOut">
              <a:rPr lang="fr-FR" smtClean="0"/>
              <a:pPr/>
              <a:t>27/04/2012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2A266-4120-43CC-8FF9-C43B3568E33F}" type="slidenum">
              <a:rPr lang="fr-FR" smtClean="0"/>
              <a:pPr/>
              <a:t>‹N°›</a:t>
            </a:fld>
            <a:endParaRPr lang="fr-FR"/>
          </a:p>
        </p:txBody>
      </p:sp>
    </p:spTree>
    <p:extLst>
      <p:ext uri="{BB962C8B-B14F-4D97-AF65-F5344CB8AC3E}">
        <p14:creationId xmlns:p14="http://schemas.microsoft.com/office/powerpoint/2010/main" xmlns="" val="894087158"/>
      </p:ext>
    </p:extLst>
  </p:cSld>
  <p:clrMap bg1="lt1" tx1="dk1" bg2="lt2" tx2="dk2" accent1="accent1" accent2="accent2" accent3="accent3" accent4="accent4" accent5="accent5" accent6="accent6" hlink="hlink" folHlink="folHlink"/>
  <p:sldLayoutIdLst>
    <p:sldLayoutId id="2147486793" r:id="rId1"/>
    <p:sldLayoutId id="2147486794" r:id="rId2"/>
    <p:sldLayoutId id="2147486795" r:id="rId3"/>
    <p:sldLayoutId id="2147486796" r:id="rId4"/>
    <p:sldLayoutId id="2147486797" r:id="rId5"/>
    <p:sldLayoutId id="2147486798" r:id="rId6"/>
    <p:sldLayoutId id="2147486799" r:id="rId7"/>
    <p:sldLayoutId id="2147486800" r:id="rId8"/>
    <p:sldLayoutId id="2147486801" r:id="rId9"/>
    <p:sldLayoutId id="2147486802" r:id="rId10"/>
    <p:sldLayoutId id="2147486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9C444D-A8B5-42FA-9F2E-F96FB193B8D0}" type="datetimeFigureOut">
              <a:rPr lang="fr-FR" smtClean="0"/>
              <a:pPr/>
              <a:t>27/04/2012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9DE51F-DBC4-400E-B85A-55BB1DB63DF5}" type="slidenum">
              <a:rPr lang="fr-FR" smtClean="0"/>
              <a:pPr/>
              <a:t>‹N°›</a:t>
            </a:fld>
            <a:endParaRPr lang="fr-FR"/>
          </a:p>
        </p:txBody>
      </p:sp>
    </p:spTree>
    <p:extLst>
      <p:ext uri="{BB962C8B-B14F-4D97-AF65-F5344CB8AC3E}">
        <p14:creationId xmlns:p14="http://schemas.microsoft.com/office/powerpoint/2010/main" xmlns="" val="321668212"/>
      </p:ext>
    </p:extLst>
  </p:cSld>
  <p:clrMap bg1="lt1" tx1="dk1" bg2="lt2" tx2="dk2" accent1="accent1" accent2="accent2" accent3="accent3" accent4="accent4" accent5="accent5" accent6="accent6" hlink="hlink" folHlink="folHlink"/>
  <p:sldLayoutIdLst>
    <p:sldLayoutId id="2147486781" r:id="rId1"/>
    <p:sldLayoutId id="2147486782" r:id="rId2"/>
    <p:sldLayoutId id="2147486783" r:id="rId3"/>
    <p:sldLayoutId id="2147486784" r:id="rId4"/>
    <p:sldLayoutId id="2147486785" r:id="rId5"/>
    <p:sldLayoutId id="2147486786" r:id="rId6"/>
    <p:sldLayoutId id="2147486787" r:id="rId7"/>
    <p:sldLayoutId id="2147486788" r:id="rId8"/>
    <p:sldLayoutId id="2147486789" r:id="rId9"/>
    <p:sldLayoutId id="2147486790" r:id="rId10"/>
    <p:sldLayoutId id="2147486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5159E-985D-4315-827A-EBF9F882D311}" type="datetimeFigureOut">
              <a:rPr lang="fr-FR" smtClean="0"/>
              <a:pPr/>
              <a:t>27/04/2012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8D234-07DD-430F-AAA0-0A8E195FE1B3}" type="slidenum">
              <a:rPr lang="fr-FR" smtClean="0"/>
              <a:pPr/>
              <a:t>‹N°›</a:t>
            </a:fld>
            <a:endParaRPr lang="fr-FR"/>
          </a:p>
        </p:txBody>
      </p:sp>
    </p:spTree>
    <p:extLst>
      <p:ext uri="{BB962C8B-B14F-4D97-AF65-F5344CB8AC3E}">
        <p14:creationId xmlns:p14="http://schemas.microsoft.com/office/powerpoint/2010/main" xmlns="" val="2839735382"/>
      </p:ext>
    </p:extLst>
  </p:cSld>
  <p:clrMap bg1="lt1" tx1="dk1" bg2="lt2" tx2="dk2" accent1="accent1" accent2="accent2" accent3="accent3" accent4="accent4" accent5="accent5" accent6="accent6" hlink="hlink" folHlink="folHlink"/>
  <p:sldLayoutIdLst>
    <p:sldLayoutId id="2147486769" r:id="rId1"/>
    <p:sldLayoutId id="2147486770" r:id="rId2"/>
    <p:sldLayoutId id="2147486771" r:id="rId3"/>
    <p:sldLayoutId id="2147486772" r:id="rId4"/>
    <p:sldLayoutId id="2147486773" r:id="rId5"/>
    <p:sldLayoutId id="2147486774" r:id="rId6"/>
    <p:sldLayoutId id="2147486775" r:id="rId7"/>
    <p:sldLayoutId id="2147486776" r:id="rId8"/>
    <p:sldLayoutId id="2147486777" r:id="rId9"/>
    <p:sldLayoutId id="2147486778" r:id="rId10"/>
    <p:sldLayoutId id="2147486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08949-2923-40B7-AC58-2DDC16DBE102}" type="datetimeFigureOut">
              <a:rPr lang="fr-FR" smtClean="0"/>
              <a:pPr/>
              <a:t>27/04/2012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6B554-F7E5-49F8-A654-9ACE03843627}" type="slidenum">
              <a:rPr lang="fr-FR" smtClean="0"/>
              <a:pPr/>
              <a:t>‹N°›</a:t>
            </a:fld>
            <a:endParaRPr lang="fr-FR"/>
          </a:p>
        </p:txBody>
      </p:sp>
    </p:spTree>
    <p:extLst>
      <p:ext uri="{BB962C8B-B14F-4D97-AF65-F5344CB8AC3E}">
        <p14:creationId xmlns:p14="http://schemas.microsoft.com/office/powerpoint/2010/main" xmlns="" val="2981324683"/>
      </p:ext>
    </p:extLst>
  </p:cSld>
  <p:clrMap bg1="lt1" tx1="dk1" bg2="lt2" tx2="dk2" accent1="accent1" accent2="accent2" accent3="accent3" accent4="accent4" accent5="accent5" accent6="accent6" hlink="hlink" folHlink="folHlink"/>
  <p:sldLayoutIdLst>
    <p:sldLayoutId id="2147486659" r:id="rId1"/>
    <p:sldLayoutId id="2147486660" r:id="rId2"/>
    <p:sldLayoutId id="2147486661" r:id="rId3"/>
    <p:sldLayoutId id="2147486662" r:id="rId4"/>
    <p:sldLayoutId id="2147486663" r:id="rId5"/>
    <p:sldLayoutId id="2147486664" r:id="rId6"/>
    <p:sldLayoutId id="2147486665" r:id="rId7"/>
    <p:sldLayoutId id="2147486666" r:id="rId8"/>
    <p:sldLayoutId id="2147486667" r:id="rId9"/>
    <p:sldLayoutId id="2147486668" r:id="rId10"/>
    <p:sldLayoutId id="21474866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1520" y="44624"/>
            <a:ext cx="7488832" cy="576064"/>
          </a:xfrm>
          <a:prstGeom prst="rect">
            <a:avLst/>
          </a:prstGeom>
        </p:spPr>
        <p:txBody>
          <a:bodyPr vert="horz" lIns="91440" tIns="45720" rIns="91440" bIns="45720" rtlCol="0" anchor="ctr">
            <a:normAutofit/>
          </a:bodyPr>
          <a:lstStyle/>
          <a:p>
            <a:r>
              <a:rPr lang="fr-FR" dirty="0" smtClean="0"/>
              <a:t>Cliquez pour modifier le style du titre</a:t>
            </a:r>
            <a:endParaRPr lang="pl-PL" dirty="0"/>
          </a:p>
        </p:txBody>
      </p:sp>
      <p:pic>
        <p:nvPicPr>
          <p:cNvPr id="9" name="Image 8" descr="LOGO ELVIA HD.jpg"/>
          <p:cNvPicPr>
            <a:picLocks noChangeAspect="1"/>
          </p:cNvPicPr>
          <p:nvPr userDrawn="1"/>
        </p:nvPicPr>
        <p:blipFill>
          <a:blip r:embed="rId6" cstate="email">
            <a:extLst>
              <a:ext uri="{28A0092B-C50C-407E-A947-70E740481C1C}">
                <a14:useLocalDpi xmlns:a14="http://schemas.microsoft.com/office/drawing/2010/main" xmlns=""/>
              </a:ext>
            </a:extLst>
          </a:blip>
          <a:stretch>
            <a:fillRect/>
          </a:stretch>
        </p:blipFill>
        <p:spPr>
          <a:xfrm>
            <a:off x="8002136" y="0"/>
            <a:ext cx="1141864" cy="908720"/>
          </a:xfrm>
          <a:prstGeom prst="rect">
            <a:avLst/>
          </a:prstGeom>
        </p:spPr>
      </p:pic>
      <p:cxnSp>
        <p:nvCxnSpPr>
          <p:cNvPr id="11" name="Connecteur droit 10"/>
          <p:cNvCxnSpPr/>
          <p:nvPr userDrawn="1"/>
        </p:nvCxnSpPr>
        <p:spPr>
          <a:xfrm>
            <a:off x="251520" y="692696"/>
            <a:ext cx="7488832" cy="0"/>
          </a:xfrm>
          <a:prstGeom prst="line">
            <a:avLst/>
          </a:prstGeom>
          <a:ln w="12700">
            <a:solidFill>
              <a:srgbClr val="E6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userDrawn="1"/>
        </p:nvSpPr>
        <p:spPr>
          <a:xfrm>
            <a:off x="0" y="6488668"/>
            <a:ext cx="1837362" cy="276999"/>
          </a:xfrm>
          <a:prstGeom prst="rect">
            <a:avLst/>
          </a:prstGeom>
          <a:noFill/>
        </p:spPr>
        <p:txBody>
          <a:bodyPr wrap="none" rtlCol="0">
            <a:spAutoFit/>
          </a:bodyPr>
          <a:lstStyle/>
          <a:p>
            <a:r>
              <a:rPr lang="fr-FR" sz="1200" dirty="0" err="1" smtClean="0">
                <a:solidFill>
                  <a:prstClr val="white">
                    <a:lumMod val="50000"/>
                  </a:prstClr>
                </a:solidFill>
                <a:latin typeface="Arial Narrow" pitchFamily="34" charset="0"/>
              </a:rPr>
              <a:t>Presentation</a:t>
            </a:r>
            <a:r>
              <a:rPr lang="fr-FR" sz="1200" dirty="0" smtClean="0">
                <a:solidFill>
                  <a:prstClr val="white">
                    <a:lumMod val="50000"/>
                  </a:prstClr>
                </a:solidFill>
                <a:latin typeface="Arial Narrow" pitchFamily="34" charset="0"/>
              </a:rPr>
              <a:t> Group : 2012 v1</a:t>
            </a:r>
            <a:endParaRPr lang="pl-PL" sz="1200" dirty="0">
              <a:solidFill>
                <a:prstClr val="white">
                  <a:lumMod val="50000"/>
                </a:prstClr>
              </a:solidFill>
              <a:latin typeface="Arial Narrow" pitchFamily="34" charset="0"/>
            </a:endParaRPr>
          </a:p>
        </p:txBody>
      </p:sp>
      <p:sp>
        <p:nvSpPr>
          <p:cNvPr id="13" name="Rectangle à coins arrondis 12">
            <a:hlinkClick r:id="rId7" action="ppaction://hlinksldjump"/>
          </p:cNvPr>
          <p:cNvSpPr/>
          <p:nvPr userDrawn="1"/>
        </p:nvSpPr>
        <p:spPr>
          <a:xfrm>
            <a:off x="8460432" y="6525344"/>
            <a:ext cx="504056" cy="260648"/>
          </a:xfrm>
          <a:prstGeom prst="round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accent6">
                <a:lumMod val="75000"/>
              </a:schemeClr>
            </a:solidFill>
          </a:ln>
          <a:effectLst>
            <a:outerShdw blurRad="50800" dist="38100" dir="5400000" algn="t" rotWithShape="0">
              <a:prstClr val="black">
                <a:alpha val="40000"/>
              </a:prstClr>
            </a:outerShdw>
          </a:effectLst>
          <a:scene3d>
            <a:camera prst="orthographicFront">
              <a:rot lat="19874859" lon="1928052" rev="20313490"/>
            </a:camera>
            <a:lightRig rig="threePt" dir="t">
              <a:rot lat="0" lon="0" rev="12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1000" b="1" dirty="0" err="1" smtClean="0">
                <a:solidFill>
                  <a:srgbClr val="E60000"/>
                </a:solidFill>
                <a:latin typeface="Kandide" pitchFamily="2" charset="0"/>
              </a:rPr>
              <a:t>Summary</a:t>
            </a:r>
            <a:endParaRPr lang="pl-PL" sz="1000" b="1" dirty="0">
              <a:solidFill>
                <a:srgbClr val="E60000"/>
              </a:solidFill>
              <a:latin typeface="Kandide" pitchFamily="2" charset="0"/>
            </a:endParaRPr>
          </a:p>
        </p:txBody>
      </p:sp>
    </p:spTree>
    <p:extLst>
      <p:ext uri="{BB962C8B-B14F-4D97-AF65-F5344CB8AC3E}">
        <p14:creationId xmlns:p14="http://schemas.microsoft.com/office/powerpoint/2010/main" xmlns="" val="3252940898"/>
      </p:ext>
    </p:extLst>
  </p:cSld>
  <p:clrMap bg1="lt1" tx1="dk1" bg2="lt2" tx2="dk2" accent1="accent1" accent2="accent2" accent3="accent3" accent4="accent4" accent5="accent5" accent6="accent6" hlink="hlink" folHlink="folHlink"/>
  <p:sldLayoutIdLst>
    <p:sldLayoutId id="2147486674" r:id="rId1"/>
    <p:sldLayoutId id="2147486675" r:id="rId2"/>
    <p:sldLayoutId id="2147486677" r:id="rId3"/>
    <p:sldLayoutId id="2147486678" r:id="rId4"/>
  </p:sldLayoutIdLst>
  <p:txStyles>
    <p:titleStyle>
      <a:lvl1pPr algn="ctr" defTabSz="914400" rtl="0" eaLnBrk="1" latinLnBrk="0" hangingPunct="1">
        <a:spcBef>
          <a:spcPct val="0"/>
        </a:spcBef>
        <a:buNone/>
        <a:defRPr sz="4400" kern="1200">
          <a:solidFill>
            <a:srgbClr val="E6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6000">
              <a:schemeClr val="bg2">
                <a:lumMod val="40000"/>
                <a:lumOff val="60000"/>
              </a:schemeClr>
            </a:gs>
            <a:gs pos="100000">
              <a:schemeClr val="bg2">
                <a:shade val="45000"/>
                <a:satMod val="120000"/>
              </a:schemeClr>
            </a:gs>
            <a:gs pos="100000">
              <a:schemeClr val="accent6">
                <a:lumMod val="75000"/>
                <a:alpha val="4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633412"/>
          </a:xfrm>
          <a:prstGeom prst="rect">
            <a:avLst/>
          </a:prstGeom>
          <a:ln w="25400">
            <a:solidFill>
              <a:schemeClr val="tx1"/>
            </a:solidFill>
          </a:ln>
        </p:spPr>
        <p:txBody>
          <a:bodyPr vert="horz" anchor="ctr">
            <a:normAutofit/>
            <a:scene3d>
              <a:camera prst="orthographicFront"/>
              <a:lightRig rig="soft" dir="t">
                <a:rot lat="0" lon="0" rev="16800000"/>
              </a:lightRig>
            </a:scene3d>
            <a:sp3d prstMaterial="softEdge">
              <a:bevelT w="38100" h="38100"/>
            </a:sp3d>
          </a:bodyPr>
          <a:lstStyle/>
          <a:p>
            <a:r>
              <a:rPr lang="fr-FR" dirty="0" smtClean="0"/>
              <a:t>Cliquez pour modifier le style du titre</a:t>
            </a:r>
            <a:endParaRPr lang="en-US" dirty="0"/>
          </a:p>
        </p:txBody>
      </p:sp>
      <p:sp>
        <p:nvSpPr>
          <p:cNvPr id="13" name="Espace réservé du texte 12"/>
          <p:cNvSpPr>
            <a:spLocks noGrp="1"/>
          </p:cNvSpPr>
          <p:nvPr>
            <p:ph type="body" idx="1"/>
          </p:nvPr>
        </p:nvSpPr>
        <p:spPr>
          <a:xfrm>
            <a:off x="457200" y="1052513"/>
            <a:ext cx="8229600" cy="5256212"/>
          </a:xfrm>
          <a:prstGeom prst="rect">
            <a:avLst/>
          </a:prstGeom>
          <a:noFill/>
          <a:ln w="15875">
            <a:solidFill>
              <a:schemeClr val="tx1">
                <a:lumMod val="95000"/>
              </a:schemeClr>
            </a:solidFill>
          </a:ln>
        </p:spPr>
        <p:txBody>
          <a:bodyPr vert="horz">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pitchFamily="34" charset="0"/>
                <a:cs typeface="Arial" pitchFamily="34" charset="0"/>
              </a:defRPr>
            </a:lvl1pPr>
          </a:lstStyle>
          <a:p>
            <a:pPr>
              <a:defRPr/>
            </a:pPr>
            <a:fld id="{5128C887-7B8B-49C0-AC40-BCF1C12D0770}" type="datetime1">
              <a:rPr lang="fr-FR">
                <a:solidFill>
                  <a:prstClr val="white">
                    <a:shade val="50000"/>
                  </a:prstClr>
                </a:solidFill>
              </a:rPr>
              <a:pPr>
                <a:defRPr/>
              </a:pPr>
              <a:t>27/04/2012</a:t>
            </a:fld>
            <a:endParaRPr lang="fr-FR" dirty="0">
              <a:solidFill>
                <a:prstClr val="white">
                  <a:shade val="50000"/>
                </a:prstClr>
              </a:solidFill>
            </a:endParaRP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pitchFamily="34" charset="0"/>
                <a:cs typeface="Arial" pitchFamily="34" charset="0"/>
              </a:defRPr>
            </a:lvl1pPr>
          </a:lstStyle>
          <a:p>
            <a:pPr>
              <a:defRPr/>
            </a:pPr>
            <a:endParaRPr lang="fr-FR" dirty="0">
              <a:solidFill>
                <a:prstClr val="white">
                  <a:shade val="50000"/>
                </a:prstClr>
              </a:solidFill>
            </a:endParaRP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pitchFamily="34" charset="0"/>
                <a:cs typeface="Arial" pitchFamily="34" charset="0"/>
              </a:defRPr>
            </a:lvl1pPr>
          </a:lstStyle>
          <a:p>
            <a:pPr>
              <a:defRPr/>
            </a:pPr>
            <a:fld id="{6C10A47F-E57D-40D4-97BE-7F829557B30D}" type="slidenum">
              <a:rPr lang="fr-FR">
                <a:solidFill>
                  <a:prstClr val="white">
                    <a:shade val="50000"/>
                  </a:prstClr>
                </a:solidFill>
              </a:rPr>
              <a:pPr>
                <a:defRPr/>
              </a:pPr>
              <a:t>‹N°›</a:t>
            </a:fld>
            <a:endParaRPr lang="fr-FR" dirty="0">
              <a:solidFill>
                <a:prstClr val="white">
                  <a:shade val="50000"/>
                </a:prstClr>
              </a:solidFill>
            </a:endParaRPr>
          </a:p>
        </p:txBody>
      </p:sp>
    </p:spTree>
    <p:extLst>
      <p:ext uri="{BB962C8B-B14F-4D97-AF65-F5344CB8AC3E}">
        <p14:creationId xmlns:p14="http://schemas.microsoft.com/office/powerpoint/2010/main" xmlns="" val="500702442"/>
      </p:ext>
    </p:extLst>
  </p:cSld>
  <p:clrMap bg1="dk1" tx1="lt1" bg2="dk2" tx2="lt2" accent1="accent1" accent2="accent2" accent3="accent3" accent4="accent4" accent5="accent5" accent6="accent6" hlink="hlink" folHlink="folHlink"/>
  <p:sldLayoutIdLst>
    <p:sldLayoutId id="2147486680" r:id="rId1"/>
    <p:sldLayoutId id="2147486681" r:id="rId2"/>
    <p:sldLayoutId id="2147486682" r:id="rId3"/>
    <p:sldLayoutId id="2147486683" r:id="rId4"/>
    <p:sldLayoutId id="2147486684" r:id="rId5"/>
    <p:sldLayoutId id="2147486685" r:id="rId6"/>
    <p:sldLayoutId id="2147486686" r:id="rId7"/>
    <p:sldLayoutId id="2147486687" r:id="rId8"/>
    <p:sldLayoutId id="2147486688" r:id="rId9"/>
    <p:sldLayoutId id="2147486689" r:id="rId10"/>
    <p:sldLayoutId id="2147486690" r:id="rId11"/>
  </p:sldLayoutIdLst>
  <p:hf hdr="0" ftr="0" dt="0"/>
  <p:txStyles>
    <p:titleStyle>
      <a:lvl1pPr algn="l" rtl="0" eaLnBrk="0" fontAlgn="base" hangingPunct="0">
        <a:spcBef>
          <a:spcPct val="0"/>
        </a:spcBef>
        <a:spcAft>
          <a:spcPct val="0"/>
        </a:spcAft>
        <a:defRPr sz="28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l" rtl="0" eaLnBrk="0" fontAlgn="base" hangingPunct="0">
        <a:spcBef>
          <a:spcPct val="0"/>
        </a:spcBef>
        <a:spcAft>
          <a:spcPct val="0"/>
        </a:spcAft>
        <a:defRPr sz="2800" b="1">
          <a:solidFill>
            <a:schemeClr val="tx1"/>
          </a:solidFill>
          <a:latin typeface="Lucida Sans" pitchFamily="34" charset="0"/>
        </a:defRPr>
      </a:lvl2pPr>
      <a:lvl3pPr algn="l" rtl="0" eaLnBrk="0" fontAlgn="base" hangingPunct="0">
        <a:spcBef>
          <a:spcPct val="0"/>
        </a:spcBef>
        <a:spcAft>
          <a:spcPct val="0"/>
        </a:spcAft>
        <a:defRPr sz="2800" b="1">
          <a:solidFill>
            <a:schemeClr val="tx1"/>
          </a:solidFill>
          <a:latin typeface="Lucida Sans" pitchFamily="34" charset="0"/>
        </a:defRPr>
      </a:lvl3pPr>
      <a:lvl4pPr algn="l" rtl="0" eaLnBrk="0" fontAlgn="base" hangingPunct="0">
        <a:spcBef>
          <a:spcPct val="0"/>
        </a:spcBef>
        <a:spcAft>
          <a:spcPct val="0"/>
        </a:spcAft>
        <a:defRPr sz="2800" b="1">
          <a:solidFill>
            <a:schemeClr val="tx1"/>
          </a:solidFill>
          <a:latin typeface="Lucida Sans" pitchFamily="34" charset="0"/>
        </a:defRPr>
      </a:lvl4pPr>
      <a:lvl5pPr algn="l" rtl="0" eaLnBrk="0" fontAlgn="base" hangingPunct="0">
        <a:spcBef>
          <a:spcPct val="0"/>
        </a:spcBef>
        <a:spcAft>
          <a:spcPct val="0"/>
        </a:spcAft>
        <a:defRPr sz="2800" b="1">
          <a:solidFill>
            <a:schemeClr val="tx1"/>
          </a:solidFill>
          <a:latin typeface="Lucida Sans" pitchFamily="34" charset="0"/>
        </a:defRPr>
      </a:lvl5pPr>
      <a:lvl6pPr marL="457200" algn="l" rtl="0" fontAlgn="base">
        <a:spcBef>
          <a:spcPct val="0"/>
        </a:spcBef>
        <a:spcAft>
          <a:spcPct val="0"/>
        </a:spcAft>
        <a:defRPr sz="2800" b="1">
          <a:solidFill>
            <a:schemeClr val="tx1"/>
          </a:solidFill>
          <a:latin typeface="Lucida Sans" pitchFamily="34" charset="0"/>
        </a:defRPr>
      </a:lvl6pPr>
      <a:lvl7pPr marL="914400" algn="l" rtl="0" fontAlgn="base">
        <a:spcBef>
          <a:spcPct val="0"/>
        </a:spcBef>
        <a:spcAft>
          <a:spcPct val="0"/>
        </a:spcAft>
        <a:defRPr sz="2800" b="1">
          <a:solidFill>
            <a:schemeClr val="tx1"/>
          </a:solidFill>
          <a:latin typeface="Lucida Sans" pitchFamily="34" charset="0"/>
        </a:defRPr>
      </a:lvl7pPr>
      <a:lvl8pPr marL="1371600" algn="l" rtl="0" fontAlgn="base">
        <a:spcBef>
          <a:spcPct val="0"/>
        </a:spcBef>
        <a:spcAft>
          <a:spcPct val="0"/>
        </a:spcAft>
        <a:defRPr sz="2800" b="1">
          <a:solidFill>
            <a:schemeClr val="tx1"/>
          </a:solidFill>
          <a:latin typeface="Lucida Sans" pitchFamily="34" charset="0"/>
        </a:defRPr>
      </a:lvl8pPr>
      <a:lvl9pPr marL="1828800" algn="l" rtl="0" fontAlgn="base">
        <a:spcBef>
          <a:spcPct val="0"/>
        </a:spcBef>
        <a:spcAft>
          <a:spcPct val="0"/>
        </a:spcAft>
        <a:defRPr sz="28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2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0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16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14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33.png"/><Relationship Id="rId7" Type="http://schemas.openxmlformats.org/officeDocument/2006/relationships/slide" Target="slide15.xml"/><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slide" Target="slide13.xml"/><Relationship Id="rId5" Type="http://schemas.openxmlformats.org/officeDocument/2006/relationships/slide" Target="slide12.xml"/><Relationship Id="rId10" Type="http://schemas.openxmlformats.org/officeDocument/2006/relationships/slide" Target="slide18.xml"/><Relationship Id="rId4" Type="http://schemas.openxmlformats.org/officeDocument/2006/relationships/image" Target="../media/image34.png"/><Relationship Id="rId9" Type="http://schemas.openxmlformats.org/officeDocument/2006/relationships/slide" Target="slide17.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33.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yann.duigou@gepcb.com" TargetMode="External"/><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slide" Target="slide12.xml"/><Relationship Id="rId12" Type="http://schemas.openxmlformats.org/officeDocument/2006/relationships/slide" Target="slide18.xml"/><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slide" Target="slide14.xml"/><Relationship Id="rId11" Type="http://schemas.openxmlformats.org/officeDocument/2006/relationships/slide" Target="slide17.xml"/><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image" Target="../media/image26.png"/><Relationship Id="rId9" Type="http://schemas.openxmlformats.org/officeDocument/2006/relationships/slide" Target="slide15.xml"/></Relationships>
</file>

<file path=ppt/slides/_rels/slide8.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29.png"/><Relationship Id="rId7" Type="http://schemas.openxmlformats.org/officeDocument/2006/relationships/slide" Target="slide12.xml"/><Relationship Id="rId12" Type="http://schemas.openxmlformats.org/officeDocument/2006/relationships/slide" Target="slide18.xml"/><Relationship Id="rId2" Type="http://schemas.openxmlformats.org/officeDocument/2006/relationships/image" Target="../media/image28.jpeg"/><Relationship Id="rId1" Type="http://schemas.openxmlformats.org/officeDocument/2006/relationships/slideLayout" Target="../slideLayouts/slideLayout3.xml"/><Relationship Id="rId6" Type="http://schemas.openxmlformats.org/officeDocument/2006/relationships/slide" Target="slide14.xml"/><Relationship Id="rId11" Type="http://schemas.openxmlformats.org/officeDocument/2006/relationships/slide" Target="slide17.xml"/><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image" Target="../media/image30.png"/><Relationship Id="rId9" Type="http://schemas.openxmlformats.org/officeDocument/2006/relationships/slide" Target="slide15.xml"/></Relationships>
</file>

<file path=ppt/slides/_rels/slide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1.xml"/><Relationship Id="rId7" Type="http://schemas.openxmlformats.org/officeDocument/2006/relationships/slide" Target="slide15.xml"/><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slide" Target="slide13.xml"/><Relationship Id="rId5" Type="http://schemas.openxmlformats.org/officeDocument/2006/relationships/slide" Target="slide12.xml"/><Relationship Id="rId10" Type="http://schemas.openxmlformats.org/officeDocument/2006/relationships/slide" Target="slide18.xml"/><Relationship Id="rId4" Type="http://schemas.openxmlformats.org/officeDocument/2006/relationships/slide" Target="slide14.xml"/><Relationship Id="rId9" Type="http://schemas.openxmlformats.org/officeDocument/2006/relationships/slide" Target="slide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268761"/>
            <a:ext cx="7772400" cy="2331690"/>
          </a:xfrm>
        </p:spPr>
        <p:txBody>
          <a:bodyPr anchor="ctr">
            <a:normAutofit/>
          </a:bodyPr>
          <a:lstStyle/>
          <a:p>
            <a:pPr>
              <a:defRPr/>
            </a:pPr>
            <a:r>
              <a:rPr lang="fr-FR" sz="3600" b="1" dirty="0" err="1"/>
              <a:t>e</a:t>
            </a:r>
            <a:r>
              <a:rPr lang="fr-FR" sz="3600" b="1" dirty="0" err="1" smtClean="0"/>
              <a:t>lvia</a:t>
            </a:r>
            <a:r>
              <a:rPr lang="fr-FR" sz="3600" b="1" dirty="0" smtClean="0"/>
              <a:t> PCB Group </a:t>
            </a:r>
            <a:r>
              <a:rPr lang="fr-FR" sz="3600" b="1" dirty="0" err="1" smtClean="0"/>
              <a:t>presentation</a:t>
            </a:r>
            <a:r>
              <a:rPr lang="fr-FR" sz="3600" b="1" dirty="0" smtClean="0"/>
              <a:t/>
            </a:r>
            <a:br>
              <a:rPr lang="fr-FR" sz="3600" b="1" dirty="0" smtClean="0"/>
            </a:br>
            <a:r>
              <a:rPr lang="fr-FR" sz="3600" b="1" dirty="0" smtClean="0"/>
              <a:t/>
            </a:r>
            <a:br>
              <a:rPr lang="fr-FR" sz="3600" b="1" dirty="0" smtClean="0"/>
            </a:br>
            <a:r>
              <a:rPr lang="fr-FR" sz="3600" b="1" dirty="0" err="1" smtClean="0"/>
              <a:t>Bulk</a:t>
            </a:r>
            <a:r>
              <a:rPr lang="fr-FR" sz="3600" b="1" dirty="0" smtClean="0"/>
              <a:t> </a:t>
            </a:r>
            <a:r>
              <a:rPr lang="fr-FR" sz="3600" b="1" dirty="0" err="1" smtClean="0"/>
              <a:t>implementation</a:t>
            </a:r>
            <a:r>
              <a:rPr lang="fr-FR" sz="3600" b="1" dirty="0" smtClean="0"/>
              <a:t> </a:t>
            </a:r>
            <a:r>
              <a:rPr lang="fr-FR" sz="3600" b="1" dirty="0" err="1" smtClean="0"/>
              <a:t>at</a:t>
            </a:r>
            <a:r>
              <a:rPr lang="fr-FR" sz="3600" b="1" dirty="0" smtClean="0"/>
              <a:t> </a:t>
            </a:r>
            <a:r>
              <a:rPr lang="fr-FR" sz="3600" b="1" dirty="0" err="1" smtClean="0"/>
              <a:t>Cirea</a:t>
            </a:r>
            <a:endParaRPr lang="fr-FR" sz="3600" b="1" dirty="0"/>
          </a:p>
        </p:txBody>
      </p:sp>
      <p:sp>
        <p:nvSpPr>
          <p:cNvPr id="4" name="Espace réservé du texte 3"/>
          <p:cNvSpPr>
            <a:spLocks noGrp="1"/>
          </p:cNvSpPr>
          <p:nvPr>
            <p:ph type="subTitle" idx="1"/>
          </p:nvPr>
        </p:nvSpPr>
        <p:spPr/>
        <p:txBody>
          <a:bodyPr>
            <a:normAutofit/>
          </a:bodyPr>
          <a:lstStyle/>
          <a:p>
            <a:pPr>
              <a:defRPr/>
            </a:pPr>
            <a:r>
              <a:rPr lang="fr-FR" b="1" dirty="0" smtClean="0"/>
              <a:t>27 April 2012</a:t>
            </a:r>
          </a:p>
          <a:p>
            <a:pPr>
              <a:defRPr/>
            </a:pPr>
            <a:endParaRPr lang="fr-CH" b="1" dirty="0" smtClean="0"/>
          </a:p>
          <a:p>
            <a:pPr>
              <a:defRPr/>
            </a:pPr>
            <a:r>
              <a:rPr lang="fr-CH" b="1" dirty="0" smtClean="0"/>
              <a:t>Michel Billant - Annecy</a:t>
            </a:r>
            <a:endParaRPr lang="fr-FR" b="1" dirty="0"/>
          </a:p>
        </p:txBody>
      </p:sp>
      <p:sp>
        <p:nvSpPr>
          <p:cNvPr id="3" name="Espace réservé du numéro de diapositive 2"/>
          <p:cNvSpPr>
            <a:spLocks noGrp="1"/>
          </p:cNvSpPr>
          <p:nvPr>
            <p:ph type="sldNum" sz="quarter" idx="12"/>
          </p:nvPr>
        </p:nvSpPr>
        <p:spPr/>
        <p:txBody>
          <a:bodyPr/>
          <a:lstStyle/>
          <a:p>
            <a:pPr>
              <a:defRPr/>
            </a:pPr>
            <a:fld id="{D9BF6E97-F7E9-42A5-A88E-071E0F0F89F9}" type="slidenum">
              <a:rPr lang="fr-FR" smtClean="0"/>
              <a:pPr>
                <a:defRPr/>
              </a:pPr>
              <a:t>1</a:t>
            </a:fld>
            <a:endParaRPr lang="fr-FR"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70220" y="0"/>
            <a:ext cx="6793550" cy="936492"/>
          </a:xfrm>
        </p:spPr>
        <p:txBody>
          <a:bodyPr vert="horz" lIns="91440" tIns="45720" rIns="91440" bIns="45720" rtlCol="0" anchor="ctr">
            <a:noAutofit/>
          </a:bodyPr>
          <a:lstStyle/>
          <a:p>
            <a:r>
              <a:rPr lang="en-US" sz="3200" b="1" dirty="0">
                <a:latin typeface="Agency FB" pitchFamily="34" charset="0"/>
              </a:rPr>
              <a:t>The Power &amp; Lightning Cluster</a:t>
            </a:r>
          </a:p>
        </p:txBody>
      </p:sp>
      <p:pic>
        <p:nvPicPr>
          <p:cNvPr id="641026"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4932041" y="2671066"/>
            <a:ext cx="2078518" cy="1561198"/>
          </a:xfrm>
          <a:prstGeom prst="rect">
            <a:avLst/>
          </a:prstGeom>
          <a:solidFill>
            <a:schemeClr val="accent5">
              <a:lumMod val="40000"/>
              <a:lumOff val="60000"/>
            </a:schemeClr>
          </a:solidFill>
          <a:ln>
            <a:solidFill>
              <a:schemeClr val="bg2">
                <a:lumMod val="25000"/>
              </a:schemeClr>
            </a:solidFill>
          </a:ln>
          <a:effectLst/>
          <a:extLst/>
        </p:spPr>
      </p:pic>
      <p:pic>
        <p:nvPicPr>
          <p:cNvPr id="641027" name="Picture 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3059832" y="1001286"/>
            <a:ext cx="2160153" cy="1529097"/>
          </a:xfrm>
          <a:prstGeom prst="rect">
            <a:avLst/>
          </a:prstGeom>
          <a:solidFill>
            <a:schemeClr val="accent5">
              <a:lumMod val="40000"/>
              <a:lumOff val="60000"/>
            </a:schemeClr>
          </a:solidFill>
          <a:ln>
            <a:solidFill>
              <a:schemeClr val="bg1"/>
            </a:solidFill>
          </a:ln>
          <a:effectLst/>
          <a:extLst/>
        </p:spPr>
      </p:pic>
      <p:pic>
        <p:nvPicPr>
          <p:cNvPr id="641028" name="Picture 4"/>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911207" y="4456259"/>
            <a:ext cx="1405209" cy="1405209"/>
          </a:xfrm>
          <a:prstGeom prst="rect">
            <a:avLst/>
          </a:prstGeom>
          <a:solidFill>
            <a:schemeClr val="accent5">
              <a:lumMod val="40000"/>
              <a:lumOff val="60000"/>
            </a:schemeClr>
          </a:solidFill>
          <a:ln>
            <a:solidFill>
              <a:schemeClr val="bg2">
                <a:lumMod val="25000"/>
              </a:schemeClr>
            </a:solidFill>
          </a:ln>
          <a:effectLst/>
          <a:extLst/>
        </p:spPr>
      </p:pic>
      <p:sp>
        <p:nvSpPr>
          <p:cNvPr id="14" name="Text Box 3"/>
          <p:cNvSpPr txBox="1">
            <a:spLocks noChangeArrowheads="1"/>
          </p:cNvSpPr>
          <p:nvPr/>
        </p:nvSpPr>
        <p:spPr bwMode="auto">
          <a:xfrm>
            <a:off x="3492208" y="2539744"/>
            <a:ext cx="1295400" cy="287323"/>
          </a:xfrm>
          <a:prstGeom prst="rect">
            <a:avLst/>
          </a:prstGeom>
          <a:solidFill>
            <a:schemeClr val="accent2">
              <a:lumMod val="20000"/>
              <a:lumOff val="80000"/>
            </a:schemeClr>
          </a:solidFill>
          <a:ln>
            <a:noFill/>
          </a:ln>
          <a:effectLst/>
        </p:spPr>
        <p:txBody>
          <a:bodyPr lIns="90000" tIns="46800" rIns="900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9pPr>
          </a:lstStyle>
          <a:p>
            <a:pPr algn="ctr">
              <a:lnSpc>
                <a:spcPct val="90000"/>
              </a:lnSpc>
              <a:spcBef>
                <a:spcPts val="875"/>
              </a:spcBef>
              <a:buClrTx/>
              <a:buSzPct val="80000"/>
              <a:buFontTx/>
              <a:buNone/>
              <a:defRPr/>
            </a:pPr>
            <a:r>
              <a:rPr lang="fr-FR" sz="1400" b="1" dirty="0" smtClean="0">
                <a:solidFill>
                  <a:schemeClr val="tx1">
                    <a:lumMod val="50000"/>
                    <a:lumOff val="50000"/>
                  </a:schemeClr>
                </a:solidFill>
                <a:latin typeface="Tahoma" pitchFamily="34" charset="0"/>
                <a:ea typeface="Tahoma" pitchFamily="34" charset="0"/>
                <a:cs typeface="Tahoma" pitchFamily="34" charset="0"/>
              </a:rPr>
              <a:t>Power</a:t>
            </a:r>
          </a:p>
        </p:txBody>
      </p:sp>
      <p:sp>
        <p:nvSpPr>
          <p:cNvPr id="16" name="Text Box 3"/>
          <p:cNvSpPr txBox="1">
            <a:spLocks noChangeArrowheads="1"/>
          </p:cNvSpPr>
          <p:nvPr/>
        </p:nvSpPr>
        <p:spPr bwMode="auto">
          <a:xfrm>
            <a:off x="6853803" y="5869239"/>
            <a:ext cx="1520016" cy="481222"/>
          </a:xfrm>
          <a:prstGeom prst="rect">
            <a:avLst/>
          </a:prstGeom>
          <a:solidFill>
            <a:schemeClr val="accent2">
              <a:lumMod val="20000"/>
              <a:lumOff val="80000"/>
            </a:schemeClr>
          </a:solidFill>
          <a:ln>
            <a:noFill/>
          </a:ln>
          <a:effectLst/>
        </p:spPr>
        <p:txBody>
          <a:bodyPr wrap="square" lIns="90000" tIns="46800" rIns="900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9pPr>
          </a:lstStyle>
          <a:p>
            <a:pPr algn="ctr">
              <a:lnSpc>
                <a:spcPct val="90000"/>
              </a:lnSpc>
              <a:spcBef>
                <a:spcPts val="875"/>
              </a:spcBef>
              <a:buClrTx/>
              <a:buSzPct val="80000"/>
              <a:buFontTx/>
              <a:buNone/>
              <a:defRPr/>
            </a:pPr>
            <a:r>
              <a:rPr lang="fr-FR" sz="1400" b="1" dirty="0" smtClean="0">
                <a:solidFill>
                  <a:schemeClr val="tx1">
                    <a:lumMod val="50000"/>
                    <a:lumOff val="50000"/>
                  </a:schemeClr>
                </a:solidFill>
                <a:latin typeface="Tahoma" pitchFamily="34" charset="0"/>
                <a:ea typeface="Tahoma" pitchFamily="34" charset="0"/>
                <a:cs typeface="Tahoma" pitchFamily="34" charset="0"/>
              </a:rPr>
              <a:t>Thermal Management </a:t>
            </a:r>
          </a:p>
        </p:txBody>
      </p:sp>
      <p:sp>
        <p:nvSpPr>
          <p:cNvPr id="17" name="Text Box 3"/>
          <p:cNvSpPr txBox="1">
            <a:spLocks noChangeArrowheads="1"/>
          </p:cNvSpPr>
          <p:nvPr/>
        </p:nvSpPr>
        <p:spPr bwMode="auto">
          <a:xfrm>
            <a:off x="5211399" y="4232264"/>
            <a:ext cx="1295400" cy="287323"/>
          </a:xfrm>
          <a:prstGeom prst="rect">
            <a:avLst/>
          </a:prstGeom>
          <a:solidFill>
            <a:schemeClr val="accent2">
              <a:lumMod val="20000"/>
              <a:lumOff val="80000"/>
            </a:schemeClr>
          </a:solidFill>
          <a:ln>
            <a:noFill/>
          </a:ln>
          <a:effectLst/>
        </p:spPr>
        <p:txBody>
          <a:bodyPr lIns="90000" tIns="46800" rIns="900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9pPr>
          </a:lstStyle>
          <a:p>
            <a:pPr algn="ctr">
              <a:lnSpc>
                <a:spcPct val="90000"/>
              </a:lnSpc>
              <a:spcBef>
                <a:spcPts val="875"/>
              </a:spcBef>
              <a:buClrTx/>
              <a:buSzPct val="80000"/>
              <a:buFontTx/>
              <a:buNone/>
              <a:defRPr/>
            </a:pPr>
            <a:r>
              <a:rPr lang="fr-FR" sz="1400" b="1" dirty="0" err="1" smtClean="0">
                <a:solidFill>
                  <a:schemeClr val="tx1">
                    <a:lumMod val="50000"/>
                    <a:lumOff val="50000"/>
                  </a:schemeClr>
                </a:solidFill>
                <a:latin typeface="Tahoma" pitchFamily="34" charset="0"/>
                <a:ea typeface="Tahoma" pitchFamily="34" charset="0"/>
                <a:cs typeface="Tahoma" pitchFamily="34" charset="0"/>
              </a:rPr>
              <a:t>Lighting</a:t>
            </a:r>
            <a:endParaRPr lang="fr-FR" sz="1400" b="1" dirty="0" smtClean="0">
              <a:solidFill>
                <a:schemeClr val="tx1">
                  <a:lumMod val="50000"/>
                  <a:lumOff val="50000"/>
                </a:schemeClr>
              </a:solidFill>
              <a:latin typeface="Tahoma" pitchFamily="34" charset="0"/>
              <a:ea typeface="Tahoma" pitchFamily="34" charset="0"/>
              <a:cs typeface="Tahoma" pitchFamily="34" charset="0"/>
            </a:endParaRPr>
          </a:p>
        </p:txBody>
      </p:sp>
      <p:graphicFrame>
        <p:nvGraphicFramePr>
          <p:cNvPr id="21" name="Tableau 20"/>
          <p:cNvGraphicFramePr>
            <a:graphicFrameLocks noGrp="1"/>
          </p:cNvGraphicFramePr>
          <p:nvPr>
            <p:extLst>
              <p:ext uri="{D42A27DB-BD31-4B8C-83A1-F6EECF244321}">
                <p14:modId xmlns:p14="http://schemas.microsoft.com/office/powerpoint/2010/main" xmlns="" val="1788722484"/>
              </p:ext>
            </p:extLst>
          </p:nvPr>
        </p:nvGraphicFramePr>
        <p:xfrm>
          <a:off x="323528" y="908719"/>
          <a:ext cx="2482491" cy="4161396"/>
        </p:xfrm>
        <a:graphic>
          <a:graphicData uri="http://schemas.openxmlformats.org/drawingml/2006/table">
            <a:tbl>
              <a:tblPr firstRow="1" bandRow="1">
                <a:tableStyleId>{69CF1AB2-1976-4502-BF36-3FF5EA218861}</a:tableStyleId>
              </a:tblPr>
              <a:tblGrid>
                <a:gridCol w="2482491"/>
              </a:tblGrid>
              <a:tr h="7109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solidFill>
                            <a:schemeClr val="tx1">
                              <a:lumMod val="50000"/>
                              <a:lumOff val="50000"/>
                            </a:schemeClr>
                          </a:solidFill>
                          <a:hlinkClick r:id="rId5" action="ppaction://hlinksldjump"/>
                        </a:rPr>
                        <a:t>SS</a:t>
                      </a:r>
                      <a:r>
                        <a:rPr lang="fr-FR" sz="1400" baseline="0" dirty="0" smtClean="0">
                          <a:solidFill>
                            <a:schemeClr val="tx1">
                              <a:lumMod val="50000"/>
                              <a:lumOff val="50000"/>
                            </a:schemeClr>
                          </a:solidFill>
                          <a:hlinkClick r:id="rId5" action="ppaction://hlinksldjump"/>
                        </a:rPr>
                        <a:t> – DS - ML</a:t>
                      </a:r>
                      <a:r>
                        <a:rPr lang="fr-FR" sz="1400" dirty="0" smtClean="0">
                          <a:solidFill>
                            <a:schemeClr val="tx1">
                              <a:lumMod val="50000"/>
                              <a:lumOff val="50000"/>
                            </a:schemeClr>
                          </a:solidFill>
                          <a:hlinkClick r:id="rId5" action="ppaction://hlinksldjump"/>
                        </a:rPr>
                        <a:t/>
                      </a:r>
                      <a:br>
                        <a:rPr lang="fr-FR" sz="1400" dirty="0" smtClean="0">
                          <a:solidFill>
                            <a:schemeClr val="tx1">
                              <a:lumMod val="50000"/>
                              <a:lumOff val="50000"/>
                            </a:schemeClr>
                          </a:solidFill>
                          <a:hlinkClick r:id="rId5" action="ppaction://hlinksldjump"/>
                        </a:rPr>
                      </a:br>
                      <a:r>
                        <a:rPr lang="fr-FR" sz="1400" dirty="0" smtClean="0">
                          <a:solidFill>
                            <a:schemeClr val="tx1">
                              <a:lumMod val="50000"/>
                              <a:lumOff val="50000"/>
                            </a:schemeClr>
                          </a:solidFill>
                          <a:hlinkClick r:id="rId5" action="ppaction://hlinksldjump"/>
                        </a:rPr>
                        <a:t>      </a:t>
                      </a:r>
                      <a:r>
                        <a:rPr lang="fr-FR" sz="1400" dirty="0" err="1" smtClean="0">
                          <a:solidFill>
                            <a:schemeClr val="tx1">
                              <a:lumMod val="50000"/>
                              <a:lumOff val="50000"/>
                            </a:schemeClr>
                          </a:solidFill>
                          <a:hlinkClick r:id="rId5" action="ppaction://hlinksldjump"/>
                        </a:rPr>
                        <a:t>Thick</a:t>
                      </a:r>
                      <a:r>
                        <a:rPr lang="fr-FR" sz="1400" dirty="0" smtClean="0">
                          <a:solidFill>
                            <a:schemeClr val="tx1">
                              <a:lumMod val="50000"/>
                              <a:lumOff val="50000"/>
                            </a:schemeClr>
                          </a:solidFill>
                          <a:hlinkClick r:id="rId5" action="ppaction://hlinksldjump"/>
                        </a:rPr>
                        <a:t> Copper to 210 µm</a:t>
                      </a:r>
                      <a:br>
                        <a:rPr lang="fr-FR" sz="1400" dirty="0" smtClean="0">
                          <a:solidFill>
                            <a:schemeClr val="tx1">
                              <a:lumMod val="50000"/>
                              <a:lumOff val="50000"/>
                            </a:schemeClr>
                          </a:solidFill>
                          <a:hlinkClick r:id="rId5" action="ppaction://hlinksldjump"/>
                        </a:rPr>
                      </a:br>
                      <a:r>
                        <a:rPr lang="fr-FR" sz="1400" dirty="0" smtClean="0">
                          <a:solidFill>
                            <a:schemeClr val="tx1">
                              <a:lumMod val="50000"/>
                              <a:lumOff val="50000"/>
                            </a:schemeClr>
                          </a:solidFill>
                          <a:hlinkClick r:id="rId5" action="ppaction://hlinksldjump"/>
                        </a:rPr>
                        <a:t>      Large size  to 700 mm</a:t>
                      </a:r>
                      <a:endParaRPr lang="en-US" sz="1400" dirty="0">
                        <a:solidFill>
                          <a:schemeClr val="tx1">
                            <a:lumMod val="50000"/>
                            <a:lumOff val="50000"/>
                          </a:schemeClr>
                        </a:solidFill>
                      </a:endParaRPr>
                    </a:p>
                  </a:txBody>
                  <a:tcPr/>
                </a:tc>
              </a:tr>
              <a:tr h="503605">
                <a:tc>
                  <a:txBody>
                    <a:bodyPr/>
                    <a:lstStyle/>
                    <a:p>
                      <a:r>
                        <a:rPr lang="fr-FR" sz="1400" dirty="0" smtClean="0">
                          <a:solidFill>
                            <a:schemeClr val="tx1">
                              <a:lumMod val="50000"/>
                              <a:lumOff val="50000"/>
                            </a:schemeClr>
                          </a:solidFill>
                          <a:hlinkClick r:id="rId6" action="ppaction://hlinksldjump"/>
                        </a:rPr>
                        <a:t>Flex</a:t>
                      </a:r>
                      <a:r>
                        <a:rPr lang="fr-FR" sz="1400" baseline="0" dirty="0" smtClean="0">
                          <a:solidFill>
                            <a:schemeClr val="tx1">
                              <a:lumMod val="50000"/>
                              <a:lumOff val="50000"/>
                            </a:schemeClr>
                          </a:solidFill>
                          <a:hlinkClick r:id="rId6" action="ppaction://hlinksldjump"/>
                        </a:rPr>
                        <a:t> PCB</a:t>
                      </a:r>
                      <a:br>
                        <a:rPr lang="fr-FR" sz="1400" baseline="0" dirty="0" smtClean="0">
                          <a:solidFill>
                            <a:schemeClr val="tx1">
                              <a:lumMod val="50000"/>
                              <a:lumOff val="50000"/>
                            </a:schemeClr>
                          </a:solidFill>
                          <a:hlinkClick r:id="rId6" action="ppaction://hlinksldjump"/>
                        </a:rPr>
                      </a:br>
                      <a:r>
                        <a:rPr lang="fr-FR" sz="1400" baseline="0" dirty="0" smtClean="0">
                          <a:solidFill>
                            <a:schemeClr val="tx1">
                              <a:lumMod val="50000"/>
                              <a:lumOff val="50000"/>
                            </a:schemeClr>
                          </a:solidFill>
                          <a:hlinkClick r:id="rId6" action="ppaction://hlinksldjump"/>
                        </a:rPr>
                        <a:t>       Ziff </a:t>
                      </a:r>
                      <a:r>
                        <a:rPr lang="fr-FR" sz="1400" baseline="0" dirty="0" err="1" smtClean="0">
                          <a:solidFill>
                            <a:schemeClr val="tx1">
                              <a:lumMod val="50000"/>
                              <a:lumOff val="50000"/>
                            </a:schemeClr>
                          </a:solidFill>
                          <a:hlinkClick r:id="rId6" action="ppaction://hlinksldjump"/>
                        </a:rPr>
                        <a:t>connectors</a:t>
                      </a:r>
                      <a:endParaRPr lang="en-US" sz="1400" dirty="0">
                        <a:solidFill>
                          <a:schemeClr val="tx1">
                            <a:lumMod val="50000"/>
                            <a:lumOff val="50000"/>
                          </a:schemeClr>
                        </a:solidFill>
                      </a:endParaRPr>
                    </a:p>
                  </a:txBody>
                  <a:tcPr/>
                </a:tc>
              </a:tr>
              <a:tr h="503605">
                <a:tc>
                  <a:txBody>
                    <a:bodyPr/>
                    <a:lstStyle/>
                    <a:p>
                      <a:r>
                        <a:rPr lang="fr-FR" sz="1400" dirty="0" smtClean="0">
                          <a:solidFill>
                            <a:schemeClr val="tx1">
                              <a:lumMod val="50000"/>
                              <a:lumOff val="50000"/>
                            </a:schemeClr>
                          </a:solidFill>
                          <a:hlinkClick r:id="rId6" action="ppaction://hlinksldjump"/>
                        </a:rPr>
                        <a:t>Flex </a:t>
                      </a:r>
                      <a:r>
                        <a:rPr lang="fr-FR" sz="1400" dirty="0" err="1" smtClean="0">
                          <a:solidFill>
                            <a:schemeClr val="tx1">
                              <a:lumMod val="50000"/>
                              <a:lumOff val="50000"/>
                            </a:schemeClr>
                          </a:solidFill>
                          <a:hlinkClick r:id="rId6" action="ppaction://hlinksldjump"/>
                        </a:rPr>
                        <a:t>Rigid</a:t>
                      </a:r>
                      <a:r>
                        <a:rPr lang="fr-FR" sz="1400" dirty="0" smtClean="0">
                          <a:solidFill>
                            <a:schemeClr val="tx1">
                              <a:lumMod val="50000"/>
                              <a:lumOff val="50000"/>
                            </a:schemeClr>
                          </a:solidFill>
                          <a:hlinkClick r:id="rId6" action="ppaction://hlinksldjump"/>
                        </a:rPr>
                        <a:t>  PCB</a:t>
                      </a:r>
                      <a:br>
                        <a:rPr lang="fr-FR" sz="1400" dirty="0" smtClean="0">
                          <a:solidFill>
                            <a:schemeClr val="tx1">
                              <a:lumMod val="50000"/>
                              <a:lumOff val="50000"/>
                            </a:schemeClr>
                          </a:solidFill>
                          <a:hlinkClick r:id="rId6" action="ppaction://hlinksldjump"/>
                        </a:rPr>
                      </a:br>
                      <a:r>
                        <a:rPr lang="fr-FR" sz="1400" baseline="0" dirty="0" smtClean="0">
                          <a:solidFill>
                            <a:schemeClr val="tx1">
                              <a:lumMod val="50000"/>
                              <a:lumOff val="50000"/>
                            </a:schemeClr>
                          </a:solidFill>
                          <a:hlinkClick r:id="rId6" action="ppaction://hlinksldjump"/>
                        </a:rPr>
                        <a:t>     To 4 Flex </a:t>
                      </a:r>
                      <a:r>
                        <a:rPr lang="fr-FR" sz="1400" baseline="0" dirty="0" err="1" smtClean="0">
                          <a:solidFill>
                            <a:schemeClr val="tx1">
                              <a:lumMod val="50000"/>
                              <a:lumOff val="50000"/>
                            </a:schemeClr>
                          </a:solidFill>
                          <a:hlinkClick r:id="rId6" action="ppaction://hlinksldjump"/>
                        </a:rPr>
                        <a:t>layers</a:t>
                      </a:r>
                      <a:r>
                        <a:rPr lang="fr-FR" sz="1400" baseline="0" dirty="0" smtClean="0">
                          <a:solidFill>
                            <a:schemeClr val="tx1">
                              <a:lumMod val="50000"/>
                              <a:lumOff val="50000"/>
                            </a:schemeClr>
                          </a:solidFill>
                          <a:hlinkClick r:id="rId6" action="ppaction://hlinksldjump"/>
                        </a:rPr>
                        <a:t> </a:t>
                      </a:r>
                      <a:endParaRPr lang="en-US" sz="1400" dirty="0">
                        <a:solidFill>
                          <a:schemeClr val="tx1">
                            <a:lumMod val="50000"/>
                            <a:lumOff val="50000"/>
                          </a:schemeClr>
                        </a:solidFill>
                      </a:endParaRPr>
                    </a:p>
                  </a:txBody>
                  <a:tcPr/>
                </a:tc>
              </a:tr>
              <a:tr h="710972">
                <a:tc>
                  <a:txBody>
                    <a:bodyPr/>
                    <a:lstStyle/>
                    <a:p>
                      <a:r>
                        <a:rPr lang="fr-FR" sz="1400" dirty="0" smtClean="0">
                          <a:solidFill>
                            <a:schemeClr val="tx1">
                              <a:lumMod val="50000"/>
                              <a:lumOff val="50000"/>
                            </a:schemeClr>
                          </a:solidFill>
                          <a:hlinkClick r:id="rId7" action="ppaction://hlinksldjump"/>
                        </a:rPr>
                        <a:t>Power Management</a:t>
                      </a:r>
                      <a:br>
                        <a:rPr lang="fr-FR" sz="1400" dirty="0" smtClean="0">
                          <a:solidFill>
                            <a:schemeClr val="tx1">
                              <a:lumMod val="50000"/>
                              <a:lumOff val="50000"/>
                            </a:schemeClr>
                          </a:solidFill>
                          <a:hlinkClick r:id="rId7" action="ppaction://hlinksldjump"/>
                        </a:rPr>
                      </a:br>
                      <a:r>
                        <a:rPr lang="fr-FR" sz="1400" dirty="0" smtClean="0">
                          <a:solidFill>
                            <a:schemeClr val="tx1">
                              <a:lumMod val="50000"/>
                              <a:lumOff val="50000"/>
                            </a:schemeClr>
                          </a:solidFill>
                          <a:hlinkClick r:id="rId7" action="ppaction://hlinksldjump"/>
                        </a:rPr>
                        <a:t>    </a:t>
                      </a:r>
                      <a:r>
                        <a:rPr lang="fr-FR" sz="1400" dirty="0" err="1" smtClean="0">
                          <a:solidFill>
                            <a:schemeClr val="tx1">
                              <a:lumMod val="50000"/>
                              <a:lumOff val="50000"/>
                            </a:schemeClr>
                          </a:solidFill>
                          <a:hlinkClick r:id="rId7" action="ppaction://hlinksldjump"/>
                        </a:rPr>
                        <a:t>Busbar</a:t>
                      </a:r>
                      <a:r>
                        <a:rPr lang="fr-FR" sz="1400" dirty="0" smtClean="0">
                          <a:solidFill>
                            <a:schemeClr val="tx1">
                              <a:lumMod val="50000"/>
                              <a:lumOff val="50000"/>
                            </a:schemeClr>
                          </a:solidFill>
                          <a:hlinkClick r:id="rId7" action="ppaction://hlinksldjump"/>
                        </a:rPr>
                        <a:t/>
                      </a:r>
                      <a:br>
                        <a:rPr lang="fr-FR" sz="1400" dirty="0" smtClean="0">
                          <a:solidFill>
                            <a:schemeClr val="tx1">
                              <a:lumMod val="50000"/>
                              <a:lumOff val="50000"/>
                            </a:schemeClr>
                          </a:solidFill>
                          <a:hlinkClick r:id="rId7" action="ppaction://hlinksldjump"/>
                        </a:rPr>
                      </a:br>
                      <a:r>
                        <a:rPr lang="fr-FR" sz="1400" dirty="0" smtClean="0">
                          <a:solidFill>
                            <a:schemeClr val="tx1">
                              <a:lumMod val="50000"/>
                              <a:lumOff val="50000"/>
                            </a:schemeClr>
                          </a:solidFill>
                          <a:hlinkClick r:id="rId8" action="ppaction://hlinksldjump"/>
                        </a:rPr>
                        <a:t>    </a:t>
                      </a:r>
                      <a:r>
                        <a:rPr lang="fr-FR" sz="1400" dirty="0" err="1" smtClean="0">
                          <a:solidFill>
                            <a:schemeClr val="tx1">
                              <a:lumMod val="50000"/>
                              <a:lumOff val="50000"/>
                            </a:schemeClr>
                          </a:solidFill>
                          <a:hlinkClick r:id="rId8" action="ppaction://hlinksldjump"/>
                        </a:rPr>
                        <a:t>Planar</a:t>
                      </a:r>
                      <a:r>
                        <a:rPr lang="fr-FR" sz="1400" dirty="0" smtClean="0">
                          <a:solidFill>
                            <a:schemeClr val="tx1">
                              <a:lumMod val="50000"/>
                              <a:lumOff val="50000"/>
                            </a:schemeClr>
                          </a:solidFill>
                          <a:hlinkClick r:id="rId8" action="ppaction://hlinksldjump"/>
                        </a:rPr>
                        <a:t> </a:t>
                      </a:r>
                      <a:r>
                        <a:rPr lang="fr-FR" sz="1400" dirty="0" err="1" smtClean="0">
                          <a:solidFill>
                            <a:schemeClr val="tx1">
                              <a:lumMod val="50000"/>
                              <a:lumOff val="50000"/>
                            </a:schemeClr>
                          </a:solidFill>
                          <a:hlinkClick r:id="rId8" action="ppaction://hlinksldjump"/>
                        </a:rPr>
                        <a:t>technology</a:t>
                      </a:r>
                      <a:r>
                        <a:rPr lang="fr-FR" sz="1400" dirty="0" smtClean="0">
                          <a:solidFill>
                            <a:schemeClr val="tx1">
                              <a:lumMod val="50000"/>
                              <a:lumOff val="50000"/>
                            </a:schemeClr>
                          </a:solidFill>
                          <a:hlinkClick r:id="rId8" action="ppaction://hlinksldjump"/>
                        </a:rPr>
                        <a:t>        </a:t>
                      </a:r>
                      <a:endParaRPr lang="en-US" sz="1400" dirty="0">
                        <a:solidFill>
                          <a:schemeClr val="tx1">
                            <a:lumMod val="50000"/>
                            <a:lumOff val="50000"/>
                          </a:schemeClr>
                        </a:solidFill>
                      </a:endParaRPr>
                    </a:p>
                  </a:txBody>
                  <a:tcPr/>
                </a:tc>
              </a:tr>
              <a:tr h="918338">
                <a:tc>
                  <a:txBody>
                    <a:bodyPr/>
                    <a:lstStyle/>
                    <a:p>
                      <a:r>
                        <a:rPr lang="fr-FR" sz="1400" dirty="0" smtClean="0">
                          <a:solidFill>
                            <a:schemeClr val="tx1">
                              <a:lumMod val="50000"/>
                              <a:lumOff val="50000"/>
                            </a:schemeClr>
                          </a:solidFill>
                          <a:hlinkClick r:id="rId9" action="ppaction://hlinksldjump"/>
                        </a:rPr>
                        <a:t>Thermal Management </a:t>
                      </a:r>
                      <a:br>
                        <a:rPr lang="fr-FR" sz="1400" dirty="0" smtClean="0">
                          <a:solidFill>
                            <a:schemeClr val="tx1">
                              <a:lumMod val="50000"/>
                              <a:lumOff val="50000"/>
                            </a:schemeClr>
                          </a:solidFill>
                          <a:hlinkClick r:id="rId9" action="ppaction://hlinksldjump"/>
                        </a:rPr>
                      </a:br>
                      <a:r>
                        <a:rPr lang="fr-FR" sz="1400" dirty="0" smtClean="0">
                          <a:solidFill>
                            <a:schemeClr val="tx1">
                              <a:lumMod val="50000"/>
                              <a:lumOff val="50000"/>
                            </a:schemeClr>
                          </a:solidFill>
                          <a:hlinkClick r:id="rId9" action="ppaction://hlinksldjump"/>
                        </a:rPr>
                        <a:t>     IMS</a:t>
                      </a:r>
                      <a:br>
                        <a:rPr lang="fr-FR" sz="1400" dirty="0" smtClean="0">
                          <a:solidFill>
                            <a:schemeClr val="tx1">
                              <a:lumMod val="50000"/>
                              <a:lumOff val="50000"/>
                            </a:schemeClr>
                          </a:solidFill>
                          <a:hlinkClick r:id="rId9" action="ppaction://hlinksldjump"/>
                        </a:rPr>
                      </a:br>
                      <a:r>
                        <a:rPr lang="fr-FR" sz="1400" dirty="0" smtClean="0">
                          <a:solidFill>
                            <a:schemeClr val="tx1">
                              <a:lumMod val="50000"/>
                              <a:lumOff val="50000"/>
                            </a:schemeClr>
                          </a:solidFill>
                          <a:hlinkClick r:id="rId9" action="ppaction://hlinksldjump"/>
                        </a:rPr>
                        <a:t>     </a:t>
                      </a:r>
                      <a:r>
                        <a:rPr lang="fr-FR" sz="1400" dirty="0" err="1" smtClean="0">
                          <a:solidFill>
                            <a:schemeClr val="tx1">
                              <a:lumMod val="50000"/>
                              <a:lumOff val="50000"/>
                            </a:schemeClr>
                          </a:solidFill>
                          <a:hlinkClick r:id="rId9" action="ppaction://hlinksldjump"/>
                        </a:rPr>
                        <a:t>Internal</a:t>
                      </a:r>
                      <a:r>
                        <a:rPr lang="fr-FR" sz="1400" dirty="0" smtClean="0">
                          <a:solidFill>
                            <a:schemeClr val="tx1">
                              <a:lumMod val="50000"/>
                              <a:lumOff val="50000"/>
                            </a:schemeClr>
                          </a:solidFill>
                          <a:hlinkClick r:id="rId9" action="ppaction://hlinksldjump"/>
                        </a:rPr>
                        <a:t> &amp; </a:t>
                      </a:r>
                      <a:r>
                        <a:rPr lang="fr-FR" sz="1400" dirty="0" err="1" smtClean="0">
                          <a:solidFill>
                            <a:schemeClr val="tx1">
                              <a:lumMod val="50000"/>
                              <a:lumOff val="50000"/>
                            </a:schemeClr>
                          </a:solidFill>
                          <a:hlinkClick r:id="rId9" action="ppaction://hlinksldjump"/>
                        </a:rPr>
                        <a:t>external</a:t>
                      </a:r>
                      <a:r>
                        <a:rPr lang="fr-FR" sz="1400" dirty="0" smtClean="0">
                          <a:solidFill>
                            <a:schemeClr val="tx1">
                              <a:lumMod val="50000"/>
                              <a:lumOff val="50000"/>
                            </a:schemeClr>
                          </a:solidFill>
                          <a:hlinkClick r:id="rId9" action="ppaction://hlinksldjump"/>
                        </a:rPr>
                        <a:t> drain </a:t>
                      </a:r>
                      <a:br>
                        <a:rPr lang="fr-FR" sz="1400" dirty="0" smtClean="0">
                          <a:solidFill>
                            <a:schemeClr val="tx1">
                              <a:lumMod val="50000"/>
                              <a:lumOff val="50000"/>
                            </a:schemeClr>
                          </a:solidFill>
                          <a:hlinkClick r:id="rId9" action="ppaction://hlinksldjump"/>
                        </a:rPr>
                      </a:br>
                      <a:r>
                        <a:rPr lang="fr-FR" sz="1400" dirty="0" smtClean="0">
                          <a:solidFill>
                            <a:schemeClr val="tx1">
                              <a:lumMod val="50000"/>
                              <a:lumOff val="50000"/>
                            </a:schemeClr>
                          </a:solidFill>
                          <a:hlinkClick r:id="rId9" action="ppaction://hlinksldjump"/>
                        </a:rPr>
                        <a:t> </a:t>
                      </a:r>
                      <a:endParaRPr lang="en-US" sz="1400" dirty="0">
                        <a:solidFill>
                          <a:schemeClr val="tx1">
                            <a:lumMod val="50000"/>
                            <a:lumOff val="50000"/>
                          </a:schemeClr>
                        </a:solidFill>
                      </a:endParaRPr>
                    </a:p>
                  </a:txBody>
                  <a:tcPr/>
                </a:tc>
              </a:tr>
              <a:tr h="358578">
                <a:tc>
                  <a:txBody>
                    <a:bodyPr/>
                    <a:lstStyle/>
                    <a:p>
                      <a:r>
                        <a:rPr lang="fr-FR" sz="1400" dirty="0" smtClean="0">
                          <a:solidFill>
                            <a:schemeClr val="tx1">
                              <a:lumMod val="50000"/>
                              <a:lumOff val="50000"/>
                            </a:schemeClr>
                          </a:solidFill>
                          <a:hlinkClick r:id="rId10" action="ppaction://hlinksldjump"/>
                        </a:rPr>
                        <a:t>Aviflex  </a:t>
                      </a:r>
                      <a:r>
                        <a:rPr lang="fr-FR" sz="1400" dirty="0" err="1" smtClean="0">
                          <a:solidFill>
                            <a:schemeClr val="tx1">
                              <a:lumMod val="50000"/>
                              <a:lumOff val="50000"/>
                            </a:schemeClr>
                          </a:solidFill>
                          <a:hlinkClick r:id="rId10" action="ppaction://hlinksldjump"/>
                        </a:rPr>
                        <a:t>Sculptured</a:t>
                      </a:r>
                      <a:r>
                        <a:rPr lang="fr-FR" sz="1400" dirty="0" smtClean="0">
                          <a:solidFill>
                            <a:schemeClr val="tx1">
                              <a:lumMod val="50000"/>
                              <a:lumOff val="50000"/>
                            </a:schemeClr>
                          </a:solidFill>
                          <a:hlinkClick r:id="rId10" action="ppaction://hlinksldjump"/>
                        </a:rPr>
                        <a:t> PCB</a:t>
                      </a:r>
                      <a:endParaRPr lang="en-US" sz="1400" dirty="0">
                        <a:solidFill>
                          <a:schemeClr val="tx1">
                            <a:lumMod val="50000"/>
                            <a:lumOff val="50000"/>
                          </a:schemeClr>
                        </a:solidFill>
                      </a:endParaRPr>
                    </a:p>
                  </a:txBody>
                  <a:tcPr/>
                </a:tc>
              </a:tr>
              <a:tr h="358578">
                <a:tc>
                  <a:txBody>
                    <a:bodyPr/>
                    <a:lstStyle/>
                    <a:p>
                      <a:r>
                        <a:rPr lang="fr-FR" sz="1400" b="1" dirty="0" smtClean="0">
                          <a:solidFill>
                            <a:srgbClr val="0070C0"/>
                          </a:solidFill>
                        </a:rPr>
                        <a:t>Electroluminescence</a:t>
                      </a:r>
                      <a:endParaRPr lang="en-US" sz="1400" b="1" dirty="0">
                        <a:solidFill>
                          <a:srgbClr val="0070C0"/>
                        </a:solidFill>
                      </a:endParaRPr>
                    </a:p>
                  </a:txBody>
                  <a:tcPr/>
                </a:tc>
              </a:tr>
            </a:tbl>
          </a:graphicData>
        </a:graphic>
      </p:graphicFrame>
    </p:spTree>
    <p:extLst>
      <p:ext uri="{BB962C8B-B14F-4D97-AF65-F5344CB8AC3E}">
        <p14:creationId xmlns:p14="http://schemas.microsoft.com/office/powerpoint/2010/main" xmlns="" val="268467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lIns="91440" tIns="45720" rIns="91440" bIns="45720" rtlCol="0" anchor="ctr">
            <a:noAutofit/>
          </a:bodyPr>
          <a:lstStyle/>
          <a:p>
            <a:pPr algn="l"/>
            <a:r>
              <a:rPr lang="fr-FR" sz="3200" b="1" dirty="0">
                <a:latin typeface="Agency FB" pitchFamily="34" charset="0"/>
              </a:rPr>
              <a:t>HDI </a:t>
            </a:r>
            <a:r>
              <a:rPr lang="fr-FR" sz="3200" b="1" dirty="0" err="1">
                <a:latin typeface="Agency FB" pitchFamily="34" charset="0"/>
              </a:rPr>
              <a:t>Pcb</a:t>
            </a:r>
            <a:endParaRPr lang="en-US" sz="3200" b="1" dirty="0">
              <a:latin typeface="Agency FB" pitchFamily="34" charset="0"/>
            </a:endParaRPr>
          </a:p>
        </p:txBody>
      </p:sp>
      <p:sp>
        <p:nvSpPr>
          <p:cNvPr id="12" name="Espace réservé du contenu 11"/>
          <p:cNvSpPr>
            <a:spLocks noGrp="1"/>
          </p:cNvSpPr>
          <p:nvPr>
            <p:ph idx="1"/>
          </p:nvPr>
        </p:nvSpPr>
        <p:spPr/>
        <p:txBody>
          <a:bodyPr/>
          <a:lstStyle/>
          <a:p>
            <a:endParaRPr lang="fr-FR"/>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611560" y="1124744"/>
            <a:ext cx="3028950" cy="22748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 name="ZoneTexte 3"/>
          <p:cNvSpPr txBox="1"/>
          <p:nvPr/>
        </p:nvSpPr>
        <p:spPr>
          <a:xfrm>
            <a:off x="1657983" y="3508671"/>
            <a:ext cx="936104" cy="369332"/>
          </a:xfrm>
          <a:prstGeom prst="rect">
            <a:avLst/>
          </a:prstGeom>
          <a:noFill/>
        </p:spPr>
        <p:txBody>
          <a:bodyPr wrap="square" rtlCol="0">
            <a:spAutoFit/>
          </a:bodyPr>
          <a:lstStyle/>
          <a:p>
            <a:pPr algn="ctr"/>
            <a:r>
              <a:rPr lang="fr-FR" dirty="0" smtClean="0"/>
              <a:t>SBU</a:t>
            </a:r>
            <a:endParaRPr lang="en-US" dirty="0"/>
          </a:p>
        </p:txBody>
      </p:sp>
      <p:pic>
        <p:nvPicPr>
          <p:cNvPr id="5" name="Picture 5"/>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910137" y="1124744"/>
            <a:ext cx="3195637" cy="237453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ZoneTexte 5"/>
          <p:cNvSpPr txBox="1"/>
          <p:nvPr/>
        </p:nvSpPr>
        <p:spPr>
          <a:xfrm>
            <a:off x="5893407" y="3530870"/>
            <a:ext cx="1504586" cy="369332"/>
          </a:xfrm>
          <a:prstGeom prst="rect">
            <a:avLst/>
          </a:prstGeom>
          <a:noFill/>
        </p:spPr>
        <p:txBody>
          <a:bodyPr wrap="square" rtlCol="0">
            <a:spAutoFit/>
          </a:bodyPr>
          <a:lstStyle/>
          <a:p>
            <a:pPr algn="ctr"/>
            <a:r>
              <a:rPr lang="fr-FR" dirty="0" smtClean="0"/>
              <a:t>µ</a:t>
            </a:r>
            <a:r>
              <a:rPr lang="fr-FR" dirty="0" err="1" smtClean="0"/>
              <a:t>vias</a:t>
            </a:r>
            <a:r>
              <a:rPr lang="fr-FR" dirty="0" smtClean="0"/>
              <a:t> PCB</a:t>
            </a:r>
            <a:endParaRPr lang="en-US" dirty="0"/>
          </a:p>
        </p:txBody>
      </p:sp>
      <p:pic>
        <p:nvPicPr>
          <p:cNvPr id="7" name="Picture 7" descr="6"/>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6532279" y="4099458"/>
            <a:ext cx="2419350"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3240245" y="4026149"/>
            <a:ext cx="2483883" cy="18968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ZoneTexte 8"/>
          <p:cNvSpPr txBox="1"/>
          <p:nvPr/>
        </p:nvSpPr>
        <p:spPr>
          <a:xfrm>
            <a:off x="6847642" y="5918733"/>
            <a:ext cx="1504586" cy="369332"/>
          </a:xfrm>
          <a:prstGeom prst="rect">
            <a:avLst/>
          </a:prstGeom>
          <a:noFill/>
        </p:spPr>
        <p:txBody>
          <a:bodyPr wrap="square" rtlCol="0">
            <a:spAutoFit/>
          </a:bodyPr>
          <a:lstStyle/>
          <a:p>
            <a:pPr algn="ctr"/>
            <a:r>
              <a:rPr lang="fr-FR" dirty="0" smtClean="0"/>
              <a:t>2+n+2  PCB</a:t>
            </a:r>
            <a:endParaRPr lang="en-US" dirty="0"/>
          </a:p>
        </p:txBody>
      </p:sp>
      <p:sp>
        <p:nvSpPr>
          <p:cNvPr id="10" name="ZoneTexte 9"/>
          <p:cNvSpPr txBox="1"/>
          <p:nvPr/>
        </p:nvSpPr>
        <p:spPr>
          <a:xfrm>
            <a:off x="3240245" y="5923005"/>
            <a:ext cx="2483883" cy="369332"/>
          </a:xfrm>
          <a:prstGeom prst="rect">
            <a:avLst/>
          </a:prstGeom>
          <a:noFill/>
        </p:spPr>
        <p:txBody>
          <a:bodyPr wrap="square" rtlCol="0">
            <a:spAutoFit/>
          </a:bodyPr>
          <a:lstStyle/>
          <a:p>
            <a:pPr algn="ctr"/>
            <a:r>
              <a:rPr lang="fr-FR" dirty="0" err="1" smtClean="0"/>
              <a:t>Stacked</a:t>
            </a:r>
            <a:r>
              <a:rPr lang="fr-FR" dirty="0" smtClean="0"/>
              <a:t> &amp; </a:t>
            </a:r>
            <a:r>
              <a:rPr lang="fr-FR" dirty="0" err="1" smtClean="0"/>
              <a:t>Filled</a:t>
            </a:r>
            <a:r>
              <a:rPr lang="fr-FR" dirty="0" smtClean="0"/>
              <a:t> µ</a:t>
            </a:r>
            <a:r>
              <a:rPr lang="fr-FR" dirty="0" err="1" smtClean="0"/>
              <a:t>vias</a:t>
            </a:r>
            <a:endParaRPr lang="en-US" dirty="0"/>
          </a:p>
        </p:txBody>
      </p:sp>
      <p:sp>
        <p:nvSpPr>
          <p:cNvPr id="11" name="Bouton d'action : Début 10">
            <a:hlinkClick r:id="" action="ppaction://hlinkshowjump?jump=lastslideviewed" highlightClick="1"/>
          </p:cNvPr>
          <p:cNvSpPr/>
          <p:nvPr/>
        </p:nvSpPr>
        <p:spPr>
          <a:xfrm>
            <a:off x="611560" y="5661248"/>
            <a:ext cx="576064" cy="442151"/>
          </a:xfrm>
          <a:prstGeom prst="actionButtonBeginning">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62254117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lIns="91440" tIns="45720" rIns="91440" bIns="45720" rtlCol="0" anchor="ctr">
            <a:noAutofit/>
          </a:bodyPr>
          <a:lstStyle/>
          <a:p>
            <a:pPr algn="l"/>
            <a:r>
              <a:rPr lang="fr-FR" sz="3200" b="1" dirty="0" err="1"/>
              <a:t>Rigid</a:t>
            </a:r>
            <a:endParaRPr lang="en-US" sz="3200" b="1" dirty="0"/>
          </a:p>
        </p:txBody>
      </p:sp>
      <p:sp>
        <p:nvSpPr>
          <p:cNvPr id="3" name="Espace réservé du contenu 2"/>
          <p:cNvSpPr>
            <a:spLocks noGrp="1"/>
          </p:cNvSpPr>
          <p:nvPr>
            <p:ph idx="1"/>
          </p:nvPr>
        </p:nvSpPr>
        <p:spPr>
          <a:xfrm>
            <a:off x="2123728" y="1356360"/>
            <a:ext cx="6851104" cy="4525963"/>
          </a:xfrm>
        </p:spPr>
        <p:txBody>
          <a:bodyPr/>
          <a:lstStyle/>
          <a:p>
            <a:pPr marL="0" indent="0">
              <a:buNone/>
            </a:pPr>
            <a:r>
              <a:rPr lang="fr-FR" sz="2000" dirty="0" smtClean="0">
                <a:solidFill>
                  <a:schemeClr val="tx1">
                    <a:lumMod val="50000"/>
                    <a:lumOff val="50000"/>
                  </a:schemeClr>
                </a:solidFill>
              </a:rPr>
              <a:t> *Single </a:t>
            </a:r>
            <a:r>
              <a:rPr lang="fr-FR" sz="2000" dirty="0" err="1" smtClean="0">
                <a:solidFill>
                  <a:schemeClr val="tx1">
                    <a:lumMod val="50000"/>
                    <a:lumOff val="50000"/>
                  </a:schemeClr>
                </a:solidFill>
              </a:rPr>
              <a:t>Side</a:t>
            </a:r>
            <a:endParaRPr lang="fr-FR" sz="2000" dirty="0" smtClean="0">
              <a:solidFill>
                <a:schemeClr val="tx1">
                  <a:lumMod val="50000"/>
                  <a:lumOff val="50000"/>
                </a:schemeClr>
              </a:solidFill>
            </a:endParaRPr>
          </a:p>
          <a:p>
            <a:pPr marL="0" indent="0">
              <a:buNone/>
            </a:pPr>
            <a:endParaRPr lang="fr-FR" sz="2000" dirty="0" smtClean="0">
              <a:solidFill>
                <a:schemeClr val="tx1">
                  <a:lumMod val="50000"/>
                  <a:lumOff val="50000"/>
                </a:schemeClr>
              </a:solidFill>
            </a:endParaRPr>
          </a:p>
          <a:p>
            <a:pPr marL="0" indent="0">
              <a:buNone/>
            </a:pPr>
            <a:r>
              <a:rPr lang="fr-FR" sz="2000" dirty="0" smtClean="0">
                <a:solidFill>
                  <a:schemeClr val="tx1">
                    <a:lumMod val="50000"/>
                    <a:lumOff val="50000"/>
                  </a:schemeClr>
                </a:solidFill>
              </a:rPr>
              <a:t>*Double </a:t>
            </a:r>
            <a:r>
              <a:rPr lang="fr-FR" sz="2000" dirty="0" err="1" smtClean="0">
                <a:solidFill>
                  <a:schemeClr val="tx1">
                    <a:lumMod val="50000"/>
                    <a:lumOff val="50000"/>
                  </a:schemeClr>
                </a:solidFill>
              </a:rPr>
              <a:t>side</a:t>
            </a:r>
            <a:endParaRPr lang="fr-FR" sz="2000" dirty="0" smtClean="0">
              <a:solidFill>
                <a:schemeClr val="tx1">
                  <a:lumMod val="50000"/>
                  <a:lumOff val="50000"/>
                </a:schemeClr>
              </a:solidFill>
            </a:endParaRPr>
          </a:p>
          <a:p>
            <a:pPr marL="0" indent="0">
              <a:buNone/>
            </a:pPr>
            <a:endParaRPr lang="fr-FR" sz="2000" dirty="0" smtClean="0">
              <a:solidFill>
                <a:schemeClr val="tx1">
                  <a:lumMod val="50000"/>
                  <a:lumOff val="50000"/>
                </a:schemeClr>
              </a:solidFill>
            </a:endParaRPr>
          </a:p>
          <a:p>
            <a:pPr marL="0" indent="0">
              <a:buNone/>
            </a:pPr>
            <a:r>
              <a:rPr lang="fr-FR" sz="2000" dirty="0">
                <a:solidFill>
                  <a:schemeClr val="tx1">
                    <a:lumMod val="50000"/>
                    <a:lumOff val="50000"/>
                  </a:schemeClr>
                </a:solidFill>
              </a:rPr>
              <a:t>*</a:t>
            </a:r>
            <a:r>
              <a:rPr lang="fr-FR" sz="2000" dirty="0" err="1" smtClean="0">
                <a:solidFill>
                  <a:schemeClr val="tx1">
                    <a:lumMod val="50000"/>
                    <a:lumOff val="50000"/>
                  </a:schemeClr>
                </a:solidFill>
              </a:rPr>
              <a:t>Multilayers</a:t>
            </a:r>
            <a:r>
              <a:rPr lang="fr-FR" sz="2000" dirty="0" smtClean="0">
                <a:solidFill>
                  <a:schemeClr val="tx1">
                    <a:lumMod val="50000"/>
                    <a:lumOff val="50000"/>
                  </a:schemeClr>
                </a:solidFill>
              </a:rPr>
              <a:t>: 4 to 24 </a:t>
            </a:r>
            <a:r>
              <a:rPr lang="fr-FR" sz="2000" dirty="0" err="1" smtClean="0">
                <a:solidFill>
                  <a:schemeClr val="tx1">
                    <a:lumMod val="50000"/>
                    <a:lumOff val="50000"/>
                  </a:schemeClr>
                </a:solidFill>
              </a:rPr>
              <a:t>layers</a:t>
            </a:r>
            <a:r>
              <a:rPr lang="fr-FR" sz="2000" dirty="0" smtClean="0">
                <a:solidFill>
                  <a:schemeClr val="tx1">
                    <a:lumMod val="50000"/>
                    <a:lumOff val="50000"/>
                  </a:schemeClr>
                </a:solidFill>
              </a:rPr>
              <a:t/>
            </a:r>
            <a:br>
              <a:rPr lang="fr-FR" sz="2000" dirty="0" smtClean="0">
                <a:solidFill>
                  <a:schemeClr val="tx1">
                    <a:lumMod val="50000"/>
                    <a:lumOff val="50000"/>
                  </a:schemeClr>
                </a:solidFill>
              </a:rPr>
            </a:br>
            <a:r>
              <a:rPr lang="fr-FR" sz="2000" dirty="0" smtClean="0">
                <a:solidFill>
                  <a:schemeClr val="tx1">
                    <a:lumMod val="50000"/>
                    <a:lumOff val="50000"/>
                  </a:schemeClr>
                </a:solidFill>
              </a:rPr>
              <a:t>	Back Panel – </a:t>
            </a:r>
            <a:r>
              <a:rPr lang="fr-FR" sz="2000" dirty="0" err="1" smtClean="0">
                <a:solidFill>
                  <a:schemeClr val="tx1">
                    <a:lumMod val="50000"/>
                    <a:lumOff val="50000"/>
                  </a:schemeClr>
                </a:solidFill>
              </a:rPr>
              <a:t>Thickness</a:t>
            </a:r>
            <a:r>
              <a:rPr lang="fr-FR" sz="2000" dirty="0" smtClean="0">
                <a:solidFill>
                  <a:schemeClr val="tx1">
                    <a:lumMod val="50000"/>
                    <a:lumOff val="50000"/>
                  </a:schemeClr>
                </a:solidFill>
              </a:rPr>
              <a:t> 2 to 4.5mm</a:t>
            </a:r>
            <a:r>
              <a:rPr lang="fr-FR" sz="2000" dirty="0">
                <a:solidFill>
                  <a:schemeClr val="tx1">
                    <a:lumMod val="50000"/>
                    <a:lumOff val="50000"/>
                  </a:schemeClr>
                </a:solidFill>
              </a:rPr>
              <a:t/>
            </a:r>
            <a:br>
              <a:rPr lang="fr-FR" sz="2000" dirty="0">
                <a:solidFill>
                  <a:schemeClr val="tx1">
                    <a:lumMod val="50000"/>
                    <a:lumOff val="50000"/>
                  </a:schemeClr>
                </a:solidFill>
              </a:rPr>
            </a:br>
            <a:r>
              <a:rPr lang="fr-FR" sz="2000" dirty="0" smtClean="0">
                <a:solidFill>
                  <a:schemeClr val="tx1">
                    <a:lumMod val="50000"/>
                    <a:lumOff val="50000"/>
                  </a:schemeClr>
                </a:solidFill>
              </a:rPr>
              <a:t>	</a:t>
            </a:r>
            <a:r>
              <a:rPr lang="fr-FR" sz="2000" dirty="0" err="1" smtClean="0">
                <a:solidFill>
                  <a:schemeClr val="tx1">
                    <a:lumMod val="50000"/>
                    <a:lumOff val="50000"/>
                  </a:schemeClr>
                </a:solidFill>
              </a:rPr>
              <a:t>Controlled</a:t>
            </a:r>
            <a:r>
              <a:rPr lang="fr-FR" sz="2000" dirty="0" smtClean="0">
                <a:solidFill>
                  <a:schemeClr val="tx1">
                    <a:lumMod val="50000"/>
                    <a:lumOff val="50000"/>
                  </a:schemeClr>
                </a:solidFill>
              </a:rPr>
              <a:t> </a:t>
            </a:r>
            <a:r>
              <a:rPr lang="fr-FR" sz="2000" dirty="0" err="1" smtClean="0">
                <a:solidFill>
                  <a:schemeClr val="tx1">
                    <a:lumMod val="50000"/>
                    <a:lumOff val="50000"/>
                  </a:schemeClr>
                </a:solidFill>
              </a:rPr>
              <a:t>impedance</a:t>
            </a:r>
            <a:r>
              <a:rPr lang="fr-FR" sz="2000" dirty="0" smtClean="0">
                <a:solidFill>
                  <a:schemeClr val="tx1">
                    <a:lumMod val="50000"/>
                    <a:lumOff val="50000"/>
                  </a:schemeClr>
                </a:solidFill>
              </a:rPr>
              <a:t> –</a:t>
            </a:r>
            <a:br>
              <a:rPr lang="fr-FR" sz="2000" dirty="0" smtClean="0">
                <a:solidFill>
                  <a:schemeClr val="tx1">
                    <a:lumMod val="50000"/>
                    <a:lumOff val="50000"/>
                  </a:schemeClr>
                </a:solidFill>
              </a:rPr>
            </a:br>
            <a:r>
              <a:rPr lang="fr-FR" sz="2000" dirty="0" smtClean="0">
                <a:solidFill>
                  <a:schemeClr val="tx1">
                    <a:lumMod val="50000"/>
                    <a:lumOff val="50000"/>
                  </a:schemeClr>
                </a:solidFill>
              </a:rPr>
              <a:t>                                simulation / </a:t>
            </a:r>
            <a:r>
              <a:rPr lang="fr-FR" sz="2000" dirty="0" err="1" smtClean="0">
                <a:solidFill>
                  <a:schemeClr val="tx1">
                    <a:lumMod val="50000"/>
                    <a:lumOff val="50000"/>
                  </a:schemeClr>
                </a:solidFill>
              </a:rPr>
              <a:t>Measurment</a:t>
            </a:r>
            <a:r>
              <a:rPr lang="fr-FR" sz="2000" dirty="0" smtClean="0">
                <a:solidFill>
                  <a:schemeClr val="tx1">
                    <a:lumMod val="50000"/>
                    <a:lumOff val="50000"/>
                  </a:schemeClr>
                </a:solidFill>
              </a:rPr>
              <a:t> </a:t>
            </a:r>
            <a:br>
              <a:rPr lang="fr-FR" sz="2000" dirty="0" smtClean="0">
                <a:solidFill>
                  <a:schemeClr val="tx1">
                    <a:lumMod val="50000"/>
                    <a:lumOff val="50000"/>
                  </a:schemeClr>
                </a:solidFill>
              </a:rPr>
            </a:br>
            <a:r>
              <a:rPr lang="fr-FR" sz="2000" dirty="0" smtClean="0">
                <a:solidFill>
                  <a:schemeClr val="tx1">
                    <a:lumMod val="50000"/>
                    <a:lumOff val="50000"/>
                  </a:schemeClr>
                </a:solidFill>
              </a:rPr>
              <a:t>	</a:t>
            </a:r>
            <a:r>
              <a:rPr lang="fr-FR" sz="2000" dirty="0" err="1" smtClean="0">
                <a:solidFill>
                  <a:schemeClr val="tx1">
                    <a:lumMod val="50000"/>
                    <a:lumOff val="50000"/>
                  </a:schemeClr>
                </a:solidFill>
              </a:rPr>
              <a:t>Thick</a:t>
            </a:r>
            <a:r>
              <a:rPr lang="fr-FR" sz="2000" dirty="0" smtClean="0">
                <a:solidFill>
                  <a:schemeClr val="tx1">
                    <a:lumMod val="50000"/>
                    <a:lumOff val="50000"/>
                  </a:schemeClr>
                </a:solidFill>
              </a:rPr>
              <a:t> </a:t>
            </a:r>
            <a:r>
              <a:rPr lang="fr-FR" sz="2000" dirty="0" err="1" smtClean="0">
                <a:solidFill>
                  <a:schemeClr val="tx1">
                    <a:lumMod val="50000"/>
                    <a:lumOff val="50000"/>
                  </a:schemeClr>
                </a:solidFill>
              </a:rPr>
              <a:t>copper</a:t>
            </a:r>
            <a:r>
              <a:rPr lang="fr-FR" sz="2000" dirty="0" smtClean="0">
                <a:solidFill>
                  <a:schemeClr val="tx1">
                    <a:lumMod val="50000"/>
                    <a:lumOff val="50000"/>
                  </a:schemeClr>
                </a:solidFill>
              </a:rPr>
              <a:t>  to 210µm</a:t>
            </a:r>
            <a:br>
              <a:rPr lang="fr-FR" sz="2000" dirty="0" smtClean="0">
                <a:solidFill>
                  <a:schemeClr val="tx1">
                    <a:lumMod val="50000"/>
                    <a:lumOff val="50000"/>
                  </a:schemeClr>
                </a:solidFill>
              </a:rPr>
            </a:br>
            <a:r>
              <a:rPr lang="fr-FR" sz="2000" dirty="0" smtClean="0">
                <a:solidFill>
                  <a:schemeClr val="tx1">
                    <a:lumMod val="50000"/>
                    <a:lumOff val="50000"/>
                  </a:schemeClr>
                </a:solidFill>
              </a:rPr>
              <a:t>	</a:t>
            </a:r>
            <a:r>
              <a:rPr lang="fr-FR" sz="2000" dirty="0" err="1" smtClean="0">
                <a:solidFill>
                  <a:schemeClr val="tx1">
                    <a:lumMod val="50000"/>
                    <a:lumOff val="50000"/>
                  </a:schemeClr>
                </a:solidFill>
              </a:rPr>
              <a:t>Planar</a:t>
            </a:r>
            <a:r>
              <a:rPr lang="fr-FR" sz="2000" dirty="0" smtClean="0">
                <a:solidFill>
                  <a:schemeClr val="tx1">
                    <a:lumMod val="50000"/>
                    <a:lumOff val="50000"/>
                  </a:schemeClr>
                </a:solidFill>
              </a:rPr>
              <a:t> </a:t>
            </a:r>
            <a:r>
              <a:rPr lang="fr-FR" sz="2000" dirty="0" err="1" smtClean="0">
                <a:solidFill>
                  <a:schemeClr val="tx1">
                    <a:lumMod val="50000"/>
                    <a:lumOff val="50000"/>
                  </a:schemeClr>
                </a:solidFill>
              </a:rPr>
              <a:t>technology</a:t>
            </a:r>
            <a:r>
              <a:rPr lang="fr-FR" sz="2000" dirty="0" smtClean="0">
                <a:solidFill>
                  <a:schemeClr val="tx1">
                    <a:lumMod val="50000"/>
                    <a:lumOff val="50000"/>
                  </a:schemeClr>
                </a:solidFill>
              </a:rPr>
              <a:t/>
            </a:r>
            <a:br>
              <a:rPr lang="fr-FR" sz="2000" dirty="0" smtClean="0">
                <a:solidFill>
                  <a:schemeClr val="tx1">
                    <a:lumMod val="50000"/>
                    <a:lumOff val="50000"/>
                  </a:schemeClr>
                </a:solidFill>
              </a:rPr>
            </a:br>
            <a:r>
              <a:rPr lang="fr-FR" sz="2000" dirty="0" smtClean="0">
                <a:solidFill>
                  <a:schemeClr val="tx1">
                    <a:lumMod val="50000"/>
                    <a:lumOff val="50000"/>
                  </a:schemeClr>
                </a:solidFill>
              </a:rPr>
              <a:t>				</a:t>
            </a:r>
          </a:p>
        </p:txBody>
      </p:sp>
      <p:pic>
        <p:nvPicPr>
          <p:cNvPr id="651266"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251520" y="2420888"/>
            <a:ext cx="1724420" cy="2304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51267" name="Picture 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rot="5400000">
            <a:off x="5531405" y="2397586"/>
            <a:ext cx="4849941" cy="1872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Bouton d'action : Début 7">
            <a:hlinkClick r:id="" action="ppaction://hlinkshowjump?jump=lastslideviewed" highlightClick="1"/>
          </p:cNvPr>
          <p:cNvSpPr/>
          <p:nvPr/>
        </p:nvSpPr>
        <p:spPr>
          <a:xfrm>
            <a:off x="611560" y="5661248"/>
            <a:ext cx="576064" cy="442151"/>
          </a:xfrm>
          <a:prstGeom prst="actionButtonBeginning">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2734969"/>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lIns="91440" tIns="45720" rIns="91440" bIns="45720" rtlCol="0" anchor="ctr">
            <a:noAutofit/>
          </a:bodyPr>
          <a:lstStyle/>
          <a:p>
            <a:pPr algn="l"/>
            <a:r>
              <a:rPr lang="fr-FR" sz="3200" b="1" dirty="0"/>
              <a:t>Flex </a:t>
            </a:r>
            <a:r>
              <a:rPr lang="fr-FR" sz="3200" b="1" dirty="0" err="1"/>
              <a:t>rigid</a:t>
            </a:r>
            <a:r>
              <a:rPr lang="fr-FR" sz="3200" b="1" dirty="0"/>
              <a:t> / Flex </a:t>
            </a:r>
            <a:endParaRPr lang="en-US" sz="3200" b="1" dirty="0"/>
          </a:p>
        </p:txBody>
      </p:sp>
      <p:sp>
        <p:nvSpPr>
          <p:cNvPr id="3" name="Espace réservé du contenu 2"/>
          <p:cNvSpPr>
            <a:spLocks noGrp="1"/>
          </p:cNvSpPr>
          <p:nvPr>
            <p:ph idx="1"/>
          </p:nvPr>
        </p:nvSpPr>
        <p:spPr>
          <a:xfrm>
            <a:off x="526123" y="1041985"/>
            <a:ext cx="8229600" cy="4525963"/>
          </a:xfrm>
        </p:spPr>
        <p:txBody>
          <a:bodyPr/>
          <a:lstStyle/>
          <a:p>
            <a:pPr marL="0" indent="0">
              <a:buNone/>
            </a:pPr>
            <a:r>
              <a:rPr lang="fr-FR" sz="2000" dirty="0" smtClean="0"/>
              <a:t>Flex :</a:t>
            </a:r>
            <a:br>
              <a:rPr lang="fr-FR" sz="2000" dirty="0" smtClean="0"/>
            </a:br>
            <a:r>
              <a:rPr lang="fr-FR" sz="2000" dirty="0" smtClean="0"/>
              <a:t>	SS to ML </a:t>
            </a:r>
            <a:br>
              <a:rPr lang="fr-FR" sz="2000" dirty="0" smtClean="0"/>
            </a:br>
            <a:r>
              <a:rPr lang="fr-FR" sz="2000" dirty="0" smtClean="0"/>
              <a:t>	</a:t>
            </a:r>
            <a:r>
              <a:rPr lang="fr-FR" sz="2000" dirty="0" err="1" smtClean="0"/>
              <a:t>Zif</a:t>
            </a:r>
            <a:r>
              <a:rPr lang="fr-FR" sz="2000" dirty="0" smtClean="0"/>
              <a:t> </a:t>
            </a:r>
            <a:r>
              <a:rPr lang="fr-FR" sz="2000" dirty="0" err="1" smtClean="0"/>
              <a:t>connector</a:t>
            </a:r>
            <a:r>
              <a:rPr lang="fr-FR" sz="2000" dirty="0" smtClean="0"/>
              <a:t> +/-50µm </a:t>
            </a:r>
            <a:br>
              <a:rPr lang="fr-FR" sz="2000" dirty="0" smtClean="0"/>
            </a:br>
            <a:endParaRPr lang="fr-FR" sz="2000" dirty="0" smtClean="0"/>
          </a:p>
          <a:p>
            <a:pPr marL="0" indent="0">
              <a:buNone/>
            </a:pPr>
            <a:endParaRPr lang="fr-FR" sz="2000" dirty="0" smtClean="0"/>
          </a:p>
          <a:p>
            <a:pPr marL="0" indent="0">
              <a:buNone/>
            </a:pPr>
            <a:r>
              <a:rPr lang="fr-FR" sz="2000" dirty="0" smtClean="0"/>
              <a:t>Flex </a:t>
            </a:r>
            <a:r>
              <a:rPr lang="fr-FR" sz="2000" dirty="0" err="1" smtClean="0"/>
              <a:t>Rigid</a:t>
            </a:r>
            <a:r>
              <a:rPr lang="fr-FR" sz="2000" dirty="0" smtClean="0"/>
              <a:t> :</a:t>
            </a:r>
            <a:br>
              <a:rPr lang="fr-FR" sz="2000" dirty="0" smtClean="0"/>
            </a:br>
            <a:r>
              <a:rPr lang="fr-FR" sz="2000" dirty="0" smtClean="0"/>
              <a:t>	1 to 9 </a:t>
            </a:r>
            <a:r>
              <a:rPr lang="fr-FR" sz="2000" dirty="0" err="1" smtClean="0"/>
              <a:t>flex</a:t>
            </a:r>
            <a:r>
              <a:rPr lang="fr-FR" sz="2000" dirty="0" smtClean="0"/>
              <a:t>  </a:t>
            </a:r>
            <a:r>
              <a:rPr lang="fr-FR" sz="2000" dirty="0" err="1" smtClean="0"/>
              <a:t>layers</a:t>
            </a:r>
            <a:r>
              <a:rPr lang="fr-FR" sz="2000" dirty="0" smtClean="0"/>
              <a:t/>
            </a:r>
            <a:br>
              <a:rPr lang="fr-FR" sz="2000" dirty="0" smtClean="0"/>
            </a:br>
            <a:r>
              <a:rPr lang="fr-FR" sz="2000" dirty="0" smtClean="0"/>
              <a:t>	</a:t>
            </a:r>
            <a:r>
              <a:rPr lang="fr-FR" sz="2000" dirty="0" err="1" smtClean="0"/>
              <a:t>Polyimide</a:t>
            </a:r>
            <a:r>
              <a:rPr lang="fr-FR" sz="2000" dirty="0" smtClean="0"/>
              <a:t> – LCP </a:t>
            </a:r>
            <a:br>
              <a:rPr lang="fr-FR" sz="2000" dirty="0" smtClean="0"/>
            </a:br>
            <a:r>
              <a:rPr lang="fr-FR" sz="2000" dirty="0" smtClean="0"/>
              <a:t>	IMS Flex </a:t>
            </a:r>
            <a:r>
              <a:rPr lang="fr-FR" sz="2000" dirty="0" err="1" smtClean="0"/>
              <a:t>rigid</a:t>
            </a:r>
            <a:r>
              <a:rPr lang="fr-FR" sz="2000" dirty="0" smtClean="0"/>
              <a:t> </a:t>
            </a:r>
            <a:br>
              <a:rPr lang="fr-FR" sz="2000" dirty="0" smtClean="0"/>
            </a:br>
            <a:r>
              <a:rPr lang="fr-FR" sz="2000" dirty="0" smtClean="0"/>
              <a:t>	HDI </a:t>
            </a:r>
          </a:p>
          <a:p>
            <a:pPr marL="0" indent="0">
              <a:buNone/>
            </a:pPr>
            <a:endParaRPr lang="fr-FR" sz="2000" dirty="0" smtClean="0"/>
          </a:p>
          <a:p>
            <a:pPr marL="0" indent="0">
              <a:buNone/>
            </a:pPr>
            <a:endParaRPr lang="fr-FR" sz="2000" dirty="0"/>
          </a:p>
          <a:p>
            <a:pPr marL="0" indent="0">
              <a:buNone/>
            </a:pPr>
            <a:r>
              <a:rPr lang="fr-FR" sz="2000" dirty="0" err="1" smtClean="0"/>
              <a:t>Sculpted</a:t>
            </a:r>
            <a:r>
              <a:rPr lang="fr-FR" sz="2000" dirty="0" smtClean="0"/>
              <a:t> Flex :</a:t>
            </a:r>
            <a:br>
              <a:rPr lang="fr-FR" sz="2000" dirty="0" smtClean="0"/>
            </a:br>
            <a:r>
              <a:rPr lang="fr-FR" sz="2000" dirty="0" smtClean="0"/>
              <a:t>	Cu </a:t>
            </a:r>
            <a:r>
              <a:rPr lang="fr-FR" sz="2000" dirty="0" err="1" smtClean="0"/>
              <a:t>thickness</a:t>
            </a:r>
            <a:r>
              <a:rPr lang="fr-FR" sz="2000" dirty="0" smtClean="0"/>
              <a:t> 100 to 250µm </a:t>
            </a:r>
            <a:br>
              <a:rPr lang="fr-FR" sz="2000" dirty="0" smtClean="0"/>
            </a:br>
            <a:r>
              <a:rPr lang="fr-FR" sz="2000" dirty="0" smtClean="0"/>
              <a:t>	Terminaisons </a:t>
            </a:r>
            <a:r>
              <a:rPr lang="fr-FR" sz="2000" dirty="0" err="1" smtClean="0"/>
              <a:t>adapted</a:t>
            </a:r>
            <a:r>
              <a:rPr lang="fr-FR" sz="2000" dirty="0" smtClean="0"/>
              <a:t/>
            </a:r>
            <a:br>
              <a:rPr lang="fr-FR" sz="2000" dirty="0" smtClean="0"/>
            </a:br>
            <a:r>
              <a:rPr lang="fr-FR" sz="2000" dirty="0" smtClean="0"/>
              <a:t>	Sn &amp; </a:t>
            </a:r>
            <a:r>
              <a:rPr lang="fr-FR" sz="2000" dirty="0" err="1" smtClean="0"/>
              <a:t>Snpb</a:t>
            </a:r>
            <a:r>
              <a:rPr lang="fr-FR" sz="2000" dirty="0" smtClean="0"/>
              <a:t> </a:t>
            </a:r>
            <a:r>
              <a:rPr lang="fr-FR" sz="2000" dirty="0" err="1" smtClean="0"/>
              <a:t>finishing</a:t>
            </a:r>
            <a:r>
              <a:rPr lang="fr-FR" sz="2000" dirty="0" smtClean="0"/>
              <a:t> </a:t>
            </a:r>
            <a:br>
              <a:rPr lang="fr-FR" sz="2000" dirty="0" smtClean="0"/>
            </a:br>
            <a:endParaRPr lang="en-US" sz="2000" dirty="0"/>
          </a:p>
        </p:txBody>
      </p:sp>
      <p:pic>
        <p:nvPicPr>
          <p:cNvPr id="637954"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3487556" y="3623444"/>
            <a:ext cx="1951037" cy="1060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37955" name="Picture 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580112" y="4512657"/>
            <a:ext cx="2190788" cy="1755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37956" name="Picture 4"/>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057792" y="2619925"/>
            <a:ext cx="2697931" cy="17327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37957" name="Picture 5"/>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3923928" y="1052736"/>
            <a:ext cx="2133864" cy="1599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Bouton d'action : Début 7">
            <a:hlinkClick r:id="" action="ppaction://hlinkshowjump?jump=lastslideviewed" highlightClick="1"/>
          </p:cNvPr>
          <p:cNvSpPr/>
          <p:nvPr/>
        </p:nvSpPr>
        <p:spPr>
          <a:xfrm>
            <a:off x="611560" y="5661248"/>
            <a:ext cx="576064" cy="442151"/>
          </a:xfrm>
          <a:prstGeom prst="actionButtonBeginning">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766567086"/>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lIns="91440" tIns="45720" rIns="91440" bIns="45720" rtlCol="0" anchor="ctr">
            <a:noAutofit/>
          </a:bodyPr>
          <a:lstStyle/>
          <a:p>
            <a:pPr algn="l"/>
            <a:r>
              <a:rPr lang="fr-FR" sz="3200" b="1" dirty="0"/>
              <a:t>Microwaves </a:t>
            </a:r>
            <a:endParaRPr lang="en-US" sz="3200" b="1" dirty="0"/>
          </a:p>
        </p:txBody>
      </p:sp>
      <p:sp>
        <p:nvSpPr>
          <p:cNvPr id="4" name="Text Box 1"/>
          <p:cNvSpPr txBox="1">
            <a:spLocks noChangeArrowheads="1"/>
          </p:cNvSpPr>
          <p:nvPr/>
        </p:nvSpPr>
        <p:spPr bwMode="auto">
          <a:xfrm>
            <a:off x="82795" y="980728"/>
            <a:ext cx="3733800" cy="1981200"/>
          </a:xfrm>
          <a:prstGeom prst="rect">
            <a:avLst/>
          </a:prstGeom>
          <a:solidFill>
            <a:schemeClr val="bg1"/>
          </a:solidFill>
          <a:ln w="9360">
            <a:solidFill>
              <a:schemeClr val="bg1"/>
            </a:solidFill>
            <a:miter lim="800000"/>
            <a:headEnd/>
            <a:tailEnd/>
          </a:ln>
          <a:effec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9pPr>
          </a:lstStyle>
          <a:p>
            <a:pPr algn="ctr">
              <a:buClrTx/>
              <a:buFontTx/>
              <a:buNone/>
              <a:defRPr/>
            </a:pPr>
            <a:endParaRPr lang="en-GB" dirty="0" smtClean="0">
              <a:solidFill>
                <a:schemeClr val="tx1">
                  <a:lumMod val="50000"/>
                  <a:lumOff val="50000"/>
                </a:schemeClr>
              </a:solidFill>
              <a:latin typeface="Tahoma" pitchFamily="34" charset="0"/>
              <a:ea typeface="Tahoma" pitchFamily="34" charset="0"/>
              <a:cs typeface="Tahoma" pitchFamily="34" charset="0"/>
            </a:endParaRPr>
          </a:p>
          <a:p>
            <a:pPr>
              <a:buClrTx/>
              <a:buFontTx/>
              <a:buNone/>
              <a:defRPr/>
            </a:pPr>
            <a:r>
              <a:rPr lang="en-GB" dirty="0" smtClean="0">
                <a:solidFill>
                  <a:schemeClr val="tx1">
                    <a:lumMod val="50000"/>
                    <a:lumOff val="50000"/>
                  </a:schemeClr>
                </a:solidFill>
                <a:latin typeface="Tahoma" pitchFamily="34" charset="0"/>
                <a:ea typeface="Tahoma" pitchFamily="34" charset="0"/>
                <a:cs typeface="Tahoma" pitchFamily="34" charset="0"/>
              </a:rPr>
              <a:t>* </a:t>
            </a:r>
            <a:r>
              <a:rPr lang="fr-FR" dirty="0" smtClean="0">
                <a:solidFill>
                  <a:schemeClr val="tx1">
                    <a:lumMod val="50000"/>
                    <a:lumOff val="50000"/>
                  </a:schemeClr>
                </a:solidFill>
                <a:latin typeface="Tahoma" pitchFamily="34" charset="0"/>
                <a:ea typeface="Tahoma" pitchFamily="34" charset="0"/>
                <a:cs typeface="Tahoma" pitchFamily="34" charset="0"/>
              </a:rPr>
              <a:t>All </a:t>
            </a:r>
            <a:r>
              <a:rPr lang="fr-FR" dirty="0" err="1" smtClean="0">
                <a:solidFill>
                  <a:schemeClr val="tx1">
                    <a:lumMod val="50000"/>
                    <a:lumOff val="50000"/>
                  </a:schemeClr>
                </a:solidFill>
                <a:latin typeface="Tahoma" pitchFamily="34" charset="0"/>
                <a:ea typeface="Tahoma" pitchFamily="34" charset="0"/>
                <a:cs typeface="Tahoma" pitchFamily="34" charset="0"/>
              </a:rPr>
              <a:t>Kind</a:t>
            </a:r>
            <a:r>
              <a:rPr lang="fr-FR" dirty="0" smtClean="0">
                <a:solidFill>
                  <a:schemeClr val="tx1">
                    <a:lumMod val="50000"/>
                    <a:lumOff val="50000"/>
                  </a:schemeClr>
                </a:solidFill>
                <a:latin typeface="Tahoma" pitchFamily="34" charset="0"/>
                <a:ea typeface="Tahoma" pitchFamily="34" charset="0"/>
                <a:cs typeface="Tahoma" pitchFamily="34" charset="0"/>
              </a:rPr>
              <a:t> of </a:t>
            </a:r>
            <a:r>
              <a:rPr lang="fr-FR" dirty="0" err="1" smtClean="0">
                <a:solidFill>
                  <a:schemeClr val="tx1">
                    <a:lumMod val="50000"/>
                    <a:lumOff val="50000"/>
                  </a:schemeClr>
                </a:solidFill>
                <a:latin typeface="Tahoma" pitchFamily="34" charset="0"/>
                <a:ea typeface="Tahoma" pitchFamily="34" charset="0"/>
                <a:cs typeface="Tahoma" pitchFamily="34" charset="0"/>
              </a:rPr>
              <a:t>material</a:t>
            </a:r>
            <a:r>
              <a:rPr lang="fr-FR" dirty="0" smtClean="0">
                <a:solidFill>
                  <a:schemeClr val="tx1">
                    <a:lumMod val="50000"/>
                    <a:lumOff val="50000"/>
                  </a:schemeClr>
                </a:solidFill>
                <a:latin typeface="Tahoma" pitchFamily="34" charset="0"/>
                <a:ea typeface="Tahoma" pitchFamily="34" charset="0"/>
                <a:cs typeface="Tahoma" pitchFamily="34" charset="0"/>
              </a:rPr>
              <a:t> </a:t>
            </a:r>
            <a:r>
              <a:rPr lang="fr-FR" dirty="0" err="1" smtClean="0">
                <a:solidFill>
                  <a:schemeClr val="tx1">
                    <a:lumMod val="50000"/>
                    <a:lumOff val="50000"/>
                  </a:schemeClr>
                </a:solidFill>
                <a:latin typeface="Tahoma" pitchFamily="34" charset="0"/>
                <a:ea typeface="Tahoma" pitchFamily="34" charset="0"/>
                <a:cs typeface="Tahoma" pitchFamily="34" charset="0"/>
              </a:rPr>
              <a:t>available</a:t>
            </a:r>
            <a:r>
              <a:rPr lang="fr-FR" dirty="0" smtClean="0">
                <a:solidFill>
                  <a:schemeClr val="tx1">
                    <a:lumMod val="50000"/>
                    <a:lumOff val="50000"/>
                  </a:schemeClr>
                </a:solidFill>
                <a:latin typeface="Tahoma" pitchFamily="34" charset="0"/>
                <a:ea typeface="Tahoma" pitchFamily="34" charset="0"/>
                <a:cs typeface="Tahoma" pitchFamily="34" charset="0"/>
              </a:rPr>
              <a:t>: </a:t>
            </a:r>
            <a:br>
              <a:rPr lang="fr-FR" dirty="0" smtClean="0">
                <a:solidFill>
                  <a:schemeClr val="tx1">
                    <a:lumMod val="50000"/>
                    <a:lumOff val="50000"/>
                  </a:schemeClr>
                </a:solidFill>
                <a:latin typeface="Tahoma" pitchFamily="34" charset="0"/>
                <a:ea typeface="Tahoma" pitchFamily="34" charset="0"/>
                <a:cs typeface="Tahoma" pitchFamily="34" charset="0"/>
              </a:rPr>
            </a:br>
            <a:r>
              <a:rPr lang="fr-FR" dirty="0" smtClean="0">
                <a:solidFill>
                  <a:schemeClr val="tx1">
                    <a:lumMod val="50000"/>
                    <a:lumOff val="50000"/>
                  </a:schemeClr>
                </a:solidFill>
                <a:latin typeface="Tahoma" pitchFamily="34" charset="0"/>
                <a:ea typeface="Tahoma" pitchFamily="34" charset="0"/>
                <a:cs typeface="Tahoma" pitchFamily="34" charset="0"/>
              </a:rPr>
              <a:t> 	PTFE</a:t>
            </a:r>
            <a:br>
              <a:rPr lang="fr-FR" dirty="0" smtClean="0">
                <a:solidFill>
                  <a:schemeClr val="tx1">
                    <a:lumMod val="50000"/>
                    <a:lumOff val="50000"/>
                  </a:schemeClr>
                </a:solidFill>
                <a:latin typeface="Tahoma" pitchFamily="34" charset="0"/>
                <a:ea typeface="Tahoma" pitchFamily="34" charset="0"/>
                <a:cs typeface="Tahoma" pitchFamily="34" charset="0"/>
              </a:rPr>
            </a:br>
            <a:r>
              <a:rPr lang="fr-FR" dirty="0" smtClean="0">
                <a:solidFill>
                  <a:schemeClr val="tx1">
                    <a:lumMod val="50000"/>
                    <a:lumOff val="50000"/>
                  </a:schemeClr>
                </a:solidFill>
                <a:latin typeface="Tahoma" pitchFamily="34" charset="0"/>
                <a:ea typeface="Tahoma" pitchFamily="34" charset="0"/>
                <a:cs typeface="Tahoma" pitchFamily="34" charset="0"/>
              </a:rPr>
              <a:t> 	</a:t>
            </a:r>
            <a:r>
              <a:rPr lang="fr-FR" dirty="0" err="1" smtClean="0">
                <a:solidFill>
                  <a:schemeClr val="tx1">
                    <a:lumMod val="50000"/>
                    <a:lumOff val="50000"/>
                  </a:schemeClr>
                </a:solidFill>
                <a:latin typeface="Tahoma" pitchFamily="34" charset="0"/>
                <a:ea typeface="Tahoma" pitchFamily="34" charset="0"/>
                <a:cs typeface="Tahoma" pitchFamily="34" charset="0"/>
              </a:rPr>
              <a:t>Taconic</a:t>
            </a:r>
            <a:r>
              <a:rPr lang="fr-FR" dirty="0" smtClean="0">
                <a:solidFill>
                  <a:schemeClr val="tx1">
                    <a:lumMod val="50000"/>
                    <a:lumOff val="50000"/>
                  </a:schemeClr>
                </a:solidFill>
                <a:latin typeface="Tahoma" pitchFamily="34" charset="0"/>
                <a:ea typeface="Tahoma" pitchFamily="34" charset="0"/>
                <a:cs typeface="Tahoma" pitchFamily="34" charset="0"/>
              </a:rPr>
              <a:t/>
            </a:r>
            <a:br>
              <a:rPr lang="fr-FR" dirty="0" smtClean="0">
                <a:solidFill>
                  <a:schemeClr val="tx1">
                    <a:lumMod val="50000"/>
                    <a:lumOff val="50000"/>
                  </a:schemeClr>
                </a:solidFill>
                <a:latin typeface="Tahoma" pitchFamily="34" charset="0"/>
                <a:ea typeface="Tahoma" pitchFamily="34" charset="0"/>
                <a:cs typeface="Tahoma" pitchFamily="34" charset="0"/>
              </a:rPr>
            </a:br>
            <a:r>
              <a:rPr lang="fr-FR" dirty="0" smtClean="0">
                <a:solidFill>
                  <a:schemeClr val="tx1">
                    <a:lumMod val="50000"/>
                    <a:lumOff val="50000"/>
                  </a:schemeClr>
                </a:solidFill>
                <a:latin typeface="Tahoma" pitchFamily="34" charset="0"/>
                <a:ea typeface="Tahoma" pitchFamily="34" charset="0"/>
                <a:cs typeface="Tahoma" pitchFamily="34" charset="0"/>
              </a:rPr>
              <a:t> 	</a:t>
            </a:r>
            <a:r>
              <a:rPr lang="fr-FR" dirty="0" err="1" smtClean="0">
                <a:solidFill>
                  <a:schemeClr val="tx1">
                    <a:lumMod val="50000"/>
                    <a:lumOff val="50000"/>
                  </a:schemeClr>
                </a:solidFill>
                <a:latin typeface="Tahoma" pitchFamily="34" charset="0"/>
                <a:ea typeface="Tahoma" pitchFamily="34" charset="0"/>
                <a:cs typeface="Tahoma" pitchFamily="34" charset="0"/>
              </a:rPr>
              <a:t>Duroid</a:t>
            </a:r>
            <a:r>
              <a:rPr lang="fr-FR" dirty="0" smtClean="0">
                <a:solidFill>
                  <a:schemeClr val="tx1">
                    <a:lumMod val="50000"/>
                    <a:lumOff val="50000"/>
                  </a:schemeClr>
                </a:solidFill>
                <a:latin typeface="Tahoma" pitchFamily="34" charset="0"/>
                <a:ea typeface="Tahoma" pitchFamily="34" charset="0"/>
                <a:cs typeface="Tahoma" pitchFamily="34" charset="0"/>
              </a:rPr>
              <a:t/>
            </a:r>
            <a:br>
              <a:rPr lang="fr-FR" dirty="0" smtClean="0">
                <a:solidFill>
                  <a:schemeClr val="tx1">
                    <a:lumMod val="50000"/>
                    <a:lumOff val="50000"/>
                  </a:schemeClr>
                </a:solidFill>
                <a:latin typeface="Tahoma" pitchFamily="34" charset="0"/>
                <a:ea typeface="Tahoma" pitchFamily="34" charset="0"/>
                <a:cs typeface="Tahoma" pitchFamily="34" charset="0"/>
              </a:rPr>
            </a:br>
            <a:r>
              <a:rPr lang="fr-FR" dirty="0" smtClean="0">
                <a:solidFill>
                  <a:schemeClr val="tx1">
                    <a:lumMod val="50000"/>
                    <a:lumOff val="50000"/>
                  </a:schemeClr>
                </a:solidFill>
                <a:latin typeface="Tahoma" pitchFamily="34" charset="0"/>
                <a:ea typeface="Tahoma" pitchFamily="34" charset="0"/>
                <a:cs typeface="Tahoma" pitchFamily="34" charset="0"/>
              </a:rPr>
              <a:t> 	</a:t>
            </a:r>
            <a:r>
              <a:rPr lang="fr-FR" dirty="0" err="1" smtClean="0">
                <a:solidFill>
                  <a:schemeClr val="tx1">
                    <a:lumMod val="50000"/>
                    <a:lumOff val="50000"/>
                  </a:schemeClr>
                </a:solidFill>
                <a:latin typeface="Tahoma" pitchFamily="34" charset="0"/>
                <a:ea typeface="Tahoma" pitchFamily="34" charset="0"/>
                <a:cs typeface="Tahoma" pitchFamily="34" charset="0"/>
              </a:rPr>
              <a:t>Neltec</a:t>
            </a:r>
            <a:r>
              <a:rPr lang="fr-FR" dirty="0" smtClean="0">
                <a:solidFill>
                  <a:schemeClr val="tx1">
                    <a:lumMod val="50000"/>
                    <a:lumOff val="50000"/>
                  </a:schemeClr>
                </a:solidFill>
                <a:latin typeface="Tahoma" pitchFamily="34" charset="0"/>
                <a:ea typeface="Tahoma" pitchFamily="34" charset="0"/>
                <a:cs typeface="Tahoma" pitchFamily="34" charset="0"/>
              </a:rPr>
              <a:t/>
            </a:r>
            <a:br>
              <a:rPr lang="fr-FR" dirty="0" smtClean="0">
                <a:solidFill>
                  <a:schemeClr val="tx1">
                    <a:lumMod val="50000"/>
                    <a:lumOff val="50000"/>
                  </a:schemeClr>
                </a:solidFill>
                <a:latin typeface="Tahoma" pitchFamily="34" charset="0"/>
                <a:ea typeface="Tahoma" pitchFamily="34" charset="0"/>
                <a:cs typeface="Tahoma" pitchFamily="34" charset="0"/>
              </a:rPr>
            </a:br>
            <a:r>
              <a:rPr lang="fr-FR" dirty="0" smtClean="0">
                <a:solidFill>
                  <a:schemeClr val="tx1">
                    <a:lumMod val="50000"/>
                    <a:lumOff val="50000"/>
                  </a:schemeClr>
                </a:solidFill>
                <a:latin typeface="Tahoma" pitchFamily="34" charset="0"/>
                <a:ea typeface="Tahoma" pitchFamily="34" charset="0"/>
                <a:cs typeface="Tahoma" pitchFamily="34" charset="0"/>
              </a:rPr>
              <a:t> 	Rogers</a:t>
            </a:r>
          </a:p>
        </p:txBody>
      </p:sp>
      <p:sp>
        <p:nvSpPr>
          <p:cNvPr id="5" name="Text Box 2"/>
          <p:cNvSpPr txBox="1">
            <a:spLocks noChangeArrowheads="1"/>
          </p:cNvSpPr>
          <p:nvPr/>
        </p:nvSpPr>
        <p:spPr bwMode="auto">
          <a:xfrm>
            <a:off x="3951693" y="3860800"/>
            <a:ext cx="3384550" cy="2160588"/>
          </a:xfrm>
          <a:prstGeom prst="rect">
            <a:avLst/>
          </a:prstGeom>
          <a:solidFill>
            <a:schemeClr val="bg1"/>
          </a:solidFill>
          <a:ln w="9360">
            <a:solidFill>
              <a:schemeClr val="bg1"/>
            </a:solidFill>
            <a:miter lim="800000"/>
            <a:headEnd/>
            <a:tailEnd/>
          </a:ln>
          <a:effec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9pPr>
          </a:lstStyle>
          <a:p>
            <a:pPr algn="ctr">
              <a:buClrTx/>
              <a:buFontTx/>
              <a:buNone/>
              <a:defRPr/>
            </a:pPr>
            <a:endParaRPr lang="en-GB" dirty="0" smtClean="0">
              <a:solidFill>
                <a:schemeClr val="tx1">
                  <a:lumMod val="50000"/>
                  <a:lumOff val="50000"/>
                </a:schemeClr>
              </a:solidFill>
              <a:latin typeface="Tahoma" pitchFamily="34" charset="0"/>
              <a:ea typeface="Tahoma" pitchFamily="34" charset="0"/>
              <a:cs typeface="Tahoma" pitchFamily="34" charset="0"/>
            </a:endParaRPr>
          </a:p>
          <a:p>
            <a:pPr>
              <a:buFont typeface="Comic Sans MS" pitchFamily="66" charset="0"/>
              <a:buChar char="•"/>
              <a:defRPr/>
            </a:pPr>
            <a:r>
              <a:rPr lang="fr-FR" dirty="0" smtClean="0">
                <a:solidFill>
                  <a:schemeClr val="tx1">
                    <a:lumMod val="50000"/>
                    <a:lumOff val="50000"/>
                  </a:schemeClr>
                </a:solidFill>
                <a:latin typeface="Tahoma" pitchFamily="34" charset="0"/>
                <a:ea typeface="Tahoma" pitchFamily="34" charset="0"/>
                <a:cs typeface="Tahoma" pitchFamily="34" charset="0"/>
              </a:rPr>
              <a:t>Single Layer to </a:t>
            </a:r>
            <a:r>
              <a:rPr lang="fr-FR" dirty="0" err="1" smtClean="0">
                <a:solidFill>
                  <a:schemeClr val="tx1">
                    <a:lumMod val="50000"/>
                    <a:lumOff val="50000"/>
                  </a:schemeClr>
                </a:solidFill>
                <a:latin typeface="Tahoma" pitchFamily="34" charset="0"/>
                <a:ea typeface="Tahoma" pitchFamily="34" charset="0"/>
                <a:cs typeface="Tahoma" pitchFamily="34" charset="0"/>
              </a:rPr>
              <a:t>Multilayers</a:t>
            </a:r>
            <a:endParaRPr lang="fr-FR" dirty="0" smtClean="0">
              <a:solidFill>
                <a:schemeClr val="tx1">
                  <a:lumMod val="50000"/>
                  <a:lumOff val="50000"/>
                </a:schemeClr>
              </a:solidFill>
              <a:latin typeface="Tahoma" pitchFamily="34" charset="0"/>
              <a:ea typeface="Tahoma" pitchFamily="34" charset="0"/>
              <a:cs typeface="Tahoma" pitchFamily="34" charset="0"/>
            </a:endParaRPr>
          </a:p>
          <a:p>
            <a:pPr>
              <a:buFont typeface="Comic Sans MS" pitchFamily="66" charset="0"/>
              <a:buChar char="•"/>
              <a:defRPr/>
            </a:pPr>
            <a:r>
              <a:rPr lang="fr-FR" dirty="0" smtClean="0">
                <a:solidFill>
                  <a:schemeClr val="tx1">
                    <a:lumMod val="50000"/>
                    <a:lumOff val="50000"/>
                  </a:schemeClr>
                </a:solidFill>
                <a:latin typeface="Tahoma" pitchFamily="34" charset="0"/>
                <a:ea typeface="Tahoma" pitchFamily="34" charset="0"/>
                <a:cs typeface="Tahoma" pitchFamily="34" charset="0"/>
              </a:rPr>
              <a:t>Mix </a:t>
            </a:r>
            <a:r>
              <a:rPr lang="fr-FR" dirty="0" err="1" smtClean="0">
                <a:solidFill>
                  <a:schemeClr val="tx1">
                    <a:lumMod val="50000"/>
                    <a:lumOff val="50000"/>
                  </a:schemeClr>
                </a:solidFill>
                <a:latin typeface="Tahoma" pitchFamily="34" charset="0"/>
                <a:ea typeface="Tahoma" pitchFamily="34" charset="0"/>
                <a:cs typeface="Tahoma" pitchFamily="34" charset="0"/>
              </a:rPr>
              <a:t>build</a:t>
            </a:r>
            <a:r>
              <a:rPr lang="fr-FR" dirty="0" smtClean="0">
                <a:solidFill>
                  <a:schemeClr val="tx1">
                    <a:lumMod val="50000"/>
                    <a:lumOff val="50000"/>
                  </a:schemeClr>
                </a:solidFill>
                <a:latin typeface="Tahoma" pitchFamily="34" charset="0"/>
                <a:ea typeface="Tahoma" pitchFamily="34" charset="0"/>
                <a:cs typeface="Tahoma" pitchFamily="34" charset="0"/>
              </a:rPr>
              <a:t> up and full HF </a:t>
            </a:r>
            <a:r>
              <a:rPr lang="fr-FR" dirty="0" err="1" smtClean="0">
                <a:solidFill>
                  <a:schemeClr val="tx1">
                    <a:lumMod val="50000"/>
                    <a:lumOff val="50000"/>
                  </a:schemeClr>
                </a:solidFill>
                <a:latin typeface="Tahoma" pitchFamily="34" charset="0"/>
                <a:ea typeface="Tahoma" pitchFamily="34" charset="0"/>
                <a:cs typeface="Tahoma" pitchFamily="34" charset="0"/>
              </a:rPr>
              <a:t>material</a:t>
            </a:r>
            <a:endParaRPr lang="fr-FR" dirty="0" smtClean="0">
              <a:solidFill>
                <a:schemeClr val="tx1">
                  <a:lumMod val="50000"/>
                  <a:lumOff val="50000"/>
                </a:schemeClr>
              </a:solidFill>
              <a:latin typeface="Tahoma" pitchFamily="34" charset="0"/>
              <a:ea typeface="Tahoma" pitchFamily="34" charset="0"/>
              <a:cs typeface="Tahoma" pitchFamily="34" charset="0"/>
            </a:endParaRPr>
          </a:p>
          <a:p>
            <a:pPr>
              <a:buFont typeface="Comic Sans MS" pitchFamily="66" charset="0"/>
              <a:buChar char="•"/>
              <a:defRPr/>
            </a:pPr>
            <a:r>
              <a:rPr lang="fr-FR" dirty="0" smtClean="0">
                <a:solidFill>
                  <a:schemeClr val="tx1">
                    <a:lumMod val="50000"/>
                    <a:lumOff val="50000"/>
                  </a:schemeClr>
                </a:solidFill>
                <a:latin typeface="Tahoma" pitchFamily="34" charset="0"/>
                <a:ea typeface="Tahoma" pitchFamily="34" charset="0"/>
                <a:cs typeface="Tahoma" pitchFamily="34" charset="0"/>
              </a:rPr>
              <a:t>High </a:t>
            </a:r>
            <a:r>
              <a:rPr lang="fr-FR" dirty="0" err="1" smtClean="0">
                <a:solidFill>
                  <a:schemeClr val="tx1">
                    <a:lumMod val="50000"/>
                    <a:lumOff val="50000"/>
                  </a:schemeClr>
                </a:solidFill>
                <a:latin typeface="Tahoma" pitchFamily="34" charset="0"/>
                <a:ea typeface="Tahoma" pitchFamily="34" charset="0"/>
                <a:cs typeface="Tahoma" pitchFamily="34" charset="0"/>
              </a:rPr>
              <a:t>accuracy</a:t>
            </a:r>
            <a:r>
              <a:rPr lang="fr-FR" dirty="0" smtClean="0">
                <a:solidFill>
                  <a:schemeClr val="tx1">
                    <a:lumMod val="50000"/>
                    <a:lumOff val="50000"/>
                  </a:schemeClr>
                </a:solidFill>
                <a:latin typeface="Tahoma" pitchFamily="34" charset="0"/>
                <a:ea typeface="Tahoma" pitchFamily="34" charset="0"/>
                <a:cs typeface="Tahoma" pitchFamily="34" charset="0"/>
              </a:rPr>
              <a:t> on image and line </a:t>
            </a:r>
            <a:r>
              <a:rPr lang="fr-FR" dirty="0" err="1" smtClean="0">
                <a:solidFill>
                  <a:schemeClr val="tx1">
                    <a:lumMod val="50000"/>
                    <a:lumOff val="50000"/>
                  </a:schemeClr>
                </a:solidFill>
                <a:latin typeface="Tahoma" pitchFamily="34" charset="0"/>
                <a:ea typeface="Tahoma" pitchFamily="34" charset="0"/>
                <a:cs typeface="Tahoma" pitchFamily="34" charset="0"/>
              </a:rPr>
              <a:t>edge</a:t>
            </a:r>
            <a:r>
              <a:rPr lang="fr-FR" dirty="0" smtClean="0">
                <a:solidFill>
                  <a:schemeClr val="tx1">
                    <a:lumMod val="50000"/>
                    <a:lumOff val="50000"/>
                  </a:schemeClr>
                </a:solidFill>
                <a:latin typeface="Tahoma" pitchFamily="34" charset="0"/>
                <a:ea typeface="Tahoma" pitchFamily="34" charset="0"/>
                <a:cs typeface="Tahoma" pitchFamily="34" charset="0"/>
              </a:rPr>
              <a:t>( laser </a:t>
            </a:r>
            <a:r>
              <a:rPr lang="fr-FR" dirty="0" err="1" smtClean="0">
                <a:solidFill>
                  <a:schemeClr val="tx1">
                    <a:lumMod val="50000"/>
                    <a:lumOff val="50000"/>
                  </a:schemeClr>
                </a:solidFill>
                <a:latin typeface="Tahoma" pitchFamily="34" charset="0"/>
                <a:ea typeface="Tahoma" pitchFamily="34" charset="0"/>
                <a:cs typeface="Tahoma" pitchFamily="34" charset="0"/>
              </a:rPr>
              <a:t>cutting,LDI</a:t>
            </a:r>
            <a:r>
              <a:rPr lang="fr-FR" dirty="0" smtClean="0">
                <a:solidFill>
                  <a:schemeClr val="tx1">
                    <a:lumMod val="50000"/>
                    <a:lumOff val="50000"/>
                  </a:schemeClr>
                </a:solidFill>
                <a:latin typeface="Tahoma" pitchFamily="34" charset="0"/>
                <a:ea typeface="Tahoma" pitchFamily="34" charset="0"/>
                <a:cs typeface="Tahoma" pitchFamily="34" charset="0"/>
              </a:rPr>
              <a:t>)</a:t>
            </a:r>
          </a:p>
          <a:p>
            <a:pPr>
              <a:buFont typeface="Comic Sans MS" pitchFamily="66" charset="0"/>
              <a:buChar char="•"/>
              <a:defRPr/>
            </a:pPr>
            <a:r>
              <a:rPr lang="fr-FR" dirty="0" err="1" smtClean="0">
                <a:solidFill>
                  <a:schemeClr val="tx1">
                    <a:lumMod val="50000"/>
                    <a:lumOff val="50000"/>
                  </a:schemeClr>
                </a:solidFill>
                <a:latin typeface="Tahoma" pitchFamily="34" charset="0"/>
                <a:ea typeface="Tahoma" pitchFamily="34" charset="0"/>
                <a:cs typeface="Tahoma" pitchFamily="34" charset="0"/>
              </a:rPr>
              <a:t>Colaminated</a:t>
            </a:r>
            <a:r>
              <a:rPr lang="fr-FR" dirty="0" smtClean="0">
                <a:solidFill>
                  <a:schemeClr val="tx1">
                    <a:lumMod val="50000"/>
                    <a:lumOff val="50000"/>
                  </a:schemeClr>
                </a:solidFill>
                <a:latin typeface="Tahoma" pitchFamily="34" charset="0"/>
                <a:ea typeface="Tahoma" pitchFamily="34" charset="0"/>
                <a:cs typeface="Tahoma" pitchFamily="34" charset="0"/>
              </a:rPr>
              <a:t> PCB</a:t>
            </a:r>
          </a:p>
          <a:p>
            <a:pPr>
              <a:buClrTx/>
              <a:buFontTx/>
              <a:buNone/>
              <a:defRPr/>
            </a:pPr>
            <a:endParaRPr lang="fr-FR" dirty="0" smtClean="0">
              <a:solidFill>
                <a:schemeClr val="tx1">
                  <a:lumMod val="50000"/>
                  <a:lumOff val="50000"/>
                </a:schemeClr>
              </a:solidFill>
              <a:latin typeface="Tahoma" pitchFamily="34" charset="0"/>
              <a:ea typeface="Tahoma" pitchFamily="34" charset="0"/>
              <a:cs typeface="Tahoma" pitchFamily="34" charset="0"/>
            </a:endParaRPr>
          </a:p>
        </p:txBody>
      </p:sp>
      <p:pic>
        <p:nvPicPr>
          <p:cNvPr id="6" name="Picture 6"/>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4064624" y="946769"/>
            <a:ext cx="2650767" cy="144006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043608" y="3608299"/>
            <a:ext cx="2293388" cy="171978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6408738" y="2479170"/>
            <a:ext cx="2292350" cy="16732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 name="Bouton d'action : Début 8">
            <a:hlinkClick r:id="" action="ppaction://hlinkshowjump?jump=lastslideviewed" highlightClick="1"/>
          </p:cNvPr>
          <p:cNvSpPr/>
          <p:nvPr/>
        </p:nvSpPr>
        <p:spPr>
          <a:xfrm>
            <a:off x="611560" y="5661248"/>
            <a:ext cx="576064" cy="442151"/>
          </a:xfrm>
          <a:prstGeom prst="actionButtonBeginning">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99971942"/>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lIns="91440" tIns="45720" rIns="91440" bIns="45720" rtlCol="0" anchor="ctr">
            <a:noAutofit/>
          </a:bodyPr>
          <a:lstStyle/>
          <a:p>
            <a:pPr algn="l"/>
            <a:r>
              <a:rPr lang="fr-FR" sz="3200" b="1" dirty="0" err="1"/>
              <a:t>Busbar</a:t>
            </a:r>
            <a:endParaRPr lang="en-US" sz="3200" b="1" dirty="0"/>
          </a:p>
        </p:txBody>
      </p:sp>
      <p:pic>
        <p:nvPicPr>
          <p:cNvPr id="4" name="Picture 3"/>
          <p:cNvPicPr>
            <a:picLocks noChangeAspect="1" noChangeArrowheads="1"/>
          </p:cNvPicPr>
          <p:nvPr/>
        </p:nvPicPr>
        <p:blipFill>
          <a:blip r:embed="rId2" cstate="email">
            <a:extLst>
              <a:ext uri="{28A0092B-C50C-407E-A947-70E740481C1C}">
                <a14:useLocalDpi xmlns:a14="http://schemas.microsoft.com/office/drawing/2010/main" xmlns=""/>
              </a:ext>
            </a:extLst>
          </a:blip>
          <a:srcRect l="4427" t="42830" r="1401" b="39142"/>
          <a:stretch>
            <a:fillRect/>
          </a:stretch>
        </p:blipFill>
        <p:spPr bwMode="auto">
          <a:xfrm>
            <a:off x="838200" y="1173163"/>
            <a:ext cx="7924800" cy="126523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5"/>
          <p:cNvSpPr txBox="1">
            <a:spLocks noChangeArrowheads="1"/>
          </p:cNvSpPr>
          <p:nvPr/>
        </p:nvSpPr>
        <p:spPr bwMode="auto">
          <a:xfrm>
            <a:off x="1547664" y="2940050"/>
            <a:ext cx="5132387" cy="283845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dirty="0">
                <a:solidFill>
                  <a:schemeClr val="tx1"/>
                </a:solidFill>
              </a:rPr>
              <a:t>1 : Data layer</a:t>
            </a:r>
          </a:p>
          <a:p>
            <a:r>
              <a:rPr lang="fr-FR" dirty="0">
                <a:solidFill>
                  <a:schemeClr val="tx1"/>
                </a:solidFill>
              </a:rPr>
              <a:t>2 : FR4</a:t>
            </a:r>
          </a:p>
          <a:p>
            <a:r>
              <a:rPr lang="fr-FR" dirty="0">
                <a:solidFill>
                  <a:schemeClr val="tx1"/>
                </a:solidFill>
              </a:rPr>
              <a:t>3 : Data layer</a:t>
            </a:r>
          </a:p>
          <a:p>
            <a:r>
              <a:rPr lang="fr-FR" dirty="0">
                <a:solidFill>
                  <a:schemeClr val="tx1"/>
                </a:solidFill>
              </a:rPr>
              <a:t>4 : FR4</a:t>
            </a:r>
          </a:p>
          <a:p>
            <a:r>
              <a:rPr lang="fr-FR" dirty="0">
                <a:solidFill>
                  <a:schemeClr val="tx1"/>
                </a:solidFill>
              </a:rPr>
              <a:t>5 : </a:t>
            </a:r>
            <a:r>
              <a:rPr lang="fr-FR" dirty="0" err="1">
                <a:solidFill>
                  <a:schemeClr val="tx1"/>
                </a:solidFill>
              </a:rPr>
              <a:t>Plated</a:t>
            </a:r>
            <a:r>
              <a:rPr lang="fr-FR" dirty="0">
                <a:solidFill>
                  <a:schemeClr val="tx1"/>
                </a:solidFill>
              </a:rPr>
              <a:t> </a:t>
            </a:r>
            <a:r>
              <a:rPr lang="fr-FR" dirty="0" err="1">
                <a:solidFill>
                  <a:schemeClr val="tx1"/>
                </a:solidFill>
              </a:rPr>
              <a:t>through</a:t>
            </a:r>
            <a:r>
              <a:rPr lang="fr-FR" dirty="0">
                <a:solidFill>
                  <a:schemeClr val="tx1"/>
                </a:solidFill>
              </a:rPr>
              <a:t> </a:t>
            </a:r>
            <a:r>
              <a:rPr lang="fr-FR" dirty="0" err="1">
                <a:solidFill>
                  <a:schemeClr val="tx1"/>
                </a:solidFill>
              </a:rPr>
              <a:t>hole</a:t>
            </a:r>
            <a:endParaRPr lang="fr-FR" dirty="0">
              <a:solidFill>
                <a:schemeClr val="tx1"/>
              </a:solidFill>
            </a:endParaRPr>
          </a:p>
          <a:p>
            <a:r>
              <a:rPr lang="fr-FR" dirty="0">
                <a:solidFill>
                  <a:schemeClr val="tx1"/>
                </a:solidFill>
              </a:rPr>
              <a:t>6 : Rivet</a:t>
            </a:r>
          </a:p>
          <a:p>
            <a:r>
              <a:rPr lang="fr-FR" dirty="0">
                <a:solidFill>
                  <a:schemeClr val="tx1"/>
                </a:solidFill>
              </a:rPr>
              <a:t>7 : </a:t>
            </a:r>
            <a:r>
              <a:rPr lang="fr-FR" dirty="0" err="1">
                <a:solidFill>
                  <a:schemeClr val="tx1"/>
                </a:solidFill>
              </a:rPr>
              <a:t>Soldermask</a:t>
            </a:r>
            <a:endParaRPr lang="fr-FR" dirty="0">
              <a:solidFill>
                <a:schemeClr val="tx1"/>
              </a:solidFill>
            </a:endParaRPr>
          </a:p>
          <a:p>
            <a:r>
              <a:rPr lang="fr-FR" dirty="0">
                <a:solidFill>
                  <a:schemeClr val="tx1"/>
                </a:solidFill>
              </a:rPr>
              <a:t>8 : </a:t>
            </a:r>
            <a:r>
              <a:rPr lang="fr-FR" dirty="0" err="1">
                <a:solidFill>
                  <a:schemeClr val="tx1"/>
                </a:solidFill>
              </a:rPr>
              <a:t>Soldermask</a:t>
            </a:r>
            <a:endParaRPr lang="fr-FR" dirty="0">
              <a:solidFill>
                <a:schemeClr val="tx1"/>
              </a:solidFill>
            </a:endParaRPr>
          </a:p>
          <a:p>
            <a:r>
              <a:rPr lang="fr-FR" dirty="0">
                <a:solidFill>
                  <a:schemeClr val="tx1"/>
                </a:solidFill>
              </a:rPr>
              <a:t>9 : Power layer </a:t>
            </a:r>
            <a:r>
              <a:rPr lang="fr-FR" dirty="0" err="1">
                <a:solidFill>
                  <a:schemeClr val="tx1"/>
                </a:solidFill>
              </a:rPr>
              <a:t>with</a:t>
            </a:r>
            <a:r>
              <a:rPr lang="fr-FR" dirty="0">
                <a:solidFill>
                  <a:schemeClr val="tx1"/>
                </a:solidFill>
              </a:rPr>
              <a:t> </a:t>
            </a:r>
            <a:r>
              <a:rPr lang="fr-FR" dirty="0" err="1">
                <a:solidFill>
                  <a:schemeClr val="tx1"/>
                </a:solidFill>
              </a:rPr>
              <a:t>copper</a:t>
            </a:r>
            <a:r>
              <a:rPr lang="fr-FR" dirty="0">
                <a:solidFill>
                  <a:schemeClr val="tx1"/>
                </a:solidFill>
              </a:rPr>
              <a:t> or aluminium (1 to 2mm)</a:t>
            </a:r>
          </a:p>
          <a:p>
            <a:endParaRPr lang="fr-FR" dirty="0">
              <a:solidFill>
                <a:schemeClr val="tx1"/>
              </a:solidFill>
            </a:endParaRPr>
          </a:p>
        </p:txBody>
      </p:sp>
      <p:sp>
        <p:nvSpPr>
          <p:cNvPr id="6" name="Bouton d'action : Début 5">
            <a:hlinkClick r:id="" action="ppaction://hlinkshowjump?jump=lastslideviewed" highlightClick="1"/>
          </p:cNvPr>
          <p:cNvSpPr/>
          <p:nvPr/>
        </p:nvSpPr>
        <p:spPr>
          <a:xfrm>
            <a:off x="611560" y="5661248"/>
            <a:ext cx="576064" cy="442151"/>
          </a:xfrm>
          <a:prstGeom prst="actionButtonBeginning">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52937821"/>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530460" y="5047151"/>
            <a:ext cx="2575723" cy="864096"/>
          </a:xfrm>
          <a:prstGeom prst="rect">
            <a:avLst/>
          </a:prstGeom>
          <a:solidFill>
            <a:schemeClr val="bg1"/>
          </a:solidFill>
          <a:ln>
            <a:noFill/>
          </a:ln>
          <a:effec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9pPr>
          </a:lstStyle>
          <a:p>
            <a:pPr>
              <a:buClrTx/>
              <a:buFontTx/>
              <a:buNone/>
              <a:defRPr/>
            </a:pPr>
            <a:r>
              <a:rPr lang="en-GB" sz="1200" b="1" dirty="0" smtClean="0">
                <a:solidFill>
                  <a:schemeClr val="tx1">
                    <a:lumMod val="50000"/>
                    <a:lumOff val="50000"/>
                  </a:schemeClr>
                </a:solidFill>
                <a:latin typeface="Tahoma" pitchFamily="34" charset="0"/>
                <a:ea typeface="Tahoma" pitchFamily="34" charset="0"/>
                <a:cs typeface="Tahoma" pitchFamily="34" charset="0"/>
              </a:rPr>
              <a:t>New solution :</a:t>
            </a:r>
            <a:r>
              <a:rPr lang="en-GB" sz="1200" dirty="0" smtClean="0">
                <a:solidFill>
                  <a:schemeClr val="tx1">
                    <a:lumMod val="50000"/>
                    <a:lumOff val="50000"/>
                  </a:schemeClr>
                </a:solidFill>
                <a:latin typeface="Tahoma" pitchFamily="34" charset="0"/>
                <a:ea typeface="Tahoma" pitchFamily="34" charset="0"/>
                <a:cs typeface="Tahoma" pitchFamily="34" charset="0"/>
              </a:rPr>
              <a:t/>
            </a:r>
            <a:br>
              <a:rPr lang="en-GB" sz="1200" dirty="0" smtClean="0">
                <a:solidFill>
                  <a:schemeClr val="tx1">
                    <a:lumMod val="50000"/>
                    <a:lumOff val="50000"/>
                  </a:schemeClr>
                </a:solidFill>
                <a:latin typeface="Tahoma" pitchFamily="34" charset="0"/>
                <a:ea typeface="Tahoma" pitchFamily="34" charset="0"/>
                <a:cs typeface="Tahoma" pitchFamily="34" charset="0"/>
              </a:rPr>
            </a:br>
            <a:r>
              <a:rPr lang="en-GB" sz="1200" dirty="0" smtClean="0">
                <a:solidFill>
                  <a:schemeClr val="tx1">
                    <a:lumMod val="50000"/>
                    <a:lumOff val="50000"/>
                  </a:schemeClr>
                </a:solidFill>
                <a:latin typeface="Tahoma" pitchFamily="34" charset="0"/>
                <a:ea typeface="Tahoma" pitchFamily="34" charset="0"/>
                <a:cs typeface="Tahoma" pitchFamily="34" charset="0"/>
              </a:rPr>
              <a:t> Embedded Ferrite </a:t>
            </a:r>
            <a:br>
              <a:rPr lang="en-GB" sz="1200" dirty="0" smtClean="0">
                <a:solidFill>
                  <a:schemeClr val="tx1">
                    <a:lumMod val="50000"/>
                    <a:lumOff val="50000"/>
                  </a:schemeClr>
                </a:solidFill>
                <a:latin typeface="Tahoma" pitchFamily="34" charset="0"/>
                <a:ea typeface="Tahoma" pitchFamily="34" charset="0"/>
                <a:cs typeface="Tahoma" pitchFamily="34" charset="0"/>
              </a:rPr>
            </a:br>
            <a:r>
              <a:rPr lang="en-GB" sz="1200" dirty="0" smtClean="0">
                <a:solidFill>
                  <a:schemeClr val="tx1">
                    <a:lumMod val="50000"/>
                    <a:lumOff val="50000"/>
                  </a:schemeClr>
                </a:solidFill>
                <a:latin typeface="Tahoma" pitchFamily="34" charset="0"/>
                <a:ea typeface="Tahoma" pitchFamily="34" charset="0"/>
                <a:cs typeface="Tahoma" pitchFamily="34" charset="0"/>
              </a:rPr>
              <a:t>Coils created by holes and tracks</a:t>
            </a:r>
          </a:p>
        </p:txBody>
      </p:sp>
      <p:sp>
        <p:nvSpPr>
          <p:cNvPr id="5124" name="Text Box 4"/>
          <p:cNvSpPr txBox="1">
            <a:spLocks noChangeArrowheads="1"/>
          </p:cNvSpPr>
          <p:nvPr/>
        </p:nvSpPr>
        <p:spPr bwMode="auto">
          <a:xfrm>
            <a:off x="5029200" y="4343400"/>
            <a:ext cx="3048000" cy="244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atin typeface="Tahoma" pitchFamily="32" charset="0"/>
              <a:cs typeface="Tahoma" pitchFamily="32" charset="0"/>
            </a:endParaRPr>
          </a:p>
        </p:txBody>
      </p:sp>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836613"/>
            <a:ext cx="3276600" cy="18811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127" name="Rectangle 6"/>
          <p:cNvSpPr>
            <a:spLocks noGrp="1" noChangeArrowheads="1"/>
          </p:cNvSpPr>
          <p:nvPr>
            <p:ph type="title"/>
          </p:nvPr>
        </p:nvSpPr>
        <p:spPr>
          <a:xfrm>
            <a:off x="684213" y="231775"/>
            <a:ext cx="6337300" cy="454025"/>
          </a:xfrm>
        </p:spPr>
        <p:txBody>
          <a:bodyPr vert="horz" lIns="91440" tIns="45720" rIns="91440" bIns="45720" rtlCol="0" anchor="ctr">
            <a:noAutofit/>
          </a:bodyPr>
          <a:lstStyle/>
          <a:p>
            <a:pPr algn="l"/>
            <a:r>
              <a:rPr lang="en-GB" sz="3200" b="1" dirty="0"/>
              <a:t>Planar Technology</a:t>
            </a:r>
          </a:p>
        </p:txBody>
      </p:sp>
      <p:pic>
        <p:nvPicPr>
          <p:cNvPr id="5128" name="Picture 8"/>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443663" y="836613"/>
            <a:ext cx="1633537" cy="218017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129" name="Picture 9"/>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3857819" y="964406"/>
            <a:ext cx="2166938" cy="16256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122" name="Text Box 1"/>
          <p:cNvSpPr txBox="1">
            <a:spLocks noChangeArrowheads="1"/>
          </p:cNvSpPr>
          <p:nvPr/>
        </p:nvSpPr>
        <p:spPr bwMode="auto">
          <a:xfrm>
            <a:off x="1032557" y="2920579"/>
            <a:ext cx="2963379" cy="1409803"/>
          </a:xfrm>
          <a:prstGeom prst="rect">
            <a:avLst/>
          </a:prstGeom>
          <a:solidFill>
            <a:schemeClr val="bg1"/>
          </a:solidFill>
          <a:ln w="9360">
            <a:solidFill>
              <a:srgbClr val="FFFFFF"/>
            </a:solidFill>
            <a:miter lim="800000"/>
            <a:headEnd/>
            <a:tailEnd/>
          </a:ln>
          <a:effectLs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9pPr>
          </a:lstStyle>
          <a:p>
            <a:pPr>
              <a:buClrTx/>
              <a:buFontTx/>
              <a:buNone/>
              <a:defRPr/>
            </a:pPr>
            <a:r>
              <a:rPr lang="en-GB" sz="1200" b="1" dirty="0" smtClean="0">
                <a:solidFill>
                  <a:schemeClr val="tx1">
                    <a:lumMod val="50000"/>
                    <a:lumOff val="50000"/>
                  </a:schemeClr>
                </a:solidFill>
                <a:latin typeface="Tahoma" pitchFamily="34" charset="0"/>
                <a:ea typeface="Tahoma" pitchFamily="34" charset="0"/>
                <a:cs typeface="Tahoma" pitchFamily="34" charset="0"/>
              </a:rPr>
              <a:t>Power converters  </a:t>
            </a:r>
            <a:r>
              <a:rPr lang="en-GB" sz="1200" dirty="0" smtClean="0">
                <a:solidFill>
                  <a:schemeClr val="tx1">
                    <a:lumMod val="50000"/>
                    <a:lumOff val="50000"/>
                  </a:schemeClr>
                </a:solidFill>
                <a:latin typeface="Tahoma" pitchFamily="34" charset="0"/>
                <a:ea typeface="Tahoma" pitchFamily="34" charset="0"/>
                <a:cs typeface="Tahoma" pitchFamily="34" charset="0"/>
              </a:rPr>
              <a:t>:</a:t>
            </a:r>
            <a:br>
              <a:rPr lang="en-GB" sz="1200" dirty="0" smtClean="0">
                <a:solidFill>
                  <a:schemeClr val="tx1">
                    <a:lumMod val="50000"/>
                    <a:lumOff val="50000"/>
                  </a:schemeClr>
                </a:solidFill>
                <a:latin typeface="Tahoma" pitchFamily="34" charset="0"/>
                <a:ea typeface="Tahoma" pitchFamily="34" charset="0"/>
                <a:cs typeface="Tahoma" pitchFamily="34" charset="0"/>
              </a:rPr>
            </a:br>
            <a:r>
              <a:rPr lang="en-GB" sz="1200" dirty="0" smtClean="0">
                <a:solidFill>
                  <a:schemeClr val="tx1">
                    <a:lumMod val="50000"/>
                    <a:lumOff val="50000"/>
                  </a:schemeClr>
                </a:solidFill>
                <a:latin typeface="Tahoma" pitchFamily="34" charset="0"/>
                <a:ea typeface="Tahoma" pitchFamily="34" charset="0"/>
                <a:cs typeface="Tahoma" pitchFamily="34" charset="0"/>
              </a:rPr>
              <a:t>	 	</a:t>
            </a:r>
            <a:r>
              <a:rPr lang="en-GB" sz="1200" dirty="0" err="1" smtClean="0">
                <a:solidFill>
                  <a:schemeClr val="tx1">
                    <a:lumMod val="50000"/>
                    <a:lumOff val="50000"/>
                  </a:schemeClr>
                </a:solidFill>
                <a:latin typeface="Tahoma" pitchFamily="34" charset="0"/>
                <a:ea typeface="Tahoma" pitchFamily="34" charset="0"/>
                <a:cs typeface="Tahoma" pitchFamily="34" charset="0"/>
              </a:rPr>
              <a:t>Planars</a:t>
            </a:r>
            <a:r>
              <a:rPr lang="en-GB" sz="1200" dirty="0" smtClean="0">
                <a:solidFill>
                  <a:schemeClr val="tx1">
                    <a:lumMod val="50000"/>
                    <a:lumOff val="50000"/>
                  </a:schemeClr>
                </a:solidFill>
                <a:latin typeface="Tahoma" pitchFamily="34" charset="0"/>
                <a:ea typeface="Tahoma" pitchFamily="34" charset="0"/>
                <a:cs typeface="Tahoma" pitchFamily="34" charset="0"/>
              </a:rPr>
              <a:t>  , Modules</a:t>
            </a:r>
          </a:p>
          <a:p>
            <a:pPr eaLnBrk="1" hangingPunct="1">
              <a:lnSpc>
                <a:spcPct val="90000"/>
              </a:lnSpc>
              <a:buClrTx/>
              <a:buFontTx/>
              <a:buNone/>
              <a:defRPr/>
            </a:pPr>
            <a:r>
              <a:rPr lang="en-GB" sz="1200" b="1" dirty="0" smtClean="0">
                <a:solidFill>
                  <a:schemeClr val="tx1">
                    <a:lumMod val="50000"/>
                    <a:lumOff val="50000"/>
                  </a:schemeClr>
                </a:solidFill>
                <a:latin typeface="Tahoma" pitchFamily="34" charset="0"/>
                <a:ea typeface="Tahoma" pitchFamily="34" charset="0"/>
                <a:cs typeface="Tahoma" pitchFamily="34" charset="0"/>
              </a:rPr>
              <a:t>Characteristics: </a:t>
            </a:r>
            <a:r>
              <a:rPr lang="en-GB" sz="1200" dirty="0" smtClean="0">
                <a:solidFill>
                  <a:schemeClr val="tx1">
                    <a:lumMod val="50000"/>
                    <a:lumOff val="50000"/>
                  </a:schemeClr>
                </a:solidFill>
                <a:latin typeface="Tahoma" pitchFamily="34" charset="0"/>
                <a:ea typeface="Tahoma" pitchFamily="34" charset="0"/>
                <a:cs typeface="Tahoma" pitchFamily="34" charset="0"/>
              </a:rPr>
              <a:t/>
            </a:r>
            <a:br>
              <a:rPr lang="en-GB" sz="1200" dirty="0" smtClean="0">
                <a:solidFill>
                  <a:schemeClr val="tx1">
                    <a:lumMod val="50000"/>
                    <a:lumOff val="50000"/>
                  </a:schemeClr>
                </a:solidFill>
                <a:latin typeface="Tahoma" pitchFamily="34" charset="0"/>
                <a:ea typeface="Tahoma" pitchFamily="34" charset="0"/>
                <a:cs typeface="Tahoma" pitchFamily="34" charset="0"/>
              </a:rPr>
            </a:br>
            <a:r>
              <a:rPr lang="en-GB" sz="1200" dirty="0" smtClean="0">
                <a:solidFill>
                  <a:schemeClr val="tx1">
                    <a:lumMod val="50000"/>
                    <a:lumOff val="50000"/>
                  </a:schemeClr>
                </a:solidFill>
                <a:latin typeface="Tahoma" pitchFamily="34" charset="0"/>
                <a:ea typeface="Tahoma" pitchFamily="34" charset="0"/>
                <a:cs typeface="Tahoma" pitchFamily="34" charset="0"/>
              </a:rPr>
              <a:t>    - High count of layers : 8 to 24</a:t>
            </a:r>
          </a:p>
          <a:p>
            <a:pPr eaLnBrk="1" hangingPunct="1">
              <a:lnSpc>
                <a:spcPct val="90000"/>
              </a:lnSpc>
              <a:buClrTx/>
              <a:buFontTx/>
              <a:buNone/>
              <a:defRPr/>
            </a:pPr>
            <a:r>
              <a:rPr lang="en-GB" sz="1200" dirty="0" smtClean="0">
                <a:solidFill>
                  <a:schemeClr val="tx1">
                    <a:lumMod val="50000"/>
                    <a:lumOff val="50000"/>
                  </a:schemeClr>
                </a:solidFill>
                <a:latin typeface="Tahoma" pitchFamily="34" charset="0"/>
                <a:ea typeface="Tahoma" pitchFamily="34" charset="0"/>
                <a:cs typeface="Tahoma" pitchFamily="34" charset="0"/>
              </a:rPr>
              <a:t>    - High copper thickness : </a:t>
            </a:r>
            <a:br>
              <a:rPr lang="en-GB" sz="1200" dirty="0" smtClean="0">
                <a:solidFill>
                  <a:schemeClr val="tx1">
                    <a:lumMod val="50000"/>
                    <a:lumOff val="50000"/>
                  </a:schemeClr>
                </a:solidFill>
                <a:latin typeface="Tahoma" pitchFamily="34" charset="0"/>
                <a:ea typeface="Tahoma" pitchFamily="34" charset="0"/>
                <a:cs typeface="Tahoma" pitchFamily="34" charset="0"/>
              </a:rPr>
            </a:br>
            <a:r>
              <a:rPr lang="en-GB" sz="1200" dirty="0" smtClean="0">
                <a:solidFill>
                  <a:schemeClr val="tx1">
                    <a:lumMod val="50000"/>
                    <a:lumOff val="50000"/>
                  </a:schemeClr>
                </a:solidFill>
                <a:latin typeface="Tahoma" pitchFamily="34" charset="0"/>
                <a:ea typeface="Tahoma" pitchFamily="34" charset="0"/>
                <a:cs typeface="Tahoma" pitchFamily="34" charset="0"/>
              </a:rPr>
              <a:t> 	70 to 210 µm</a:t>
            </a:r>
          </a:p>
          <a:p>
            <a:pPr eaLnBrk="1" hangingPunct="1">
              <a:lnSpc>
                <a:spcPct val="90000"/>
              </a:lnSpc>
              <a:buClrTx/>
              <a:buFontTx/>
              <a:buNone/>
              <a:defRPr/>
            </a:pPr>
            <a:r>
              <a:rPr lang="en-GB" sz="1200" dirty="0" smtClean="0">
                <a:solidFill>
                  <a:schemeClr val="tx1">
                    <a:lumMod val="50000"/>
                    <a:lumOff val="50000"/>
                  </a:schemeClr>
                </a:solidFill>
                <a:latin typeface="Tahoma" pitchFamily="34" charset="0"/>
                <a:ea typeface="Tahoma" pitchFamily="34" charset="0"/>
                <a:cs typeface="Tahoma" pitchFamily="34" charset="0"/>
              </a:rPr>
              <a:t>    - Plating edges : ½ plating holes</a:t>
            </a:r>
            <a:br>
              <a:rPr lang="en-GB" sz="1200" dirty="0" smtClean="0">
                <a:solidFill>
                  <a:schemeClr val="tx1">
                    <a:lumMod val="50000"/>
                    <a:lumOff val="50000"/>
                  </a:schemeClr>
                </a:solidFill>
                <a:latin typeface="Tahoma" pitchFamily="34" charset="0"/>
                <a:ea typeface="Tahoma" pitchFamily="34" charset="0"/>
                <a:cs typeface="Tahoma" pitchFamily="34" charset="0"/>
              </a:rPr>
            </a:br>
            <a:r>
              <a:rPr lang="en-GB" sz="1200" dirty="0" smtClean="0">
                <a:solidFill>
                  <a:schemeClr val="tx1">
                    <a:lumMod val="50000"/>
                    <a:lumOff val="50000"/>
                  </a:schemeClr>
                </a:solidFill>
                <a:latin typeface="Tahoma" pitchFamily="34" charset="0"/>
                <a:ea typeface="Tahoma" pitchFamily="34" charset="0"/>
                <a:cs typeface="Tahoma" pitchFamily="34" charset="0"/>
              </a:rPr>
              <a:t>    - µvia  /  	Thin dielectrics</a:t>
            </a:r>
          </a:p>
          <a:p>
            <a:pPr>
              <a:buClrTx/>
              <a:buFontTx/>
              <a:buNone/>
              <a:defRPr/>
            </a:pPr>
            <a:endParaRPr lang="en-GB" sz="1200" dirty="0" smtClean="0">
              <a:solidFill>
                <a:schemeClr val="tx1">
                  <a:lumMod val="50000"/>
                  <a:lumOff val="50000"/>
                </a:schemeClr>
              </a:solidFill>
              <a:latin typeface="Tahoma" pitchFamily="34" charset="0"/>
              <a:ea typeface="Tahoma" pitchFamily="34" charset="0"/>
              <a:cs typeface="Tahoma" pitchFamily="34" charset="0"/>
            </a:endParaRPr>
          </a:p>
        </p:txBody>
      </p:sp>
      <p:pic>
        <p:nvPicPr>
          <p:cNvPr id="25602" name="Picture 2"/>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3310005" y="5013068"/>
            <a:ext cx="2240177" cy="8635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5607843" y="4516273"/>
            <a:ext cx="3305175" cy="1695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Bouton d'action : Début 11">
            <a:hlinkClick r:id="" action="ppaction://hlinkshowjump?jump=lastslideviewed" highlightClick="1"/>
          </p:cNvPr>
          <p:cNvSpPr/>
          <p:nvPr/>
        </p:nvSpPr>
        <p:spPr>
          <a:xfrm>
            <a:off x="530460" y="5876636"/>
            <a:ext cx="576064" cy="442151"/>
          </a:xfrm>
          <a:prstGeom prst="actionButtonBeginning">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13652144"/>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lIns="91440" tIns="45720" rIns="91440" bIns="45720" rtlCol="0" anchor="ctr">
            <a:noAutofit/>
          </a:bodyPr>
          <a:lstStyle/>
          <a:p>
            <a:pPr algn="l"/>
            <a:r>
              <a:rPr lang="fr-FR" sz="3200" b="1" dirty="0"/>
              <a:t>Thermal Management</a:t>
            </a:r>
            <a:endParaRPr lang="en-US" sz="3200" b="1" dirty="0"/>
          </a:p>
        </p:txBody>
      </p:sp>
      <p:sp>
        <p:nvSpPr>
          <p:cNvPr id="3" name="Espace réservé du contenu 2"/>
          <p:cNvSpPr>
            <a:spLocks noGrp="1"/>
          </p:cNvSpPr>
          <p:nvPr>
            <p:ph idx="1"/>
          </p:nvPr>
        </p:nvSpPr>
        <p:spPr>
          <a:xfrm>
            <a:off x="251520" y="1341825"/>
            <a:ext cx="4690864" cy="4525963"/>
          </a:xfrm>
        </p:spPr>
        <p:txBody>
          <a:bodyPr/>
          <a:lstStyle/>
          <a:p>
            <a:r>
              <a:rPr lang="fr-FR" sz="2000" dirty="0" smtClean="0">
                <a:solidFill>
                  <a:schemeClr val="tx1">
                    <a:lumMod val="50000"/>
                    <a:lumOff val="50000"/>
                  </a:schemeClr>
                </a:solidFill>
              </a:rPr>
              <a:t>IMS </a:t>
            </a:r>
            <a:br>
              <a:rPr lang="fr-FR" sz="2000" dirty="0" smtClean="0">
                <a:solidFill>
                  <a:schemeClr val="tx1">
                    <a:lumMod val="50000"/>
                    <a:lumOff val="50000"/>
                  </a:schemeClr>
                </a:solidFill>
              </a:rPr>
            </a:br>
            <a:r>
              <a:rPr lang="fr-FR" sz="2000" dirty="0" smtClean="0">
                <a:solidFill>
                  <a:schemeClr val="tx1">
                    <a:lumMod val="50000"/>
                    <a:lumOff val="50000"/>
                  </a:schemeClr>
                </a:solidFill>
              </a:rPr>
              <a:t>	Al or Cu foil</a:t>
            </a:r>
            <a:br>
              <a:rPr lang="fr-FR" sz="2000" dirty="0" smtClean="0">
                <a:solidFill>
                  <a:schemeClr val="tx1">
                    <a:lumMod val="50000"/>
                    <a:lumOff val="50000"/>
                  </a:schemeClr>
                </a:solidFill>
              </a:rPr>
            </a:br>
            <a:r>
              <a:rPr lang="fr-FR" sz="2000" dirty="0" smtClean="0">
                <a:solidFill>
                  <a:schemeClr val="tx1">
                    <a:lumMod val="50000"/>
                    <a:lumOff val="50000"/>
                  </a:schemeClr>
                </a:solidFill>
              </a:rPr>
              <a:t>	</a:t>
            </a:r>
            <a:r>
              <a:rPr lang="fr-FR" sz="2000" dirty="0" err="1" smtClean="0">
                <a:solidFill>
                  <a:schemeClr val="tx1">
                    <a:lumMod val="50000"/>
                    <a:lumOff val="50000"/>
                  </a:schemeClr>
                </a:solidFill>
              </a:rPr>
              <a:t>Dielectric</a:t>
            </a:r>
            <a:r>
              <a:rPr lang="fr-FR" sz="2000" dirty="0" smtClean="0">
                <a:solidFill>
                  <a:schemeClr val="tx1">
                    <a:lumMod val="50000"/>
                    <a:lumOff val="50000"/>
                  </a:schemeClr>
                </a:solidFill>
              </a:rPr>
              <a:t> 0.5 to 2.2W/</a:t>
            </a:r>
            <a:r>
              <a:rPr lang="fr-FR" sz="2000" dirty="0" err="1" smtClean="0">
                <a:solidFill>
                  <a:schemeClr val="tx1">
                    <a:lumMod val="50000"/>
                    <a:lumOff val="50000"/>
                  </a:schemeClr>
                </a:solidFill>
              </a:rPr>
              <a:t>m°K</a:t>
            </a:r>
            <a:r>
              <a:rPr lang="fr-FR" sz="2000" dirty="0" smtClean="0">
                <a:solidFill>
                  <a:schemeClr val="tx1">
                    <a:lumMod val="50000"/>
                    <a:lumOff val="50000"/>
                  </a:schemeClr>
                </a:solidFill>
              </a:rPr>
              <a:t/>
            </a:r>
            <a:br>
              <a:rPr lang="fr-FR" sz="2000" dirty="0" smtClean="0">
                <a:solidFill>
                  <a:schemeClr val="tx1">
                    <a:lumMod val="50000"/>
                    <a:lumOff val="50000"/>
                  </a:schemeClr>
                </a:solidFill>
              </a:rPr>
            </a:br>
            <a:r>
              <a:rPr lang="fr-FR" sz="2000" dirty="0" smtClean="0">
                <a:solidFill>
                  <a:schemeClr val="tx1">
                    <a:lumMod val="50000"/>
                    <a:lumOff val="50000"/>
                  </a:schemeClr>
                </a:solidFill>
              </a:rPr>
              <a:t> 	ENIG , OSP </a:t>
            </a:r>
          </a:p>
          <a:p>
            <a:r>
              <a:rPr lang="fr-FR" sz="2000" dirty="0" err="1" smtClean="0">
                <a:solidFill>
                  <a:schemeClr val="tx1">
                    <a:lumMod val="50000"/>
                    <a:lumOff val="50000"/>
                  </a:schemeClr>
                </a:solidFill>
              </a:rPr>
              <a:t>Led</a:t>
            </a:r>
            <a:r>
              <a:rPr lang="fr-FR" sz="2000" dirty="0" smtClean="0">
                <a:solidFill>
                  <a:schemeClr val="tx1">
                    <a:lumMod val="50000"/>
                    <a:lumOff val="50000"/>
                  </a:schemeClr>
                </a:solidFill>
              </a:rPr>
              <a:t> applications :</a:t>
            </a:r>
            <a:br>
              <a:rPr lang="fr-FR" sz="2000" dirty="0" smtClean="0">
                <a:solidFill>
                  <a:schemeClr val="tx1">
                    <a:lumMod val="50000"/>
                    <a:lumOff val="50000"/>
                  </a:schemeClr>
                </a:solidFill>
              </a:rPr>
            </a:br>
            <a:r>
              <a:rPr lang="fr-FR" sz="2000" dirty="0" smtClean="0">
                <a:solidFill>
                  <a:schemeClr val="tx1">
                    <a:lumMod val="50000"/>
                    <a:lumOff val="50000"/>
                  </a:schemeClr>
                </a:solidFill>
              </a:rPr>
              <a:t>	ENEPIG – </a:t>
            </a:r>
            <a:r>
              <a:rPr lang="fr-FR" sz="2000" dirty="0" err="1" smtClean="0">
                <a:solidFill>
                  <a:schemeClr val="tx1">
                    <a:lumMod val="50000"/>
                    <a:lumOff val="50000"/>
                  </a:schemeClr>
                </a:solidFill>
              </a:rPr>
              <a:t>Bonding</a:t>
            </a:r>
            <a:r>
              <a:rPr lang="fr-FR" sz="2000" dirty="0" smtClean="0">
                <a:solidFill>
                  <a:schemeClr val="tx1">
                    <a:lumMod val="50000"/>
                    <a:lumOff val="50000"/>
                  </a:schemeClr>
                </a:solidFill>
              </a:rPr>
              <a:t/>
            </a:r>
            <a:br>
              <a:rPr lang="fr-FR" sz="2000" dirty="0" smtClean="0">
                <a:solidFill>
                  <a:schemeClr val="tx1">
                    <a:lumMod val="50000"/>
                    <a:lumOff val="50000"/>
                  </a:schemeClr>
                </a:solidFill>
              </a:rPr>
            </a:br>
            <a:r>
              <a:rPr lang="fr-FR" sz="2000" dirty="0" smtClean="0">
                <a:solidFill>
                  <a:schemeClr val="tx1">
                    <a:lumMod val="50000"/>
                    <a:lumOff val="50000"/>
                  </a:schemeClr>
                </a:solidFill>
              </a:rPr>
              <a:t>	</a:t>
            </a:r>
            <a:endParaRPr lang="en-US" sz="2000" dirty="0">
              <a:solidFill>
                <a:schemeClr val="tx1">
                  <a:lumMod val="50000"/>
                  <a:lumOff val="50000"/>
                </a:schemeClr>
              </a:solidFill>
            </a:endParaRPr>
          </a:p>
        </p:txBody>
      </p:sp>
      <p:pic>
        <p:nvPicPr>
          <p:cNvPr id="638979" name="Picture 3"/>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5004048" y="2276872"/>
            <a:ext cx="3485924" cy="124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38980" name="Picture 4"/>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345893" y="1124744"/>
            <a:ext cx="4481686" cy="872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611560" y="3552739"/>
            <a:ext cx="4751387" cy="25019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 name="Espace réservé du contenu 2"/>
          <p:cNvSpPr txBox="1">
            <a:spLocks/>
          </p:cNvSpPr>
          <p:nvPr/>
        </p:nvSpPr>
        <p:spPr>
          <a:xfrm>
            <a:off x="5004048" y="4634016"/>
            <a:ext cx="3672408"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000" dirty="0" err="1" smtClean="0">
                <a:solidFill>
                  <a:schemeClr val="tx1">
                    <a:lumMod val="50000"/>
                    <a:lumOff val="50000"/>
                  </a:schemeClr>
                </a:solidFill>
              </a:rPr>
              <a:t>Internal</a:t>
            </a:r>
            <a:r>
              <a:rPr lang="fr-FR" sz="2000" dirty="0" smtClean="0">
                <a:solidFill>
                  <a:schemeClr val="tx1">
                    <a:lumMod val="50000"/>
                    <a:lumOff val="50000"/>
                  </a:schemeClr>
                </a:solidFill>
              </a:rPr>
              <a:t> &amp; </a:t>
            </a:r>
            <a:r>
              <a:rPr lang="fr-FR" sz="2000" dirty="0" err="1" smtClean="0">
                <a:solidFill>
                  <a:schemeClr val="tx1">
                    <a:lumMod val="50000"/>
                    <a:lumOff val="50000"/>
                  </a:schemeClr>
                </a:solidFill>
              </a:rPr>
              <a:t>External</a:t>
            </a:r>
            <a:r>
              <a:rPr lang="fr-FR" sz="2000" dirty="0" smtClean="0">
                <a:solidFill>
                  <a:schemeClr val="tx1">
                    <a:lumMod val="50000"/>
                    <a:lumOff val="50000"/>
                  </a:schemeClr>
                </a:solidFill>
              </a:rPr>
              <a:t> Drain	</a:t>
            </a:r>
            <a:endParaRPr lang="en-US" sz="2000" dirty="0">
              <a:solidFill>
                <a:schemeClr val="tx1">
                  <a:lumMod val="50000"/>
                  <a:lumOff val="50000"/>
                </a:schemeClr>
              </a:solidFill>
            </a:endParaRPr>
          </a:p>
        </p:txBody>
      </p:sp>
      <p:sp>
        <p:nvSpPr>
          <p:cNvPr id="9" name="Bouton d'action : Début 8">
            <a:hlinkClick r:id="" action="ppaction://hlinkshowjump?jump=lastslideviewed" highlightClick="1"/>
          </p:cNvPr>
          <p:cNvSpPr/>
          <p:nvPr/>
        </p:nvSpPr>
        <p:spPr>
          <a:xfrm>
            <a:off x="303107" y="5882323"/>
            <a:ext cx="576064" cy="442151"/>
          </a:xfrm>
          <a:prstGeom prst="actionButtonBeginning">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492294711"/>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lIns="91440" tIns="45720" rIns="91440" bIns="45720" rtlCol="0" anchor="ctr">
            <a:noAutofit/>
          </a:bodyPr>
          <a:lstStyle/>
          <a:p>
            <a:pPr algn="l"/>
            <a:r>
              <a:rPr lang="fr-FR" sz="3200" b="1" dirty="0" err="1" smtClean="0"/>
              <a:t>Aviflex</a:t>
            </a:r>
            <a:r>
              <a:rPr lang="fr-FR" sz="3200" b="1" dirty="0" smtClean="0"/>
              <a:t> &amp; </a:t>
            </a:r>
            <a:r>
              <a:rPr lang="fr-FR" sz="3200" b="1" dirty="0" err="1" smtClean="0"/>
              <a:t>Cireflex</a:t>
            </a:r>
            <a:r>
              <a:rPr lang="fr-FR" sz="3200" b="1" dirty="0" smtClean="0"/>
              <a:t> </a:t>
            </a:r>
            <a:r>
              <a:rPr lang="fr-FR" sz="3200" b="1" dirty="0" err="1" smtClean="0"/>
              <a:t>PCB’s</a:t>
            </a:r>
            <a:endParaRPr lang="en-US" sz="3200" b="1"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a:ext>
            </a:extLst>
          </a:blip>
          <a:srcRect/>
          <a:stretch>
            <a:fillRect/>
          </a:stretch>
        </p:blipFill>
        <p:spPr bwMode="auto">
          <a:xfrm>
            <a:off x="395536" y="1340768"/>
            <a:ext cx="8134350" cy="43529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 name="Bouton d'action : Début 4">
            <a:hlinkClick r:id="" action="ppaction://hlinkshowjump?jump=lastslideviewed" highlightClick="1"/>
          </p:cNvPr>
          <p:cNvSpPr/>
          <p:nvPr/>
        </p:nvSpPr>
        <p:spPr>
          <a:xfrm>
            <a:off x="611560" y="5661248"/>
            <a:ext cx="576064" cy="442151"/>
          </a:xfrm>
          <a:prstGeom prst="actionButtonBeginning">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71105418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sz="3200" b="1" dirty="0" err="1" smtClean="0"/>
              <a:t>Cirea</a:t>
            </a:r>
            <a:endParaRPr lang="fr-FR" b="1" dirty="0"/>
          </a:p>
        </p:txBody>
      </p:sp>
      <p:sp>
        <p:nvSpPr>
          <p:cNvPr id="3" name="Espace réservé du contenu 2"/>
          <p:cNvSpPr>
            <a:spLocks noGrp="1"/>
          </p:cNvSpPr>
          <p:nvPr>
            <p:ph idx="1"/>
          </p:nvPr>
        </p:nvSpPr>
        <p:spPr>
          <a:xfrm>
            <a:off x="467544" y="1124745"/>
            <a:ext cx="4824536" cy="2952328"/>
          </a:xfrm>
        </p:spPr>
        <p:txBody>
          <a:bodyPr/>
          <a:lstStyle/>
          <a:p>
            <a:r>
              <a:rPr lang="fr-CH" dirty="0" err="1" smtClean="0"/>
              <a:t>Dedicated</a:t>
            </a:r>
            <a:r>
              <a:rPr lang="fr-CH" dirty="0" smtClean="0"/>
              <a:t> area for </a:t>
            </a:r>
            <a:r>
              <a:rPr lang="fr-CH" dirty="0" err="1" smtClean="0"/>
              <a:t>Bulk</a:t>
            </a:r>
            <a:r>
              <a:rPr lang="fr-CH" dirty="0" smtClean="0"/>
              <a:t> production</a:t>
            </a:r>
            <a:endParaRPr lang="fr-FR" dirty="0"/>
          </a:p>
        </p:txBody>
      </p:sp>
      <p:pic>
        <p:nvPicPr>
          <p:cNvPr id="4" name="Picture 14"/>
          <p:cNvPicPr>
            <a:picLocks noChangeAspect="1" noChangeArrowheads="1"/>
          </p:cNvPicPr>
          <p:nvPr/>
        </p:nvPicPr>
        <p:blipFill>
          <a:blip r:embed="rId2" cstate="print"/>
          <a:srcRect b="6790"/>
          <a:stretch>
            <a:fillRect/>
          </a:stretch>
        </p:blipFill>
        <p:spPr bwMode="auto">
          <a:xfrm>
            <a:off x="5292081" y="770102"/>
            <a:ext cx="3688408" cy="4890923"/>
          </a:xfrm>
          <a:prstGeom prst="rect">
            <a:avLst/>
          </a:prstGeom>
          <a:noFill/>
          <a:ln w="44450" cmpd="thinThick" algn="ctr">
            <a:solidFill>
              <a:schemeClr val="hlink"/>
            </a:solidFill>
            <a:miter lim="800000"/>
            <a:headEnd/>
            <a:tailEnd/>
          </a:ln>
        </p:spPr>
      </p:pic>
      <p:pic>
        <p:nvPicPr>
          <p:cNvPr id="5" name="Picture 14"/>
          <p:cNvPicPr>
            <a:picLocks noChangeAspect="1" noChangeArrowheads="1"/>
          </p:cNvPicPr>
          <p:nvPr/>
        </p:nvPicPr>
        <p:blipFill>
          <a:blip r:embed="rId2" cstate="print"/>
          <a:srcRect l="48807" t="52460" r="33367" b="36874"/>
          <a:stretch>
            <a:fillRect/>
          </a:stretch>
        </p:blipFill>
        <p:spPr bwMode="auto">
          <a:xfrm>
            <a:off x="1115616" y="3068960"/>
            <a:ext cx="2960734" cy="2520280"/>
          </a:xfrm>
          <a:prstGeom prst="rect">
            <a:avLst/>
          </a:prstGeom>
          <a:noFill/>
          <a:ln w="44450" cmpd="thinThick" algn="ctr">
            <a:solidFill>
              <a:schemeClr val="hlink"/>
            </a:solidFill>
            <a:miter lim="800000"/>
            <a:headEnd/>
            <a:tailEnd/>
          </a:ln>
        </p:spPr>
      </p:pic>
      <p:sp>
        <p:nvSpPr>
          <p:cNvPr id="6" name="Ellipse 5"/>
          <p:cNvSpPr/>
          <p:nvPr/>
        </p:nvSpPr>
        <p:spPr>
          <a:xfrm>
            <a:off x="6948264" y="3356992"/>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p:cNvCxnSpPr>
            <a:stCxn id="6" idx="2"/>
            <a:endCxn id="5" idx="3"/>
          </p:cNvCxnSpPr>
          <p:nvPr/>
        </p:nvCxnSpPr>
        <p:spPr>
          <a:xfrm flipH="1">
            <a:off x="4076350" y="3573016"/>
            <a:ext cx="2871914" cy="75608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500"/>
                            </p:stCondLst>
                            <p:childTnLst>
                              <p:par>
                                <p:cTn id="11" presetID="53"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CH" dirty="0" smtClean="0"/>
          </a:p>
          <a:p>
            <a:pPr>
              <a:buFont typeface="Wingdings" pitchFamily="2" charset="2"/>
              <a:buChar char="Ø"/>
            </a:pPr>
            <a:r>
              <a:rPr lang="fr-CH" sz="2800" dirty="0" smtClean="0"/>
              <a:t>   PCB </a:t>
            </a:r>
            <a:r>
              <a:rPr lang="fr-CH" sz="2800" dirty="0" smtClean="0"/>
              <a:t>Business : 750 people</a:t>
            </a:r>
          </a:p>
          <a:p>
            <a:pPr>
              <a:buFont typeface="Wingdings" pitchFamily="2" charset="2"/>
              <a:buChar char="Ø"/>
            </a:pPr>
            <a:endParaRPr lang="fr-CH" sz="2800" dirty="0" smtClean="0"/>
          </a:p>
          <a:p>
            <a:pPr>
              <a:buFont typeface="Wingdings" pitchFamily="2" charset="2"/>
              <a:buChar char="Ø"/>
            </a:pPr>
            <a:r>
              <a:rPr lang="fr-CH" sz="2800" dirty="0" smtClean="0"/>
              <a:t>   2012 </a:t>
            </a:r>
            <a:r>
              <a:rPr lang="fr-CH" sz="2800" dirty="0" err="1" smtClean="0"/>
              <a:t>expected</a:t>
            </a:r>
            <a:r>
              <a:rPr lang="fr-CH" sz="2800" dirty="0" smtClean="0"/>
              <a:t> </a:t>
            </a:r>
            <a:r>
              <a:rPr lang="fr-CH" sz="2800" dirty="0" smtClean="0"/>
              <a:t>Turnover : 72 M</a:t>
            </a:r>
            <a:r>
              <a:rPr lang="fr-CH" sz="2800" dirty="0" smtClean="0"/>
              <a:t>€</a:t>
            </a:r>
          </a:p>
          <a:p>
            <a:pPr>
              <a:buFont typeface="Wingdings" pitchFamily="2" charset="2"/>
              <a:buChar char="Ø"/>
            </a:pPr>
            <a:endParaRPr lang="fr-CH" sz="2800" dirty="0" smtClean="0"/>
          </a:p>
          <a:p>
            <a:pPr>
              <a:buFont typeface="Wingdings" pitchFamily="2" charset="2"/>
              <a:buChar char="Ø"/>
            </a:pPr>
            <a:r>
              <a:rPr lang="fr-CH" sz="2800" dirty="0" smtClean="0"/>
              <a:t>   Top 5 of the </a:t>
            </a:r>
            <a:r>
              <a:rPr lang="fr-CH" sz="2800" dirty="0" err="1" smtClean="0"/>
              <a:t>pcb’s</a:t>
            </a:r>
            <a:r>
              <a:rPr lang="fr-CH" sz="2800" dirty="0" smtClean="0"/>
              <a:t> </a:t>
            </a:r>
            <a:r>
              <a:rPr lang="fr-CH" sz="2800" dirty="0" err="1" smtClean="0"/>
              <a:t>manufacturers</a:t>
            </a:r>
            <a:r>
              <a:rPr lang="fr-CH" sz="2800" dirty="0" smtClean="0"/>
              <a:t> in Europe</a:t>
            </a:r>
          </a:p>
          <a:p>
            <a:pPr>
              <a:buFont typeface="Wingdings" pitchFamily="2" charset="2"/>
              <a:buChar char="Ø"/>
            </a:pPr>
            <a:endParaRPr lang="fr-CH" sz="2800" dirty="0" smtClean="0"/>
          </a:p>
          <a:p>
            <a:pPr>
              <a:buFont typeface="Wingdings" pitchFamily="2" charset="2"/>
              <a:buChar char="Ø"/>
            </a:pPr>
            <a:r>
              <a:rPr lang="fr-CH" sz="2800" dirty="0" smtClean="0"/>
              <a:t>   Main plants in France, one in </a:t>
            </a:r>
            <a:r>
              <a:rPr lang="fr-CH" sz="2800" dirty="0" err="1" smtClean="0"/>
              <a:t>Tunisia</a:t>
            </a:r>
            <a:endParaRPr lang="fr-FR" sz="2800" dirty="0"/>
          </a:p>
        </p:txBody>
      </p:sp>
      <p:sp>
        <p:nvSpPr>
          <p:cNvPr id="3" name="Espace réservé du numéro de diapositive 2"/>
          <p:cNvSpPr>
            <a:spLocks noGrp="1"/>
          </p:cNvSpPr>
          <p:nvPr>
            <p:ph type="sldNum" sz="quarter" idx="12"/>
          </p:nvPr>
        </p:nvSpPr>
        <p:spPr/>
        <p:txBody>
          <a:bodyPr/>
          <a:lstStyle/>
          <a:p>
            <a:pPr>
              <a:defRPr/>
            </a:pPr>
            <a:fld id="{647F3F15-6080-48EE-9AD3-CED3DAA3C5FA}" type="slidenum">
              <a:rPr lang="fr-FR" smtClean="0">
                <a:solidFill>
                  <a:prstClr val="black">
                    <a:lumMod val="85000"/>
                    <a:lumOff val="15000"/>
                  </a:prstClr>
                </a:solidFill>
              </a:rPr>
              <a:pPr>
                <a:defRPr/>
              </a:pPr>
              <a:t>2</a:t>
            </a:fld>
            <a:endParaRPr lang="fr-FR" dirty="0">
              <a:solidFill>
                <a:prstClr val="black">
                  <a:lumMod val="85000"/>
                  <a:lumOff val="15000"/>
                </a:prstClr>
              </a:solidFill>
            </a:endParaRPr>
          </a:p>
        </p:txBody>
      </p:sp>
      <p:sp>
        <p:nvSpPr>
          <p:cNvPr id="4" name="Espace réservé du contenu 3"/>
          <p:cNvSpPr>
            <a:spLocks noGrp="1"/>
          </p:cNvSpPr>
          <p:nvPr>
            <p:ph sz="quarter" idx="13"/>
          </p:nvPr>
        </p:nvSpPr>
        <p:spPr/>
        <p:txBody>
          <a:bodyPr/>
          <a:lstStyle/>
          <a:p>
            <a:r>
              <a:rPr lang="fr-CH" dirty="0" smtClean="0"/>
              <a:t>PCB Group</a:t>
            </a:r>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CH" dirty="0" smtClean="0"/>
              <a:t>PLV 3 PCB</a:t>
            </a:r>
          </a:p>
          <a:p>
            <a:endParaRPr lang="fr-CH" dirty="0" smtClean="0"/>
          </a:p>
          <a:p>
            <a:r>
              <a:rPr lang="fr-CH" dirty="0" smtClean="0"/>
              <a:t>Production x 3 </a:t>
            </a:r>
          </a:p>
          <a:p>
            <a:endParaRPr lang="fr-CH" dirty="0" smtClean="0"/>
          </a:p>
          <a:p>
            <a:r>
              <a:rPr lang="fr-CH" dirty="0" smtClean="0"/>
              <a:t>Panel size : 620 x 576</a:t>
            </a:r>
            <a:endParaRPr lang="fr-FR" dirty="0"/>
          </a:p>
        </p:txBody>
      </p:sp>
      <p:pic>
        <p:nvPicPr>
          <p:cNvPr id="4" name="Picture 13"/>
          <p:cNvPicPr>
            <a:picLocks noChangeAspect="1" noChangeArrowheads="1"/>
          </p:cNvPicPr>
          <p:nvPr/>
        </p:nvPicPr>
        <p:blipFill>
          <a:blip r:embed="rId2" cstate="print"/>
          <a:srcRect l="10262" t="7695"/>
          <a:stretch>
            <a:fillRect/>
          </a:stretch>
        </p:blipFill>
        <p:spPr bwMode="auto">
          <a:xfrm>
            <a:off x="4582029" y="988643"/>
            <a:ext cx="3878403" cy="5320677"/>
          </a:xfrm>
          <a:prstGeom prst="rect">
            <a:avLst/>
          </a:prstGeom>
          <a:noFill/>
          <a:ln w="44450" cmpd="thinThick" algn="ctr">
            <a:solidFill>
              <a:schemeClr val="hlink"/>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Grp="1" noChangeAspect="1"/>
          </p:cNvGraphicFramePr>
          <p:nvPr>
            <p:ph idx="1"/>
          </p:nvPr>
        </p:nvGraphicFramePr>
        <p:xfrm>
          <a:off x="0" y="1340768"/>
          <a:ext cx="6224587" cy="3706813"/>
        </p:xfrm>
        <a:graphic>
          <a:graphicData uri="http://schemas.openxmlformats.org/drawingml/2006/chart">
            <c:chart xmlns:c="http://schemas.openxmlformats.org/drawingml/2006/chart" xmlns:r="http://schemas.openxmlformats.org/officeDocument/2006/relationships" r:id="rId3"/>
          </a:graphicData>
        </a:graphic>
      </p:graphicFrame>
      <p:sp>
        <p:nvSpPr>
          <p:cNvPr id="132099" name="Rectangle 3"/>
          <p:cNvSpPr>
            <a:spLocks noGrp="1" noChangeArrowheads="1"/>
          </p:cNvSpPr>
          <p:nvPr>
            <p:ph type="title"/>
          </p:nvPr>
        </p:nvSpPr>
        <p:spPr>
          <a:xfrm>
            <a:off x="395288" y="115888"/>
            <a:ext cx="8229600" cy="648816"/>
          </a:xfrm>
        </p:spPr>
        <p:txBody>
          <a:bodyPr/>
          <a:lstStyle/>
          <a:p>
            <a:pPr eaLnBrk="1" hangingPunct="1">
              <a:defRPr/>
            </a:pPr>
            <a:r>
              <a:rPr lang="fr-FR" sz="3200" b="1" dirty="0" smtClean="0"/>
              <a:t>Q1-2012 production</a:t>
            </a:r>
          </a:p>
        </p:txBody>
      </p:sp>
      <p:sp>
        <p:nvSpPr>
          <p:cNvPr id="132103" name="Rectangle 7"/>
          <p:cNvSpPr>
            <a:spLocks noChangeArrowheads="1"/>
          </p:cNvSpPr>
          <p:nvPr/>
        </p:nvSpPr>
        <p:spPr bwMode="auto">
          <a:xfrm>
            <a:off x="0" y="764704"/>
            <a:ext cx="8928100" cy="865187"/>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2" charset="2"/>
              <a:buNone/>
              <a:defRPr/>
            </a:pPr>
            <a:r>
              <a:rPr lang="fr-FR" sz="2800" b="1" u="sng" dirty="0" err="1"/>
              <a:t>Bulk</a:t>
            </a:r>
            <a:r>
              <a:rPr lang="fr-FR" sz="2800" b="1" u="sng" dirty="0"/>
              <a:t> </a:t>
            </a:r>
            <a:r>
              <a:rPr lang="fr-FR" sz="2800" b="1" u="sng" dirty="0" smtClean="0"/>
              <a:t>@ CIREA</a:t>
            </a:r>
            <a:r>
              <a:rPr lang="fr-FR" sz="2800" b="1" dirty="0" smtClean="0">
                <a:effectLst>
                  <a:outerShdw blurRad="38100" dist="38100" dir="2700000" algn="tl">
                    <a:srgbClr val="000000"/>
                  </a:outerShdw>
                </a:effectLst>
              </a:rPr>
              <a:t>:</a:t>
            </a:r>
            <a:endParaRPr lang="fr-FR" sz="2800" b="1" dirty="0">
              <a:effectLst>
                <a:outerShdw blurRad="38100" dist="38100" dir="2700000" algn="tl">
                  <a:srgbClr val="000000"/>
                </a:outerShdw>
              </a:effectLst>
            </a:endParaRPr>
          </a:p>
        </p:txBody>
      </p:sp>
      <p:pic>
        <p:nvPicPr>
          <p:cNvPr id="17" name="Picture 20"/>
          <p:cNvPicPr>
            <a:picLocks noChangeAspect="1" noChangeArrowheads="1"/>
          </p:cNvPicPr>
          <p:nvPr/>
        </p:nvPicPr>
        <p:blipFill>
          <a:blip r:embed="rId4" cstate="print"/>
          <a:srcRect t="12276" r="17889"/>
          <a:stretch>
            <a:fillRect/>
          </a:stretch>
        </p:blipFill>
        <p:spPr bwMode="auto">
          <a:xfrm>
            <a:off x="6565900" y="908720"/>
            <a:ext cx="2578100" cy="3671887"/>
          </a:xfrm>
          <a:prstGeom prst="rect">
            <a:avLst/>
          </a:prstGeom>
          <a:noFill/>
          <a:ln w="44450" cmpd="thinThick" algn="ctr">
            <a:solidFill>
              <a:schemeClr val="hlink"/>
            </a:solidFill>
            <a:miter lim="800000"/>
            <a:headEnd/>
            <a:tailEnd/>
          </a:ln>
        </p:spPr>
      </p:pic>
      <p:pic>
        <p:nvPicPr>
          <p:cNvPr id="18" name="Picture 22"/>
          <p:cNvPicPr>
            <a:picLocks noChangeAspect="1" noChangeArrowheads="1"/>
          </p:cNvPicPr>
          <p:nvPr/>
        </p:nvPicPr>
        <p:blipFill>
          <a:blip r:embed="rId5" cstate="print"/>
          <a:srcRect t="41479" b="15001"/>
          <a:stretch>
            <a:fillRect/>
          </a:stretch>
        </p:blipFill>
        <p:spPr bwMode="auto">
          <a:xfrm>
            <a:off x="0" y="4770437"/>
            <a:ext cx="3600450" cy="2087563"/>
          </a:xfrm>
          <a:prstGeom prst="rect">
            <a:avLst/>
          </a:prstGeom>
          <a:noFill/>
          <a:ln w="44450" cmpd="thinThick" algn="ctr">
            <a:solidFill>
              <a:schemeClr val="hlink"/>
            </a:solidFill>
            <a:miter lim="800000"/>
            <a:headEnd/>
            <a:tailEnd/>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32099"/>
                                        </p:tgtEl>
                                        <p:attrNameLst>
                                          <p:attrName>style.visibility</p:attrName>
                                        </p:attrNameLst>
                                      </p:cBhvr>
                                      <p:to>
                                        <p:strVal val="visible"/>
                                      </p:to>
                                    </p:set>
                                    <p:anim calcmode="discrete" valueType="clr">
                                      <p:cBhvr override="childStyle">
                                        <p:cTn id="7" dur="80"/>
                                        <p:tgtEl>
                                          <p:spTgt spid="13209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2099"/>
                                        </p:tgtEl>
                                        <p:attrNameLst>
                                          <p:attrName>fillcolor</p:attrName>
                                        </p:attrNameLst>
                                      </p:cBhvr>
                                      <p:tavLst>
                                        <p:tav tm="0">
                                          <p:val>
                                            <p:clrVal>
                                              <a:schemeClr val="accent2"/>
                                            </p:clrVal>
                                          </p:val>
                                        </p:tav>
                                        <p:tav tm="50000">
                                          <p:val>
                                            <p:clrVal>
                                              <a:schemeClr val="hlink"/>
                                            </p:clrVal>
                                          </p:val>
                                        </p:tav>
                                      </p:tavLst>
                                    </p:anim>
                                    <p:set>
                                      <p:cBhvr>
                                        <p:cTn id="9" dur="80"/>
                                        <p:tgtEl>
                                          <p:spTgt spid="132099"/>
                                        </p:tgtEl>
                                        <p:attrNameLst>
                                          <p:attrName>fill.type</p:attrName>
                                        </p:attrNameLst>
                                      </p:cBhvr>
                                      <p:to>
                                        <p:strVal val="solid"/>
                                      </p:to>
                                    </p:set>
                                  </p:childTnLst>
                                </p:cTn>
                              </p:par>
                            </p:childTnLst>
                          </p:cTn>
                        </p:par>
                        <p:par>
                          <p:cTn id="10" fill="hold">
                            <p:stCondLst>
                              <p:cond delay="72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32103"/>
                                        </p:tgtEl>
                                        <p:attrNameLst>
                                          <p:attrName>style.visibility</p:attrName>
                                        </p:attrNameLst>
                                      </p:cBhvr>
                                      <p:to>
                                        <p:strVal val="visible"/>
                                      </p:to>
                                    </p:set>
                                    <p:anim calcmode="discrete" valueType="clr">
                                      <p:cBhvr override="childStyle">
                                        <p:cTn id="13" dur="100"/>
                                        <p:tgtEl>
                                          <p:spTgt spid="132103"/>
                                        </p:tgtEl>
                                        <p:attrNameLst>
                                          <p:attrName>style.color</p:attrName>
                                        </p:attrNameLst>
                                      </p:cBhvr>
                                      <p:tavLst>
                                        <p:tav tm="0">
                                          <p:val>
                                            <p:clrVal>
                                              <a:schemeClr val="accent2"/>
                                            </p:clrVal>
                                          </p:val>
                                        </p:tav>
                                        <p:tav tm="50000">
                                          <p:val>
                                            <p:clrVal>
                                              <a:schemeClr val="hlink"/>
                                            </p:clrVal>
                                          </p:val>
                                        </p:tav>
                                      </p:tavLst>
                                    </p:anim>
                                    <p:anim calcmode="discrete" valueType="clr">
                                      <p:cBhvr>
                                        <p:cTn id="14" dur="100"/>
                                        <p:tgtEl>
                                          <p:spTgt spid="132103"/>
                                        </p:tgtEl>
                                        <p:attrNameLst>
                                          <p:attrName>fillcolor</p:attrName>
                                        </p:attrNameLst>
                                      </p:cBhvr>
                                      <p:tavLst>
                                        <p:tav tm="0">
                                          <p:val>
                                            <p:clrVal>
                                              <a:schemeClr val="accent2"/>
                                            </p:clrVal>
                                          </p:val>
                                        </p:tav>
                                        <p:tav tm="50000">
                                          <p:val>
                                            <p:clrVal>
                                              <a:schemeClr val="hlink"/>
                                            </p:clrVal>
                                          </p:val>
                                        </p:tav>
                                      </p:tavLst>
                                    </p:anim>
                                    <p:set>
                                      <p:cBhvr>
                                        <p:cTn id="15" dur="100"/>
                                        <p:tgtEl>
                                          <p:spTgt spid="132103"/>
                                        </p:tgtEl>
                                        <p:attrNameLst>
                                          <p:attrName>fill.type</p:attrName>
                                        </p:attrNameLst>
                                      </p:cBhvr>
                                      <p:to>
                                        <p:strVal val="solid"/>
                                      </p:to>
                                    </p:set>
                                  </p:childTnLst>
                                </p:cTn>
                              </p:par>
                            </p:childTnLst>
                          </p:cTn>
                        </p:par>
                        <p:par>
                          <p:cTn id="16" fill="hold">
                            <p:stCondLst>
                              <p:cond delay="1320"/>
                            </p:stCondLst>
                            <p:childTnLst>
                              <p:par>
                                <p:cTn id="17" presetID="53" presetClass="entr" presetSubtype="0" fill="hold" grpId="0" nodeType="afterEffect">
                                  <p:stCondLst>
                                    <p:cond delay="5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childTnLst>
                                </p:cTn>
                              </p:par>
                            </p:childTnLst>
                          </p:cTn>
                        </p:par>
                        <p:par>
                          <p:cTn id="22" fill="hold">
                            <p:stCondLst>
                              <p:cond delay="2820"/>
                            </p:stCondLst>
                            <p:childTnLst>
                              <p:par>
                                <p:cTn id="23" presetID="53" presetClass="entr" presetSubtype="0" fill="hold" nodeType="afterEffect">
                                  <p:stCondLst>
                                    <p:cond delay="20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Effect transition="in" filter="fade">
                                      <p:cBhvr>
                                        <p:cTn id="27" dur="1000"/>
                                        <p:tgtEl>
                                          <p:spTgt spid="17"/>
                                        </p:tgtEl>
                                      </p:cBhvr>
                                    </p:animEffect>
                                  </p:childTnLst>
                                </p:cTn>
                              </p:par>
                            </p:childTnLst>
                          </p:cTn>
                        </p:par>
                        <p:par>
                          <p:cTn id="28" fill="hold">
                            <p:stCondLst>
                              <p:cond delay="5820"/>
                            </p:stCondLst>
                            <p:childTnLst>
                              <p:par>
                                <p:cTn id="29" presetID="53" presetClass="entr" presetSubtype="0" fill="hold" nodeType="after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Effect transition="in" filter="fade">
                                      <p:cBhvr>
                                        <p:cTn id="3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32099" grpId="0"/>
      <p:bldP spid="1321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fr-CH" dirty="0" err="1" smtClean="0"/>
              <a:t>Process</a:t>
            </a:r>
            <a:endParaRPr lang="fr-FR" dirty="0" smtClean="0"/>
          </a:p>
        </p:txBody>
      </p:sp>
      <p:sp>
        <p:nvSpPr>
          <p:cNvPr id="3" name="Espace réservé du contenu 2"/>
          <p:cNvSpPr>
            <a:spLocks noGrp="1"/>
          </p:cNvSpPr>
          <p:nvPr>
            <p:ph idx="1"/>
          </p:nvPr>
        </p:nvSpPr>
        <p:spPr/>
        <p:txBody>
          <a:bodyPr/>
          <a:lstStyle/>
          <a:p>
            <a:pPr eaLnBrk="1" hangingPunct="1">
              <a:defRPr/>
            </a:pPr>
            <a:r>
              <a:rPr lang="fr-CH" dirty="0" smtClean="0"/>
              <a:t> Statut</a:t>
            </a:r>
            <a:endParaRPr lang="fr-FR" dirty="0" smtClean="0"/>
          </a:p>
        </p:txBody>
      </p:sp>
      <p:sp>
        <p:nvSpPr>
          <p:cNvPr id="5" name="Rectangle 4"/>
          <p:cNvSpPr>
            <a:spLocks noChangeArrowheads="1"/>
          </p:cNvSpPr>
          <p:nvPr/>
        </p:nvSpPr>
        <p:spPr bwMode="auto">
          <a:xfrm>
            <a:off x="684213" y="2420938"/>
            <a:ext cx="4716462" cy="3671887"/>
          </a:xfrm>
          <a:prstGeom prst="rect">
            <a:avLst/>
          </a:prstGeom>
          <a:solidFill>
            <a:srgbClr val="333333">
              <a:alpha val="45000"/>
            </a:srgbClr>
          </a:solidFill>
          <a:ln w="9525">
            <a:noFill/>
            <a:miter lim="800000"/>
            <a:headEnd/>
            <a:tailEnd/>
          </a:ln>
          <a:effectLst/>
        </p:spPr>
        <p:txBody>
          <a:bodyPr/>
          <a:lstStyle/>
          <a:p>
            <a:pPr marL="609600" indent="-609600">
              <a:spcBef>
                <a:spcPct val="20000"/>
              </a:spcBef>
              <a:buClr>
                <a:schemeClr val="hlink"/>
              </a:buClr>
              <a:buFont typeface="Wingdings" pitchFamily="2" charset="2"/>
              <a:buBlip>
                <a:blip r:embed="rId2"/>
              </a:buBlip>
              <a:defRPr/>
            </a:pPr>
            <a:endParaRPr lang="fr-FR" sz="2500" b="1" dirty="0" smtClean="0">
              <a:effectLst>
                <a:outerShdw blurRad="38100" dist="38100" dir="2700000" algn="tl">
                  <a:srgbClr val="000000"/>
                </a:outerShdw>
              </a:effectLst>
            </a:endParaRPr>
          </a:p>
          <a:p>
            <a:pPr marL="609600" indent="-609600">
              <a:spcBef>
                <a:spcPct val="20000"/>
              </a:spcBef>
              <a:buClr>
                <a:schemeClr val="hlink"/>
              </a:buClr>
              <a:buFont typeface="Wingdings" pitchFamily="2" charset="2"/>
              <a:buBlip>
                <a:blip r:embed="rId2"/>
              </a:buBlip>
              <a:defRPr/>
            </a:pPr>
            <a:r>
              <a:rPr lang="fr-FR" sz="2500" b="1" dirty="0" err="1" smtClean="0">
                <a:effectLst>
                  <a:outerShdw blurRad="38100" dist="38100" dir="2700000" algn="tl">
                    <a:srgbClr val="000000"/>
                  </a:outerShdw>
                </a:effectLst>
              </a:rPr>
              <a:t>Coverlay</a:t>
            </a:r>
            <a:r>
              <a:rPr lang="fr-FR" sz="2500" b="1" dirty="0" smtClean="0">
                <a:effectLst>
                  <a:outerShdw blurRad="38100" dist="38100" dir="2700000" algn="tl">
                    <a:srgbClr val="000000"/>
                  </a:outerShdw>
                </a:effectLst>
              </a:rPr>
              <a:t> </a:t>
            </a:r>
            <a:r>
              <a:rPr lang="fr-FR" sz="2500" b="1" dirty="0" err="1" smtClean="0">
                <a:effectLst>
                  <a:outerShdw blurRad="38100" dist="38100" dir="2700000" algn="tl">
                    <a:srgbClr val="000000"/>
                  </a:outerShdw>
                </a:effectLst>
              </a:rPr>
              <a:t>Lamination</a:t>
            </a:r>
            <a:endParaRPr lang="fr-FR" sz="2500" b="1" dirty="0">
              <a:effectLst>
                <a:outerShdw blurRad="38100" dist="38100" dir="2700000" algn="tl">
                  <a:srgbClr val="000000"/>
                </a:outerShdw>
              </a:effectLst>
            </a:endParaRPr>
          </a:p>
          <a:p>
            <a:pPr marL="609600" indent="-609600">
              <a:spcBef>
                <a:spcPct val="20000"/>
              </a:spcBef>
              <a:buClr>
                <a:schemeClr val="hlink"/>
              </a:buClr>
              <a:buFont typeface="Wingdings" pitchFamily="2" charset="2"/>
              <a:buBlip>
                <a:blip r:embed="rId2"/>
              </a:buBlip>
              <a:defRPr/>
            </a:pPr>
            <a:r>
              <a:rPr lang="fr-FR" sz="2500" b="1" dirty="0" err="1" smtClean="0">
                <a:effectLst>
                  <a:outerShdw blurRad="38100" dist="38100" dir="2700000" algn="tl">
                    <a:srgbClr val="000000"/>
                  </a:outerShdw>
                </a:effectLst>
              </a:rPr>
              <a:t>Development</a:t>
            </a:r>
            <a:endParaRPr lang="fr-FR" sz="2500" b="1" dirty="0">
              <a:effectLst>
                <a:outerShdw blurRad="38100" dist="38100" dir="2700000" algn="tl">
                  <a:srgbClr val="000000"/>
                </a:outerShdw>
              </a:effectLst>
            </a:endParaRPr>
          </a:p>
          <a:p>
            <a:pPr marL="609600" indent="-609600">
              <a:spcBef>
                <a:spcPct val="20000"/>
              </a:spcBef>
              <a:buClr>
                <a:schemeClr val="hlink"/>
              </a:buClr>
              <a:buFont typeface="Wingdings" pitchFamily="2" charset="2"/>
              <a:buBlip>
                <a:blip r:embed="rId2"/>
              </a:buBlip>
              <a:defRPr/>
            </a:pPr>
            <a:r>
              <a:rPr lang="fr-FR" sz="2500" b="1" dirty="0" err="1" smtClean="0">
                <a:effectLst>
                  <a:outerShdw blurRad="38100" dist="38100" dir="2700000" algn="tl">
                    <a:srgbClr val="000000"/>
                  </a:outerShdw>
                </a:effectLst>
              </a:rPr>
              <a:t>Curing</a:t>
            </a:r>
            <a:endParaRPr lang="fr-FR" sz="2500" b="1" dirty="0">
              <a:effectLst>
                <a:outerShdw blurRad="38100" dist="38100" dir="2700000" algn="tl">
                  <a:srgbClr val="000000"/>
                </a:outerShdw>
              </a:effectLst>
            </a:endParaRPr>
          </a:p>
          <a:p>
            <a:pPr marL="609600" indent="-609600">
              <a:spcBef>
                <a:spcPct val="20000"/>
              </a:spcBef>
              <a:buClr>
                <a:schemeClr val="hlink"/>
              </a:buClr>
              <a:buFont typeface="Wingdings" pitchFamily="2" charset="2"/>
              <a:buBlip>
                <a:blip r:embed="rId2"/>
              </a:buBlip>
              <a:defRPr/>
            </a:pPr>
            <a:r>
              <a:rPr lang="fr-FR" sz="2500" b="1" dirty="0" smtClean="0">
                <a:effectLst>
                  <a:outerShdw blurRad="38100" dist="38100" dir="2700000" algn="tl">
                    <a:srgbClr val="000000"/>
                  </a:outerShdw>
                </a:effectLst>
              </a:rPr>
              <a:t>Aspect</a:t>
            </a:r>
            <a:endParaRPr lang="fr-FR" sz="2500" b="1" dirty="0">
              <a:effectLst>
                <a:outerShdw blurRad="38100" dist="38100" dir="2700000" algn="tl">
                  <a:srgbClr val="000000"/>
                </a:outerShdw>
              </a:effectLst>
            </a:endParaRPr>
          </a:p>
          <a:p>
            <a:pPr marL="609600" indent="-609600">
              <a:spcBef>
                <a:spcPct val="20000"/>
              </a:spcBef>
              <a:buClr>
                <a:schemeClr val="hlink"/>
              </a:buClr>
              <a:buFont typeface="Wingdings" pitchFamily="2" charset="2"/>
              <a:buBlip>
                <a:blip r:embed="rId2"/>
              </a:buBlip>
              <a:defRPr/>
            </a:pPr>
            <a:r>
              <a:rPr lang="fr-FR" sz="2500" b="1" dirty="0" err="1" smtClean="0">
                <a:effectLst>
                  <a:outerShdw blurRad="38100" dist="38100" dir="2700000" algn="tl">
                    <a:srgbClr val="000000"/>
                  </a:outerShdw>
                </a:effectLst>
              </a:rPr>
              <a:t>Rohacell</a:t>
            </a:r>
            <a:endParaRPr lang="fr-FR" sz="2500" b="1" dirty="0">
              <a:effectLst>
                <a:outerShdw blurRad="38100" dist="38100" dir="2700000" algn="tl">
                  <a:srgbClr val="000000"/>
                </a:outerShdw>
              </a:effectLst>
            </a:endParaRPr>
          </a:p>
          <a:p>
            <a:pPr marL="609600" indent="-609600">
              <a:spcBef>
                <a:spcPct val="20000"/>
              </a:spcBef>
              <a:buClr>
                <a:schemeClr val="hlink"/>
              </a:buClr>
              <a:buFont typeface="Wingdings" pitchFamily="2" charset="2"/>
              <a:buBlip>
                <a:blip r:embed="rId2"/>
              </a:buBlip>
              <a:defRPr/>
            </a:pPr>
            <a:r>
              <a:rPr lang="fr-FR" sz="2500" b="1" dirty="0">
                <a:effectLst>
                  <a:outerShdw blurRad="38100" dist="38100" dir="2700000" algn="tl">
                    <a:srgbClr val="000000"/>
                  </a:outerShdw>
                </a:effectLst>
              </a:rPr>
              <a:t>Gap </a:t>
            </a:r>
            <a:r>
              <a:rPr lang="fr-FR" sz="2500" b="1" dirty="0" smtClean="0">
                <a:effectLst>
                  <a:outerShdw blurRad="38100" dist="38100" dir="2700000" algn="tl">
                    <a:srgbClr val="000000"/>
                  </a:outerShdw>
                </a:effectLst>
              </a:rPr>
              <a:t>PCB </a:t>
            </a:r>
            <a:r>
              <a:rPr lang="fr-FR" sz="2500" b="1" dirty="0">
                <a:effectLst>
                  <a:outerShdw blurRad="38100" dist="38100" dir="2700000" algn="tl">
                    <a:srgbClr val="000000"/>
                  </a:outerShdw>
                </a:effectLst>
              </a:rPr>
              <a:t>&amp; </a:t>
            </a:r>
            <a:r>
              <a:rPr lang="fr-FR" sz="2500" b="1" dirty="0" err="1">
                <a:effectLst>
                  <a:outerShdw blurRad="38100" dist="38100" dir="2700000" algn="tl">
                    <a:srgbClr val="000000"/>
                  </a:outerShdw>
                </a:effectLst>
              </a:rPr>
              <a:t>Mesh</a:t>
            </a:r>
            <a:endParaRPr lang="fr-FR" sz="2500" b="1" dirty="0">
              <a:effectLst>
                <a:outerShdw blurRad="38100" dist="38100" dir="2700000" algn="tl">
                  <a:srgbClr val="000000"/>
                </a:outerShdw>
              </a:effectLst>
            </a:endParaRPr>
          </a:p>
          <a:p>
            <a:pPr marL="609600" indent="-609600">
              <a:spcBef>
                <a:spcPct val="20000"/>
              </a:spcBef>
              <a:buClr>
                <a:schemeClr val="hlink"/>
              </a:buClr>
              <a:buFont typeface="Wingdings" pitchFamily="2" charset="2"/>
              <a:buBlip>
                <a:blip r:embed="rId2"/>
              </a:buBlip>
              <a:defRPr/>
            </a:pPr>
            <a:endParaRPr lang="fr-FR" sz="2500" b="1" dirty="0">
              <a:effectLst>
                <a:outerShdw blurRad="38100" dist="38100" dir="2700000" algn="tl">
                  <a:srgbClr val="000000"/>
                </a:outerShdw>
              </a:effectLst>
            </a:endParaRPr>
          </a:p>
        </p:txBody>
      </p:sp>
      <p:sp>
        <p:nvSpPr>
          <p:cNvPr id="6" name="Rectangle 8"/>
          <p:cNvSpPr>
            <a:spLocks noChangeArrowheads="1"/>
          </p:cNvSpPr>
          <p:nvPr/>
        </p:nvSpPr>
        <p:spPr bwMode="auto">
          <a:xfrm>
            <a:off x="5003800" y="2997200"/>
            <a:ext cx="360363" cy="285750"/>
          </a:xfrm>
          <a:prstGeom prst="rect">
            <a:avLst/>
          </a:prstGeom>
          <a:solidFill>
            <a:srgbClr val="99CC00"/>
          </a:solidFill>
          <a:ln w="44450" cmpd="thinThick" algn="ctr">
            <a:solidFill>
              <a:srgbClr val="333333"/>
            </a:solidFill>
            <a:miter lim="800000"/>
            <a:headEnd/>
            <a:tailEnd/>
          </a:ln>
        </p:spPr>
        <p:txBody>
          <a:bodyPr wrap="none" anchor="ctr"/>
          <a:lstStyle/>
          <a:p>
            <a:endParaRPr lang="fr-FR"/>
          </a:p>
        </p:txBody>
      </p:sp>
      <p:sp>
        <p:nvSpPr>
          <p:cNvPr id="8" name="Rectangle 10"/>
          <p:cNvSpPr>
            <a:spLocks noChangeArrowheads="1"/>
          </p:cNvSpPr>
          <p:nvPr/>
        </p:nvSpPr>
        <p:spPr bwMode="auto">
          <a:xfrm>
            <a:off x="5003800" y="3860800"/>
            <a:ext cx="360363" cy="287338"/>
          </a:xfrm>
          <a:prstGeom prst="rect">
            <a:avLst/>
          </a:prstGeom>
          <a:solidFill>
            <a:srgbClr val="99CC00"/>
          </a:solidFill>
          <a:ln w="44450" cmpd="thinThick" algn="ctr">
            <a:solidFill>
              <a:srgbClr val="333333"/>
            </a:solidFill>
            <a:miter lim="800000"/>
            <a:headEnd/>
            <a:tailEnd/>
          </a:ln>
        </p:spPr>
        <p:txBody>
          <a:bodyPr wrap="none" anchor="ctr"/>
          <a:lstStyle/>
          <a:p>
            <a:endParaRPr lang="fr-FR"/>
          </a:p>
        </p:txBody>
      </p:sp>
      <p:sp>
        <p:nvSpPr>
          <p:cNvPr id="9" name="Rectangle 11"/>
          <p:cNvSpPr>
            <a:spLocks noChangeArrowheads="1"/>
          </p:cNvSpPr>
          <p:nvPr/>
        </p:nvSpPr>
        <p:spPr bwMode="auto">
          <a:xfrm>
            <a:off x="5003800" y="4292600"/>
            <a:ext cx="360363" cy="287338"/>
          </a:xfrm>
          <a:prstGeom prst="rect">
            <a:avLst/>
          </a:prstGeom>
          <a:solidFill>
            <a:srgbClr val="99CC00"/>
          </a:solidFill>
          <a:ln w="44450" cmpd="thinThick" algn="ctr">
            <a:solidFill>
              <a:srgbClr val="333333"/>
            </a:solidFill>
            <a:miter lim="800000"/>
            <a:headEnd/>
            <a:tailEnd/>
          </a:ln>
        </p:spPr>
        <p:txBody>
          <a:bodyPr wrap="none" anchor="ctr"/>
          <a:lstStyle/>
          <a:p>
            <a:endParaRPr lang="fr-FR"/>
          </a:p>
        </p:txBody>
      </p:sp>
      <p:sp>
        <p:nvSpPr>
          <p:cNvPr id="10" name="Rectangle 12"/>
          <p:cNvSpPr>
            <a:spLocks noChangeArrowheads="1"/>
          </p:cNvSpPr>
          <p:nvPr/>
        </p:nvSpPr>
        <p:spPr bwMode="auto">
          <a:xfrm>
            <a:off x="5003800" y="4797425"/>
            <a:ext cx="360363" cy="287338"/>
          </a:xfrm>
          <a:prstGeom prst="rect">
            <a:avLst/>
          </a:prstGeom>
          <a:solidFill>
            <a:srgbClr val="FFC000"/>
          </a:solidFill>
          <a:ln w="44450" cmpd="thinThick" algn="ctr">
            <a:solidFill>
              <a:srgbClr val="333333"/>
            </a:solidFill>
            <a:miter lim="800000"/>
            <a:headEnd/>
            <a:tailEnd/>
          </a:ln>
        </p:spPr>
        <p:txBody>
          <a:bodyPr wrap="none" anchor="ctr"/>
          <a:lstStyle/>
          <a:p>
            <a:endParaRPr lang="fr-FR"/>
          </a:p>
        </p:txBody>
      </p:sp>
      <p:sp>
        <p:nvSpPr>
          <p:cNvPr id="11" name="Rectangle 13"/>
          <p:cNvSpPr>
            <a:spLocks noChangeArrowheads="1"/>
          </p:cNvSpPr>
          <p:nvPr/>
        </p:nvSpPr>
        <p:spPr bwMode="auto">
          <a:xfrm>
            <a:off x="5003800" y="5229225"/>
            <a:ext cx="360363" cy="287338"/>
          </a:xfrm>
          <a:prstGeom prst="rect">
            <a:avLst/>
          </a:prstGeom>
          <a:solidFill>
            <a:srgbClr val="FFCC00">
              <a:alpha val="89803"/>
            </a:srgbClr>
          </a:solidFill>
          <a:ln w="44450" cmpd="thinThick" algn="ctr">
            <a:solidFill>
              <a:srgbClr val="333333"/>
            </a:solidFill>
            <a:miter lim="800000"/>
            <a:headEnd/>
            <a:tailEnd/>
          </a:ln>
        </p:spPr>
        <p:txBody>
          <a:bodyPr wrap="none" anchor="ctr"/>
          <a:lstStyle/>
          <a:p>
            <a:endParaRPr lang="fr-FR"/>
          </a:p>
        </p:txBody>
      </p:sp>
      <p:pic>
        <p:nvPicPr>
          <p:cNvPr id="14" name="Picture 20"/>
          <p:cNvPicPr>
            <a:picLocks noChangeAspect="1" noChangeArrowheads="1"/>
          </p:cNvPicPr>
          <p:nvPr/>
        </p:nvPicPr>
        <p:blipFill>
          <a:blip r:embed="rId3" cstate="print"/>
          <a:srcRect t="12276"/>
          <a:stretch>
            <a:fillRect/>
          </a:stretch>
        </p:blipFill>
        <p:spPr bwMode="auto">
          <a:xfrm>
            <a:off x="5795963" y="2349500"/>
            <a:ext cx="3168650" cy="3705225"/>
          </a:xfrm>
          <a:prstGeom prst="rect">
            <a:avLst/>
          </a:prstGeom>
          <a:noFill/>
          <a:ln w="44450" cmpd="thinThick" algn="ctr">
            <a:solidFill>
              <a:schemeClr val="hlink"/>
            </a:solidFill>
            <a:miter lim="800000"/>
            <a:headEnd/>
            <a:tailEnd/>
          </a:ln>
        </p:spPr>
      </p:pic>
      <p:sp>
        <p:nvSpPr>
          <p:cNvPr id="12" name="Rectangle 8"/>
          <p:cNvSpPr>
            <a:spLocks noChangeArrowheads="1"/>
          </p:cNvSpPr>
          <p:nvPr/>
        </p:nvSpPr>
        <p:spPr bwMode="auto">
          <a:xfrm>
            <a:off x="5004048" y="3429000"/>
            <a:ext cx="360363" cy="285750"/>
          </a:xfrm>
          <a:prstGeom prst="rect">
            <a:avLst/>
          </a:prstGeom>
          <a:solidFill>
            <a:srgbClr val="99CC00"/>
          </a:solidFill>
          <a:ln w="44450" cmpd="thinThick" algn="ctr">
            <a:solidFill>
              <a:srgbClr val="333333"/>
            </a:solidFill>
            <a:miter lim="800000"/>
            <a:headEnd/>
            <a:tailEnd/>
          </a:ln>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200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20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200"/>
                                        <p:tgtEl>
                                          <p:spTgt spid="5"/>
                                        </p:tgtEl>
                                        <p:attrNameLst>
                                          <p:attrName>fillcolor</p:attrName>
                                        </p:attrNameLst>
                                      </p:cBhvr>
                                      <p:tavLst>
                                        <p:tav tm="0">
                                          <p:val>
                                            <p:clrVal>
                                              <a:schemeClr val="accent2"/>
                                            </p:clrVal>
                                          </p:val>
                                        </p:tav>
                                        <p:tav tm="50000">
                                          <p:val>
                                            <p:clrVal>
                                              <a:schemeClr val="hlink"/>
                                            </p:clrVal>
                                          </p:val>
                                        </p:tav>
                                      </p:tavLst>
                                    </p:anim>
                                    <p:set>
                                      <p:cBhvr>
                                        <p:cTn id="9" dur="200"/>
                                        <p:tgtEl>
                                          <p:spTgt spid="5"/>
                                        </p:tgtEl>
                                        <p:attrNameLst>
                                          <p:attrName>fill.type</p:attrName>
                                        </p:attrNameLst>
                                      </p:cBhvr>
                                      <p:to>
                                        <p:strVal val="solid"/>
                                      </p:to>
                                    </p:set>
                                  </p:childTnLst>
                                </p:cTn>
                              </p:par>
                            </p:childTnLst>
                          </p:cTn>
                        </p:par>
                        <p:par>
                          <p:cTn id="10" fill="hold">
                            <p:stCondLst>
                              <p:cond delay="81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8600"/>
                            </p:stCondLst>
                            <p:childTnLst>
                              <p:par>
                                <p:cTn id="17" presetID="53"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9100"/>
                            </p:stCondLst>
                            <p:childTnLst>
                              <p:par>
                                <p:cTn id="23" presetID="53"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9600"/>
                            </p:stCondLst>
                            <p:childTnLst>
                              <p:par>
                                <p:cTn id="29" presetID="53"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10100"/>
                            </p:stCondLst>
                            <p:childTnLst>
                              <p:par>
                                <p:cTn id="35" presetID="53"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10600"/>
                            </p:stCondLst>
                            <p:childTnLst>
                              <p:par>
                                <p:cTn id="41" presetID="53" presetClass="entr" presetSubtype="0" fill="hold" nodeType="afterEffect">
                                  <p:stCondLst>
                                    <p:cond delay="200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Effect transition="in" filter="fade">
                                      <p:cBhvr>
                                        <p:cTn id="45" dur="1000"/>
                                        <p:tgtEl>
                                          <p:spTgt spid="14"/>
                                        </p:tgtEl>
                                      </p:cBhvr>
                                    </p:animEffect>
                                  </p:childTnLst>
                                </p:cTn>
                              </p:par>
                            </p:childTnLst>
                          </p:cTn>
                        </p:par>
                        <p:par>
                          <p:cTn id="46" fill="hold">
                            <p:stCondLst>
                              <p:cond delay="13600"/>
                            </p:stCondLst>
                            <p:childTnLst>
                              <p:par>
                                <p:cTn id="47" presetID="53"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PCB </a:t>
            </a:r>
            <a:r>
              <a:rPr lang="fr-CH" dirty="0" err="1" smtClean="0"/>
              <a:t>Exposure</a:t>
            </a:r>
            <a:r>
              <a:rPr lang="fr-CH" dirty="0" smtClean="0"/>
              <a:t> - </a:t>
            </a:r>
            <a:r>
              <a:rPr lang="fr-CH" dirty="0" err="1" smtClean="0"/>
              <a:t>Dev</a:t>
            </a:r>
            <a:endParaRPr lang="fr-FR" dirty="0"/>
          </a:p>
        </p:txBody>
      </p:sp>
      <p:sp>
        <p:nvSpPr>
          <p:cNvPr id="3" name="Espace réservé du contenu 2"/>
          <p:cNvSpPr>
            <a:spLocks noGrp="1"/>
          </p:cNvSpPr>
          <p:nvPr>
            <p:ph idx="1"/>
          </p:nvPr>
        </p:nvSpPr>
        <p:spPr/>
        <p:txBody>
          <a:bodyPr/>
          <a:lstStyle/>
          <a:p>
            <a:endParaRPr lang="fr-FR" dirty="0"/>
          </a:p>
        </p:txBody>
      </p:sp>
      <p:pic>
        <p:nvPicPr>
          <p:cNvPr id="4" name="Picture 19"/>
          <p:cNvPicPr>
            <a:picLocks noChangeAspect="1" noChangeArrowheads="1"/>
          </p:cNvPicPr>
          <p:nvPr/>
        </p:nvPicPr>
        <p:blipFill>
          <a:blip r:embed="rId2" cstate="print"/>
          <a:srcRect l="2391" t="1808" r="2391" b="1808"/>
          <a:stretch>
            <a:fillRect/>
          </a:stretch>
        </p:blipFill>
        <p:spPr bwMode="auto">
          <a:xfrm>
            <a:off x="179512" y="1196751"/>
            <a:ext cx="3816424" cy="5110547"/>
          </a:xfrm>
          <a:prstGeom prst="rect">
            <a:avLst/>
          </a:prstGeom>
          <a:noFill/>
          <a:ln w="44450" cmpd="thinThick" algn="ctr">
            <a:solidFill>
              <a:schemeClr val="hlink"/>
            </a:solidFill>
            <a:miter lim="800000"/>
            <a:headEnd/>
            <a:tailEnd/>
          </a:ln>
        </p:spPr>
      </p:pic>
      <p:pic>
        <p:nvPicPr>
          <p:cNvPr id="7" name="Picture 19"/>
          <p:cNvPicPr>
            <a:picLocks noChangeAspect="1" noChangeArrowheads="1"/>
          </p:cNvPicPr>
          <p:nvPr/>
        </p:nvPicPr>
        <p:blipFill>
          <a:blip r:embed="rId3" cstate="print"/>
          <a:srcRect/>
          <a:stretch>
            <a:fillRect/>
          </a:stretch>
        </p:blipFill>
        <p:spPr bwMode="auto">
          <a:xfrm>
            <a:off x="5004048" y="1196752"/>
            <a:ext cx="3816424" cy="5099532"/>
          </a:xfrm>
          <a:prstGeom prst="rect">
            <a:avLst/>
          </a:prstGeom>
          <a:noFill/>
          <a:ln w="44450" cmpd="thinThick" algn="ctr">
            <a:solidFill>
              <a:schemeClr val="hlink"/>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p:val>
                                            <p:fltVal val="0.5"/>
                                          </p:val>
                                        </p:tav>
                                        <p:tav tm="100000">
                                          <p:val>
                                            <p:strVal val="#ppt_x"/>
                                          </p:val>
                                        </p:tav>
                                      </p:tavLst>
                                    </p:anim>
                                    <p:anim calcmode="lin" valueType="num">
                                      <p:cBhvr>
                                        <p:cTn id="10" dur="1000" fill="hold"/>
                                        <p:tgtEl>
                                          <p:spTgt spid="4"/>
                                        </p:tgtEl>
                                        <p:attrNameLst>
                                          <p:attrName>ppt_y</p:attrName>
                                        </p:attrNameLst>
                                      </p:cBhvr>
                                      <p:tavLst>
                                        <p:tav tm="0">
                                          <p:val>
                                            <p:fltVal val="0.5"/>
                                          </p:val>
                                        </p:tav>
                                        <p:tav tm="100000">
                                          <p:val>
                                            <p:strVal val="#ppt_y"/>
                                          </p:val>
                                        </p:tav>
                                      </p:tavLst>
                                    </p:anim>
                                  </p:childTnLst>
                                </p:cTn>
                              </p:par>
                            </p:childTnLst>
                          </p:cTn>
                        </p:par>
                        <p:par>
                          <p:cTn id="11" fill="hold">
                            <p:stCondLst>
                              <p:cond delay="1500"/>
                            </p:stCondLst>
                            <p:childTnLst>
                              <p:par>
                                <p:cTn id="12" presetID="2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edg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PCB </a:t>
            </a:r>
            <a:r>
              <a:rPr lang="fr-CH" dirty="0" err="1" smtClean="0"/>
              <a:t>Etching</a:t>
            </a:r>
            <a:endParaRPr lang="fr-FR" dirty="0"/>
          </a:p>
        </p:txBody>
      </p:sp>
      <p:sp>
        <p:nvSpPr>
          <p:cNvPr id="3" name="Espace réservé du contenu 2"/>
          <p:cNvSpPr>
            <a:spLocks noGrp="1"/>
          </p:cNvSpPr>
          <p:nvPr>
            <p:ph idx="1"/>
          </p:nvPr>
        </p:nvSpPr>
        <p:spPr/>
        <p:txBody>
          <a:bodyPr/>
          <a:lstStyle/>
          <a:p>
            <a:endParaRPr lang="fr-FR" dirty="0"/>
          </a:p>
        </p:txBody>
      </p:sp>
      <p:pic>
        <p:nvPicPr>
          <p:cNvPr id="4" name="Picture 21"/>
          <p:cNvPicPr>
            <a:picLocks noChangeAspect="1" noChangeArrowheads="1"/>
          </p:cNvPicPr>
          <p:nvPr/>
        </p:nvPicPr>
        <p:blipFill>
          <a:blip r:embed="rId2" cstate="print"/>
          <a:srcRect/>
          <a:stretch>
            <a:fillRect/>
          </a:stretch>
        </p:blipFill>
        <p:spPr bwMode="auto">
          <a:xfrm>
            <a:off x="251520" y="1196752"/>
            <a:ext cx="3707904" cy="4971357"/>
          </a:xfrm>
          <a:prstGeom prst="rect">
            <a:avLst/>
          </a:prstGeom>
          <a:noFill/>
          <a:ln w="44450" cmpd="thinThick" algn="ctr">
            <a:solidFill>
              <a:schemeClr val="hlink"/>
            </a:solidFill>
            <a:miter lim="800000"/>
            <a:headEnd/>
            <a:tailEnd/>
          </a:ln>
          <a:effectLst/>
        </p:spPr>
      </p:pic>
      <p:pic>
        <p:nvPicPr>
          <p:cNvPr id="5" name="Picture 12"/>
          <p:cNvPicPr>
            <a:picLocks noChangeAspect="1" noChangeArrowheads="1"/>
          </p:cNvPicPr>
          <p:nvPr/>
        </p:nvPicPr>
        <p:blipFill>
          <a:blip r:embed="rId3" cstate="print"/>
          <a:srcRect/>
          <a:stretch>
            <a:fillRect/>
          </a:stretch>
        </p:blipFill>
        <p:spPr bwMode="auto">
          <a:xfrm>
            <a:off x="4644008" y="1196752"/>
            <a:ext cx="3744416" cy="4992554"/>
          </a:xfrm>
          <a:prstGeom prst="rect">
            <a:avLst/>
          </a:prstGeom>
          <a:noFill/>
          <a:ln w="44450" cmpd="thinThick" algn="ctr">
            <a:solidFill>
              <a:schemeClr val="hlink"/>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par>
                          <p:cTn id="8" fill="hold">
                            <p:stCondLst>
                              <p:cond delay="2000"/>
                            </p:stCondLst>
                            <p:childTnLst>
                              <p:par>
                                <p:cTn id="9" presetID="2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smtClean="0"/>
              <a:t>Coverlay</a:t>
            </a:r>
            <a:r>
              <a:rPr lang="fr-CH" dirty="0" smtClean="0"/>
              <a:t> </a:t>
            </a:r>
            <a:r>
              <a:rPr lang="fr-CH" dirty="0" err="1" smtClean="0"/>
              <a:t>Lamination</a:t>
            </a:r>
            <a:endParaRPr lang="fr-FR" dirty="0"/>
          </a:p>
        </p:txBody>
      </p:sp>
      <p:sp>
        <p:nvSpPr>
          <p:cNvPr id="3" name="Espace réservé du contenu 2"/>
          <p:cNvSpPr>
            <a:spLocks noGrp="1"/>
          </p:cNvSpPr>
          <p:nvPr>
            <p:ph idx="1"/>
          </p:nvPr>
        </p:nvSpPr>
        <p:spPr/>
        <p:txBody>
          <a:bodyPr/>
          <a:lstStyle/>
          <a:p>
            <a:endParaRPr lang="fr-FR" dirty="0"/>
          </a:p>
        </p:txBody>
      </p:sp>
      <p:pic>
        <p:nvPicPr>
          <p:cNvPr id="4" name="Picture 24"/>
          <p:cNvPicPr>
            <a:picLocks noChangeAspect="1" noChangeArrowheads="1"/>
          </p:cNvPicPr>
          <p:nvPr/>
        </p:nvPicPr>
        <p:blipFill>
          <a:blip r:embed="rId2" cstate="print"/>
          <a:srcRect/>
          <a:stretch>
            <a:fillRect/>
          </a:stretch>
        </p:blipFill>
        <p:spPr bwMode="auto">
          <a:xfrm>
            <a:off x="251520" y="1268760"/>
            <a:ext cx="3672408" cy="4895666"/>
          </a:xfrm>
          <a:prstGeom prst="rect">
            <a:avLst/>
          </a:prstGeom>
          <a:noFill/>
          <a:ln w="44450" cmpd="thinThick" algn="ctr">
            <a:solidFill>
              <a:schemeClr val="hlink"/>
            </a:solidFill>
            <a:miter lim="800000"/>
            <a:headEnd/>
            <a:tailEnd/>
          </a:ln>
          <a:effectLst/>
        </p:spPr>
      </p:pic>
      <p:pic>
        <p:nvPicPr>
          <p:cNvPr id="5" name="Picture 7"/>
          <p:cNvPicPr>
            <a:picLocks noChangeAspect="1" noChangeArrowheads="1"/>
          </p:cNvPicPr>
          <p:nvPr/>
        </p:nvPicPr>
        <p:blipFill>
          <a:blip r:embed="rId3" cstate="print"/>
          <a:srcRect/>
          <a:stretch>
            <a:fillRect/>
          </a:stretch>
        </p:blipFill>
        <p:spPr bwMode="auto">
          <a:xfrm>
            <a:off x="4283968" y="1268760"/>
            <a:ext cx="3672408" cy="4895419"/>
          </a:xfrm>
          <a:prstGeom prst="rect">
            <a:avLst/>
          </a:prstGeom>
          <a:noFill/>
          <a:ln w="44450" cmpd="thinThick" algn="ctr">
            <a:solidFill>
              <a:schemeClr val="hlink"/>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fr-CH" sz="3200" b="1" dirty="0" smtClean="0"/>
              <a:t> </a:t>
            </a:r>
            <a:r>
              <a:rPr lang="fr-CH" sz="3200" b="1" dirty="0" err="1" smtClean="0"/>
              <a:t>Coverlay</a:t>
            </a:r>
            <a:r>
              <a:rPr lang="fr-CH" sz="3200" b="1" dirty="0" smtClean="0"/>
              <a:t> </a:t>
            </a:r>
            <a:r>
              <a:rPr lang="fr-CH" sz="3200" b="1" dirty="0" err="1" smtClean="0"/>
              <a:t>Exposure</a:t>
            </a:r>
            <a:endParaRPr lang="fr-FR" sz="3200" b="1" dirty="0" smtClean="0"/>
          </a:p>
        </p:txBody>
      </p:sp>
      <p:pic>
        <p:nvPicPr>
          <p:cNvPr id="9" name="Picture 18"/>
          <p:cNvPicPr>
            <a:picLocks noChangeAspect="1" noChangeArrowheads="1"/>
          </p:cNvPicPr>
          <p:nvPr/>
        </p:nvPicPr>
        <p:blipFill>
          <a:blip r:embed="rId2" cstate="print"/>
          <a:srcRect l="1817" t="2406" r="1817" b="2406"/>
          <a:stretch>
            <a:fillRect/>
          </a:stretch>
        </p:blipFill>
        <p:spPr bwMode="auto">
          <a:xfrm>
            <a:off x="251520" y="1340768"/>
            <a:ext cx="5400600" cy="4028262"/>
          </a:xfrm>
          <a:prstGeom prst="rect">
            <a:avLst/>
          </a:prstGeom>
          <a:noFill/>
          <a:ln w="44450" cmpd="thinThick" algn="ctr">
            <a:solidFill>
              <a:schemeClr val="hlink"/>
            </a:solidFill>
            <a:miter lim="800000"/>
            <a:headEnd/>
            <a:tailEnd/>
          </a:ln>
        </p:spPr>
      </p:pic>
      <p:pic>
        <p:nvPicPr>
          <p:cNvPr id="7" name="Picture 19"/>
          <p:cNvPicPr>
            <a:picLocks noChangeAspect="1" noChangeArrowheads="1"/>
          </p:cNvPicPr>
          <p:nvPr/>
        </p:nvPicPr>
        <p:blipFill>
          <a:blip r:embed="rId3" cstate="print"/>
          <a:srcRect l="2391" t="1808" r="2391" b="1808"/>
          <a:stretch>
            <a:fillRect/>
          </a:stretch>
        </p:blipFill>
        <p:spPr bwMode="auto">
          <a:xfrm>
            <a:off x="5796136" y="1340768"/>
            <a:ext cx="3024336" cy="4049868"/>
          </a:xfrm>
          <a:prstGeom prst="rect">
            <a:avLst/>
          </a:prstGeom>
          <a:noFill/>
          <a:ln w="44450" cmpd="thinThick" algn="ctr">
            <a:solidFill>
              <a:schemeClr val="hlink"/>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p:val>
                                            <p:fltVal val="0.5"/>
                                          </p:val>
                                        </p:tav>
                                        <p:tav tm="100000">
                                          <p:val>
                                            <p:strVal val="#ppt_x"/>
                                          </p:val>
                                        </p:tav>
                                      </p:tavLst>
                                    </p:anim>
                                    <p:anim calcmode="lin" valueType="num">
                                      <p:cBhvr>
                                        <p:cTn id="10" dur="1000" fill="hold"/>
                                        <p:tgtEl>
                                          <p:spTgt spid="9"/>
                                        </p:tgtEl>
                                        <p:attrNameLst>
                                          <p:attrName>ppt_y</p:attrName>
                                        </p:attrNameLst>
                                      </p:cBhvr>
                                      <p:tavLst>
                                        <p:tav tm="0">
                                          <p:val>
                                            <p:fltVal val="0.5"/>
                                          </p:val>
                                        </p:tav>
                                        <p:tav tm="100000">
                                          <p:val>
                                            <p:strVal val="#ppt_y"/>
                                          </p:val>
                                        </p:tav>
                                      </p:tavLst>
                                    </p:anim>
                                  </p:childTnLst>
                                </p:cTn>
                              </p:par>
                            </p:childTnLst>
                          </p:cTn>
                        </p:par>
                        <p:par>
                          <p:cTn id="11" fill="hold">
                            <p:stCondLst>
                              <p:cond delay="1500"/>
                            </p:stCondLst>
                            <p:childTnLst>
                              <p:par>
                                <p:cTn id="12" presetID="23" presetClass="entr" presetSubtype="528" fill="hold" nodeType="after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ppt_x</p:attrName>
                                        </p:attrNameLst>
                                      </p:cBhvr>
                                      <p:tavLst>
                                        <p:tav tm="0">
                                          <p:val>
                                            <p:fltVal val="0.5"/>
                                          </p:val>
                                        </p:tav>
                                        <p:tav tm="100000">
                                          <p:val>
                                            <p:strVal val="#ppt_x"/>
                                          </p:val>
                                        </p:tav>
                                      </p:tavLst>
                                    </p:anim>
                                    <p:anim calcmode="lin" valueType="num">
                                      <p:cBhvr>
                                        <p:cTn id="17" dur="10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smtClean="0"/>
              <a:t>Coverlay</a:t>
            </a:r>
            <a:r>
              <a:rPr lang="fr-CH" dirty="0" smtClean="0"/>
              <a:t> </a:t>
            </a:r>
            <a:r>
              <a:rPr lang="fr-CH" dirty="0" err="1" smtClean="0"/>
              <a:t>development</a:t>
            </a:r>
            <a:endParaRPr lang="fr-FR" dirty="0"/>
          </a:p>
        </p:txBody>
      </p:sp>
      <p:sp>
        <p:nvSpPr>
          <p:cNvPr id="3" name="Espace réservé du contenu 2"/>
          <p:cNvSpPr>
            <a:spLocks noGrp="1"/>
          </p:cNvSpPr>
          <p:nvPr>
            <p:ph idx="1"/>
          </p:nvPr>
        </p:nvSpPr>
        <p:spPr/>
        <p:txBody>
          <a:bodyPr/>
          <a:lstStyle/>
          <a:p>
            <a:endParaRPr lang="fr-FR"/>
          </a:p>
        </p:txBody>
      </p:sp>
      <p:pic>
        <p:nvPicPr>
          <p:cNvPr id="4" name="Picture 20"/>
          <p:cNvPicPr>
            <a:picLocks noChangeAspect="1" noChangeArrowheads="1"/>
          </p:cNvPicPr>
          <p:nvPr/>
        </p:nvPicPr>
        <p:blipFill>
          <a:blip r:embed="rId2" cstate="print"/>
          <a:srcRect t="5905"/>
          <a:stretch>
            <a:fillRect/>
          </a:stretch>
        </p:blipFill>
        <p:spPr bwMode="auto">
          <a:xfrm>
            <a:off x="5004048" y="1556792"/>
            <a:ext cx="3600400" cy="4517356"/>
          </a:xfrm>
          <a:prstGeom prst="rect">
            <a:avLst/>
          </a:prstGeom>
          <a:noFill/>
          <a:ln w="44450" cmpd="thinThick" algn="ctr">
            <a:solidFill>
              <a:schemeClr val="hlink"/>
            </a:solidFill>
            <a:miter lim="800000"/>
            <a:headEnd/>
            <a:tailEnd/>
          </a:ln>
        </p:spPr>
      </p:pic>
      <p:pic>
        <p:nvPicPr>
          <p:cNvPr id="5" name="Picture 19"/>
          <p:cNvPicPr>
            <a:picLocks noChangeAspect="1" noChangeArrowheads="1"/>
          </p:cNvPicPr>
          <p:nvPr/>
        </p:nvPicPr>
        <p:blipFill>
          <a:blip r:embed="rId3" cstate="print"/>
          <a:srcRect l="10000" b="40129"/>
          <a:stretch>
            <a:fillRect/>
          </a:stretch>
        </p:blipFill>
        <p:spPr bwMode="auto">
          <a:xfrm>
            <a:off x="251520" y="1916832"/>
            <a:ext cx="4329480" cy="3848428"/>
          </a:xfrm>
          <a:prstGeom prst="rect">
            <a:avLst/>
          </a:prstGeom>
          <a:noFill/>
          <a:ln w="44450" cmpd="thinThick" algn="ctr">
            <a:solidFill>
              <a:schemeClr val="hlink"/>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3000"/>
                            </p:stCondLst>
                            <p:childTnLst>
                              <p:par>
                                <p:cTn id="11" presetID="2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edg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Q2-2012</a:t>
            </a:r>
            <a:endParaRPr lang="fr-FR" dirty="0"/>
          </a:p>
        </p:txBody>
      </p:sp>
      <p:sp>
        <p:nvSpPr>
          <p:cNvPr id="3" name="Espace réservé du contenu 2"/>
          <p:cNvSpPr>
            <a:spLocks noGrp="1"/>
          </p:cNvSpPr>
          <p:nvPr>
            <p:ph idx="1"/>
          </p:nvPr>
        </p:nvSpPr>
        <p:spPr/>
        <p:txBody>
          <a:bodyPr/>
          <a:lstStyle/>
          <a:p>
            <a:pPr>
              <a:lnSpc>
                <a:spcPct val="80000"/>
              </a:lnSpc>
              <a:buNone/>
              <a:defRPr/>
            </a:pPr>
            <a:r>
              <a:rPr lang="fr-CH" b="1" u="sng" dirty="0" smtClean="0"/>
              <a:t>In </a:t>
            </a:r>
            <a:r>
              <a:rPr lang="fr-CH" b="1" u="sng" dirty="0" err="1" smtClean="0"/>
              <a:t>process</a:t>
            </a:r>
            <a:r>
              <a:rPr lang="fr-CH" b="1" u="sng" dirty="0" smtClean="0"/>
              <a:t> for CEA :</a:t>
            </a:r>
          </a:p>
          <a:p>
            <a:pPr>
              <a:lnSpc>
                <a:spcPct val="80000"/>
              </a:lnSpc>
              <a:buNone/>
              <a:defRPr/>
            </a:pPr>
            <a:endParaRPr lang="fr-FR" b="1" dirty="0" smtClean="0"/>
          </a:p>
          <a:p>
            <a:pPr>
              <a:lnSpc>
                <a:spcPct val="80000"/>
              </a:lnSpc>
              <a:defRPr/>
            </a:pPr>
            <a:r>
              <a:rPr lang="fr-FR" b="1" dirty="0" err="1" smtClean="0"/>
              <a:t>Increase</a:t>
            </a:r>
            <a:r>
              <a:rPr lang="fr-FR" b="1" dirty="0" smtClean="0"/>
              <a:t> panel size</a:t>
            </a:r>
          </a:p>
          <a:p>
            <a:pPr>
              <a:lnSpc>
                <a:spcPct val="80000"/>
              </a:lnSpc>
              <a:buNone/>
              <a:defRPr/>
            </a:pPr>
            <a:r>
              <a:rPr lang="fr-FR" b="1" dirty="0" smtClean="0"/>
              <a:t>    -  680 x 600 </a:t>
            </a:r>
            <a:r>
              <a:rPr lang="fr-FR" sz="2800" b="1" dirty="0" smtClean="0"/>
              <a:t>(active area 400 x 400 mm )</a:t>
            </a:r>
            <a:r>
              <a:rPr lang="fr-FR" b="1" dirty="0" smtClean="0"/>
              <a:t>  </a:t>
            </a:r>
          </a:p>
          <a:p>
            <a:pPr>
              <a:lnSpc>
                <a:spcPct val="80000"/>
              </a:lnSpc>
              <a:defRPr/>
            </a:pPr>
            <a:r>
              <a:rPr lang="fr-FR" b="1" dirty="0" smtClean="0"/>
              <a:t>Design : </a:t>
            </a:r>
            <a:r>
              <a:rPr lang="fr-FR" b="1" dirty="0" err="1" smtClean="0"/>
              <a:t>space</a:t>
            </a:r>
            <a:r>
              <a:rPr lang="fr-FR" b="1" dirty="0" smtClean="0"/>
              <a:t> </a:t>
            </a:r>
            <a:r>
              <a:rPr lang="fr-FR" b="1" dirty="0" err="1" smtClean="0"/>
              <a:t>at</a:t>
            </a:r>
            <a:r>
              <a:rPr lang="fr-FR" b="1" dirty="0" smtClean="0"/>
              <a:t> 50µm</a:t>
            </a:r>
          </a:p>
          <a:p>
            <a:pPr>
              <a:lnSpc>
                <a:spcPct val="80000"/>
              </a:lnSpc>
              <a:defRPr/>
            </a:pPr>
            <a:r>
              <a:rPr lang="fr-FR" b="1" dirty="0" err="1" smtClean="0"/>
              <a:t>Thin</a:t>
            </a:r>
            <a:r>
              <a:rPr lang="fr-FR" b="1" dirty="0" smtClean="0"/>
              <a:t> </a:t>
            </a:r>
            <a:r>
              <a:rPr lang="fr-FR" b="1" dirty="0" err="1" smtClean="0"/>
              <a:t>material</a:t>
            </a:r>
            <a:r>
              <a:rPr lang="fr-FR" b="1" dirty="0" smtClean="0"/>
              <a:t> : 0,20 mm</a:t>
            </a:r>
          </a:p>
          <a:p>
            <a:pPr>
              <a:lnSpc>
                <a:spcPct val="80000"/>
              </a:lnSpc>
              <a:defRPr/>
            </a:pPr>
            <a:r>
              <a:rPr lang="fr-FR" b="1" dirty="0" err="1" smtClean="0"/>
              <a:t>Laminated</a:t>
            </a:r>
            <a:r>
              <a:rPr lang="fr-FR" b="1" dirty="0" smtClean="0"/>
              <a:t> on </a:t>
            </a:r>
            <a:r>
              <a:rPr lang="fr-FR" b="1" dirty="0" err="1" smtClean="0"/>
              <a:t>rohacell</a:t>
            </a:r>
            <a:endParaRPr lang="fr-FR" b="1" dirty="0" smtClean="0"/>
          </a:p>
          <a:p>
            <a:pPr>
              <a:lnSpc>
                <a:spcPct val="80000"/>
              </a:lnSpc>
              <a:buNone/>
              <a:defRPr/>
            </a:pPr>
            <a:r>
              <a:rPr lang="fr-FR" b="1" dirty="0" smtClean="0"/>
              <a:t>    </a:t>
            </a:r>
            <a:endParaRPr lang="fr-FR" sz="2400" b="1"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Q2-2012</a:t>
            </a:r>
            <a:endParaRPr lang="fr-FR" dirty="0"/>
          </a:p>
        </p:txBody>
      </p:sp>
      <p:sp>
        <p:nvSpPr>
          <p:cNvPr id="3" name="Espace réservé du contenu 2"/>
          <p:cNvSpPr>
            <a:spLocks noGrp="1"/>
          </p:cNvSpPr>
          <p:nvPr>
            <p:ph idx="1"/>
          </p:nvPr>
        </p:nvSpPr>
        <p:spPr/>
        <p:txBody>
          <a:bodyPr/>
          <a:lstStyle/>
          <a:p>
            <a:pPr>
              <a:lnSpc>
                <a:spcPct val="80000"/>
              </a:lnSpc>
              <a:buNone/>
              <a:defRPr/>
            </a:pPr>
            <a:r>
              <a:rPr lang="fr-CH" b="1" u="sng" dirty="0" smtClean="0"/>
              <a:t>In </a:t>
            </a:r>
            <a:r>
              <a:rPr lang="fr-CH" b="1" u="sng" dirty="0" err="1" smtClean="0"/>
              <a:t>process</a:t>
            </a:r>
            <a:r>
              <a:rPr lang="fr-CH" b="1" u="sng" dirty="0" smtClean="0"/>
              <a:t> for CERN :</a:t>
            </a:r>
          </a:p>
          <a:p>
            <a:pPr>
              <a:lnSpc>
                <a:spcPct val="80000"/>
              </a:lnSpc>
              <a:defRPr/>
            </a:pPr>
            <a:endParaRPr lang="fr-FR" b="1" dirty="0" smtClean="0"/>
          </a:p>
          <a:p>
            <a:pPr>
              <a:lnSpc>
                <a:spcPct val="80000"/>
              </a:lnSpc>
              <a:defRPr/>
            </a:pPr>
            <a:r>
              <a:rPr lang="fr-CH" b="1" dirty="0" smtClean="0"/>
              <a:t>BXY </a:t>
            </a:r>
            <a:r>
              <a:rPr lang="fr-CH" b="1" dirty="0" err="1" smtClean="0"/>
              <a:t>with</a:t>
            </a:r>
            <a:r>
              <a:rPr lang="fr-CH" b="1" dirty="0" smtClean="0"/>
              <a:t> </a:t>
            </a:r>
            <a:r>
              <a:rPr lang="fr-CH" b="1" dirty="0" err="1" smtClean="0"/>
              <a:t>resistive</a:t>
            </a:r>
            <a:r>
              <a:rPr lang="fr-CH" b="1" dirty="0" smtClean="0"/>
              <a:t> layer</a:t>
            </a:r>
          </a:p>
          <a:p>
            <a:pPr lvl="1">
              <a:lnSpc>
                <a:spcPct val="80000"/>
              </a:lnSpc>
              <a:defRPr/>
            </a:pPr>
            <a:r>
              <a:rPr lang="fr-CH" b="1" dirty="0" smtClean="0"/>
              <a:t>Training </a:t>
            </a:r>
            <a:r>
              <a:rPr lang="fr-CH" b="1" dirty="0" err="1" smtClean="0"/>
              <a:t>done</a:t>
            </a:r>
            <a:r>
              <a:rPr lang="fr-CH" b="1" dirty="0" smtClean="0"/>
              <a:t> by </a:t>
            </a:r>
            <a:r>
              <a:rPr lang="fr-CH" b="1" dirty="0" err="1" smtClean="0"/>
              <a:t>Rui</a:t>
            </a:r>
            <a:r>
              <a:rPr lang="fr-CH" b="1" dirty="0" smtClean="0"/>
              <a:t> end of March 2012</a:t>
            </a:r>
          </a:p>
          <a:p>
            <a:pPr lvl="1">
              <a:lnSpc>
                <a:spcPct val="80000"/>
              </a:lnSpc>
              <a:defRPr/>
            </a:pPr>
            <a:endParaRPr lang="fr-CH" b="1" dirty="0" smtClean="0"/>
          </a:p>
          <a:p>
            <a:pPr lvl="1">
              <a:lnSpc>
                <a:spcPct val="80000"/>
              </a:lnSpc>
              <a:defRPr/>
            </a:pPr>
            <a:r>
              <a:rPr lang="fr-CH" b="1" dirty="0" smtClean="0"/>
              <a:t>Production of 5 </a:t>
            </a:r>
            <a:r>
              <a:rPr lang="fr-CH" b="1" dirty="0" err="1" smtClean="0"/>
              <a:t>units</a:t>
            </a:r>
            <a:r>
              <a:rPr lang="fr-CH" b="1" dirty="0" smtClean="0"/>
              <a:t> 100 x 100 </a:t>
            </a:r>
            <a:r>
              <a:rPr lang="fr-CH" b="1" dirty="0" err="1" smtClean="0"/>
              <a:t>delivery</a:t>
            </a:r>
            <a:r>
              <a:rPr lang="fr-CH" b="1" dirty="0" smtClean="0"/>
              <a:t> in </a:t>
            </a:r>
            <a:r>
              <a:rPr lang="fr-CH" b="1" dirty="0" err="1" smtClean="0"/>
              <a:t>June</a:t>
            </a:r>
            <a:endParaRPr lang="fr-CH" b="1" dirty="0" smtClean="0"/>
          </a:p>
          <a:p>
            <a:pPr lvl="1">
              <a:lnSpc>
                <a:spcPct val="80000"/>
              </a:lnSpc>
              <a:defRPr/>
            </a:pPr>
            <a:r>
              <a:rPr lang="fr-CH" b="1" dirty="0" smtClean="0"/>
              <a:t>Production of 5 </a:t>
            </a:r>
            <a:r>
              <a:rPr lang="fr-CH" b="1" dirty="0" err="1" smtClean="0"/>
              <a:t>units</a:t>
            </a:r>
            <a:r>
              <a:rPr lang="fr-CH" b="1" dirty="0" smtClean="0"/>
              <a:t> 600 x 400 </a:t>
            </a:r>
            <a:r>
              <a:rPr lang="fr-CH" b="1" dirty="0" err="1" smtClean="0"/>
              <a:t>delivery</a:t>
            </a:r>
            <a:r>
              <a:rPr lang="fr-CH" b="1" dirty="0" smtClean="0"/>
              <a:t> in </a:t>
            </a:r>
            <a:r>
              <a:rPr lang="fr-CH" b="1" dirty="0" err="1" smtClean="0"/>
              <a:t>September</a:t>
            </a:r>
            <a:endParaRPr lang="fr-CH" b="1" dirty="0" smtClean="0"/>
          </a:p>
          <a:p>
            <a:pPr lvl="1">
              <a:lnSpc>
                <a:spcPct val="80000"/>
              </a:lnSpc>
              <a:defRPr/>
            </a:pPr>
            <a:r>
              <a:rPr lang="fr-CH" b="1" dirty="0" smtClean="0"/>
              <a:t>Production of 5 </a:t>
            </a:r>
            <a:r>
              <a:rPr lang="fr-CH" b="1" dirty="0" err="1" smtClean="0"/>
              <a:t>units</a:t>
            </a:r>
            <a:r>
              <a:rPr lang="fr-CH" b="1" dirty="0" smtClean="0"/>
              <a:t> 600 x 1500 </a:t>
            </a:r>
            <a:r>
              <a:rPr lang="fr-CH" b="1" dirty="0" err="1" smtClean="0"/>
              <a:t>delivery</a:t>
            </a:r>
            <a:r>
              <a:rPr lang="fr-CH" b="1" dirty="0" smtClean="0"/>
              <a:t> </a:t>
            </a:r>
            <a:r>
              <a:rPr lang="fr-CH" b="1" dirty="0" err="1" smtClean="0"/>
              <a:t>beginning</a:t>
            </a:r>
            <a:r>
              <a:rPr lang="fr-CH" b="1" dirty="0" smtClean="0"/>
              <a:t> of 2013</a:t>
            </a:r>
          </a:p>
          <a:p>
            <a:pPr lvl="1">
              <a:lnSpc>
                <a:spcPct val="80000"/>
              </a:lnSpc>
              <a:defRPr/>
            </a:pPr>
            <a:endParaRPr lang="fr-FR" b="1" dirty="0" smtClean="0"/>
          </a:p>
          <a:p>
            <a:pPr>
              <a:lnSpc>
                <a:spcPct val="80000"/>
              </a:lnSpc>
              <a:buNone/>
              <a:defRPr/>
            </a:pPr>
            <a:r>
              <a:rPr lang="fr-FR" b="1" dirty="0" smtClean="0"/>
              <a:t>    </a:t>
            </a:r>
            <a:endParaRPr lang="fr-FR" sz="2400" b="1"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lIns="91440" tIns="45720" rIns="91440" bIns="45720" rtlCol="0" anchor="ctr">
            <a:noAutofit/>
          </a:bodyPr>
          <a:lstStyle/>
          <a:p>
            <a:pPr algn="l"/>
            <a:r>
              <a:rPr lang="fr-FR" sz="2400" b="1" dirty="0"/>
              <a:t>elvia PCB group: « </a:t>
            </a:r>
            <a:r>
              <a:rPr lang="fr-FR" sz="2400" b="1" dirty="0" err="1"/>
              <a:t>covering</a:t>
            </a:r>
            <a:r>
              <a:rPr lang="fr-FR" sz="2400" b="1" dirty="0"/>
              <a:t> all  Business areas »</a:t>
            </a:r>
          </a:p>
        </p:txBody>
      </p:sp>
      <p:sp>
        <p:nvSpPr>
          <p:cNvPr id="4" name="ZoneTexte 3"/>
          <p:cNvSpPr txBox="1"/>
          <p:nvPr/>
        </p:nvSpPr>
        <p:spPr>
          <a:xfrm>
            <a:off x="1049013" y="1052736"/>
            <a:ext cx="8280920" cy="4770537"/>
          </a:xfrm>
          <a:prstGeom prst="rect">
            <a:avLst/>
          </a:prstGeom>
          <a:noFill/>
        </p:spPr>
        <p:txBody>
          <a:bodyPr wrap="square" rtlCol="0">
            <a:spAutoFit/>
          </a:bodyPr>
          <a:lstStyle/>
          <a:p>
            <a:pPr>
              <a:spcBef>
                <a:spcPts val="1200"/>
              </a:spcBef>
              <a:spcAft>
                <a:spcPts val="1200"/>
              </a:spcAft>
            </a:pPr>
            <a:r>
              <a:rPr lang="fr-FR" sz="1200" b="1" dirty="0" smtClean="0">
                <a:solidFill>
                  <a:prstClr val="black"/>
                </a:solidFill>
              </a:rPr>
              <a:t>Spatial</a:t>
            </a:r>
          </a:p>
          <a:p>
            <a:pPr>
              <a:spcBef>
                <a:spcPts val="1200"/>
              </a:spcBef>
              <a:spcAft>
                <a:spcPts val="1200"/>
              </a:spcAft>
            </a:pPr>
            <a:r>
              <a:rPr lang="fr-FR" sz="1200" b="1" dirty="0" smtClean="0">
                <a:solidFill>
                  <a:prstClr val="black"/>
                </a:solidFill>
              </a:rPr>
              <a:t>              </a:t>
            </a:r>
            <a:r>
              <a:rPr lang="fr-FR" sz="1200" b="1" dirty="0" err="1" smtClean="0">
                <a:solidFill>
                  <a:prstClr val="black"/>
                </a:solidFill>
              </a:rPr>
              <a:t>Avionic</a:t>
            </a:r>
            <a:endParaRPr lang="fr-FR" sz="1200" b="1" dirty="0" smtClean="0">
              <a:solidFill>
                <a:prstClr val="black"/>
              </a:solidFill>
            </a:endParaRPr>
          </a:p>
          <a:p>
            <a:pPr>
              <a:spcBef>
                <a:spcPts val="1200"/>
              </a:spcBef>
              <a:spcAft>
                <a:spcPts val="1200"/>
              </a:spcAft>
            </a:pPr>
            <a:r>
              <a:rPr lang="fr-FR" sz="1200" b="1" dirty="0" smtClean="0">
                <a:solidFill>
                  <a:prstClr val="black"/>
                </a:solidFill>
              </a:rPr>
              <a:t>	</a:t>
            </a:r>
            <a:r>
              <a:rPr lang="fr-FR" sz="1200" b="1" dirty="0">
                <a:solidFill>
                  <a:prstClr val="black"/>
                </a:solidFill>
              </a:rPr>
              <a:t> </a:t>
            </a:r>
            <a:r>
              <a:rPr lang="fr-FR" sz="1200" b="1" dirty="0" smtClean="0">
                <a:solidFill>
                  <a:prstClr val="black"/>
                </a:solidFill>
              </a:rPr>
              <a:t>         </a:t>
            </a:r>
            <a:r>
              <a:rPr lang="fr-FR" sz="1200" b="1" dirty="0" err="1" smtClean="0">
                <a:solidFill>
                  <a:prstClr val="black"/>
                </a:solidFill>
              </a:rPr>
              <a:t>Defense</a:t>
            </a:r>
            <a:endParaRPr lang="fr-FR" sz="1200" b="1" dirty="0" smtClean="0">
              <a:solidFill>
                <a:prstClr val="black"/>
              </a:solidFill>
            </a:endParaRPr>
          </a:p>
          <a:p>
            <a:pPr>
              <a:spcBef>
                <a:spcPts val="1200"/>
              </a:spcBef>
              <a:spcAft>
                <a:spcPts val="1200"/>
              </a:spcAft>
            </a:pPr>
            <a:r>
              <a:rPr lang="fr-FR" sz="1200" b="1" dirty="0" smtClean="0">
                <a:solidFill>
                  <a:prstClr val="black"/>
                </a:solidFill>
              </a:rPr>
              <a:t>		</a:t>
            </a:r>
            <a:r>
              <a:rPr lang="fr-FR" sz="1200" b="1" dirty="0">
                <a:solidFill>
                  <a:prstClr val="black"/>
                </a:solidFill>
              </a:rPr>
              <a:t> </a:t>
            </a:r>
            <a:r>
              <a:rPr lang="fr-FR" sz="1200" b="1" dirty="0" smtClean="0">
                <a:solidFill>
                  <a:prstClr val="black"/>
                </a:solidFill>
              </a:rPr>
              <a:t>       </a:t>
            </a:r>
            <a:r>
              <a:rPr lang="fr-FR" sz="1200" b="1" dirty="0" err="1" smtClean="0">
                <a:solidFill>
                  <a:prstClr val="black"/>
                </a:solidFill>
              </a:rPr>
              <a:t>Medical</a:t>
            </a:r>
            <a:endParaRPr lang="fr-FR" sz="1200" b="1" dirty="0" smtClean="0">
              <a:solidFill>
                <a:prstClr val="black"/>
              </a:solidFill>
            </a:endParaRPr>
          </a:p>
          <a:p>
            <a:pPr>
              <a:spcBef>
                <a:spcPts val="1200"/>
              </a:spcBef>
              <a:spcAft>
                <a:spcPts val="1200"/>
              </a:spcAft>
            </a:pPr>
            <a:r>
              <a:rPr lang="fr-FR" sz="1200" b="1" dirty="0" smtClean="0">
                <a:solidFill>
                  <a:prstClr val="black"/>
                </a:solidFill>
              </a:rPr>
              <a:t>		</a:t>
            </a:r>
            <a:r>
              <a:rPr lang="fr-FR" sz="1200" b="1" dirty="0">
                <a:solidFill>
                  <a:prstClr val="black"/>
                </a:solidFill>
              </a:rPr>
              <a:t> </a:t>
            </a:r>
            <a:r>
              <a:rPr lang="fr-FR" sz="1200" b="1" dirty="0" smtClean="0">
                <a:solidFill>
                  <a:prstClr val="black"/>
                </a:solidFill>
              </a:rPr>
              <a:t>   	        </a:t>
            </a:r>
            <a:r>
              <a:rPr lang="fr-FR" sz="1200" b="1" dirty="0" err="1" smtClean="0">
                <a:solidFill>
                  <a:prstClr val="black"/>
                </a:solidFill>
              </a:rPr>
              <a:t>Automotive</a:t>
            </a:r>
            <a:r>
              <a:rPr lang="fr-FR" sz="1200" b="1" dirty="0" smtClean="0">
                <a:solidFill>
                  <a:prstClr val="black"/>
                </a:solidFill>
              </a:rPr>
              <a:t/>
            </a:r>
            <a:br>
              <a:rPr lang="fr-FR" sz="1200" b="1" dirty="0" smtClean="0">
                <a:solidFill>
                  <a:prstClr val="black"/>
                </a:solidFill>
              </a:rPr>
            </a:br>
            <a:r>
              <a:rPr lang="fr-FR" sz="1200" b="1" dirty="0" smtClean="0">
                <a:solidFill>
                  <a:prstClr val="black"/>
                </a:solidFill>
              </a:rPr>
              <a:t/>
            </a:r>
            <a:br>
              <a:rPr lang="fr-FR" sz="1200" b="1" dirty="0" smtClean="0">
                <a:solidFill>
                  <a:prstClr val="black"/>
                </a:solidFill>
              </a:rPr>
            </a:br>
            <a:r>
              <a:rPr lang="fr-FR" sz="1200" b="1" dirty="0" smtClean="0">
                <a:solidFill>
                  <a:prstClr val="black"/>
                </a:solidFill>
              </a:rPr>
              <a:t>				</a:t>
            </a:r>
            <a:br>
              <a:rPr lang="fr-FR" sz="1200" b="1" dirty="0" smtClean="0">
                <a:solidFill>
                  <a:prstClr val="black"/>
                </a:solidFill>
              </a:rPr>
            </a:br>
            <a:r>
              <a:rPr lang="fr-FR" sz="1200" b="1" dirty="0" smtClean="0">
                <a:solidFill>
                  <a:prstClr val="black"/>
                </a:solidFill>
              </a:rPr>
              <a:t>				Transport</a:t>
            </a:r>
          </a:p>
          <a:p>
            <a:pPr>
              <a:spcBef>
                <a:spcPts val="1200"/>
              </a:spcBef>
              <a:spcAft>
                <a:spcPts val="1200"/>
              </a:spcAft>
            </a:pPr>
            <a:r>
              <a:rPr lang="fr-FR" sz="1200" b="1" dirty="0" smtClean="0">
                <a:solidFill>
                  <a:prstClr val="black"/>
                </a:solidFill>
              </a:rPr>
              <a:t>				             Telecom</a:t>
            </a:r>
          </a:p>
          <a:p>
            <a:pPr>
              <a:spcBef>
                <a:spcPts val="1200"/>
              </a:spcBef>
              <a:spcAft>
                <a:spcPts val="1200"/>
              </a:spcAft>
            </a:pPr>
            <a:r>
              <a:rPr lang="fr-FR" sz="1200" b="1" dirty="0" smtClean="0">
                <a:solidFill>
                  <a:prstClr val="black"/>
                </a:solidFill>
              </a:rPr>
              <a:t>					</a:t>
            </a:r>
            <a:r>
              <a:rPr lang="fr-FR" sz="1200" b="1" dirty="0">
                <a:solidFill>
                  <a:prstClr val="black"/>
                </a:solidFill>
              </a:rPr>
              <a:t> </a:t>
            </a:r>
            <a:r>
              <a:rPr lang="fr-FR" sz="1200" b="1" dirty="0" smtClean="0">
                <a:solidFill>
                  <a:prstClr val="black"/>
                </a:solidFill>
              </a:rPr>
              <a:t>             </a:t>
            </a:r>
            <a:r>
              <a:rPr lang="fr-FR" sz="1200" b="1" dirty="0" err="1" smtClean="0">
                <a:solidFill>
                  <a:prstClr val="black"/>
                </a:solidFill>
              </a:rPr>
              <a:t>Industrial</a:t>
            </a:r>
            <a:endParaRPr lang="fr-FR" sz="1200" b="1" dirty="0" smtClean="0">
              <a:solidFill>
                <a:prstClr val="black"/>
              </a:solidFill>
            </a:endParaRPr>
          </a:p>
          <a:p>
            <a:pPr>
              <a:spcBef>
                <a:spcPts val="1200"/>
              </a:spcBef>
              <a:spcAft>
                <a:spcPts val="1200"/>
              </a:spcAft>
            </a:pPr>
            <a:r>
              <a:rPr lang="fr-FR" sz="1200" b="1" dirty="0" smtClean="0">
                <a:solidFill>
                  <a:prstClr val="black"/>
                </a:solidFill>
              </a:rPr>
              <a:t>						</a:t>
            </a:r>
            <a:r>
              <a:rPr lang="fr-FR" sz="1200" b="1" dirty="0">
                <a:solidFill>
                  <a:prstClr val="black"/>
                </a:solidFill>
              </a:rPr>
              <a:t> </a:t>
            </a:r>
            <a:r>
              <a:rPr lang="fr-FR" sz="1200" b="1" dirty="0" smtClean="0">
                <a:solidFill>
                  <a:prstClr val="black"/>
                </a:solidFill>
              </a:rPr>
              <a:t>                  Power</a:t>
            </a:r>
          </a:p>
          <a:p>
            <a:pPr>
              <a:spcBef>
                <a:spcPts val="1200"/>
              </a:spcBef>
              <a:spcAft>
                <a:spcPts val="1200"/>
              </a:spcAft>
            </a:pPr>
            <a:r>
              <a:rPr lang="fr-FR" sz="1200" b="1" dirty="0">
                <a:solidFill>
                  <a:prstClr val="black"/>
                </a:solidFill>
              </a:rPr>
              <a:t>	</a:t>
            </a:r>
            <a:r>
              <a:rPr lang="fr-FR" sz="1200" b="1" dirty="0" smtClean="0">
                <a:solidFill>
                  <a:prstClr val="black"/>
                </a:solidFill>
              </a:rPr>
              <a:t>							</a:t>
            </a:r>
            <a:r>
              <a:rPr lang="fr-FR" sz="1200" b="1" dirty="0" err="1" smtClean="0">
                <a:solidFill>
                  <a:prstClr val="black"/>
                </a:solidFill>
              </a:rPr>
              <a:t>Lighting</a:t>
            </a:r>
            <a:endParaRPr lang="fr-FR" sz="1200" b="1" dirty="0">
              <a:solidFill>
                <a:prstClr val="black"/>
              </a:solidFill>
            </a:endParaRPr>
          </a:p>
        </p:txBody>
      </p:sp>
      <p:sp>
        <p:nvSpPr>
          <p:cNvPr id="6" name="Rectangle 5"/>
          <p:cNvSpPr>
            <a:spLocks noChangeArrowheads="1"/>
          </p:cNvSpPr>
          <p:nvPr/>
        </p:nvSpPr>
        <p:spPr bwMode="auto">
          <a:xfrm>
            <a:off x="1640950" y="571475"/>
            <a:ext cx="6913563" cy="704850"/>
          </a:xfrm>
          <a:prstGeom prst="rect">
            <a:avLst/>
          </a:prstGeom>
          <a:noFill/>
          <a:ln w="9525">
            <a:noFill/>
            <a:miter lim="800000"/>
            <a:headEnd/>
            <a:tailEnd/>
          </a:ln>
        </p:spPr>
        <p:txBody>
          <a:bodyPr anchor="ctr"/>
          <a:lstStyle/>
          <a:p>
            <a:pPr algn="ctr">
              <a:lnSpc>
                <a:spcPct val="120000"/>
              </a:lnSpc>
            </a:pPr>
            <a:endParaRPr lang="fr-FR" sz="1400" b="1">
              <a:solidFill>
                <a:prstClr val="black"/>
              </a:solidFill>
              <a:latin typeface="Verdana" pitchFamily="34" charset="0"/>
            </a:endParaRPr>
          </a:p>
        </p:txBody>
      </p:sp>
      <p:pic>
        <p:nvPicPr>
          <p:cNvPr id="8" name="Picture 14" descr="illustration_voiture"/>
          <p:cNvPicPr preferRelativeResize="0">
            <a:picLocks noChangeArrowheads="1"/>
          </p:cNvPicPr>
          <p:nvPr/>
        </p:nvPicPr>
        <p:blipFill>
          <a:blip r:embed="rId2" cstate="print"/>
          <a:srcRect/>
          <a:stretch>
            <a:fillRect/>
          </a:stretch>
        </p:blipFill>
        <p:spPr bwMode="auto">
          <a:xfrm>
            <a:off x="5097731" y="2037993"/>
            <a:ext cx="1182727" cy="883638"/>
          </a:xfrm>
          <a:prstGeom prst="rect">
            <a:avLst/>
          </a:prstGeom>
          <a:noFill/>
        </p:spPr>
      </p:pic>
      <p:pic>
        <p:nvPicPr>
          <p:cNvPr id="9" name="Picture 15" descr="illustration_rafale"/>
          <p:cNvPicPr>
            <a:picLocks noChangeAspect="1" noChangeArrowheads="1"/>
          </p:cNvPicPr>
          <p:nvPr/>
        </p:nvPicPr>
        <p:blipFill>
          <a:blip r:embed="rId3" cstate="print"/>
          <a:srcRect/>
          <a:stretch>
            <a:fillRect/>
          </a:stretch>
        </p:blipFill>
        <p:spPr bwMode="auto">
          <a:xfrm>
            <a:off x="3419872" y="1061534"/>
            <a:ext cx="1769601" cy="847415"/>
          </a:xfrm>
          <a:prstGeom prst="rect">
            <a:avLst/>
          </a:prstGeom>
          <a:noFill/>
        </p:spPr>
      </p:pic>
      <p:pic>
        <p:nvPicPr>
          <p:cNvPr id="11" name="Picture 21" descr="illustration_lighting"/>
          <p:cNvPicPr>
            <a:picLocks noChangeAspect="1" noChangeArrowheads="1"/>
          </p:cNvPicPr>
          <p:nvPr/>
        </p:nvPicPr>
        <p:blipFill>
          <a:blip r:embed="rId4" cstate="print"/>
          <a:srcRect/>
          <a:stretch>
            <a:fillRect/>
          </a:stretch>
        </p:blipFill>
        <p:spPr bwMode="auto">
          <a:xfrm>
            <a:off x="8016350" y="3597311"/>
            <a:ext cx="1076325" cy="1476375"/>
          </a:xfrm>
          <a:prstGeom prst="rect">
            <a:avLst/>
          </a:prstGeom>
          <a:noFill/>
        </p:spPr>
      </p:pic>
      <p:pic>
        <p:nvPicPr>
          <p:cNvPr id="12" name="Picture 22" descr="ima38"/>
          <p:cNvPicPr>
            <a:picLocks noChangeAspect="1" noChangeArrowheads="1"/>
          </p:cNvPicPr>
          <p:nvPr/>
        </p:nvPicPr>
        <p:blipFill>
          <a:blip r:embed="rId5" cstate="print"/>
          <a:srcRect/>
          <a:stretch>
            <a:fillRect/>
          </a:stretch>
        </p:blipFill>
        <p:spPr bwMode="auto">
          <a:xfrm>
            <a:off x="202540" y="1804215"/>
            <a:ext cx="2009775" cy="1058863"/>
          </a:xfrm>
          <a:prstGeom prst="rect">
            <a:avLst/>
          </a:prstGeom>
          <a:noFill/>
        </p:spPr>
      </p:pic>
      <p:pic>
        <p:nvPicPr>
          <p:cNvPr id="13" name="Picture 22" descr="illustration_indusrie"/>
          <p:cNvPicPr>
            <a:picLocks noChangeAspect="1" noChangeArrowheads="1"/>
          </p:cNvPicPr>
          <p:nvPr/>
        </p:nvPicPr>
        <p:blipFill>
          <a:blip r:embed="rId6" cstate="print"/>
          <a:srcRect/>
          <a:stretch>
            <a:fillRect/>
          </a:stretch>
        </p:blipFill>
        <p:spPr bwMode="auto">
          <a:xfrm>
            <a:off x="5734507" y="4870524"/>
            <a:ext cx="1091901" cy="1267563"/>
          </a:xfrm>
          <a:prstGeom prst="rect">
            <a:avLst/>
          </a:prstGeom>
          <a:noFill/>
        </p:spPr>
      </p:pic>
      <p:sp>
        <p:nvSpPr>
          <p:cNvPr id="17" name="Text Box 11"/>
          <p:cNvSpPr txBox="1">
            <a:spLocks noChangeArrowheads="1"/>
          </p:cNvSpPr>
          <p:nvPr/>
        </p:nvSpPr>
        <p:spPr bwMode="auto">
          <a:xfrm>
            <a:off x="5148064" y="1052736"/>
            <a:ext cx="1512168" cy="707886"/>
          </a:xfrm>
          <a:prstGeom prst="rect">
            <a:avLst/>
          </a:prstGeom>
          <a:noFill/>
          <a:ln w="9525">
            <a:noFill/>
            <a:miter lim="800000"/>
            <a:headEnd/>
            <a:tailEnd/>
          </a:ln>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50000"/>
              </a:spcBef>
              <a:buFont typeface="Arial" pitchFamily="34" charset="0"/>
              <a:buNone/>
            </a:pPr>
            <a:endParaRPr lang="fr-FR" sz="1600" b="1" smtClean="0">
              <a:solidFill>
                <a:schemeClr val="bg1"/>
              </a:solidFill>
              <a:latin typeface="Tahoma" pitchFamily="34" charset="0"/>
            </a:endParaRPr>
          </a:p>
          <a:p>
            <a:pPr>
              <a:spcBef>
                <a:spcPct val="50000"/>
              </a:spcBef>
              <a:buFont typeface="Arial" pitchFamily="34" charset="0"/>
              <a:buNone/>
            </a:pPr>
            <a:endParaRPr lang="fr-FR" sz="1600" b="1" dirty="0">
              <a:solidFill>
                <a:schemeClr val="bg1"/>
              </a:solidFill>
              <a:latin typeface="Tahoma" pitchFamily="34" charset="0"/>
            </a:endParaRPr>
          </a:p>
        </p:txBody>
      </p:sp>
      <p:sp>
        <p:nvSpPr>
          <p:cNvPr id="18" name="Espace réservé du numéro de diapositive 3"/>
          <p:cNvSpPr txBox="1">
            <a:spLocks/>
          </p:cNvSpPr>
          <p:nvPr/>
        </p:nvSpPr>
        <p:spPr>
          <a:xfrm>
            <a:off x="7956550" y="6381750"/>
            <a:ext cx="762000" cy="365125"/>
          </a:xfrm>
          <a:prstGeom prst="rect">
            <a:avLst/>
          </a:prstGeom>
        </p:spPr>
        <p:txBody>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BEC1F49F-D41A-407E-BD8F-0DF78419A3FD}" type="slidenum">
              <a:rPr lang="fr-FR" smtClean="0">
                <a:solidFill>
                  <a:prstClr val="black">
                    <a:lumMod val="85000"/>
                    <a:lumOff val="15000"/>
                  </a:prstClr>
                </a:solidFill>
              </a:rPr>
              <a:pPr>
                <a:defRPr/>
              </a:pPr>
              <a:t>3</a:t>
            </a:fld>
            <a:endParaRPr lang="fr-FR" dirty="0">
              <a:solidFill>
                <a:prstClr val="black">
                  <a:lumMod val="85000"/>
                  <a:lumOff val="15000"/>
                </a:prstClr>
              </a:solidFill>
            </a:endParaRPr>
          </a:p>
        </p:txBody>
      </p:sp>
      <p:pic>
        <p:nvPicPr>
          <p:cNvPr id="645122"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275856" y="4026629"/>
            <a:ext cx="1440160" cy="8431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45123"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893552" y="712932"/>
            <a:ext cx="1191192" cy="8388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45125" name="Picture 5"/>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640950" y="2801371"/>
            <a:ext cx="1523953" cy="12252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45126" name="Picture 6"/>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127686" y="2965414"/>
            <a:ext cx="1551548" cy="1122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933019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Conclusion</a:t>
            </a:r>
            <a:endParaRPr lang="fr-FR" dirty="0"/>
          </a:p>
        </p:txBody>
      </p:sp>
      <p:sp>
        <p:nvSpPr>
          <p:cNvPr id="3" name="Espace réservé du contenu 2"/>
          <p:cNvSpPr>
            <a:spLocks noGrp="1"/>
          </p:cNvSpPr>
          <p:nvPr>
            <p:ph idx="1"/>
          </p:nvPr>
        </p:nvSpPr>
        <p:spPr/>
        <p:txBody>
          <a:bodyPr/>
          <a:lstStyle/>
          <a:p>
            <a:r>
              <a:rPr lang="fr-CH" dirty="0" err="1" smtClean="0"/>
              <a:t>Cirea</a:t>
            </a:r>
            <a:r>
              <a:rPr lang="fr-CH" dirty="0" smtClean="0"/>
              <a:t> has </a:t>
            </a:r>
            <a:r>
              <a:rPr lang="fr-CH" dirty="0" err="1" smtClean="0"/>
              <a:t>improved</a:t>
            </a:r>
            <a:r>
              <a:rPr lang="fr-CH" dirty="0" smtClean="0"/>
              <a:t> </a:t>
            </a:r>
            <a:r>
              <a:rPr lang="fr-CH" dirty="0" err="1" smtClean="0"/>
              <a:t>his</a:t>
            </a:r>
            <a:r>
              <a:rPr lang="fr-CH" dirty="0" smtClean="0"/>
              <a:t> </a:t>
            </a:r>
            <a:r>
              <a:rPr lang="fr-CH" dirty="0" err="1" smtClean="0"/>
              <a:t>capability</a:t>
            </a:r>
            <a:r>
              <a:rPr lang="fr-CH" dirty="0" smtClean="0"/>
              <a:t> of </a:t>
            </a:r>
            <a:r>
              <a:rPr lang="fr-CH" dirty="0" err="1" smtClean="0"/>
              <a:t>Micromegas</a:t>
            </a:r>
            <a:r>
              <a:rPr lang="fr-CH" dirty="0" smtClean="0"/>
              <a:t> production </a:t>
            </a:r>
            <a:r>
              <a:rPr lang="fr-CH" dirty="0" err="1" smtClean="0"/>
              <a:t>since</a:t>
            </a:r>
            <a:r>
              <a:rPr lang="fr-CH" dirty="0" smtClean="0"/>
              <a:t> </a:t>
            </a:r>
            <a:r>
              <a:rPr lang="fr-CH" dirty="0" err="1" smtClean="0"/>
              <a:t>this</a:t>
            </a:r>
            <a:r>
              <a:rPr lang="fr-CH" dirty="0" smtClean="0"/>
              <a:t> </a:t>
            </a:r>
            <a:r>
              <a:rPr lang="fr-CH" dirty="0" err="1" smtClean="0"/>
              <a:t>year</a:t>
            </a:r>
            <a:r>
              <a:rPr lang="fr-CH" dirty="0" smtClean="0"/>
              <a:t>.</a:t>
            </a:r>
          </a:p>
          <a:p>
            <a:endParaRPr lang="fr-CH" dirty="0" smtClean="0"/>
          </a:p>
          <a:p>
            <a:r>
              <a:rPr lang="fr-CH" dirty="0" smtClean="0"/>
              <a:t>Our </a:t>
            </a:r>
            <a:r>
              <a:rPr lang="fr-CH" dirty="0" err="1" smtClean="0"/>
              <a:t>target</a:t>
            </a:r>
            <a:r>
              <a:rPr lang="fr-CH" dirty="0" smtClean="0"/>
              <a:t> </a:t>
            </a:r>
            <a:r>
              <a:rPr lang="fr-CH" dirty="0" err="1" smtClean="0"/>
              <a:t>is</a:t>
            </a:r>
            <a:r>
              <a:rPr lang="fr-CH" dirty="0" smtClean="0"/>
              <a:t> to </a:t>
            </a:r>
            <a:r>
              <a:rPr lang="fr-CH" dirty="0" err="1" smtClean="0"/>
              <a:t>be</a:t>
            </a:r>
            <a:r>
              <a:rPr lang="fr-CH" dirty="0" smtClean="0"/>
              <a:t> </a:t>
            </a:r>
            <a:r>
              <a:rPr lang="fr-CH" dirty="0" err="1" smtClean="0"/>
              <a:t>completely</a:t>
            </a:r>
            <a:r>
              <a:rPr lang="fr-CH" dirty="0" smtClean="0"/>
              <a:t> </a:t>
            </a:r>
            <a:r>
              <a:rPr lang="fr-CH" dirty="0" err="1" smtClean="0"/>
              <a:t>ready</a:t>
            </a:r>
            <a:r>
              <a:rPr lang="fr-CH" dirty="0" smtClean="0"/>
              <a:t> for </a:t>
            </a:r>
            <a:r>
              <a:rPr lang="fr-CH" dirty="0" err="1" smtClean="0"/>
              <a:t>this</a:t>
            </a:r>
            <a:r>
              <a:rPr lang="fr-CH" dirty="0" smtClean="0"/>
              <a:t> </a:t>
            </a:r>
            <a:r>
              <a:rPr lang="fr-CH" dirty="0" err="1" smtClean="0"/>
              <a:t>summer</a:t>
            </a:r>
            <a:r>
              <a:rPr lang="fr-CH" dirty="0" smtClean="0"/>
              <a:t> for a 680 x 600 panel size </a:t>
            </a:r>
            <a:r>
              <a:rPr lang="fr-CH" dirty="0" err="1" smtClean="0"/>
              <a:t>without</a:t>
            </a:r>
            <a:r>
              <a:rPr lang="fr-CH" dirty="0" smtClean="0"/>
              <a:t> </a:t>
            </a:r>
            <a:r>
              <a:rPr lang="fr-CH" dirty="0" err="1" smtClean="0"/>
              <a:t>resistive</a:t>
            </a:r>
            <a:r>
              <a:rPr lang="fr-CH" dirty="0" smtClean="0"/>
              <a:t> layer</a:t>
            </a:r>
          </a:p>
          <a:p>
            <a:endParaRPr lang="fr-CH" dirty="0" smtClean="0"/>
          </a:p>
          <a:p>
            <a:r>
              <a:rPr lang="fr-CH" dirty="0" err="1" smtClean="0"/>
              <a:t>Resistive</a:t>
            </a:r>
            <a:r>
              <a:rPr lang="fr-CH" dirty="0" smtClean="0"/>
              <a:t> layer </a:t>
            </a:r>
            <a:r>
              <a:rPr lang="fr-CH" dirty="0" err="1" smtClean="0"/>
              <a:t>could</a:t>
            </a:r>
            <a:r>
              <a:rPr lang="fr-CH" dirty="0" smtClean="0"/>
              <a:t> </a:t>
            </a:r>
            <a:r>
              <a:rPr lang="fr-CH" dirty="0" err="1" smtClean="0"/>
              <a:t>be</a:t>
            </a:r>
            <a:r>
              <a:rPr lang="fr-CH" dirty="0" smtClean="0"/>
              <a:t> </a:t>
            </a:r>
            <a:r>
              <a:rPr lang="fr-CH" dirty="0" err="1" smtClean="0"/>
              <a:t>available</a:t>
            </a:r>
            <a:r>
              <a:rPr lang="fr-CH" dirty="0" smtClean="0"/>
              <a:t> Q3/2012</a:t>
            </a:r>
            <a:endParaRPr lang="fr-F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96944B4D-4D70-4607-B157-3531D08AB72E}" type="slidenum">
              <a:rPr lang="fr-FR" smtClean="0">
                <a:solidFill>
                  <a:prstClr val="black"/>
                </a:solidFill>
              </a:rPr>
              <a:pPr>
                <a:defRPr/>
              </a:pPr>
              <a:t>31</a:t>
            </a:fld>
            <a:endParaRPr lang="fr-FR" dirty="0">
              <a:solidFill>
                <a:prstClr val="black"/>
              </a:solidFill>
            </a:endParaRPr>
          </a:p>
        </p:txBody>
      </p:sp>
      <p:pic>
        <p:nvPicPr>
          <p:cNvPr id="75779" name="Picture 6" descr="elvia pcb 2"/>
          <p:cNvPicPr>
            <a:picLocks noChangeAspect="1" noChangeArrowheads="1"/>
          </p:cNvPicPr>
          <p:nvPr/>
        </p:nvPicPr>
        <p:blipFill>
          <a:blip r:embed="rId2" cstate="print"/>
          <a:srcRect/>
          <a:stretch>
            <a:fillRect/>
          </a:stretch>
        </p:blipFill>
        <p:spPr bwMode="auto">
          <a:xfrm>
            <a:off x="2915816" y="1700808"/>
            <a:ext cx="4411882" cy="3368669"/>
          </a:xfrm>
          <a:prstGeom prst="rect">
            <a:avLst/>
          </a:prstGeom>
          <a:noFill/>
          <a:ln w="22225" cap="rnd">
            <a:solidFill>
              <a:schemeClr val="tx1"/>
            </a:solidFill>
            <a:round/>
            <a:headEnd/>
            <a:tailEnd/>
          </a:ln>
        </p:spPr>
      </p:pic>
      <p:sp>
        <p:nvSpPr>
          <p:cNvPr id="9" name="Rectangle 8"/>
          <p:cNvSpPr/>
          <p:nvPr/>
        </p:nvSpPr>
        <p:spPr>
          <a:xfrm>
            <a:off x="0" y="0"/>
            <a:ext cx="4826835" cy="1754326"/>
          </a:xfrm>
          <a:prstGeom prst="rect">
            <a:avLst/>
          </a:prstGeom>
          <a:noFill/>
        </p:spPr>
        <p:txBody>
          <a:bodyPr wrap="none" lIns="91440" tIns="45720" rIns="91440" bIns="45720">
            <a:spAutoFit/>
          </a:bodyPr>
          <a:lstStyle/>
          <a:p>
            <a:pPr algn="ctr"/>
            <a:r>
              <a:rPr lang="fr-FR" sz="5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outerShdw blurRad="60007" dist="200025" dir="15000000" sy="30000" kx="-1800000" algn="bl" rotWithShape="0">
                    <a:prstClr val="black">
                      <a:alpha val="32000"/>
                    </a:prstClr>
                  </a:outerShdw>
                </a:effectLst>
              </a:rPr>
              <a:t>Thanks for </a:t>
            </a:r>
          </a:p>
          <a:p>
            <a:pPr algn="ctr"/>
            <a:r>
              <a:rPr lang="fr-FR" sz="5400" b="1"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outerShdw blurRad="60007" dist="200025" dir="15000000" sy="30000" kx="-1800000" algn="bl" rotWithShape="0">
                    <a:prstClr val="black">
                      <a:alpha val="32000"/>
                    </a:prstClr>
                  </a:outerShdw>
                </a:effectLst>
              </a:rPr>
              <a:t>Your</a:t>
            </a:r>
            <a:r>
              <a:rPr lang="fr-FR" sz="5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outerShdw blurRad="60007" dist="200025" dir="15000000" sy="30000" kx="-1800000" algn="bl" rotWithShape="0">
                    <a:prstClr val="black">
                      <a:alpha val="32000"/>
                    </a:prstClr>
                  </a:outerShdw>
                </a:effectLst>
              </a:rPr>
              <a:t> </a:t>
            </a:r>
            <a:r>
              <a:rPr lang="fr-FR" sz="5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outerShdw blurRad="60007" dist="200025" dir="15000000" sy="30000" kx="-1800000" algn="bl" rotWithShape="0">
                    <a:prstClr val="black">
                      <a:alpha val="32000"/>
                    </a:prstClr>
                  </a:outerShdw>
                </a:effectLst>
              </a:rPr>
              <a:t>attention</a:t>
            </a:r>
            <a:endParaRPr lang="fr-FR"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outerShdw blurRad="60007" dist="200025" dir="15000000" sy="30000" kx="-1800000" algn="bl" rotWithShape="0">
                  <a:prstClr val="black">
                    <a:alpha val="32000"/>
                  </a:prstClr>
                </a:outerShdw>
              </a:effectLst>
            </a:endParaRPr>
          </a:p>
        </p:txBody>
      </p:sp>
      <p:sp>
        <p:nvSpPr>
          <p:cNvPr id="5" name="ZoneTexte 4"/>
          <p:cNvSpPr txBox="1"/>
          <p:nvPr/>
        </p:nvSpPr>
        <p:spPr>
          <a:xfrm>
            <a:off x="0" y="5157192"/>
            <a:ext cx="6175730" cy="923330"/>
          </a:xfrm>
          <a:prstGeom prst="rect">
            <a:avLst/>
          </a:prstGeom>
          <a:noFill/>
        </p:spPr>
        <p:txBody>
          <a:bodyPr wrap="square" rtlCol="0">
            <a:spAutoFit/>
          </a:bodyPr>
          <a:lstStyle/>
          <a:p>
            <a:r>
              <a:rPr lang="fr-CH" u="sng" dirty="0" smtClean="0"/>
              <a:t>Contacts</a:t>
            </a:r>
            <a:r>
              <a:rPr lang="fr-CH" dirty="0" smtClean="0"/>
              <a:t> :</a:t>
            </a:r>
          </a:p>
          <a:p>
            <a:r>
              <a:rPr lang="fr-CH" dirty="0" err="1" smtClean="0"/>
              <a:t>Cirea</a:t>
            </a:r>
            <a:r>
              <a:rPr lang="fr-CH" dirty="0" smtClean="0"/>
              <a:t> : Yann Duigou  </a:t>
            </a:r>
            <a:r>
              <a:rPr lang="fr-CH" b="1" u="sng" dirty="0" smtClean="0">
                <a:solidFill>
                  <a:schemeClr val="tx2">
                    <a:lumMod val="60000"/>
                    <a:lumOff val="40000"/>
                  </a:schemeClr>
                </a:solidFill>
                <a:hlinkClick r:id="rId3"/>
              </a:rPr>
              <a:t>yann.duigou@gepcb.com</a:t>
            </a:r>
            <a:endParaRPr lang="fr-CH" b="1" u="sng" dirty="0" smtClean="0">
              <a:solidFill>
                <a:schemeClr val="tx2">
                  <a:lumMod val="60000"/>
                  <a:lumOff val="40000"/>
                </a:schemeClr>
              </a:solidFill>
            </a:endParaRPr>
          </a:p>
          <a:p>
            <a:r>
              <a:rPr lang="fr-CH" dirty="0" smtClean="0"/>
              <a:t>Sales : </a:t>
            </a:r>
            <a:r>
              <a:rPr lang="fr-CH" dirty="0" err="1" smtClean="0"/>
              <a:t>Jean-Pol</a:t>
            </a:r>
            <a:r>
              <a:rPr lang="fr-CH" dirty="0" smtClean="0"/>
              <a:t> </a:t>
            </a:r>
            <a:r>
              <a:rPr lang="fr-CH" dirty="0" err="1" smtClean="0"/>
              <a:t>Thiebaut</a:t>
            </a:r>
            <a:r>
              <a:rPr lang="fr-CH" dirty="0" smtClean="0"/>
              <a:t> </a:t>
            </a:r>
            <a:r>
              <a:rPr lang="fr-CH" b="1" u="sng" dirty="0" smtClean="0">
                <a:solidFill>
                  <a:schemeClr val="tx2">
                    <a:lumMod val="60000"/>
                    <a:lumOff val="40000"/>
                  </a:schemeClr>
                </a:solidFill>
                <a:hlinkClick r:id="rId3"/>
              </a:rPr>
              <a:t>jean-pol.thiebaut@gepcb.com</a:t>
            </a:r>
            <a:endParaRPr lang="fr-FR" b="1" u="sng" dirty="0" smtClean="0">
              <a:solidFill>
                <a:schemeClr val="tx2">
                  <a:lumMod val="60000"/>
                  <a:lumOff val="40000"/>
                </a:schemeClr>
              </a:solidFill>
              <a:hlinkClick r:id="rId3"/>
            </a:endParaRPr>
          </a:p>
        </p:txBody>
      </p:sp>
    </p:spTree>
    <p:extLst>
      <p:ext uri="{BB962C8B-B14F-4D97-AF65-F5344CB8AC3E}">
        <p14:creationId xmlns:p14="http://schemas.microsoft.com/office/powerpoint/2010/main" xmlns="" val="27235350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19" y="44624"/>
            <a:ext cx="7760839" cy="576064"/>
          </a:xfrm>
        </p:spPr>
        <p:txBody>
          <a:bodyPr vert="horz" lIns="91440" tIns="45720" rIns="91440" bIns="45720" rtlCol="0" anchor="ctr">
            <a:noAutofit/>
          </a:bodyPr>
          <a:lstStyle/>
          <a:p>
            <a:pPr algn="l"/>
            <a:r>
              <a:rPr lang="en-US" sz="2800" b="1" dirty="0"/>
              <a:t>elvia PCB group 2011 split per technology</a:t>
            </a:r>
          </a:p>
        </p:txBody>
      </p:sp>
      <p:sp>
        <p:nvSpPr>
          <p:cNvPr id="4" name="Espace réservé du numéro de diapositive 3"/>
          <p:cNvSpPr>
            <a:spLocks noGrp="1"/>
          </p:cNvSpPr>
          <p:nvPr>
            <p:ph type="sldNum" sz="quarter" idx="4294967295"/>
          </p:nvPr>
        </p:nvSpPr>
        <p:spPr>
          <a:xfrm>
            <a:off x="7010400" y="6356350"/>
            <a:ext cx="2133600" cy="365125"/>
          </a:xfrm>
          <a:prstGeom prst="rect">
            <a:avLst/>
          </a:prstGeom>
        </p:spPr>
        <p:txBody>
          <a:bodyPr/>
          <a:lstStyle/>
          <a:p>
            <a:pPr>
              <a:defRPr/>
            </a:pPr>
            <a:fld id="{B5C95E79-A4EE-4A29-BD6D-46272043411C}" type="slidenum">
              <a:rPr lang="fr-FR" smtClean="0"/>
              <a:pPr>
                <a:defRPr/>
              </a:pPr>
              <a:t>4</a:t>
            </a:fld>
            <a:endParaRPr lang="fr-FR" dirty="0"/>
          </a:p>
        </p:txBody>
      </p:sp>
      <p:graphicFrame>
        <p:nvGraphicFramePr>
          <p:cNvPr id="16" name="Graphique 15"/>
          <p:cNvGraphicFramePr>
            <a:graphicFrameLocks/>
          </p:cNvGraphicFramePr>
          <p:nvPr>
            <p:extLst>
              <p:ext uri="{D42A27DB-BD31-4B8C-83A1-F6EECF244321}">
                <p14:modId xmlns:p14="http://schemas.microsoft.com/office/powerpoint/2010/main" xmlns="" val="3486056583"/>
              </p:ext>
            </p:extLst>
          </p:nvPr>
        </p:nvGraphicFramePr>
        <p:xfrm>
          <a:off x="1979712" y="1916832"/>
          <a:ext cx="5407945" cy="3702769"/>
        </p:xfrm>
        <a:graphic>
          <a:graphicData uri="http://schemas.openxmlformats.org/drawingml/2006/chart">
            <c:chart xmlns:c="http://schemas.openxmlformats.org/drawingml/2006/chart" xmlns:r="http://schemas.openxmlformats.org/officeDocument/2006/relationships" r:id="rId2"/>
          </a:graphicData>
        </a:graphic>
      </p:graphicFrame>
      <p:pic>
        <p:nvPicPr>
          <p:cNvPr id="64819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131350" y="4362113"/>
            <a:ext cx="1079500" cy="1438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48195" name="Picture 3"/>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66557" y="2636912"/>
            <a:ext cx="1391419" cy="1033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48196" name="Picture 4"/>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3779912" y="1054845"/>
            <a:ext cx="1624459" cy="1232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48197" name="Picture 5"/>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5982740" y="1231058"/>
            <a:ext cx="1408113" cy="1165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48198" name="Picture 6"/>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1362267" y="1484784"/>
            <a:ext cx="1852613" cy="974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48199" name="Picture 7"/>
          <p:cNvPicPr>
            <a:picLocks noChangeAspect="1" noChangeArrowheads="1"/>
          </p:cNvPicPr>
          <p:nvPr/>
        </p:nvPicPr>
        <p:blipFill>
          <a:blip r:embed="rId8" cstate="email">
            <a:extLst>
              <a:ext uri="{28A0092B-C50C-407E-A947-70E740481C1C}">
                <a14:useLocalDpi xmlns:a14="http://schemas.microsoft.com/office/drawing/2010/main" xmlns=""/>
              </a:ext>
            </a:extLst>
          </a:blip>
          <a:srcRect/>
          <a:stretch>
            <a:fillRect/>
          </a:stretch>
        </p:blipFill>
        <p:spPr bwMode="auto">
          <a:xfrm>
            <a:off x="7225753" y="2459509"/>
            <a:ext cx="1573213" cy="1133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48200" name="Picture 8"/>
          <p:cNvPicPr>
            <a:picLocks noChangeAspect="1" noChangeArrowheads="1"/>
          </p:cNvPicPr>
          <p:nvPr/>
        </p:nvPicPr>
        <p:blipFill>
          <a:blip r:embed="rId9" cstate="email">
            <a:extLst>
              <a:ext uri="{28A0092B-C50C-407E-A947-70E740481C1C}">
                <a14:useLocalDpi xmlns:a14="http://schemas.microsoft.com/office/drawing/2010/main" xmlns=""/>
              </a:ext>
            </a:extLst>
          </a:blip>
          <a:srcRect/>
          <a:stretch>
            <a:fillRect/>
          </a:stretch>
        </p:blipFill>
        <p:spPr bwMode="auto">
          <a:xfrm>
            <a:off x="7390853" y="3954126"/>
            <a:ext cx="1408113" cy="1127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48201" name="Picture 9"/>
          <p:cNvPicPr>
            <a:picLocks noChangeAspect="1" noChangeArrowheads="1"/>
          </p:cNvPicPr>
          <p:nvPr/>
        </p:nvPicPr>
        <p:blipFill>
          <a:blip r:embed="rId10" cstate="email">
            <a:extLst>
              <a:ext uri="{28A0092B-C50C-407E-A947-70E740481C1C}">
                <a14:useLocalDpi xmlns:a14="http://schemas.microsoft.com/office/drawing/2010/main" xmlns=""/>
              </a:ext>
            </a:extLst>
          </a:blip>
          <a:srcRect/>
          <a:stretch>
            <a:fillRect/>
          </a:stretch>
        </p:blipFill>
        <p:spPr bwMode="auto">
          <a:xfrm>
            <a:off x="5675327" y="5343188"/>
            <a:ext cx="2700337"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11599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lIns="91440" tIns="45720" rIns="91440" bIns="45720" rtlCol="0" anchor="ctr">
            <a:noAutofit/>
          </a:bodyPr>
          <a:lstStyle/>
          <a:p>
            <a:pPr algn="l"/>
            <a:r>
              <a:rPr lang="fr-FR" sz="3200" b="1" dirty="0"/>
              <a:t>elvia PCB group : the </a:t>
            </a:r>
            <a:r>
              <a:rPr lang="fr-FR" sz="3200" b="1" dirty="0" err="1"/>
              <a:t>strategy</a:t>
            </a:r>
            <a:endParaRPr lang="fr-FR" sz="3200" b="1" dirty="0"/>
          </a:p>
        </p:txBody>
      </p:sp>
      <p:sp>
        <p:nvSpPr>
          <p:cNvPr id="3" name="Espace réservé du contenu 2"/>
          <p:cNvSpPr>
            <a:spLocks noGrp="1"/>
          </p:cNvSpPr>
          <p:nvPr>
            <p:ph idx="1"/>
          </p:nvPr>
        </p:nvSpPr>
        <p:spPr>
          <a:xfrm>
            <a:off x="179512" y="836712"/>
            <a:ext cx="8712968" cy="5472608"/>
          </a:xfrm>
        </p:spPr>
        <p:txBody>
          <a:bodyPr>
            <a:noAutofit/>
          </a:bodyPr>
          <a:lstStyle/>
          <a:p>
            <a:pPr marL="742950" lvl="1" indent="-285750" algn="ctr">
              <a:buNone/>
              <a:defRPr/>
            </a:pPr>
            <a:r>
              <a:rPr lang="en-US" sz="1800" b="1" dirty="0" err="1" smtClean="0">
                <a:solidFill>
                  <a:schemeClr val="tx1">
                    <a:lumMod val="65000"/>
                    <a:lumOff val="35000"/>
                  </a:schemeClr>
                </a:solidFill>
                <a:latin typeface="Arial" pitchFamily="34" charset="0"/>
                <a:cs typeface="Arial" pitchFamily="34" charset="0"/>
              </a:rPr>
              <a:t>elvia</a:t>
            </a:r>
            <a:r>
              <a:rPr lang="en-US" sz="1800" b="1" dirty="0" smtClean="0">
                <a:solidFill>
                  <a:schemeClr val="tx1">
                    <a:lumMod val="65000"/>
                    <a:lumOff val="35000"/>
                  </a:schemeClr>
                </a:solidFill>
                <a:latin typeface="Arial" pitchFamily="34" charset="0"/>
                <a:cs typeface="Arial" pitchFamily="34" charset="0"/>
              </a:rPr>
              <a:t> PCB group is striving to become a European leader</a:t>
            </a:r>
          </a:p>
          <a:p>
            <a:pPr lvl="1" algn="ctr">
              <a:buNone/>
              <a:defRPr/>
            </a:pPr>
            <a:r>
              <a:rPr lang="en-US" sz="800" b="1" dirty="0" smtClean="0">
                <a:solidFill>
                  <a:schemeClr val="tx1">
                    <a:lumMod val="65000"/>
                    <a:lumOff val="35000"/>
                  </a:schemeClr>
                </a:solidFill>
                <a:latin typeface="Arial" pitchFamily="34" charset="0"/>
                <a:cs typeface="Arial" pitchFamily="34" charset="0"/>
              </a:rPr>
              <a:t>	</a:t>
            </a:r>
          </a:p>
          <a:p>
            <a:pPr lvl="1" algn="ctr">
              <a:buNone/>
              <a:defRPr/>
            </a:pPr>
            <a:r>
              <a:rPr lang="en-US" sz="2000" b="1" dirty="0" smtClean="0">
                <a:solidFill>
                  <a:schemeClr val="tx1">
                    <a:lumMod val="65000"/>
                    <a:lumOff val="35000"/>
                  </a:schemeClr>
                </a:solidFill>
                <a:latin typeface="Arial" pitchFamily="34" charset="0"/>
                <a:cs typeface="Arial" pitchFamily="34" charset="0"/>
              </a:rPr>
              <a:t>2  strategic directions </a:t>
            </a:r>
          </a:p>
          <a:p>
            <a:pPr lvl="1" algn="just">
              <a:buNone/>
              <a:defRPr/>
            </a:pPr>
            <a:endParaRPr lang="en-US" sz="1600" b="1" dirty="0" smtClean="0">
              <a:solidFill>
                <a:schemeClr val="tx1">
                  <a:lumMod val="65000"/>
                  <a:lumOff val="35000"/>
                </a:schemeClr>
              </a:solidFill>
              <a:latin typeface="Arial" pitchFamily="34" charset="0"/>
              <a:cs typeface="Arial" pitchFamily="34" charset="0"/>
            </a:endParaRPr>
          </a:p>
          <a:p>
            <a:pPr marL="457200" lvl="1" indent="0" algn="ctr">
              <a:buNone/>
              <a:defRPr/>
            </a:pPr>
            <a:r>
              <a:rPr lang="en-US" sz="1800" b="1" dirty="0" smtClean="0">
                <a:solidFill>
                  <a:schemeClr val="tx1">
                    <a:lumMod val="65000"/>
                    <a:lumOff val="35000"/>
                  </a:schemeClr>
                </a:solidFill>
                <a:latin typeface="Arial" pitchFamily="34" charset="0"/>
                <a:cs typeface="Arial" pitchFamily="34" charset="0"/>
              </a:rPr>
              <a:t>1-  INNOVATION and DEDICATED TECHNOLOGIES</a:t>
            </a:r>
          </a:p>
          <a:p>
            <a:pPr lvl="1" algn="ctr">
              <a:buNone/>
              <a:defRPr/>
            </a:pPr>
            <a:r>
              <a:rPr lang="en-US" sz="1600" b="1" dirty="0" smtClean="0">
                <a:solidFill>
                  <a:schemeClr val="tx1">
                    <a:lumMod val="65000"/>
                    <a:lumOff val="35000"/>
                  </a:schemeClr>
                </a:solidFill>
                <a:latin typeface="Arial" pitchFamily="34" charset="0"/>
                <a:cs typeface="Arial" pitchFamily="34" charset="0"/>
              </a:rPr>
              <a:t>	</a:t>
            </a:r>
            <a:r>
              <a:rPr lang="en-US" sz="1600" dirty="0" smtClean="0">
                <a:solidFill>
                  <a:schemeClr val="tx1">
                    <a:lumMod val="65000"/>
                    <a:lumOff val="35000"/>
                  </a:schemeClr>
                </a:solidFill>
                <a:latin typeface="Arial" pitchFamily="34" charset="0"/>
                <a:cs typeface="Arial" pitchFamily="34" charset="0"/>
              </a:rPr>
              <a:t> We already propose a  “UNIQUE</a:t>
            </a:r>
            <a:r>
              <a:rPr lang="en-US" sz="1600" dirty="0">
                <a:solidFill>
                  <a:schemeClr val="tx1">
                    <a:lumMod val="65000"/>
                    <a:lumOff val="35000"/>
                  </a:schemeClr>
                </a:solidFill>
                <a:latin typeface="Arial" pitchFamily="34" charset="0"/>
                <a:cs typeface="Arial" pitchFamily="34" charset="0"/>
              </a:rPr>
              <a:t>” one stop shop PCB </a:t>
            </a:r>
            <a:r>
              <a:rPr lang="en-US" sz="1600" dirty="0" smtClean="0">
                <a:solidFill>
                  <a:schemeClr val="tx1">
                    <a:lumMod val="65000"/>
                    <a:lumOff val="35000"/>
                  </a:schemeClr>
                </a:solidFill>
                <a:latin typeface="Arial" pitchFamily="34" charset="0"/>
                <a:cs typeface="Arial" pitchFamily="34" charset="0"/>
              </a:rPr>
              <a:t>solution, </a:t>
            </a:r>
          </a:p>
          <a:p>
            <a:pPr lvl="1" algn="ctr">
              <a:buNone/>
              <a:defRPr/>
            </a:pPr>
            <a:r>
              <a:rPr lang="en-US" sz="1600" dirty="0">
                <a:solidFill>
                  <a:schemeClr val="tx1">
                    <a:lumMod val="65000"/>
                    <a:lumOff val="35000"/>
                  </a:schemeClr>
                </a:solidFill>
                <a:latin typeface="Arial" pitchFamily="34" charset="0"/>
                <a:cs typeface="Arial" pitchFamily="34" charset="0"/>
              </a:rPr>
              <a:t>	</a:t>
            </a:r>
            <a:r>
              <a:rPr lang="en-US" sz="1600" dirty="0" smtClean="0">
                <a:solidFill>
                  <a:schemeClr val="tx1">
                    <a:lumMod val="65000"/>
                    <a:lumOff val="35000"/>
                  </a:schemeClr>
                </a:solidFill>
                <a:latin typeface="Arial" pitchFamily="34" charset="0"/>
                <a:cs typeface="Arial" pitchFamily="34" charset="0"/>
              </a:rPr>
              <a:t>(all </a:t>
            </a:r>
            <a:r>
              <a:rPr lang="en-US" sz="1600" dirty="0">
                <a:solidFill>
                  <a:schemeClr val="tx1">
                    <a:lumMod val="65000"/>
                    <a:lumOff val="35000"/>
                  </a:schemeClr>
                </a:solidFill>
                <a:latin typeface="Arial" pitchFamily="34" charset="0"/>
                <a:cs typeface="Arial" pitchFamily="34" charset="0"/>
              </a:rPr>
              <a:t>technologies and </a:t>
            </a:r>
            <a:r>
              <a:rPr lang="en-US" sz="1600" dirty="0" smtClean="0">
                <a:solidFill>
                  <a:schemeClr val="tx1">
                    <a:lumMod val="65000"/>
                    <a:lumOff val="35000"/>
                  </a:schemeClr>
                </a:solidFill>
                <a:latin typeface="Arial" pitchFamily="34" charset="0"/>
                <a:cs typeface="Arial" pitchFamily="34" charset="0"/>
              </a:rPr>
              <a:t>services available) supported with a strong R &amp; T team </a:t>
            </a:r>
          </a:p>
          <a:p>
            <a:pPr lvl="1" algn="ctr">
              <a:buNone/>
              <a:defRPr/>
            </a:pPr>
            <a:r>
              <a:rPr lang="en-US" sz="1600" dirty="0">
                <a:solidFill>
                  <a:schemeClr val="tx1">
                    <a:lumMod val="65000"/>
                    <a:lumOff val="35000"/>
                  </a:schemeClr>
                </a:solidFill>
                <a:latin typeface="Arial" pitchFamily="34" charset="0"/>
                <a:cs typeface="Arial" pitchFamily="34" charset="0"/>
              </a:rPr>
              <a:t>	</a:t>
            </a:r>
            <a:r>
              <a:rPr lang="en-US" sz="1600" dirty="0" smtClean="0">
                <a:solidFill>
                  <a:schemeClr val="tx2">
                    <a:lumMod val="60000"/>
                    <a:lumOff val="40000"/>
                  </a:schemeClr>
                </a:solidFill>
                <a:latin typeface="Arial" pitchFamily="34" charset="0"/>
                <a:cs typeface="Arial" pitchFamily="34" charset="0"/>
              </a:rPr>
              <a:t>Our goal is to be your partner for any</a:t>
            </a:r>
          </a:p>
          <a:p>
            <a:pPr lvl="1" algn="ctr">
              <a:buNone/>
              <a:defRPr/>
            </a:pPr>
            <a:r>
              <a:rPr lang="en-US" sz="1600" b="1" dirty="0" smtClean="0">
                <a:solidFill>
                  <a:schemeClr val="tx2">
                    <a:lumMod val="60000"/>
                    <a:lumOff val="40000"/>
                  </a:schemeClr>
                </a:solidFill>
                <a:latin typeface="Arial" pitchFamily="34" charset="0"/>
                <a:cs typeface="Arial" pitchFamily="34" charset="0"/>
              </a:rPr>
              <a:t>“</a:t>
            </a:r>
            <a:r>
              <a:rPr lang="en-US" sz="1800" b="1" dirty="0">
                <a:solidFill>
                  <a:schemeClr val="tx2">
                    <a:lumMod val="60000"/>
                    <a:lumOff val="40000"/>
                  </a:schemeClr>
                </a:solidFill>
                <a:latin typeface="Arial" pitchFamily="34" charset="0"/>
                <a:cs typeface="Arial" pitchFamily="34" charset="0"/>
              </a:rPr>
              <a:t>N</a:t>
            </a:r>
            <a:r>
              <a:rPr lang="en-US" sz="1800" b="1" dirty="0" smtClean="0">
                <a:solidFill>
                  <a:schemeClr val="tx2">
                    <a:lumMod val="60000"/>
                    <a:lumOff val="40000"/>
                  </a:schemeClr>
                </a:solidFill>
                <a:latin typeface="Arial" pitchFamily="34" charset="0"/>
                <a:cs typeface="Arial" pitchFamily="34" charset="0"/>
              </a:rPr>
              <a:t>ew requirement  / Specific  / High tech</a:t>
            </a:r>
            <a:r>
              <a:rPr lang="en-US" sz="1600" b="1" dirty="0" smtClean="0">
                <a:solidFill>
                  <a:schemeClr val="tx2">
                    <a:lumMod val="60000"/>
                    <a:lumOff val="40000"/>
                  </a:schemeClr>
                </a:solidFill>
                <a:latin typeface="Arial" pitchFamily="34" charset="0"/>
                <a:cs typeface="Arial" pitchFamily="34" charset="0"/>
              </a:rPr>
              <a:t>”</a:t>
            </a:r>
          </a:p>
          <a:p>
            <a:pPr marL="457200" lvl="1" indent="0" algn="just">
              <a:buNone/>
              <a:defRPr/>
            </a:pPr>
            <a:endParaRPr lang="en-US" sz="1600" b="1" dirty="0" smtClean="0">
              <a:solidFill>
                <a:schemeClr val="tx2">
                  <a:lumMod val="60000"/>
                  <a:lumOff val="40000"/>
                </a:schemeClr>
              </a:solidFill>
              <a:latin typeface="Arial" pitchFamily="34" charset="0"/>
              <a:cs typeface="Arial" pitchFamily="34" charset="0"/>
            </a:endParaRPr>
          </a:p>
          <a:p>
            <a:pPr marL="457200" lvl="1" indent="0" algn="ctr">
              <a:buNone/>
              <a:defRPr/>
            </a:pPr>
            <a:r>
              <a:rPr lang="en-US" sz="1800" b="1" dirty="0" smtClean="0">
                <a:solidFill>
                  <a:schemeClr val="tx1">
                    <a:lumMod val="65000"/>
                    <a:lumOff val="35000"/>
                  </a:schemeClr>
                </a:solidFill>
                <a:latin typeface="Arial" pitchFamily="34" charset="0"/>
                <a:cs typeface="Arial" pitchFamily="34" charset="0"/>
              </a:rPr>
              <a:t>2 – DEVELOP OVERSEA BUSINESS</a:t>
            </a:r>
          </a:p>
          <a:p>
            <a:pPr lvl="1" indent="-331788" algn="ctr">
              <a:buNone/>
              <a:defRPr/>
            </a:pPr>
            <a:r>
              <a:rPr lang="en-US" sz="1600" b="1" dirty="0" smtClean="0">
                <a:solidFill>
                  <a:schemeClr val="tx1">
                    <a:lumMod val="65000"/>
                    <a:lumOff val="35000"/>
                  </a:schemeClr>
                </a:solidFill>
                <a:latin typeface="Arial" pitchFamily="34" charset="0"/>
                <a:cs typeface="Arial" pitchFamily="34" charset="0"/>
              </a:rPr>
              <a:t>	</a:t>
            </a:r>
            <a:r>
              <a:rPr lang="en-US" sz="1600" dirty="0" smtClean="0">
                <a:solidFill>
                  <a:schemeClr val="tx1">
                    <a:lumMod val="65000"/>
                    <a:lumOff val="35000"/>
                  </a:schemeClr>
                </a:solidFill>
                <a:latin typeface="Arial" pitchFamily="34" charset="0"/>
                <a:cs typeface="Arial" pitchFamily="34" charset="0"/>
              </a:rPr>
              <a:t>Our customers reference list includes already most the Key European </a:t>
            </a:r>
            <a:r>
              <a:rPr lang="en-US" sz="1600" dirty="0">
                <a:solidFill>
                  <a:schemeClr val="tx1">
                    <a:lumMod val="65000"/>
                    <a:lumOff val="35000"/>
                  </a:schemeClr>
                </a:solidFill>
                <a:latin typeface="Arial" pitchFamily="34" charset="0"/>
                <a:cs typeface="Arial" pitchFamily="34" charset="0"/>
              </a:rPr>
              <a:t> </a:t>
            </a:r>
            <a:r>
              <a:rPr lang="en-US" sz="1600" dirty="0" smtClean="0">
                <a:solidFill>
                  <a:schemeClr val="tx1">
                    <a:lumMod val="65000"/>
                    <a:lumOff val="35000"/>
                  </a:schemeClr>
                </a:solidFill>
                <a:latin typeface="Arial" pitchFamily="34" charset="0"/>
                <a:cs typeface="Arial" pitchFamily="34" charset="0"/>
              </a:rPr>
              <a:t>OEM  </a:t>
            </a:r>
          </a:p>
          <a:p>
            <a:pPr lvl="1" indent="-331788" algn="ctr">
              <a:buNone/>
              <a:defRPr/>
            </a:pPr>
            <a:r>
              <a:rPr lang="en-US" sz="1600" dirty="0" smtClean="0">
                <a:solidFill>
                  <a:schemeClr val="tx1">
                    <a:lumMod val="65000"/>
                    <a:lumOff val="35000"/>
                  </a:schemeClr>
                </a:solidFill>
                <a:latin typeface="Arial" pitchFamily="34" charset="0"/>
                <a:cs typeface="Arial" pitchFamily="34" charset="0"/>
              </a:rPr>
              <a:t>	-  the </a:t>
            </a:r>
            <a:r>
              <a:rPr lang="en-US" sz="1600" dirty="0">
                <a:solidFill>
                  <a:schemeClr val="tx1">
                    <a:lumMod val="65000"/>
                    <a:lumOff val="35000"/>
                  </a:schemeClr>
                </a:solidFill>
                <a:latin typeface="Arial" pitchFamily="34" charset="0"/>
                <a:cs typeface="Arial" pitchFamily="34" charset="0"/>
              </a:rPr>
              <a:t>group has a European scale, </a:t>
            </a:r>
            <a:endParaRPr lang="en-US" sz="1600" dirty="0" smtClean="0">
              <a:solidFill>
                <a:schemeClr val="tx1">
                  <a:lumMod val="65000"/>
                  <a:lumOff val="35000"/>
                </a:schemeClr>
              </a:solidFill>
              <a:latin typeface="Arial" pitchFamily="34" charset="0"/>
              <a:cs typeface="Arial" pitchFamily="34" charset="0"/>
            </a:endParaRPr>
          </a:p>
          <a:p>
            <a:pPr lvl="1" indent="-331788" algn="ctr">
              <a:buNone/>
              <a:defRPr/>
            </a:pPr>
            <a:r>
              <a:rPr lang="en-US" sz="1600" dirty="0" smtClean="0">
                <a:solidFill>
                  <a:schemeClr val="tx1">
                    <a:lumMod val="65000"/>
                    <a:lumOff val="35000"/>
                  </a:schemeClr>
                </a:solidFill>
                <a:latin typeface="Arial" pitchFamily="34" charset="0"/>
                <a:cs typeface="Arial" pitchFamily="34" charset="0"/>
              </a:rPr>
              <a:t>	-  we </a:t>
            </a:r>
            <a:r>
              <a:rPr lang="en-US" sz="1600" dirty="0">
                <a:solidFill>
                  <a:schemeClr val="tx1">
                    <a:lumMod val="65000"/>
                    <a:lumOff val="35000"/>
                  </a:schemeClr>
                </a:solidFill>
                <a:latin typeface="Arial" pitchFamily="34" charset="0"/>
                <a:cs typeface="Arial" pitchFamily="34" charset="0"/>
              </a:rPr>
              <a:t>are </a:t>
            </a:r>
            <a:r>
              <a:rPr lang="en-US" sz="1600" dirty="0" smtClean="0">
                <a:solidFill>
                  <a:schemeClr val="tx1">
                    <a:lumMod val="65000"/>
                    <a:lumOff val="35000"/>
                  </a:schemeClr>
                </a:solidFill>
                <a:latin typeface="Arial" pitchFamily="34" charset="0"/>
                <a:cs typeface="Arial" pitchFamily="34" charset="0"/>
              </a:rPr>
              <a:t>operating </a:t>
            </a:r>
            <a:r>
              <a:rPr lang="en-US" sz="1600" dirty="0">
                <a:solidFill>
                  <a:schemeClr val="tx1">
                    <a:lumMod val="65000"/>
                    <a:lumOff val="35000"/>
                  </a:schemeClr>
                </a:solidFill>
                <a:latin typeface="Arial" pitchFamily="34" charset="0"/>
                <a:cs typeface="Arial" pitchFamily="34" charset="0"/>
              </a:rPr>
              <a:t>in </a:t>
            </a:r>
            <a:r>
              <a:rPr lang="en-US" sz="1600" dirty="0" smtClean="0">
                <a:solidFill>
                  <a:schemeClr val="tx1">
                    <a:lumMod val="65000"/>
                    <a:lumOff val="35000"/>
                  </a:schemeClr>
                </a:solidFill>
                <a:latin typeface="Arial" pitchFamily="34" charset="0"/>
                <a:cs typeface="Arial" pitchFamily="34" charset="0"/>
              </a:rPr>
              <a:t>every sector </a:t>
            </a:r>
            <a:r>
              <a:rPr lang="en-US" sz="1600" dirty="0">
                <a:solidFill>
                  <a:schemeClr val="tx1">
                    <a:lumMod val="65000"/>
                    <a:lumOff val="35000"/>
                  </a:schemeClr>
                </a:solidFill>
                <a:latin typeface="Arial" pitchFamily="34" charset="0"/>
                <a:cs typeface="Arial" pitchFamily="34" charset="0"/>
              </a:rPr>
              <a:t>of </a:t>
            </a:r>
            <a:r>
              <a:rPr lang="en-US" sz="1600" dirty="0" smtClean="0">
                <a:solidFill>
                  <a:schemeClr val="tx1">
                    <a:lumMod val="65000"/>
                    <a:lumOff val="35000"/>
                  </a:schemeClr>
                </a:solidFill>
                <a:latin typeface="Arial" pitchFamily="34" charset="0"/>
                <a:cs typeface="Arial" pitchFamily="34" charset="0"/>
              </a:rPr>
              <a:t>activity </a:t>
            </a:r>
          </a:p>
          <a:p>
            <a:pPr lvl="1" indent="-331788" algn="ctr">
              <a:buNone/>
              <a:defRPr/>
            </a:pPr>
            <a:endParaRPr lang="en-US" sz="800" dirty="0" smtClean="0">
              <a:solidFill>
                <a:schemeClr val="tx1">
                  <a:lumMod val="65000"/>
                  <a:lumOff val="35000"/>
                </a:schemeClr>
              </a:solidFill>
              <a:latin typeface="Arial" pitchFamily="34" charset="0"/>
              <a:cs typeface="Arial" pitchFamily="34" charset="0"/>
            </a:endParaRPr>
          </a:p>
          <a:p>
            <a:pPr lvl="1" indent="-331788" algn="ctr">
              <a:buNone/>
              <a:defRPr/>
            </a:pPr>
            <a:r>
              <a:rPr lang="en-US" sz="1600" dirty="0" smtClean="0">
                <a:solidFill>
                  <a:schemeClr val="tx1">
                    <a:lumMod val="65000"/>
                    <a:lumOff val="35000"/>
                  </a:schemeClr>
                </a:solidFill>
                <a:latin typeface="Arial" pitchFamily="34" charset="0"/>
                <a:cs typeface="Arial" pitchFamily="34" charset="0"/>
              </a:rPr>
              <a:t>	</a:t>
            </a:r>
            <a:r>
              <a:rPr lang="en-US" sz="1600" dirty="0" smtClean="0">
                <a:solidFill>
                  <a:schemeClr val="tx2">
                    <a:lumMod val="60000"/>
                    <a:lumOff val="40000"/>
                  </a:schemeClr>
                </a:solidFill>
                <a:latin typeface="Arial" pitchFamily="34" charset="0"/>
                <a:cs typeface="Arial" pitchFamily="34" charset="0"/>
              </a:rPr>
              <a:t>Our strategy is to support our customers, </a:t>
            </a:r>
          </a:p>
          <a:p>
            <a:pPr lvl="1" indent="-331788" algn="ctr">
              <a:buNone/>
              <a:defRPr/>
            </a:pPr>
            <a:r>
              <a:rPr lang="en-US" sz="1800" b="1" dirty="0" smtClean="0">
                <a:solidFill>
                  <a:schemeClr val="tx2">
                    <a:lumMod val="60000"/>
                    <a:lumOff val="40000"/>
                  </a:schemeClr>
                </a:solidFill>
                <a:latin typeface="Arial" pitchFamily="34" charset="0"/>
                <a:cs typeface="Arial" pitchFamily="34" charset="0"/>
              </a:rPr>
              <a:t> “anywhere in </a:t>
            </a:r>
            <a:r>
              <a:rPr lang="en-US" sz="1800" b="1" dirty="0" smtClean="0">
                <a:solidFill>
                  <a:schemeClr val="tx2">
                    <a:lumMod val="60000"/>
                    <a:lumOff val="40000"/>
                  </a:schemeClr>
                </a:solidFill>
                <a:latin typeface="Arial" pitchFamily="34" charset="0"/>
                <a:cs typeface="Arial" pitchFamily="34" charset="0"/>
              </a:rPr>
              <a:t>the world</a:t>
            </a:r>
            <a:r>
              <a:rPr lang="en-US" sz="1800" b="1" dirty="0" smtClean="0">
                <a:solidFill>
                  <a:schemeClr val="tx2">
                    <a:lumMod val="60000"/>
                    <a:lumOff val="40000"/>
                  </a:schemeClr>
                </a:solidFill>
                <a:latin typeface="Arial" pitchFamily="34" charset="0"/>
                <a:cs typeface="Arial" pitchFamily="34" charset="0"/>
              </a:rPr>
              <a:t>”</a:t>
            </a:r>
            <a:endParaRPr lang="en-US" sz="1800" b="1" dirty="0" smtClean="0">
              <a:solidFill>
                <a:schemeClr val="tx2">
                  <a:lumMod val="60000"/>
                  <a:lumOff val="40000"/>
                </a:schemeClr>
              </a:solidFill>
              <a:latin typeface="Arial" pitchFamily="34" charset="0"/>
              <a:cs typeface="Arial" pitchFamily="34" charset="0"/>
            </a:endParaRPr>
          </a:p>
          <a:p>
            <a:pPr lvl="1" indent="-331788" algn="just">
              <a:buNone/>
              <a:defRPr/>
            </a:pPr>
            <a:r>
              <a:rPr lang="en-US" sz="1600" b="1" dirty="0">
                <a:solidFill>
                  <a:schemeClr val="tx2">
                    <a:lumMod val="60000"/>
                    <a:lumOff val="40000"/>
                  </a:schemeClr>
                </a:solidFill>
                <a:latin typeface="Arial" pitchFamily="34" charset="0"/>
                <a:cs typeface="Arial" pitchFamily="34" charset="0"/>
              </a:rPr>
              <a:t> </a:t>
            </a:r>
            <a:r>
              <a:rPr lang="en-US" sz="1600" b="1" dirty="0" smtClean="0">
                <a:solidFill>
                  <a:schemeClr val="tx2">
                    <a:lumMod val="60000"/>
                    <a:lumOff val="40000"/>
                  </a:schemeClr>
                </a:solidFill>
                <a:latin typeface="Arial" pitchFamily="34" charset="0"/>
                <a:cs typeface="Arial" pitchFamily="34" charset="0"/>
              </a:rPr>
              <a:t>     </a:t>
            </a:r>
          </a:p>
          <a:p>
            <a:pPr lvl="1" indent="-331788" algn="just">
              <a:buNone/>
              <a:defRPr/>
            </a:pPr>
            <a:r>
              <a:rPr lang="en-US" sz="1600" b="1" dirty="0">
                <a:solidFill>
                  <a:schemeClr val="tx1">
                    <a:lumMod val="65000"/>
                    <a:lumOff val="35000"/>
                  </a:schemeClr>
                </a:solidFill>
                <a:latin typeface="Arial" pitchFamily="34" charset="0"/>
                <a:cs typeface="Arial" pitchFamily="34" charset="0"/>
              </a:rPr>
              <a:t>	</a:t>
            </a:r>
            <a:r>
              <a:rPr lang="en-US" sz="1600" b="1" dirty="0" smtClean="0">
                <a:solidFill>
                  <a:schemeClr val="tx1">
                    <a:lumMod val="65000"/>
                    <a:lumOff val="35000"/>
                  </a:schemeClr>
                </a:solidFill>
                <a:latin typeface="Arial" pitchFamily="34" charset="0"/>
                <a:cs typeface="Arial" pitchFamily="34" charset="0"/>
              </a:rPr>
              <a:t>		</a:t>
            </a:r>
          </a:p>
          <a:p>
            <a:pPr lvl="1" algn="just">
              <a:buNone/>
              <a:defRPr/>
            </a:pPr>
            <a:endParaRPr lang="en-US" sz="1400" b="1" dirty="0" smtClean="0">
              <a:solidFill>
                <a:schemeClr val="tx1">
                  <a:lumMod val="65000"/>
                  <a:lumOff val="35000"/>
                </a:schemeClr>
              </a:solidFill>
              <a:latin typeface="Arial" pitchFamily="34" charset="0"/>
              <a:cs typeface="Arial" pitchFamily="34" charset="0"/>
            </a:endParaRPr>
          </a:p>
          <a:p>
            <a:pPr lvl="1" algn="just">
              <a:buNone/>
              <a:defRPr/>
            </a:pPr>
            <a:endParaRPr lang="fr-FR" sz="1400" b="1" dirty="0">
              <a:solidFill>
                <a:schemeClr val="tx1">
                  <a:lumMod val="65000"/>
                  <a:lumOff val="35000"/>
                </a:schemeClr>
              </a:solidFill>
              <a:latin typeface="Arial" pitchFamily="34" charset="0"/>
              <a:cs typeface="Arial" pitchFamily="34" charset="0"/>
            </a:endParaRPr>
          </a:p>
        </p:txBody>
      </p:sp>
      <p:sp>
        <p:nvSpPr>
          <p:cNvPr id="4" name="Espace réservé du numéro de diapositive 3"/>
          <p:cNvSpPr>
            <a:spLocks noGrp="1"/>
          </p:cNvSpPr>
          <p:nvPr>
            <p:ph type="sldNum" sz="quarter" idx="4294967295"/>
          </p:nvPr>
        </p:nvSpPr>
        <p:spPr>
          <a:xfrm>
            <a:off x="7010400" y="6356350"/>
            <a:ext cx="2133600" cy="365125"/>
          </a:xfrm>
          <a:prstGeom prst="rect">
            <a:avLst/>
          </a:prstGeom>
        </p:spPr>
        <p:txBody>
          <a:bodyPr/>
          <a:lstStyle/>
          <a:p>
            <a:pPr>
              <a:defRPr/>
            </a:pPr>
            <a:fld id="{B5C95E79-A4EE-4A29-BD6D-46272043411C}" type="slidenum">
              <a:rPr lang="fr-FR" smtClean="0">
                <a:solidFill>
                  <a:prstClr val="black"/>
                </a:solidFill>
              </a:rPr>
              <a:pPr>
                <a:defRPr/>
              </a:pPr>
              <a:t>5</a:t>
            </a:fld>
            <a:endParaRPr lang="fr-FR" dirty="0">
              <a:solidFill>
                <a:prstClr val="black"/>
              </a:solidFill>
            </a:endParaRPr>
          </a:p>
        </p:txBody>
      </p:sp>
    </p:spTree>
    <p:extLst>
      <p:ext uri="{BB962C8B-B14F-4D97-AF65-F5344CB8AC3E}">
        <p14:creationId xmlns:p14="http://schemas.microsoft.com/office/powerpoint/2010/main" xmlns="" val="22280349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ChangeArrowheads="1"/>
          </p:cNvSpPr>
          <p:nvPr>
            <p:ph type="title"/>
          </p:nvPr>
        </p:nvSpPr>
        <p:spPr>
          <a:xfrm>
            <a:off x="242975" y="188640"/>
            <a:ext cx="6499225" cy="450850"/>
          </a:xfrm>
        </p:spPr>
        <p:txBody>
          <a:bodyPr vert="horz" lIns="91440" tIns="45720" rIns="91440" bIns="45720" rtlCol="0" anchor="ctr">
            <a:noAutofit/>
          </a:bodyPr>
          <a:lstStyle/>
          <a:p>
            <a:pPr algn="l"/>
            <a:r>
              <a:rPr lang="en-GB" sz="3200" b="1" dirty="0" err="1">
                <a:latin typeface="Agency FB" pitchFamily="34" charset="0"/>
              </a:rPr>
              <a:t>elvia</a:t>
            </a:r>
            <a:r>
              <a:rPr lang="en-GB" sz="3200" b="1" dirty="0">
                <a:latin typeface="Agency FB" pitchFamily="34" charset="0"/>
              </a:rPr>
              <a:t> PCB group  -  4  Clusters</a:t>
            </a:r>
          </a:p>
        </p:txBody>
      </p:sp>
      <p:sp>
        <p:nvSpPr>
          <p:cNvPr id="1061892" name="Oval 4"/>
          <p:cNvSpPr>
            <a:spLocks noChangeArrowheads="1"/>
          </p:cNvSpPr>
          <p:nvPr/>
        </p:nvSpPr>
        <p:spPr bwMode="auto">
          <a:xfrm>
            <a:off x="431606" y="1239837"/>
            <a:ext cx="3492322" cy="1730375"/>
          </a:xfrm>
          <a:prstGeom prst="ellipse">
            <a:avLst/>
          </a:prstGeom>
          <a:solidFill>
            <a:schemeClr val="accent5">
              <a:lumMod val="20000"/>
              <a:lumOff val="80000"/>
            </a:schemeClr>
          </a:solidFill>
          <a:ln w="12700">
            <a:solidFill>
              <a:srgbClr val="00CCFF"/>
            </a:solidFill>
            <a:round/>
            <a:headEnd/>
            <a:tailEnd/>
          </a:ln>
          <a:effectLst/>
          <a:extLst/>
        </p:spPr>
        <p:txBody>
          <a:bodyPr wrap="square" anchor="ctr">
            <a:spAutoFit/>
          </a:bodyPr>
          <a:lstStyle/>
          <a:p>
            <a:endParaRPr lang="en-US"/>
          </a:p>
        </p:txBody>
      </p:sp>
      <p:sp>
        <p:nvSpPr>
          <p:cNvPr id="1061894" name="Text Box 6"/>
          <p:cNvSpPr txBox="1">
            <a:spLocks noChangeArrowheads="1"/>
          </p:cNvSpPr>
          <p:nvPr/>
        </p:nvSpPr>
        <p:spPr bwMode="auto">
          <a:xfrm>
            <a:off x="1187624" y="2438228"/>
            <a:ext cx="17526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a:spAutoFit/>
          </a:bodyPr>
          <a:lstStyle/>
          <a:p>
            <a:pPr algn="ctr">
              <a:lnSpc>
                <a:spcPct val="100000"/>
              </a:lnSpc>
              <a:spcBef>
                <a:spcPct val="50000"/>
              </a:spcBef>
              <a:buClrTx/>
              <a:buSzTx/>
            </a:pPr>
            <a:r>
              <a:rPr lang="en-GB" sz="1400" b="1" dirty="0" smtClean="0">
                <a:solidFill>
                  <a:srgbClr val="0000FF"/>
                </a:solidFill>
              </a:rPr>
              <a:t>Transport</a:t>
            </a:r>
            <a:endParaRPr lang="en-GB" sz="1400" b="1" dirty="0">
              <a:solidFill>
                <a:srgbClr val="0000FF"/>
              </a:solidFill>
            </a:endParaRPr>
          </a:p>
        </p:txBody>
      </p:sp>
      <p:sp>
        <p:nvSpPr>
          <p:cNvPr id="1061895" name="Text Box 7"/>
          <p:cNvSpPr txBox="1">
            <a:spLocks noChangeArrowheads="1"/>
          </p:cNvSpPr>
          <p:nvPr/>
        </p:nvSpPr>
        <p:spPr bwMode="auto">
          <a:xfrm>
            <a:off x="1768128" y="1962168"/>
            <a:ext cx="17526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a:spAutoFit/>
          </a:bodyPr>
          <a:lstStyle/>
          <a:p>
            <a:pPr algn="ctr">
              <a:lnSpc>
                <a:spcPct val="100000"/>
              </a:lnSpc>
              <a:spcBef>
                <a:spcPct val="50000"/>
              </a:spcBef>
              <a:buClrTx/>
              <a:buSzTx/>
            </a:pPr>
            <a:r>
              <a:rPr lang="fr-FR" sz="1400" b="1" dirty="0" smtClean="0">
                <a:solidFill>
                  <a:srgbClr val="0000FF"/>
                </a:solidFill>
              </a:rPr>
              <a:t>Mil</a:t>
            </a:r>
            <a:endParaRPr lang="en-GB" sz="1400" b="1" dirty="0">
              <a:solidFill>
                <a:srgbClr val="0000FF"/>
              </a:solidFill>
            </a:endParaRPr>
          </a:p>
        </p:txBody>
      </p:sp>
      <p:sp>
        <p:nvSpPr>
          <p:cNvPr id="1061896" name="Text Box 8"/>
          <p:cNvSpPr txBox="1">
            <a:spLocks noChangeArrowheads="1"/>
          </p:cNvSpPr>
          <p:nvPr/>
        </p:nvSpPr>
        <p:spPr bwMode="auto">
          <a:xfrm>
            <a:off x="1838289" y="1531628"/>
            <a:ext cx="17526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a:spAutoFit/>
          </a:bodyPr>
          <a:lstStyle/>
          <a:p>
            <a:pPr algn="ctr">
              <a:lnSpc>
                <a:spcPct val="100000"/>
              </a:lnSpc>
              <a:spcBef>
                <a:spcPct val="50000"/>
              </a:spcBef>
              <a:buClrTx/>
              <a:buSzTx/>
            </a:pPr>
            <a:r>
              <a:rPr lang="en-GB" sz="1400" b="1" dirty="0" smtClean="0">
                <a:solidFill>
                  <a:srgbClr val="0000FF"/>
                </a:solidFill>
              </a:rPr>
              <a:t>Medica</a:t>
            </a:r>
            <a:r>
              <a:rPr lang="en-GB" sz="1200" b="1" dirty="0" smtClean="0">
                <a:solidFill>
                  <a:srgbClr val="0000FF"/>
                </a:solidFill>
              </a:rPr>
              <a:t>l</a:t>
            </a:r>
            <a:endParaRPr lang="en-GB" sz="1200" b="1" dirty="0">
              <a:solidFill>
                <a:srgbClr val="0000FF"/>
              </a:solidFill>
            </a:endParaRPr>
          </a:p>
        </p:txBody>
      </p:sp>
      <p:sp>
        <p:nvSpPr>
          <p:cNvPr id="1061897" name="Text Box 9">
            <a:hlinkClick r:id="" action="ppaction://noaction"/>
          </p:cNvPr>
          <p:cNvSpPr txBox="1">
            <a:spLocks noChangeArrowheads="1"/>
          </p:cNvSpPr>
          <p:nvPr/>
        </p:nvSpPr>
        <p:spPr bwMode="auto">
          <a:xfrm>
            <a:off x="604173" y="1494600"/>
            <a:ext cx="17526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a:spAutoFit/>
          </a:bodyPr>
          <a:lstStyle/>
          <a:p>
            <a:pPr algn="ctr">
              <a:lnSpc>
                <a:spcPct val="100000"/>
              </a:lnSpc>
              <a:spcBef>
                <a:spcPct val="50000"/>
              </a:spcBef>
              <a:buClrTx/>
              <a:buSzTx/>
            </a:pPr>
            <a:r>
              <a:rPr lang="en-GB" sz="1400" b="1" dirty="0" smtClean="0">
                <a:solidFill>
                  <a:srgbClr val="0000FF"/>
                </a:solidFill>
              </a:rPr>
              <a:t>Aero</a:t>
            </a:r>
            <a:endParaRPr lang="en-GB" sz="1400" b="1" dirty="0">
              <a:solidFill>
                <a:srgbClr val="0000FF"/>
              </a:solidFill>
            </a:endParaRPr>
          </a:p>
        </p:txBody>
      </p:sp>
      <p:sp>
        <p:nvSpPr>
          <p:cNvPr id="1061899" name="Oval 11"/>
          <p:cNvSpPr>
            <a:spLocks noChangeArrowheads="1"/>
          </p:cNvSpPr>
          <p:nvPr/>
        </p:nvSpPr>
        <p:spPr bwMode="auto">
          <a:xfrm>
            <a:off x="604172" y="4552214"/>
            <a:ext cx="3854321" cy="1933546"/>
          </a:xfrm>
          <a:prstGeom prst="ellipse">
            <a:avLst/>
          </a:prstGeom>
          <a:solidFill>
            <a:schemeClr val="accent5">
              <a:lumMod val="20000"/>
              <a:lumOff val="80000"/>
            </a:schemeClr>
          </a:solidFill>
          <a:ln w="12700">
            <a:solidFill>
              <a:srgbClr val="99CCFF"/>
            </a:solidFill>
            <a:round/>
            <a:headEnd/>
            <a:tailEnd/>
          </a:ln>
          <a:effectLst/>
          <a:extLst/>
        </p:spPr>
        <p:txBody>
          <a:bodyPr wrap="square" anchor="ctr">
            <a:spAutoFit/>
          </a:bodyPr>
          <a:lstStyle/>
          <a:p>
            <a:endParaRPr lang="en-US"/>
          </a:p>
        </p:txBody>
      </p:sp>
      <p:sp>
        <p:nvSpPr>
          <p:cNvPr id="1061904" name="Text Box 16"/>
          <p:cNvSpPr txBox="1">
            <a:spLocks noChangeArrowheads="1"/>
          </p:cNvSpPr>
          <p:nvPr/>
        </p:nvSpPr>
        <p:spPr bwMode="auto">
          <a:xfrm>
            <a:off x="935862" y="4739092"/>
            <a:ext cx="13335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wrap="square">
            <a:spAutoFit/>
          </a:bodyPr>
          <a:lstStyle/>
          <a:p>
            <a:pPr algn="ctr">
              <a:lnSpc>
                <a:spcPct val="100000"/>
              </a:lnSpc>
              <a:spcBef>
                <a:spcPct val="50000"/>
              </a:spcBef>
              <a:buClrTx/>
              <a:buSzTx/>
            </a:pPr>
            <a:r>
              <a:rPr lang="fr-FR" sz="1400" b="1" dirty="0" smtClean="0">
                <a:solidFill>
                  <a:srgbClr val="0000FF"/>
                </a:solidFill>
              </a:rPr>
              <a:t>Power Management </a:t>
            </a:r>
            <a:endParaRPr lang="en-GB" sz="1400" b="1" dirty="0">
              <a:solidFill>
                <a:srgbClr val="0000FF"/>
              </a:solidFill>
            </a:endParaRPr>
          </a:p>
        </p:txBody>
      </p:sp>
      <p:sp>
        <p:nvSpPr>
          <p:cNvPr id="1061905" name="Text Box 17"/>
          <p:cNvSpPr txBox="1">
            <a:spLocks noChangeArrowheads="1"/>
          </p:cNvSpPr>
          <p:nvPr/>
        </p:nvSpPr>
        <p:spPr bwMode="auto">
          <a:xfrm>
            <a:off x="1520201" y="5309735"/>
            <a:ext cx="17526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a:spAutoFit/>
          </a:bodyPr>
          <a:lstStyle/>
          <a:p>
            <a:pPr algn="ctr">
              <a:lnSpc>
                <a:spcPct val="100000"/>
              </a:lnSpc>
              <a:spcBef>
                <a:spcPct val="50000"/>
              </a:spcBef>
              <a:buClrTx/>
              <a:buSzTx/>
            </a:pPr>
            <a:r>
              <a:rPr lang="en-GB" sz="1400" b="1" dirty="0" smtClean="0">
                <a:solidFill>
                  <a:srgbClr val="0000FF"/>
                </a:solidFill>
              </a:rPr>
              <a:t>Lighting</a:t>
            </a:r>
            <a:endParaRPr lang="en-GB" sz="1400" b="1" dirty="0">
              <a:solidFill>
                <a:srgbClr val="0000FF"/>
              </a:solidFill>
            </a:endParaRPr>
          </a:p>
        </p:txBody>
      </p:sp>
      <p:sp>
        <p:nvSpPr>
          <p:cNvPr id="1061906" name="Text Box 18"/>
          <p:cNvSpPr txBox="1">
            <a:spLocks noChangeArrowheads="1"/>
          </p:cNvSpPr>
          <p:nvPr/>
        </p:nvSpPr>
        <p:spPr bwMode="auto">
          <a:xfrm>
            <a:off x="2269362" y="5748941"/>
            <a:ext cx="2014606"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wrap="square">
            <a:spAutoFit/>
          </a:bodyPr>
          <a:lstStyle/>
          <a:p>
            <a:pPr algn="ctr">
              <a:lnSpc>
                <a:spcPct val="100000"/>
              </a:lnSpc>
              <a:spcBef>
                <a:spcPct val="50000"/>
              </a:spcBef>
              <a:buClrTx/>
              <a:buSzTx/>
            </a:pPr>
            <a:r>
              <a:rPr lang="en-GB" sz="1400" b="1" dirty="0" smtClean="0">
                <a:solidFill>
                  <a:srgbClr val="0000FF"/>
                </a:solidFill>
              </a:rPr>
              <a:t>Electroluminescence</a:t>
            </a:r>
            <a:endParaRPr lang="en-GB" sz="1400" b="1" dirty="0">
              <a:solidFill>
                <a:srgbClr val="0000FF"/>
              </a:solidFill>
            </a:endParaRPr>
          </a:p>
        </p:txBody>
      </p:sp>
      <p:sp>
        <p:nvSpPr>
          <p:cNvPr id="1061907" name="Text Box 19"/>
          <p:cNvSpPr txBox="1">
            <a:spLocks noChangeArrowheads="1"/>
          </p:cNvSpPr>
          <p:nvPr/>
        </p:nvSpPr>
        <p:spPr bwMode="auto">
          <a:xfrm>
            <a:off x="2375699" y="4741043"/>
            <a:ext cx="162830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wrap="square">
            <a:spAutoFit/>
          </a:bodyPr>
          <a:lstStyle/>
          <a:p>
            <a:pPr algn="ctr">
              <a:lnSpc>
                <a:spcPct val="100000"/>
              </a:lnSpc>
              <a:spcBef>
                <a:spcPct val="50000"/>
              </a:spcBef>
              <a:buClrTx/>
              <a:buSzTx/>
            </a:pPr>
            <a:r>
              <a:rPr lang="en-GB" sz="1400" b="1" dirty="0" smtClean="0">
                <a:solidFill>
                  <a:srgbClr val="0000FF"/>
                </a:solidFill>
              </a:rPr>
              <a:t>Thermal Management</a:t>
            </a:r>
            <a:endParaRPr lang="en-GB" sz="1400" b="1" dirty="0">
              <a:solidFill>
                <a:srgbClr val="0000FF"/>
              </a:solidFill>
            </a:endParaRPr>
          </a:p>
        </p:txBody>
      </p:sp>
      <p:sp>
        <p:nvSpPr>
          <p:cNvPr id="1061908" name="Text Box 20"/>
          <p:cNvSpPr txBox="1">
            <a:spLocks noChangeArrowheads="1"/>
          </p:cNvSpPr>
          <p:nvPr/>
        </p:nvSpPr>
        <p:spPr bwMode="auto">
          <a:xfrm>
            <a:off x="643901" y="5733256"/>
            <a:ext cx="17526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a:spAutoFit/>
          </a:bodyPr>
          <a:lstStyle/>
          <a:p>
            <a:pPr algn="ctr">
              <a:lnSpc>
                <a:spcPct val="100000"/>
              </a:lnSpc>
              <a:spcBef>
                <a:spcPct val="50000"/>
              </a:spcBef>
              <a:buClrTx/>
              <a:buSzTx/>
            </a:pPr>
            <a:r>
              <a:rPr lang="en-GB" sz="1400" b="1" dirty="0" smtClean="0">
                <a:solidFill>
                  <a:srgbClr val="0000FF"/>
                </a:solidFill>
              </a:rPr>
              <a:t>Security / RFID</a:t>
            </a:r>
            <a:endParaRPr lang="en-GB" sz="1400" b="1" dirty="0">
              <a:solidFill>
                <a:srgbClr val="0000FF"/>
              </a:solidFill>
            </a:endParaRPr>
          </a:p>
        </p:txBody>
      </p:sp>
      <p:sp>
        <p:nvSpPr>
          <p:cNvPr id="1061910" name="Oval 22"/>
          <p:cNvSpPr>
            <a:spLocks noChangeArrowheads="1"/>
          </p:cNvSpPr>
          <p:nvPr/>
        </p:nvSpPr>
        <p:spPr bwMode="auto">
          <a:xfrm>
            <a:off x="5164280" y="1239837"/>
            <a:ext cx="3654282" cy="1870075"/>
          </a:xfrm>
          <a:prstGeom prst="ellipse">
            <a:avLst/>
          </a:prstGeom>
          <a:solidFill>
            <a:schemeClr val="accent5">
              <a:lumMod val="20000"/>
              <a:lumOff val="80000"/>
            </a:schemeClr>
          </a:solidFill>
          <a:ln w="12700">
            <a:solidFill>
              <a:srgbClr val="00CCFF"/>
            </a:solidFill>
            <a:round/>
            <a:headEnd/>
            <a:tailEnd/>
          </a:ln>
          <a:effectLst/>
          <a:extLst/>
        </p:spPr>
        <p:txBody>
          <a:bodyPr wrap="square" anchor="ctr">
            <a:spAutoFit/>
          </a:bodyPr>
          <a:lstStyle/>
          <a:p>
            <a:endParaRPr lang="en-US"/>
          </a:p>
        </p:txBody>
      </p:sp>
      <p:sp>
        <p:nvSpPr>
          <p:cNvPr id="1061911" name="Text Box 23"/>
          <p:cNvSpPr txBox="1">
            <a:spLocks noChangeArrowheads="1"/>
          </p:cNvSpPr>
          <p:nvPr/>
        </p:nvSpPr>
        <p:spPr bwMode="auto">
          <a:xfrm>
            <a:off x="6132461" y="1609757"/>
            <a:ext cx="17526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a:spAutoFit/>
          </a:bodyPr>
          <a:lstStyle/>
          <a:p>
            <a:pPr algn="ctr">
              <a:lnSpc>
                <a:spcPct val="100000"/>
              </a:lnSpc>
              <a:spcBef>
                <a:spcPct val="50000"/>
              </a:spcBef>
              <a:buClrTx/>
              <a:buSzTx/>
            </a:pPr>
            <a:r>
              <a:rPr lang="en-GB" sz="1400" b="1" dirty="0" smtClean="0">
                <a:solidFill>
                  <a:srgbClr val="0000FF"/>
                </a:solidFill>
              </a:rPr>
              <a:t>Industria</a:t>
            </a:r>
            <a:r>
              <a:rPr lang="en-GB" sz="1200" b="1" dirty="0" smtClean="0">
                <a:solidFill>
                  <a:srgbClr val="0000FF"/>
                </a:solidFill>
              </a:rPr>
              <a:t>l</a:t>
            </a:r>
            <a:endParaRPr lang="en-GB" sz="1200" b="1" dirty="0">
              <a:solidFill>
                <a:srgbClr val="0000FF"/>
              </a:solidFill>
            </a:endParaRPr>
          </a:p>
        </p:txBody>
      </p:sp>
      <p:sp>
        <p:nvSpPr>
          <p:cNvPr id="1061912" name="Text Box 24">
            <a:hlinkClick r:id="" action="ppaction://noaction"/>
          </p:cNvPr>
          <p:cNvSpPr txBox="1">
            <a:spLocks noChangeArrowheads="1"/>
          </p:cNvSpPr>
          <p:nvPr/>
        </p:nvSpPr>
        <p:spPr bwMode="auto">
          <a:xfrm>
            <a:off x="5218481" y="2300909"/>
            <a:ext cx="17526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a:spAutoFit/>
          </a:bodyPr>
          <a:lstStyle/>
          <a:p>
            <a:pPr algn="ctr">
              <a:lnSpc>
                <a:spcPct val="100000"/>
              </a:lnSpc>
              <a:spcBef>
                <a:spcPct val="50000"/>
              </a:spcBef>
              <a:buClrTx/>
              <a:buSzTx/>
            </a:pPr>
            <a:r>
              <a:rPr lang="en-GB" sz="1400" b="1" dirty="0" smtClean="0">
                <a:solidFill>
                  <a:srgbClr val="0000FF"/>
                </a:solidFill>
              </a:rPr>
              <a:t>Telecom</a:t>
            </a:r>
            <a:endParaRPr lang="en-GB" sz="1400" b="1" dirty="0">
              <a:solidFill>
                <a:srgbClr val="0000FF"/>
              </a:solidFill>
            </a:endParaRPr>
          </a:p>
        </p:txBody>
      </p:sp>
      <p:sp>
        <p:nvSpPr>
          <p:cNvPr id="1061913" name="Text Box 25"/>
          <p:cNvSpPr txBox="1">
            <a:spLocks noChangeArrowheads="1"/>
          </p:cNvSpPr>
          <p:nvPr/>
        </p:nvSpPr>
        <p:spPr bwMode="auto">
          <a:xfrm>
            <a:off x="6959366" y="2300909"/>
            <a:ext cx="17526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a:spAutoFit/>
          </a:bodyPr>
          <a:lstStyle/>
          <a:p>
            <a:pPr algn="ctr">
              <a:lnSpc>
                <a:spcPct val="100000"/>
              </a:lnSpc>
              <a:spcBef>
                <a:spcPct val="50000"/>
              </a:spcBef>
              <a:buClrTx/>
              <a:buSzTx/>
            </a:pPr>
            <a:r>
              <a:rPr lang="en-GB" sz="1400" b="1" dirty="0" smtClean="0">
                <a:solidFill>
                  <a:srgbClr val="0000FF"/>
                </a:solidFill>
              </a:rPr>
              <a:t>Consumers</a:t>
            </a:r>
            <a:endParaRPr lang="en-GB" sz="1400" b="1" dirty="0">
              <a:solidFill>
                <a:srgbClr val="0000FF"/>
              </a:solidFill>
            </a:endParaRPr>
          </a:p>
        </p:txBody>
      </p:sp>
      <p:pic>
        <p:nvPicPr>
          <p:cNvPr id="1061921" name="Picture 6" descr="elvia pcb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3563938" y="2924175"/>
            <a:ext cx="1789112"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1922" name="AutoShape 34"/>
          <p:cNvSpPr>
            <a:spLocks noChangeArrowheads="1"/>
          </p:cNvSpPr>
          <p:nvPr/>
        </p:nvSpPr>
        <p:spPr bwMode="auto">
          <a:xfrm rot="2073488">
            <a:off x="3577711" y="2530680"/>
            <a:ext cx="482939" cy="331836"/>
          </a:xfrm>
          <a:prstGeom prst="leftArrow">
            <a:avLst>
              <a:gd name="adj1" fmla="val 50000"/>
              <a:gd name="adj2" fmla="val 25000"/>
            </a:avLst>
          </a:prstGeom>
          <a:solidFill>
            <a:srgbClr val="FFC000"/>
          </a:solidFill>
          <a:ln>
            <a:noFill/>
          </a:ln>
          <a:effectLst/>
        </p:spPr>
        <p:txBody>
          <a:bodyPr wrap="none" lIns="92075" tIns="46038" rIns="92075" bIns="46038" anchor="ctr"/>
          <a:lstStyle/>
          <a:p>
            <a:endParaRPr lang="en-US"/>
          </a:p>
        </p:txBody>
      </p:sp>
      <p:sp>
        <p:nvSpPr>
          <p:cNvPr id="1061923" name="AutoShape 35"/>
          <p:cNvSpPr>
            <a:spLocks noChangeArrowheads="1"/>
          </p:cNvSpPr>
          <p:nvPr/>
        </p:nvSpPr>
        <p:spPr bwMode="auto">
          <a:xfrm rot="9070477">
            <a:off x="4895315" y="2513156"/>
            <a:ext cx="517450" cy="365790"/>
          </a:xfrm>
          <a:prstGeom prst="leftArrow">
            <a:avLst>
              <a:gd name="adj1" fmla="val 50000"/>
              <a:gd name="adj2" fmla="val 25000"/>
            </a:avLst>
          </a:prstGeom>
          <a:solidFill>
            <a:srgbClr val="FFC000"/>
          </a:solidFill>
          <a:ln>
            <a:noFill/>
          </a:ln>
          <a:effectLst/>
        </p:spPr>
        <p:txBody>
          <a:bodyPr wrap="none" lIns="92075" tIns="46038" rIns="92075" bIns="46038" anchor="ctr"/>
          <a:lstStyle/>
          <a:p>
            <a:endParaRPr lang="en-US"/>
          </a:p>
        </p:txBody>
      </p:sp>
      <p:sp>
        <p:nvSpPr>
          <p:cNvPr id="38" name="Text Box 10">
            <a:hlinkClick r:id="" action="ppaction://noaction"/>
          </p:cNvPr>
          <p:cNvSpPr txBox="1">
            <a:spLocks noChangeArrowheads="1"/>
          </p:cNvSpPr>
          <p:nvPr/>
        </p:nvSpPr>
        <p:spPr bwMode="auto">
          <a:xfrm>
            <a:off x="1164853" y="4126357"/>
            <a:ext cx="2759075" cy="400110"/>
          </a:xfrm>
          <a:prstGeom prst="rect">
            <a:avLst/>
          </a:prstGeom>
          <a:solidFill>
            <a:schemeClr val="bg2"/>
          </a:solidFill>
          <a:ln>
            <a:noFill/>
          </a:ln>
          <a:effectLst/>
        </p:spPr>
        <p:txBody>
          <a:bodyPr wrap="square">
            <a:spAutoFit/>
          </a:bodyPr>
          <a:lstStyle/>
          <a:p>
            <a:pPr algn="ctr">
              <a:lnSpc>
                <a:spcPct val="100000"/>
              </a:lnSpc>
              <a:spcBef>
                <a:spcPct val="50000"/>
              </a:spcBef>
              <a:buClrTx/>
              <a:buSzTx/>
            </a:pPr>
            <a:r>
              <a:rPr lang="en-GB" sz="2000" b="1" dirty="0" smtClean="0"/>
              <a:t>Power &amp; Lighting</a:t>
            </a:r>
            <a:endParaRPr lang="en-GB" sz="2000" b="1" dirty="0"/>
          </a:p>
        </p:txBody>
      </p:sp>
      <p:sp>
        <p:nvSpPr>
          <p:cNvPr id="39" name="Oval 22"/>
          <p:cNvSpPr>
            <a:spLocks noChangeArrowheads="1"/>
          </p:cNvSpPr>
          <p:nvPr/>
        </p:nvSpPr>
        <p:spPr bwMode="auto">
          <a:xfrm>
            <a:off x="5366171" y="4442672"/>
            <a:ext cx="3395414" cy="1910588"/>
          </a:xfrm>
          <a:prstGeom prst="ellipse">
            <a:avLst/>
          </a:prstGeom>
          <a:solidFill>
            <a:schemeClr val="accent5">
              <a:lumMod val="20000"/>
              <a:lumOff val="80000"/>
            </a:schemeClr>
          </a:solidFill>
          <a:ln w="12700">
            <a:solidFill>
              <a:srgbClr val="00CCFF"/>
            </a:solidFill>
            <a:round/>
            <a:headEnd/>
            <a:tailEnd/>
          </a:ln>
          <a:effectLst/>
          <a:extLst/>
        </p:spPr>
        <p:txBody>
          <a:bodyPr wrap="square" anchor="ctr">
            <a:spAutoFit/>
          </a:bodyPr>
          <a:lstStyle/>
          <a:p>
            <a:endParaRPr lang="en-US"/>
          </a:p>
        </p:txBody>
      </p:sp>
      <p:sp>
        <p:nvSpPr>
          <p:cNvPr id="28" name="Text Box 10">
            <a:hlinkClick r:id="" action="ppaction://noaction"/>
          </p:cNvPr>
          <p:cNvSpPr txBox="1">
            <a:spLocks noChangeArrowheads="1"/>
          </p:cNvSpPr>
          <p:nvPr/>
        </p:nvSpPr>
        <p:spPr bwMode="auto">
          <a:xfrm>
            <a:off x="831814" y="922148"/>
            <a:ext cx="2759075" cy="400110"/>
          </a:xfrm>
          <a:prstGeom prst="rect">
            <a:avLst/>
          </a:prstGeom>
          <a:solidFill>
            <a:schemeClr val="bg2"/>
          </a:solidFill>
          <a:ln>
            <a:noFill/>
          </a:ln>
          <a:effectLst/>
        </p:spPr>
        <p:txBody>
          <a:bodyPr wrap="square">
            <a:spAutoFit/>
          </a:bodyPr>
          <a:lstStyle/>
          <a:p>
            <a:pPr algn="ctr">
              <a:lnSpc>
                <a:spcPct val="100000"/>
              </a:lnSpc>
              <a:spcBef>
                <a:spcPct val="50000"/>
              </a:spcBef>
              <a:buClrTx/>
              <a:buSzTx/>
            </a:pPr>
            <a:r>
              <a:rPr lang="en-GB" sz="2000" b="1" dirty="0" smtClean="0"/>
              <a:t>Mil &amp; Aero</a:t>
            </a:r>
            <a:endParaRPr lang="en-GB" sz="2000" b="1" dirty="0"/>
          </a:p>
        </p:txBody>
      </p:sp>
      <p:sp>
        <p:nvSpPr>
          <p:cNvPr id="29" name="Text Box 10">
            <a:hlinkClick r:id="" action="ppaction://noaction"/>
          </p:cNvPr>
          <p:cNvSpPr txBox="1">
            <a:spLocks noChangeArrowheads="1"/>
          </p:cNvSpPr>
          <p:nvPr/>
        </p:nvSpPr>
        <p:spPr bwMode="auto">
          <a:xfrm>
            <a:off x="5580710" y="901283"/>
            <a:ext cx="2759075" cy="400110"/>
          </a:xfrm>
          <a:prstGeom prst="rect">
            <a:avLst/>
          </a:prstGeom>
          <a:solidFill>
            <a:schemeClr val="bg2"/>
          </a:solidFill>
          <a:ln>
            <a:noFill/>
          </a:ln>
          <a:effectLst/>
        </p:spPr>
        <p:txBody>
          <a:bodyPr wrap="square">
            <a:spAutoFit/>
          </a:bodyPr>
          <a:lstStyle/>
          <a:p>
            <a:pPr algn="ctr">
              <a:lnSpc>
                <a:spcPct val="100000"/>
              </a:lnSpc>
              <a:spcBef>
                <a:spcPct val="50000"/>
              </a:spcBef>
              <a:buClrTx/>
              <a:buSzTx/>
            </a:pPr>
            <a:r>
              <a:rPr lang="en-GB" sz="2000" b="1" dirty="0" smtClean="0"/>
              <a:t>TIC &amp; industrial</a:t>
            </a:r>
            <a:endParaRPr lang="en-GB" sz="2000" b="1" dirty="0"/>
          </a:p>
        </p:txBody>
      </p:sp>
      <p:sp>
        <p:nvSpPr>
          <p:cNvPr id="30" name="Text Box 10">
            <a:hlinkClick r:id="" action="ppaction://noaction"/>
          </p:cNvPr>
          <p:cNvSpPr txBox="1">
            <a:spLocks noChangeArrowheads="1"/>
          </p:cNvSpPr>
          <p:nvPr/>
        </p:nvSpPr>
        <p:spPr bwMode="auto">
          <a:xfrm>
            <a:off x="5940152" y="4084294"/>
            <a:ext cx="2137219" cy="400110"/>
          </a:xfrm>
          <a:prstGeom prst="rect">
            <a:avLst/>
          </a:prstGeom>
          <a:solidFill>
            <a:schemeClr val="bg2"/>
          </a:solidFill>
          <a:ln>
            <a:noFill/>
          </a:ln>
          <a:effectLst/>
        </p:spPr>
        <p:txBody>
          <a:bodyPr wrap="square">
            <a:spAutoFit/>
          </a:bodyPr>
          <a:lstStyle/>
          <a:p>
            <a:pPr algn="ctr">
              <a:lnSpc>
                <a:spcPct val="100000"/>
              </a:lnSpc>
              <a:spcBef>
                <a:spcPct val="50000"/>
              </a:spcBef>
              <a:buClrTx/>
              <a:buSzTx/>
            </a:pPr>
            <a:r>
              <a:rPr lang="en-GB" sz="2000" b="1" dirty="0" smtClean="0"/>
              <a:t>Automotive</a:t>
            </a:r>
            <a:endParaRPr lang="en-GB" sz="2000" b="1" dirty="0"/>
          </a:p>
        </p:txBody>
      </p:sp>
      <p:sp>
        <p:nvSpPr>
          <p:cNvPr id="31" name="Text Box 24">
            <a:hlinkClick r:id="" action="ppaction://noaction"/>
          </p:cNvPr>
          <p:cNvSpPr txBox="1">
            <a:spLocks noChangeArrowheads="1"/>
          </p:cNvSpPr>
          <p:nvPr/>
        </p:nvSpPr>
        <p:spPr bwMode="auto">
          <a:xfrm>
            <a:off x="5566326" y="5085744"/>
            <a:ext cx="1222246" cy="630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wrap="square">
            <a:spAutoFit/>
          </a:bodyPr>
          <a:lstStyle/>
          <a:p>
            <a:pPr algn="ctr">
              <a:lnSpc>
                <a:spcPct val="100000"/>
              </a:lnSpc>
              <a:spcBef>
                <a:spcPct val="50000"/>
              </a:spcBef>
              <a:buClrTx/>
              <a:buSzTx/>
            </a:pPr>
            <a:r>
              <a:rPr lang="en-GB" sz="1400" b="1" dirty="0" smtClean="0">
                <a:solidFill>
                  <a:srgbClr val="0000FF"/>
                </a:solidFill>
              </a:rPr>
              <a:t>Lighting  </a:t>
            </a:r>
          </a:p>
          <a:p>
            <a:pPr algn="ctr">
              <a:lnSpc>
                <a:spcPct val="100000"/>
              </a:lnSpc>
              <a:spcBef>
                <a:spcPct val="50000"/>
              </a:spcBef>
              <a:buClrTx/>
              <a:buSzTx/>
            </a:pPr>
            <a:r>
              <a:rPr lang="en-GB" sz="1400" b="1" dirty="0" smtClean="0">
                <a:solidFill>
                  <a:srgbClr val="0000FF"/>
                </a:solidFill>
              </a:rPr>
              <a:t>Xenon /LED</a:t>
            </a:r>
            <a:endParaRPr lang="en-GB" sz="1400" b="1" dirty="0">
              <a:solidFill>
                <a:srgbClr val="0000FF"/>
              </a:solidFill>
            </a:endParaRPr>
          </a:p>
        </p:txBody>
      </p:sp>
      <p:sp>
        <p:nvSpPr>
          <p:cNvPr id="32" name="Text Box 24">
            <a:hlinkClick r:id="" action="ppaction://noaction"/>
          </p:cNvPr>
          <p:cNvSpPr txBox="1">
            <a:spLocks noChangeArrowheads="1"/>
          </p:cNvSpPr>
          <p:nvPr/>
        </p:nvSpPr>
        <p:spPr bwMode="auto">
          <a:xfrm>
            <a:off x="5716346" y="4633056"/>
            <a:ext cx="1222246"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wrap="square">
            <a:spAutoFit/>
          </a:bodyPr>
          <a:lstStyle/>
          <a:p>
            <a:pPr algn="ctr">
              <a:lnSpc>
                <a:spcPct val="100000"/>
              </a:lnSpc>
              <a:spcBef>
                <a:spcPct val="50000"/>
              </a:spcBef>
              <a:buClrTx/>
              <a:buSzTx/>
            </a:pPr>
            <a:r>
              <a:rPr lang="en-GB" sz="1400" b="1" dirty="0" smtClean="0">
                <a:solidFill>
                  <a:srgbClr val="0000FF"/>
                </a:solidFill>
              </a:rPr>
              <a:t>Gear Box</a:t>
            </a:r>
            <a:endParaRPr lang="en-GB" sz="1400" b="1" dirty="0">
              <a:solidFill>
                <a:srgbClr val="0000FF"/>
              </a:solidFill>
            </a:endParaRPr>
          </a:p>
        </p:txBody>
      </p:sp>
      <p:sp>
        <p:nvSpPr>
          <p:cNvPr id="33" name="Text Box 24">
            <a:hlinkClick r:id="" action="ppaction://noaction"/>
          </p:cNvPr>
          <p:cNvSpPr txBox="1">
            <a:spLocks noChangeArrowheads="1"/>
          </p:cNvSpPr>
          <p:nvPr/>
        </p:nvSpPr>
        <p:spPr bwMode="auto">
          <a:xfrm>
            <a:off x="7063878" y="4609447"/>
            <a:ext cx="1222246"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wrap="square">
            <a:spAutoFit/>
          </a:bodyPr>
          <a:lstStyle/>
          <a:p>
            <a:pPr algn="ctr">
              <a:lnSpc>
                <a:spcPct val="100000"/>
              </a:lnSpc>
              <a:spcBef>
                <a:spcPct val="50000"/>
              </a:spcBef>
              <a:buClrTx/>
              <a:buSzTx/>
            </a:pPr>
            <a:r>
              <a:rPr lang="en-GB" sz="1400" b="1" dirty="0" smtClean="0">
                <a:solidFill>
                  <a:srgbClr val="0000FF"/>
                </a:solidFill>
              </a:rPr>
              <a:t>Detection</a:t>
            </a:r>
            <a:r>
              <a:rPr lang="en-GB" sz="1200" b="1" dirty="0" smtClean="0">
                <a:solidFill>
                  <a:srgbClr val="0000FF"/>
                </a:solidFill>
              </a:rPr>
              <a:t> </a:t>
            </a:r>
            <a:endParaRPr lang="en-GB" sz="1200" b="1" dirty="0">
              <a:solidFill>
                <a:srgbClr val="0000FF"/>
              </a:solidFill>
            </a:endParaRPr>
          </a:p>
        </p:txBody>
      </p:sp>
      <p:sp>
        <p:nvSpPr>
          <p:cNvPr id="34" name="Text Box 24">
            <a:hlinkClick r:id="" action="ppaction://noaction"/>
          </p:cNvPr>
          <p:cNvSpPr txBox="1">
            <a:spLocks noChangeArrowheads="1"/>
          </p:cNvSpPr>
          <p:nvPr/>
        </p:nvSpPr>
        <p:spPr bwMode="auto">
          <a:xfrm>
            <a:off x="7098067" y="5300289"/>
            <a:ext cx="122224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wrap="square">
            <a:spAutoFit/>
          </a:bodyPr>
          <a:lstStyle/>
          <a:p>
            <a:pPr algn="ctr">
              <a:lnSpc>
                <a:spcPct val="100000"/>
              </a:lnSpc>
              <a:spcBef>
                <a:spcPct val="50000"/>
              </a:spcBef>
              <a:buClrTx/>
              <a:buSzTx/>
            </a:pPr>
            <a:r>
              <a:rPr lang="en-GB" sz="1400" b="1" dirty="0" smtClean="0">
                <a:solidFill>
                  <a:srgbClr val="0000FF"/>
                </a:solidFill>
              </a:rPr>
              <a:t>Electric &amp; Hybrid </a:t>
            </a:r>
            <a:endParaRPr lang="en-GB" sz="1400" b="1" dirty="0">
              <a:solidFill>
                <a:srgbClr val="0000FF"/>
              </a:solidFill>
            </a:endParaRPr>
          </a:p>
        </p:txBody>
      </p:sp>
      <p:sp>
        <p:nvSpPr>
          <p:cNvPr id="35" name="AutoShape 35"/>
          <p:cNvSpPr>
            <a:spLocks noChangeArrowheads="1"/>
          </p:cNvSpPr>
          <p:nvPr/>
        </p:nvSpPr>
        <p:spPr bwMode="auto">
          <a:xfrm rot="9070477" flipH="1">
            <a:off x="3464817" y="3754304"/>
            <a:ext cx="613185" cy="403784"/>
          </a:xfrm>
          <a:prstGeom prst="leftArrow">
            <a:avLst>
              <a:gd name="adj1" fmla="val 50000"/>
              <a:gd name="adj2" fmla="val 25000"/>
            </a:avLst>
          </a:prstGeom>
          <a:solidFill>
            <a:srgbClr val="FFC000"/>
          </a:solidFill>
          <a:ln>
            <a:noFill/>
          </a:ln>
          <a:effectLst/>
        </p:spPr>
        <p:txBody>
          <a:bodyPr wrap="none" lIns="92075" tIns="46038" rIns="92075" bIns="46038" anchor="ctr"/>
          <a:lstStyle/>
          <a:p>
            <a:endParaRPr lang="en-US"/>
          </a:p>
        </p:txBody>
      </p:sp>
      <p:sp>
        <p:nvSpPr>
          <p:cNvPr id="36" name="AutoShape 34"/>
          <p:cNvSpPr>
            <a:spLocks noChangeArrowheads="1"/>
          </p:cNvSpPr>
          <p:nvPr/>
        </p:nvSpPr>
        <p:spPr bwMode="auto">
          <a:xfrm rot="2073488" flipH="1">
            <a:off x="5193048" y="3738979"/>
            <a:ext cx="501720" cy="345572"/>
          </a:xfrm>
          <a:prstGeom prst="leftArrow">
            <a:avLst>
              <a:gd name="adj1" fmla="val 50000"/>
              <a:gd name="adj2" fmla="val 25000"/>
            </a:avLst>
          </a:prstGeom>
          <a:solidFill>
            <a:srgbClr val="FFC000"/>
          </a:solidFill>
          <a:ln>
            <a:noFill/>
          </a:ln>
          <a:effectLst/>
        </p:spPr>
        <p:txBody>
          <a:bodyPr wrap="none" lIns="92075" tIns="46038" rIns="92075" bIns="46038" anchor="ctr"/>
          <a:lstStyle/>
          <a:p>
            <a:endParaRPr lang="en-US"/>
          </a:p>
        </p:txBody>
      </p:sp>
      <p:sp>
        <p:nvSpPr>
          <p:cNvPr id="37" name="Text Box 9">
            <a:hlinkClick r:id="" action="ppaction://noaction"/>
          </p:cNvPr>
          <p:cNvSpPr txBox="1">
            <a:spLocks noChangeArrowheads="1"/>
          </p:cNvSpPr>
          <p:nvPr/>
        </p:nvSpPr>
        <p:spPr bwMode="auto">
          <a:xfrm>
            <a:off x="604173" y="1976820"/>
            <a:ext cx="17526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a:spAutoFit/>
          </a:bodyPr>
          <a:lstStyle/>
          <a:p>
            <a:pPr algn="ctr">
              <a:lnSpc>
                <a:spcPct val="100000"/>
              </a:lnSpc>
              <a:spcBef>
                <a:spcPct val="50000"/>
              </a:spcBef>
              <a:buClrTx/>
              <a:buSzTx/>
            </a:pPr>
            <a:r>
              <a:rPr lang="en-GB" sz="1400" b="1" dirty="0" smtClean="0">
                <a:solidFill>
                  <a:srgbClr val="0000FF"/>
                </a:solidFill>
              </a:rPr>
              <a:t>Space</a:t>
            </a:r>
            <a:endParaRPr lang="en-GB" sz="1400" b="1" dirty="0">
              <a:solidFill>
                <a:srgbClr val="0000FF"/>
              </a:solidFill>
            </a:endParaRPr>
          </a:p>
        </p:txBody>
      </p:sp>
    </p:spTree>
    <p:extLst>
      <p:ext uri="{BB962C8B-B14F-4D97-AF65-F5344CB8AC3E}">
        <p14:creationId xmlns:p14="http://schemas.microsoft.com/office/powerpoint/2010/main" xmlns="" val="12882560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28319" y="116632"/>
            <a:ext cx="6632113" cy="648072"/>
          </a:xfrm>
        </p:spPr>
        <p:txBody>
          <a:bodyPr vert="horz" lIns="91440" tIns="45720" rIns="91440" bIns="45720" rtlCol="0" anchor="ctr">
            <a:noAutofit/>
          </a:bodyPr>
          <a:lstStyle/>
          <a:p>
            <a:r>
              <a:rPr lang="fr-FR" sz="3200" b="1" dirty="0">
                <a:latin typeface="Agency FB" pitchFamily="34" charset="0"/>
              </a:rPr>
              <a:t>The Mil &amp; </a:t>
            </a:r>
            <a:r>
              <a:rPr lang="fr-FR" sz="3200" b="1" dirty="0" err="1">
                <a:latin typeface="Agency FB" pitchFamily="34" charset="0"/>
              </a:rPr>
              <a:t>Aero</a:t>
            </a:r>
            <a:r>
              <a:rPr lang="fr-FR" sz="3200" b="1" dirty="0">
                <a:latin typeface="Agency FB" pitchFamily="34" charset="0"/>
              </a:rPr>
              <a:t>  Cluster</a:t>
            </a:r>
            <a:endParaRPr lang="en-US" sz="3200" b="1" dirty="0">
              <a:latin typeface="Agency FB" pitchFamily="34" charset="0"/>
            </a:endParaRPr>
          </a:p>
        </p:txBody>
      </p:sp>
      <p:pic>
        <p:nvPicPr>
          <p:cNvPr id="3" name="Picture 15" descr="illustration_rafale"/>
          <p:cNvPicPr>
            <a:picLocks noChangeAspect="1" noChangeArrowheads="1"/>
          </p:cNvPicPr>
          <p:nvPr/>
        </p:nvPicPr>
        <p:blipFill>
          <a:blip r:embed="rId2" cstate="print"/>
          <a:srcRect/>
          <a:stretch>
            <a:fillRect/>
          </a:stretch>
        </p:blipFill>
        <p:spPr bwMode="auto">
          <a:xfrm>
            <a:off x="2765053" y="620688"/>
            <a:ext cx="2397990" cy="1274380"/>
          </a:xfrm>
          <a:prstGeom prst="rect">
            <a:avLst/>
          </a:prstGeom>
          <a:solidFill>
            <a:schemeClr val="accent5">
              <a:lumMod val="40000"/>
              <a:lumOff val="60000"/>
            </a:schemeClr>
          </a:solidFill>
          <a:ln>
            <a:noFill/>
          </a:ln>
        </p:spPr>
      </p:pic>
      <p:pic>
        <p:nvPicPr>
          <p:cNvPr id="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211959" y="2180283"/>
            <a:ext cx="1456715" cy="1023533"/>
          </a:xfrm>
          <a:prstGeom prst="rect">
            <a:avLst/>
          </a:prstGeom>
          <a:solidFill>
            <a:schemeClr val="accent5">
              <a:lumMod val="40000"/>
              <a:lumOff val="60000"/>
            </a:schemeClr>
          </a:solidFill>
          <a:ln w="9525">
            <a:solidFill>
              <a:schemeClr val="tx1"/>
            </a:solidFill>
            <a:miter lim="800000"/>
            <a:headEnd/>
            <a:tailEnd/>
          </a:ln>
          <a:effectLst/>
          <a:extLst/>
        </p:spPr>
      </p:pic>
      <p:sp>
        <p:nvSpPr>
          <p:cNvPr id="5" name="Text Box 3"/>
          <p:cNvSpPr txBox="1">
            <a:spLocks noChangeArrowheads="1"/>
          </p:cNvSpPr>
          <p:nvPr/>
        </p:nvSpPr>
        <p:spPr bwMode="auto">
          <a:xfrm>
            <a:off x="3319802" y="1846042"/>
            <a:ext cx="1295400" cy="287323"/>
          </a:xfrm>
          <a:prstGeom prst="rect">
            <a:avLst/>
          </a:prstGeom>
          <a:solidFill>
            <a:schemeClr val="accent2">
              <a:lumMod val="20000"/>
              <a:lumOff val="80000"/>
            </a:schemeClr>
          </a:solidFill>
          <a:ln>
            <a:solidFill>
              <a:schemeClr val="bg2">
                <a:lumMod val="10000"/>
              </a:schemeClr>
            </a:solidFill>
          </a:ln>
          <a:effectLst/>
        </p:spPr>
        <p:txBody>
          <a:bodyPr lIns="90000" tIns="46800" rIns="900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9pPr>
          </a:lstStyle>
          <a:p>
            <a:pPr algn="ctr">
              <a:lnSpc>
                <a:spcPct val="90000"/>
              </a:lnSpc>
              <a:spcBef>
                <a:spcPts val="875"/>
              </a:spcBef>
              <a:buClrTx/>
              <a:buSzPct val="80000"/>
              <a:buFontTx/>
              <a:buNone/>
              <a:defRPr/>
            </a:pPr>
            <a:r>
              <a:rPr lang="fr-FR" sz="1400" b="1" dirty="0" smtClean="0">
                <a:solidFill>
                  <a:schemeClr val="tx1">
                    <a:lumMod val="50000"/>
                    <a:lumOff val="50000"/>
                  </a:schemeClr>
                </a:solidFill>
                <a:latin typeface="Tahoma" pitchFamily="34" charset="0"/>
                <a:ea typeface="Tahoma" pitchFamily="34" charset="0"/>
                <a:cs typeface="Tahoma" pitchFamily="34" charset="0"/>
              </a:rPr>
              <a:t>MIL</a:t>
            </a:r>
          </a:p>
        </p:txBody>
      </p:sp>
      <p:sp>
        <p:nvSpPr>
          <p:cNvPr id="14" name="Text Box 3"/>
          <p:cNvSpPr txBox="1">
            <a:spLocks noChangeArrowheads="1"/>
          </p:cNvSpPr>
          <p:nvPr/>
        </p:nvSpPr>
        <p:spPr bwMode="auto">
          <a:xfrm>
            <a:off x="4292616" y="3371810"/>
            <a:ext cx="1295400" cy="287323"/>
          </a:xfrm>
          <a:prstGeom prst="rect">
            <a:avLst/>
          </a:prstGeom>
          <a:solidFill>
            <a:schemeClr val="accent2">
              <a:lumMod val="20000"/>
              <a:lumOff val="80000"/>
            </a:schemeClr>
          </a:solidFill>
          <a:ln>
            <a:solidFill>
              <a:schemeClr val="bg2">
                <a:lumMod val="10000"/>
              </a:schemeClr>
            </a:solidFill>
          </a:ln>
          <a:effectLst/>
        </p:spPr>
        <p:txBody>
          <a:bodyPr lIns="90000" tIns="46800" rIns="900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9pPr>
          </a:lstStyle>
          <a:p>
            <a:pPr algn="ctr">
              <a:lnSpc>
                <a:spcPct val="90000"/>
              </a:lnSpc>
              <a:spcBef>
                <a:spcPts val="875"/>
              </a:spcBef>
              <a:buClrTx/>
              <a:buSzPct val="80000"/>
              <a:buFontTx/>
              <a:buNone/>
              <a:defRPr/>
            </a:pPr>
            <a:r>
              <a:rPr lang="fr-FR" sz="1400" b="1" dirty="0" smtClean="0">
                <a:solidFill>
                  <a:schemeClr val="tx1">
                    <a:lumMod val="50000"/>
                    <a:lumOff val="50000"/>
                  </a:schemeClr>
                </a:solidFill>
                <a:latin typeface="Tahoma" pitchFamily="34" charset="0"/>
                <a:ea typeface="Tahoma" pitchFamily="34" charset="0"/>
                <a:cs typeface="Tahoma" pitchFamily="34" charset="0"/>
              </a:rPr>
              <a:t>SPACE</a:t>
            </a:r>
          </a:p>
        </p:txBody>
      </p:sp>
      <p:pic>
        <p:nvPicPr>
          <p:cNvPr id="637954"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4930174" y="3861048"/>
            <a:ext cx="1732656" cy="1167797"/>
          </a:xfrm>
          <a:prstGeom prst="rect">
            <a:avLst/>
          </a:prstGeom>
          <a:solidFill>
            <a:schemeClr val="accent5">
              <a:lumMod val="40000"/>
              <a:lumOff val="60000"/>
            </a:schemeClr>
          </a:solidFill>
          <a:ln w="9525">
            <a:solidFill>
              <a:schemeClr val="tx1"/>
            </a:solidFill>
            <a:miter lim="800000"/>
            <a:headEnd/>
            <a:tailEnd/>
          </a:ln>
          <a:effectLst/>
          <a:extLst/>
        </p:spPr>
      </p:pic>
      <p:sp>
        <p:nvSpPr>
          <p:cNvPr id="17" name="Text Box 3"/>
          <p:cNvSpPr txBox="1">
            <a:spLocks noChangeArrowheads="1"/>
          </p:cNvSpPr>
          <p:nvPr/>
        </p:nvSpPr>
        <p:spPr bwMode="auto">
          <a:xfrm>
            <a:off x="5187019" y="5028845"/>
            <a:ext cx="1295400" cy="287323"/>
          </a:xfrm>
          <a:prstGeom prst="rect">
            <a:avLst/>
          </a:prstGeom>
          <a:solidFill>
            <a:schemeClr val="accent2">
              <a:lumMod val="20000"/>
              <a:lumOff val="80000"/>
            </a:schemeClr>
          </a:solidFill>
          <a:ln>
            <a:solidFill>
              <a:schemeClr val="bg2">
                <a:lumMod val="10000"/>
              </a:schemeClr>
            </a:solidFill>
          </a:ln>
          <a:effectLst/>
        </p:spPr>
        <p:txBody>
          <a:bodyPr lIns="90000" tIns="46800" rIns="900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9pPr>
          </a:lstStyle>
          <a:p>
            <a:pPr algn="ctr">
              <a:lnSpc>
                <a:spcPct val="90000"/>
              </a:lnSpc>
              <a:spcBef>
                <a:spcPts val="875"/>
              </a:spcBef>
              <a:buClrTx/>
              <a:buSzPct val="80000"/>
              <a:buFontTx/>
              <a:buNone/>
              <a:defRPr/>
            </a:pPr>
            <a:r>
              <a:rPr lang="fr-FR" sz="1400" b="1" dirty="0" smtClean="0">
                <a:solidFill>
                  <a:schemeClr val="tx1">
                    <a:lumMod val="50000"/>
                    <a:lumOff val="50000"/>
                  </a:schemeClr>
                </a:solidFill>
                <a:latin typeface="Tahoma" pitchFamily="34" charset="0"/>
                <a:ea typeface="Tahoma" pitchFamily="34" charset="0"/>
                <a:cs typeface="Tahoma" pitchFamily="34" charset="0"/>
              </a:rPr>
              <a:t>MEDICAL</a:t>
            </a:r>
          </a:p>
        </p:txBody>
      </p:sp>
      <p:graphicFrame>
        <p:nvGraphicFramePr>
          <p:cNvPr id="10" name="Tableau 9"/>
          <p:cNvGraphicFramePr>
            <a:graphicFrameLocks noGrp="1"/>
          </p:cNvGraphicFramePr>
          <p:nvPr>
            <p:extLst>
              <p:ext uri="{D42A27DB-BD31-4B8C-83A1-F6EECF244321}">
                <p14:modId xmlns:p14="http://schemas.microsoft.com/office/powerpoint/2010/main" xmlns="" val="157226562"/>
              </p:ext>
            </p:extLst>
          </p:nvPr>
        </p:nvGraphicFramePr>
        <p:xfrm>
          <a:off x="179512" y="404664"/>
          <a:ext cx="2482491" cy="6009640"/>
        </p:xfrm>
        <a:graphic>
          <a:graphicData uri="http://schemas.openxmlformats.org/drawingml/2006/table">
            <a:tbl>
              <a:tblPr firstRow="1" bandRow="1">
                <a:tableStyleId>{69CF1AB2-1976-4502-BF36-3FF5EA218861}</a:tableStyleId>
              </a:tblPr>
              <a:tblGrid>
                <a:gridCol w="2482491"/>
              </a:tblGrid>
              <a:tr h="370840">
                <a:tc>
                  <a:txBody>
                    <a:bodyPr/>
                    <a:lstStyle/>
                    <a:p>
                      <a:r>
                        <a:rPr lang="fr-FR" sz="1400" b="0" dirty="0" smtClean="0">
                          <a:solidFill>
                            <a:schemeClr val="tx1">
                              <a:lumMod val="50000"/>
                              <a:lumOff val="50000"/>
                            </a:schemeClr>
                          </a:solidFill>
                          <a:hlinkClick r:id="rId5" action="ppaction://hlinksldjump"/>
                        </a:rPr>
                        <a:t>HDI </a:t>
                      </a:r>
                      <a:r>
                        <a:rPr lang="fr-FR" sz="1400" b="0" dirty="0" err="1" smtClean="0">
                          <a:solidFill>
                            <a:schemeClr val="tx1">
                              <a:lumMod val="50000"/>
                              <a:lumOff val="50000"/>
                            </a:schemeClr>
                          </a:solidFill>
                          <a:hlinkClick r:id="rId5" action="ppaction://hlinksldjump"/>
                        </a:rPr>
                        <a:t>Pcb</a:t>
                      </a:r>
                      <a:r>
                        <a:rPr lang="fr-FR" sz="1400" b="0" dirty="0" smtClean="0">
                          <a:solidFill>
                            <a:schemeClr val="tx1">
                              <a:lumMod val="50000"/>
                              <a:lumOff val="50000"/>
                            </a:schemeClr>
                          </a:solidFill>
                          <a:hlinkClick r:id="rId5" action="ppaction://hlinksldjump"/>
                        </a:rPr>
                        <a:t/>
                      </a:r>
                      <a:br>
                        <a:rPr lang="fr-FR" sz="1400" b="0" dirty="0" smtClean="0">
                          <a:solidFill>
                            <a:schemeClr val="tx1">
                              <a:lumMod val="50000"/>
                              <a:lumOff val="50000"/>
                            </a:schemeClr>
                          </a:solidFill>
                          <a:hlinkClick r:id="rId5" action="ppaction://hlinksldjump"/>
                        </a:rPr>
                      </a:br>
                      <a:r>
                        <a:rPr lang="fr-FR" sz="1400" b="0" dirty="0" smtClean="0">
                          <a:solidFill>
                            <a:schemeClr val="tx1">
                              <a:lumMod val="50000"/>
                              <a:lumOff val="50000"/>
                            </a:schemeClr>
                          </a:solidFill>
                          <a:hlinkClick r:id="rId5" action="ppaction://hlinksldjump"/>
                        </a:rPr>
                        <a:t>      µvia </a:t>
                      </a:r>
                      <a:r>
                        <a:rPr lang="fr-FR" sz="1400" b="0" dirty="0" err="1" smtClean="0">
                          <a:solidFill>
                            <a:schemeClr val="tx1">
                              <a:lumMod val="50000"/>
                              <a:lumOff val="50000"/>
                            </a:schemeClr>
                          </a:solidFill>
                          <a:hlinkClick r:id="rId5" action="ppaction://hlinksldjump"/>
                        </a:rPr>
                        <a:t>stacked</a:t>
                      </a:r>
                      <a:r>
                        <a:rPr lang="fr-FR" sz="1400" b="0" baseline="0" dirty="0" smtClean="0">
                          <a:solidFill>
                            <a:schemeClr val="tx1">
                              <a:lumMod val="50000"/>
                              <a:lumOff val="50000"/>
                            </a:schemeClr>
                          </a:solidFill>
                          <a:hlinkClick r:id="rId5" action="ppaction://hlinksldjump"/>
                        </a:rPr>
                        <a:t> </a:t>
                      </a:r>
                      <a:br>
                        <a:rPr lang="fr-FR" sz="1400" b="0" baseline="0" dirty="0" smtClean="0">
                          <a:solidFill>
                            <a:schemeClr val="tx1">
                              <a:lumMod val="50000"/>
                              <a:lumOff val="50000"/>
                            </a:schemeClr>
                          </a:solidFill>
                          <a:hlinkClick r:id="rId5" action="ppaction://hlinksldjump"/>
                        </a:rPr>
                      </a:br>
                      <a:r>
                        <a:rPr lang="fr-FR" sz="1400" b="0" baseline="0" dirty="0" smtClean="0">
                          <a:solidFill>
                            <a:schemeClr val="tx1">
                              <a:lumMod val="50000"/>
                              <a:lumOff val="50000"/>
                            </a:schemeClr>
                          </a:solidFill>
                          <a:hlinkClick r:id="rId5" action="ppaction://hlinksldjump"/>
                        </a:rPr>
                        <a:t>      2.5+n+2.5 </a:t>
                      </a:r>
                      <a:r>
                        <a:rPr lang="fr-FR" sz="1400" b="0" baseline="0" dirty="0" err="1" smtClean="0">
                          <a:solidFill>
                            <a:schemeClr val="tx1">
                              <a:lumMod val="50000"/>
                              <a:lumOff val="50000"/>
                            </a:schemeClr>
                          </a:solidFill>
                          <a:hlinkClick r:id="rId5" action="ppaction://hlinksldjump"/>
                        </a:rPr>
                        <a:t>Stagered</a:t>
                      </a:r>
                      <a:r>
                        <a:rPr lang="fr-FR" sz="1400" b="0" baseline="0" dirty="0" smtClean="0">
                          <a:solidFill>
                            <a:schemeClr val="tx1">
                              <a:lumMod val="50000"/>
                              <a:lumOff val="50000"/>
                            </a:schemeClr>
                          </a:solidFill>
                          <a:hlinkClick r:id="rId5" action="ppaction://hlinksldjump"/>
                        </a:rPr>
                        <a:t/>
                      </a:r>
                      <a:br>
                        <a:rPr lang="fr-FR" sz="1400" b="0" baseline="0" dirty="0" smtClean="0">
                          <a:solidFill>
                            <a:schemeClr val="tx1">
                              <a:lumMod val="50000"/>
                              <a:lumOff val="50000"/>
                            </a:schemeClr>
                          </a:solidFill>
                          <a:hlinkClick r:id="rId5" action="ppaction://hlinksldjump"/>
                        </a:rPr>
                      </a:br>
                      <a:r>
                        <a:rPr lang="fr-FR" sz="1400" b="0" baseline="0" dirty="0" smtClean="0">
                          <a:solidFill>
                            <a:schemeClr val="tx1">
                              <a:lumMod val="50000"/>
                              <a:lumOff val="50000"/>
                            </a:schemeClr>
                          </a:solidFill>
                          <a:hlinkClick r:id="rId5" action="ppaction://hlinksldjump"/>
                        </a:rPr>
                        <a:t>      SBU</a:t>
                      </a:r>
                      <a:endParaRPr lang="en-US" sz="1400" b="0" dirty="0">
                        <a:solidFill>
                          <a:schemeClr val="tx1">
                            <a:lumMod val="50000"/>
                            <a:lumOff val="50000"/>
                          </a:schemeClr>
                        </a:solidFill>
                      </a:endParaRPr>
                    </a:p>
                  </a:txBody>
                  <a:tcPr/>
                </a:tc>
              </a:tr>
              <a:tr h="370840">
                <a:tc>
                  <a:txBody>
                    <a:bodyPr/>
                    <a:lstStyle/>
                    <a:p>
                      <a:r>
                        <a:rPr lang="fr-FR" sz="1400" dirty="0" smtClean="0">
                          <a:solidFill>
                            <a:schemeClr val="tx1">
                              <a:lumMod val="50000"/>
                              <a:lumOff val="50000"/>
                            </a:schemeClr>
                          </a:solidFill>
                          <a:hlinkClick r:id="rId6" action="ppaction://hlinksldjump"/>
                        </a:rPr>
                        <a:t>Embedded </a:t>
                      </a:r>
                      <a:r>
                        <a:rPr lang="fr-FR" sz="1400" dirty="0" err="1" smtClean="0">
                          <a:solidFill>
                            <a:schemeClr val="tx1">
                              <a:lumMod val="50000"/>
                              <a:lumOff val="50000"/>
                            </a:schemeClr>
                          </a:solidFill>
                          <a:hlinkClick r:id="rId6" action="ppaction://hlinksldjump"/>
                        </a:rPr>
                        <a:t>Resistors</a:t>
                      </a:r>
                      <a:r>
                        <a:rPr lang="fr-FR" sz="1400" dirty="0" smtClean="0">
                          <a:solidFill>
                            <a:schemeClr val="tx1">
                              <a:lumMod val="50000"/>
                              <a:lumOff val="50000"/>
                            </a:schemeClr>
                          </a:solidFill>
                          <a:hlinkClick r:id="rId6" action="ppaction://hlinksldjump"/>
                        </a:rPr>
                        <a:t/>
                      </a:r>
                      <a:br>
                        <a:rPr lang="fr-FR" sz="1400" dirty="0" smtClean="0">
                          <a:solidFill>
                            <a:schemeClr val="tx1">
                              <a:lumMod val="50000"/>
                              <a:lumOff val="50000"/>
                            </a:schemeClr>
                          </a:solidFill>
                          <a:hlinkClick r:id="rId6" action="ppaction://hlinksldjump"/>
                        </a:rPr>
                      </a:br>
                      <a:r>
                        <a:rPr lang="fr-FR" sz="1400" dirty="0" smtClean="0">
                          <a:solidFill>
                            <a:schemeClr val="tx1">
                              <a:lumMod val="50000"/>
                              <a:lumOff val="50000"/>
                            </a:schemeClr>
                          </a:solidFill>
                          <a:hlinkClick r:id="rId6" action="ppaction://hlinksldjump"/>
                        </a:rPr>
                        <a:t>Embedded Capacitance</a:t>
                      </a:r>
                      <a:endParaRPr lang="en-US" sz="1400" dirty="0">
                        <a:solidFill>
                          <a:schemeClr val="tx1">
                            <a:lumMod val="50000"/>
                            <a:lumOff val="50000"/>
                          </a:schemeClr>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solidFill>
                            <a:schemeClr val="tx1">
                              <a:lumMod val="50000"/>
                              <a:lumOff val="50000"/>
                            </a:schemeClr>
                          </a:solidFill>
                          <a:hlinkClick r:id="rId7" action="ppaction://hlinksldjump"/>
                        </a:rPr>
                        <a:t>ML/ DS/SS</a:t>
                      </a:r>
                      <a:br>
                        <a:rPr lang="fr-FR" sz="1400" dirty="0" smtClean="0">
                          <a:solidFill>
                            <a:schemeClr val="tx1">
                              <a:lumMod val="50000"/>
                              <a:lumOff val="50000"/>
                            </a:schemeClr>
                          </a:solidFill>
                          <a:hlinkClick r:id="rId7" action="ppaction://hlinksldjump"/>
                        </a:rPr>
                      </a:br>
                      <a:r>
                        <a:rPr lang="fr-FR" sz="1400" dirty="0" smtClean="0">
                          <a:solidFill>
                            <a:schemeClr val="tx1">
                              <a:lumMod val="50000"/>
                              <a:lumOff val="50000"/>
                            </a:schemeClr>
                          </a:solidFill>
                          <a:hlinkClick r:id="rId7" action="ppaction://hlinksldjump"/>
                        </a:rPr>
                        <a:t>      </a:t>
                      </a:r>
                      <a:r>
                        <a:rPr lang="fr-FR" sz="1400" dirty="0" err="1" smtClean="0">
                          <a:solidFill>
                            <a:schemeClr val="tx1">
                              <a:lumMod val="50000"/>
                              <a:lumOff val="50000"/>
                            </a:schemeClr>
                          </a:solidFill>
                          <a:hlinkClick r:id="rId7" action="ppaction://hlinksldjump"/>
                        </a:rPr>
                        <a:t>Thick</a:t>
                      </a:r>
                      <a:r>
                        <a:rPr lang="fr-FR" sz="1400" dirty="0" smtClean="0">
                          <a:solidFill>
                            <a:schemeClr val="tx1">
                              <a:lumMod val="50000"/>
                              <a:lumOff val="50000"/>
                            </a:schemeClr>
                          </a:solidFill>
                          <a:hlinkClick r:id="rId7" action="ppaction://hlinksldjump"/>
                        </a:rPr>
                        <a:t> Copper to 210µm</a:t>
                      </a:r>
                      <a:br>
                        <a:rPr lang="fr-FR" sz="1400" dirty="0" smtClean="0">
                          <a:solidFill>
                            <a:schemeClr val="tx1">
                              <a:lumMod val="50000"/>
                              <a:lumOff val="50000"/>
                            </a:schemeClr>
                          </a:solidFill>
                          <a:hlinkClick r:id="rId7" action="ppaction://hlinksldjump"/>
                        </a:rPr>
                      </a:br>
                      <a:r>
                        <a:rPr lang="fr-FR" sz="1400" dirty="0" smtClean="0">
                          <a:solidFill>
                            <a:schemeClr val="tx1">
                              <a:lumMod val="50000"/>
                              <a:lumOff val="50000"/>
                            </a:schemeClr>
                          </a:solidFill>
                          <a:hlinkClick r:id="rId7" action="ppaction://hlinksldjump"/>
                        </a:rPr>
                        <a:t>      Large size  to 700mm</a:t>
                      </a:r>
                      <a:endParaRPr lang="en-US" sz="1400" dirty="0">
                        <a:solidFill>
                          <a:schemeClr val="tx1">
                            <a:lumMod val="50000"/>
                            <a:lumOff val="50000"/>
                          </a:schemeClr>
                        </a:solidFill>
                      </a:endParaRPr>
                    </a:p>
                  </a:txBody>
                  <a:tcPr/>
                </a:tc>
              </a:tr>
              <a:tr h="370840">
                <a:tc>
                  <a:txBody>
                    <a:bodyPr/>
                    <a:lstStyle/>
                    <a:p>
                      <a:r>
                        <a:rPr lang="fr-FR" sz="1400" dirty="0" smtClean="0">
                          <a:solidFill>
                            <a:schemeClr val="tx1">
                              <a:lumMod val="50000"/>
                              <a:lumOff val="50000"/>
                            </a:schemeClr>
                          </a:solidFill>
                          <a:hlinkClick r:id="rId8" action="ppaction://hlinksldjump"/>
                        </a:rPr>
                        <a:t>Flex</a:t>
                      </a:r>
                      <a:r>
                        <a:rPr lang="fr-FR" sz="1400" baseline="0" dirty="0" smtClean="0">
                          <a:solidFill>
                            <a:schemeClr val="tx1">
                              <a:lumMod val="50000"/>
                              <a:lumOff val="50000"/>
                            </a:schemeClr>
                          </a:solidFill>
                          <a:hlinkClick r:id="rId8" action="ppaction://hlinksldjump"/>
                        </a:rPr>
                        <a:t> PCB</a:t>
                      </a:r>
                      <a:br>
                        <a:rPr lang="fr-FR" sz="1400" baseline="0" dirty="0" smtClean="0">
                          <a:solidFill>
                            <a:schemeClr val="tx1">
                              <a:lumMod val="50000"/>
                              <a:lumOff val="50000"/>
                            </a:schemeClr>
                          </a:solidFill>
                          <a:hlinkClick r:id="rId8" action="ppaction://hlinksldjump"/>
                        </a:rPr>
                      </a:br>
                      <a:r>
                        <a:rPr lang="fr-FR" sz="1400" baseline="0" dirty="0" smtClean="0">
                          <a:solidFill>
                            <a:schemeClr val="tx1">
                              <a:lumMod val="50000"/>
                              <a:lumOff val="50000"/>
                            </a:schemeClr>
                          </a:solidFill>
                          <a:hlinkClick r:id="rId8" action="ppaction://hlinksldjump"/>
                        </a:rPr>
                        <a:t>       Ziff </a:t>
                      </a:r>
                      <a:r>
                        <a:rPr lang="fr-FR" sz="1400" baseline="0" dirty="0" err="1" smtClean="0">
                          <a:solidFill>
                            <a:schemeClr val="tx1">
                              <a:lumMod val="50000"/>
                              <a:lumOff val="50000"/>
                            </a:schemeClr>
                          </a:solidFill>
                          <a:hlinkClick r:id="rId8" action="ppaction://hlinksldjump"/>
                        </a:rPr>
                        <a:t>connectors</a:t>
                      </a:r>
                      <a:endParaRPr lang="en-US" sz="1400" dirty="0">
                        <a:solidFill>
                          <a:schemeClr val="tx1">
                            <a:lumMod val="50000"/>
                            <a:lumOff val="50000"/>
                          </a:schemeClr>
                        </a:solidFill>
                      </a:endParaRPr>
                    </a:p>
                  </a:txBody>
                  <a:tcPr/>
                </a:tc>
              </a:tr>
              <a:tr h="370840">
                <a:tc>
                  <a:txBody>
                    <a:bodyPr/>
                    <a:lstStyle/>
                    <a:p>
                      <a:r>
                        <a:rPr lang="fr-FR" sz="1400" dirty="0" smtClean="0">
                          <a:solidFill>
                            <a:schemeClr val="tx1">
                              <a:lumMod val="50000"/>
                              <a:lumOff val="50000"/>
                            </a:schemeClr>
                          </a:solidFill>
                          <a:hlinkClick r:id="rId8" action="ppaction://hlinksldjump"/>
                        </a:rPr>
                        <a:t>Flex </a:t>
                      </a:r>
                      <a:r>
                        <a:rPr lang="fr-FR" sz="1400" dirty="0" err="1" smtClean="0">
                          <a:solidFill>
                            <a:schemeClr val="tx1">
                              <a:lumMod val="50000"/>
                              <a:lumOff val="50000"/>
                            </a:schemeClr>
                          </a:solidFill>
                          <a:hlinkClick r:id="rId8" action="ppaction://hlinksldjump"/>
                        </a:rPr>
                        <a:t>Rigid</a:t>
                      </a:r>
                      <a:r>
                        <a:rPr lang="fr-FR" sz="1400" dirty="0" smtClean="0">
                          <a:solidFill>
                            <a:schemeClr val="tx1">
                              <a:lumMod val="50000"/>
                              <a:lumOff val="50000"/>
                            </a:schemeClr>
                          </a:solidFill>
                          <a:hlinkClick r:id="rId8" action="ppaction://hlinksldjump"/>
                        </a:rPr>
                        <a:t>  PCB</a:t>
                      </a:r>
                      <a:br>
                        <a:rPr lang="fr-FR" sz="1400" dirty="0" smtClean="0">
                          <a:solidFill>
                            <a:schemeClr val="tx1">
                              <a:lumMod val="50000"/>
                              <a:lumOff val="50000"/>
                            </a:schemeClr>
                          </a:solidFill>
                          <a:hlinkClick r:id="rId8" action="ppaction://hlinksldjump"/>
                        </a:rPr>
                      </a:br>
                      <a:r>
                        <a:rPr lang="fr-FR" sz="1400" baseline="0" dirty="0" smtClean="0">
                          <a:solidFill>
                            <a:schemeClr val="tx1">
                              <a:lumMod val="50000"/>
                              <a:lumOff val="50000"/>
                            </a:schemeClr>
                          </a:solidFill>
                          <a:hlinkClick r:id="rId8" action="ppaction://hlinksldjump"/>
                        </a:rPr>
                        <a:t>     To 4 Flex </a:t>
                      </a:r>
                      <a:r>
                        <a:rPr lang="fr-FR" sz="1400" baseline="0" dirty="0" err="1" smtClean="0">
                          <a:solidFill>
                            <a:schemeClr val="tx1">
                              <a:lumMod val="50000"/>
                              <a:lumOff val="50000"/>
                            </a:schemeClr>
                          </a:solidFill>
                          <a:hlinkClick r:id="rId8" action="ppaction://hlinksldjump"/>
                        </a:rPr>
                        <a:t>layers</a:t>
                      </a:r>
                      <a:r>
                        <a:rPr lang="fr-FR" sz="1400" baseline="0" dirty="0" smtClean="0">
                          <a:solidFill>
                            <a:schemeClr val="tx1">
                              <a:lumMod val="50000"/>
                              <a:lumOff val="50000"/>
                            </a:schemeClr>
                          </a:solidFill>
                          <a:hlinkClick r:id="rId8" action="ppaction://hlinksldjump"/>
                        </a:rPr>
                        <a:t> </a:t>
                      </a:r>
                      <a:endParaRPr lang="en-US" sz="1400" dirty="0">
                        <a:solidFill>
                          <a:schemeClr val="tx1">
                            <a:lumMod val="50000"/>
                            <a:lumOff val="50000"/>
                          </a:schemeClr>
                        </a:solidFill>
                      </a:endParaRPr>
                    </a:p>
                  </a:txBody>
                  <a:tcPr/>
                </a:tc>
              </a:tr>
              <a:tr h="370840">
                <a:tc>
                  <a:txBody>
                    <a:bodyPr/>
                    <a:lstStyle/>
                    <a:p>
                      <a:r>
                        <a:rPr lang="fr-FR" sz="1400" dirty="0" smtClean="0">
                          <a:solidFill>
                            <a:schemeClr val="tx1">
                              <a:lumMod val="50000"/>
                              <a:lumOff val="50000"/>
                            </a:schemeClr>
                          </a:solidFill>
                          <a:hlinkClick r:id="rId6" action="ppaction://hlinksldjump"/>
                        </a:rPr>
                        <a:t>Microwaves PCB</a:t>
                      </a:r>
                      <a:br>
                        <a:rPr lang="fr-FR" sz="1400" dirty="0" smtClean="0">
                          <a:solidFill>
                            <a:schemeClr val="tx1">
                              <a:lumMod val="50000"/>
                              <a:lumOff val="50000"/>
                            </a:schemeClr>
                          </a:solidFill>
                          <a:hlinkClick r:id="rId6" action="ppaction://hlinksldjump"/>
                        </a:rPr>
                      </a:br>
                      <a:r>
                        <a:rPr lang="fr-FR" sz="1400" dirty="0" smtClean="0">
                          <a:solidFill>
                            <a:schemeClr val="tx1">
                              <a:lumMod val="50000"/>
                              <a:lumOff val="50000"/>
                            </a:schemeClr>
                          </a:solidFill>
                          <a:hlinkClick r:id="rId6" action="ppaction://hlinksldjump"/>
                        </a:rPr>
                        <a:t>    SBU </a:t>
                      </a:r>
                      <a:br>
                        <a:rPr lang="fr-FR" sz="1400" dirty="0" smtClean="0">
                          <a:solidFill>
                            <a:schemeClr val="tx1">
                              <a:lumMod val="50000"/>
                              <a:lumOff val="50000"/>
                            </a:schemeClr>
                          </a:solidFill>
                          <a:hlinkClick r:id="rId6" action="ppaction://hlinksldjump"/>
                        </a:rPr>
                      </a:br>
                      <a:r>
                        <a:rPr lang="fr-FR" sz="1400" dirty="0" smtClean="0">
                          <a:solidFill>
                            <a:schemeClr val="tx1">
                              <a:lumMod val="50000"/>
                              <a:lumOff val="50000"/>
                            </a:schemeClr>
                          </a:solidFill>
                          <a:hlinkClick r:id="rId6" action="ppaction://hlinksldjump"/>
                        </a:rPr>
                        <a:t>    PTFE </a:t>
                      </a:r>
                      <a:r>
                        <a:rPr lang="fr-FR" sz="1400" dirty="0" err="1" smtClean="0">
                          <a:solidFill>
                            <a:schemeClr val="tx1">
                              <a:lumMod val="50000"/>
                              <a:lumOff val="50000"/>
                            </a:schemeClr>
                          </a:solidFill>
                          <a:hlinkClick r:id="rId6" action="ppaction://hlinksldjump"/>
                        </a:rPr>
                        <a:t>materials</a:t>
                      </a:r>
                      <a:r>
                        <a:rPr lang="fr-FR" sz="1400" dirty="0" smtClean="0">
                          <a:solidFill>
                            <a:schemeClr val="tx1">
                              <a:lumMod val="50000"/>
                              <a:lumOff val="50000"/>
                            </a:schemeClr>
                          </a:solidFill>
                          <a:hlinkClick r:id="rId6" action="ppaction://hlinksldjump"/>
                        </a:rPr>
                        <a:t/>
                      </a:r>
                      <a:br>
                        <a:rPr lang="fr-FR" sz="1400" dirty="0" smtClean="0">
                          <a:solidFill>
                            <a:schemeClr val="tx1">
                              <a:lumMod val="50000"/>
                              <a:lumOff val="50000"/>
                            </a:schemeClr>
                          </a:solidFill>
                          <a:hlinkClick r:id="rId6" action="ppaction://hlinksldjump"/>
                        </a:rPr>
                      </a:br>
                      <a:r>
                        <a:rPr lang="fr-FR" sz="1400" dirty="0" smtClean="0">
                          <a:solidFill>
                            <a:schemeClr val="tx1">
                              <a:lumMod val="50000"/>
                              <a:lumOff val="50000"/>
                            </a:schemeClr>
                          </a:solidFill>
                          <a:hlinkClick r:id="rId6" action="ppaction://hlinksldjump"/>
                        </a:rPr>
                        <a:t>   </a:t>
                      </a:r>
                      <a:r>
                        <a:rPr lang="fr-FR" sz="1400" dirty="0" err="1" smtClean="0">
                          <a:solidFill>
                            <a:schemeClr val="tx1">
                              <a:lumMod val="50000"/>
                              <a:lumOff val="50000"/>
                            </a:schemeClr>
                          </a:solidFill>
                          <a:hlinkClick r:id="rId6" action="ppaction://hlinksldjump"/>
                        </a:rPr>
                        <a:t>Antennas</a:t>
                      </a:r>
                      <a:endParaRPr lang="en-US" sz="1400" dirty="0">
                        <a:solidFill>
                          <a:schemeClr val="tx1">
                            <a:lumMod val="50000"/>
                            <a:lumOff val="50000"/>
                          </a:schemeClr>
                        </a:solidFill>
                      </a:endParaRPr>
                    </a:p>
                  </a:txBody>
                  <a:tcPr/>
                </a:tc>
              </a:tr>
              <a:tr h="370840">
                <a:tc>
                  <a:txBody>
                    <a:bodyPr/>
                    <a:lstStyle/>
                    <a:p>
                      <a:r>
                        <a:rPr lang="fr-FR" sz="1400" dirty="0" smtClean="0">
                          <a:solidFill>
                            <a:schemeClr val="tx1">
                              <a:lumMod val="50000"/>
                              <a:lumOff val="50000"/>
                            </a:schemeClr>
                          </a:solidFill>
                          <a:hlinkClick r:id="rId9" action="ppaction://hlinksldjump"/>
                        </a:rPr>
                        <a:t>Power Management</a:t>
                      </a:r>
                      <a:br>
                        <a:rPr lang="fr-FR" sz="1400" dirty="0" smtClean="0">
                          <a:solidFill>
                            <a:schemeClr val="tx1">
                              <a:lumMod val="50000"/>
                              <a:lumOff val="50000"/>
                            </a:schemeClr>
                          </a:solidFill>
                          <a:hlinkClick r:id="rId9" action="ppaction://hlinksldjump"/>
                        </a:rPr>
                      </a:br>
                      <a:r>
                        <a:rPr lang="fr-FR" sz="1400" dirty="0" smtClean="0">
                          <a:solidFill>
                            <a:schemeClr val="tx1">
                              <a:lumMod val="50000"/>
                              <a:lumOff val="50000"/>
                            </a:schemeClr>
                          </a:solidFill>
                          <a:hlinkClick r:id="rId9" action="ppaction://hlinksldjump"/>
                        </a:rPr>
                        <a:t>   </a:t>
                      </a:r>
                      <a:r>
                        <a:rPr lang="fr-FR" sz="1400" dirty="0" err="1" smtClean="0">
                          <a:solidFill>
                            <a:schemeClr val="tx1">
                              <a:lumMod val="50000"/>
                              <a:lumOff val="50000"/>
                            </a:schemeClr>
                          </a:solidFill>
                          <a:hlinkClick r:id="rId9" action="ppaction://hlinksldjump"/>
                        </a:rPr>
                        <a:t>Busbar</a:t>
                      </a:r>
                      <a:r>
                        <a:rPr lang="fr-FR" sz="1400" dirty="0" smtClean="0">
                          <a:solidFill>
                            <a:schemeClr val="tx1">
                              <a:lumMod val="50000"/>
                              <a:lumOff val="50000"/>
                            </a:schemeClr>
                          </a:solidFill>
                          <a:hlinkClick r:id="rId9" action="ppaction://hlinksldjump"/>
                        </a:rPr>
                        <a:t/>
                      </a:r>
                      <a:br>
                        <a:rPr lang="fr-FR" sz="1400" dirty="0" smtClean="0">
                          <a:solidFill>
                            <a:schemeClr val="tx1">
                              <a:lumMod val="50000"/>
                              <a:lumOff val="50000"/>
                            </a:schemeClr>
                          </a:solidFill>
                          <a:hlinkClick r:id="rId9" action="ppaction://hlinksldjump"/>
                        </a:rPr>
                      </a:br>
                      <a:r>
                        <a:rPr lang="fr-FR" sz="1400" dirty="0" smtClean="0">
                          <a:solidFill>
                            <a:schemeClr val="tx1">
                              <a:lumMod val="50000"/>
                              <a:lumOff val="50000"/>
                            </a:schemeClr>
                          </a:solidFill>
                          <a:hlinkClick r:id="rId10" action="ppaction://hlinksldjump"/>
                        </a:rPr>
                        <a:t>   </a:t>
                      </a:r>
                      <a:r>
                        <a:rPr lang="fr-FR" sz="1400" dirty="0" err="1" smtClean="0">
                          <a:solidFill>
                            <a:schemeClr val="tx1">
                              <a:lumMod val="50000"/>
                              <a:lumOff val="50000"/>
                            </a:schemeClr>
                          </a:solidFill>
                          <a:hlinkClick r:id="rId10" action="ppaction://hlinksldjump"/>
                        </a:rPr>
                        <a:t>Planar</a:t>
                      </a:r>
                      <a:r>
                        <a:rPr lang="fr-FR" sz="1400" dirty="0" smtClean="0">
                          <a:solidFill>
                            <a:schemeClr val="tx1">
                              <a:lumMod val="50000"/>
                              <a:lumOff val="50000"/>
                            </a:schemeClr>
                          </a:solidFill>
                          <a:hlinkClick r:id="rId10" action="ppaction://hlinksldjump"/>
                        </a:rPr>
                        <a:t> </a:t>
                      </a:r>
                      <a:r>
                        <a:rPr lang="fr-FR" sz="1400" dirty="0" err="1" smtClean="0">
                          <a:solidFill>
                            <a:schemeClr val="tx1">
                              <a:lumMod val="50000"/>
                              <a:lumOff val="50000"/>
                            </a:schemeClr>
                          </a:solidFill>
                          <a:hlinkClick r:id="rId10" action="ppaction://hlinksldjump"/>
                        </a:rPr>
                        <a:t>technology</a:t>
                      </a:r>
                      <a:r>
                        <a:rPr lang="fr-FR" sz="1400" dirty="0" smtClean="0">
                          <a:solidFill>
                            <a:schemeClr val="tx1">
                              <a:lumMod val="50000"/>
                              <a:lumOff val="50000"/>
                            </a:schemeClr>
                          </a:solidFill>
                          <a:hlinkClick r:id="rId10" action="ppaction://hlinksldjump"/>
                        </a:rPr>
                        <a:t>        </a:t>
                      </a:r>
                      <a:endParaRPr lang="en-US" sz="1400" dirty="0">
                        <a:solidFill>
                          <a:schemeClr val="tx1">
                            <a:lumMod val="50000"/>
                            <a:lumOff val="50000"/>
                          </a:schemeClr>
                        </a:solidFill>
                      </a:endParaRPr>
                    </a:p>
                  </a:txBody>
                  <a:tcPr/>
                </a:tc>
              </a:tr>
              <a:tr h="370840">
                <a:tc>
                  <a:txBody>
                    <a:bodyPr/>
                    <a:lstStyle/>
                    <a:p>
                      <a:r>
                        <a:rPr lang="fr-FR" sz="1400" dirty="0" smtClean="0">
                          <a:solidFill>
                            <a:schemeClr val="tx1">
                              <a:lumMod val="50000"/>
                              <a:lumOff val="50000"/>
                            </a:schemeClr>
                          </a:solidFill>
                          <a:hlinkClick r:id="rId11" action="ppaction://hlinksldjump"/>
                        </a:rPr>
                        <a:t>Thermal Management </a:t>
                      </a:r>
                      <a:br>
                        <a:rPr lang="fr-FR" sz="1400" dirty="0" smtClean="0">
                          <a:solidFill>
                            <a:schemeClr val="tx1">
                              <a:lumMod val="50000"/>
                              <a:lumOff val="50000"/>
                            </a:schemeClr>
                          </a:solidFill>
                          <a:hlinkClick r:id="rId11" action="ppaction://hlinksldjump"/>
                        </a:rPr>
                      </a:br>
                      <a:r>
                        <a:rPr lang="fr-FR" sz="1400" dirty="0" smtClean="0">
                          <a:solidFill>
                            <a:schemeClr val="tx1">
                              <a:lumMod val="50000"/>
                              <a:lumOff val="50000"/>
                            </a:schemeClr>
                          </a:solidFill>
                          <a:hlinkClick r:id="rId11" action="ppaction://hlinksldjump"/>
                        </a:rPr>
                        <a:t>   IMS</a:t>
                      </a:r>
                      <a:br>
                        <a:rPr lang="fr-FR" sz="1400" dirty="0" smtClean="0">
                          <a:solidFill>
                            <a:schemeClr val="tx1">
                              <a:lumMod val="50000"/>
                              <a:lumOff val="50000"/>
                            </a:schemeClr>
                          </a:solidFill>
                          <a:hlinkClick r:id="rId11" action="ppaction://hlinksldjump"/>
                        </a:rPr>
                      </a:br>
                      <a:r>
                        <a:rPr lang="fr-FR" sz="1400" dirty="0" smtClean="0">
                          <a:solidFill>
                            <a:schemeClr val="tx1">
                              <a:lumMod val="50000"/>
                              <a:lumOff val="50000"/>
                            </a:schemeClr>
                          </a:solidFill>
                          <a:hlinkClick r:id="rId11" action="ppaction://hlinksldjump"/>
                        </a:rPr>
                        <a:t>   </a:t>
                      </a:r>
                      <a:r>
                        <a:rPr lang="fr-FR" sz="1400" dirty="0" err="1" smtClean="0">
                          <a:solidFill>
                            <a:schemeClr val="tx1">
                              <a:lumMod val="50000"/>
                              <a:lumOff val="50000"/>
                            </a:schemeClr>
                          </a:solidFill>
                          <a:hlinkClick r:id="rId11" action="ppaction://hlinksldjump"/>
                        </a:rPr>
                        <a:t>Internal</a:t>
                      </a:r>
                      <a:r>
                        <a:rPr lang="fr-FR" sz="1400" dirty="0" smtClean="0">
                          <a:solidFill>
                            <a:schemeClr val="tx1">
                              <a:lumMod val="50000"/>
                              <a:lumOff val="50000"/>
                            </a:schemeClr>
                          </a:solidFill>
                          <a:hlinkClick r:id="rId11" action="ppaction://hlinksldjump"/>
                        </a:rPr>
                        <a:t> &amp; </a:t>
                      </a:r>
                      <a:r>
                        <a:rPr lang="fr-FR" sz="1400" dirty="0" err="1" smtClean="0">
                          <a:solidFill>
                            <a:schemeClr val="tx1">
                              <a:lumMod val="50000"/>
                              <a:lumOff val="50000"/>
                            </a:schemeClr>
                          </a:solidFill>
                          <a:hlinkClick r:id="rId11" action="ppaction://hlinksldjump"/>
                        </a:rPr>
                        <a:t>external</a:t>
                      </a:r>
                      <a:r>
                        <a:rPr lang="fr-FR" sz="1400" dirty="0" smtClean="0">
                          <a:solidFill>
                            <a:schemeClr val="tx1">
                              <a:lumMod val="50000"/>
                              <a:lumOff val="50000"/>
                            </a:schemeClr>
                          </a:solidFill>
                          <a:hlinkClick r:id="rId11" action="ppaction://hlinksldjump"/>
                        </a:rPr>
                        <a:t> drain  </a:t>
                      </a:r>
                      <a:endParaRPr lang="en-US" sz="1400" dirty="0">
                        <a:solidFill>
                          <a:schemeClr val="tx1">
                            <a:lumMod val="50000"/>
                            <a:lumOff val="50000"/>
                          </a:schemeClr>
                        </a:solidFill>
                      </a:endParaRPr>
                    </a:p>
                  </a:txBody>
                  <a:tcPr/>
                </a:tc>
              </a:tr>
              <a:tr h="370840">
                <a:tc>
                  <a:txBody>
                    <a:bodyPr/>
                    <a:lstStyle/>
                    <a:p>
                      <a:r>
                        <a:rPr lang="fr-FR" sz="1400" dirty="0" smtClean="0">
                          <a:solidFill>
                            <a:schemeClr val="tx1">
                              <a:lumMod val="50000"/>
                              <a:lumOff val="50000"/>
                            </a:schemeClr>
                          </a:solidFill>
                          <a:hlinkClick r:id="rId12" action="ppaction://hlinksldjump"/>
                        </a:rPr>
                        <a:t>Aviflex  </a:t>
                      </a:r>
                      <a:r>
                        <a:rPr lang="fr-FR" sz="1400" dirty="0" err="1" smtClean="0">
                          <a:solidFill>
                            <a:schemeClr val="tx1">
                              <a:lumMod val="50000"/>
                              <a:lumOff val="50000"/>
                            </a:schemeClr>
                          </a:solidFill>
                          <a:hlinkClick r:id="rId12" action="ppaction://hlinksldjump"/>
                        </a:rPr>
                        <a:t>Sculptured</a:t>
                      </a:r>
                      <a:r>
                        <a:rPr lang="fr-FR" sz="1400" dirty="0" smtClean="0">
                          <a:solidFill>
                            <a:schemeClr val="tx1">
                              <a:lumMod val="50000"/>
                              <a:lumOff val="50000"/>
                            </a:schemeClr>
                          </a:solidFill>
                          <a:hlinkClick r:id="rId12" action="ppaction://hlinksldjump"/>
                        </a:rPr>
                        <a:t> PCB</a:t>
                      </a:r>
                      <a:endParaRPr lang="en-US" sz="1400" dirty="0">
                        <a:solidFill>
                          <a:schemeClr val="tx1">
                            <a:lumMod val="50000"/>
                            <a:lumOff val="50000"/>
                          </a:schemeClr>
                        </a:solidFill>
                      </a:endParaRPr>
                    </a:p>
                  </a:txBody>
                  <a:tcPr/>
                </a:tc>
              </a:tr>
            </a:tbl>
          </a:graphicData>
        </a:graphic>
      </p:graphicFrame>
      <p:pic>
        <p:nvPicPr>
          <p:cNvPr id="648194" name="Picture 2"/>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6710076" y="5172506"/>
            <a:ext cx="1682813" cy="980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 Box 3"/>
          <p:cNvSpPr txBox="1">
            <a:spLocks noChangeArrowheads="1"/>
          </p:cNvSpPr>
          <p:nvPr/>
        </p:nvSpPr>
        <p:spPr bwMode="auto">
          <a:xfrm>
            <a:off x="7022876" y="6237312"/>
            <a:ext cx="1295400" cy="287323"/>
          </a:xfrm>
          <a:prstGeom prst="rect">
            <a:avLst/>
          </a:prstGeom>
          <a:solidFill>
            <a:schemeClr val="accent2">
              <a:lumMod val="20000"/>
              <a:lumOff val="80000"/>
            </a:schemeClr>
          </a:solidFill>
          <a:ln>
            <a:solidFill>
              <a:schemeClr val="bg2">
                <a:lumMod val="10000"/>
              </a:schemeClr>
            </a:solidFill>
          </a:ln>
          <a:effectLst/>
        </p:spPr>
        <p:txBody>
          <a:bodyPr lIns="90000" tIns="46800" rIns="900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9pPr>
          </a:lstStyle>
          <a:p>
            <a:pPr algn="ctr">
              <a:lnSpc>
                <a:spcPct val="90000"/>
              </a:lnSpc>
              <a:spcBef>
                <a:spcPts val="875"/>
              </a:spcBef>
              <a:buClrTx/>
              <a:buSzPct val="80000"/>
              <a:buFontTx/>
              <a:buNone/>
              <a:defRPr/>
            </a:pPr>
            <a:r>
              <a:rPr lang="fr-FR" sz="1400" b="1" dirty="0">
                <a:solidFill>
                  <a:schemeClr val="tx1">
                    <a:lumMod val="50000"/>
                    <a:lumOff val="50000"/>
                  </a:schemeClr>
                </a:solidFill>
                <a:latin typeface="Tahoma" pitchFamily="34" charset="0"/>
                <a:ea typeface="Tahoma" pitchFamily="34" charset="0"/>
                <a:cs typeface="Tahoma" pitchFamily="34" charset="0"/>
              </a:rPr>
              <a:t>T</a:t>
            </a:r>
            <a:r>
              <a:rPr lang="fr-FR" sz="1400" b="1" dirty="0" smtClean="0">
                <a:solidFill>
                  <a:schemeClr val="tx1">
                    <a:lumMod val="50000"/>
                    <a:lumOff val="50000"/>
                  </a:schemeClr>
                </a:solidFill>
                <a:latin typeface="Tahoma" pitchFamily="34" charset="0"/>
                <a:ea typeface="Tahoma" pitchFamily="34" charset="0"/>
                <a:cs typeface="Tahoma" pitchFamily="34" charset="0"/>
              </a:rPr>
              <a:t>ransport</a:t>
            </a:r>
          </a:p>
        </p:txBody>
      </p:sp>
    </p:spTree>
    <p:extLst>
      <p:ext uri="{BB962C8B-B14F-4D97-AF65-F5344CB8AC3E}">
        <p14:creationId xmlns:p14="http://schemas.microsoft.com/office/powerpoint/2010/main" xmlns="" val="4208827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8748" y="-46"/>
            <a:ext cx="6793550" cy="936492"/>
          </a:xfrm>
        </p:spPr>
        <p:txBody>
          <a:bodyPr vert="horz" lIns="91440" tIns="45720" rIns="91440" bIns="45720" rtlCol="0" anchor="ctr">
            <a:noAutofit/>
          </a:bodyPr>
          <a:lstStyle/>
          <a:p>
            <a:r>
              <a:rPr lang="fr-FR" sz="3200" b="1" dirty="0">
                <a:latin typeface="Agency FB" pitchFamily="34" charset="0"/>
              </a:rPr>
              <a:t>The TIC &amp; </a:t>
            </a:r>
            <a:r>
              <a:rPr lang="fr-FR" sz="3200" b="1" dirty="0" err="1">
                <a:latin typeface="Agency FB" pitchFamily="34" charset="0"/>
              </a:rPr>
              <a:t>Industrial</a:t>
            </a:r>
            <a:r>
              <a:rPr lang="fr-FR" sz="3200" b="1" dirty="0">
                <a:latin typeface="Agency FB" pitchFamily="34" charset="0"/>
              </a:rPr>
              <a:t> Cluster</a:t>
            </a:r>
            <a:endParaRPr lang="en-US" sz="3200" b="1" dirty="0">
              <a:latin typeface="Agency FB" pitchFamily="34" charset="0"/>
            </a:endParaRPr>
          </a:p>
        </p:txBody>
      </p:sp>
      <p:pic>
        <p:nvPicPr>
          <p:cNvPr id="637954" name="Picture 2" descr="C:\Users\prive\Pictures\usine masques1.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5023971" y="2765682"/>
            <a:ext cx="2067807" cy="1375574"/>
          </a:xfrm>
          <a:prstGeom prst="rect">
            <a:avLst/>
          </a:prstGeom>
          <a:solidFill>
            <a:schemeClr val="accent5">
              <a:lumMod val="40000"/>
              <a:lumOff val="60000"/>
            </a:schemeClr>
          </a:solidFill>
          <a:ln>
            <a:noFill/>
          </a:ln>
          <a:extLst/>
        </p:spPr>
      </p:pic>
      <p:pic>
        <p:nvPicPr>
          <p:cNvPr id="637955" name="Picture 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3680626" y="943447"/>
            <a:ext cx="2057896" cy="1387985"/>
          </a:xfrm>
          <a:prstGeom prst="rect">
            <a:avLst/>
          </a:prstGeom>
          <a:solidFill>
            <a:schemeClr val="accent5">
              <a:lumMod val="40000"/>
              <a:lumOff val="60000"/>
            </a:schemeClr>
          </a:solidFill>
          <a:ln w="9525">
            <a:noFill/>
            <a:miter lim="800000"/>
            <a:headEnd/>
            <a:tailEnd/>
          </a:ln>
          <a:effectLst/>
          <a:extLst/>
        </p:spPr>
      </p:pic>
      <p:sp>
        <p:nvSpPr>
          <p:cNvPr id="5" name="Text Box 3"/>
          <p:cNvSpPr txBox="1">
            <a:spLocks noChangeArrowheads="1"/>
          </p:cNvSpPr>
          <p:nvPr/>
        </p:nvSpPr>
        <p:spPr bwMode="auto">
          <a:xfrm>
            <a:off x="5357274" y="4141256"/>
            <a:ext cx="1295400" cy="287323"/>
          </a:xfrm>
          <a:prstGeom prst="rect">
            <a:avLst/>
          </a:prstGeom>
          <a:solidFill>
            <a:schemeClr val="accent2">
              <a:lumMod val="20000"/>
              <a:lumOff val="80000"/>
            </a:schemeClr>
          </a:solidFill>
          <a:ln>
            <a:solidFill>
              <a:schemeClr val="bg2">
                <a:lumMod val="10000"/>
              </a:schemeClr>
            </a:solidFill>
          </a:ln>
          <a:effectLst/>
        </p:spPr>
        <p:txBody>
          <a:bodyPr lIns="90000" tIns="46800" rIns="900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9pPr>
          </a:lstStyle>
          <a:p>
            <a:pPr algn="ctr">
              <a:lnSpc>
                <a:spcPct val="90000"/>
              </a:lnSpc>
              <a:spcBef>
                <a:spcPts val="875"/>
              </a:spcBef>
              <a:buClrTx/>
              <a:buSzPct val="80000"/>
              <a:buFontTx/>
              <a:buNone/>
              <a:defRPr/>
            </a:pPr>
            <a:r>
              <a:rPr lang="fr-FR" sz="1400" b="1" dirty="0" err="1" smtClean="0">
                <a:solidFill>
                  <a:schemeClr val="tx1">
                    <a:lumMod val="50000"/>
                    <a:lumOff val="50000"/>
                  </a:schemeClr>
                </a:solidFill>
                <a:latin typeface="Tahoma" pitchFamily="34" charset="0"/>
                <a:ea typeface="Tahoma" pitchFamily="34" charset="0"/>
                <a:cs typeface="Tahoma" pitchFamily="34" charset="0"/>
              </a:rPr>
              <a:t>Industrial</a:t>
            </a:r>
            <a:endParaRPr lang="fr-FR" sz="1400" b="1" dirty="0" smtClean="0">
              <a:solidFill>
                <a:schemeClr val="tx1">
                  <a:lumMod val="50000"/>
                  <a:lumOff val="50000"/>
                </a:schemeClr>
              </a:solidFill>
              <a:latin typeface="Tahoma" pitchFamily="34" charset="0"/>
              <a:ea typeface="Tahoma" pitchFamily="34" charset="0"/>
              <a:cs typeface="Tahoma" pitchFamily="34" charset="0"/>
            </a:endParaRPr>
          </a:p>
        </p:txBody>
      </p:sp>
      <p:sp>
        <p:nvSpPr>
          <p:cNvPr id="14" name="Text Box 3"/>
          <p:cNvSpPr txBox="1">
            <a:spLocks noChangeArrowheads="1"/>
          </p:cNvSpPr>
          <p:nvPr/>
        </p:nvSpPr>
        <p:spPr bwMode="auto">
          <a:xfrm>
            <a:off x="4061874" y="2331432"/>
            <a:ext cx="1295400" cy="287323"/>
          </a:xfrm>
          <a:prstGeom prst="rect">
            <a:avLst/>
          </a:prstGeom>
          <a:solidFill>
            <a:schemeClr val="accent2">
              <a:lumMod val="20000"/>
              <a:lumOff val="80000"/>
            </a:schemeClr>
          </a:solidFill>
          <a:ln>
            <a:solidFill>
              <a:schemeClr val="bg2">
                <a:lumMod val="10000"/>
              </a:schemeClr>
            </a:solidFill>
          </a:ln>
          <a:effectLst/>
        </p:spPr>
        <p:txBody>
          <a:bodyPr lIns="90000" tIns="46800" rIns="900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9pPr>
          </a:lstStyle>
          <a:p>
            <a:pPr algn="ctr">
              <a:lnSpc>
                <a:spcPct val="90000"/>
              </a:lnSpc>
              <a:spcBef>
                <a:spcPts val="875"/>
              </a:spcBef>
              <a:buClrTx/>
              <a:buSzPct val="80000"/>
              <a:buFontTx/>
              <a:buNone/>
              <a:defRPr/>
            </a:pPr>
            <a:r>
              <a:rPr lang="fr-FR" sz="1400" b="1" dirty="0" smtClean="0">
                <a:solidFill>
                  <a:schemeClr val="tx1">
                    <a:lumMod val="50000"/>
                    <a:lumOff val="50000"/>
                  </a:schemeClr>
                </a:solidFill>
                <a:latin typeface="Tahoma" pitchFamily="34" charset="0"/>
                <a:ea typeface="Tahoma" pitchFamily="34" charset="0"/>
                <a:cs typeface="Tahoma" pitchFamily="34" charset="0"/>
              </a:rPr>
              <a:t>TIC </a:t>
            </a:r>
          </a:p>
        </p:txBody>
      </p:sp>
      <p:pic>
        <p:nvPicPr>
          <p:cNvPr id="640002"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588224" y="4428579"/>
            <a:ext cx="2030937" cy="1301144"/>
          </a:xfrm>
          <a:prstGeom prst="rect">
            <a:avLst/>
          </a:prstGeom>
          <a:solidFill>
            <a:schemeClr val="accent5">
              <a:lumMod val="40000"/>
              <a:lumOff val="60000"/>
            </a:schemeClr>
          </a:solidFill>
          <a:ln w="9525">
            <a:noFill/>
            <a:miter lim="800000"/>
            <a:headEnd/>
            <a:tailEnd/>
          </a:ln>
          <a:effectLst/>
          <a:extLst/>
        </p:spPr>
      </p:pic>
      <p:sp>
        <p:nvSpPr>
          <p:cNvPr id="15" name="Text Box 3"/>
          <p:cNvSpPr txBox="1">
            <a:spLocks noChangeArrowheads="1"/>
          </p:cNvSpPr>
          <p:nvPr/>
        </p:nvSpPr>
        <p:spPr bwMode="auto">
          <a:xfrm>
            <a:off x="6819872" y="5729723"/>
            <a:ext cx="1295400" cy="287323"/>
          </a:xfrm>
          <a:prstGeom prst="rect">
            <a:avLst/>
          </a:prstGeom>
          <a:solidFill>
            <a:schemeClr val="accent2">
              <a:lumMod val="20000"/>
              <a:lumOff val="80000"/>
            </a:schemeClr>
          </a:solidFill>
          <a:ln>
            <a:solidFill>
              <a:schemeClr val="bg2">
                <a:lumMod val="10000"/>
              </a:schemeClr>
            </a:solidFill>
          </a:ln>
          <a:effectLst/>
        </p:spPr>
        <p:txBody>
          <a:bodyPr lIns="90000" tIns="46800" rIns="900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ea typeface="SimSun" charset="-122"/>
              </a:defRPr>
            </a:lvl9pPr>
          </a:lstStyle>
          <a:p>
            <a:pPr algn="ctr">
              <a:lnSpc>
                <a:spcPct val="90000"/>
              </a:lnSpc>
              <a:spcBef>
                <a:spcPts val="875"/>
              </a:spcBef>
              <a:buClrTx/>
              <a:buSzPct val="80000"/>
              <a:buFontTx/>
              <a:buNone/>
              <a:defRPr/>
            </a:pPr>
            <a:r>
              <a:rPr lang="fr-FR" sz="1400" b="1" dirty="0" err="1" smtClean="0">
                <a:solidFill>
                  <a:schemeClr val="tx1">
                    <a:lumMod val="50000"/>
                    <a:lumOff val="50000"/>
                  </a:schemeClr>
                </a:solidFill>
                <a:latin typeface="Tahoma" pitchFamily="34" charset="0"/>
                <a:ea typeface="Tahoma" pitchFamily="34" charset="0"/>
                <a:cs typeface="Tahoma" pitchFamily="34" charset="0"/>
              </a:rPr>
              <a:t>Consumers</a:t>
            </a:r>
            <a:endParaRPr lang="fr-FR" sz="1400" b="1" dirty="0" smtClean="0">
              <a:solidFill>
                <a:schemeClr val="tx1">
                  <a:lumMod val="50000"/>
                  <a:lumOff val="50000"/>
                </a:schemeClr>
              </a:solidFill>
              <a:latin typeface="Tahoma" pitchFamily="34" charset="0"/>
              <a:ea typeface="Tahoma" pitchFamily="34" charset="0"/>
              <a:cs typeface="Tahoma" pitchFamily="34" charset="0"/>
            </a:endParaRPr>
          </a:p>
        </p:txBody>
      </p:sp>
      <p:graphicFrame>
        <p:nvGraphicFramePr>
          <p:cNvPr id="20" name="Tableau 19"/>
          <p:cNvGraphicFramePr>
            <a:graphicFrameLocks noGrp="1"/>
          </p:cNvGraphicFramePr>
          <p:nvPr>
            <p:extLst>
              <p:ext uri="{D42A27DB-BD31-4B8C-83A1-F6EECF244321}">
                <p14:modId xmlns:p14="http://schemas.microsoft.com/office/powerpoint/2010/main" xmlns="" val="4294553714"/>
              </p:ext>
            </p:extLst>
          </p:nvPr>
        </p:nvGraphicFramePr>
        <p:xfrm>
          <a:off x="251520" y="444165"/>
          <a:ext cx="2304256" cy="6018608"/>
        </p:xfrm>
        <a:graphic>
          <a:graphicData uri="http://schemas.openxmlformats.org/drawingml/2006/table">
            <a:tbl>
              <a:tblPr firstRow="1" bandRow="1">
                <a:tableStyleId>{69CF1AB2-1976-4502-BF36-3FF5EA218861}</a:tableStyleId>
              </a:tblPr>
              <a:tblGrid>
                <a:gridCol w="2304256"/>
              </a:tblGrid>
              <a:tr h="924926">
                <a:tc>
                  <a:txBody>
                    <a:bodyPr/>
                    <a:lstStyle/>
                    <a:p>
                      <a:r>
                        <a:rPr lang="fr-FR" sz="1400" b="0" dirty="0" smtClean="0">
                          <a:solidFill>
                            <a:schemeClr val="tx1">
                              <a:lumMod val="50000"/>
                              <a:lumOff val="50000"/>
                            </a:schemeClr>
                          </a:solidFill>
                          <a:hlinkClick r:id="rId5" action="ppaction://hlinksldjump"/>
                        </a:rPr>
                        <a:t>HDI </a:t>
                      </a:r>
                      <a:r>
                        <a:rPr lang="fr-FR" sz="1400" b="0" dirty="0" err="1" smtClean="0">
                          <a:solidFill>
                            <a:schemeClr val="tx1">
                              <a:lumMod val="50000"/>
                              <a:lumOff val="50000"/>
                            </a:schemeClr>
                          </a:solidFill>
                          <a:hlinkClick r:id="rId5" action="ppaction://hlinksldjump"/>
                        </a:rPr>
                        <a:t>Pcb</a:t>
                      </a:r>
                      <a:r>
                        <a:rPr lang="fr-FR" sz="1400" b="0" dirty="0" smtClean="0">
                          <a:solidFill>
                            <a:schemeClr val="tx1">
                              <a:lumMod val="50000"/>
                              <a:lumOff val="50000"/>
                            </a:schemeClr>
                          </a:solidFill>
                          <a:hlinkClick r:id="rId5" action="ppaction://hlinksldjump"/>
                        </a:rPr>
                        <a:t/>
                      </a:r>
                      <a:br>
                        <a:rPr lang="fr-FR" sz="1400" b="0" dirty="0" smtClean="0">
                          <a:solidFill>
                            <a:schemeClr val="tx1">
                              <a:lumMod val="50000"/>
                              <a:lumOff val="50000"/>
                            </a:schemeClr>
                          </a:solidFill>
                          <a:hlinkClick r:id="rId5" action="ppaction://hlinksldjump"/>
                        </a:rPr>
                      </a:br>
                      <a:r>
                        <a:rPr lang="fr-FR" sz="1400" b="0" dirty="0" smtClean="0">
                          <a:solidFill>
                            <a:schemeClr val="tx1">
                              <a:lumMod val="50000"/>
                              <a:lumOff val="50000"/>
                            </a:schemeClr>
                          </a:solidFill>
                          <a:hlinkClick r:id="rId5" action="ppaction://hlinksldjump"/>
                        </a:rPr>
                        <a:t>    µvia </a:t>
                      </a:r>
                      <a:r>
                        <a:rPr lang="fr-FR" sz="1400" b="0" dirty="0" err="1" smtClean="0">
                          <a:solidFill>
                            <a:schemeClr val="tx1">
                              <a:lumMod val="50000"/>
                              <a:lumOff val="50000"/>
                            </a:schemeClr>
                          </a:solidFill>
                          <a:hlinkClick r:id="rId5" action="ppaction://hlinksldjump"/>
                        </a:rPr>
                        <a:t>stacked</a:t>
                      </a:r>
                      <a:r>
                        <a:rPr lang="fr-FR" sz="1400" b="0" baseline="0" dirty="0" smtClean="0">
                          <a:solidFill>
                            <a:schemeClr val="tx1">
                              <a:lumMod val="50000"/>
                              <a:lumOff val="50000"/>
                            </a:schemeClr>
                          </a:solidFill>
                          <a:hlinkClick r:id="rId5" action="ppaction://hlinksldjump"/>
                        </a:rPr>
                        <a:t> </a:t>
                      </a:r>
                      <a:br>
                        <a:rPr lang="fr-FR" sz="1400" b="0" baseline="0" dirty="0" smtClean="0">
                          <a:solidFill>
                            <a:schemeClr val="tx1">
                              <a:lumMod val="50000"/>
                              <a:lumOff val="50000"/>
                            </a:schemeClr>
                          </a:solidFill>
                          <a:hlinkClick r:id="rId5" action="ppaction://hlinksldjump"/>
                        </a:rPr>
                      </a:br>
                      <a:r>
                        <a:rPr lang="fr-FR" sz="1400" b="0" baseline="0" dirty="0" smtClean="0">
                          <a:solidFill>
                            <a:schemeClr val="tx1">
                              <a:lumMod val="50000"/>
                              <a:lumOff val="50000"/>
                            </a:schemeClr>
                          </a:solidFill>
                          <a:hlinkClick r:id="rId5" action="ppaction://hlinksldjump"/>
                        </a:rPr>
                        <a:t>    2.5+n+2.5 </a:t>
                      </a:r>
                      <a:r>
                        <a:rPr lang="fr-FR" sz="1400" b="0" baseline="0" dirty="0" err="1" smtClean="0">
                          <a:solidFill>
                            <a:schemeClr val="tx1">
                              <a:lumMod val="50000"/>
                              <a:lumOff val="50000"/>
                            </a:schemeClr>
                          </a:solidFill>
                          <a:hlinkClick r:id="rId5" action="ppaction://hlinksldjump"/>
                        </a:rPr>
                        <a:t>Stagered</a:t>
                      </a:r>
                      <a:r>
                        <a:rPr lang="fr-FR" sz="1400" b="0" baseline="0" dirty="0" smtClean="0">
                          <a:solidFill>
                            <a:schemeClr val="tx1">
                              <a:lumMod val="50000"/>
                              <a:lumOff val="50000"/>
                            </a:schemeClr>
                          </a:solidFill>
                          <a:hlinkClick r:id="rId5" action="ppaction://hlinksldjump"/>
                        </a:rPr>
                        <a:t/>
                      </a:r>
                      <a:br>
                        <a:rPr lang="fr-FR" sz="1400" b="0" baseline="0" dirty="0" smtClean="0">
                          <a:solidFill>
                            <a:schemeClr val="tx1">
                              <a:lumMod val="50000"/>
                              <a:lumOff val="50000"/>
                            </a:schemeClr>
                          </a:solidFill>
                          <a:hlinkClick r:id="rId5" action="ppaction://hlinksldjump"/>
                        </a:rPr>
                      </a:br>
                      <a:r>
                        <a:rPr lang="fr-FR" sz="1400" b="0" baseline="0" dirty="0" smtClean="0">
                          <a:solidFill>
                            <a:schemeClr val="tx1">
                              <a:lumMod val="50000"/>
                              <a:lumOff val="50000"/>
                            </a:schemeClr>
                          </a:solidFill>
                          <a:hlinkClick r:id="rId5" action="ppaction://hlinksldjump"/>
                        </a:rPr>
                        <a:t>    SBU</a:t>
                      </a:r>
                      <a:endParaRPr lang="en-US" sz="1400" b="0" dirty="0">
                        <a:solidFill>
                          <a:schemeClr val="tx1">
                            <a:lumMod val="50000"/>
                            <a:lumOff val="50000"/>
                          </a:schemeClr>
                        </a:solidFill>
                      </a:endParaRPr>
                    </a:p>
                  </a:txBody>
                  <a:tcPr/>
                </a:tc>
              </a:tr>
              <a:tr h="507218">
                <a:tc>
                  <a:txBody>
                    <a:bodyPr/>
                    <a:lstStyle/>
                    <a:p>
                      <a:r>
                        <a:rPr lang="fr-FR" sz="1400" dirty="0" smtClean="0">
                          <a:solidFill>
                            <a:schemeClr val="tx1">
                              <a:lumMod val="50000"/>
                              <a:lumOff val="50000"/>
                            </a:schemeClr>
                          </a:solidFill>
                          <a:hlinkClick r:id="rId6" action="ppaction://hlinksldjump"/>
                        </a:rPr>
                        <a:t>Embedded </a:t>
                      </a:r>
                      <a:r>
                        <a:rPr lang="fr-FR" sz="1400" dirty="0" err="1" smtClean="0">
                          <a:solidFill>
                            <a:schemeClr val="tx1">
                              <a:lumMod val="50000"/>
                              <a:lumOff val="50000"/>
                            </a:schemeClr>
                          </a:solidFill>
                          <a:hlinkClick r:id="rId6" action="ppaction://hlinksldjump"/>
                        </a:rPr>
                        <a:t>Resistors</a:t>
                      </a:r>
                      <a:r>
                        <a:rPr lang="fr-FR" sz="1400" dirty="0" smtClean="0">
                          <a:solidFill>
                            <a:schemeClr val="tx1">
                              <a:lumMod val="50000"/>
                              <a:lumOff val="50000"/>
                            </a:schemeClr>
                          </a:solidFill>
                          <a:hlinkClick r:id="rId6" action="ppaction://hlinksldjump"/>
                        </a:rPr>
                        <a:t/>
                      </a:r>
                      <a:br>
                        <a:rPr lang="fr-FR" sz="1400" dirty="0" smtClean="0">
                          <a:solidFill>
                            <a:schemeClr val="tx1">
                              <a:lumMod val="50000"/>
                              <a:lumOff val="50000"/>
                            </a:schemeClr>
                          </a:solidFill>
                          <a:hlinkClick r:id="rId6" action="ppaction://hlinksldjump"/>
                        </a:rPr>
                      </a:br>
                      <a:r>
                        <a:rPr lang="fr-FR" sz="1400" dirty="0" smtClean="0">
                          <a:solidFill>
                            <a:schemeClr val="tx1">
                              <a:lumMod val="50000"/>
                              <a:lumOff val="50000"/>
                            </a:schemeClr>
                          </a:solidFill>
                          <a:hlinkClick r:id="rId6" action="ppaction://hlinksldjump"/>
                        </a:rPr>
                        <a:t>Embedded Capacitance</a:t>
                      </a:r>
                      <a:endParaRPr lang="en-US" sz="1400" dirty="0">
                        <a:solidFill>
                          <a:schemeClr val="tx1">
                            <a:lumMod val="50000"/>
                            <a:lumOff val="50000"/>
                          </a:schemeClr>
                        </a:solidFill>
                      </a:endParaRPr>
                    </a:p>
                  </a:txBody>
                  <a:tcPr/>
                </a:tc>
              </a:tr>
              <a:tr h="7160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solidFill>
                            <a:schemeClr val="tx1">
                              <a:lumMod val="50000"/>
                              <a:lumOff val="50000"/>
                            </a:schemeClr>
                          </a:solidFill>
                          <a:hlinkClick r:id="rId7" action="ppaction://hlinksldjump"/>
                        </a:rPr>
                        <a:t>ML/ DS/SS</a:t>
                      </a:r>
                      <a:br>
                        <a:rPr lang="fr-FR" sz="1400" dirty="0" smtClean="0">
                          <a:solidFill>
                            <a:schemeClr val="tx1">
                              <a:lumMod val="50000"/>
                              <a:lumOff val="50000"/>
                            </a:schemeClr>
                          </a:solidFill>
                          <a:hlinkClick r:id="rId7" action="ppaction://hlinksldjump"/>
                        </a:rPr>
                      </a:br>
                      <a:r>
                        <a:rPr lang="fr-FR" sz="1400" dirty="0" smtClean="0">
                          <a:solidFill>
                            <a:schemeClr val="tx1">
                              <a:lumMod val="50000"/>
                              <a:lumOff val="50000"/>
                            </a:schemeClr>
                          </a:solidFill>
                          <a:hlinkClick r:id="rId7" action="ppaction://hlinksldjump"/>
                        </a:rPr>
                        <a:t>      </a:t>
                      </a:r>
                      <a:r>
                        <a:rPr lang="fr-FR" sz="1400" dirty="0" err="1" smtClean="0">
                          <a:solidFill>
                            <a:schemeClr val="tx1">
                              <a:lumMod val="50000"/>
                              <a:lumOff val="50000"/>
                            </a:schemeClr>
                          </a:solidFill>
                          <a:hlinkClick r:id="rId7" action="ppaction://hlinksldjump"/>
                        </a:rPr>
                        <a:t>Thick</a:t>
                      </a:r>
                      <a:r>
                        <a:rPr lang="fr-FR" sz="1400" dirty="0" smtClean="0">
                          <a:solidFill>
                            <a:schemeClr val="tx1">
                              <a:lumMod val="50000"/>
                              <a:lumOff val="50000"/>
                            </a:schemeClr>
                          </a:solidFill>
                          <a:hlinkClick r:id="rId7" action="ppaction://hlinksldjump"/>
                        </a:rPr>
                        <a:t> Copper to 210µm</a:t>
                      </a:r>
                      <a:br>
                        <a:rPr lang="fr-FR" sz="1400" dirty="0" smtClean="0">
                          <a:solidFill>
                            <a:schemeClr val="tx1">
                              <a:lumMod val="50000"/>
                              <a:lumOff val="50000"/>
                            </a:schemeClr>
                          </a:solidFill>
                          <a:hlinkClick r:id="rId7" action="ppaction://hlinksldjump"/>
                        </a:rPr>
                      </a:br>
                      <a:r>
                        <a:rPr lang="fr-FR" sz="1400" dirty="0" smtClean="0">
                          <a:solidFill>
                            <a:schemeClr val="tx1">
                              <a:lumMod val="50000"/>
                              <a:lumOff val="50000"/>
                            </a:schemeClr>
                          </a:solidFill>
                          <a:hlinkClick r:id="rId7" action="ppaction://hlinksldjump"/>
                        </a:rPr>
                        <a:t>      Large size  to 700mm</a:t>
                      </a:r>
                      <a:endParaRPr lang="en-US" sz="1400" dirty="0">
                        <a:solidFill>
                          <a:schemeClr val="tx1">
                            <a:lumMod val="50000"/>
                            <a:lumOff val="50000"/>
                          </a:schemeClr>
                        </a:solidFill>
                      </a:endParaRPr>
                    </a:p>
                  </a:txBody>
                  <a:tcPr/>
                </a:tc>
              </a:tr>
              <a:tr h="507218">
                <a:tc>
                  <a:txBody>
                    <a:bodyPr/>
                    <a:lstStyle/>
                    <a:p>
                      <a:r>
                        <a:rPr lang="fr-FR" sz="1400" dirty="0" smtClean="0">
                          <a:solidFill>
                            <a:schemeClr val="tx1">
                              <a:lumMod val="50000"/>
                              <a:lumOff val="50000"/>
                            </a:schemeClr>
                          </a:solidFill>
                          <a:hlinkClick r:id="rId8" action="ppaction://hlinksldjump"/>
                        </a:rPr>
                        <a:t>Flex</a:t>
                      </a:r>
                      <a:r>
                        <a:rPr lang="fr-FR" sz="1400" baseline="0" dirty="0" smtClean="0">
                          <a:solidFill>
                            <a:schemeClr val="tx1">
                              <a:lumMod val="50000"/>
                              <a:lumOff val="50000"/>
                            </a:schemeClr>
                          </a:solidFill>
                          <a:hlinkClick r:id="rId8" action="ppaction://hlinksldjump"/>
                        </a:rPr>
                        <a:t> PCB</a:t>
                      </a:r>
                      <a:br>
                        <a:rPr lang="fr-FR" sz="1400" baseline="0" dirty="0" smtClean="0">
                          <a:solidFill>
                            <a:schemeClr val="tx1">
                              <a:lumMod val="50000"/>
                              <a:lumOff val="50000"/>
                            </a:schemeClr>
                          </a:solidFill>
                          <a:hlinkClick r:id="rId8" action="ppaction://hlinksldjump"/>
                        </a:rPr>
                      </a:br>
                      <a:r>
                        <a:rPr lang="fr-FR" sz="1400" baseline="0" dirty="0" smtClean="0">
                          <a:solidFill>
                            <a:schemeClr val="tx1">
                              <a:lumMod val="50000"/>
                              <a:lumOff val="50000"/>
                            </a:schemeClr>
                          </a:solidFill>
                          <a:hlinkClick r:id="rId8" action="ppaction://hlinksldjump"/>
                        </a:rPr>
                        <a:t>      Ziff </a:t>
                      </a:r>
                      <a:r>
                        <a:rPr lang="fr-FR" sz="1400" baseline="0" dirty="0" err="1" smtClean="0">
                          <a:solidFill>
                            <a:schemeClr val="tx1">
                              <a:lumMod val="50000"/>
                              <a:lumOff val="50000"/>
                            </a:schemeClr>
                          </a:solidFill>
                          <a:hlinkClick r:id="rId8" action="ppaction://hlinksldjump"/>
                        </a:rPr>
                        <a:t>connectors</a:t>
                      </a:r>
                      <a:endParaRPr lang="en-US" sz="1400" dirty="0">
                        <a:solidFill>
                          <a:schemeClr val="tx1">
                            <a:lumMod val="50000"/>
                            <a:lumOff val="50000"/>
                          </a:schemeClr>
                        </a:solidFill>
                      </a:endParaRPr>
                    </a:p>
                  </a:txBody>
                  <a:tcPr/>
                </a:tc>
              </a:tr>
              <a:tr h="507218">
                <a:tc>
                  <a:txBody>
                    <a:bodyPr/>
                    <a:lstStyle/>
                    <a:p>
                      <a:r>
                        <a:rPr lang="fr-FR" sz="1400" dirty="0" smtClean="0">
                          <a:solidFill>
                            <a:schemeClr val="tx1">
                              <a:lumMod val="50000"/>
                              <a:lumOff val="50000"/>
                            </a:schemeClr>
                          </a:solidFill>
                          <a:hlinkClick r:id="rId8" action="ppaction://hlinksldjump"/>
                        </a:rPr>
                        <a:t>Flex </a:t>
                      </a:r>
                      <a:r>
                        <a:rPr lang="fr-FR" sz="1400" dirty="0" err="1" smtClean="0">
                          <a:solidFill>
                            <a:schemeClr val="tx1">
                              <a:lumMod val="50000"/>
                              <a:lumOff val="50000"/>
                            </a:schemeClr>
                          </a:solidFill>
                          <a:hlinkClick r:id="rId8" action="ppaction://hlinksldjump"/>
                        </a:rPr>
                        <a:t>Rigid</a:t>
                      </a:r>
                      <a:r>
                        <a:rPr lang="fr-FR" sz="1400" dirty="0" smtClean="0">
                          <a:solidFill>
                            <a:schemeClr val="tx1">
                              <a:lumMod val="50000"/>
                              <a:lumOff val="50000"/>
                            </a:schemeClr>
                          </a:solidFill>
                          <a:hlinkClick r:id="rId8" action="ppaction://hlinksldjump"/>
                        </a:rPr>
                        <a:t>  PCB</a:t>
                      </a:r>
                      <a:br>
                        <a:rPr lang="fr-FR" sz="1400" dirty="0" smtClean="0">
                          <a:solidFill>
                            <a:schemeClr val="tx1">
                              <a:lumMod val="50000"/>
                              <a:lumOff val="50000"/>
                            </a:schemeClr>
                          </a:solidFill>
                          <a:hlinkClick r:id="rId8" action="ppaction://hlinksldjump"/>
                        </a:rPr>
                      </a:br>
                      <a:r>
                        <a:rPr lang="fr-FR" sz="1400" baseline="0" dirty="0" smtClean="0">
                          <a:solidFill>
                            <a:schemeClr val="tx1">
                              <a:lumMod val="50000"/>
                              <a:lumOff val="50000"/>
                            </a:schemeClr>
                          </a:solidFill>
                          <a:hlinkClick r:id="rId8" action="ppaction://hlinksldjump"/>
                        </a:rPr>
                        <a:t>     To 4 Flex </a:t>
                      </a:r>
                      <a:r>
                        <a:rPr lang="fr-FR" sz="1400" baseline="0" dirty="0" err="1" smtClean="0">
                          <a:solidFill>
                            <a:schemeClr val="tx1">
                              <a:lumMod val="50000"/>
                              <a:lumOff val="50000"/>
                            </a:schemeClr>
                          </a:solidFill>
                          <a:hlinkClick r:id="rId8" action="ppaction://hlinksldjump"/>
                        </a:rPr>
                        <a:t>layers</a:t>
                      </a:r>
                      <a:r>
                        <a:rPr lang="fr-FR" sz="1400" baseline="0" dirty="0" smtClean="0">
                          <a:solidFill>
                            <a:schemeClr val="tx1">
                              <a:lumMod val="50000"/>
                              <a:lumOff val="50000"/>
                            </a:schemeClr>
                          </a:solidFill>
                          <a:hlinkClick r:id="rId8" action="ppaction://hlinksldjump"/>
                        </a:rPr>
                        <a:t> </a:t>
                      </a:r>
                      <a:endParaRPr lang="en-US" sz="1400" dirty="0">
                        <a:solidFill>
                          <a:schemeClr val="tx1">
                            <a:lumMod val="50000"/>
                            <a:lumOff val="50000"/>
                          </a:schemeClr>
                        </a:solidFill>
                      </a:endParaRPr>
                    </a:p>
                  </a:txBody>
                  <a:tcPr/>
                </a:tc>
              </a:tr>
              <a:tr h="924926">
                <a:tc>
                  <a:txBody>
                    <a:bodyPr/>
                    <a:lstStyle/>
                    <a:p>
                      <a:r>
                        <a:rPr lang="fr-FR" sz="1400" dirty="0" smtClean="0">
                          <a:solidFill>
                            <a:schemeClr val="tx1">
                              <a:lumMod val="50000"/>
                              <a:lumOff val="50000"/>
                            </a:schemeClr>
                          </a:solidFill>
                          <a:hlinkClick r:id="rId6" action="ppaction://hlinksldjump"/>
                        </a:rPr>
                        <a:t>Microwaves PCB</a:t>
                      </a:r>
                      <a:br>
                        <a:rPr lang="fr-FR" sz="1400" dirty="0" smtClean="0">
                          <a:solidFill>
                            <a:schemeClr val="tx1">
                              <a:lumMod val="50000"/>
                              <a:lumOff val="50000"/>
                            </a:schemeClr>
                          </a:solidFill>
                          <a:hlinkClick r:id="rId6" action="ppaction://hlinksldjump"/>
                        </a:rPr>
                      </a:br>
                      <a:r>
                        <a:rPr lang="fr-FR" sz="1400" dirty="0" smtClean="0">
                          <a:solidFill>
                            <a:schemeClr val="tx1">
                              <a:lumMod val="50000"/>
                              <a:lumOff val="50000"/>
                            </a:schemeClr>
                          </a:solidFill>
                          <a:hlinkClick r:id="rId6" action="ppaction://hlinksldjump"/>
                        </a:rPr>
                        <a:t>     SBU </a:t>
                      </a:r>
                      <a:br>
                        <a:rPr lang="fr-FR" sz="1400" dirty="0" smtClean="0">
                          <a:solidFill>
                            <a:schemeClr val="tx1">
                              <a:lumMod val="50000"/>
                              <a:lumOff val="50000"/>
                            </a:schemeClr>
                          </a:solidFill>
                          <a:hlinkClick r:id="rId6" action="ppaction://hlinksldjump"/>
                        </a:rPr>
                      </a:br>
                      <a:r>
                        <a:rPr lang="fr-FR" sz="1400" dirty="0" smtClean="0">
                          <a:solidFill>
                            <a:schemeClr val="tx1">
                              <a:lumMod val="50000"/>
                              <a:lumOff val="50000"/>
                            </a:schemeClr>
                          </a:solidFill>
                          <a:hlinkClick r:id="rId6" action="ppaction://hlinksldjump"/>
                        </a:rPr>
                        <a:t>     PTFE </a:t>
                      </a:r>
                      <a:r>
                        <a:rPr lang="fr-FR" sz="1400" dirty="0" err="1" smtClean="0">
                          <a:solidFill>
                            <a:schemeClr val="tx1">
                              <a:lumMod val="50000"/>
                              <a:lumOff val="50000"/>
                            </a:schemeClr>
                          </a:solidFill>
                          <a:hlinkClick r:id="rId6" action="ppaction://hlinksldjump"/>
                        </a:rPr>
                        <a:t>materials</a:t>
                      </a:r>
                      <a:r>
                        <a:rPr lang="fr-FR" sz="1400" dirty="0" smtClean="0">
                          <a:solidFill>
                            <a:schemeClr val="tx1">
                              <a:lumMod val="50000"/>
                              <a:lumOff val="50000"/>
                            </a:schemeClr>
                          </a:solidFill>
                          <a:hlinkClick r:id="rId6" action="ppaction://hlinksldjump"/>
                        </a:rPr>
                        <a:t/>
                      </a:r>
                      <a:br>
                        <a:rPr lang="fr-FR" sz="1400" dirty="0" smtClean="0">
                          <a:solidFill>
                            <a:schemeClr val="tx1">
                              <a:lumMod val="50000"/>
                              <a:lumOff val="50000"/>
                            </a:schemeClr>
                          </a:solidFill>
                          <a:hlinkClick r:id="rId6" action="ppaction://hlinksldjump"/>
                        </a:rPr>
                      </a:br>
                      <a:r>
                        <a:rPr lang="fr-FR" sz="1400" dirty="0" smtClean="0">
                          <a:solidFill>
                            <a:schemeClr val="tx1">
                              <a:lumMod val="50000"/>
                              <a:lumOff val="50000"/>
                            </a:schemeClr>
                          </a:solidFill>
                          <a:hlinkClick r:id="rId6" action="ppaction://hlinksldjump"/>
                        </a:rPr>
                        <a:t>     </a:t>
                      </a:r>
                      <a:r>
                        <a:rPr lang="fr-FR" sz="1400" dirty="0" err="1" smtClean="0">
                          <a:solidFill>
                            <a:schemeClr val="tx1">
                              <a:lumMod val="50000"/>
                              <a:lumOff val="50000"/>
                            </a:schemeClr>
                          </a:solidFill>
                          <a:hlinkClick r:id="rId6" action="ppaction://hlinksldjump"/>
                        </a:rPr>
                        <a:t>Antennas</a:t>
                      </a:r>
                      <a:endParaRPr lang="en-US" sz="1400" dirty="0">
                        <a:solidFill>
                          <a:schemeClr val="tx1">
                            <a:lumMod val="50000"/>
                            <a:lumOff val="50000"/>
                          </a:schemeClr>
                        </a:solidFill>
                      </a:endParaRPr>
                    </a:p>
                  </a:txBody>
                  <a:tcPr/>
                </a:tc>
              </a:tr>
              <a:tr h="716072">
                <a:tc>
                  <a:txBody>
                    <a:bodyPr/>
                    <a:lstStyle/>
                    <a:p>
                      <a:r>
                        <a:rPr lang="fr-FR" sz="1400" dirty="0" smtClean="0">
                          <a:solidFill>
                            <a:schemeClr val="tx1">
                              <a:lumMod val="50000"/>
                              <a:lumOff val="50000"/>
                            </a:schemeClr>
                          </a:solidFill>
                          <a:hlinkClick r:id="rId9" action="ppaction://hlinksldjump"/>
                        </a:rPr>
                        <a:t>Power Management</a:t>
                      </a:r>
                      <a:br>
                        <a:rPr lang="fr-FR" sz="1400" dirty="0" smtClean="0">
                          <a:solidFill>
                            <a:schemeClr val="tx1">
                              <a:lumMod val="50000"/>
                              <a:lumOff val="50000"/>
                            </a:schemeClr>
                          </a:solidFill>
                          <a:hlinkClick r:id="rId9" action="ppaction://hlinksldjump"/>
                        </a:rPr>
                      </a:br>
                      <a:r>
                        <a:rPr lang="fr-FR" sz="1400" dirty="0" smtClean="0">
                          <a:solidFill>
                            <a:schemeClr val="tx1">
                              <a:lumMod val="50000"/>
                              <a:lumOff val="50000"/>
                            </a:schemeClr>
                          </a:solidFill>
                          <a:hlinkClick r:id="rId9" action="ppaction://hlinksldjump"/>
                        </a:rPr>
                        <a:t>     </a:t>
                      </a:r>
                      <a:r>
                        <a:rPr lang="fr-FR" sz="1400" dirty="0" err="1" smtClean="0">
                          <a:solidFill>
                            <a:schemeClr val="tx1">
                              <a:lumMod val="50000"/>
                              <a:lumOff val="50000"/>
                            </a:schemeClr>
                          </a:solidFill>
                          <a:hlinkClick r:id="rId9" action="ppaction://hlinksldjump"/>
                        </a:rPr>
                        <a:t>Busbar</a:t>
                      </a:r>
                      <a:r>
                        <a:rPr lang="fr-FR" sz="1400" dirty="0" smtClean="0">
                          <a:solidFill>
                            <a:schemeClr val="tx1">
                              <a:lumMod val="50000"/>
                              <a:lumOff val="50000"/>
                            </a:schemeClr>
                          </a:solidFill>
                          <a:hlinkClick r:id="rId9" action="ppaction://hlinksldjump"/>
                        </a:rPr>
                        <a:t/>
                      </a:r>
                      <a:br>
                        <a:rPr lang="fr-FR" sz="1400" dirty="0" smtClean="0">
                          <a:solidFill>
                            <a:schemeClr val="tx1">
                              <a:lumMod val="50000"/>
                              <a:lumOff val="50000"/>
                            </a:schemeClr>
                          </a:solidFill>
                          <a:hlinkClick r:id="rId9" action="ppaction://hlinksldjump"/>
                        </a:rPr>
                      </a:br>
                      <a:r>
                        <a:rPr lang="fr-FR" sz="1400" dirty="0" smtClean="0">
                          <a:solidFill>
                            <a:schemeClr val="tx1">
                              <a:lumMod val="50000"/>
                              <a:lumOff val="50000"/>
                            </a:schemeClr>
                          </a:solidFill>
                          <a:hlinkClick r:id="rId10" action="ppaction://hlinksldjump"/>
                        </a:rPr>
                        <a:t>     </a:t>
                      </a:r>
                      <a:r>
                        <a:rPr lang="fr-FR" sz="1400" dirty="0" err="1" smtClean="0">
                          <a:solidFill>
                            <a:schemeClr val="tx1">
                              <a:lumMod val="50000"/>
                              <a:lumOff val="50000"/>
                            </a:schemeClr>
                          </a:solidFill>
                          <a:hlinkClick r:id="rId10" action="ppaction://hlinksldjump"/>
                        </a:rPr>
                        <a:t>Planar</a:t>
                      </a:r>
                      <a:r>
                        <a:rPr lang="fr-FR" sz="1400" dirty="0" smtClean="0">
                          <a:solidFill>
                            <a:schemeClr val="tx1">
                              <a:lumMod val="50000"/>
                              <a:lumOff val="50000"/>
                            </a:schemeClr>
                          </a:solidFill>
                          <a:hlinkClick r:id="rId10" action="ppaction://hlinksldjump"/>
                        </a:rPr>
                        <a:t> </a:t>
                      </a:r>
                      <a:r>
                        <a:rPr lang="fr-FR" sz="1400" dirty="0" err="1" smtClean="0">
                          <a:solidFill>
                            <a:schemeClr val="tx1">
                              <a:lumMod val="50000"/>
                              <a:lumOff val="50000"/>
                            </a:schemeClr>
                          </a:solidFill>
                          <a:hlinkClick r:id="rId10" action="ppaction://hlinksldjump"/>
                        </a:rPr>
                        <a:t>technology</a:t>
                      </a:r>
                      <a:r>
                        <a:rPr lang="fr-FR" sz="1400" dirty="0" smtClean="0">
                          <a:solidFill>
                            <a:schemeClr val="tx1">
                              <a:lumMod val="50000"/>
                              <a:lumOff val="50000"/>
                            </a:schemeClr>
                          </a:solidFill>
                          <a:hlinkClick r:id="rId10" action="ppaction://hlinksldjump"/>
                        </a:rPr>
                        <a:t>        </a:t>
                      </a:r>
                      <a:endParaRPr lang="en-US" sz="1400" dirty="0">
                        <a:solidFill>
                          <a:schemeClr val="tx1">
                            <a:lumMod val="50000"/>
                            <a:lumOff val="50000"/>
                          </a:schemeClr>
                        </a:solidFill>
                      </a:endParaRPr>
                    </a:p>
                  </a:txBody>
                  <a:tcPr/>
                </a:tc>
              </a:tr>
              <a:tr h="760920">
                <a:tc>
                  <a:txBody>
                    <a:bodyPr/>
                    <a:lstStyle/>
                    <a:p>
                      <a:r>
                        <a:rPr lang="fr-FR" sz="1400" dirty="0" smtClean="0">
                          <a:solidFill>
                            <a:schemeClr val="tx1">
                              <a:lumMod val="50000"/>
                              <a:lumOff val="50000"/>
                            </a:schemeClr>
                          </a:solidFill>
                          <a:hlinkClick r:id="rId11" action="ppaction://hlinksldjump"/>
                        </a:rPr>
                        <a:t>Thermal Management </a:t>
                      </a:r>
                      <a:br>
                        <a:rPr lang="fr-FR" sz="1400" dirty="0" smtClean="0">
                          <a:solidFill>
                            <a:schemeClr val="tx1">
                              <a:lumMod val="50000"/>
                              <a:lumOff val="50000"/>
                            </a:schemeClr>
                          </a:solidFill>
                          <a:hlinkClick r:id="rId11" action="ppaction://hlinksldjump"/>
                        </a:rPr>
                      </a:br>
                      <a:r>
                        <a:rPr lang="fr-FR" sz="1400" dirty="0" smtClean="0">
                          <a:solidFill>
                            <a:schemeClr val="tx1">
                              <a:lumMod val="50000"/>
                              <a:lumOff val="50000"/>
                            </a:schemeClr>
                          </a:solidFill>
                          <a:hlinkClick r:id="rId11" action="ppaction://hlinksldjump"/>
                        </a:rPr>
                        <a:t>     IMS</a:t>
                      </a:r>
                      <a:br>
                        <a:rPr lang="fr-FR" sz="1400" dirty="0" smtClean="0">
                          <a:solidFill>
                            <a:schemeClr val="tx1">
                              <a:lumMod val="50000"/>
                              <a:lumOff val="50000"/>
                            </a:schemeClr>
                          </a:solidFill>
                          <a:hlinkClick r:id="rId11" action="ppaction://hlinksldjump"/>
                        </a:rPr>
                      </a:br>
                      <a:r>
                        <a:rPr lang="fr-FR" sz="1400" dirty="0" smtClean="0">
                          <a:solidFill>
                            <a:schemeClr val="tx1">
                              <a:lumMod val="50000"/>
                              <a:lumOff val="50000"/>
                            </a:schemeClr>
                          </a:solidFill>
                          <a:hlinkClick r:id="rId11" action="ppaction://hlinksldjump"/>
                        </a:rPr>
                        <a:t>     </a:t>
                      </a:r>
                      <a:r>
                        <a:rPr lang="fr-FR" sz="1400" dirty="0" err="1" smtClean="0">
                          <a:solidFill>
                            <a:schemeClr val="tx1">
                              <a:lumMod val="50000"/>
                              <a:lumOff val="50000"/>
                            </a:schemeClr>
                          </a:solidFill>
                          <a:hlinkClick r:id="rId11" action="ppaction://hlinksldjump"/>
                        </a:rPr>
                        <a:t>Internal</a:t>
                      </a:r>
                      <a:r>
                        <a:rPr lang="fr-FR" sz="1400" dirty="0" smtClean="0">
                          <a:solidFill>
                            <a:schemeClr val="tx1">
                              <a:lumMod val="50000"/>
                              <a:lumOff val="50000"/>
                            </a:schemeClr>
                          </a:solidFill>
                          <a:hlinkClick r:id="rId11" action="ppaction://hlinksldjump"/>
                        </a:rPr>
                        <a:t> &amp; </a:t>
                      </a:r>
                      <a:r>
                        <a:rPr lang="fr-FR" sz="1400" dirty="0" err="1" smtClean="0">
                          <a:solidFill>
                            <a:schemeClr val="tx1">
                              <a:lumMod val="50000"/>
                              <a:lumOff val="50000"/>
                            </a:schemeClr>
                          </a:solidFill>
                          <a:hlinkClick r:id="rId11" action="ppaction://hlinksldjump"/>
                        </a:rPr>
                        <a:t>external</a:t>
                      </a:r>
                      <a:r>
                        <a:rPr lang="fr-FR" sz="1400" dirty="0" smtClean="0">
                          <a:solidFill>
                            <a:schemeClr val="tx1">
                              <a:lumMod val="50000"/>
                              <a:lumOff val="50000"/>
                            </a:schemeClr>
                          </a:solidFill>
                          <a:hlinkClick r:id="rId11" action="ppaction://hlinksldjump"/>
                        </a:rPr>
                        <a:t> drain </a:t>
                      </a:r>
                      <a:endParaRPr lang="en-US" sz="1400" dirty="0">
                        <a:solidFill>
                          <a:schemeClr val="tx1">
                            <a:lumMod val="50000"/>
                            <a:lumOff val="50000"/>
                          </a:schemeClr>
                        </a:solidFill>
                      </a:endParaRPr>
                    </a:p>
                  </a:txBody>
                  <a:tcPr/>
                </a:tc>
              </a:tr>
              <a:tr h="350408">
                <a:tc>
                  <a:txBody>
                    <a:bodyPr/>
                    <a:lstStyle/>
                    <a:p>
                      <a:r>
                        <a:rPr lang="fr-FR" sz="1400" dirty="0" smtClean="0">
                          <a:solidFill>
                            <a:schemeClr val="tx1">
                              <a:lumMod val="50000"/>
                              <a:lumOff val="50000"/>
                            </a:schemeClr>
                          </a:solidFill>
                          <a:hlinkClick r:id="rId12" action="ppaction://hlinksldjump"/>
                        </a:rPr>
                        <a:t>Aviflex  </a:t>
                      </a:r>
                      <a:r>
                        <a:rPr lang="fr-FR" sz="1400" dirty="0" err="1" smtClean="0">
                          <a:solidFill>
                            <a:schemeClr val="tx1">
                              <a:lumMod val="50000"/>
                              <a:lumOff val="50000"/>
                            </a:schemeClr>
                          </a:solidFill>
                          <a:hlinkClick r:id="rId12" action="ppaction://hlinksldjump"/>
                        </a:rPr>
                        <a:t>Sculptured</a:t>
                      </a:r>
                      <a:r>
                        <a:rPr lang="fr-FR" sz="1400" dirty="0" smtClean="0">
                          <a:solidFill>
                            <a:schemeClr val="tx1">
                              <a:lumMod val="50000"/>
                              <a:lumOff val="50000"/>
                            </a:schemeClr>
                          </a:solidFill>
                          <a:hlinkClick r:id="rId12" action="ppaction://hlinksldjump"/>
                        </a:rPr>
                        <a:t> PCB</a:t>
                      </a:r>
                      <a:endParaRPr lang="en-US" sz="1400" dirty="0">
                        <a:solidFill>
                          <a:schemeClr val="tx1">
                            <a:lumMod val="50000"/>
                            <a:lumOff val="50000"/>
                          </a:schemeClr>
                        </a:solidFill>
                      </a:endParaRPr>
                    </a:p>
                  </a:txBody>
                  <a:tcPr/>
                </a:tc>
              </a:tr>
            </a:tbl>
          </a:graphicData>
        </a:graphic>
      </p:graphicFrame>
    </p:spTree>
    <p:extLst>
      <p:ext uri="{BB962C8B-B14F-4D97-AF65-F5344CB8AC3E}">
        <p14:creationId xmlns:p14="http://schemas.microsoft.com/office/powerpoint/2010/main" xmlns="" val="22775356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5916" y="0"/>
            <a:ext cx="6793550" cy="936492"/>
          </a:xfrm>
        </p:spPr>
        <p:txBody>
          <a:bodyPr vert="horz" lIns="91440" tIns="45720" rIns="91440" bIns="45720" rtlCol="0" anchor="ctr">
            <a:noAutofit/>
          </a:bodyPr>
          <a:lstStyle/>
          <a:p>
            <a:r>
              <a:rPr lang="fr-FR" sz="3200" b="1" dirty="0">
                <a:latin typeface="Agency FB" pitchFamily="34" charset="0"/>
              </a:rPr>
              <a:t>The </a:t>
            </a:r>
            <a:r>
              <a:rPr lang="fr-FR" sz="3200" b="1" dirty="0" err="1">
                <a:latin typeface="Agency FB" pitchFamily="34" charset="0"/>
              </a:rPr>
              <a:t>Automotives</a:t>
            </a:r>
            <a:r>
              <a:rPr lang="fr-FR" sz="3200" b="1" dirty="0">
                <a:latin typeface="Agency FB" pitchFamily="34" charset="0"/>
              </a:rPr>
              <a:t> Cluster</a:t>
            </a:r>
            <a:endParaRPr lang="en-US" sz="3200" b="1" dirty="0">
              <a:latin typeface="Agency FB" pitchFamily="34" charset="0"/>
            </a:endParaRPr>
          </a:p>
        </p:txBody>
      </p:sp>
      <p:pic>
        <p:nvPicPr>
          <p:cNvPr id="638978" name="Picture 2"/>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355976" y="2264059"/>
            <a:ext cx="3600400" cy="2293494"/>
          </a:xfrm>
          <a:prstGeom prst="rect">
            <a:avLst/>
          </a:prstGeom>
          <a:solidFill>
            <a:schemeClr val="accent5">
              <a:lumMod val="40000"/>
              <a:lumOff val="60000"/>
            </a:schemeClr>
          </a:solidFill>
          <a:ln w="9525">
            <a:noFill/>
            <a:miter lim="800000"/>
            <a:headEnd/>
            <a:tailEnd/>
          </a:ln>
          <a:effectLst/>
          <a:extLst/>
        </p:spPr>
      </p:pic>
      <p:sp>
        <p:nvSpPr>
          <p:cNvPr id="3" name="ZoneTexte 2"/>
          <p:cNvSpPr txBox="1"/>
          <p:nvPr/>
        </p:nvSpPr>
        <p:spPr>
          <a:xfrm>
            <a:off x="5410019" y="4799886"/>
            <a:ext cx="1368152"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1600" dirty="0" err="1" smtClean="0">
                <a:solidFill>
                  <a:schemeClr val="tx1">
                    <a:lumMod val="50000"/>
                    <a:lumOff val="50000"/>
                  </a:schemeClr>
                </a:solidFill>
              </a:rPr>
              <a:t>Multifunction</a:t>
            </a:r>
            <a:r>
              <a:rPr lang="fr-FR" sz="1600" dirty="0" smtClean="0">
                <a:solidFill>
                  <a:schemeClr val="tx1">
                    <a:lumMod val="50000"/>
                    <a:lumOff val="50000"/>
                  </a:schemeClr>
                </a:solidFill>
              </a:rPr>
              <a:t> Gateway</a:t>
            </a:r>
            <a:endParaRPr lang="en-US" sz="1600" dirty="0">
              <a:solidFill>
                <a:schemeClr val="tx1">
                  <a:lumMod val="50000"/>
                  <a:lumOff val="50000"/>
                </a:schemeClr>
              </a:solidFill>
            </a:endParaRPr>
          </a:p>
        </p:txBody>
      </p:sp>
      <p:sp>
        <p:nvSpPr>
          <p:cNvPr id="16" name="ZoneTexte 15"/>
          <p:cNvSpPr txBox="1"/>
          <p:nvPr/>
        </p:nvSpPr>
        <p:spPr>
          <a:xfrm>
            <a:off x="4788024" y="1417131"/>
            <a:ext cx="1368152"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1600" dirty="0" err="1" smtClean="0">
                <a:solidFill>
                  <a:schemeClr val="tx1">
                    <a:lumMod val="50000"/>
                    <a:lumOff val="50000"/>
                  </a:schemeClr>
                </a:solidFill>
              </a:rPr>
              <a:t>Multifunction</a:t>
            </a:r>
            <a:r>
              <a:rPr lang="fr-FR" sz="1600" dirty="0" smtClean="0">
                <a:solidFill>
                  <a:schemeClr val="tx1">
                    <a:lumMod val="50000"/>
                    <a:lumOff val="50000"/>
                  </a:schemeClr>
                </a:solidFill>
              </a:rPr>
              <a:t> Display</a:t>
            </a:r>
            <a:endParaRPr lang="en-US" sz="1600" dirty="0">
              <a:solidFill>
                <a:schemeClr val="tx1">
                  <a:lumMod val="50000"/>
                  <a:lumOff val="50000"/>
                </a:schemeClr>
              </a:solidFill>
            </a:endParaRPr>
          </a:p>
        </p:txBody>
      </p:sp>
      <p:sp>
        <p:nvSpPr>
          <p:cNvPr id="17" name="ZoneTexte 16"/>
          <p:cNvSpPr txBox="1"/>
          <p:nvPr/>
        </p:nvSpPr>
        <p:spPr>
          <a:xfrm>
            <a:off x="3671900" y="4388276"/>
            <a:ext cx="1368152"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1600" dirty="0" err="1" smtClean="0">
                <a:solidFill>
                  <a:schemeClr val="tx1">
                    <a:lumMod val="50000"/>
                    <a:lumOff val="50000"/>
                  </a:schemeClr>
                </a:solidFill>
              </a:rPr>
              <a:t>Invertor</a:t>
            </a:r>
            <a:r>
              <a:rPr lang="fr-FR" sz="1600" dirty="0" smtClean="0">
                <a:solidFill>
                  <a:schemeClr val="tx1">
                    <a:lumMod val="50000"/>
                    <a:lumOff val="50000"/>
                  </a:schemeClr>
                </a:solidFill>
              </a:rPr>
              <a:t> / </a:t>
            </a:r>
            <a:r>
              <a:rPr lang="fr-FR" sz="1600" dirty="0" err="1" smtClean="0">
                <a:solidFill>
                  <a:schemeClr val="tx1">
                    <a:lumMod val="50000"/>
                    <a:lumOff val="50000"/>
                  </a:schemeClr>
                </a:solidFill>
              </a:rPr>
              <a:t>Convertor</a:t>
            </a:r>
            <a:endParaRPr lang="en-US" sz="1600" dirty="0">
              <a:solidFill>
                <a:schemeClr val="tx1">
                  <a:lumMod val="50000"/>
                  <a:lumOff val="50000"/>
                </a:schemeClr>
              </a:solidFill>
            </a:endParaRPr>
          </a:p>
        </p:txBody>
      </p:sp>
      <p:sp>
        <p:nvSpPr>
          <p:cNvPr id="18" name="ZoneTexte 17"/>
          <p:cNvSpPr txBox="1"/>
          <p:nvPr/>
        </p:nvSpPr>
        <p:spPr>
          <a:xfrm>
            <a:off x="7775848" y="3273196"/>
            <a:ext cx="1260648"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1600" dirty="0" smtClean="0">
                <a:solidFill>
                  <a:schemeClr val="tx1">
                    <a:lumMod val="50000"/>
                    <a:lumOff val="50000"/>
                  </a:schemeClr>
                </a:solidFill>
              </a:rPr>
              <a:t>Batteries / </a:t>
            </a:r>
            <a:r>
              <a:rPr lang="fr-FR" sz="1600" dirty="0" err="1" smtClean="0">
                <a:solidFill>
                  <a:schemeClr val="tx1">
                    <a:lumMod val="50000"/>
                    <a:lumOff val="50000"/>
                  </a:schemeClr>
                </a:solidFill>
              </a:rPr>
              <a:t>Hybrid</a:t>
            </a:r>
            <a:r>
              <a:rPr lang="fr-FR" sz="1600" dirty="0" smtClean="0">
                <a:solidFill>
                  <a:schemeClr val="tx1">
                    <a:lumMod val="50000"/>
                    <a:lumOff val="50000"/>
                  </a:schemeClr>
                </a:solidFill>
              </a:rPr>
              <a:t> </a:t>
            </a:r>
            <a:r>
              <a:rPr lang="fr-FR" sz="1600" dirty="0" err="1" smtClean="0">
                <a:solidFill>
                  <a:schemeClr val="tx1">
                    <a:lumMod val="50000"/>
                    <a:lumOff val="50000"/>
                  </a:schemeClr>
                </a:solidFill>
              </a:rPr>
              <a:t>Vehicle</a:t>
            </a:r>
            <a:endParaRPr lang="en-US" sz="1600" dirty="0">
              <a:solidFill>
                <a:schemeClr val="tx1">
                  <a:lumMod val="50000"/>
                  <a:lumOff val="50000"/>
                </a:schemeClr>
              </a:solidFill>
            </a:endParaRPr>
          </a:p>
        </p:txBody>
      </p:sp>
      <p:sp>
        <p:nvSpPr>
          <p:cNvPr id="19" name="ZoneTexte 18"/>
          <p:cNvSpPr txBox="1"/>
          <p:nvPr/>
        </p:nvSpPr>
        <p:spPr>
          <a:xfrm>
            <a:off x="6778171" y="1672597"/>
            <a:ext cx="1368152"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1600" dirty="0" smtClean="0">
                <a:solidFill>
                  <a:schemeClr val="tx1">
                    <a:lumMod val="50000"/>
                    <a:lumOff val="50000"/>
                  </a:schemeClr>
                </a:solidFill>
              </a:rPr>
              <a:t>Transmission</a:t>
            </a:r>
            <a:endParaRPr lang="en-US" sz="1600" dirty="0">
              <a:solidFill>
                <a:schemeClr val="tx1">
                  <a:lumMod val="50000"/>
                  <a:lumOff val="50000"/>
                </a:schemeClr>
              </a:solidFill>
            </a:endParaRPr>
          </a:p>
        </p:txBody>
      </p:sp>
      <p:sp>
        <p:nvSpPr>
          <p:cNvPr id="20" name="ZoneTexte 19"/>
          <p:cNvSpPr txBox="1"/>
          <p:nvPr/>
        </p:nvSpPr>
        <p:spPr>
          <a:xfrm>
            <a:off x="3100907" y="3537256"/>
            <a:ext cx="1368152"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1600" dirty="0" err="1" smtClean="0">
                <a:solidFill>
                  <a:schemeClr val="tx1">
                    <a:lumMod val="50000"/>
                    <a:lumOff val="50000"/>
                  </a:schemeClr>
                </a:solidFill>
              </a:rPr>
              <a:t>Detection</a:t>
            </a:r>
            <a:endParaRPr lang="en-US" sz="1600" dirty="0">
              <a:solidFill>
                <a:schemeClr val="tx1">
                  <a:lumMod val="50000"/>
                  <a:lumOff val="50000"/>
                </a:schemeClr>
              </a:solidFill>
            </a:endParaRPr>
          </a:p>
        </p:txBody>
      </p:sp>
      <p:sp>
        <p:nvSpPr>
          <p:cNvPr id="21" name="ZoneTexte 20"/>
          <p:cNvSpPr txBox="1"/>
          <p:nvPr/>
        </p:nvSpPr>
        <p:spPr>
          <a:xfrm>
            <a:off x="3679010" y="2420888"/>
            <a:ext cx="1368152"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1600" dirty="0" smtClean="0">
                <a:solidFill>
                  <a:schemeClr val="tx1">
                    <a:lumMod val="50000"/>
                    <a:lumOff val="50000"/>
                  </a:schemeClr>
                </a:solidFill>
              </a:rPr>
              <a:t>Smart Key</a:t>
            </a:r>
            <a:endParaRPr lang="en-US" sz="1600" dirty="0">
              <a:solidFill>
                <a:schemeClr val="tx1">
                  <a:lumMod val="50000"/>
                  <a:lumOff val="50000"/>
                </a:schemeClr>
              </a:solidFill>
            </a:endParaRPr>
          </a:p>
        </p:txBody>
      </p:sp>
      <p:sp>
        <p:nvSpPr>
          <p:cNvPr id="22" name="ZoneTexte 21"/>
          <p:cNvSpPr txBox="1"/>
          <p:nvPr/>
        </p:nvSpPr>
        <p:spPr>
          <a:xfrm>
            <a:off x="7000044" y="4557553"/>
            <a:ext cx="1368152"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1600" dirty="0" err="1" smtClean="0">
                <a:solidFill>
                  <a:schemeClr val="tx1">
                    <a:lumMod val="50000"/>
                    <a:lumOff val="50000"/>
                  </a:schemeClr>
                </a:solidFill>
              </a:rPr>
              <a:t>Engine</a:t>
            </a:r>
            <a:r>
              <a:rPr lang="fr-FR" sz="1600" dirty="0" smtClean="0">
                <a:solidFill>
                  <a:schemeClr val="tx1">
                    <a:lumMod val="50000"/>
                    <a:lumOff val="50000"/>
                  </a:schemeClr>
                </a:solidFill>
              </a:rPr>
              <a:t> Management</a:t>
            </a:r>
            <a:endParaRPr lang="en-US" sz="1600" dirty="0">
              <a:solidFill>
                <a:schemeClr val="tx1">
                  <a:lumMod val="50000"/>
                  <a:lumOff val="50000"/>
                </a:schemeClr>
              </a:solidFill>
            </a:endParaRPr>
          </a:p>
        </p:txBody>
      </p:sp>
      <p:graphicFrame>
        <p:nvGraphicFramePr>
          <p:cNvPr id="23" name="Tableau 22"/>
          <p:cNvGraphicFramePr>
            <a:graphicFrameLocks noGrp="1"/>
          </p:cNvGraphicFramePr>
          <p:nvPr>
            <p:extLst>
              <p:ext uri="{D42A27DB-BD31-4B8C-83A1-F6EECF244321}">
                <p14:modId xmlns:p14="http://schemas.microsoft.com/office/powerpoint/2010/main" xmlns="" val="104769586"/>
              </p:ext>
            </p:extLst>
          </p:nvPr>
        </p:nvGraphicFramePr>
        <p:xfrm>
          <a:off x="251520" y="439006"/>
          <a:ext cx="2160240" cy="5943600"/>
        </p:xfrm>
        <a:graphic>
          <a:graphicData uri="http://schemas.openxmlformats.org/drawingml/2006/table">
            <a:tbl>
              <a:tblPr firstRow="1" bandRow="1">
                <a:tableStyleId>{69CF1AB2-1976-4502-BF36-3FF5EA218861}</a:tableStyleId>
              </a:tblPr>
              <a:tblGrid>
                <a:gridCol w="2160240"/>
              </a:tblGrid>
              <a:tr h="905773">
                <a:tc>
                  <a:txBody>
                    <a:bodyPr/>
                    <a:lstStyle/>
                    <a:p>
                      <a:r>
                        <a:rPr lang="fr-FR" sz="1400" b="0" dirty="0" smtClean="0">
                          <a:solidFill>
                            <a:schemeClr val="tx1">
                              <a:lumMod val="50000"/>
                              <a:lumOff val="50000"/>
                            </a:schemeClr>
                          </a:solidFill>
                          <a:hlinkClick r:id="rId3" action="ppaction://hlinksldjump"/>
                        </a:rPr>
                        <a:t>HDI </a:t>
                      </a:r>
                      <a:r>
                        <a:rPr lang="fr-FR" sz="1400" b="0" dirty="0" err="1" smtClean="0">
                          <a:solidFill>
                            <a:schemeClr val="tx1">
                              <a:lumMod val="50000"/>
                              <a:lumOff val="50000"/>
                            </a:schemeClr>
                          </a:solidFill>
                          <a:hlinkClick r:id="rId3" action="ppaction://hlinksldjump"/>
                        </a:rPr>
                        <a:t>Pcb</a:t>
                      </a:r>
                      <a:r>
                        <a:rPr lang="fr-FR" sz="1400" b="0" dirty="0" smtClean="0">
                          <a:solidFill>
                            <a:schemeClr val="tx1">
                              <a:lumMod val="50000"/>
                              <a:lumOff val="50000"/>
                            </a:schemeClr>
                          </a:solidFill>
                          <a:hlinkClick r:id="rId3" action="ppaction://hlinksldjump"/>
                        </a:rPr>
                        <a:t/>
                      </a:r>
                      <a:br>
                        <a:rPr lang="fr-FR" sz="1400" b="0" dirty="0" smtClean="0">
                          <a:solidFill>
                            <a:schemeClr val="tx1">
                              <a:lumMod val="50000"/>
                              <a:lumOff val="50000"/>
                            </a:schemeClr>
                          </a:solidFill>
                          <a:hlinkClick r:id="rId3" action="ppaction://hlinksldjump"/>
                        </a:rPr>
                      </a:br>
                      <a:r>
                        <a:rPr lang="fr-FR" sz="1400" b="0" dirty="0" smtClean="0">
                          <a:solidFill>
                            <a:schemeClr val="tx1">
                              <a:lumMod val="50000"/>
                              <a:lumOff val="50000"/>
                            </a:schemeClr>
                          </a:solidFill>
                          <a:hlinkClick r:id="rId3" action="ppaction://hlinksldjump"/>
                        </a:rPr>
                        <a:t>     µvia </a:t>
                      </a:r>
                      <a:r>
                        <a:rPr lang="fr-FR" sz="1400" b="0" dirty="0" err="1" smtClean="0">
                          <a:solidFill>
                            <a:schemeClr val="tx1">
                              <a:lumMod val="50000"/>
                              <a:lumOff val="50000"/>
                            </a:schemeClr>
                          </a:solidFill>
                          <a:hlinkClick r:id="rId3" action="ppaction://hlinksldjump"/>
                        </a:rPr>
                        <a:t>stacked</a:t>
                      </a:r>
                      <a:r>
                        <a:rPr lang="fr-FR" sz="1400" b="0" baseline="0" dirty="0" smtClean="0">
                          <a:solidFill>
                            <a:schemeClr val="tx1">
                              <a:lumMod val="50000"/>
                              <a:lumOff val="50000"/>
                            </a:schemeClr>
                          </a:solidFill>
                          <a:hlinkClick r:id="rId3" action="ppaction://hlinksldjump"/>
                        </a:rPr>
                        <a:t> </a:t>
                      </a:r>
                      <a:br>
                        <a:rPr lang="fr-FR" sz="1400" b="0" baseline="0" dirty="0" smtClean="0">
                          <a:solidFill>
                            <a:schemeClr val="tx1">
                              <a:lumMod val="50000"/>
                              <a:lumOff val="50000"/>
                            </a:schemeClr>
                          </a:solidFill>
                          <a:hlinkClick r:id="rId3" action="ppaction://hlinksldjump"/>
                        </a:rPr>
                      </a:br>
                      <a:r>
                        <a:rPr lang="fr-FR" sz="1400" b="0" baseline="0" dirty="0" smtClean="0">
                          <a:solidFill>
                            <a:schemeClr val="tx1">
                              <a:lumMod val="50000"/>
                              <a:lumOff val="50000"/>
                            </a:schemeClr>
                          </a:solidFill>
                          <a:hlinkClick r:id="rId3" action="ppaction://hlinksldjump"/>
                        </a:rPr>
                        <a:t>      2.5+n+2.5 </a:t>
                      </a:r>
                      <a:r>
                        <a:rPr lang="fr-FR" sz="1400" b="0" baseline="0" dirty="0" err="1" smtClean="0">
                          <a:solidFill>
                            <a:schemeClr val="tx1">
                              <a:lumMod val="50000"/>
                              <a:lumOff val="50000"/>
                            </a:schemeClr>
                          </a:solidFill>
                          <a:hlinkClick r:id="rId3" action="ppaction://hlinksldjump"/>
                        </a:rPr>
                        <a:t>Stagered</a:t>
                      </a:r>
                      <a:r>
                        <a:rPr lang="fr-FR" sz="1400" b="0" baseline="0" dirty="0" smtClean="0">
                          <a:solidFill>
                            <a:schemeClr val="tx1">
                              <a:lumMod val="50000"/>
                              <a:lumOff val="50000"/>
                            </a:schemeClr>
                          </a:solidFill>
                          <a:hlinkClick r:id="rId3" action="ppaction://hlinksldjump"/>
                        </a:rPr>
                        <a:t/>
                      </a:r>
                      <a:br>
                        <a:rPr lang="fr-FR" sz="1400" b="0" baseline="0" dirty="0" smtClean="0">
                          <a:solidFill>
                            <a:schemeClr val="tx1">
                              <a:lumMod val="50000"/>
                              <a:lumOff val="50000"/>
                            </a:schemeClr>
                          </a:solidFill>
                          <a:hlinkClick r:id="rId3" action="ppaction://hlinksldjump"/>
                        </a:rPr>
                      </a:br>
                      <a:r>
                        <a:rPr lang="fr-FR" sz="1400" b="0" baseline="0" dirty="0" smtClean="0">
                          <a:solidFill>
                            <a:schemeClr val="tx1">
                              <a:lumMod val="50000"/>
                              <a:lumOff val="50000"/>
                            </a:schemeClr>
                          </a:solidFill>
                          <a:hlinkClick r:id="rId3" action="ppaction://hlinksldjump"/>
                        </a:rPr>
                        <a:t>     SBU</a:t>
                      </a:r>
                      <a:endParaRPr lang="en-US" sz="1400" b="0" dirty="0">
                        <a:solidFill>
                          <a:schemeClr val="tx1">
                            <a:lumMod val="50000"/>
                            <a:lumOff val="50000"/>
                          </a:schemeClr>
                        </a:solidFill>
                      </a:endParaRPr>
                    </a:p>
                  </a:txBody>
                  <a:tcPr/>
                </a:tc>
              </a:tr>
              <a:tr h="496714">
                <a:tc>
                  <a:txBody>
                    <a:bodyPr/>
                    <a:lstStyle/>
                    <a:p>
                      <a:r>
                        <a:rPr lang="fr-FR" sz="1400" dirty="0" smtClean="0">
                          <a:solidFill>
                            <a:schemeClr val="tx1">
                              <a:lumMod val="50000"/>
                              <a:lumOff val="50000"/>
                            </a:schemeClr>
                          </a:solidFill>
                          <a:hlinkClick r:id="rId4" action="ppaction://hlinksldjump"/>
                        </a:rPr>
                        <a:t>Embedded </a:t>
                      </a:r>
                      <a:r>
                        <a:rPr lang="fr-FR" sz="1400" dirty="0" err="1" smtClean="0">
                          <a:solidFill>
                            <a:schemeClr val="tx1">
                              <a:lumMod val="50000"/>
                              <a:lumOff val="50000"/>
                            </a:schemeClr>
                          </a:solidFill>
                          <a:hlinkClick r:id="rId4" action="ppaction://hlinksldjump"/>
                        </a:rPr>
                        <a:t>Resistors</a:t>
                      </a:r>
                      <a:r>
                        <a:rPr lang="fr-FR" sz="1400" dirty="0" smtClean="0">
                          <a:solidFill>
                            <a:schemeClr val="tx1">
                              <a:lumMod val="50000"/>
                              <a:lumOff val="50000"/>
                            </a:schemeClr>
                          </a:solidFill>
                          <a:hlinkClick r:id="rId4" action="ppaction://hlinksldjump"/>
                        </a:rPr>
                        <a:t/>
                      </a:r>
                      <a:br>
                        <a:rPr lang="fr-FR" sz="1400" dirty="0" smtClean="0">
                          <a:solidFill>
                            <a:schemeClr val="tx1">
                              <a:lumMod val="50000"/>
                              <a:lumOff val="50000"/>
                            </a:schemeClr>
                          </a:solidFill>
                          <a:hlinkClick r:id="rId4" action="ppaction://hlinksldjump"/>
                        </a:rPr>
                      </a:br>
                      <a:r>
                        <a:rPr lang="fr-FR" sz="1400" dirty="0" smtClean="0">
                          <a:solidFill>
                            <a:schemeClr val="tx1">
                              <a:lumMod val="50000"/>
                              <a:lumOff val="50000"/>
                            </a:schemeClr>
                          </a:solidFill>
                          <a:hlinkClick r:id="rId4" action="ppaction://hlinksldjump"/>
                        </a:rPr>
                        <a:t>Embedded Capacitance</a:t>
                      </a:r>
                      <a:endParaRPr lang="en-US" sz="1400" dirty="0">
                        <a:solidFill>
                          <a:schemeClr val="tx1">
                            <a:lumMod val="50000"/>
                            <a:lumOff val="50000"/>
                          </a:schemeClr>
                        </a:solidFill>
                      </a:endParaRPr>
                    </a:p>
                  </a:txBody>
                  <a:tcPr/>
                </a:tc>
              </a:tr>
              <a:tr h="701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solidFill>
                            <a:schemeClr val="tx1">
                              <a:lumMod val="50000"/>
                              <a:lumOff val="50000"/>
                            </a:schemeClr>
                          </a:solidFill>
                          <a:hlinkClick r:id="rId5" action="ppaction://hlinksldjump"/>
                        </a:rPr>
                        <a:t>ML/ DS/SS</a:t>
                      </a:r>
                      <a:br>
                        <a:rPr lang="fr-FR" sz="1400" dirty="0" smtClean="0">
                          <a:solidFill>
                            <a:schemeClr val="tx1">
                              <a:lumMod val="50000"/>
                              <a:lumOff val="50000"/>
                            </a:schemeClr>
                          </a:solidFill>
                          <a:hlinkClick r:id="rId5" action="ppaction://hlinksldjump"/>
                        </a:rPr>
                      </a:br>
                      <a:r>
                        <a:rPr lang="fr-FR" sz="1400" dirty="0" smtClean="0">
                          <a:solidFill>
                            <a:schemeClr val="tx1">
                              <a:lumMod val="50000"/>
                              <a:lumOff val="50000"/>
                            </a:schemeClr>
                          </a:solidFill>
                          <a:hlinkClick r:id="rId5" action="ppaction://hlinksldjump"/>
                        </a:rPr>
                        <a:t>      </a:t>
                      </a:r>
                      <a:r>
                        <a:rPr lang="fr-FR" sz="1400" dirty="0" err="1" smtClean="0">
                          <a:solidFill>
                            <a:schemeClr val="tx1">
                              <a:lumMod val="50000"/>
                              <a:lumOff val="50000"/>
                            </a:schemeClr>
                          </a:solidFill>
                          <a:hlinkClick r:id="rId5" action="ppaction://hlinksldjump"/>
                        </a:rPr>
                        <a:t>Thick</a:t>
                      </a:r>
                      <a:r>
                        <a:rPr lang="fr-FR" sz="1400" dirty="0" smtClean="0">
                          <a:solidFill>
                            <a:schemeClr val="tx1">
                              <a:lumMod val="50000"/>
                              <a:lumOff val="50000"/>
                            </a:schemeClr>
                          </a:solidFill>
                          <a:hlinkClick r:id="rId5" action="ppaction://hlinksldjump"/>
                        </a:rPr>
                        <a:t> Copper to 210µm</a:t>
                      </a:r>
                      <a:br>
                        <a:rPr lang="fr-FR" sz="1400" dirty="0" smtClean="0">
                          <a:solidFill>
                            <a:schemeClr val="tx1">
                              <a:lumMod val="50000"/>
                              <a:lumOff val="50000"/>
                            </a:schemeClr>
                          </a:solidFill>
                          <a:hlinkClick r:id="rId5" action="ppaction://hlinksldjump"/>
                        </a:rPr>
                      </a:br>
                      <a:r>
                        <a:rPr lang="fr-FR" sz="1400" dirty="0" smtClean="0">
                          <a:solidFill>
                            <a:schemeClr val="tx1">
                              <a:lumMod val="50000"/>
                              <a:lumOff val="50000"/>
                            </a:schemeClr>
                          </a:solidFill>
                          <a:hlinkClick r:id="rId5" action="ppaction://hlinksldjump"/>
                        </a:rPr>
                        <a:t>      Large size  to 700mm</a:t>
                      </a:r>
                      <a:endParaRPr lang="en-US" sz="1400" dirty="0">
                        <a:solidFill>
                          <a:schemeClr val="tx1">
                            <a:lumMod val="50000"/>
                            <a:lumOff val="50000"/>
                          </a:schemeClr>
                        </a:solidFill>
                      </a:endParaRPr>
                    </a:p>
                  </a:txBody>
                  <a:tcPr/>
                </a:tc>
              </a:tr>
              <a:tr h="496714">
                <a:tc>
                  <a:txBody>
                    <a:bodyPr/>
                    <a:lstStyle/>
                    <a:p>
                      <a:r>
                        <a:rPr lang="fr-FR" sz="1400" dirty="0" smtClean="0">
                          <a:solidFill>
                            <a:schemeClr val="tx1">
                              <a:lumMod val="50000"/>
                              <a:lumOff val="50000"/>
                            </a:schemeClr>
                          </a:solidFill>
                          <a:hlinkClick r:id="rId6" action="ppaction://hlinksldjump"/>
                        </a:rPr>
                        <a:t>Flex</a:t>
                      </a:r>
                      <a:r>
                        <a:rPr lang="fr-FR" sz="1400" baseline="0" dirty="0" smtClean="0">
                          <a:solidFill>
                            <a:schemeClr val="tx1">
                              <a:lumMod val="50000"/>
                              <a:lumOff val="50000"/>
                            </a:schemeClr>
                          </a:solidFill>
                          <a:hlinkClick r:id="rId6" action="ppaction://hlinksldjump"/>
                        </a:rPr>
                        <a:t> PCB</a:t>
                      </a:r>
                      <a:br>
                        <a:rPr lang="fr-FR" sz="1400" baseline="0" dirty="0" smtClean="0">
                          <a:solidFill>
                            <a:schemeClr val="tx1">
                              <a:lumMod val="50000"/>
                              <a:lumOff val="50000"/>
                            </a:schemeClr>
                          </a:solidFill>
                          <a:hlinkClick r:id="rId6" action="ppaction://hlinksldjump"/>
                        </a:rPr>
                      </a:br>
                      <a:r>
                        <a:rPr lang="fr-FR" sz="1400" baseline="0" dirty="0" smtClean="0">
                          <a:solidFill>
                            <a:schemeClr val="tx1">
                              <a:lumMod val="50000"/>
                              <a:lumOff val="50000"/>
                            </a:schemeClr>
                          </a:solidFill>
                          <a:hlinkClick r:id="rId6" action="ppaction://hlinksldjump"/>
                        </a:rPr>
                        <a:t>       Ziff </a:t>
                      </a:r>
                      <a:r>
                        <a:rPr lang="fr-FR" sz="1400" baseline="0" dirty="0" err="1" smtClean="0">
                          <a:solidFill>
                            <a:schemeClr val="tx1">
                              <a:lumMod val="50000"/>
                              <a:lumOff val="50000"/>
                            </a:schemeClr>
                          </a:solidFill>
                          <a:hlinkClick r:id="rId6" action="ppaction://hlinksldjump"/>
                        </a:rPr>
                        <a:t>connectors</a:t>
                      </a:r>
                      <a:endParaRPr lang="en-US" sz="1400" dirty="0">
                        <a:solidFill>
                          <a:schemeClr val="tx1">
                            <a:lumMod val="50000"/>
                            <a:lumOff val="50000"/>
                          </a:schemeClr>
                        </a:solidFill>
                      </a:endParaRPr>
                    </a:p>
                  </a:txBody>
                  <a:tcPr/>
                </a:tc>
              </a:tr>
              <a:tr h="496714">
                <a:tc>
                  <a:txBody>
                    <a:bodyPr/>
                    <a:lstStyle/>
                    <a:p>
                      <a:r>
                        <a:rPr lang="fr-FR" sz="1400" dirty="0" smtClean="0">
                          <a:solidFill>
                            <a:schemeClr val="tx1">
                              <a:lumMod val="50000"/>
                              <a:lumOff val="50000"/>
                            </a:schemeClr>
                          </a:solidFill>
                          <a:hlinkClick r:id="rId6" action="ppaction://hlinksldjump"/>
                        </a:rPr>
                        <a:t>Flex </a:t>
                      </a:r>
                      <a:r>
                        <a:rPr lang="fr-FR" sz="1400" dirty="0" err="1" smtClean="0">
                          <a:solidFill>
                            <a:schemeClr val="tx1">
                              <a:lumMod val="50000"/>
                              <a:lumOff val="50000"/>
                            </a:schemeClr>
                          </a:solidFill>
                          <a:hlinkClick r:id="rId6" action="ppaction://hlinksldjump"/>
                        </a:rPr>
                        <a:t>Rigid</a:t>
                      </a:r>
                      <a:r>
                        <a:rPr lang="fr-FR" sz="1400" dirty="0" smtClean="0">
                          <a:solidFill>
                            <a:schemeClr val="tx1">
                              <a:lumMod val="50000"/>
                              <a:lumOff val="50000"/>
                            </a:schemeClr>
                          </a:solidFill>
                          <a:hlinkClick r:id="rId6" action="ppaction://hlinksldjump"/>
                        </a:rPr>
                        <a:t>  PCB</a:t>
                      </a:r>
                      <a:br>
                        <a:rPr lang="fr-FR" sz="1400" dirty="0" smtClean="0">
                          <a:solidFill>
                            <a:schemeClr val="tx1">
                              <a:lumMod val="50000"/>
                              <a:lumOff val="50000"/>
                            </a:schemeClr>
                          </a:solidFill>
                          <a:hlinkClick r:id="rId6" action="ppaction://hlinksldjump"/>
                        </a:rPr>
                      </a:br>
                      <a:r>
                        <a:rPr lang="fr-FR" sz="1400" baseline="0" dirty="0" smtClean="0">
                          <a:solidFill>
                            <a:schemeClr val="tx1">
                              <a:lumMod val="50000"/>
                              <a:lumOff val="50000"/>
                            </a:schemeClr>
                          </a:solidFill>
                          <a:hlinkClick r:id="rId6" action="ppaction://hlinksldjump"/>
                        </a:rPr>
                        <a:t>     To 4 Flex </a:t>
                      </a:r>
                      <a:r>
                        <a:rPr lang="fr-FR" sz="1400" baseline="0" dirty="0" err="1" smtClean="0">
                          <a:solidFill>
                            <a:schemeClr val="tx1">
                              <a:lumMod val="50000"/>
                              <a:lumOff val="50000"/>
                            </a:schemeClr>
                          </a:solidFill>
                          <a:hlinkClick r:id="rId6" action="ppaction://hlinksldjump"/>
                        </a:rPr>
                        <a:t>layers</a:t>
                      </a:r>
                      <a:r>
                        <a:rPr lang="fr-FR" sz="1400" baseline="0" dirty="0" smtClean="0">
                          <a:solidFill>
                            <a:schemeClr val="tx1">
                              <a:lumMod val="50000"/>
                              <a:lumOff val="50000"/>
                            </a:schemeClr>
                          </a:solidFill>
                          <a:hlinkClick r:id="rId6" action="ppaction://hlinksldjump"/>
                        </a:rPr>
                        <a:t> </a:t>
                      </a:r>
                      <a:endParaRPr lang="en-US" sz="1400" dirty="0">
                        <a:solidFill>
                          <a:schemeClr val="tx1">
                            <a:lumMod val="50000"/>
                            <a:lumOff val="50000"/>
                          </a:schemeClr>
                        </a:solidFill>
                      </a:endParaRPr>
                    </a:p>
                  </a:txBody>
                  <a:tcPr/>
                </a:tc>
              </a:tr>
              <a:tr h="905773">
                <a:tc>
                  <a:txBody>
                    <a:bodyPr/>
                    <a:lstStyle/>
                    <a:p>
                      <a:r>
                        <a:rPr lang="fr-FR" sz="1400" dirty="0" smtClean="0">
                          <a:solidFill>
                            <a:schemeClr val="tx1">
                              <a:lumMod val="50000"/>
                              <a:lumOff val="50000"/>
                            </a:schemeClr>
                          </a:solidFill>
                          <a:hlinkClick r:id="rId4" action="ppaction://hlinksldjump"/>
                        </a:rPr>
                        <a:t>Microwaves PCB</a:t>
                      </a:r>
                      <a:br>
                        <a:rPr lang="fr-FR" sz="1400" dirty="0" smtClean="0">
                          <a:solidFill>
                            <a:schemeClr val="tx1">
                              <a:lumMod val="50000"/>
                              <a:lumOff val="50000"/>
                            </a:schemeClr>
                          </a:solidFill>
                          <a:hlinkClick r:id="rId4" action="ppaction://hlinksldjump"/>
                        </a:rPr>
                      </a:br>
                      <a:r>
                        <a:rPr lang="fr-FR" sz="1400" dirty="0" smtClean="0">
                          <a:solidFill>
                            <a:schemeClr val="tx1">
                              <a:lumMod val="50000"/>
                              <a:lumOff val="50000"/>
                            </a:schemeClr>
                          </a:solidFill>
                          <a:hlinkClick r:id="rId4" action="ppaction://hlinksldjump"/>
                        </a:rPr>
                        <a:t>     SBU </a:t>
                      </a:r>
                      <a:br>
                        <a:rPr lang="fr-FR" sz="1400" dirty="0" smtClean="0">
                          <a:solidFill>
                            <a:schemeClr val="tx1">
                              <a:lumMod val="50000"/>
                              <a:lumOff val="50000"/>
                            </a:schemeClr>
                          </a:solidFill>
                          <a:hlinkClick r:id="rId4" action="ppaction://hlinksldjump"/>
                        </a:rPr>
                      </a:br>
                      <a:r>
                        <a:rPr lang="fr-FR" sz="1400" dirty="0" smtClean="0">
                          <a:solidFill>
                            <a:schemeClr val="tx1">
                              <a:lumMod val="50000"/>
                              <a:lumOff val="50000"/>
                            </a:schemeClr>
                          </a:solidFill>
                          <a:hlinkClick r:id="rId4" action="ppaction://hlinksldjump"/>
                        </a:rPr>
                        <a:t>     PTFE </a:t>
                      </a:r>
                      <a:r>
                        <a:rPr lang="fr-FR" sz="1400" dirty="0" err="1" smtClean="0">
                          <a:solidFill>
                            <a:schemeClr val="tx1">
                              <a:lumMod val="50000"/>
                              <a:lumOff val="50000"/>
                            </a:schemeClr>
                          </a:solidFill>
                          <a:hlinkClick r:id="rId4" action="ppaction://hlinksldjump"/>
                        </a:rPr>
                        <a:t>materials</a:t>
                      </a:r>
                      <a:r>
                        <a:rPr lang="fr-FR" sz="1400" dirty="0" smtClean="0">
                          <a:solidFill>
                            <a:schemeClr val="tx1">
                              <a:lumMod val="50000"/>
                              <a:lumOff val="50000"/>
                            </a:schemeClr>
                          </a:solidFill>
                          <a:hlinkClick r:id="rId4" action="ppaction://hlinksldjump"/>
                        </a:rPr>
                        <a:t/>
                      </a:r>
                      <a:br>
                        <a:rPr lang="fr-FR" sz="1400" dirty="0" smtClean="0">
                          <a:solidFill>
                            <a:schemeClr val="tx1">
                              <a:lumMod val="50000"/>
                              <a:lumOff val="50000"/>
                            </a:schemeClr>
                          </a:solidFill>
                          <a:hlinkClick r:id="rId4" action="ppaction://hlinksldjump"/>
                        </a:rPr>
                      </a:br>
                      <a:r>
                        <a:rPr lang="fr-FR" sz="1400" dirty="0" smtClean="0">
                          <a:solidFill>
                            <a:schemeClr val="tx1">
                              <a:lumMod val="50000"/>
                              <a:lumOff val="50000"/>
                            </a:schemeClr>
                          </a:solidFill>
                          <a:hlinkClick r:id="rId4" action="ppaction://hlinksldjump"/>
                        </a:rPr>
                        <a:t>     </a:t>
                      </a:r>
                      <a:r>
                        <a:rPr lang="fr-FR" sz="1400" dirty="0" err="1" smtClean="0">
                          <a:solidFill>
                            <a:schemeClr val="tx1">
                              <a:lumMod val="50000"/>
                              <a:lumOff val="50000"/>
                            </a:schemeClr>
                          </a:solidFill>
                          <a:hlinkClick r:id="rId4" action="ppaction://hlinksldjump"/>
                        </a:rPr>
                        <a:t>Antennas</a:t>
                      </a:r>
                      <a:endParaRPr lang="en-US" sz="1400" dirty="0">
                        <a:solidFill>
                          <a:schemeClr val="tx1">
                            <a:lumMod val="50000"/>
                            <a:lumOff val="50000"/>
                          </a:schemeClr>
                        </a:solidFill>
                      </a:endParaRPr>
                    </a:p>
                  </a:txBody>
                  <a:tcPr/>
                </a:tc>
              </a:tr>
              <a:tr h="701244">
                <a:tc>
                  <a:txBody>
                    <a:bodyPr/>
                    <a:lstStyle/>
                    <a:p>
                      <a:r>
                        <a:rPr lang="fr-FR" sz="1400" dirty="0" smtClean="0">
                          <a:solidFill>
                            <a:schemeClr val="tx1">
                              <a:lumMod val="50000"/>
                              <a:lumOff val="50000"/>
                            </a:schemeClr>
                          </a:solidFill>
                          <a:hlinkClick r:id="rId7" action="ppaction://hlinksldjump"/>
                        </a:rPr>
                        <a:t>Power Management</a:t>
                      </a:r>
                      <a:br>
                        <a:rPr lang="fr-FR" sz="1400" dirty="0" smtClean="0">
                          <a:solidFill>
                            <a:schemeClr val="tx1">
                              <a:lumMod val="50000"/>
                              <a:lumOff val="50000"/>
                            </a:schemeClr>
                          </a:solidFill>
                          <a:hlinkClick r:id="rId7" action="ppaction://hlinksldjump"/>
                        </a:rPr>
                      </a:br>
                      <a:r>
                        <a:rPr lang="fr-FR" sz="1400" dirty="0" smtClean="0">
                          <a:solidFill>
                            <a:schemeClr val="tx1">
                              <a:lumMod val="50000"/>
                              <a:lumOff val="50000"/>
                            </a:schemeClr>
                          </a:solidFill>
                          <a:hlinkClick r:id="rId7" action="ppaction://hlinksldjump"/>
                        </a:rPr>
                        <a:t>     </a:t>
                      </a:r>
                      <a:r>
                        <a:rPr lang="fr-FR" sz="1400" dirty="0" err="1" smtClean="0">
                          <a:solidFill>
                            <a:schemeClr val="tx1">
                              <a:lumMod val="50000"/>
                              <a:lumOff val="50000"/>
                            </a:schemeClr>
                          </a:solidFill>
                          <a:hlinkClick r:id="rId7" action="ppaction://hlinksldjump"/>
                        </a:rPr>
                        <a:t>Busbar</a:t>
                      </a:r>
                      <a:r>
                        <a:rPr lang="fr-FR" sz="1400" dirty="0" smtClean="0">
                          <a:solidFill>
                            <a:schemeClr val="tx1">
                              <a:lumMod val="50000"/>
                              <a:lumOff val="50000"/>
                            </a:schemeClr>
                          </a:solidFill>
                          <a:hlinkClick r:id="rId7" action="ppaction://hlinksldjump"/>
                        </a:rPr>
                        <a:t/>
                      </a:r>
                      <a:br>
                        <a:rPr lang="fr-FR" sz="1400" dirty="0" smtClean="0">
                          <a:solidFill>
                            <a:schemeClr val="tx1">
                              <a:lumMod val="50000"/>
                              <a:lumOff val="50000"/>
                            </a:schemeClr>
                          </a:solidFill>
                          <a:hlinkClick r:id="rId7" action="ppaction://hlinksldjump"/>
                        </a:rPr>
                      </a:br>
                      <a:r>
                        <a:rPr lang="fr-FR" sz="1400" dirty="0" smtClean="0">
                          <a:solidFill>
                            <a:schemeClr val="tx1">
                              <a:lumMod val="50000"/>
                              <a:lumOff val="50000"/>
                            </a:schemeClr>
                          </a:solidFill>
                          <a:hlinkClick r:id="rId8" action="ppaction://hlinksldjump"/>
                        </a:rPr>
                        <a:t>     </a:t>
                      </a:r>
                      <a:r>
                        <a:rPr lang="fr-FR" sz="1400" dirty="0" err="1" smtClean="0">
                          <a:solidFill>
                            <a:schemeClr val="tx1">
                              <a:lumMod val="50000"/>
                              <a:lumOff val="50000"/>
                            </a:schemeClr>
                          </a:solidFill>
                          <a:hlinkClick r:id="rId8" action="ppaction://hlinksldjump"/>
                        </a:rPr>
                        <a:t>Planar</a:t>
                      </a:r>
                      <a:r>
                        <a:rPr lang="fr-FR" sz="1400" dirty="0" smtClean="0">
                          <a:solidFill>
                            <a:schemeClr val="tx1">
                              <a:lumMod val="50000"/>
                              <a:lumOff val="50000"/>
                            </a:schemeClr>
                          </a:solidFill>
                          <a:hlinkClick r:id="rId8" action="ppaction://hlinksldjump"/>
                        </a:rPr>
                        <a:t> </a:t>
                      </a:r>
                      <a:r>
                        <a:rPr lang="fr-FR" sz="1400" dirty="0" err="1" smtClean="0">
                          <a:solidFill>
                            <a:schemeClr val="tx1">
                              <a:lumMod val="50000"/>
                              <a:lumOff val="50000"/>
                            </a:schemeClr>
                          </a:solidFill>
                          <a:hlinkClick r:id="rId8" action="ppaction://hlinksldjump"/>
                        </a:rPr>
                        <a:t>technology</a:t>
                      </a:r>
                      <a:r>
                        <a:rPr lang="fr-FR" sz="1400" dirty="0" smtClean="0">
                          <a:solidFill>
                            <a:schemeClr val="tx1">
                              <a:lumMod val="50000"/>
                              <a:lumOff val="50000"/>
                            </a:schemeClr>
                          </a:solidFill>
                          <a:hlinkClick r:id="rId8" action="ppaction://hlinksldjump"/>
                        </a:rPr>
                        <a:t>        </a:t>
                      </a:r>
                      <a:endParaRPr lang="en-US" sz="1400" dirty="0">
                        <a:solidFill>
                          <a:schemeClr val="tx1">
                            <a:lumMod val="50000"/>
                            <a:lumOff val="50000"/>
                          </a:schemeClr>
                        </a:solidFill>
                      </a:endParaRPr>
                    </a:p>
                  </a:txBody>
                  <a:tcPr/>
                </a:tc>
              </a:tr>
              <a:tr h="701244">
                <a:tc>
                  <a:txBody>
                    <a:bodyPr/>
                    <a:lstStyle/>
                    <a:p>
                      <a:r>
                        <a:rPr lang="fr-FR" sz="1400" dirty="0" smtClean="0">
                          <a:solidFill>
                            <a:schemeClr val="tx1">
                              <a:lumMod val="50000"/>
                              <a:lumOff val="50000"/>
                            </a:schemeClr>
                          </a:solidFill>
                          <a:hlinkClick r:id="rId9" action="ppaction://hlinksldjump"/>
                        </a:rPr>
                        <a:t>Thermal Management </a:t>
                      </a:r>
                      <a:br>
                        <a:rPr lang="fr-FR" sz="1400" dirty="0" smtClean="0">
                          <a:solidFill>
                            <a:schemeClr val="tx1">
                              <a:lumMod val="50000"/>
                              <a:lumOff val="50000"/>
                            </a:schemeClr>
                          </a:solidFill>
                          <a:hlinkClick r:id="rId9" action="ppaction://hlinksldjump"/>
                        </a:rPr>
                      </a:br>
                      <a:r>
                        <a:rPr lang="fr-FR" sz="1400" dirty="0" smtClean="0">
                          <a:solidFill>
                            <a:schemeClr val="tx1">
                              <a:lumMod val="50000"/>
                              <a:lumOff val="50000"/>
                            </a:schemeClr>
                          </a:solidFill>
                          <a:hlinkClick r:id="rId9" action="ppaction://hlinksldjump"/>
                        </a:rPr>
                        <a:t>     IMS</a:t>
                      </a:r>
                      <a:br>
                        <a:rPr lang="fr-FR" sz="1400" dirty="0" smtClean="0">
                          <a:solidFill>
                            <a:schemeClr val="tx1">
                              <a:lumMod val="50000"/>
                              <a:lumOff val="50000"/>
                            </a:schemeClr>
                          </a:solidFill>
                          <a:hlinkClick r:id="rId9" action="ppaction://hlinksldjump"/>
                        </a:rPr>
                      </a:br>
                      <a:r>
                        <a:rPr lang="fr-FR" sz="1400" dirty="0" smtClean="0">
                          <a:solidFill>
                            <a:schemeClr val="tx1">
                              <a:lumMod val="50000"/>
                              <a:lumOff val="50000"/>
                            </a:schemeClr>
                          </a:solidFill>
                          <a:hlinkClick r:id="rId9" action="ppaction://hlinksldjump"/>
                        </a:rPr>
                        <a:t>     </a:t>
                      </a:r>
                      <a:r>
                        <a:rPr lang="fr-FR" sz="1400" dirty="0" err="1" smtClean="0">
                          <a:solidFill>
                            <a:schemeClr val="tx1">
                              <a:lumMod val="50000"/>
                              <a:lumOff val="50000"/>
                            </a:schemeClr>
                          </a:solidFill>
                          <a:hlinkClick r:id="rId9" action="ppaction://hlinksldjump"/>
                        </a:rPr>
                        <a:t>Internal</a:t>
                      </a:r>
                      <a:r>
                        <a:rPr lang="fr-FR" sz="1400" dirty="0" smtClean="0">
                          <a:solidFill>
                            <a:schemeClr val="tx1">
                              <a:lumMod val="50000"/>
                              <a:lumOff val="50000"/>
                            </a:schemeClr>
                          </a:solidFill>
                          <a:hlinkClick r:id="rId9" action="ppaction://hlinksldjump"/>
                        </a:rPr>
                        <a:t> &amp; </a:t>
                      </a:r>
                      <a:r>
                        <a:rPr lang="fr-FR" sz="1400" dirty="0" err="1" smtClean="0">
                          <a:solidFill>
                            <a:schemeClr val="tx1">
                              <a:lumMod val="50000"/>
                              <a:lumOff val="50000"/>
                            </a:schemeClr>
                          </a:solidFill>
                          <a:hlinkClick r:id="rId9" action="ppaction://hlinksldjump"/>
                        </a:rPr>
                        <a:t>external</a:t>
                      </a:r>
                      <a:r>
                        <a:rPr lang="fr-FR" sz="1400" dirty="0" smtClean="0">
                          <a:solidFill>
                            <a:schemeClr val="tx1">
                              <a:lumMod val="50000"/>
                              <a:lumOff val="50000"/>
                            </a:schemeClr>
                          </a:solidFill>
                          <a:hlinkClick r:id="rId9" action="ppaction://hlinksldjump"/>
                        </a:rPr>
                        <a:t> drain  </a:t>
                      </a:r>
                      <a:endParaRPr lang="en-US" sz="1400" dirty="0">
                        <a:solidFill>
                          <a:schemeClr val="tx1">
                            <a:lumMod val="50000"/>
                            <a:lumOff val="50000"/>
                          </a:schemeClr>
                        </a:solidFill>
                      </a:endParaRPr>
                    </a:p>
                  </a:txBody>
                  <a:tcPr/>
                </a:tc>
              </a:tr>
              <a:tr h="292185">
                <a:tc>
                  <a:txBody>
                    <a:bodyPr/>
                    <a:lstStyle/>
                    <a:p>
                      <a:r>
                        <a:rPr lang="fr-FR" sz="1400" dirty="0" smtClean="0">
                          <a:solidFill>
                            <a:schemeClr val="tx1">
                              <a:lumMod val="50000"/>
                              <a:lumOff val="50000"/>
                            </a:schemeClr>
                          </a:solidFill>
                          <a:hlinkClick r:id="rId10" action="ppaction://hlinksldjump"/>
                        </a:rPr>
                        <a:t>Aviflex  </a:t>
                      </a:r>
                      <a:r>
                        <a:rPr lang="fr-FR" sz="1400" dirty="0" err="1" smtClean="0">
                          <a:solidFill>
                            <a:schemeClr val="tx1">
                              <a:lumMod val="50000"/>
                              <a:lumOff val="50000"/>
                            </a:schemeClr>
                          </a:solidFill>
                          <a:hlinkClick r:id="rId10" action="ppaction://hlinksldjump"/>
                        </a:rPr>
                        <a:t>Sculptured</a:t>
                      </a:r>
                      <a:r>
                        <a:rPr lang="fr-FR" sz="1400" dirty="0" smtClean="0">
                          <a:solidFill>
                            <a:schemeClr val="tx1">
                              <a:lumMod val="50000"/>
                              <a:lumOff val="50000"/>
                            </a:schemeClr>
                          </a:solidFill>
                          <a:hlinkClick r:id="rId10" action="ppaction://hlinksldjump"/>
                        </a:rPr>
                        <a:t> PCB</a:t>
                      </a:r>
                      <a:endParaRPr lang="en-US" sz="1400" dirty="0">
                        <a:solidFill>
                          <a:schemeClr val="tx1">
                            <a:lumMod val="50000"/>
                            <a:lumOff val="50000"/>
                          </a:schemeClr>
                        </a:solidFill>
                      </a:endParaRPr>
                    </a:p>
                  </a:txBody>
                  <a:tcPr/>
                </a:tc>
              </a:tr>
            </a:tbl>
          </a:graphicData>
        </a:graphic>
      </p:graphicFrame>
    </p:spTree>
    <p:extLst>
      <p:ext uri="{BB962C8B-B14F-4D97-AF65-F5344CB8AC3E}">
        <p14:creationId xmlns:p14="http://schemas.microsoft.com/office/powerpoint/2010/main" xmlns="" val="736004505"/>
      </p:ext>
    </p:extLst>
  </p:cSld>
  <p:clrMapOvr>
    <a:masterClrMapping/>
  </p:clrMapOvr>
  <p:timing>
    <p:tnLst>
      <p:par>
        <p:cTn id="1" dur="indefinite" restart="never" nodeType="tmRoot"/>
      </p:par>
    </p:tnLst>
  </p:timing>
</p:sld>
</file>

<file path=ppt/theme/_rels/theme9.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7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6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8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9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0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Trek</Template>
  <TotalTime>70528</TotalTime>
  <Words>601</Words>
  <Application>Microsoft Office PowerPoint</Application>
  <PresentationFormat>Affichage à l'écran (4:3)</PresentationFormat>
  <Paragraphs>245</Paragraphs>
  <Slides>31</Slides>
  <Notes>3</Notes>
  <HiddenSlides>0</HiddenSlides>
  <MMClips>0</MMClips>
  <ScaleCrop>false</ScaleCrop>
  <HeadingPairs>
    <vt:vector size="4" baseType="variant">
      <vt:variant>
        <vt:lpstr>Thème</vt:lpstr>
      </vt:variant>
      <vt:variant>
        <vt:i4>23</vt:i4>
      </vt:variant>
      <vt:variant>
        <vt:lpstr>Titres des diapositives</vt:lpstr>
      </vt:variant>
      <vt:variant>
        <vt:i4>31</vt:i4>
      </vt:variant>
    </vt:vector>
  </HeadingPairs>
  <TitlesOfParts>
    <vt:vector size="54" baseType="lpstr">
      <vt:lpstr>Thème Office</vt:lpstr>
      <vt:lpstr>7_Conception personnalisée</vt:lpstr>
      <vt:lpstr>5_Conception personnalisée</vt:lpstr>
      <vt:lpstr>4_Conception personnalisée</vt:lpstr>
      <vt:lpstr>3_Conception personnalisée</vt:lpstr>
      <vt:lpstr>2_Conception personnalisée</vt:lpstr>
      <vt:lpstr>Conception personnalisée</vt:lpstr>
      <vt:lpstr>1_Thème Office</vt:lpstr>
      <vt:lpstr>Apex</vt:lpstr>
      <vt:lpstr>9_Conception personnalisée</vt:lpstr>
      <vt:lpstr>8_Conception personnalisée</vt:lpstr>
      <vt:lpstr>1_Conception personnalisée</vt:lpstr>
      <vt:lpstr>2_Thème Office</vt:lpstr>
      <vt:lpstr>3_Thème Office</vt:lpstr>
      <vt:lpstr>4_Thème Office</vt:lpstr>
      <vt:lpstr>5_Thème Office</vt:lpstr>
      <vt:lpstr>6_Thème Office</vt:lpstr>
      <vt:lpstr>7_Thème Office</vt:lpstr>
      <vt:lpstr>6_Conception personnalisée</vt:lpstr>
      <vt:lpstr>8_Thème Office</vt:lpstr>
      <vt:lpstr>9_Thème Office</vt:lpstr>
      <vt:lpstr>10_Thème Office</vt:lpstr>
      <vt:lpstr>11_Thème Office</vt:lpstr>
      <vt:lpstr>elvia PCB Group presentation  Bulk implementation at Cirea</vt:lpstr>
      <vt:lpstr>Diapositive 2</vt:lpstr>
      <vt:lpstr>elvia PCB group: « covering all  Business areas »</vt:lpstr>
      <vt:lpstr>elvia PCB group 2011 split per technology</vt:lpstr>
      <vt:lpstr>elvia PCB group : the strategy</vt:lpstr>
      <vt:lpstr>elvia PCB group  -  4  Clusters</vt:lpstr>
      <vt:lpstr>The Mil &amp; Aero  Cluster</vt:lpstr>
      <vt:lpstr>The TIC &amp; Industrial Cluster</vt:lpstr>
      <vt:lpstr>The Automotives Cluster</vt:lpstr>
      <vt:lpstr>The Power &amp; Lightning Cluster</vt:lpstr>
      <vt:lpstr>HDI Pcb</vt:lpstr>
      <vt:lpstr>Rigid</vt:lpstr>
      <vt:lpstr>Flex rigid / Flex </vt:lpstr>
      <vt:lpstr>Microwaves </vt:lpstr>
      <vt:lpstr>Busbar</vt:lpstr>
      <vt:lpstr>Planar Technology</vt:lpstr>
      <vt:lpstr>Thermal Management</vt:lpstr>
      <vt:lpstr>Aviflex &amp; Cireflex PCB’s</vt:lpstr>
      <vt:lpstr>Cirea</vt:lpstr>
      <vt:lpstr>Diapositive 20</vt:lpstr>
      <vt:lpstr>Q1-2012 production</vt:lpstr>
      <vt:lpstr>Process</vt:lpstr>
      <vt:lpstr>PCB Exposure - Dev</vt:lpstr>
      <vt:lpstr>PCB Etching</vt:lpstr>
      <vt:lpstr>Coverlay Lamination</vt:lpstr>
      <vt:lpstr> Coverlay Exposure</vt:lpstr>
      <vt:lpstr>Coverlay development</vt:lpstr>
      <vt:lpstr>Q2-2012</vt:lpstr>
      <vt:lpstr>Q2-2012</vt:lpstr>
      <vt:lpstr>Conclusion</vt:lpstr>
      <vt:lpstr>Diapositive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Présentation revue 05-2011 ELVIA PCB</dc:subject>
  <dc:creator>C. DECERF</dc:creator>
  <cp:lastModifiedBy>Michel Billant</cp:lastModifiedBy>
  <cp:revision>1082</cp:revision>
  <cp:lastPrinted>2012-03-26T14:33:14Z</cp:lastPrinted>
  <dcterms:created xsi:type="dcterms:W3CDTF">2007-10-30T09:04:26Z</dcterms:created>
  <dcterms:modified xsi:type="dcterms:W3CDTF">2012-04-27T08:04:47Z</dcterms:modified>
</cp:coreProperties>
</file>