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06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CE78-653C-4A3D-962F-8848CA350C3E}" type="datetimeFigureOut">
              <a:rPr lang="fr-FR" smtClean="0"/>
              <a:pPr/>
              <a:t>09/06/2011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03384-BB16-4B4C-9E43-5420DD457AF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fit1gev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13092"/>
            <a:ext cx="3240405" cy="2207419"/>
          </a:xfrm>
          <a:prstGeom prst="rect">
            <a:avLst/>
          </a:prstGeom>
        </p:spPr>
      </p:pic>
      <p:pic>
        <p:nvPicPr>
          <p:cNvPr id="6" name="Image 5" descr="fit2gev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66056" y="713094"/>
            <a:ext cx="3240405" cy="2207419"/>
          </a:xfrm>
          <a:prstGeom prst="rect">
            <a:avLst/>
          </a:prstGeom>
        </p:spPr>
      </p:pic>
      <p:pic>
        <p:nvPicPr>
          <p:cNvPr id="7" name="Image 6" descr="fit3gev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07" y="717525"/>
            <a:ext cx="3240405" cy="2207419"/>
          </a:xfrm>
          <a:prstGeom prst="rect">
            <a:avLst/>
          </a:prstGeom>
        </p:spPr>
      </p:pic>
      <p:pic>
        <p:nvPicPr>
          <p:cNvPr id="11" name="Image 10" descr="fit4gev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07" y="3356992"/>
            <a:ext cx="3240405" cy="2207419"/>
          </a:xfrm>
          <a:prstGeom prst="rect">
            <a:avLst/>
          </a:prstGeom>
        </p:spPr>
      </p:pic>
      <p:pic>
        <p:nvPicPr>
          <p:cNvPr id="12" name="Image 11" descr="fit6gev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66056" y="3356992"/>
            <a:ext cx="3240405" cy="2207419"/>
          </a:xfrm>
          <a:prstGeom prst="rect">
            <a:avLst/>
          </a:prstGeom>
        </p:spPr>
      </p:pic>
      <p:pic>
        <p:nvPicPr>
          <p:cNvPr id="10" name="Image 9" descr="fit8gev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903595" y="3356992"/>
            <a:ext cx="3240405" cy="2207419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0" y="116632"/>
            <a:ext cx="6723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Comparison of 3 functions to fit the MCS </a:t>
            </a:r>
            <a:r>
              <a:rPr lang="en-GB" dirty="0" smtClean="0"/>
              <a:t>resolution from 1 to 8 </a:t>
            </a:r>
            <a:r>
              <a:rPr lang="en-GB" dirty="0" err="1" smtClean="0"/>
              <a:t>GeV</a:t>
            </a:r>
            <a:r>
              <a:rPr lang="en-GB" dirty="0" smtClean="0"/>
              <a:t>/c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228184" y="6488668"/>
            <a:ext cx="2760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D. Duchesneau 09/06/2011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395536" y="5661248"/>
            <a:ext cx="5486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Red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curve</a:t>
            </a:r>
            <a:r>
              <a:rPr lang="fr-FR" dirty="0" smtClean="0">
                <a:solidFill>
                  <a:srgbClr val="FF0000"/>
                </a:solidFill>
              </a:rPr>
              <a:t>: (1.149-0.023*p)/</a:t>
            </a:r>
            <a:r>
              <a:rPr lang="fr-FR" dirty="0" err="1" smtClean="0">
                <a:solidFill>
                  <a:srgbClr val="FF0000"/>
                </a:solidFill>
              </a:rPr>
              <a:t>sqrt</a:t>
            </a:r>
            <a:r>
              <a:rPr lang="fr-FR" dirty="0" smtClean="0">
                <a:solidFill>
                  <a:srgbClr val="FF0000"/>
                </a:solidFill>
              </a:rPr>
              <a:t>(</a:t>
            </a:r>
            <a:r>
              <a:rPr lang="fr-FR" dirty="0" err="1" smtClean="0">
                <a:solidFill>
                  <a:srgbClr val="FF0000"/>
                </a:solidFill>
              </a:rPr>
              <a:t>Npl</a:t>
            </a:r>
            <a:r>
              <a:rPr lang="fr-FR" dirty="0" smtClean="0">
                <a:solidFill>
                  <a:srgbClr val="FF0000"/>
                </a:solidFill>
              </a:rPr>
              <a:t>) + (-0.030+0.019*p)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95536" y="6011996"/>
            <a:ext cx="8374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Blue </a:t>
            </a:r>
            <a:r>
              <a:rPr lang="fr-FR" dirty="0" err="1" smtClean="0">
                <a:solidFill>
                  <a:schemeClr val="tx2"/>
                </a:solidFill>
              </a:rPr>
              <a:t>curve</a:t>
            </a:r>
            <a:r>
              <a:rPr lang="fr-FR" dirty="0" smtClean="0">
                <a:solidFill>
                  <a:schemeClr val="tx2"/>
                </a:solidFill>
              </a:rPr>
              <a:t>: (0.397+0.019*p)/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 + (0.176+0.042*p) + (-0.014-0.003*p)*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5536" y="6309320"/>
            <a:ext cx="33216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Black </a:t>
            </a:r>
            <a:r>
              <a:rPr lang="fr-FR" dirty="0" err="1" smtClean="0"/>
              <a:t>curve</a:t>
            </a:r>
            <a:r>
              <a:rPr lang="fr-FR" dirty="0" smtClean="0"/>
              <a:t>: </a:t>
            </a:r>
            <a:r>
              <a:rPr lang="fr-FR" dirty="0" err="1" smtClean="0"/>
              <a:t>old</a:t>
            </a:r>
            <a:r>
              <a:rPr lang="fr-FR" dirty="0" smtClean="0"/>
              <a:t> </a:t>
            </a:r>
            <a:r>
              <a:rPr lang="fr-FR" dirty="0" err="1" smtClean="0"/>
              <a:t>parameterization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ig7_newfit.jpg"/>
          <p:cNvPicPr>
            <a:picLocks noChangeAspect="1"/>
          </p:cNvPicPr>
          <p:nvPr/>
        </p:nvPicPr>
        <p:blipFill>
          <a:blip r:embed="rId2" cstate="print"/>
          <a:srcRect t="7435"/>
          <a:stretch>
            <a:fillRect/>
          </a:stretch>
        </p:blipFill>
        <p:spPr>
          <a:xfrm>
            <a:off x="179512" y="38730"/>
            <a:ext cx="4754880" cy="2958222"/>
          </a:xfrm>
          <a:prstGeom prst="rect">
            <a:avLst/>
          </a:prstGeom>
        </p:spPr>
      </p:pic>
      <p:pic>
        <p:nvPicPr>
          <p:cNvPr id="8" name="Image 7" descr="fig9_newf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59" y="3257508"/>
            <a:ext cx="4754880" cy="3195828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572000" y="0"/>
            <a:ext cx="4580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New figures with the new fitted functions:</a:t>
            </a:r>
            <a:endParaRPr lang="fr-FR" sz="2000" dirty="0">
              <a:solidFill>
                <a:srgbClr val="C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536" y="2924944"/>
            <a:ext cx="85302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chemeClr val="tx2"/>
                </a:solidFill>
              </a:rPr>
              <a:t>(1/p)/1/p =  [(0.397+0.019*p)/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 + (0.176+0.042*p) + (-0.014-0.003*p)*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)]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5536" y="6381328"/>
            <a:ext cx="8600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Symbol" pitchFamily="18" charset="2"/>
              </a:rPr>
              <a:t>D</a:t>
            </a:r>
            <a:r>
              <a:rPr lang="fr-FR" dirty="0" smtClean="0">
                <a:solidFill>
                  <a:schemeClr val="tx2"/>
                </a:solidFill>
              </a:rPr>
              <a:t>(1/p)/1/p =  [(1.400-0.022*p)/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 + (-0.040+0.051*p) + (0.003-0.004*p)*</a:t>
            </a:r>
            <a:r>
              <a:rPr lang="fr-FR" dirty="0" err="1" smtClean="0">
                <a:solidFill>
                  <a:schemeClr val="tx2"/>
                </a:solidFill>
              </a:rPr>
              <a:t>sqrt</a:t>
            </a:r>
            <a:r>
              <a:rPr lang="fr-FR" dirty="0" smtClean="0">
                <a:solidFill>
                  <a:schemeClr val="tx2"/>
                </a:solidFill>
              </a:rPr>
              <a:t>(</a:t>
            </a:r>
            <a:r>
              <a:rPr lang="fr-FR" dirty="0" err="1" smtClean="0">
                <a:solidFill>
                  <a:schemeClr val="tx2"/>
                </a:solidFill>
              </a:rPr>
              <a:t>Npl</a:t>
            </a:r>
            <a:r>
              <a:rPr lang="fr-FR" dirty="0" smtClean="0">
                <a:solidFill>
                  <a:schemeClr val="tx2"/>
                </a:solidFill>
              </a:rPr>
              <a:t>)]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48064" y="4005064"/>
            <a:ext cx="15152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angle &gt;0.2 rad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4716016" y="836712"/>
            <a:ext cx="156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angle &lt; 0.2 rad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555776" y="3789040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Fig 9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2483768" y="260648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Fig 7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111</Words>
  <Application>Microsoft Office PowerPoint</Application>
  <PresentationFormat>Affichage à l'écran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duchesneau</dc:creator>
  <cp:lastModifiedBy>duchesneau</cp:lastModifiedBy>
  <cp:revision>7</cp:revision>
  <dcterms:created xsi:type="dcterms:W3CDTF">2011-06-09T12:58:32Z</dcterms:created>
  <dcterms:modified xsi:type="dcterms:W3CDTF">2011-06-09T13:57:56Z</dcterms:modified>
</cp:coreProperties>
</file>