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FE9A-FB5C-5B47-AC42-8FA5506905F6}" type="datetimeFigureOut">
              <a:rPr lang="fr-FR" smtClean="0"/>
              <a:pPr/>
              <a:t>10/05/11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F3B-48DA-CC4B-B294-33DE6CC6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FE9A-FB5C-5B47-AC42-8FA5506905F6}" type="datetimeFigureOut">
              <a:rPr lang="fr-FR" smtClean="0"/>
              <a:pPr/>
              <a:t>10/05/11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F3B-48DA-CC4B-B294-33DE6CC6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FE9A-FB5C-5B47-AC42-8FA5506905F6}" type="datetimeFigureOut">
              <a:rPr lang="fr-FR" smtClean="0"/>
              <a:pPr/>
              <a:t>10/05/11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F3B-48DA-CC4B-B294-33DE6CC6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FE9A-FB5C-5B47-AC42-8FA5506905F6}" type="datetimeFigureOut">
              <a:rPr lang="fr-FR" smtClean="0"/>
              <a:pPr/>
              <a:t>10/05/11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F3B-48DA-CC4B-B294-33DE6CC6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FE9A-FB5C-5B47-AC42-8FA5506905F6}" type="datetimeFigureOut">
              <a:rPr lang="fr-FR" smtClean="0"/>
              <a:pPr/>
              <a:t>10/05/11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F3B-48DA-CC4B-B294-33DE6CC6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FE9A-FB5C-5B47-AC42-8FA5506905F6}" type="datetimeFigureOut">
              <a:rPr lang="fr-FR" smtClean="0"/>
              <a:pPr/>
              <a:t>10/05/11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F3B-48DA-CC4B-B294-33DE6CC6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FE9A-FB5C-5B47-AC42-8FA5506905F6}" type="datetimeFigureOut">
              <a:rPr lang="fr-FR" smtClean="0"/>
              <a:pPr/>
              <a:t>10/05/11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F3B-48DA-CC4B-B294-33DE6CC6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FE9A-FB5C-5B47-AC42-8FA5506905F6}" type="datetimeFigureOut">
              <a:rPr lang="fr-FR" smtClean="0"/>
              <a:pPr/>
              <a:t>10/05/11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F3B-48DA-CC4B-B294-33DE6CC6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FE9A-FB5C-5B47-AC42-8FA5506905F6}" type="datetimeFigureOut">
              <a:rPr lang="fr-FR" smtClean="0"/>
              <a:pPr/>
              <a:t>10/05/11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F3B-48DA-CC4B-B294-33DE6CC6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FE9A-FB5C-5B47-AC42-8FA5506905F6}" type="datetimeFigureOut">
              <a:rPr lang="fr-FR" smtClean="0"/>
              <a:pPr/>
              <a:t>10/05/11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F3B-48DA-CC4B-B294-33DE6CC6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FE9A-FB5C-5B47-AC42-8FA5506905F6}" type="datetimeFigureOut">
              <a:rPr lang="fr-FR" smtClean="0"/>
              <a:pPr/>
              <a:t>10/05/11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4F3B-48DA-CC4B-B294-33DE6CC6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EFE9A-FB5C-5B47-AC42-8FA5506905F6}" type="datetimeFigureOut">
              <a:rPr lang="fr-FR" smtClean="0"/>
              <a:pPr/>
              <a:t>10/05/11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04F3B-48DA-CC4B-B294-33DE6CC669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er 75"/>
          <p:cNvGrpSpPr/>
          <p:nvPr/>
        </p:nvGrpSpPr>
        <p:grpSpPr>
          <a:xfrm>
            <a:off x="0" y="861347"/>
            <a:ext cx="9084236" cy="5867856"/>
            <a:chOff x="0" y="350382"/>
            <a:chExt cx="9084236" cy="5867856"/>
          </a:xfrm>
        </p:grpSpPr>
        <p:sp>
          <p:nvSpPr>
            <p:cNvPr id="5" name="Rectangle 4"/>
            <p:cNvSpPr/>
            <p:nvPr/>
          </p:nvSpPr>
          <p:spPr>
            <a:xfrm>
              <a:off x="7575552" y="350382"/>
              <a:ext cx="1501775" cy="807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International </a:t>
              </a:r>
              <a:r>
                <a:rPr lang="fr-FR" sz="1600" dirty="0" err="1" smtClean="0"/>
                <a:t>advisory</a:t>
              </a:r>
              <a:r>
                <a:rPr lang="fr-FR" sz="1600" dirty="0" smtClean="0"/>
                <a:t> </a:t>
              </a:r>
              <a:r>
                <a:rPr lang="fr-FR" sz="1600" dirty="0" err="1" smtClean="0"/>
                <a:t>committee</a:t>
              </a:r>
              <a:endParaRPr lang="fr-FR" sz="16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28727" y="2493958"/>
              <a:ext cx="1568450" cy="5619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Directeur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V. Breton</a:t>
              </a:r>
              <a:endParaRPr lang="fr-FR" sz="16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312399" y="4146552"/>
              <a:ext cx="1365250" cy="106681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Direction technique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H. Cordier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G. Matthieu</a:t>
              </a:r>
              <a:endParaRPr lang="fr-FR" sz="16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725773" y="4146552"/>
              <a:ext cx="1358463" cy="7000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RSSI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D. </a:t>
              </a:r>
              <a:r>
                <a:rPr lang="fr-FR" sz="1600" dirty="0" err="1" smtClean="0"/>
                <a:t>Fouossong</a:t>
              </a:r>
              <a:endParaRPr lang="fr-FR" sz="1600" dirty="0" smtClean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12767" y="350382"/>
              <a:ext cx="1514475" cy="9001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Comité de Pilotage</a:t>
              </a:r>
              <a:endParaRPr lang="fr-FR" sz="16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312399" y="5646738"/>
              <a:ext cx="136525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Comité Technique</a:t>
              </a:r>
              <a:endParaRPr lang="fr-FR" sz="1600" dirty="0"/>
            </a:p>
          </p:txBody>
        </p:sp>
        <p:cxnSp>
          <p:nvCxnSpPr>
            <p:cNvPr id="13" name="Connecteur droit 12"/>
            <p:cNvCxnSpPr>
              <a:stCxn id="5" idx="2"/>
              <a:endCxn id="7" idx="0"/>
            </p:cNvCxnSpPr>
            <p:nvPr/>
          </p:nvCxnSpPr>
          <p:spPr>
            <a:xfrm rot="5400000">
              <a:off x="4501533" y="-1330949"/>
              <a:ext cx="1336326" cy="63134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>
              <a:stCxn id="41" idx="2"/>
              <a:endCxn id="7" idx="0"/>
            </p:cNvCxnSpPr>
            <p:nvPr/>
          </p:nvCxnSpPr>
          <p:spPr>
            <a:xfrm rot="16200000" flipH="1">
              <a:off x="1089995" y="1571001"/>
              <a:ext cx="1336326" cy="50958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>
              <a:stCxn id="7" idx="2"/>
              <a:endCxn id="8" idx="0"/>
            </p:cNvCxnSpPr>
            <p:nvPr/>
          </p:nvCxnSpPr>
          <p:spPr>
            <a:xfrm rot="5400000">
              <a:off x="1458681" y="3592281"/>
              <a:ext cx="1090614" cy="1792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>
              <a:stCxn id="7" idx="2"/>
            </p:cNvCxnSpPr>
            <p:nvPr/>
          </p:nvCxnSpPr>
          <p:spPr>
            <a:xfrm rot="16200000" flipH="1">
              <a:off x="4656200" y="412689"/>
              <a:ext cx="1090614" cy="637711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>
              <a:stCxn id="8" idx="2"/>
              <a:endCxn id="12" idx="0"/>
            </p:cNvCxnSpPr>
            <p:nvPr/>
          </p:nvCxnSpPr>
          <p:spPr>
            <a:xfrm rot="5400000">
              <a:off x="1778336" y="5430050"/>
              <a:ext cx="4333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4870452" y="2203449"/>
              <a:ext cx="2362200" cy="1143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Bureau: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F. </a:t>
              </a:r>
              <a:r>
                <a:rPr lang="fr-FR" sz="1600" dirty="0" err="1" smtClean="0"/>
                <a:t>Desprez</a:t>
              </a:r>
              <a:r>
                <a:rPr lang="fr-FR" sz="1600" dirty="0" smtClean="0"/>
                <a:t> (INRIA)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 JP Meyer (CEA)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 J. </a:t>
              </a:r>
              <a:r>
                <a:rPr lang="fr-FR" sz="1600" dirty="0" err="1" smtClean="0"/>
                <a:t>Montagnat</a:t>
              </a:r>
              <a:r>
                <a:rPr lang="fr-FR" sz="1600" dirty="0" smtClean="0"/>
                <a:t> (CNRS)</a:t>
              </a:r>
            </a:p>
          </p:txBody>
        </p:sp>
        <p:cxnSp>
          <p:nvCxnSpPr>
            <p:cNvPr id="21" name="Connecteur droit 20"/>
            <p:cNvCxnSpPr>
              <a:stCxn id="7" idx="3"/>
              <a:endCxn id="20" idx="1"/>
            </p:cNvCxnSpPr>
            <p:nvPr/>
          </p:nvCxnSpPr>
          <p:spPr>
            <a:xfrm>
              <a:off x="2797177" y="2774948"/>
              <a:ext cx="2073275" cy="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>
              <a:stCxn id="7" idx="2"/>
              <a:endCxn id="23" idx="0"/>
            </p:cNvCxnSpPr>
            <p:nvPr/>
          </p:nvCxnSpPr>
          <p:spPr>
            <a:xfrm rot="16200000" flipH="1">
              <a:off x="2229365" y="2839525"/>
              <a:ext cx="1090614" cy="15234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2754782" y="4146552"/>
              <a:ext cx="1563219" cy="1066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F</a:t>
              </a:r>
              <a:r>
                <a:rPr lang="fr-FR" sz="1600" dirty="0" smtClean="0"/>
                <a:t>ormation - Communication</a:t>
              </a:r>
              <a:endParaRPr lang="fr-FR" sz="1600" dirty="0" smtClean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V. </a:t>
              </a:r>
              <a:r>
                <a:rPr lang="fr-FR" sz="1600" dirty="0" err="1" smtClean="0"/>
                <a:t>Dutruel</a:t>
              </a:r>
              <a:r>
                <a:rPr lang="fr-FR" sz="1600" dirty="0" smtClean="0"/>
                <a:t> </a:t>
              </a:r>
              <a:endParaRPr lang="fr-FR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0" y="4146552"/>
              <a:ext cx="1228727" cy="1004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Applications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G. </a:t>
              </a:r>
              <a:r>
                <a:rPr lang="fr-FR" sz="1600" dirty="0" err="1" smtClean="0"/>
                <a:t>Romier</a:t>
              </a:r>
              <a:endParaRPr lang="fr-FR" sz="1600" dirty="0"/>
            </a:p>
          </p:txBody>
        </p:sp>
        <p:cxnSp>
          <p:nvCxnSpPr>
            <p:cNvPr id="27" name="Connecteur droit 26"/>
            <p:cNvCxnSpPr>
              <a:stCxn id="7" idx="2"/>
              <a:endCxn id="25" idx="0"/>
            </p:cNvCxnSpPr>
            <p:nvPr/>
          </p:nvCxnSpPr>
          <p:spPr>
            <a:xfrm rot="5400000">
              <a:off x="768351" y="2901951"/>
              <a:ext cx="1090614" cy="1398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752477" y="350382"/>
              <a:ext cx="1501775" cy="807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Conseil Scientifique</a:t>
              </a:r>
              <a:endParaRPr lang="fr-FR" sz="16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946966" y="4146552"/>
              <a:ext cx="1733984" cy="8191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Responsable qualité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G. </a:t>
              </a:r>
              <a:r>
                <a:rPr lang="fr-FR" sz="1600" dirty="0" err="1" smtClean="0"/>
                <a:t>Fettahi</a:t>
              </a:r>
              <a:endParaRPr lang="fr-FR" sz="1600" dirty="0" smtClean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391312" y="4146552"/>
              <a:ext cx="1495890" cy="8191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Responsable </a:t>
              </a:r>
              <a:r>
                <a:rPr lang="fr-FR" sz="1600" dirty="0" smtClean="0"/>
                <a:t>administratif</a:t>
              </a:r>
              <a:endParaRPr lang="fr-FR" sz="1600" dirty="0" smtClean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M. </a:t>
              </a:r>
              <a:r>
                <a:rPr lang="fr-FR" sz="1600" dirty="0" err="1" smtClean="0"/>
                <a:t>Pellen</a:t>
              </a:r>
              <a:endParaRPr lang="fr-FR" sz="1600" dirty="0" smtClean="0"/>
            </a:p>
          </p:txBody>
        </p:sp>
        <p:cxnSp>
          <p:nvCxnSpPr>
            <p:cNvPr id="38" name="Connecteur droit 37"/>
            <p:cNvCxnSpPr>
              <a:stCxn id="10" idx="2"/>
              <a:endCxn id="7" idx="0"/>
            </p:cNvCxnSpPr>
            <p:nvPr/>
          </p:nvCxnSpPr>
          <p:spPr>
            <a:xfrm rot="5400000">
              <a:off x="2769754" y="493707"/>
              <a:ext cx="1243450" cy="275705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>
              <a:stCxn id="7" idx="2"/>
              <a:endCxn id="28" idx="0"/>
            </p:cNvCxnSpPr>
            <p:nvPr/>
          </p:nvCxnSpPr>
          <p:spPr>
            <a:xfrm rot="16200000" flipH="1">
              <a:off x="3030797" y="2038092"/>
              <a:ext cx="1090614" cy="312630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>
              <a:endCxn id="26" idx="0"/>
            </p:cNvCxnSpPr>
            <p:nvPr/>
          </p:nvCxnSpPr>
          <p:spPr>
            <a:xfrm>
              <a:off x="2254252" y="3055938"/>
              <a:ext cx="4559706" cy="109061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itre 1"/>
          <p:cNvSpPr>
            <a:spLocks noGrp="1"/>
          </p:cNvSpPr>
          <p:nvPr>
            <p:ph type="title"/>
          </p:nvPr>
        </p:nvSpPr>
        <p:spPr>
          <a:xfrm>
            <a:off x="457200" y="11856"/>
            <a:ext cx="8229600" cy="791108"/>
          </a:xfrm>
        </p:spPr>
        <p:txBody>
          <a:bodyPr>
            <a:normAutofit/>
          </a:bodyPr>
          <a:lstStyle/>
          <a:p>
            <a:r>
              <a:rPr lang="en-US" dirty="0" err="1" smtClean="0"/>
              <a:t>Organigramme</a:t>
            </a:r>
            <a:r>
              <a:rPr lang="en-US" dirty="0" smtClean="0"/>
              <a:t> France-Grilles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r 75"/>
          <p:cNvGrpSpPr/>
          <p:nvPr/>
        </p:nvGrpSpPr>
        <p:grpSpPr>
          <a:xfrm>
            <a:off x="0" y="861347"/>
            <a:ext cx="9084236" cy="5867856"/>
            <a:chOff x="0" y="350382"/>
            <a:chExt cx="9084236" cy="5867856"/>
          </a:xfrm>
        </p:grpSpPr>
        <p:sp>
          <p:nvSpPr>
            <p:cNvPr id="5" name="Rectangle 4"/>
            <p:cNvSpPr/>
            <p:nvPr/>
          </p:nvSpPr>
          <p:spPr>
            <a:xfrm>
              <a:off x="7575552" y="350382"/>
              <a:ext cx="1501775" cy="807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International </a:t>
              </a:r>
              <a:r>
                <a:rPr lang="fr-FR" sz="1600" dirty="0" err="1" smtClean="0"/>
                <a:t>advisory</a:t>
              </a:r>
              <a:r>
                <a:rPr lang="fr-FR" sz="1600" dirty="0" smtClean="0"/>
                <a:t> </a:t>
              </a:r>
              <a:r>
                <a:rPr lang="fr-FR" sz="1600" dirty="0" err="1" smtClean="0"/>
                <a:t>committee</a:t>
              </a:r>
              <a:endParaRPr lang="fr-FR" sz="16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28727" y="2493958"/>
              <a:ext cx="1568450" cy="5619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err="1" smtClean="0"/>
                <a:t>Director</a:t>
              </a:r>
              <a:endParaRPr lang="fr-FR" sz="1600" dirty="0" smtClean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V. Breton</a:t>
              </a:r>
              <a:endParaRPr lang="fr-FR" sz="16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312399" y="4146552"/>
              <a:ext cx="1365250" cy="106681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err="1" smtClean="0"/>
                <a:t>Technical</a:t>
              </a:r>
              <a:r>
                <a:rPr lang="fr-FR" sz="1600" dirty="0" smtClean="0"/>
                <a:t> Direction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H. Cordier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G. Matthieu</a:t>
              </a:r>
              <a:endParaRPr lang="fr-FR" sz="16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725773" y="4146552"/>
              <a:ext cx="1358463" cy="8191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Security manager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D. </a:t>
              </a:r>
              <a:r>
                <a:rPr lang="fr-FR" sz="1600" dirty="0" err="1" smtClean="0"/>
                <a:t>Fouossong</a:t>
              </a:r>
              <a:endParaRPr lang="fr-FR" sz="1600" dirty="0" smtClean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12767" y="350382"/>
              <a:ext cx="1514475" cy="9001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Management </a:t>
              </a:r>
              <a:r>
                <a:rPr lang="fr-FR" sz="1600" dirty="0" err="1" smtClean="0"/>
                <a:t>board</a:t>
              </a:r>
              <a:endParaRPr lang="fr-FR" sz="16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312399" y="5646738"/>
              <a:ext cx="136525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err="1" smtClean="0"/>
                <a:t>Technical</a:t>
              </a:r>
              <a:r>
                <a:rPr lang="fr-FR" sz="1600" dirty="0" smtClean="0"/>
                <a:t> </a:t>
              </a:r>
              <a:r>
                <a:rPr lang="fr-FR" sz="1600" dirty="0" err="1" smtClean="0"/>
                <a:t>Committee</a:t>
              </a:r>
              <a:endParaRPr lang="fr-FR" sz="1600" dirty="0"/>
            </a:p>
          </p:txBody>
        </p:sp>
        <p:cxnSp>
          <p:nvCxnSpPr>
            <p:cNvPr id="13" name="Connecteur droit 12"/>
            <p:cNvCxnSpPr>
              <a:stCxn id="5" idx="2"/>
              <a:endCxn id="7" idx="0"/>
            </p:cNvCxnSpPr>
            <p:nvPr/>
          </p:nvCxnSpPr>
          <p:spPr>
            <a:xfrm rot="5400000">
              <a:off x="4501533" y="-1330949"/>
              <a:ext cx="1336326" cy="63134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>
              <a:stCxn id="41" idx="2"/>
              <a:endCxn id="7" idx="0"/>
            </p:cNvCxnSpPr>
            <p:nvPr/>
          </p:nvCxnSpPr>
          <p:spPr>
            <a:xfrm rot="16200000" flipH="1">
              <a:off x="1089995" y="1571001"/>
              <a:ext cx="1336326" cy="50958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>
              <a:stCxn id="7" idx="2"/>
              <a:endCxn id="8" idx="0"/>
            </p:cNvCxnSpPr>
            <p:nvPr/>
          </p:nvCxnSpPr>
          <p:spPr>
            <a:xfrm rot="5400000">
              <a:off x="1458681" y="3592281"/>
              <a:ext cx="1090614" cy="1792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>
              <a:stCxn id="7" idx="2"/>
            </p:cNvCxnSpPr>
            <p:nvPr/>
          </p:nvCxnSpPr>
          <p:spPr>
            <a:xfrm rot="16200000" flipH="1">
              <a:off x="4656200" y="412689"/>
              <a:ext cx="1090614" cy="637711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>
              <a:stCxn id="8" idx="2"/>
              <a:endCxn id="12" idx="0"/>
            </p:cNvCxnSpPr>
            <p:nvPr/>
          </p:nvCxnSpPr>
          <p:spPr>
            <a:xfrm rot="5400000">
              <a:off x="1778336" y="5430050"/>
              <a:ext cx="433376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4870452" y="2203449"/>
              <a:ext cx="2362200" cy="1143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err="1" smtClean="0"/>
                <a:t>Executive</a:t>
              </a:r>
              <a:r>
                <a:rPr lang="fr-FR" sz="1600" dirty="0" smtClean="0"/>
                <a:t> </a:t>
              </a:r>
              <a:r>
                <a:rPr lang="fr-FR" sz="1600" dirty="0" err="1" smtClean="0"/>
                <a:t>Board</a:t>
              </a:r>
              <a:r>
                <a:rPr lang="fr-FR" sz="1600" dirty="0" smtClean="0"/>
                <a:t>: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F. </a:t>
              </a:r>
              <a:r>
                <a:rPr lang="fr-FR" sz="1600" dirty="0" err="1" smtClean="0"/>
                <a:t>Desprez</a:t>
              </a:r>
              <a:r>
                <a:rPr lang="fr-FR" sz="1600" dirty="0" smtClean="0"/>
                <a:t> (INRIA)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 JP Meyer (CEA)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 J. </a:t>
              </a:r>
              <a:r>
                <a:rPr lang="fr-FR" sz="1600" dirty="0" err="1" smtClean="0"/>
                <a:t>Montagnat</a:t>
              </a:r>
              <a:r>
                <a:rPr lang="fr-FR" sz="1600" dirty="0" smtClean="0"/>
                <a:t> (CNRS)</a:t>
              </a:r>
            </a:p>
          </p:txBody>
        </p:sp>
        <p:cxnSp>
          <p:nvCxnSpPr>
            <p:cNvPr id="21" name="Connecteur droit 20"/>
            <p:cNvCxnSpPr>
              <a:stCxn id="7" idx="3"/>
              <a:endCxn id="20" idx="1"/>
            </p:cNvCxnSpPr>
            <p:nvPr/>
          </p:nvCxnSpPr>
          <p:spPr>
            <a:xfrm>
              <a:off x="2797177" y="2774948"/>
              <a:ext cx="2073275" cy="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>
              <a:stCxn id="7" idx="2"/>
              <a:endCxn id="23" idx="0"/>
            </p:cNvCxnSpPr>
            <p:nvPr/>
          </p:nvCxnSpPr>
          <p:spPr>
            <a:xfrm rot="16200000" flipH="1">
              <a:off x="2229365" y="2839525"/>
              <a:ext cx="1090614" cy="15234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2754782" y="4146552"/>
              <a:ext cx="1563219" cy="1066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Communication – training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V. </a:t>
              </a:r>
              <a:r>
                <a:rPr lang="fr-FR" sz="1600" dirty="0" err="1" smtClean="0"/>
                <a:t>Dutruel</a:t>
              </a:r>
              <a:r>
                <a:rPr lang="fr-FR" sz="1600" dirty="0" smtClean="0"/>
                <a:t> </a:t>
              </a:r>
              <a:endParaRPr lang="fr-FR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0" y="4146552"/>
              <a:ext cx="1228727" cy="1004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Applications </a:t>
              </a:r>
              <a:r>
                <a:rPr lang="fr-FR" sz="1600" dirty="0" err="1" smtClean="0"/>
                <a:t>supervisor</a:t>
              </a:r>
              <a:endParaRPr lang="fr-FR" sz="1600" dirty="0" smtClean="0"/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G. </a:t>
              </a:r>
              <a:r>
                <a:rPr lang="fr-FR" sz="1600" dirty="0" err="1" smtClean="0"/>
                <a:t>Romier</a:t>
              </a:r>
              <a:endParaRPr lang="fr-FR" sz="1600" dirty="0"/>
            </a:p>
          </p:txBody>
        </p:sp>
        <p:cxnSp>
          <p:nvCxnSpPr>
            <p:cNvPr id="27" name="Connecteur droit 26"/>
            <p:cNvCxnSpPr>
              <a:stCxn id="7" idx="2"/>
              <a:endCxn id="25" idx="0"/>
            </p:cNvCxnSpPr>
            <p:nvPr/>
          </p:nvCxnSpPr>
          <p:spPr>
            <a:xfrm rot="5400000">
              <a:off x="768351" y="2901951"/>
              <a:ext cx="1090614" cy="1398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752477" y="350382"/>
              <a:ext cx="1501775" cy="8072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err="1" smtClean="0"/>
                <a:t>Scientific</a:t>
              </a:r>
              <a:r>
                <a:rPr lang="fr-FR" sz="1600" dirty="0" smtClean="0"/>
                <a:t> </a:t>
              </a:r>
              <a:r>
                <a:rPr lang="fr-FR" sz="1600" dirty="0" err="1" smtClean="0"/>
                <a:t>Committee</a:t>
              </a:r>
              <a:endParaRPr lang="fr-FR" sz="16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946966" y="4146552"/>
              <a:ext cx="1733984" cy="6429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err="1" smtClean="0"/>
                <a:t>Quality</a:t>
              </a:r>
              <a:r>
                <a:rPr lang="fr-FR" sz="1600" dirty="0" smtClean="0"/>
                <a:t> manager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G. </a:t>
              </a:r>
              <a:r>
                <a:rPr lang="fr-FR" sz="1600" dirty="0" err="1" smtClean="0"/>
                <a:t>Fettahi</a:t>
              </a:r>
              <a:endParaRPr lang="fr-FR" sz="1600" dirty="0" smtClean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391312" y="4146552"/>
              <a:ext cx="1495890" cy="8191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Administrative manager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 smtClean="0"/>
                <a:t>M. </a:t>
              </a:r>
              <a:r>
                <a:rPr lang="fr-FR" sz="1600" dirty="0" err="1" smtClean="0"/>
                <a:t>Pellen</a:t>
              </a:r>
              <a:endParaRPr lang="fr-FR" sz="1600" dirty="0" smtClean="0"/>
            </a:p>
          </p:txBody>
        </p:sp>
        <p:cxnSp>
          <p:nvCxnSpPr>
            <p:cNvPr id="38" name="Connecteur droit 37"/>
            <p:cNvCxnSpPr>
              <a:stCxn id="10" idx="2"/>
              <a:endCxn id="7" idx="0"/>
            </p:cNvCxnSpPr>
            <p:nvPr/>
          </p:nvCxnSpPr>
          <p:spPr>
            <a:xfrm rot="5400000">
              <a:off x="2769754" y="493707"/>
              <a:ext cx="1243450" cy="275705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>
              <a:stCxn id="7" idx="2"/>
              <a:endCxn id="28" idx="0"/>
            </p:cNvCxnSpPr>
            <p:nvPr/>
          </p:nvCxnSpPr>
          <p:spPr>
            <a:xfrm rot="16200000" flipH="1">
              <a:off x="3030797" y="2038092"/>
              <a:ext cx="1090614" cy="312630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>
              <a:endCxn id="26" idx="0"/>
            </p:cNvCxnSpPr>
            <p:nvPr/>
          </p:nvCxnSpPr>
          <p:spPr>
            <a:xfrm>
              <a:off x="2254252" y="3055938"/>
              <a:ext cx="4559706" cy="109061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itre 1"/>
          <p:cNvSpPr>
            <a:spLocks noGrp="1"/>
          </p:cNvSpPr>
          <p:nvPr>
            <p:ph type="title"/>
          </p:nvPr>
        </p:nvSpPr>
        <p:spPr>
          <a:xfrm>
            <a:off x="457200" y="11856"/>
            <a:ext cx="8229600" cy="791108"/>
          </a:xfrm>
        </p:spPr>
        <p:txBody>
          <a:bodyPr/>
          <a:lstStyle/>
          <a:p>
            <a:r>
              <a:rPr lang="en-US" dirty="0" smtClean="0"/>
              <a:t>France-Grilles management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144</Words>
  <Application>Microsoft Macintosh PowerPoint</Application>
  <PresentationFormat>Présentation à l'écran (4:3)</PresentationFormat>
  <Paragraphs>48</Paragraphs>
  <Slides>3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Organigramme France-Grilles</vt:lpstr>
      <vt:lpstr>France-Grilles management</vt:lpstr>
    </vt:vector>
  </TitlesOfParts>
  <Company>CNRS-IN2P3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 Breton</dc:creator>
  <cp:lastModifiedBy>Vincent Breton</cp:lastModifiedBy>
  <cp:revision>5</cp:revision>
  <dcterms:created xsi:type="dcterms:W3CDTF">2011-05-10T14:17:31Z</dcterms:created>
  <dcterms:modified xsi:type="dcterms:W3CDTF">2011-05-10T14:18:31Z</dcterms:modified>
</cp:coreProperties>
</file>