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56" r:id="rId2"/>
    <p:sldId id="268" r:id="rId3"/>
    <p:sldId id="257" r:id="rId4"/>
    <p:sldId id="270" r:id="rId5"/>
    <p:sldId id="267" r:id="rId6"/>
    <p:sldId id="272" r:id="rId7"/>
    <p:sldId id="273" r:id="rId8"/>
    <p:sldId id="263" r:id="rId9"/>
    <p:sldId id="271" r:id="rId10"/>
    <p:sldId id="266" r:id="rId11"/>
    <p:sldId id="259" r:id="rId12"/>
    <p:sldId id="277" r:id="rId13"/>
    <p:sldId id="275" r:id="rId14"/>
    <p:sldId id="279" r:id="rId15"/>
    <p:sldId id="276" r:id="rId16"/>
    <p:sldId id="278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8" autoAdjust="0"/>
    <p:restoredTop sz="94660"/>
  </p:normalViewPr>
  <p:slideViewPr>
    <p:cSldViewPr>
      <p:cViewPr varScale="1">
        <p:scale>
          <a:sx n="62" d="100"/>
          <a:sy n="62" d="100"/>
        </p:scale>
        <p:origin x="-581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0FA1E-C825-4FB0-90F6-7B18FAC3C73B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9F8F3-7C3D-4085-B1C0-016BAC6F5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2895600" y="6245225"/>
            <a:ext cx="3124200" cy="476250"/>
          </a:xfrm>
        </p:spPr>
        <p:txBody>
          <a:bodyPr/>
          <a:lstStyle/>
          <a:p>
            <a:r>
              <a:rPr lang="en-US" dirty="0" smtClean="0"/>
              <a:t>Creating Federated Data Stores for the LHC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11/21-22/2011 @ IN2P3</a:t>
            </a:r>
            <a:endParaRPr lang="en-US" dirty="0" smtClean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2971800" y="6245225"/>
            <a:ext cx="33528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Creating Federated Data Stores for the LHC</a:t>
            </a: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2765425"/>
          </a:xfrm>
        </p:spPr>
        <p:txBody>
          <a:bodyPr/>
          <a:lstStyle/>
          <a:p>
            <a:r>
              <a:rPr lang="en-US" b="1" dirty="0">
                <a:latin typeface="Palatino Linotype" pitchFamily="18" charset="0"/>
              </a:rPr>
              <a:t>Creating Federated Data Stores For The LHC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97069"/>
            <a:ext cx="64008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Palatino Linotype" pitchFamily="18" charset="0"/>
              </a:rPr>
              <a:t>Summary</a:t>
            </a:r>
          </a:p>
          <a:p>
            <a:r>
              <a:rPr lang="en-US" dirty="0" smtClean="0">
                <a:latin typeface="Palatino Linotype" pitchFamily="18" charset="0"/>
              </a:rPr>
              <a:t>Andrew </a:t>
            </a:r>
            <a:r>
              <a:rPr lang="en-US" dirty="0" err="1" smtClean="0">
                <a:latin typeface="Palatino Linotype" pitchFamily="18" charset="0"/>
              </a:rPr>
              <a:t>Hanushevsky</a:t>
            </a:r>
            <a:endParaRPr lang="en-US" dirty="0">
              <a:latin typeface="Palatino Linotype" pitchFamily="18" charset="0"/>
            </a:endParaRPr>
          </a:p>
          <a:p>
            <a:r>
              <a:rPr lang="en-US" dirty="0" smtClean="0">
                <a:latin typeface="Palatino Linotype" pitchFamily="18" charset="0"/>
              </a:rPr>
              <a:t>SLAC National Accelerator Laboratory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4531" y="5449669"/>
            <a:ext cx="2447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Palatino Linotype" pitchFamily="18" charset="0"/>
              </a:rPr>
              <a:t>November 21-22, 2011</a:t>
            </a:r>
          </a:p>
          <a:p>
            <a:pPr algn="ctr"/>
            <a:r>
              <a:rPr lang="en-US" dirty="0" smtClean="0">
                <a:latin typeface="Palatino Linotype" pitchFamily="18" charset="0"/>
              </a:rPr>
              <a:t>IN2P3, Lyon, France</a:t>
            </a:r>
            <a:endParaRPr lang="en-US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Monitoring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Palatino Linotype" pitchFamily="18" charset="0"/>
              </a:rPr>
              <a:t>Monitoring data into root or </a:t>
            </a:r>
            <a:r>
              <a:rPr lang="en-US" dirty="0" err="1" smtClean="0">
                <a:latin typeface="Palatino Linotype" pitchFamily="18" charset="0"/>
              </a:rPr>
              <a:t>Hbase</a:t>
            </a:r>
            <a:r>
              <a:rPr lang="en-US" dirty="0" smtClean="0">
                <a:latin typeface="Palatino Linotype" pitchFamily="18" charset="0"/>
              </a:rPr>
              <a:t> for analysis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Move </a:t>
            </a:r>
            <a:r>
              <a:rPr lang="en-US" dirty="0" smtClean="0">
                <a:latin typeface="Palatino Linotype" pitchFamily="18" charset="0"/>
              </a:rPr>
              <a:t>to actively augment</a:t>
            </a:r>
            <a:r>
              <a:rPr lang="en-US" dirty="0" smtClean="0">
                <a:latin typeface="Palatino Linotype" pitchFamily="18" charset="0"/>
              </a:rPr>
              <a:t> traditional RDBMS </a:t>
            </a:r>
            <a:endParaRPr lang="en-US" dirty="0" smtClean="0">
              <a:latin typeface="Palatino Linotype" pitchFamily="18" charset="0"/>
            </a:endParaRPr>
          </a:p>
          <a:p>
            <a:r>
              <a:rPr lang="en-US" dirty="0" smtClean="0">
                <a:latin typeface="Palatino Linotype" pitchFamily="18" charset="0"/>
              </a:rPr>
              <a:t>Considered for use in file popularity selection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Also in file caching and purging decisions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Also to identify bad files</a:t>
            </a:r>
          </a:p>
          <a:p>
            <a:r>
              <a:rPr lang="en-US" dirty="0" smtClean="0">
                <a:latin typeface="Palatino Linotype" pitchFamily="18" charset="0"/>
              </a:rPr>
              <a:t>Access to real repeatable tests are still lacking</a:t>
            </a:r>
          </a:p>
          <a:p>
            <a:r>
              <a:rPr lang="en-US" dirty="0" smtClean="0">
                <a:latin typeface="Palatino Linotype" pitchFamily="18" charset="0"/>
              </a:rPr>
              <a:t>What is the ideal standard metric?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Is the key metric event rate?</a:t>
            </a:r>
          </a:p>
          <a:p>
            <a:r>
              <a:rPr lang="en-US" dirty="0" smtClean="0">
                <a:latin typeface="Palatino Linotype" pitchFamily="18" charset="0"/>
              </a:rPr>
              <a:t>We are still discussing many things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Record formats &amp; aggregation levels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Common infrastructure</a:t>
            </a:r>
          </a:p>
          <a:p>
            <a:pPr>
              <a:buNone/>
            </a:pPr>
            <a:endParaRPr lang="en-US" dirty="0" smtClean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Goals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Palatino Linotype" pitchFamily="18" charset="0"/>
              </a:rPr>
              <a:t>Identify impediments to successful federation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Must avoid bad apples in the federation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Site selection needs to be more clever at global level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More monitoring information (especially </a:t>
            </a:r>
            <a:r>
              <a:rPr lang="en-US" dirty="0" smtClean="0">
                <a:latin typeface="Palatino Linotype" pitchFamily="18" charset="0"/>
              </a:rPr>
              <a:t>client-side </a:t>
            </a:r>
            <a:r>
              <a:rPr lang="en-US" dirty="0" smtClean="0">
                <a:latin typeface="Palatino Linotype" pitchFamily="18" charset="0"/>
              </a:rPr>
              <a:t>info)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Inclusion of more sites not running “boxed” xrootd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Understanding the actual use modes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E.g. EOS, better integration of </a:t>
            </a:r>
            <a:r>
              <a:rPr lang="en-US" dirty="0" err="1" smtClean="0">
                <a:latin typeface="Palatino Linotype" pitchFamily="18" charset="0"/>
              </a:rPr>
              <a:t>dCache</a:t>
            </a:r>
            <a:r>
              <a:rPr lang="en-US" dirty="0" smtClean="0">
                <a:latin typeface="Palatino Linotype" pitchFamily="18" charset="0"/>
              </a:rPr>
              <a:t> (evolving), etc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But successes should not be ignored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There are actual working federations!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Alice in production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CMS  and Atlas nearing production</a:t>
            </a:r>
          </a:p>
          <a:p>
            <a:pPr lvl="3"/>
            <a:endParaRPr lang="en-US" dirty="0" smtClean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Goals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alatino Linotype" pitchFamily="18" charset="0"/>
              </a:rPr>
              <a:t>Outline broad technical solutions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Better site selection at global level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Perhaps u</a:t>
            </a:r>
            <a:r>
              <a:rPr lang="en-US" dirty="0" smtClean="0">
                <a:latin typeface="Palatino Linotype" pitchFamily="18" charset="0"/>
              </a:rPr>
              <a:t>se </a:t>
            </a:r>
            <a:r>
              <a:rPr lang="en-US" dirty="0" smtClean="0">
                <a:latin typeface="Palatino Linotype" pitchFamily="18" charset="0"/>
              </a:rPr>
              <a:t>out-board information for site selection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Optimization handled by some external oracle?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DDM, Alice catalog, etc.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Global Redirector can be used as a fallback when all else fails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Monitoring is the key to making this effective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Needs to be better explored how to best implement </a:t>
            </a:r>
            <a:r>
              <a:rPr lang="en-US" dirty="0" smtClean="0">
                <a:latin typeface="Palatino Linotype" pitchFamily="18" charset="0"/>
              </a:rPr>
              <a:t>this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This is a common problem regardless of federating mechanism</a:t>
            </a:r>
            <a:endParaRPr lang="en-US" dirty="0" smtClean="0">
              <a:latin typeface="Palatino Linotype" pitchFamily="18" charset="0"/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Goals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Palatino Linotype" pitchFamily="18" charset="0"/>
              </a:rPr>
              <a:t>Outline broad technical solutions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Identified broad monitoring information areas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Started fleshing out additional metrics (Servers &amp; Clients)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Need to solidify the list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Actual aggregation is still an open issue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Report record formats need to be </a:t>
            </a:r>
            <a:r>
              <a:rPr lang="en-US" dirty="0" smtClean="0">
                <a:latin typeface="Palatino Linotype" pitchFamily="18" charset="0"/>
              </a:rPr>
              <a:t>standardized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Use some existing but usable format </a:t>
            </a:r>
            <a:r>
              <a:rPr lang="en-US" dirty="0" smtClean="0">
                <a:latin typeface="Palatino Linotype" pitchFamily="18" charset="0"/>
              </a:rPr>
              <a:t>(e.g. WLCG</a:t>
            </a:r>
            <a:r>
              <a:rPr lang="en-US" dirty="0" smtClean="0">
                <a:latin typeface="Palatino Linotype" pitchFamily="18" charset="0"/>
              </a:rPr>
              <a:t>? , OGF?)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Overlap still exists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E.G. Collector, packet parsing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No clear path to reduce redundant </a:t>
            </a:r>
            <a:r>
              <a:rPr lang="en-US" dirty="0" smtClean="0">
                <a:latin typeface="Palatino Linotype" pitchFamily="18" charset="0"/>
              </a:rPr>
              <a:t>effort</a:t>
            </a:r>
            <a:endParaRPr lang="en-US" dirty="0" smtClean="0">
              <a:latin typeface="Palatino Linotype" pitchFamily="18" charset="0"/>
            </a:endParaRPr>
          </a:p>
          <a:p>
            <a:pPr lvl="2"/>
            <a:r>
              <a:rPr lang="en-US" dirty="0" smtClean="0">
                <a:latin typeface="Palatino Linotype" pitchFamily="18" charset="0"/>
              </a:rPr>
              <a:t>Perhaps an </a:t>
            </a:r>
            <a:r>
              <a:rPr lang="en-US" i="1" dirty="0" smtClean="0">
                <a:latin typeface="Palatino Linotype" pitchFamily="18" charset="0"/>
              </a:rPr>
              <a:t>active</a:t>
            </a:r>
            <a:r>
              <a:rPr lang="en-US" dirty="0" smtClean="0">
                <a:latin typeface="Palatino Linotype" pitchFamily="18" charset="0"/>
              </a:rPr>
              <a:t> monitoring work </a:t>
            </a:r>
            <a:r>
              <a:rPr lang="en-US" dirty="0" smtClean="0">
                <a:latin typeface="Palatino Linotype" pitchFamily="18" charset="0"/>
              </a:rPr>
              <a:t>group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In any case, a monitoring package will need to be maintained</a:t>
            </a:r>
            <a:endParaRPr lang="en-US" dirty="0" smtClean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Goals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alatino Linotype" pitchFamily="18" charset="0"/>
              </a:rPr>
              <a:t>Outline broad technical solutions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Bandwidth driven client source routing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Actual waiting for new client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Deterministic </a:t>
            </a:r>
            <a:r>
              <a:rPr lang="en-US" dirty="0" smtClean="0">
                <a:latin typeface="Palatino Linotype" pitchFamily="18" charset="0"/>
              </a:rPr>
              <a:t>namespaces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Alice and CMS already have them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Atlas on the road and </a:t>
            </a:r>
            <a:r>
              <a:rPr lang="en-US" dirty="0" err="1" smtClean="0">
                <a:latin typeface="Palatino Linotype" pitchFamily="18" charset="0"/>
              </a:rPr>
              <a:t>Rucio</a:t>
            </a:r>
            <a:r>
              <a:rPr lang="en-US" dirty="0" smtClean="0">
                <a:latin typeface="Palatino Linotype" pitchFamily="18" charset="0"/>
              </a:rPr>
              <a:t> may be the answer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Plug-in architecture for </a:t>
            </a:r>
            <a:r>
              <a:rPr lang="en-US" dirty="0" err="1" smtClean="0">
                <a:latin typeface="Palatino Linotype" pitchFamily="18" charset="0"/>
              </a:rPr>
              <a:t>dCache</a:t>
            </a:r>
            <a:endParaRPr lang="en-US" dirty="0" smtClean="0">
              <a:latin typeface="Palatino Linotype" pitchFamily="18" charset="0"/>
            </a:endParaRPr>
          </a:p>
          <a:p>
            <a:pPr lvl="2"/>
            <a:r>
              <a:rPr lang="en-US" dirty="0" smtClean="0">
                <a:latin typeface="Palatino Linotype" pitchFamily="18" charset="0"/>
              </a:rPr>
              <a:t>Ongoing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Goals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alatino Linotype" pitchFamily="18" charset="0"/>
              </a:rPr>
              <a:t>Establish framework for technical co-operation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We have started doing this by virtue of this meeting</a:t>
            </a:r>
            <a:r>
              <a:rPr lang="en-US" dirty="0" smtClean="0">
                <a:latin typeface="Palatino Linotype" pitchFamily="18" charset="0"/>
              </a:rPr>
              <a:t>!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Should it be protocol focused or broad-based in the future?</a:t>
            </a:r>
            <a:endParaRPr lang="en-US" dirty="0" smtClean="0">
              <a:latin typeface="Palatino Linotype" pitchFamily="18" charset="0"/>
            </a:endParaRPr>
          </a:p>
          <a:p>
            <a:pPr lvl="1"/>
            <a:r>
              <a:rPr lang="en-US" dirty="0" smtClean="0">
                <a:latin typeface="Palatino Linotype" pitchFamily="18" charset="0"/>
              </a:rPr>
              <a:t>Do we need a more structured approach?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Perhaps a list specifically for this topic (federations-l)?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Overlap in monitoring activities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Should there be a separate cooperative framework for this?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Reduce redundant effort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This will happen naturally if we have a framework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alatino Linotype" pitchFamily="18" charset="0"/>
              </a:rPr>
              <a:t>Goals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alatino Linotype" pitchFamily="18" charset="0"/>
              </a:rPr>
              <a:t>Ideally, spur the adoption of federated storage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Conservatively, it looks like it is jelling</a:t>
            </a:r>
          </a:p>
          <a:p>
            <a:r>
              <a:rPr lang="en-US" dirty="0" smtClean="0">
                <a:latin typeface="Palatino Linotype" pitchFamily="18" charset="0"/>
              </a:rPr>
              <a:t>So, should we have another meeting?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Yes, once again at IN2P3 within a year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Palatino Linotype" pitchFamily="18" charset="0"/>
              </a:rPr>
              <a:t>Thank You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alatino Linotype" pitchFamily="18" charset="0"/>
              </a:rPr>
              <a:t>IN2P3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For hosting this meeting</a:t>
            </a:r>
          </a:p>
          <a:p>
            <a:r>
              <a:rPr lang="en-US" dirty="0" smtClean="0">
                <a:latin typeface="Palatino Linotype" pitchFamily="18" charset="0"/>
              </a:rPr>
              <a:t>Jean-Yves </a:t>
            </a:r>
            <a:r>
              <a:rPr lang="en-US" dirty="0" err="1" smtClean="0">
                <a:latin typeface="Palatino Linotype" pitchFamily="18" charset="0"/>
              </a:rPr>
              <a:t>Nief</a:t>
            </a:r>
            <a:endParaRPr lang="en-US" dirty="0" smtClean="0">
              <a:latin typeface="Palatino Linotype" pitchFamily="18" charset="0"/>
            </a:endParaRPr>
          </a:p>
          <a:p>
            <a:pPr lvl="1"/>
            <a:r>
              <a:rPr lang="en-US" dirty="0" smtClean="0">
                <a:latin typeface="Palatino Linotype" pitchFamily="18" charset="0"/>
              </a:rPr>
              <a:t>For local organization &amp; meeting web page</a:t>
            </a:r>
          </a:p>
          <a:p>
            <a:r>
              <a:rPr lang="en-US" dirty="0" err="1" smtClean="0">
                <a:latin typeface="Palatino Linotype" pitchFamily="18" charset="0"/>
              </a:rPr>
              <a:t>Stephane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Duray</a:t>
            </a:r>
            <a:r>
              <a:rPr lang="en-US" dirty="0" smtClean="0">
                <a:latin typeface="Palatino Linotype" pitchFamily="18" charset="0"/>
              </a:rPr>
              <a:t> &amp; administration team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For excellent logistical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Space 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a common definition</a:t>
            </a:r>
          </a:p>
          <a:p>
            <a:r>
              <a:rPr lang="en-US" dirty="0" smtClean="0"/>
              <a:t>Collection of disparate </a:t>
            </a:r>
            <a:r>
              <a:rPr lang="en-US" dirty="0" smtClean="0"/>
              <a:t>storage resources </a:t>
            </a:r>
            <a:r>
              <a:rPr lang="en-US" dirty="0" smtClean="0"/>
              <a:t>managed by co-operating but independent administrative domains </a:t>
            </a:r>
            <a:r>
              <a:rPr lang="en-US" dirty="0" smtClean="0"/>
              <a:t>transparently accessible </a:t>
            </a:r>
            <a:r>
              <a:rPr lang="en-US" dirty="0" smtClean="0"/>
              <a:t>via a common name space.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Data Access Models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alatino Linotype" pitchFamily="18" charset="0"/>
              </a:rPr>
              <a:t>Transparent replication usage</a:t>
            </a:r>
          </a:p>
          <a:p>
            <a:r>
              <a:rPr lang="en-US" dirty="0" smtClean="0">
                <a:latin typeface="Palatino Linotype" pitchFamily="18" charset="0"/>
              </a:rPr>
              <a:t>Opportunistic access (additional access modes)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CMS is leading on this</a:t>
            </a:r>
          </a:p>
          <a:p>
            <a:r>
              <a:rPr lang="en-US" dirty="0" smtClean="0">
                <a:latin typeface="Palatino Linotype" pitchFamily="18" charset="0"/>
              </a:rPr>
              <a:t>Support may become more complicated</a:t>
            </a:r>
          </a:p>
          <a:p>
            <a:r>
              <a:rPr lang="en-US" dirty="0" smtClean="0">
                <a:latin typeface="Palatino Linotype" pitchFamily="18" charset="0"/>
              </a:rPr>
              <a:t>Latency issues come up and can be problematic</a:t>
            </a:r>
          </a:p>
          <a:p>
            <a:r>
              <a:rPr lang="en-US" dirty="0" smtClean="0">
                <a:latin typeface="Palatino Linotype" pitchFamily="18" charset="0"/>
              </a:rPr>
              <a:t>Proxy access adds overhead needs improvement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Access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is </a:t>
            </a:r>
            <a:r>
              <a:rPr lang="en-US" dirty="0" smtClean="0"/>
              <a:t>interested </a:t>
            </a:r>
            <a:r>
              <a:rPr lang="en-US" dirty="0" smtClean="0"/>
              <a:t>in direct access</a:t>
            </a:r>
          </a:p>
          <a:p>
            <a:pPr lvl="1"/>
            <a:r>
              <a:rPr lang="en-US" dirty="0" smtClean="0"/>
              <a:t>Perhaps direct access more suited from bigger sites</a:t>
            </a:r>
          </a:p>
          <a:p>
            <a:pPr lvl="2"/>
            <a:r>
              <a:rPr lang="en-US" dirty="0" smtClean="0"/>
              <a:t>Disagreement on role of smaller sites</a:t>
            </a:r>
            <a:endParaRPr lang="en-US" dirty="0" smtClean="0"/>
          </a:p>
          <a:p>
            <a:pPr lvl="1"/>
            <a:r>
              <a:rPr lang="en-US" dirty="0" smtClean="0"/>
              <a:t>Access must be optimized based on client/server location</a:t>
            </a:r>
          </a:p>
          <a:p>
            <a:pPr lvl="1"/>
            <a:r>
              <a:rPr lang="en-US" dirty="0" smtClean="0"/>
              <a:t>Alice </a:t>
            </a:r>
            <a:r>
              <a:rPr lang="en-US" dirty="0" smtClean="0"/>
              <a:t>already doing this in </a:t>
            </a:r>
            <a:r>
              <a:rPr lang="en-US" dirty="0" smtClean="0"/>
              <a:t>production</a:t>
            </a:r>
          </a:p>
          <a:p>
            <a:pPr lvl="1"/>
            <a:r>
              <a:rPr lang="en-US" dirty="0" smtClean="0"/>
              <a:t>ATLAS and CMS are actively exploring this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Access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Palatino Linotype" pitchFamily="18" charset="0"/>
              </a:rPr>
              <a:t>Caching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Should be more akin to catalog realignment (healing)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I.E. Making </a:t>
            </a:r>
            <a:r>
              <a:rPr lang="en-US" dirty="0" smtClean="0">
                <a:latin typeface="Palatino Linotype" pitchFamily="18" charset="0"/>
              </a:rPr>
              <a:t>storage contents consistent </a:t>
            </a:r>
            <a:r>
              <a:rPr lang="en-US" dirty="0" smtClean="0">
                <a:latin typeface="Palatino Linotype" pitchFamily="18" charset="0"/>
              </a:rPr>
              <a:t>with the catalog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Alice uses GLRD to </a:t>
            </a:r>
            <a:r>
              <a:rPr lang="en-US" dirty="0" smtClean="0">
                <a:latin typeface="Palatino Linotype" pitchFamily="18" charset="0"/>
              </a:rPr>
              <a:t>provide data location consistent with catalog</a:t>
            </a:r>
            <a:endParaRPr lang="en-US" dirty="0" smtClean="0">
              <a:latin typeface="Palatino Linotype" pitchFamily="18" charset="0"/>
            </a:endParaRPr>
          </a:p>
          <a:p>
            <a:pPr lvl="1"/>
            <a:r>
              <a:rPr lang="en-US" dirty="0" smtClean="0">
                <a:latin typeface="Palatino Linotype" pitchFamily="18" charset="0"/>
              </a:rPr>
              <a:t>Opportunistic caching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There is interest but may be very problematic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Alice does not use opportunistic storage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Atlas would like a call-back to track such </a:t>
            </a:r>
            <a:r>
              <a:rPr lang="en-US" dirty="0" smtClean="0">
                <a:latin typeface="Palatino Linotype" pitchFamily="18" charset="0"/>
              </a:rPr>
              <a:t>placemen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This may be more relevant for Tier 3 sites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But </a:t>
            </a:r>
            <a:r>
              <a:rPr lang="en-US" dirty="0" smtClean="0">
                <a:latin typeface="Palatino Linotype" pitchFamily="18" charset="0"/>
              </a:rPr>
              <a:t>no one </a:t>
            </a:r>
            <a:r>
              <a:rPr lang="en-US" dirty="0" smtClean="0">
                <a:latin typeface="Palatino Linotype" pitchFamily="18" charset="0"/>
              </a:rPr>
              <a:t>wants to micro-manage the site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Though the contents should be discoverable and usable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Monitoring and more experimentation essential</a:t>
            </a:r>
            <a:endParaRPr lang="en-US" dirty="0" smtClean="0">
              <a:latin typeface="Palatino Linotype" pitchFamily="18" charset="0"/>
            </a:endParaRPr>
          </a:p>
          <a:p>
            <a:pPr>
              <a:buNone/>
            </a:pPr>
            <a:endParaRPr lang="en-US" dirty="0" smtClean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Access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Palatino Linotype" pitchFamily="18" charset="0"/>
              </a:rPr>
              <a:t>Federated “bad” servers can impinge on everyone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Need alarms and active request monitoring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Clients should be able to have bandwidth minimums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Automatically switch to a better source or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Use </a:t>
            </a:r>
            <a:r>
              <a:rPr lang="en-US" dirty="0" smtClean="0">
                <a:latin typeface="Palatino Linotype" pitchFamily="18" charset="0"/>
              </a:rPr>
              <a:t>multi-source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</a:rPr>
              <a:t>access for block reads 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Efficiency issues exist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Generally, at any point something is going wrong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Need better avoidance of “wrong” places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Need better dynamic selection of “right” places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Access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Palatino Linotype" pitchFamily="18" charset="0"/>
              </a:rPr>
              <a:t>Clustering/Federating Cloud Storage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Clouds needs a general storage access solution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Private </a:t>
            </a:r>
            <a:r>
              <a:rPr lang="en-US" dirty="0" err="1" smtClean="0">
                <a:latin typeface="Palatino Linotype" pitchFamily="18" charset="0"/>
              </a:rPr>
              <a:t>vs</a:t>
            </a:r>
            <a:r>
              <a:rPr lang="en-US" dirty="0" smtClean="0">
                <a:latin typeface="Palatino Linotype" pitchFamily="18" charset="0"/>
              </a:rPr>
              <a:t> public cloud probably a mixture of both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Cost structure is key</a:t>
            </a:r>
          </a:p>
          <a:p>
            <a:pPr lvl="3"/>
            <a:r>
              <a:rPr lang="en-US" dirty="0" smtClean="0">
                <a:latin typeface="Palatino Linotype" pitchFamily="18" charset="0"/>
              </a:rPr>
              <a:t>Could be more than 10x more expensive w/ I/O-Storage charges</a:t>
            </a:r>
          </a:p>
          <a:p>
            <a:pPr lvl="2"/>
            <a:r>
              <a:rPr lang="en-US" dirty="0" smtClean="0">
                <a:latin typeface="Palatino Linotype" pitchFamily="18" charset="0"/>
              </a:rPr>
              <a:t>This is bleeding edge and work just started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Name Spaces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Palatino Linotype" pitchFamily="18" charset="0"/>
              </a:rPr>
              <a:t>CMS Static name mapping (</a:t>
            </a:r>
            <a:r>
              <a:rPr lang="en-US" dirty="0" err="1" smtClean="0">
                <a:latin typeface="Palatino Linotype" pitchFamily="18" charset="0"/>
              </a:rPr>
              <a:t>lfn</a:t>
            </a:r>
            <a:r>
              <a:rPr lang="en-US" dirty="0" smtClean="0">
                <a:latin typeface="Palatino Linotype" pitchFamily="18" charset="0"/>
              </a:rPr>
              <a:t> to </a:t>
            </a:r>
            <a:r>
              <a:rPr lang="en-US" dirty="0" err="1" smtClean="0">
                <a:latin typeface="Palatino Linotype" pitchFamily="18" charset="0"/>
              </a:rPr>
              <a:t>pfn</a:t>
            </a:r>
            <a:r>
              <a:rPr lang="en-US" dirty="0" smtClean="0">
                <a:latin typeface="Palatino Linotype" pitchFamily="18" charset="0"/>
              </a:rPr>
              <a:t>)</a:t>
            </a:r>
          </a:p>
          <a:p>
            <a:r>
              <a:rPr lang="en-US" dirty="0" smtClean="0">
                <a:latin typeface="Palatino Linotype" pitchFamily="18" charset="0"/>
              </a:rPr>
              <a:t>Only </a:t>
            </a:r>
            <a:r>
              <a:rPr lang="en-US" dirty="0" smtClean="0">
                <a:latin typeface="Palatino Linotype" pitchFamily="18" charset="0"/>
              </a:rPr>
              <a:t>Atlas uses </a:t>
            </a:r>
            <a:r>
              <a:rPr lang="en-US" dirty="0" smtClean="0">
                <a:latin typeface="Palatino Linotype" pitchFamily="18" charset="0"/>
              </a:rPr>
              <a:t>“LFC”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Others have 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</a:rPr>
              <a:t>simple </a:t>
            </a:r>
            <a:r>
              <a:rPr lang="en-US" dirty="0" err="1" smtClean="0">
                <a:latin typeface="Palatino Linotype" pitchFamily="18" charset="0"/>
              </a:rPr>
              <a:t>lfn</a:t>
            </a:r>
            <a:r>
              <a:rPr lang="en-US" dirty="0" smtClean="0">
                <a:latin typeface="Palatino Linotype" pitchFamily="18" charset="0"/>
              </a:rPr>
              <a:t> to </a:t>
            </a:r>
            <a:r>
              <a:rPr lang="en-US" dirty="0" err="1" smtClean="0">
                <a:latin typeface="Palatino Linotype" pitchFamily="18" charset="0"/>
              </a:rPr>
              <a:t>pfn</a:t>
            </a:r>
            <a:r>
              <a:rPr lang="en-US" dirty="0" smtClean="0">
                <a:latin typeface="Palatino Linotype" pitchFamily="18" charset="0"/>
              </a:rPr>
              <a:t> mapping </a:t>
            </a:r>
            <a:r>
              <a:rPr lang="en-US" dirty="0" smtClean="0">
                <a:latin typeface="Palatino Linotype" pitchFamily="18" charset="0"/>
              </a:rPr>
              <a:t>or use </a:t>
            </a:r>
            <a:r>
              <a:rPr lang="en-US" dirty="0" smtClean="0">
                <a:latin typeface="Palatino Linotype" pitchFamily="18" charset="0"/>
              </a:rPr>
              <a:t>dual global names</a:t>
            </a:r>
          </a:p>
          <a:p>
            <a:r>
              <a:rPr lang="en-US" dirty="0" smtClean="0">
                <a:latin typeface="Palatino Linotype" pitchFamily="18" charset="0"/>
              </a:rPr>
              <a:t>Atlas has no deterministic global name space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Yes, LFNs are “global” but not actual access path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Problems will be addressed in </a:t>
            </a:r>
            <a:r>
              <a:rPr lang="en-US" dirty="0" err="1" smtClean="0">
                <a:latin typeface="Palatino Linotype" pitchFamily="18" charset="0"/>
              </a:rPr>
              <a:t>Rucio</a:t>
            </a:r>
            <a:r>
              <a:rPr lang="en-US" dirty="0" smtClean="0">
                <a:latin typeface="Palatino Linotype" pitchFamily="18" charset="0"/>
              </a:rPr>
              <a:t> much like CMS</a:t>
            </a:r>
          </a:p>
          <a:p>
            <a:r>
              <a:rPr lang="en-US" dirty="0" smtClean="0">
                <a:latin typeface="Palatino Linotype" pitchFamily="18" charset="0"/>
              </a:rPr>
              <a:t>Alice externalizes LFN but remote access via PFN</a:t>
            </a:r>
          </a:p>
          <a:p>
            <a:pPr lvl="1"/>
            <a:r>
              <a:rPr lang="en-US" dirty="0" smtClean="0"/>
              <a:t>A Dual global name space has certain advantages</a:t>
            </a:r>
          </a:p>
          <a:p>
            <a:pPr lvl="2"/>
            <a:r>
              <a:rPr lang="en-US" dirty="0" smtClean="0"/>
              <a:t>Eases catalog realignment and space reclamation</a:t>
            </a:r>
            <a:endParaRPr lang="en-US" dirty="0" smtClean="0">
              <a:latin typeface="Palatino Linotype" pitchFamily="18" charset="0"/>
            </a:endParaRPr>
          </a:p>
          <a:p>
            <a:r>
              <a:rPr lang="en-US" dirty="0" smtClean="0">
                <a:latin typeface="Palatino Linotype" pitchFamily="18" charset="0"/>
              </a:rPr>
              <a:t>Bottom line – Federation efficiency requires a deterministic global name space.</a:t>
            </a:r>
          </a:p>
          <a:p>
            <a:r>
              <a:rPr lang="en-US" dirty="0" smtClean="0">
                <a:latin typeface="Palatino Linotype" pitchFamily="18" charset="0"/>
              </a:rPr>
              <a:t>The best approach is to keep it simple and stupid</a:t>
            </a:r>
            <a:r>
              <a:rPr lang="en-US" dirty="0" smtClean="0">
                <a:latin typeface="Palatino Linotype" pitchFamily="18" charset="0"/>
              </a:rPr>
              <a:t>.</a:t>
            </a:r>
          </a:p>
          <a:p>
            <a:pPr lvl="1"/>
            <a:r>
              <a:rPr lang="en-US" dirty="0" smtClean="0">
                <a:latin typeface="Palatino Linotype" pitchFamily="18" charset="0"/>
              </a:rPr>
              <a:t>There should be no expectation that the space is </a:t>
            </a:r>
            <a:r>
              <a:rPr lang="en-US" dirty="0" err="1" smtClean="0">
                <a:latin typeface="Palatino Linotype" pitchFamily="18" charset="0"/>
              </a:rPr>
              <a:t>browsable</a:t>
            </a:r>
            <a:endParaRPr lang="en-US" dirty="0" smtClean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Other protocols </a:t>
            </a:r>
            <a:r>
              <a:rPr lang="en-US" dirty="0" smtClean="0"/>
              <a:t>can </a:t>
            </a:r>
            <a:r>
              <a:rPr lang="en-US" dirty="0" smtClean="0"/>
              <a:t>also be used to </a:t>
            </a:r>
            <a:r>
              <a:rPr lang="en-US" dirty="0" smtClean="0"/>
              <a:t>federate</a:t>
            </a:r>
          </a:p>
          <a:p>
            <a:pPr lvl="1"/>
            <a:r>
              <a:rPr lang="en-US" dirty="0" smtClean="0"/>
              <a:t>E.G. http has some built-in end-user appeal</a:t>
            </a:r>
            <a:endParaRPr lang="en-US" dirty="0" smtClean="0"/>
          </a:p>
          <a:p>
            <a:pPr lvl="1"/>
            <a:r>
              <a:rPr lang="en-US" dirty="0" smtClean="0"/>
              <a:t>But will likely require significant </a:t>
            </a:r>
            <a:r>
              <a:rPr lang="en-US" dirty="0" smtClean="0"/>
              <a:t>augmentation</a:t>
            </a:r>
            <a:endParaRPr lang="en-US" dirty="0" smtClean="0"/>
          </a:p>
          <a:p>
            <a:pPr lvl="2"/>
            <a:r>
              <a:rPr lang="en-US" dirty="0" smtClean="0"/>
              <a:t>To provide robust and flexible federation</a:t>
            </a:r>
          </a:p>
          <a:p>
            <a:pPr lvl="1"/>
            <a:r>
              <a:rPr lang="en-US" dirty="0" smtClean="0"/>
              <a:t>Even then</a:t>
            </a:r>
            <a:r>
              <a:rPr lang="en-US" dirty="0" smtClean="0"/>
              <a:t> </a:t>
            </a:r>
            <a:r>
              <a:rPr lang="en-US" dirty="0" smtClean="0"/>
              <a:t>may or may not be </a:t>
            </a:r>
            <a:r>
              <a:rPr lang="en-US" dirty="0" smtClean="0"/>
              <a:t>sufficient</a:t>
            </a:r>
          </a:p>
          <a:p>
            <a:pPr lvl="1"/>
            <a:r>
              <a:rPr lang="en-US" dirty="0" smtClean="0"/>
              <a:t>Additional </a:t>
            </a:r>
            <a:r>
              <a:rPr lang="en-US" dirty="0" smtClean="0"/>
              <a:t>studies are needed</a:t>
            </a:r>
          </a:p>
          <a:p>
            <a:r>
              <a:rPr lang="en-US" dirty="0" err="1" smtClean="0"/>
              <a:t>dCache</a:t>
            </a:r>
            <a:r>
              <a:rPr lang="en-US" dirty="0" smtClean="0"/>
              <a:t> rapidly moving to ease federation support</a:t>
            </a:r>
          </a:p>
          <a:p>
            <a:pPr lvl="1"/>
            <a:r>
              <a:rPr lang="en-US" dirty="0" smtClean="0"/>
              <a:t>Plug-in architecture, easier deployment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11/21-22/2011 @ IN2P3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</TotalTime>
  <Words>1151</Words>
  <Application>Microsoft Office PowerPoint</Application>
  <PresentationFormat>On-screen Show (4:3)</PresentationFormat>
  <Paragraphs>201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Human</vt:lpstr>
      <vt:lpstr>Creating Federated Data Stores For The LHC</vt:lpstr>
      <vt:lpstr>Definition: Space Federation</vt:lpstr>
      <vt:lpstr>Data Access Models</vt:lpstr>
      <vt:lpstr>Data Access Models</vt:lpstr>
      <vt:lpstr>Data Access Models</vt:lpstr>
      <vt:lpstr>Data Access Models</vt:lpstr>
      <vt:lpstr>Data Access Models</vt:lpstr>
      <vt:lpstr>Name Spaces</vt:lpstr>
      <vt:lpstr>Federation Mechanisms</vt:lpstr>
      <vt:lpstr>Monitoring</vt:lpstr>
      <vt:lpstr>Goals</vt:lpstr>
      <vt:lpstr>Goals</vt:lpstr>
      <vt:lpstr>Goals</vt:lpstr>
      <vt:lpstr>Goals</vt:lpstr>
      <vt:lpstr>Goals</vt:lpstr>
      <vt:lpstr>Goals</vt:lpstr>
      <vt:lpstr>Thank You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Federated Data Stores For The LHC</dc:title>
  <dc:creator>abh</dc:creator>
  <cp:lastModifiedBy>Andrew Hanushevsky</cp:lastModifiedBy>
  <cp:revision>87</cp:revision>
  <dcterms:created xsi:type="dcterms:W3CDTF">2011-11-15T13:41:47Z</dcterms:created>
  <dcterms:modified xsi:type="dcterms:W3CDTF">2011-12-02T00:22:18Z</dcterms:modified>
</cp:coreProperties>
</file>