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0FA1E-C825-4FB0-90F6-7B18FAC3C73B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9F8F3-7C3D-4085-B1C0-016BAC6F5D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11/21-22/2011 @ IN2P3</a:t>
            </a:r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r>
              <a:rPr lang="en-US" smtClean="0"/>
              <a:t>Creating Federated Data Stores for the LHC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2895600" y="6245225"/>
            <a:ext cx="3124200" cy="476250"/>
          </a:xfrm>
        </p:spPr>
        <p:txBody>
          <a:bodyPr/>
          <a:lstStyle/>
          <a:p>
            <a:r>
              <a:rPr lang="en-US" dirty="0" smtClean="0"/>
              <a:t>Creating Federated Data Stores for the LHC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11/21-22/2011 @ IN2P3</a:t>
            </a:r>
            <a:endParaRPr lang="en-US" dirty="0" smtClean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971800" y="6245225"/>
            <a:ext cx="33528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dirty="0" smtClean="0"/>
              <a:t>Creating Federated Data Stores for the LHC</a:t>
            </a:r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8D7078BA-F92E-4AE6-9B9D-E0415221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2765425"/>
          </a:xfrm>
        </p:spPr>
        <p:txBody>
          <a:bodyPr/>
          <a:lstStyle/>
          <a:p>
            <a:r>
              <a:rPr lang="en-US" b="1" dirty="0">
                <a:latin typeface="Palatino Linotype" pitchFamily="18" charset="0"/>
              </a:rPr>
              <a:t>Creating Federated Data Stores For The LHC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697069"/>
            <a:ext cx="64008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Palatino Linotype" pitchFamily="18" charset="0"/>
              </a:rPr>
              <a:t>Introduction</a:t>
            </a:r>
          </a:p>
          <a:p>
            <a:r>
              <a:rPr lang="en-US" dirty="0" smtClean="0">
                <a:latin typeface="Palatino Linotype" pitchFamily="18" charset="0"/>
              </a:rPr>
              <a:t>Andrew </a:t>
            </a:r>
            <a:r>
              <a:rPr lang="en-US" dirty="0" err="1" smtClean="0">
                <a:latin typeface="Palatino Linotype" pitchFamily="18" charset="0"/>
              </a:rPr>
              <a:t>Hanushevsky</a:t>
            </a:r>
            <a:endParaRPr lang="en-US" dirty="0">
              <a:latin typeface="Palatino Linotype" pitchFamily="18" charset="0"/>
            </a:endParaRPr>
          </a:p>
          <a:p>
            <a:r>
              <a:rPr lang="en-US" dirty="0" smtClean="0">
                <a:latin typeface="Palatino Linotype" pitchFamily="18" charset="0"/>
              </a:rPr>
              <a:t>SLAC National Accelerator Laboratory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4531" y="5449669"/>
            <a:ext cx="2447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Palatino Linotype" pitchFamily="18" charset="0"/>
              </a:rPr>
              <a:t>November 21-22, 2011</a:t>
            </a:r>
          </a:p>
          <a:p>
            <a:pPr algn="ctr"/>
            <a:r>
              <a:rPr lang="en-US" dirty="0" smtClean="0">
                <a:latin typeface="Palatino Linotype" pitchFamily="18" charset="0"/>
              </a:rPr>
              <a:t>IN2P3, Lyon, France</a:t>
            </a:r>
            <a:endParaRPr lang="en-US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Palatino Linotype" pitchFamily="18" charset="0"/>
              </a:rPr>
              <a:t>Motivation</a:t>
            </a:r>
            <a:endParaRPr lang="en-US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Palatino Linotype" pitchFamily="18" charset="0"/>
              </a:rPr>
              <a:t>Became obvious in the April Atlas SCW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Federated xrootd in 3 of 4 LHC experiments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Alice, US Atlas, and US CMS</a:t>
            </a:r>
          </a:p>
          <a:p>
            <a:r>
              <a:rPr lang="en-US" dirty="0" smtClean="0">
                <a:latin typeface="Palatino Linotype" pitchFamily="18" charset="0"/>
              </a:rPr>
              <a:t>While approaches differ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Trajectory and end-point roughly the same</a:t>
            </a:r>
          </a:p>
          <a:p>
            <a:r>
              <a:rPr lang="en-US" dirty="0" smtClean="0">
                <a:latin typeface="Palatino Linotype" pitchFamily="18" charset="0"/>
              </a:rPr>
              <a:t>Why not get all three together?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Discuss similarities and differences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Three heads are better than one (usually).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Palatino Linotype" pitchFamily="18" charset="0"/>
              </a:rPr>
              <a:t>Envisioned Format</a:t>
            </a:r>
            <a:endParaRPr lang="en-US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Palatino Linotype" pitchFamily="18" charset="0"/>
              </a:rPr>
              <a:t>T</a:t>
            </a:r>
            <a:r>
              <a:rPr lang="en-US" dirty="0" smtClean="0">
                <a:latin typeface="Palatino Linotype" pitchFamily="18" charset="0"/>
              </a:rPr>
              <a:t>echnically focused 2 day meeting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Presentations from people doing the work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Initial date </a:t>
            </a:r>
            <a:r>
              <a:rPr lang="en-US" sz="1200" dirty="0" smtClean="0">
                <a:latin typeface="Palatino Linotype" pitchFamily="18" charset="0"/>
              </a:rPr>
              <a:t>(September 13-14</a:t>
            </a:r>
            <a:r>
              <a:rPr lang="en-US" sz="1200" dirty="0" smtClean="0">
                <a:latin typeface="Palatino Linotype" pitchFamily="18" charset="0"/>
              </a:rPr>
              <a:t>)</a:t>
            </a:r>
            <a:r>
              <a:rPr lang="en-US" dirty="0" smtClean="0">
                <a:latin typeface="Palatino Linotype" pitchFamily="18" charset="0"/>
              </a:rPr>
              <a:t> became </a:t>
            </a:r>
            <a:r>
              <a:rPr lang="en-US" dirty="0" smtClean="0">
                <a:latin typeface="Palatino Linotype" pitchFamily="18" charset="0"/>
              </a:rPr>
              <a:t>problematic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Today’s date </a:t>
            </a:r>
            <a:r>
              <a:rPr lang="en-US" dirty="0" smtClean="0">
                <a:latin typeface="Palatino Linotype" pitchFamily="18" charset="0"/>
              </a:rPr>
              <a:t>was the </a:t>
            </a:r>
            <a:r>
              <a:rPr lang="en-US" dirty="0" smtClean="0">
                <a:latin typeface="Palatino Linotype" pitchFamily="18" charset="0"/>
              </a:rPr>
              <a:t>last best bet for </a:t>
            </a:r>
            <a:r>
              <a:rPr lang="en-US" dirty="0" smtClean="0">
                <a:latin typeface="Palatino Linotype" pitchFamily="18" charset="0"/>
              </a:rPr>
              <a:t>2011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In the mean time, the world continued to move</a:t>
            </a:r>
          </a:p>
          <a:p>
            <a:pPr lvl="3"/>
            <a:r>
              <a:rPr lang="en-US" dirty="0" smtClean="0">
                <a:latin typeface="Palatino Linotype" pitchFamily="18" charset="0"/>
              </a:rPr>
              <a:t>E.G. WLCG TEG’s started</a:t>
            </a:r>
            <a:endParaRPr lang="en-US" dirty="0" smtClean="0">
              <a:latin typeface="Palatino Linotype" pitchFamily="18" charset="0"/>
            </a:endParaRPr>
          </a:p>
          <a:p>
            <a:r>
              <a:rPr lang="en-US" dirty="0" smtClean="0">
                <a:latin typeface="Palatino Linotype" pitchFamily="18" charset="0"/>
              </a:rPr>
              <a:t>While federated xrootd is the motivator</a:t>
            </a:r>
          </a:p>
          <a:p>
            <a:pPr lvl="1"/>
            <a:r>
              <a:rPr lang="en-US" dirty="0">
                <a:latin typeface="Palatino Linotype" pitchFamily="18" charset="0"/>
              </a:rPr>
              <a:t>F</a:t>
            </a:r>
            <a:r>
              <a:rPr lang="en-US" dirty="0" smtClean="0">
                <a:latin typeface="Palatino Linotype" pitchFamily="18" charset="0"/>
              </a:rPr>
              <a:t>ormat loose enough for associated topics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Federated storage impacts many other systems</a:t>
            </a:r>
          </a:p>
          <a:p>
            <a:pPr lvl="3"/>
            <a:r>
              <a:rPr lang="en-US" dirty="0" smtClean="0">
                <a:latin typeface="Palatino Linotype" pitchFamily="18" charset="0"/>
              </a:rPr>
              <a:t>But we didn’t want it to become a free-for-all</a:t>
            </a:r>
          </a:p>
          <a:p>
            <a:pPr lvl="1"/>
            <a:endParaRPr lang="en-US" dirty="0" smtClean="0">
              <a:latin typeface="Palatino Linotype" pitchFamily="18" charset="0"/>
            </a:endParaRPr>
          </a:p>
          <a:p>
            <a:endParaRPr lang="en-US" dirty="0">
              <a:latin typeface="Palatino Linotype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Palatino Linotype" pitchFamily="18" charset="0"/>
              </a:rPr>
              <a:t>Proposed Meeting Topics</a:t>
            </a:r>
            <a:endParaRPr lang="en-US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Palatino Linotype" pitchFamily="18" charset="0"/>
              </a:rPr>
              <a:t>All things federated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Data Access Models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Name Space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Monitoring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Security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Support</a:t>
            </a:r>
          </a:p>
          <a:p>
            <a:r>
              <a:rPr lang="en-US" dirty="0" smtClean="0">
                <a:latin typeface="Palatino Linotype" pitchFamily="18" charset="0"/>
              </a:rPr>
              <a:t>This proved to be too aggressive!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Required rethinking motivations and approaches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More importantly, I suppose, brand new presentations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Palatino Linotype" pitchFamily="18" charset="0"/>
              </a:rPr>
              <a:t>The Actual Topics</a:t>
            </a:r>
            <a:endParaRPr lang="en-US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Palatino Linotype" pitchFamily="18" charset="0"/>
              </a:rPr>
              <a:t>Remarkably, many fit into original idea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Data Access Models &amp; Monitoring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Unfortunately, only somewhat so in name spaces</a:t>
            </a:r>
          </a:p>
          <a:p>
            <a:r>
              <a:rPr lang="en-US" dirty="0" smtClean="0">
                <a:latin typeface="Palatino Linotype" pitchFamily="18" charset="0"/>
              </a:rPr>
              <a:t>Some topics untouched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Security and Support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Are these really solved?</a:t>
            </a:r>
          </a:p>
          <a:p>
            <a:r>
              <a:rPr lang="en-US" dirty="0" smtClean="0">
                <a:latin typeface="Palatino Linotype" pitchFamily="18" charset="0"/>
              </a:rPr>
              <a:t>Bulk of presentations in associated impacts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But some associated topics are missing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E.G. File systems and protocols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Perhaps inevitable for the 1</a:t>
            </a:r>
            <a:r>
              <a:rPr lang="en-US" baseline="30000" dirty="0" smtClean="0">
                <a:latin typeface="Palatino Linotype" pitchFamily="18" charset="0"/>
              </a:rPr>
              <a:t>st</a:t>
            </a:r>
            <a:r>
              <a:rPr lang="en-US" dirty="0" smtClean="0">
                <a:latin typeface="Palatino Linotype" pitchFamily="18" charset="0"/>
              </a:rPr>
              <a:t> such meeting</a:t>
            </a:r>
          </a:p>
          <a:p>
            <a:endParaRPr lang="en-US" dirty="0">
              <a:latin typeface="Palatino Linotype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Palatino Linotype" pitchFamily="18" charset="0"/>
              </a:rPr>
              <a:t>Goals</a:t>
            </a:r>
            <a:endParaRPr lang="en-US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Palatino Linotype" pitchFamily="18" charset="0"/>
              </a:rPr>
              <a:t>Identify impediments to successful federation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But successes should not be ignored</a:t>
            </a:r>
          </a:p>
          <a:p>
            <a:r>
              <a:rPr lang="en-US" dirty="0" smtClean="0">
                <a:latin typeface="Palatino Linotype" pitchFamily="18" charset="0"/>
              </a:rPr>
              <a:t>Outline broad technical solutions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Actual approach is part of ongoing investigation</a:t>
            </a:r>
          </a:p>
          <a:p>
            <a:r>
              <a:rPr lang="en-US" dirty="0" smtClean="0">
                <a:latin typeface="Palatino Linotype" pitchFamily="18" charset="0"/>
              </a:rPr>
              <a:t>Establish framework for technical co-operation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Reduce redundant effort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Elimination is likely too optimistic at this point</a:t>
            </a:r>
          </a:p>
          <a:p>
            <a:r>
              <a:rPr lang="en-US" dirty="0" smtClean="0">
                <a:latin typeface="Palatino Linotype" pitchFamily="18" charset="0"/>
              </a:rPr>
              <a:t>Ideally, spur the adoption of federated storage</a:t>
            </a:r>
            <a:endParaRPr lang="en-US" dirty="0">
              <a:latin typeface="Palatino Linotype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Palatino Linotype" pitchFamily="18" charset="0"/>
              </a:rPr>
              <a:t>The Really Important Stuff</a:t>
            </a:r>
            <a:endParaRPr lang="en-US" b="1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Palatino Linotype" pitchFamily="18" charset="0"/>
              </a:rPr>
              <a:t>Fire exits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Use the front doors, go upstairs and exit either side</a:t>
            </a:r>
          </a:p>
          <a:p>
            <a:r>
              <a:rPr lang="en-US" dirty="0" smtClean="0">
                <a:latin typeface="Palatino Linotype" pitchFamily="18" charset="0"/>
              </a:rPr>
              <a:t>Bathrooms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Out in front and to the left of the spiral staircase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Additional ones upstairs and also in the far right corridor</a:t>
            </a:r>
          </a:p>
          <a:p>
            <a:r>
              <a:rPr lang="en-US" dirty="0" smtClean="0">
                <a:latin typeface="Palatino Linotype" pitchFamily="18" charset="0"/>
              </a:rPr>
              <a:t>Wireless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Connect to ccin2p3 and use posted key</a:t>
            </a:r>
          </a:p>
          <a:p>
            <a:pPr lvl="2"/>
            <a:r>
              <a:rPr lang="en-US" dirty="0" smtClean="0">
                <a:latin typeface="Palatino Linotype" pitchFamily="18" charset="0"/>
              </a:rPr>
              <a:t>Though we highly encourage you to always be engaged!</a:t>
            </a:r>
          </a:p>
          <a:p>
            <a:r>
              <a:rPr lang="en-US" dirty="0" smtClean="0">
                <a:latin typeface="Palatino Linotype" pitchFamily="18" charset="0"/>
              </a:rPr>
              <a:t>Lunch</a:t>
            </a:r>
          </a:p>
          <a:p>
            <a:pPr lvl="1"/>
            <a:r>
              <a:rPr lang="en-US" dirty="0" smtClean="0">
                <a:latin typeface="Palatino Linotype" pitchFamily="18" charset="0"/>
              </a:rPr>
              <a:t>Buffet in room </a:t>
            </a:r>
            <a:r>
              <a:rPr lang="en-US" dirty="0" smtClean="0">
                <a:latin typeface="Palatino Linotype" pitchFamily="18" charset="0"/>
              </a:rPr>
              <a:t>202 next to the reception desk</a:t>
            </a:r>
            <a:endParaRPr lang="en-US" dirty="0" smtClean="0">
              <a:latin typeface="Palatino Linotype" pitchFamily="18" charset="0"/>
            </a:endParaRPr>
          </a:p>
          <a:p>
            <a:pPr lvl="2"/>
            <a:r>
              <a:rPr lang="en-US" dirty="0" smtClean="0">
                <a:latin typeface="Palatino Linotype" pitchFamily="18" charset="0"/>
              </a:rPr>
              <a:t>This is really on the first floor (</a:t>
            </a:r>
            <a:r>
              <a:rPr lang="en-US" dirty="0" err="1" smtClean="0">
                <a:latin typeface="Palatino Linotype" pitchFamily="18" charset="0"/>
              </a:rPr>
              <a:t>Etage</a:t>
            </a:r>
            <a:r>
              <a:rPr lang="en-US" dirty="0" smtClean="0">
                <a:latin typeface="Palatino Linotype" pitchFamily="18" charset="0"/>
              </a:rPr>
              <a:t> 0 in France)</a:t>
            </a:r>
            <a:endParaRPr lang="en-US" dirty="0">
              <a:latin typeface="Palatino Linotype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11/21-22/2011 @ IN2P3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78BA-F92E-4AE6-9B9D-E0415221805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Creating Federated Data Stores for the LHC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2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 rotWithShape="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 rotWithShape="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435</Words>
  <Application>Microsoft Office PowerPoint</Application>
  <PresentationFormat>On-screen Show (4:3)</PresentationFormat>
  <Paragraphs>86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Human</vt:lpstr>
      <vt:lpstr>Creating Federated Data Stores For The LHC</vt:lpstr>
      <vt:lpstr>Motivation</vt:lpstr>
      <vt:lpstr>Envisioned Format</vt:lpstr>
      <vt:lpstr>Proposed Meeting Topics</vt:lpstr>
      <vt:lpstr>The Actual Topics</vt:lpstr>
      <vt:lpstr>Goals</vt:lpstr>
      <vt:lpstr>The Really Important Stuff</vt:lpstr>
    </vt:vector>
  </TitlesOfParts>
  <Company>SLAC National Accelerator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Federated Data Stores For The LHC</dc:title>
  <dc:creator>abh</dc:creator>
  <cp:lastModifiedBy>abh</cp:lastModifiedBy>
  <cp:revision>16</cp:revision>
  <dcterms:created xsi:type="dcterms:W3CDTF">2011-11-15T13:41:47Z</dcterms:created>
  <dcterms:modified xsi:type="dcterms:W3CDTF">2011-11-18T14:33:16Z</dcterms:modified>
</cp:coreProperties>
</file>