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13"/>
  </p:notesMasterIdLst>
  <p:handoutMasterIdLst>
    <p:handoutMasterId r:id="rId14"/>
  </p:handoutMasterIdLst>
  <p:sldIdLst>
    <p:sldId id="256" r:id="rId4"/>
    <p:sldId id="257" r:id="rId5"/>
    <p:sldId id="261" r:id="rId6"/>
    <p:sldId id="259" r:id="rId7"/>
    <p:sldId id="263" r:id="rId8"/>
    <p:sldId id="264" r:id="rId9"/>
    <p:sldId id="265" r:id="rId10"/>
    <p:sldId id="266" r:id="rId11"/>
    <p:sldId id="25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147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0203F-6B82-4206-AD86-F9A551DA0560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4EA6A-0099-4145-9F38-B8DA97FAA12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42709-7362-47F2-A5F6-CE84F16D6950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31501-52EA-4490-9146-4A83F40F42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403C3-7EDB-49BF-AF85-C79A7B34BCCD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04B48-2964-483E-978D-6ADD010683F8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413E8-008B-4336-B2BC-F1DFC4C03CBE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2400" baseline="0"/>
            </a:lvl1pPr>
          </a:lstStyle>
          <a:p>
            <a:fld id="{137FB5FE-1A18-4FC1-88D1-4C87DCAFD46D}" type="datetime1">
              <a:rPr lang="fr-FR" smtClean="0"/>
              <a:pPr/>
              <a:t>17/05/2011</a:t>
            </a:fld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fr-FR" dirty="0" smtClean="0"/>
              <a:t>J. Favier</a:t>
            </a:r>
            <a:endParaRPr lang="fr-F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44B41-2D28-440C-9321-8CF33E277CF9}" type="datetimeFigureOut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0D8D2-238B-45A8-A3E0-8A9A68FD5E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990A-D337-4D83-92A6-257B1851A05C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766C9-BDA0-4353-9313-A26ADF4711CE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92-8A8C-45EC-943A-6393444FB458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D7524-11A9-4918-817C-CCC36823AF2E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DEF7-C84E-4CBA-806A-98B9A0C9810F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D997-44CB-4F1E-B95D-B219D1F747C6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BCFB-18E1-4009-8DB0-87CE6249E893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32FE5-AF78-4A15-80A0-18C807D86A7E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E6FD7-0A13-4B93-82DA-0CECDB2BE4DA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D08F3-0AA0-454C-98D5-AA5D181A8895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2324B-9E0F-4FE2-9049-D77573B4B99A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B300F-DA8E-4A11-9F12-CBE616E602BD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9E23-46E1-43F9-87E4-5315DEBB9135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1F540-AB9C-4D20-B0A6-3F829C128668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54273-A212-4EC4-B875-1D95C5228C50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4315-D736-4888-9234-C9852AE46599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B008-5D37-4052-A961-1410FDD20647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4A8C5-9A27-46BD-A076-F66943771625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A2017-BA83-4240-B0D4-28A59CBB3594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24C74-D5C0-4548-A03F-9576C16AF9F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44B41-2D28-440C-9321-8CF33E277CF9}" type="datetimeFigureOut">
              <a:rPr lang="fr-FR" smtClean="0"/>
              <a:pPr/>
              <a:t>17/05/2011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0D8D2-238B-45A8-A3E0-8A9A68FD5EC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F7A33-8D0B-45A5-B44E-BFEC15444539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J. Favier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54A0C-335C-4AD4-8F12-B93ECA6785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Heavy particles in </a:t>
            </a:r>
            <a:r>
              <a:rPr lang="el-GR" sz="4800" b="1" dirty="0" smtClean="0">
                <a:solidFill>
                  <a:srgbClr val="C00000"/>
                </a:solidFill>
              </a:rPr>
              <a:t> </a:t>
            </a:r>
            <a:r>
              <a:rPr lang="el-GR" sz="4800" b="1" dirty="0" smtClean="0">
                <a:solidFill>
                  <a:srgbClr val="FF0000"/>
                </a:solidFill>
              </a:rPr>
              <a:t>π</a:t>
            </a:r>
            <a:r>
              <a:rPr lang="en-US" sz="4800" b="1" dirty="0" smtClean="0">
                <a:solidFill>
                  <a:srgbClr val="FF0000"/>
                </a:solidFill>
              </a:rPr>
              <a:t>-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smtClean="0"/>
              <a:t> brick interactions</a:t>
            </a:r>
            <a:endParaRPr lang="fr-FR" sz="4800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 Frame: GEANT3.2 with one brick as geometry. Option FLUKA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This is the </a:t>
            </a:r>
            <a:r>
              <a:rPr lang="en-US" b="1" dirty="0" err="1" smtClean="0">
                <a:solidFill>
                  <a:srgbClr val="C00000"/>
                </a:solidFill>
              </a:rPr>
              <a:t>Geant</a:t>
            </a:r>
            <a:r>
              <a:rPr lang="en-US" b="1" dirty="0" smtClean="0">
                <a:solidFill>
                  <a:srgbClr val="C00000"/>
                </a:solidFill>
              </a:rPr>
              <a:t> part of GENIMA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5000:     4 and 8  </a:t>
            </a:r>
            <a:r>
              <a:rPr lang="en-US" b="1" dirty="0" err="1" smtClean="0">
                <a:solidFill>
                  <a:srgbClr val="C00000"/>
                </a:solidFill>
              </a:rPr>
              <a:t>GeV</a:t>
            </a:r>
            <a:r>
              <a:rPr lang="en-US" b="1" dirty="0" smtClean="0">
                <a:solidFill>
                  <a:srgbClr val="C00000"/>
                </a:solidFill>
              </a:rPr>
              <a:t>/c,   </a:t>
            </a:r>
            <a:r>
              <a:rPr lang="el-GR" b="1" dirty="0" smtClean="0">
                <a:solidFill>
                  <a:srgbClr val="C00000"/>
                </a:solidFill>
              </a:rPr>
              <a:t>π</a:t>
            </a:r>
            <a:r>
              <a:rPr lang="en-US" b="1" dirty="0" smtClean="0">
                <a:solidFill>
                  <a:srgbClr val="C00000"/>
                </a:solidFill>
              </a:rPr>
              <a:t>-,   </a:t>
            </a:r>
            <a:r>
              <a:rPr lang="az-Cyrl-AZ" b="1" dirty="0" smtClean="0">
                <a:solidFill>
                  <a:srgbClr val="C00000"/>
                </a:solidFill>
              </a:rPr>
              <a:t>Ѳ</a:t>
            </a:r>
            <a:r>
              <a:rPr lang="en-US" b="1" dirty="0" smtClean="0">
                <a:solidFill>
                  <a:srgbClr val="C00000"/>
                </a:solidFill>
              </a:rPr>
              <a:t> = 0 </a:t>
            </a:r>
            <a:r>
              <a:rPr lang="en-US" b="1" dirty="0" err="1" smtClean="0">
                <a:solidFill>
                  <a:srgbClr val="C00000"/>
                </a:solidFill>
              </a:rPr>
              <a:t>mrad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Inelastic interaction:   </a:t>
            </a:r>
            <a:r>
              <a:rPr lang="en-US" b="1" dirty="0" smtClean="0">
                <a:solidFill>
                  <a:srgbClr val="002060"/>
                </a:solidFill>
              </a:rPr>
              <a:t>a  </a:t>
            </a:r>
            <a:r>
              <a:rPr lang="el-GR" b="1" dirty="0" smtClean="0">
                <a:solidFill>
                  <a:srgbClr val="002060"/>
                </a:solidFill>
              </a:rPr>
              <a:t>π</a:t>
            </a:r>
            <a:r>
              <a:rPr lang="en-US" b="1" dirty="0" smtClean="0">
                <a:solidFill>
                  <a:srgbClr val="002060"/>
                </a:solidFill>
              </a:rPr>
              <a:t>-  &lt; 3.8 (7.8)  </a:t>
            </a:r>
            <a:r>
              <a:rPr lang="en-US" b="1" dirty="0" err="1" smtClean="0">
                <a:solidFill>
                  <a:srgbClr val="002060"/>
                </a:solidFill>
              </a:rPr>
              <a:t>GeV</a:t>
            </a:r>
            <a:r>
              <a:rPr lang="en-US" b="1" dirty="0" smtClean="0">
                <a:solidFill>
                  <a:srgbClr val="002060"/>
                </a:solidFill>
              </a:rPr>
              <a:t>/c </a:t>
            </a:r>
            <a:r>
              <a:rPr lang="en-US" b="1" dirty="0" smtClean="0">
                <a:solidFill>
                  <a:srgbClr val="C00000"/>
                </a:solidFill>
              </a:rPr>
              <a:t>observed in one of the 56 emulsions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8C0EA-2CA5-418B-9156-514A5A1D7F15}" type="datetime1">
              <a:rPr lang="fr-FR" sz="1600" smtClean="0"/>
              <a:pPr/>
              <a:t>17/05/2011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z="1600" smtClean="0"/>
              <a:pPr/>
              <a:t>1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J. Favier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Results 4 </a:t>
            </a:r>
            <a:r>
              <a:rPr lang="en-US" b="1" dirty="0" err="1" smtClean="0"/>
              <a:t>GeV</a:t>
            </a:r>
            <a:r>
              <a:rPr lang="en-US" b="1" dirty="0" smtClean="0"/>
              <a:t>/c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With a beam of 5000 4 </a:t>
            </a:r>
            <a:r>
              <a:rPr lang="en-US" b="1" dirty="0" err="1" smtClean="0">
                <a:solidFill>
                  <a:srgbClr val="C00000"/>
                </a:solidFill>
              </a:rPr>
              <a:t>GeV</a:t>
            </a:r>
            <a:r>
              <a:rPr lang="en-US" b="1" dirty="0" smtClean="0">
                <a:solidFill>
                  <a:srgbClr val="C00000"/>
                </a:solidFill>
              </a:rPr>
              <a:t>/c </a:t>
            </a:r>
            <a:r>
              <a:rPr lang="en-US" b="1" dirty="0" err="1" smtClean="0">
                <a:solidFill>
                  <a:srgbClr val="C00000"/>
                </a:solidFill>
              </a:rPr>
              <a:t>pions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</a:p>
          <a:p>
            <a:pPr>
              <a:buFontTx/>
              <a:buChar char="-"/>
            </a:pPr>
            <a:r>
              <a:rPr lang="en-US" b="1" dirty="0" smtClean="0"/>
              <a:t>1494 interaction  (  30 %) :</a:t>
            </a:r>
            <a:endParaRPr lang="fr-FR" b="1" dirty="0" smtClean="0"/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1231 protons     ( 82.4 % )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104  </a:t>
            </a:r>
            <a:r>
              <a:rPr lang="en-US" b="1" dirty="0" err="1" smtClean="0"/>
              <a:t>deuton</a:t>
            </a:r>
            <a:r>
              <a:rPr lang="en-US" b="1" dirty="0" smtClean="0"/>
              <a:t>         ( 7 % )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48  triton             ( 3.2 % )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105  alpha             ( 7 % )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0  heavier nuclei  ( 0 %)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in </a:t>
            </a:r>
            <a:r>
              <a:rPr lang="en-US" b="1" dirty="0" smtClean="0">
                <a:solidFill>
                  <a:srgbClr val="FF0000"/>
                </a:solidFill>
              </a:rPr>
              <a:t>1494</a:t>
            </a:r>
            <a:r>
              <a:rPr lang="en-US" b="1" dirty="0" smtClean="0"/>
              <a:t> interactions, </a:t>
            </a:r>
            <a:r>
              <a:rPr lang="en-US" b="1" dirty="0" smtClean="0">
                <a:solidFill>
                  <a:srgbClr val="FF0000"/>
                </a:solidFill>
              </a:rPr>
              <a:t>119 </a:t>
            </a:r>
            <a:r>
              <a:rPr lang="en-US" b="1" dirty="0" smtClean="0"/>
              <a:t>show either </a:t>
            </a:r>
            <a:r>
              <a:rPr lang="en-US" b="1" dirty="0" err="1" smtClean="0"/>
              <a:t>d,t</a:t>
            </a:r>
            <a:r>
              <a:rPr lang="en-US" b="1" dirty="0" smtClean="0"/>
              <a:t>,</a:t>
            </a:r>
            <a:r>
              <a:rPr lang="el-GR" b="1" dirty="0" smtClean="0"/>
              <a:t>α</a:t>
            </a:r>
            <a:r>
              <a:rPr lang="en-US" b="1" dirty="0" smtClean="0"/>
              <a:t> present in the emulsions :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=  </a:t>
            </a:r>
            <a:r>
              <a:rPr lang="en-US" b="1" dirty="0" smtClean="0">
                <a:solidFill>
                  <a:srgbClr val="FF0000"/>
                </a:solidFill>
              </a:rPr>
              <a:t>8 %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73850-CCE0-4ACA-BE45-C31A9133D577}" type="datetime1">
              <a:rPr lang="fr-FR" smtClean="0"/>
              <a:pPr/>
              <a:t>17/05/2011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smtClean="0"/>
              <a:t>J. Favier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Results 8 </a:t>
            </a:r>
            <a:r>
              <a:rPr lang="en-US" b="1" dirty="0" err="1" smtClean="0"/>
              <a:t>GeV</a:t>
            </a:r>
            <a:r>
              <a:rPr lang="en-US" b="1" dirty="0" smtClean="0"/>
              <a:t>/c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b="1" dirty="0" smtClean="0"/>
              <a:t>1463 interaction    29 % :                    (</a:t>
            </a:r>
            <a:r>
              <a:rPr lang="en-US" sz="3000" b="1" dirty="0" smtClean="0">
                <a:solidFill>
                  <a:srgbClr val="0070C0"/>
                </a:solidFill>
              </a:rPr>
              <a:t>Geisha  30%)</a:t>
            </a:r>
            <a:endParaRPr lang="fr-FR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/>
              <a:t>                      1223 protons     83.6 % </a:t>
            </a:r>
            <a:r>
              <a:rPr lang="en-US" sz="3000" b="1" dirty="0" smtClean="0">
                <a:solidFill>
                  <a:srgbClr val="0070C0"/>
                </a:solidFill>
              </a:rPr>
              <a:t>             (89%)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/>
              <a:t>                       136  </a:t>
            </a:r>
            <a:r>
              <a:rPr lang="en-US" b="1" dirty="0" err="1" smtClean="0"/>
              <a:t>deuton</a:t>
            </a:r>
            <a:r>
              <a:rPr lang="en-US" b="1" dirty="0" smtClean="0"/>
              <a:t>        9.3 % </a:t>
            </a:r>
            <a:r>
              <a:rPr lang="en-US" sz="3000" b="1" dirty="0" smtClean="0">
                <a:solidFill>
                  <a:srgbClr val="0070C0"/>
                </a:solidFill>
              </a:rPr>
              <a:t>              (43%)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/>
              <a:t>                       57  triton             3.9 % </a:t>
            </a:r>
            <a:r>
              <a:rPr lang="en-US" sz="3000" b="1" dirty="0" smtClean="0">
                <a:solidFill>
                  <a:srgbClr val="0070C0"/>
                </a:solidFill>
              </a:rPr>
              <a:t>              (25%)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/>
              <a:t>                       131  alpha            9 % </a:t>
            </a:r>
            <a:r>
              <a:rPr lang="en-US" sz="3000" b="1" dirty="0" smtClean="0">
                <a:solidFill>
                  <a:srgbClr val="0070C0"/>
                </a:solidFill>
              </a:rPr>
              <a:t>                 (6%)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/>
              <a:t>                       0    heavier nuclei   0 </a:t>
            </a:r>
            <a:r>
              <a:rPr lang="en-US" sz="3000" b="1" dirty="0" smtClean="0"/>
              <a:t>%</a:t>
            </a:r>
            <a:r>
              <a:rPr lang="en-US" sz="3000" b="1" dirty="0" smtClean="0">
                <a:solidFill>
                  <a:srgbClr val="0070C0"/>
                </a:solidFill>
              </a:rPr>
              <a:t>                 0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dirty="0" smtClean="0"/>
              <a:t>    in </a:t>
            </a:r>
            <a:r>
              <a:rPr lang="en-US" b="1" dirty="0" smtClean="0">
                <a:solidFill>
                  <a:srgbClr val="FF0000"/>
                </a:solidFill>
              </a:rPr>
              <a:t>1463</a:t>
            </a:r>
            <a:r>
              <a:rPr lang="en-US" b="1" dirty="0" smtClean="0"/>
              <a:t> interactions, </a:t>
            </a:r>
            <a:r>
              <a:rPr lang="en-US" b="1" dirty="0" smtClean="0">
                <a:solidFill>
                  <a:srgbClr val="FF0000"/>
                </a:solidFill>
              </a:rPr>
              <a:t>263 </a:t>
            </a:r>
            <a:r>
              <a:rPr lang="en-US" b="1" dirty="0" smtClean="0"/>
              <a:t>show either </a:t>
            </a:r>
            <a:r>
              <a:rPr lang="en-US" b="1" dirty="0" err="1" smtClean="0"/>
              <a:t>d,t</a:t>
            </a:r>
            <a:r>
              <a:rPr lang="en-US" b="1" dirty="0" smtClean="0"/>
              <a:t>,</a:t>
            </a:r>
            <a:r>
              <a:rPr lang="el-GR" b="1" dirty="0" smtClean="0"/>
              <a:t>α</a:t>
            </a:r>
            <a:r>
              <a:rPr lang="en-US" b="1" dirty="0" smtClean="0"/>
              <a:t> present in the emulsions :</a:t>
            </a:r>
          </a:p>
          <a:p>
            <a:pPr>
              <a:buNone/>
            </a:pPr>
            <a:r>
              <a:rPr lang="en-US" b="1" dirty="0" smtClean="0"/>
              <a:t>                             =  </a:t>
            </a:r>
            <a:r>
              <a:rPr lang="en-US" b="1" dirty="0" smtClean="0">
                <a:solidFill>
                  <a:srgbClr val="FF0000"/>
                </a:solidFill>
              </a:rPr>
              <a:t>18 </a:t>
            </a:r>
            <a:r>
              <a:rPr lang="en-US" sz="3000" b="1" smtClean="0">
                <a:solidFill>
                  <a:srgbClr val="FF0000"/>
                </a:solidFill>
              </a:rPr>
              <a:t>%   </a:t>
            </a:r>
            <a:r>
              <a:rPr lang="en-US" sz="3000" b="1" smtClean="0">
                <a:solidFill>
                  <a:srgbClr val="0070C0"/>
                </a:solidFill>
              </a:rPr>
              <a:t>                                    (56 %)</a:t>
            </a:r>
            <a:endParaRPr lang="en-US" b="1" dirty="0" smtClean="0">
              <a:solidFill>
                <a:srgbClr val="0070C0"/>
              </a:solidFill>
            </a:endParaRP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FB5FE-1A18-4FC1-88D1-4C87DCAFD46D}" type="datetime1">
              <a:rPr lang="fr-FR" smtClean="0"/>
              <a:pPr/>
              <a:t>17/05/2011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Momentum and angle distributions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4 </a:t>
            </a:r>
            <a:r>
              <a:rPr lang="en-US" b="1" dirty="0" err="1" smtClean="0">
                <a:solidFill>
                  <a:srgbClr val="C00000"/>
                </a:solidFill>
              </a:rPr>
              <a:t>GeV</a:t>
            </a:r>
            <a:r>
              <a:rPr lang="en-US" b="1" dirty="0" smtClean="0">
                <a:solidFill>
                  <a:srgbClr val="C00000"/>
                </a:solidFill>
              </a:rPr>
              <a:t>/c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2B11-E13C-498B-AB43-60DDFF792DE8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pic>
        <p:nvPicPr>
          <p:cNvPr id="10" name="Espace réservé du contenu 9" descr="lourdmo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4644008" cy="6572610"/>
          </a:xfrm>
        </p:spPr>
      </p:pic>
      <p:pic>
        <p:nvPicPr>
          <p:cNvPr id="11" name="Image 10" descr="lourda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29741" y="1340768"/>
            <a:ext cx="4614259" cy="65305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8 </a:t>
            </a:r>
            <a:r>
              <a:rPr lang="en-US" b="1" dirty="0" err="1" smtClean="0">
                <a:solidFill>
                  <a:srgbClr val="C00000"/>
                </a:solidFill>
              </a:rPr>
              <a:t>GeV</a:t>
            </a:r>
            <a:r>
              <a:rPr lang="en-US" b="1" dirty="0" smtClean="0">
                <a:solidFill>
                  <a:srgbClr val="C00000"/>
                </a:solidFill>
              </a:rPr>
              <a:t>/c  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32B11-E13C-498B-AB43-60DDFF792DE8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  <p:pic>
        <p:nvPicPr>
          <p:cNvPr id="10" name="Image 9" descr="lourdmom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48680"/>
            <a:ext cx="4743897" cy="6713984"/>
          </a:xfrm>
          <a:prstGeom prst="rect">
            <a:avLst/>
          </a:prstGeom>
        </p:spPr>
      </p:pic>
      <p:pic>
        <p:nvPicPr>
          <p:cNvPr id="12" name="Espace réservé du contenu 11" descr="lourdang8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644008" y="548680"/>
            <a:ext cx="4710077" cy="66661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</a:t>
            </a:r>
            <a:r>
              <a:rPr lang="en-US" dirty="0" smtClean="0"/>
              <a:t> 10  No Fog</a:t>
            </a:r>
            <a:endParaRPr lang="fr-FR" dirty="0"/>
          </a:p>
        </p:txBody>
      </p:sp>
      <p:pic>
        <p:nvPicPr>
          <p:cNvPr id="7" name="Espace réservé du contenu 6" descr="ev10nofo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FB5FE-1A18-4FC1-88D1-4C87DCAFD46D}" type="datetime1">
              <a:rPr lang="fr-FR" smtClean="0"/>
              <a:pPr/>
              <a:t>17/05/2011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</a:t>
            </a:r>
            <a:r>
              <a:rPr lang="en-US" dirty="0" smtClean="0"/>
              <a:t> 10 fog=8</a:t>
            </a:r>
            <a:endParaRPr lang="fr-FR" dirty="0"/>
          </a:p>
        </p:txBody>
      </p:sp>
      <p:pic>
        <p:nvPicPr>
          <p:cNvPr id="7" name="Espace réservé du contenu 6" descr="ev10fog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FB5FE-1A18-4FC1-88D1-4C87DCAFD46D}" type="datetime1">
              <a:rPr lang="fr-FR" smtClean="0"/>
              <a:pPr/>
              <a:t>17/05/2011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</a:t>
            </a:r>
            <a:r>
              <a:rPr lang="en-US" dirty="0" smtClean="0"/>
              <a:t> 10 Fog=8  </a:t>
            </a:r>
            <a:r>
              <a:rPr lang="en-US" dirty="0" err="1" smtClean="0"/>
              <a:t>Filtre</a:t>
            </a:r>
            <a:endParaRPr lang="fr-FR" dirty="0"/>
          </a:p>
        </p:txBody>
      </p:sp>
      <p:pic>
        <p:nvPicPr>
          <p:cNvPr id="7" name="Espace réservé du contenu 6" descr="ev10fog8filt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FB5FE-1A18-4FC1-88D1-4C87DCAFD46D}" type="datetime1">
              <a:rPr lang="fr-FR" smtClean="0"/>
              <a:pPr/>
              <a:t>17/05/2011</a:t>
            </a:fld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In nearly all interactions presence of at least one proton (82-84 %)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Accompanied in 8-18 % of interactions by </a:t>
            </a:r>
            <a:r>
              <a:rPr lang="en-US" b="1" dirty="0" err="1" smtClean="0">
                <a:solidFill>
                  <a:srgbClr val="C00000"/>
                </a:solidFill>
              </a:rPr>
              <a:t>d,or</a:t>
            </a:r>
            <a:r>
              <a:rPr lang="en-US" b="1" dirty="0" smtClean="0">
                <a:solidFill>
                  <a:srgbClr val="C00000"/>
                </a:solidFill>
              </a:rPr>
              <a:t> t, or </a:t>
            </a:r>
            <a:r>
              <a:rPr lang="el-GR" b="1" dirty="0" smtClean="0">
                <a:solidFill>
                  <a:srgbClr val="C00000"/>
                </a:solidFill>
              </a:rPr>
              <a:t>α</a:t>
            </a:r>
            <a:endParaRPr lang="en-US" b="1" dirty="0" smtClean="0">
              <a:solidFill>
                <a:srgbClr val="C00000"/>
              </a:solidFill>
            </a:endParaRPr>
          </a:p>
          <a:p>
            <a:endParaRPr lang="en-US" b="1" dirty="0" smtClean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476F4-42FE-4048-9D48-45DE6C3E1095}" type="datetime1">
              <a:rPr lang="fr-FR" smtClean="0"/>
              <a:pPr/>
              <a:t>17/05/2011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C24C74-D5C0-4548-A03F-9576C16AF9F4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J. Favier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292</Words>
  <Application>Microsoft Office PowerPoint</Application>
  <PresentationFormat>Affichage à l'écran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Thème Office</vt:lpstr>
      <vt:lpstr>1_Conception personnalisée</vt:lpstr>
      <vt:lpstr>Conception personnalisée</vt:lpstr>
      <vt:lpstr>Heavy particles in  π-  brick interactions</vt:lpstr>
      <vt:lpstr>Results 4 GeV/c</vt:lpstr>
      <vt:lpstr>Results 8 GeV/c</vt:lpstr>
      <vt:lpstr>Momentum and angle distributions 4 GeV/c</vt:lpstr>
      <vt:lpstr>8 GeV/c  </vt:lpstr>
      <vt:lpstr>Ev 10  No Fog</vt:lpstr>
      <vt:lpstr>Ev 10 fog=8</vt:lpstr>
      <vt:lpstr>Ev 10 Fog=8  Filtre</vt:lpstr>
      <vt:lpstr>Conclusions</vt:lpstr>
    </vt:vector>
  </TitlesOfParts>
  <Company>lapp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Heavy particles in pi-brick interactions</dc:title>
  <dc:creator>favier</dc:creator>
  <cp:lastModifiedBy>favier</cp:lastModifiedBy>
  <cp:revision>33</cp:revision>
  <dcterms:created xsi:type="dcterms:W3CDTF">2011-04-20T07:35:48Z</dcterms:created>
  <dcterms:modified xsi:type="dcterms:W3CDTF">2011-05-17T11:24:52Z</dcterms:modified>
</cp:coreProperties>
</file>