
<file path=[Content_Types].xml><?xml version="1.0" encoding="utf-8"?>
<Types xmlns="http://schemas.openxmlformats.org/package/2006/content-types"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Default Extension="gif" ContentType="image/gif"/>
  <Override PartName="/ppt/theme/theme1.xml" ContentType="application/vnd.openxmlformats-officedocument.theme+xml"/>
  <Override PartName="/ppt/presProps.xml" ContentType="application/vnd.openxmlformats-officedocument.presentationml.presProps+xml"/>
  <Default Extension="pdf" ContentType="application/pdf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258" r:id="rId3"/>
    <p:sldId id="259" r:id="rId4"/>
    <p:sldId id="260" r:id="rId5"/>
    <p:sldId id="262" r:id="rId6"/>
    <p:sldId id="263" r:id="rId7"/>
    <p:sldId id="261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20638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856" y="-128"/>
      </p:cViewPr>
      <p:guideLst>
        <p:guide orient="horz" pos="4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1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EBBEA-7010-D94E-99F4-F751DF7CF64F}" type="datetimeFigureOut">
              <a:rPr lang="en-US" smtClean="0"/>
              <a:pPr/>
              <a:t>6/29/11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F03F5-1306-2F48-99EE-C178044585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B8512-589E-DF49-8B0B-9EE1620EBD3E}" type="datetimeFigureOut">
              <a:rPr lang="en-US" smtClean="0"/>
              <a:pPr/>
              <a:t>6/29/11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24AFA-CFEA-AA4E-A628-4377A3C954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D4EC-A689-1C48-B8E4-3B3DD1CFACC3}" type="datetime1">
              <a:rPr lang="en-US" smtClean="0"/>
              <a:pPr/>
              <a:t>6/29/11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a.j.bevan@qmul.ac.uk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74C5-3650-4D4D-9641-A8B8E18F98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F053-61CD-DD4A-B451-C478DAE923DC}" type="datetime1">
              <a:rPr lang="en-US" smtClean="0"/>
              <a:pPr/>
              <a:t>6/29/11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a.j.bevan@qmul.ac.uk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74C5-3650-4D4D-9641-A8B8E18F98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3E7C-9AE4-9E4A-92CE-78D6F3FB0E39}" type="datetime1">
              <a:rPr lang="en-US" smtClean="0"/>
              <a:pPr/>
              <a:t>6/29/11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a.j.bevan@qmul.ac.uk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74C5-3650-4D4D-9641-A8B8E18F98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C9BE-9858-5248-9BC9-086435B58BA5}" type="datetime1">
              <a:rPr lang="en-US" smtClean="0"/>
              <a:pPr/>
              <a:t>6/29/11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a.j.bevan@qmul.ac.uk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9574-92E7-D949-B600-91F1CE566C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5316-D11C-9B4E-AFFF-0DBC86AC7E6F}" type="datetime1">
              <a:rPr lang="en-US" smtClean="0"/>
              <a:pPr/>
              <a:t>6/29/11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a.j.bevan@qmul.ac.uk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9574-92E7-D949-B600-91F1CE566C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1AA9-AFF3-5F4E-A8ED-07A1B0CFF316}" type="datetime1">
              <a:rPr lang="en-US" smtClean="0"/>
              <a:pPr/>
              <a:t>6/29/11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a.j.bevan@qmul.ac.uk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9574-92E7-D949-B600-91F1CE566C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3E61-A8B1-7B4D-95DC-528929688402}" type="datetime1">
              <a:rPr lang="en-US" smtClean="0"/>
              <a:pPr/>
              <a:t>6/29/11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a.j.bevan@qmul.ac.uk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9574-92E7-D949-B600-91F1CE566C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C4E1-16FA-0641-A3D8-26738022C74F}" type="datetime1">
              <a:rPr lang="en-US" smtClean="0"/>
              <a:pPr/>
              <a:t>6/29/11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a.j.bevan@qmul.ac.uk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9574-92E7-D949-B600-91F1CE566C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60BA-E405-2747-A9C9-B5A32910172B}" type="datetime1">
              <a:rPr lang="en-US" smtClean="0"/>
              <a:pPr/>
              <a:t>6/29/11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a.j.bevan@qmul.ac.uk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9574-92E7-D949-B600-91F1CE566C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72F-CD66-9C46-A3D1-F95AA5A6704A}" type="datetime1">
              <a:rPr lang="en-US" smtClean="0"/>
              <a:pPr/>
              <a:t>6/29/11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a.j.bevan@qmul.ac.uk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9574-92E7-D949-B600-91F1CE566C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A8B-627B-BD49-801B-FAC40800BC5F}" type="datetime1">
              <a:rPr lang="en-US" smtClean="0"/>
              <a:pPr/>
              <a:t>6/29/11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a.j.bevan@qmul.ac.uk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9574-92E7-D949-B600-91F1CE566C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1470-C117-A445-B75C-7CB4D787EB55}" type="datetime1">
              <a:rPr lang="en-US" smtClean="0"/>
              <a:pPr/>
              <a:t>6/29/11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a.j.bevan@qmul.ac.uk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74C5-3650-4D4D-9641-A8B8E18F98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80B0-F3E6-9F49-A8A6-24FD8BDC370E}" type="datetime1">
              <a:rPr lang="en-US" smtClean="0"/>
              <a:pPr/>
              <a:t>6/29/11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a.j.bevan@qmul.ac.uk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9574-92E7-D949-B600-91F1CE566C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753C-20D0-434F-BF4E-E7475374DC36}" type="datetime1">
              <a:rPr lang="en-US" smtClean="0"/>
              <a:pPr/>
              <a:t>6/29/11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a.j.bevan@qmul.ac.uk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9574-92E7-D949-B600-91F1CE566C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BE4B1-7D44-EE43-89F4-BDDC7FEEC885}" type="datetime1">
              <a:rPr lang="en-US" smtClean="0"/>
              <a:pPr/>
              <a:t>6/29/11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a.j.bevan@qmul.ac.uk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9574-92E7-D949-B600-91F1CE566C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500B-74FD-594F-92AB-6D849ECB0A4F}" type="datetime1">
              <a:rPr lang="en-US" smtClean="0"/>
              <a:pPr/>
              <a:t>6/29/11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a.j.bevan@qmul.ac.uk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74C5-3650-4D4D-9641-A8B8E18F98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B96C-4BFC-334F-B12D-81512D7D4179}" type="datetime1">
              <a:rPr lang="en-US" smtClean="0"/>
              <a:pPr/>
              <a:t>6/29/11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a.j.bevan@qmul.ac.uk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74C5-3650-4D4D-9641-A8B8E18F98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CB25-F600-D042-A74F-D0EC12EEFA66}" type="datetime1">
              <a:rPr lang="en-US" smtClean="0"/>
              <a:pPr/>
              <a:t>6/29/11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a.j.bevan@qmul.ac.uk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74C5-3650-4D4D-9641-A8B8E18F98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9398-D830-194E-8A2A-05F3B115B0C7}" type="datetime1">
              <a:rPr lang="en-US" smtClean="0"/>
              <a:pPr/>
              <a:t>6/29/11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a.j.bevan@qmul.ac.uk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74C5-3650-4D4D-9641-A8B8E18F98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E6D71-415C-BD4B-86E9-CF07A90AF8FC}" type="datetime1">
              <a:rPr lang="en-US" smtClean="0"/>
              <a:pPr/>
              <a:t>6/29/11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a.j.bevan@qmul.ac.uk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74C5-3650-4D4D-9641-A8B8E18F98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D294E-6177-F04B-941D-15DDFAE20B66}" type="datetime1">
              <a:rPr lang="en-US" smtClean="0"/>
              <a:pPr/>
              <a:t>6/29/11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a.j.bevan@qmul.ac.uk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74C5-3650-4D4D-9641-A8B8E18F98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7377-BF26-BB40-A479-06DBF9AA06BA}" type="datetime1">
              <a:rPr lang="en-US" smtClean="0"/>
              <a:pPr/>
              <a:t>6/29/11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a.j.bevan@qmul.ac.uk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74C5-3650-4D4D-9641-A8B8E18F98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31519"/>
            <a:ext cx="8229600" cy="574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1CB97-138A-C34F-96B2-17B9A2623C90}" type="datetime1">
              <a:rPr lang="en-US" smtClean="0"/>
              <a:pPr/>
              <a:t>6/29/11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a.j.bevan@qmul.ac.uk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674C5-3650-4D4D-9641-A8B8E18F98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85800"/>
            <a:ext cx="9144000" cy="45719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  <a:gs pos="99000">
                <a:schemeClr val="tx1"/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77000"/>
            <a:ext cx="9144000" cy="45719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  <a:gs pos="99000">
                <a:schemeClr val="tx1"/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crown_blue.gif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568267" y="33866"/>
            <a:ext cx="541867" cy="4551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2200" kern="1200">
          <a:solidFill>
            <a:srgbClr val="0000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2000" kern="1200">
          <a:solidFill>
            <a:srgbClr val="0000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2000" kern="1200">
          <a:solidFill>
            <a:srgbClr val="0000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36E80-BCE2-3F4D-AFB9-39D157B32BE3}" type="datetime1">
              <a:rPr lang="en-US" smtClean="0"/>
              <a:pPr/>
              <a:t>6/29/11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a.j.bevan@qmul.ac.uk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99574-92E7-D949-B600-91F1CE566C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df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df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d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df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d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df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d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Update on the Mixing and Time-Dependent CPV Chapter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Adrian Bevan</a:t>
            </a:r>
            <a:endParaRPr lang="en-GB" dirty="0"/>
          </a:p>
        </p:txBody>
      </p:sp>
      <p:pic>
        <p:nvPicPr>
          <p:cNvPr id="5" name="Picture 4" descr="qmul_blu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0" y="4565650"/>
            <a:ext cx="2540000" cy="673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49733" y="1"/>
            <a:ext cx="694267" cy="6185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Draft of chapter available for a while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</a:t>
            </a:r>
            <a:r>
              <a:rPr lang="en-GB" dirty="0" smtClean="0"/>
              <a:t>o</a:t>
            </a:r>
            <a:r>
              <a:rPr lang="en-GB" dirty="0" smtClean="0"/>
              <a:t>-do list:</a:t>
            </a:r>
          </a:p>
          <a:p>
            <a:pPr lvl="1"/>
            <a:r>
              <a:rPr lang="en-GB" dirty="0" smtClean="0"/>
              <a:t>Discuss with </a:t>
            </a:r>
            <a:r>
              <a:rPr lang="en-GB" dirty="0" err="1" smtClean="0"/>
              <a:t>Vertexing</a:t>
            </a:r>
            <a:r>
              <a:rPr lang="en-GB" dirty="0" smtClean="0"/>
              <a:t> Chapter folks about the split on </a:t>
            </a:r>
            <a:r>
              <a:rPr lang="en-GB" dirty="0" err="1" smtClean="0"/>
              <a:t>Δt</a:t>
            </a:r>
            <a:r>
              <a:rPr lang="en-GB" dirty="0" smtClean="0"/>
              <a:t> resolution.</a:t>
            </a:r>
          </a:p>
          <a:p>
            <a:pPr lvl="1"/>
            <a:r>
              <a:rPr lang="en-GB" dirty="0" smtClean="0"/>
              <a:t>Cross reference the tagging performance reported in Chapter 5.3 (tagging) against the discussion of </a:t>
            </a:r>
            <a:r>
              <a:rPr lang="en-GB" dirty="0" err="1" smtClean="0"/>
              <a:t>BFlav</a:t>
            </a:r>
            <a:r>
              <a:rPr lang="en-GB" dirty="0" smtClean="0"/>
              <a:t> parameter extraction [Re: section 7.5].</a:t>
            </a:r>
          </a:p>
          <a:p>
            <a:pPr lvl="1"/>
            <a:r>
              <a:rPr lang="en-GB" dirty="0" smtClean="0"/>
              <a:t>Add a brief mention about the effect of a data driven </a:t>
            </a:r>
            <a:r>
              <a:rPr lang="en-GB" dirty="0" err="1" smtClean="0"/>
              <a:t>ΔΓ</a:t>
            </a:r>
            <a:r>
              <a:rPr lang="en-GB" dirty="0" smtClean="0"/>
              <a:t> constraint on a TDCPV measurement (1 or 2 sentences to reference recent paper by AB, G. Inguglia and B. </a:t>
            </a:r>
            <a:r>
              <a:rPr lang="en-GB" dirty="0" smtClean="0"/>
              <a:t>Meadows: </a:t>
            </a:r>
            <a:r>
              <a:rPr lang="en-GB" dirty="0" err="1" smtClean="0"/>
              <a:t>arXiv</a:t>
            </a:r>
            <a:r>
              <a:rPr lang="en-GB" dirty="0" smtClean="0"/>
              <a:t>:</a:t>
            </a:r>
            <a:r>
              <a:rPr lang="en-US" dirty="0" smtClean="0"/>
              <a:t>1106.5075</a:t>
            </a:r>
            <a:r>
              <a:rPr lang="en-GB" dirty="0" smtClean="0"/>
              <a:t>).</a:t>
            </a:r>
          </a:p>
          <a:p>
            <a:pPr lvl="1"/>
            <a:r>
              <a:rPr lang="en-GB" dirty="0" smtClean="0"/>
              <a:t>Recent set of comments posted on the HN to address.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a.j.bevan@qmul.ac.uk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74C5-3650-4D4D-9641-A8B8E18F98B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03864" y="1162412"/>
            <a:ext cx="6536271" cy="1625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a.j.bevan@qmul.ac.uk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74C5-3650-4D4D-9641-A8B8E18F98B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 descr="pbf-TDAnalys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541862"/>
            <a:ext cx="4156075" cy="5881370"/>
          </a:xfrm>
          <a:prstGeom prst="rect">
            <a:avLst/>
          </a:prstGeom>
        </p:spPr>
      </p:pic>
      <p:pic>
        <p:nvPicPr>
          <p:cNvPr id="9" name="Picture 8" descr="pbf-TDAnalys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846211" y="541862"/>
            <a:ext cx="4156075" cy="58813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7037" y="5774267"/>
            <a:ext cx="2168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* Insert brief comment or footnote about </a:t>
            </a:r>
            <a:r>
              <a:rPr lang="en-GB" sz="1400" dirty="0" err="1" smtClean="0"/>
              <a:t>ΔΓ</a:t>
            </a:r>
            <a:r>
              <a:rPr lang="en-GB" sz="1400" dirty="0" smtClean="0"/>
              <a:t>=0 assumption here.</a:t>
            </a:r>
            <a:endParaRPr lang="en-GB" sz="1400" dirty="0"/>
          </a:p>
        </p:txBody>
      </p:sp>
      <p:sp>
        <p:nvSpPr>
          <p:cNvPr id="11" name="Rectangle 10"/>
          <p:cNvSpPr/>
          <p:nvPr/>
        </p:nvSpPr>
        <p:spPr>
          <a:xfrm>
            <a:off x="6908799" y="5841999"/>
            <a:ext cx="1998133" cy="643467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a.j.bevan@qmul.ac.uk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74C5-3650-4D4D-9641-A8B8E18F98B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 descr="pbf-TDAnalys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903260" y="524932"/>
            <a:ext cx="4156075" cy="5881370"/>
          </a:xfrm>
          <a:prstGeom prst="rect">
            <a:avLst/>
          </a:prstGeom>
        </p:spPr>
      </p:pic>
      <p:pic>
        <p:nvPicPr>
          <p:cNvPr id="10" name="Picture 9" descr="pbf-TDAnalys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46595" y="587171"/>
            <a:ext cx="4156075" cy="5881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a.j.bevan@qmul.ac.uk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74C5-3650-4D4D-9641-A8B8E18F98B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pbf-TDAnalys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16846" y="609588"/>
            <a:ext cx="4156075" cy="5881370"/>
          </a:xfrm>
          <a:prstGeom prst="rect">
            <a:avLst/>
          </a:prstGeom>
        </p:spPr>
      </p:pic>
      <p:pic>
        <p:nvPicPr>
          <p:cNvPr id="7" name="Picture 6" descr="pbf-TDAnalys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788846" y="609588"/>
            <a:ext cx="4156075" cy="58813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52133" y="3522133"/>
            <a:ext cx="1862666" cy="2523067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858000" y="1168400"/>
            <a:ext cx="1862666" cy="3488267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995333" y="1168400"/>
            <a:ext cx="1862666" cy="48768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672667" y="880534"/>
            <a:ext cx="2393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Resolution function discussion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a.j.bevan@qmul.ac.uk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74C5-3650-4D4D-9641-A8B8E18F98B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 descr="pbf-TDAnalys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592661"/>
            <a:ext cx="4156075" cy="5881370"/>
          </a:xfrm>
          <a:prstGeom prst="rect">
            <a:avLst/>
          </a:prstGeom>
        </p:spPr>
      </p:pic>
      <p:pic>
        <p:nvPicPr>
          <p:cNvPr id="8" name="Picture 7" descr="pbf-TDAnalys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980041" y="592661"/>
            <a:ext cx="4156075" cy="58813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23466" y="3962401"/>
            <a:ext cx="227173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This chapter draft has:</a:t>
            </a:r>
          </a:p>
          <a:p>
            <a:r>
              <a:rPr lang="en-GB" dirty="0" smtClean="0"/>
              <a:t>	7 Pages of text</a:t>
            </a:r>
          </a:p>
          <a:p>
            <a:r>
              <a:rPr lang="en-GB" dirty="0" smtClean="0"/>
              <a:t>	3 Figures</a:t>
            </a:r>
          </a:p>
          <a:p>
            <a:r>
              <a:rPr lang="en-GB" dirty="0" smtClean="0"/>
              <a:t>	0 Tables</a:t>
            </a:r>
          </a:p>
          <a:p>
            <a:r>
              <a:rPr lang="en-GB" dirty="0" smtClean="0"/>
              <a:t>	21 Equations</a:t>
            </a:r>
          </a:p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065867" y="1727200"/>
            <a:ext cx="1862666" cy="62653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964268" y="2319867"/>
            <a:ext cx="23540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Tagging Parameter Estimation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questions for you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Is the balance OK?</a:t>
            </a:r>
          </a:p>
          <a:p>
            <a:pPr lvl="1"/>
            <a:r>
              <a:rPr lang="en-GB" dirty="0" smtClean="0"/>
              <a:t>Section related to tagging, </a:t>
            </a:r>
            <a:r>
              <a:rPr lang="en-GB" dirty="0" err="1" smtClean="0"/>
              <a:t>vertexing</a:t>
            </a:r>
            <a:r>
              <a:rPr lang="en-GB" dirty="0" smtClean="0"/>
              <a:t>, mixing (B&amp;D) , all TDCPV sections and CKM Chapter.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Is the level of detail OK?</a:t>
            </a:r>
          </a:p>
          <a:p>
            <a:endParaRPr lang="en-GB" dirty="0" smtClean="0"/>
          </a:p>
          <a:p>
            <a:r>
              <a:rPr lang="en-GB" dirty="0" smtClean="0"/>
              <a:t>Is the level of clarity OK</a:t>
            </a:r>
            <a:r>
              <a:rPr lang="en-GB" dirty="0" smtClean="0"/>
              <a:t>?</a:t>
            </a:r>
          </a:p>
          <a:p>
            <a:pPr lvl="1"/>
            <a:r>
              <a:rPr lang="en-GB" dirty="0" smtClean="0"/>
              <a:t>Road-tested on my grad student (</a:t>
            </a:r>
            <a:r>
              <a:rPr lang="en-GB" dirty="0" err="1" smtClean="0"/>
              <a:t>Gianluca</a:t>
            </a:r>
            <a:r>
              <a:rPr lang="en-GB" dirty="0" smtClean="0"/>
              <a:t>) and got useful feedback.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Any comments welcome (please post these to the chapter </a:t>
            </a:r>
            <a:r>
              <a:rPr lang="en-GB" dirty="0" err="1" smtClean="0"/>
              <a:t>hypernews</a:t>
            </a:r>
            <a:r>
              <a:rPr lang="en-GB" dirty="0" smtClean="0"/>
              <a:t>).</a:t>
            </a:r>
          </a:p>
          <a:p>
            <a:endParaRPr lang="en-GB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a.j.bevan@qmul.ac.uk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74C5-3650-4D4D-9641-A8B8E18F98B0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4067</TotalTime>
  <Words>249</Words>
  <Application>Microsoft Macintosh PowerPoint</Application>
  <PresentationFormat>On-screen Show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Office Theme</vt:lpstr>
      <vt:lpstr>Update on the Mixing and Time-Dependent CPV Chapter</vt:lpstr>
      <vt:lpstr>Slide 2</vt:lpstr>
      <vt:lpstr>Slide 3</vt:lpstr>
      <vt:lpstr>Slide 4</vt:lpstr>
      <vt:lpstr>Slide 5</vt:lpstr>
      <vt:lpstr>Slide 6</vt:lpstr>
      <vt:lpstr>Some questions for you</vt:lpstr>
    </vt:vector>
  </TitlesOfParts>
  <Company>Queen Mary University of London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Multivariate Analysis Techniques</dc:title>
  <dc:creator>Adrian Bevan</dc:creator>
  <cp:lastModifiedBy>Adrian Bevan</cp:lastModifiedBy>
  <cp:revision>130</cp:revision>
  <cp:lastPrinted>2009-10-14T08:26:55Z</cp:lastPrinted>
  <dcterms:created xsi:type="dcterms:W3CDTF">2011-06-29T12:42:19Z</dcterms:created>
  <dcterms:modified xsi:type="dcterms:W3CDTF">2011-06-29T12:45:50Z</dcterms:modified>
</cp:coreProperties>
</file>