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88" r:id="rId5"/>
    <p:sldId id="279" r:id="rId6"/>
    <p:sldId id="259" r:id="rId7"/>
    <p:sldId id="278" r:id="rId8"/>
    <p:sldId id="268" r:id="rId9"/>
    <p:sldId id="281" r:id="rId10"/>
    <p:sldId id="282" r:id="rId11"/>
    <p:sldId id="283" r:id="rId12"/>
    <p:sldId id="284" r:id="rId13"/>
    <p:sldId id="269" r:id="rId14"/>
    <p:sldId id="271" r:id="rId15"/>
    <p:sldId id="272" r:id="rId16"/>
    <p:sldId id="291" r:id="rId17"/>
    <p:sldId id="292" r:id="rId18"/>
    <p:sldId id="293" r:id="rId19"/>
    <p:sldId id="273" r:id="rId20"/>
    <p:sldId id="295" r:id="rId21"/>
    <p:sldId id="296" r:id="rId22"/>
    <p:sldId id="300" r:id="rId23"/>
    <p:sldId id="277" r:id="rId24"/>
    <p:sldId id="304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663300"/>
    <a:srgbClr val="3333FF"/>
    <a:srgbClr val="FFFF66"/>
    <a:srgbClr val="FFFF99"/>
    <a:srgbClr val="CCFF99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356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7E3E60-906D-AC4F-B4F0-1CD2CD54AF9F}" type="doc">
      <dgm:prSet loTypeId="urn:microsoft.com/office/officeart/2005/8/layout/l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C3F6E7-2A76-124C-A310-8DAAA3DFD449}">
      <dgm:prSet phldrT="[Text]"/>
      <dgm:spPr/>
      <dgm:t>
        <a:bodyPr/>
        <a:lstStyle/>
        <a:p>
          <a:r>
            <a:rPr lang="en-US" dirty="0" smtClean="0"/>
            <a:t>System</a:t>
          </a:r>
          <a:endParaRPr lang="en-US" dirty="0"/>
        </a:p>
      </dgm:t>
    </dgm:pt>
    <dgm:pt modelId="{E5148FCC-C5B0-3741-B36B-A2C588BB6CCA}" type="parTrans" cxnId="{FECF818D-35B1-7542-91B4-40BCEBA890A1}">
      <dgm:prSet/>
      <dgm:spPr/>
      <dgm:t>
        <a:bodyPr/>
        <a:lstStyle/>
        <a:p>
          <a:endParaRPr lang="en-US"/>
        </a:p>
      </dgm:t>
    </dgm:pt>
    <dgm:pt modelId="{8DB3250A-5617-D64D-A844-353AD2C87A0E}" type="sibTrans" cxnId="{FECF818D-35B1-7542-91B4-40BCEBA890A1}">
      <dgm:prSet/>
      <dgm:spPr/>
      <dgm:t>
        <a:bodyPr/>
        <a:lstStyle/>
        <a:p>
          <a:endParaRPr lang="en-US"/>
        </a:p>
      </dgm:t>
    </dgm:pt>
    <dgm:pt modelId="{108F3710-AB9A-1E45-B896-75538A2418DB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2010-2020</a:t>
          </a:r>
          <a:endParaRPr lang="en-US" sz="1400" b="1" dirty="0">
            <a:solidFill>
              <a:srgbClr val="66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E5E226-A1B5-1C45-9647-D14CA94FA82C}" type="parTrans" cxnId="{FE13CCFE-33AF-974C-97AE-C8EF1458E1A8}">
      <dgm:prSet/>
      <dgm:spPr/>
      <dgm:t>
        <a:bodyPr/>
        <a:lstStyle/>
        <a:p>
          <a:endParaRPr lang="en-US"/>
        </a:p>
      </dgm:t>
    </dgm:pt>
    <dgm:pt modelId="{7B04AFB4-ED6A-B744-8214-B712940A9652}" type="sibTrans" cxnId="{FE13CCFE-33AF-974C-97AE-C8EF1458E1A8}">
      <dgm:prSet/>
      <dgm:spPr/>
      <dgm:t>
        <a:bodyPr/>
        <a:lstStyle/>
        <a:p>
          <a:endParaRPr lang="en-US"/>
        </a:p>
      </dgm:t>
    </dgm:pt>
    <dgm:pt modelId="{E0561D04-1C16-8541-BBDF-B9BB25D2B700}">
      <dgm:prSet phldrT="[Text]" custT="1"/>
      <dgm:spPr/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2020-2030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44BE7C-215D-784C-A809-740C91FD2FB9}" type="parTrans" cxnId="{D84611B9-48D2-CB4F-A1CF-A865E6E4D538}">
      <dgm:prSet/>
      <dgm:spPr/>
      <dgm:t>
        <a:bodyPr/>
        <a:lstStyle/>
        <a:p>
          <a:endParaRPr lang="en-US"/>
        </a:p>
      </dgm:t>
    </dgm:pt>
    <dgm:pt modelId="{D9496E9B-CD4A-3A40-8C04-E388A0163787}" type="sibTrans" cxnId="{D84611B9-48D2-CB4F-A1CF-A865E6E4D538}">
      <dgm:prSet/>
      <dgm:spPr/>
      <dgm:t>
        <a:bodyPr/>
        <a:lstStyle/>
        <a:p>
          <a:endParaRPr lang="en-US"/>
        </a:p>
      </dgm:t>
    </dgm:pt>
    <dgm:pt modelId="{CB63170B-54E8-0546-858A-3E571B22F882}">
      <dgm:prSet phldrT="[Text]"/>
      <dgm:spPr/>
      <dgm:t>
        <a:bodyPr/>
        <a:lstStyle/>
        <a:p>
          <a:r>
            <a:rPr lang="en-US" dirty="0" smtClean="0"/>
            <a:t>Tracker</a:t>
          </a:r>
          <a:endParaRPr lang="en-US" dirty="0"/>
        </a:p>
      </dgm:t>
    </dgm:pt>
    <dgm:pt modelId="{88B6215D-B32B-5F44-9232-69EC765852ED}" type="parTrans" cxnId="{EA9CC670-7083-1448-AD0C-BA7288FB6656}">
      <dgm:prSet/>
      <dgm:spPr/>
      <dgm:t>
        <a:bodyPr/>
        <a:lstStyle/>
        <a:p>
          <a:endParaRPr lang="en-US"/>
        </a:p>
      </dgm:t>
    </dgm:pt>
    <dgm:pt modelId="{12D42C6B-A743-0A48-B817-328CBF332662}" type="sibTrans" cxnId="{EA9CC670-7083-1448-AD0C-BA7288FB6656}">
      <dgm:prSet/>
      <dgm:spPr/>
      <dgm:t>
        <a:bodyPr/>
        <a:lstStyle/>
        <a:p>
          <a:endParaRPr lang="en-US"/>
        </a:p>
      </dgm:t>
    </dgm:pt>
    <dgm:pt modelId="{61863E2B-1CF7-3746-8F91-B5A8FA2615F9}">
      <dgm:prSet phldrT="[Text]" custT="1"/>
      <dgm:spPr/>
      <dgm:t>
        <a:bodyPr/>
        <a:lstStyle/>
        <a:p>
          <a:endParaRPr lang="en-US" sz="1400" b="1" dirty="0">
            <a:solidFill>
              <a:srgbClr val="66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C93AE9-0C06-E143-89E3-DEF8829652D0}" type="parTrans" cxnId="{0A43D6AC-69B1-7546-8E7F-CE18EB6DAF15}">
      <dgm:prSet/>
      <dgm:spPr/>
      <dgm:t>
        <a:bodyPr/>
        <a:lstStyle/>
        <a:p>
          <a:endParaRPr lang="en-US"/>
        </a:p>
      </dgm:t>
    </dgm:pt>
    <dgm:pt modelId="{5E2F925E-8312-A64E-AE66-EE84A4F16944}" type="sibTrans" cxnId="{0A43D6AC-69B1-7546-8E7F-CE18EB6DAF15}">
      <dgm:prSet/>
      <dgm:spPr/>
      <dgm:t>
        <a:bodyPr/>
        <a:lstStyle/>
        <a:p>
          <a:endParaRPr lang="en-US"/>
        </a:p>
      </dgm:t>
    </dgm:pt>
    <dgm:pt modelId="{550D4785-00D2-A642-8921-141FAF479DC4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New Tracking System (</a:t>
          </a:r>
          <a:r>
            <a:rPr lang="en-US" sz="14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incl</a:t>
          </a:r>
          <a:r>
            <a:rPr lang="en-US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Pixel)</a:t>
          </a:r>
          <a:endParaRPr lang="en-US" sz="14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32F1C5-A20D-4C44-B390-1EBC34C9491E}" type="parTrans" cxnId="{03C5CA60-9590-8D4E-9371-A875AC4A16AF}">
      <dgm:prSet/>
      <dgm:spPr/>
      <dgm:t>
        <a:bodyPr/>
        <a:lstStyle/>
        <a:p>
          <a:endParaRPr lang="en-US"/>
        </a:p>
      </dgm:t>
    </dgm:pt>
    <dgm:pt modelId="{382D4A87-310A-B54E-853C-EC0FE9AE8E2B}" type="sibTrans" cxnId="{03C5CA60-9590-8D4E-9371-A875AC4A16AF}">
      <dgm:prSet/>
      <dgm:spPr/>
      <dgm:t>
        <a:bodyPr/>
        <a:lstStyle/>
        <a:p>
          <a:endParaRPr lang="en-US"/>
        </a:p>
      </dgm:t>
    </dgm:pt>
    <dgm:pt modelId="{E6589D7F-93DB-A14B-A77B-1BFAC03C68E3}">
      <dgm:prSet phldrT="[Text]"/>
      <dgm:spPr/>
      <dgm:t>
        <a:bodyPr/>
        <a:lstStyle/>
        <a:p>
          <a:r>
            <a:rPr lang="en-US" dirty="0" smtClean="0"/>
            <a:t>HCAL</a:t>
          </a:r>
          <a:endParaRPr lang="en-US" dirty="0"/>
        </a:p>
      </dgm:t>
    </dgm:pt>
    <dgm:pt modelId="{D8FA4449-D973-E342-8FE0-E81FCCA98A84}" type="parTrans" cxnId="{10DC838E-CC99-4144-AB70-59C47CA772D3}">
      <dgm:prSet/>
      <dgm:spPr/>
      <dgm:t>
        <a:bodyPr/>
        <a:lstStyle/>
        <a:p>
          <a:endParaRPr lang="en-US"/>
        </a:p>
      </dgm:t>
    </dgm:pt>
    <dgm:pt modelId="{89F57B77-C72D-5947-9EB6-279DFA27FAC1}" type="sibTrans" cxnId="{10DC838E-CC99-4144-AB70-59C47CA772D3}">
      <dgm:prSet/>
      <dgm:spPr/>
      <dgm:t>
        <a:bodyPr/>
        <a:lstStyle/>
        <a:p>
          <a:endParaRPr lang="en-US"/>
        </a:p>
      </dgm:t>
    </dgm:pt>
    <dgm:pt modelId="{91DA1B10-8C8C-4E48-AD02-70929D6732B9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HPD replacement with </a:t>
          </a:r>
          <a:r>
            <a:rPr lang="en-US" sz="14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SiPM</a:t>
          </a:r>
          <a:endParaRPr lang="en-US" sz="1400" b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US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 Electronics </a:t>
          </a:r>
          <a:endParaRPr lang="en-US" sz="14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AB56C1-7B39-2748-BD1A-630076873186}" type="parTrans" cxnId="{56DCAE39-D58E-DF4A-9482-D917B1CC95C0}">
      <dgm:prSet/>
      <dgm:spPr/>
      <dgm:t>
        <a:bodyPr/>
        <a:lstStyle/>
        <a:p>
          <a:endParaRPr lang="en-US"/>
        </a:p>
      </dgm:t>
    </dgm:pt>
    <dgm:pt modelId="{BEF51D14-FE57-E74C-9023-656D869013A3}" type="sibTrans" cxnId="{56DCAE39-D58E-DF4A-9482-D917B1CC95C0}">
      <dgm:prSet/>
      <dgm:spPr/>
      <dgm:t>
        <a:bodyPr/>
        <a:lstStyle/>
        <a:p>
          <a:endParaRPr lang="en-US"/>
        </a:p>
      </dgm:t>
    </dgm:pt>
    <dgm:pt modelId="{2166F403-AA20-2948-BA77-EADFDBB2B137}">
      <dgm:prSet phldrT="[Text]" custT="1"/>
      <dgm:spPr/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HF/HE?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789F53-85C1-534E-9CF8-F2ECC666D437}" type="parTrans" cxnId="{A6649B4A-19E7-A747-8AFC-29DC38800929}">
      <dgm:prSet/>
      <dgm:spPr/>
      <dgm:t>
        <a:bodyPr/>
        <a:lstStyle/>
        <a:p>
          <a:endParaRPr lang="en-US"/>
        </a:p>
      </dgm:t>
    </dgm:pt>
    <dgm:pt modelId="{D0302929-4E4D-CA4D-9403-31FA951D15A6}" type="sibTrans" cxnId="{A6649B4A-19E7-A747-8AFC-29DC38800929}">
      <dgm:prSet/>
      <dgm:spPr/>
      <dgm:t>
        <a:bodyPr/>
        <a:lstStyle/>
        <a:p>
          <a:endParaRPr lang="en-US"/>
        </a:p>
      </dgm:t>
    </dgm:pt>
    <dgm:pt modelId="{7A65F631-A865-3A4A-A389-09DA172A7588}">
      <dgm:prSet phldrT="[Text]"/>
      <dgm:spPr/>
      <dgm:t>
        <a:bodyPr/>
        <a:lstStyle/>
        <a:p>
          <a:r>
            <a:rPr lang="en-US" dirty="0" smtClean="0"/>
            <a:t>Pixel</a:t>
          </a:r>
          <a:endParaRPr lang="en-US" dirty="0"/>
        </a:p>
      </dgm:t>
    </dgm:pt>
    <dgm:pt modelId="{D5CA87FF-89EA-234E-9C01-CF2B88AC8ADD}" type="parTrans" cxnId="{62364B33-7F22-1942-BC92-88BDEA901122}">
      <dgm:prSet/>
      <dgm:spPr/>
      <dgm:t>
        <a:bodyPr/>
        <a:lstStyle/>
        <a:p>
          <a:endParaRPr lang="en-US"/>
        </a:p>
      </dgm:t>
    </dgm:pt>
    <dgm:pt modelId="{D423E712-9E3D-134E-9431-5E1995019DB3}" type="sibTrans" cxnId="{62364B33-7F22-1942-BC92-88BDEA901122}">
      <dgm:prSet/>
      <dgm:spPr/>
      <dgm:t>
        <a:bodyPr/>
        <a:lstStyle/>
        <a:p>
          <a:endParaRPr lang="en-US"/>
        </a:p>
      </dgm:t>
    </dgm:pt>
    <dgm:pt modelId="{4C3C60FD-B7A0-6148-9AD1-8E299E99A2B3}">
      <dgm:prSet phldrT="[Text]"/>
      <dgm:spPr/>
      <dgm:t>
        <a:bodyPr/>
        <a:lstStyle/>
        <a:p>
          <a:r>
            <a:rPr lang="en-US" dirty="0" smtClean="0"/>
            <a:t>ECAL</a:t>
          </a:r>
          <a:endParaRPr lang="en-US" dirty="0"/>
        </a:p>
      </dgm:t>
    </dgm:pt>
    <dgm:pt modelId="{47CAD81B-CDF7-E240-94E5-65F3594FDE28}" type="parTrans" cxnId="{8A0E6C71-5A33-9048-971F-C507B7A18E29}">
      <dgm:prSet/>
      <dgm:spPr/>
      <dgm:t>
        <a:bodyPr/>
        <a:lstStyle/>
        <a:p>
          <a:endParaRPr lang="en-US"/>
        </a:p>
      </dgm:t>
    </dgm:pt>
    <dgm:pt modelId="{9A12B3DD-A9BD-044B-822A-FC2ED8726350}" type="sibTrans" cxnId="{8A0E6C71-5A33-9048-971F-C507B7A18E29}">
      <dgm:prSet/>
      <dgm:spPr/>
      <dgm:t>
        <a:bodyPr/>
        <a:lstStyle/>
        <a:p>
          <a:endParaRPr lang="en-US"/>
        </a:p>
      </dgm:t>
    </dgm:pt>
    <dgm:pt modelId="{9D913053-469D-9244-8587-0E0A757B0C04}">
      <dgm:prSet phldrT="[Text]"/>
      <dgm:spPr/>
      <dgm:t>
        <a:bodyPr/>
        <a:lstStyle/>
        <a:p>
          <a:r>
            <a:rPr lang="en-US" dirty="0" err="1" smtClean="0"/>
            <a:t>Muons</a:t>
          </a:r>
          <a:endParaRPr lang="en-US" dirty="0"/>
        </a:p>
      </dgm:t>
    </dgm:pt>
    <dgm:pt modelId="{393B586E-E94E-964D-A6E3-4D0D031849EB}" type="parTrans" cxnId="{1227EBEB-90A7-714A-8526-8D0AAC9CCD45}">
      <dgm:prSet/>
      <dgm:spPr/>
      <dgm:t>
        <a:bodyPr/>
        <a:lstStyle/>
        <a:p>
          <a:endParaRPr lang="en-US"/>
        </a:p>
      </dgm:t>
    </dgm:pt>
    <dgm:pt modelId="{77847297-A667-6E48-91EC-A1753CE0C2FA}" type="sibTrans" cxnId="{1227EBEB-90A7-714A-8526-8D0AAC9CCD45}">
      <dgm:prSet/>
      <dgm:spPr/>
      <dgm:t>
        <a:bodyPr/>
        <a:lstStyle/>
        <a:p>
          <a:endParaRPr lang="en-US"/>
        </a:p>
      </dgm:t>
    </dgm:pt>
    <dgm:pt modelId="{CE24E7CB-E1D5-0847-8D5B-8E4192E079FF}">
      <dgm:prSet phldrT="[Text]"/>
      <dgm:spPr/>
      <dgm:t>
        <a:bodyPr/>
        <a:lstStyle/>
        <a:p>
          <a:r>
            <a:rPr lang="en-US" dirty="0" smtClean="0"/>
            <a:t>Trigger</a:t>
          </a:r>
          <a:endParaRPr lang="en-US" dirty="0"/>
        </a:p>
      </dgm:t>
    </dgm:pt>
    <dgm:pt modelId="{1BB85B6C-BE66-D944-8649-ED12B5F17855}" type="parTrans" cxnId="{7A5636DD-1E0F-B847-8959-E1ABCED25D1D}">
      <dgm:prSet/>
      <dgm:spPr/>
      <dgm:t>
        <a:bodyPr/>
        <a:lstStyle/>
        <a:p>
          <a:endParaRPr lang="en-US"/>
        </a:p>
      </dgm:t>
    </dgm:pt>
    <dgm:pt modelId="{BAF0805B-E1C9-5E49-8213-F8B5AB07766E}" type="sibTrans" cxnId="{7A5636DD-1E0F-B847-8959-E1ABCED25D1D}">
      <dgm:prSet/>
      <dgm:spPr/>
      <dgm:t>
        <a:bodyPr/>
        <a:lstStyle/>
        <a:p>
          <a:endParaRPr lang="en-US"/>
        </a:p>
      </dgm:t>
    </dgm:pt>
    <dgm:pt modelId="{B5137783-CDBE-A44E-B6F9-DDA8BC3BB549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New Pixel Detector</a:t>
          </a:r>
          <a:endParaRPr lang="en-US" sz="14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0B8641-C3E8-AC49-9A01-F8C9C0FBB855}" type="parTrans" cxnId="{259A5871-1A44-AF43-93B9-3C7D2F293A09}">
      <dgm:prSet/>
      <dgm:spPr/>
      <dgm:t>
        <a:bodyPr/>
        <a:lstStyle/>
        <a:p>
          <a:endParaRPr lang="en-US"/>
        </a:p>
      </dgm:t>
    </dgm:pt>
    <dgm:pt modelId="{904FBD1B-810E-2842-B71A-D10C75EC2140}" type="sibTrans" cxnId="{259A5871-1A44-AF43-93B9-3C7D2F293A09}">
      <dgm:prSet/>
      <dgm:spPr/>
      <dgm:t>
        <a:bodyPr/>
        <a:lstStyle/>
        <a:p>
          <a:endParaRPr lang="en-US"/>
        </a:p>
      </dgm:t>
    </dgm:pt>
    <dgm:pt modelId="{AEE59B8C-71BB-F14B-AE24-9FCC160A46B7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Trigger Primitives (Off Detector Electronics) ?</a:t>
          </a:r>
        </a:p>
      </dgm:t>
    </dgm:pt>
    <dgm:pt modelId="{B7466251-F25E-7647-A6F1-7D170D6DD647}" type="parTrans" cxnId="{2D38070C-ACA7-1A41-9B9C-2087A4A5FE82}">
      <dgm:prSet/>
      <dgm:spPr/>
      <dgm:t>
        <a:bodyPr/>
        <a:lstStyle/>
        <a:p>
          <a:endParaRPr lang="en-US"/>
        </a:p>
      </dgm:t>
    </dgm:pt>
    <dgm:pt modelId="{E22D0EB4-95D6-C14B-9F24-FBFD02E134EB}" type="sibTrans" cxnId="{2D38070C-ACA7-1A41-9B9C-2087A4A5FE82}">
      <dgm:prSet/>
      <dgm:spPr/>
      <dgm:t>
        <a:bodyPr/>
        <a:lstStyle/>
        <a:p>
          <a:endParaRPr lang="en-US"/>
        </a:p>
      </dgm:t>
    </dgm:pt>
    <dgm:pt modelId="{601979A2-46EE-5F48-9F14-BE53661718DA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EE ?</a:t>
          </a:r>
        </a:p>
      </dgm:t>
    </dgm:pt>
    <dgm:pt modelId="{1405D441-7390-6D48-97B7-DF818D18D046}" type="parTrans" cxnId="{22D416B4-CF4B-3848-BCD6-6CAC5EE2B0F3}">
      <dgm:prSet/>
      <dgm:spPr/>
      <dgm:t>
        <a:bodyPr/>
        <a:lstStyle/>
        <a:p>
          <a:endParaRPr lang="en-US"/>
        </a:p>
      </dgm:t>
    </dgm:pt>
    <dgm:pt modelId="{995EF6FC-F58C-BF48-AE04-02AA93505D27}" type="sibTrans" cxnId="{22D416B4-CF4B-3848-BCD6-6CAC5EE2B0F3}">
      <dgm:prSet/>
      <dgm:spPr/>
      <dgm:t>
        <a:bodyPr/>
        <a:lstStyle/>
        <a:p>
          <a:endParaRPr lang="en-US"/>
        </a:p>
      </dgm:t>
    </dgm:pt>
    <dgm:pt modelId="{EBCB555F-2751-D34A-A543-A27A6D00EC2D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HCAL/RCT/GCT to </a:t>
          </a:r>
          <a:r>
            <a:rPr lang="en-US" sz="1400" b="1" dirty="0" err="1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Symbol" charset="2"/>
            </a:rPr>
            <a:t>m</a:t>
          </a:r>
          <a:r>
            <a:rPr lang="en-US" sz="1400" b="1" dirty="0" err="1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TCA</a:t>
          </a:r>
          <a:endParaRPr lang="en-US" sz="1400" b="1" dirty="0">
            <a:solidFill>
              <a:srgbClr val="66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6DE5E4D-A6C0-8841-A04D-09D9C02ED503}" type="parTrans" cxnId="{0B4C568A-CA99-2A43-8D91-B614F1E0A96D}">
      <dgm:prSet/>
      <dgm:spPr/>
      <dgm:t>
        <a:bodyPr/>
        <a:lstStyle/>
        <a:p>
          <a:endParaRPr lang="en-US"/>
        </a:p>
      </dgm:t>
    </dgm:pt>
    <dgm:pt modelId="{1552857A-5707-DE4D-AD54-893A7B204AFE}" type="sibTrans" cxnId="{0B4C568A-CA99-2A43-8D91-B614F1E0A96D}">
      <dgm:prSet/>
      <dgm:spPr/>
      <dgm:t>
        <a:bodyPr/>
        <a:lstStyle/>
        <a:p>
          <a:endParaRPr lang="en-US"/>
        </a:p>
      </dgm:t>
    </dgm:pt>
    <dgm:pt modelId="{D7B293F6-F992-BE48-A168-575D86C306CA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Complete replacement</a:t>
          </a:r>
          <a:endParaRPr lang="en-US" sz="1400" b="1" dirty="0">
            <a:solidFill>
              <a:srgbClr val="66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A9D304-D69E-EC49-A649-37CE2FC582E8}" type="parTrans" cxnId="{B90461A1-D8FC-B641-B102-DB7CAECFCA94}">
      <dgm:prSet/>
      <dgm:spPr/>
      <dgm:t>
        <a:bodyPr/>
        <a:lstStyle/>
        <a:p>
          <a:endParaRPr lang="en-US"/>
        </a:p>
      </dgm:t>
    </dgm:pt>
    <dgm:pt modelId="{52F16E5C-6D33-A44C-A27E-FD1CA4329563}" type="sibTrans" cxnId="{B90461A1-D8FC-B641-B102-DB7CAECFCA94}">
      <dgm:prSet/>
      <dgm:spPr/>
      <dgm:t>
        <a:bodyPr/>
        <a:lstStyle/>
        <a:p>
          <a:endParaRPr lang="en-US"/>
        </a:p>
      </dgm:t>
    </dgm:pt>
    <dgm:pt modelId="{450DEDA5-C70F-2246-8101-E8489054AC0A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ME4/2, ME1/1 ,RPC </a:t>
          </a:r>
          <a:r>
            <a:rPr lang="en-US" sz="14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endcap</a:t>
          </a:r>
          <a:r>
            <a:rPr lang="en-US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some CSC Electronics</a:t>
          </a:r>
          <a:endParaRPr lang="en-US" sz="14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A98877-DC34-F440-BF9A-B4BF706D3E26}" type="parTrans" cxnId="{598D2647-6235-0046-8BA5-D52F8F27F339}">
      <dgm:prSet/>
      <dgm:spPr/>
      <dgm:t>
        <a:bodyPr/>
        <a:lstStyle/>
        <a:p>
          <a:endParaRPr lang="en-US"/>
        </a:p>
      </dgm:t>
    </dgm:pt>
    <dgm:pt modelId="{BAD7D317-0ADE-C44E-9B4E-9A10D61933CD}" type="sibTrans" cxnId="{598D2647-6235-0046-8BA5-D52F8F27F339}">
      <dgm:prSet/>
      <dgm:spPr/>
      <dgm:t>
        <a:bodyPr/>
        <a:lstStyle/>
        <a:p>
          <a:endParaRPr lang="en-US"/>
        </a:p>
      </dgm:t>
    </dgm:pt>
    <dgm:pt modelId="{D1EF88B4-75E5-4646-A6BF-DE0295564DD0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Electronics replacement</a:t>
          </a:r>
          <a:endParaRPr lang="en-US" sz="1400" b="1" dirty="0">
            <a:solidFill>
              <a:srgbClr val="66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9165EC-B17C-DD41-84BF-AF534375F499}" type="parTrans" cxnId="{9E3B5113-DC8A-A946-869F-C060BF6D922E}">
      <dgm:prSet/>
      <dgm:spPr/>
      <dgm:t>
        <a:bodyPr/>
        <a:lstStyle/>
        <a:p>
          <a:endParaRPr lang="en-US"/>
        </a:p>
      </dgm:t>
    </dgm:pt>
    <dgm:pt modelId="{346E1D65-51C1-E145-94CB-8D28297C1746}" type="sibTrans" cxnId="{9E3B5113-DC8A-A946-869F-C060BF6D922E}">
      <dgm:prSet/>
      <dgm:spPr/>
      <dgm:t>
        <a:bodyPr/>
        <a:lstStyle/>
        <a:p>
          <a:endParaRPr lang="en-US"/>
        </a:p>
      </dgm:t>
    </dgm:pt>
    <dgm:pt modelId="{E1F7DA8B-FB3E-C940-B58A-E17C585C1C8D}" type="pres">
      <dgm:prSet presAssocID="{247E3E60-906D-AC4F-B4F0-1CD2CD54AF9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581554C-E4E8-1C4D-A2F3-3CF2E65882F9}" type="pres">
      <dgm:prSet presAssocID="{32C3F6E7-2A76-124C-A310-8DAAA3DFD449}" presName="horFlow" presStyleCnt="0"/>
      <dgm:spPr/>
    </dgm:pt>
    <dgm:pt modelId="{0B5AE603-4C6F-E041-9369-699CDC4C1EAC}" type="pres">
      <dgm:prSet presAssocID="{32C3F6E7-2A76-124C-A310-8DAAA3DFD449}" presName="bigChev" presStyleLbl="node1" presStyleIdx="0" presStyleCnt="7"/>
      <dgm:spPr/>
      <dgm:t>
        <a:bodyPr/>
        <a:lstStyle/>
        <a:p>
          <a:endParaRPr lang="en-US"/>
        </a:p>
      </dgm:t>
    </dgm:pt>
    <dgm:pt modelId="{217DFD5F-5A74-2A42-A24C-1ACAB276D062}" type="pres">
      <dgm:prSet presAssocID="{C7E5E226-A1B5-1C45-9647-D14CA94FA82C}" presName="parTrans" presStyleCnt="0"/>
      <dgm:spPr/>
    </dgm:pt>
    <dgm:pt modelId="{5631F940-7544-4849-A886-BCA1805AF116}" type="pres">
      <dgm:prSet presAssocID="{108F3710-AB9A-1E45-B896-75538A2418DB}" presName="node" presStyleLbl="alignAccFollowNode1" presStyleIdx="0" presStyleCnt="13" custScaleX="226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712E39-B12F-9842-B5C9-5FAA3466C3CF}" type="pres">
      <dgm:prSet presAssocID="{7B04AFB4-ED6A-B744-8214-B712940A9652}" presName="sibTrans" presStyleCnt="0"/>
      <dgm:spPr/>
    </dgm:pt>
    <dgm:pt modelId="{8629A592-A400-7D40-B6E9-EDD225932FE6}" type="pres">
      <dgm:prSet presAssocID="{E0561D04-1C16-8541-BBDF-B9BB25D2B700}" presName="node" presStyleLbl="alignAccFollowNode1" presStyleIdx="1" presStyleCnt="13" custScaleX="3136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D60C21-8766-0A4D-A526-39FEDA43AC7D}" type="pres">
      <dgm:prSet presAssocID="{32C3F6E7-2A76-124C-A310-8DAAA3DFD449}" presName="vSp" presStyleCnt="0"/>
      <dgm:spPr/>
    </dgm:pt>
    <dgm:pt modelId="{341C7011-119C-8A49-842D-52D91C75B673}" type="pres">
      <dgm:prSet presAssocID="{7A65F631-A865-3A4A-A389-09DA172A7588}" presName="horFlow" presStyleCnt="0"/>
      <dgm:spPr/>
    </dgm:pt>
    <dgm:pt modelId="{6190D90F-4657-6845-BEAF-275AF99A8A7C}" type="pres">
      <dgm:prSet presAssocID="{7A65F631-A865-3A4A-A389-09DA172A7588}" presName="bigChev" presStyleLbl="node1" presStyleIdx="1" presStyleCnt="7"/>
      <dgm:spPr/>
      <dgm:t>
        <a:bodyPr/>
        <a:lstStyle/>
        <a:p>
          <a:endParaRPr lang="en-US"/>
        </a:p>
      </dgm:t>
    </dgm:pt>
    <dgm:pt modelId="{7F90A4B5-C618-9342-A53E-DD716096ACCD}" type="pres">
      <dgm:prSet presAssocID="{C20B8641-C3E8-AC49-9A01-F8C9C0FBB855}" presName="parTrans" presStyleCnt="0"/>
      <dgm:spPr/>
    </dgm:pt>
    <dgm:pt modelId="{338B70A2-BA25-1E4E-8994-CC922B6DD24C}" type="pres">
      <dgm:prSet presAssocID="{B5137783-CDBE-A44E-B6F9-DDA8BC3BB549}" presName="node" presStyleLbl="alignAccFollowNode1" presStyleIdx="2" presStyleCnt="13" custScaleX="226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B4486B-581F-B047-8AEB-38CC6435FBE0}" type="pres">
      <dgm:prSet presAssocID="{7A65F631-A865-3A4A-A389-09DA172A7588}" presName="vSp" presStyleCnt="0"/>
      <dgm:spPr/>
    </dgm:pt>
    <dgm:pt modelId="{291553E8-FDCC-AF4F-B432-1BF2ECC55988}" type="pres">
      <dgm:prSet presAssocID="{CB63170B-54E8-0546-858A-3E571B22F882}" presName="horFlow" presStyleCnt="0"/>
      <dgm:spPr/>
    </dgm:pt>
    <dgm:pt modelId="{A541E407-1F42-D248-A9AA-1FC0D101CFA8}" type="pres">
      <dgm:prSet presAssocID="{CB63170B-54E8-0546-858A-3E571B22F882}" presName="bigChev" presStyleLbl="node1" presStyleIdx="2" presStyleCnt="7"/>
      <dgm:spPr/>
      <dgm:t>
        <a:bodyPr/>
        <a:lstStyle/>
        <a:p>
          <a:endParaRPr lang="en-US"/>
        </a:p>
      </dgm:t>
    </dgm:pt>
    <dgm:pt modelId="{F016FBC1-F132-1D4C-8280-E0370FA2FE00}" type="pres">
      <dgm:prSet presAssocID="{65C93AE9-0C06-E143-89E3-DEF8829652D0}" presName="parTrans" presStyleCnt="0"/>
      <dgm:spPr/>
    </dgm:pt>
    <dgm:pt modelId="{5540A3FD-A13B-7A48-AF6A-D716D28B1386}" type="pres">
      <dgm:prSet presAssocID="{61863E2B-1CF7-3746-8F91-B5A8FA2615F9}" presName="node" presStyleLbl="alignAccFollowNode1" presStyleIdx="3" presStyleCnt="13" custScaleX="226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89D9C-9407-184A-99D3-13E3E2D99ACF}" type="pres">
      <dgm:prSet presAssocID="{5E2F925E-8312-A64E-AE66-EE84A4F16944}" presName="sibTrans" presStyleCnt="0"/>
      <dgm:spPr/>
    </dgm:pt>
    <dgm:pt modelId="{BC15F28D-D935-CA47-8BEA-753465EE6BF3}" type="pres">
      <dgm:prSet presAssocID="{550D4785-00D2-A642-8921-141FAF479DC4}" presName="node" presStyleLbl="alignAccFollowNode1" presStyleIdx="4" presStyleCnt="13" custScaleX="3136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E7F2F-0A49-F14F-A76F-8276BD828587}" type="pres">
      <dgm:prSet presAssocID="{CB63170B-54E8-0546-858A-3E571B22F882}" presName="vSp" presStyleCnt="0"/>
      <dgm:spPr/>
    </dgm:pt>
    <dgm:pt modelId="{92E6A1C8-31AA-8745-AAA2-3D808F4A19DF}" type="pres">
      <dgm:prSet presAssocID="{E6589D7F-93DB-A14B-A77B-1BFAC03C68E3}" presName="horFlow" presStyleCnt="0"/>
      <dgm:spPr/>
    </dgm:pt>
    <dgm:pt modelId="{80DD2AC6-474C-0F4C-8831-EEFF9A93B106}" type="pres">
      <dgm:prSet presAssocID="{E6589D7F-93DB-A14B-A77B-1BFAC03C68E3}" presName="bigChev" presStyleLbl="node1" presStyleIdx="3" presStyleCnt="7"/>
      <dgm:spPr/>
      <dgm:t>
        <a:bodyPr/>
        <a:lstStyle/>
        <a:p>
          <a:endParaRPr lang="en-US"/>
        </a:p>
      </dgm:t>
    </dgm:pt>
    <dgm:pt modelId="{49BC3F4F-0D5D-B44C-8798-6D34F42EC6F6}" type="pres">
      <dgm:prSet presAssocID="{46AB56C1-7B39-2748-BD1A-630076873186}" presName="parTrans" presStyleCnt="0"/>
      <dgm:spPr/>
    </dgm:pt>
    <dgm:pt modelId="{90A786A4-588D-4F46-94EE-FEF25465E4E1}" type="pres">
      <dgm:prSet presAssocID="{91DA1B10-8C8C-4E48-AD02-70929D6732B9}" presName="node" presStyleLbl="alignAccFollowNode1" presStyleIdx="5" presStyleCnt="13" custScaleX="226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1A4DEB-2639-A243-84BF-AA0FD6CAA6E4}" type="pres">
      <dgm:prSet presAssocID="{BEF51D14-FE57-E74C-9023-656D869013A3}" presName="sibTrans" presStyleCnt="0"/>
      <dgm:spPr/>
    </dgm:pt>
    <dgm:pt modelId="{C0E3A69B-248B-0A41-ACFE-85CB782430F9}" type="pres">
      <dgm:prSet presAssocID="{2166F403-AA20-2948-BA77-EADFDBB2B137}" presName="node" presStyleLbl="alignAccFollowNode1" presStyleIdx="6" presStyleCnt="13" custScaleX="3136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0C9EE5-4863-6447-A7B5-42A9D972BAFF}" type="pres">
      <dgm:prSet presAssocID="{E6589D7F-93DB-A14B-A77B-1BFAC03C68E3}" presName="vSp" presStyleCnt="0"/>
      <dgm:spPr/>
    </dgm:pt>
    <dgm:pt modelId="{92C768B6-7A49-7E4D-B8E4-C423CF200307}" type="pres">
      <dgm:prSet presAssocID="{4C3C60FD-B7A0-6148-9AD1-8E299E99A2B3}" presName="horFlow" presStyleCnt="0"/>
      <dgm:spPr/>
    </dgm:pt>
    <dgm:pt modelId="{2482B2C8-AC0E-4349-A5D7-278E2288CFC1}" type="pres">
      <dgm:prSet presAssocID="{4C3C60FD-B7A0-6148-9AD1-8E299E99A2B3}" presName="bigChev" presStyleLbl="node1" presStyleIdx="4" presStyleCnt="7"/>
      <dgm:spPr/>
      <dgm:t>
        <a:bodyPr/>
        <a:lstStyle/>
        <a:p>
          <a:endParaRPr lang="en-US"/>
        </a:p>
      </dgm:t>
    </dgm:pt>
    <dgm:pt modelId="{DA56BF4C-ECBB-4740-979D-F9B0FC07F2D7}" type="pres">
      <dgm:prSet presAssocID="{B7466251-F25E-7647-A6F1-7D170D6DD647}" presName="parTrans" presStyleCnt="0"/>
      <dgm:spPr/>
    </dgm:pt>
    <dgm:pt modelId="{D35C2075-011E-DB44-81F9-A19BA548052D}" type="pres">
      <dgm:prSet presAssocID="{AEE59B8C-71BB-F14B-AE24-9FCC160A46B7}" presName="node" presStyleLbl="alignAccFollowNode1" presStyleIdx="7" presStyleCnt="13" custScaleX="226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E98D02-DFF9-7F42-8CC9-8F94F2FAA010}" type="pres">
      <dgm:prSet presAssocID="{E22D0EB4-95D6-C14B-9F24-FBFD02E134EB}" presName="sibTrans" presStyleCnt="0"/>
      <dgm:spPr/>
    </dgm:pt>
    <dgm:pt modelId="{7F435853-FB60-844F-99CA-425F2F3ADAE4}" type="pres">
      <dgm:prSet presAssocID="{601979A2-46EE-5F48-9F14-BE53661718DA}" presName="node" presStyleLbl="alignAccFollowNode1" presStyleIdx="8" presStyleCnt="13" custScaleX="3136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281CED-67CB-1F41-9359-0D2C66C57534}" type="pres">
      <dgm:prSet presAssocID="{4C3C60FD-B7A0-6148-9AD1-8E299E99A2B3}" presName="vSp" presStyleCnt="0"/>
      <dgm:spPr/>
    </dgm:pt>
    <dgm:pt modelId="{604F922F-9E24-6643-8CCB-8D42BAD62EEA}" type="pres">
      <dgm:prSet presAssocID="{9D913053-469D-9244-8587-0E0A757B0C04}" presName="horFlow" presStyleCnt="0"/>
      <dgm:spPr/>
    </dgm:pt>
    <dgm:pt modelId="{DF1C46CF-5EAE-8746-A58F-98DD121E6CD2}" type="pres">
      <dgm:prSet presAssocID="{9D913053-469D-9244-8587-0E0A757B0C04}" presName="bigChev" presStyleLbl="node1" presStyleIdx="5" presStyleCnt="7"/>
      <dgm:spPr/>
      <dgm:t>
        <a:bodyPr/>
        <a:lstStyle/>
        <a:p>
          <a:endParaRPr lang="en-US"/>
        </a:p>
      </dgm:t>
    </dgm:pt>
    <dgm:pt modelId="{D5058A18-B930-524B-AAFC-95338C2C354E}" type="pres">
      <dgm:prSet presAssocID="{B0A98877-DC34-F440-BF9A-B4BF706D3E26}" presName="parTrans" presStyleCnt="0"/>
      <dgm:spPr/>
    </dgm:pt>
    <dgm:pt modelId="{7BF5E9CC-181A-2A47-AE95-D1D05DB4D596}" type="pres">
      <dgm:prSet presAssocID="{450DEDA5-C70F-2246-8101-E8489054AC0A}" presName="node" presStyleLbl="alignAccFollowNode1" presStyleIdx="9" presStyleCnt="13" custScaleX="226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5BB0AE-6B79-8646-9259-3AF0C470A2CA}" type="pres">
      <dgm:prSet presAssocID="{BAD7D317-0ADE-C44E-9B4E-9A10D61933CD}" presName="sibTrans" presStyleCnt="0"/>
      <dgm:spPr/>
    </dgm:pt>
    <dgm:pt modelId="{95E653FB-FE54-A448-9EAA-F0ECA22C48E1}" type="pres">
      <dgm:prSet presAssocID="{D1EF88B4-75E5-4646-A6BF-DE0295564DD0}" presName="node" presStyleLbl="alignAccFollowNode1" presStyleIdx="10" presStyleCnt="13" custScaleX="3136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7E1E7C-EB8F-FA40-8BC0-877B7BE9DBB3}" type="pres">
      <dgm:prSet presAssocID="{9D913053-469D-9244-8587-0E0A757B0C04}" presName="vSp" presStyleCnt="0"/>
      <dgm:spPr/>
    </dgm:pt>
    <dgm:pt modelId="{FAB31352-B046-F64C-A75E-1CD780CA7513}" type="pres">
      <dgm:prSet presAssocID="{CE24E7CB-E1D5-0847-8D5B-8E4192E079FF}" presName="horFlow" presStyleCnt="0"/>
      <dgm:spPr/>
    </dgm:pt>
    <dgm:pt modelId="{9CEACAE1-B7D9-E64A-81BA-FB16671A9AD8}" type="pres">
      <dgm:prSet presAssocID="{CE24E7CB-E1D5-0847-8D5B-8E4192E079FF}" presName="bigChev" presStyleLbl="node1" presStyleIdx="6" presStyleCnt="7"/>
      <dgm:spPr/>
      <dgm:t>
        <a:bodyPr/>
        <a:lstStyle/>
        <a:p>
          <a:endParaRPr lang="en-US"/>
        </a:p>
      </dgm:t>
    </dgm:pt>
    <dgm:pt modelId="{09EC2CB4-46CB-1B4D-BA04-B01DC92CF911}" type="pres">
      <dgm:prSet presAssocID="{D6DE5E4D-A6C0-8841-A04D-09D9C02ED503}" presName="parTrans" presStyleCnt="0"/>
      <dgm:spPr/>
    </dgm:pt>
    <dgm:pt modelId="{EFA17427-0A70-4044-95E1-B1ADDF2E6680}" type="pres">
      <dgm:prSet presAssocID="{EBCB555F-2751-D34A-A543-A27A6D00EC2D}" presName="node" presStyleLbl="alignAccFollowNode1" presStyleIdx="11" presStyleCnt="13" custScaleX="226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FC46B3-7A96-314A-A6B3-88754ADBFA46}" type="pres">
      <dgm:prSet presAssocID="{1552857A-5707-DE4D-AD54-893A7B204AFE}" presName="sibTrans" presStyleCnt="0"/>
      <dgm:spPr/>
    </dgm:pt>
    <dgm:pt modelId="{584E7A9E-433B-BB4B-A79E-7AE60CE78B95}" type="pres">
      <dgm:prSet presAssocID="{D7B293F6-F992-BE48-A168-575D86C306CA}" presName="node" presStyleLbl="alignAccFollowNode1" presStyleIdx="12" presStyleCnt="13" custScaleX="3136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649B4A-19E7-A747-8AFC-29DC38800929}" srcId="{E6589D7F-93DB-A14B-A77B-1BFAC03C68E3}" destId="{2166F403-AA20-2948-BA77-EADFDBB2B137}" srcOrd="1" destOrd="0" parTransId="{92789F53-85C1-534E-9CF8-F2ECC666D437}" sibTransId="{D0302929-4E4D-CA4D-9403-31FA951D15A6}"/>
    <dgm:cxn modelId="{0B4C568A-CA99-2A43-8D91-B614F1E0A96D}" srcId="{CE24E7CB-E1D5-0847-8D5B-8E4192E079FF}" destId="{EBCB555F-2751-D34A-A543-A27A6D00EC2D}" srcOrd="0" destOrd="0" parTransId="{D6DE5E4D-A6C0-8841-A04D-09D9C02ED503}" sibTransId="{1552857A-5707-DE4D-AD54-893A7B204AFE}"/>
    <dgm:cxn modelId="{385456B5-10B8-48A4-ABCC-41988BE890AE}" type="presOf" srcId="{D1EF88B4-75E5-4646-A6BF-DE0295564DD0}" destId="{95E653FB-FE54-A448-9EAA-F0ECA22C48E1}" srcOrd="0" destOrd="0" presId="urn:microsoft.com/office/officeart/2005/8/layout/lProcess3"/>
    <dgm:cxn modelId="{AA30CCE5-05E3-4D16-89D7-1612D2DED00C}" type="presOf" srcId="{2166F403-AA20-2948-BA77-EADFDBB2B137}" destId="{C0E3A69B-248B-0A41-ACFE-85CB782430F9}" srcOrd="0" destOrd="0" presId="urn:microsoft.com/office/officeart/2005/8/layout/lProcess3"/>
    <dgm:cxn modelId="{C53A2AB8-148C-4D85-8850-910196881F09}" type="presOf" srcId="{91DA1B10-8C8C-4E48-AD02-70929D6732B9}" destId="{90A786A4-588D-4F46-94EE-FEF25465E4E1}" srcOrd="0" destOrd="0" presId="urn:microsoft.com/office/officeart/2005/8/layout/lProcess3"/>
    <dgm:cxn modelId="{6DA8A6F9-715A-4895-AFA2-908CEE7F61A6}" type="presOf" srcId="{61863E2B-1CF7-3746-8F91-B5A8FA2615F9}" destId="{5540A3FD-A13B-7A48-AF6A-D716D28B1386}" srcOrd="0" destOrd="0" presId="urn:microsoft.com/office/officeart/2005/8/layout/lProcess3"/>
    <dgm:cxn modelId="{A9710608-CAA1-4C28-BE50-68510DAA92DE}" type="presOf" srcId="{EBCB555F-2751-D34A-A543-A27A6D00EC2D}" destId="{EFA17427-0A70-4044-95E1-B1ADDF2E6680}" srcOrd="0" destOrd="0" presId="urn:microsoft.com/office/officeart/2005/8/layout/lProcess3"/>
    <dgm:cxn modelId="{99A503D0-3B4A-4331-9EF2-1E09BB63017C}" type="presOf" srcId="{7A65F631-A865-3A4A-A389-09DA172A7588}" destId="{6190D90F-4657-6845-BEAF-275AF99A8A7C}" srcOrd="0" destOrd="0" presId="urn:microsoft.com/office/officeart/2005/8/layout/lProcess3"/>
    <dgm:cxn modelId="{B90461A1-D8FC-B641-B102-DB7CAECFCA94}" srcId="{CE24E7CB-E1D5-0847-8D5B-8E4192E079FF}" destId="{D7B293F6-F992-BE48-A168-575D86C306CA}" srcOrd="1" destOrd="0" parTransId="{7BA9D304-D69E-EC49-A649-37CE2FC582E8}" sibTransId="{52F16E5C-6D33-A44C-A27E-FD1CA4329563}"/>
    <dgm:cxn modelId="{56DCAE39-D58E-DF4A-9482-D917B1CC95C0}" srcId="{E6589D7F-93DB-A14B-A77B-1BFAC03C68E3}" destId="{91DA1B10-8C8C-4E48-AD02-70929D6732B9}" srcOrd="0" destOrd="0" parTransId="{46AB56C1-7B39-2748-BD1A-630076873186}" sibTransId="{BEF51D14-FE57-E74C-9023-656D869013A3}"/>
    <dgm:cxn modelId="{E89D57E6-3607-4E54-BB76-AADB3B87CB3B}" type="presOf" srcId="{550D4785-00D2-A642-8921-141FAF479DC4}" destId="{BC15F28D-D935-CA47-8BEA-753465EE6BF3}" srcOrd="0" destOrd="0" presId="urn:microsoft.com/office/officeart/2005/8/layout/lProcess3"/>
    <dgm:cxn modelId="{FE13CCFE-33AF-974C-97AE-C8EF1458E1A8}" srcId="{32C3F6E7-2A76-124C-A310-8DAAA3DFD449}" destId="{108F3710-AB9A-1E45-B896-75538A2418DB}" srcOrd="0" destOrd="0" parTransId="{C7E5E226-A1B5-1C45-9647-D14CA94FA82C}" sibTransId="{7B04AFB4-ED6A-B744-8214-B712940A9652}"/>
    <dgm:cxn modelId="{2D38070C-ACA7-1A41-9B9C-2087A4A5FE82}" srcId="{4C3C60FD-B7A0-6148-9AD1-8E299E99A2B3}" destId="{AEE59B8C-71BB-F14B-AE24-9FCC160A46B7}" srcOrd="0" destOrd="0" parTransId="{B7466251-F25E-7647-A6F1-7D170D6DD647}" sibTransId="{E22D0EB4-95D6-C14B-9F24-FBFD02E134EB}"/>
    <dgm:cxn modelId="{706112C3-0192-49CB-B82E-88ADF87D75BC}" type="presOf" srcId="{108F3710-AB9A-1E45-B896-75538A2418DB}" destId="{5631F940-7544-4849-A886-BCA1805AF116}" srcOrd="0" destOrd="0" presId="urn:microsoft.com/office/officeart/2005/8/layout/lProcess3"/>
    <dgm:cxn modelId="{DF5AAA8A-D299-4C81-9C43-776120F0FF5B}" type="presOf" srcId="{D7B293F6-F992-BE48-A168-575D86C306CA}" destId="{584E7A9E-433B-BB4B-A79E-7AE60CE78B95}" srcOrd="0" destOrd="0" presId="urn:microsoft.com/office/officeart/2005/8/layout/lProcess3"/>
    <dgm:cxn modelId="{10DC838E-CC99-4144-AB70-59C47CA772D3}" srcId="{247E3E60-906D-AC4F-B4F0-1CD2CD54AF9F}" destId="{E6589D7F-93DB-A14B-A77B-1BFAC03C68E3}" srcOrd="3" destOrd="0" parTransId="{D8FA4449-D973-E342-8FE0-E81FCCA98A84}" sibTransId="{89F57B77-C72D-5947-9EB6-279DFA27FAC1}"/>
    <dgm:cxn modelId="{2C41C3E3-2311-4F72-97F8-CAFA47F3DBD9}" type="presOf" srcId="{E6589D7F-93DB-A14B-A77B-1BFAC03C68E3}" destId="{80DD2AC6-474C-0F4C-8831-EEFF9A93B106}" srcOrd="0" destOrd="0" presId="urn:microsoft.com/office/officeart/2005/8/layout/lProcess3"/>
    <dgm:cxn modelId="{0B8A7987-F401-4A2B-B729-69B85F6D209E}" type="presOf" srcId="{AEE59B8C-71BB-F14B-AE24-9FCC160A46B7}" destId="{D35C2075-011E-DB44-81F9-A19BA548052D}" srcOrd="0" destOrd="0" presId="urn:microsoft.com/office/officeart/2005/8/layout/lProcess3"/>
    <dgm:cxn modelId="{EA9CC670-7083-1448-AD0C-BA7288FB6656}" srcId="{247E3E60-906D-AC4F-B4F0-1CD2CD54AF9F}" destId="{CB63170B-54E8-0546-858A-3E571B22F882}" srcOrd="2" destOrd="0" parTransId="{88B6215D-B32B-5F44-9232-69EC765852ED}" sibTransId="{12D42C6B-A743-0A48-B817-328CBF332662}"/>
    <dgm:cxn modelId="{62364B33-7F22-1942-BC92-88BDEA901122}" srcId="{247E3E60-906D-AC4F-B4F0-1CD2CD54AF9F}" destId="{7A65F631-A865-3A4A-A389-09DA172A7588}" srcOrd="1" destOrd="0" parTransId="{D5CA87FF-89EA-234E-9C01-CF2B88AC8ADD}" sibTransId="{D423E712-9E3D-134E-9431-5E1995019DB3}"/>
    <dgm:cxn modelId="{9E3B5113-DC8A-A946-869F-C060BF6D922E}" srcId="{9D913053-469D-9244-8587-0E0A757B0C04}" destId="{D1EF88B4-75E5-4646-A6BF-DE0295564DD0}" srcOrd="1" destOrd="0" parTransId="{CE9165EC-B17C-DD41-84BF-AF534375F499}" sibTransId="{346E1D65-51C1-E145-94CB-8D28297C1746}"/>
    <dgm:cxn modelId="{54367A86-FE4D-41D0-BDFF-EA3254ECCD20}" type="presOf" srcId="{9D913053-469D-9244-8587-0E0A757B0C04}" destId="{DF1C46CF-5EAE-8746-A58F-98DD121E6CD2}" srcOrd="0" destOrd="0" presId="urn:microsoft.com/office/officeart/2005/8/layout/lProcess3"/>
    <dgm:cxn modelId="{FECF818D-35B1-7542-91B4-40BCEBA890A1}" srcId="{247E3E60-906D-AC4F-B4F0-1CD2CD54AF9F}" destId="{32C3F6E7-2A76-124C-A310-8DAAA3DFD449}" srcOrd="0" destOrd="0" parTransId="{E5148FCC-C5B0-3741-B36B-A2C588BB6CCA}" sibTransId="{8DB3250A-5617-D64D-A844-353AD2C87A0E}"/>
    <dgm:cxn modelId="{DA5C6889-0167-4A03-AB5C-AD944D379723}" type="presOf" srcId="{E0561D04-1C16-8541-BBDF-B9BB25D2B700}" destId="{8629A592-A400-7D40-B6E9-EDD225932FE6}" srcOrd="0" destOrd="0" presId="urn:microsoft.com/office/officeart/2005/8/layout/lProcess3"/>
    <dgm:cxn modelId="{33CE4401-6D44-4CA4-98B6-C41B8E6BC78B}" type="presOf" srcId="{32C3F6E7-2A76-124C-A310-8DAAA3DFD449}" destId="{0B5AE603-4C6F-E041-9369-699CDC4C1EAC}" srcOrd="0" destOrd="0" presId="urn:microsoft.com/office/officeart/2005/8/layout/lProcess3"/>
    <dgm:cxn modelId="{D84611B9-48D2-CB4F-A1CF-A865E6E4D538}" srcId="{32C3F6E7-2A76-124C-A310-8DAAA3DFD449}" destId="{E0561D04-1C16-8541-BBDF-B9BB25D2B700}" srcOrd="1" destOrd="0" parTransId="{FE44BE7C-215D-784C-A809-740C91FD2FB9}" sibTransId="{D9496E9B-CD4A-3A40-8C04-E388A0163787}"/>
    <dgm:cxn modelId="{8A0E6C71-5A33-9048-971F-C507B7A18E29}" srcId="{247E3E60-906D-AC4F-B4F0-1CD2CD54AF9F}" destId="{4C3C60FD-B7A0-6148-9AD1-8E299E99A2B3}" srcOrd="4" destOrd="0" parTransId="{47CAD81B-CDF7-E240-94E5-65F3594FDE28}" sibTransId="{9A12B3DD-A9BD-044B-822A-FC2ED8726350}"/>
    <dgm:cxn modelId="{73E4B2FD-DF57-4F4A-AE3C-9AE7AD8006AB}" type="presOf" srcId="{4C3C60FD-B7A0-6148-9AD1-8E299E99A2B3}" destId="{2482B2C8-AC0E-4349-A5D7-278E2288CFC1}" srcOrd="0" destOrd="0" presId="urn:microsoft.com/office/officeart/2005/8/layout/lProcess3"/>
    <dgm:cxn modelId="{0A43D6AC-69B1-7546-8E7F-CE18EB6DAF15}" srcId="{CB63170B-54E8-0546-858A-3E571B22F882}" destId="{61863E2B-1CF7-3746-8F91-B5A8FA2615F9}" srcOrd="0" destOrd="0" parTransId="{65C93AE9-0C06-E143-89E3-DEF8829652D0}" sibTransId="{5E2F925E-8312-A64E-AE66-EE84A4F16944}"/>
    <dgm:cxn modelId="{7A5636DD-1E0F-B847-8959-E1ABCED25D1D}" srcId="{247E3E60-906D-AC4F-B4F0-1CD2CD54AF9F}" destId="{CE24E7CB-E1D5-0847-8D5B-8E4192E079FF}" srcOrd="6" destOrd="0" parTransId="{1BB85B6C-BE66-D944-8649-ED12B5F17855}" sibTransId="{BAF0805B-E1C9-5E49-8213-F8B5AB07766E}"/>
    <dgm:cxn modelId="{21F5D54D-B406-4BCC-99E9-FCE10B3D92A3}" type="presOf" srcId="{450DEDA5-C70F-2246-8101-E8489054AC0A}" destId="{7BF5E9CC-181A-2A47-AE95-D1D05DB4D596}" srcOrd="0" destOrd="0" presId="urn:microsoft.com/office/officeart/2005/8/layout/lProcess3"/>
    <dgm:cxn modelId="{6D5E5A71-86FE-4D17-827C-3D69EC5C3A68}" type="presOf" srcId="{CB63170B-54E8-0546-858A-3E571B22F882}" destId="{A541E407-1F42-D248-A9AA-1FC0D101CFA8}" srcOrd="0" destOrd="0" presId="urn:microsoft.com/office/officeart/2005/8/layout/lProcess3"/>
    <dgm:cxn modelId="{AF4C521D-CD4C-472A-9BB5-47052045B841}" type="presOf" srcId="{B5137783-CDBE-A44E-B6F9-DDA8BC3BB549}" destId="{338B70A2-BA25-1E4E-8994-CC922B6DD24C}" srcOrd="0" destOrd="0" presId="urn:microsoft.com/office/officeart/2005/8/layout/lProcess3"/>
    <dgm:cxn modelId="{598D2647-6235-0046-8BA5-D52F8F27F339}" srcId="{9D913053-469D-9244-8587-0E0A757B0C04}" destId="{450DEDA5-C70F-2246-8101-E8489054AC0A}" srcOrd="0" destOrd="0" parTransId="{B0A98877-DC34-F440-BF9A-B4BF706D3E26}" sibTransId="{BAD7D317-0ADE-C44E-9B4E-9A10D61933CD}"/>
    <dgm:cxn modelId="{ADB3400B-2DF5-4E27-9138-B7C451A7AF07}" type="presOf" srcId="{CE24E7CB-E1D5-0847-8D5B-8E4192E079FF}" destId="{9CEACAE1-B7D9-E64A-81BA-FB16671A9AD8}" srcOrd="0" destOrd="0" presId="urn:microsoft.com/office/officeart/2005/8/layout/lProcess3"/>
    <dgm:cxn modelId="{19E83A6D-AB48-444E-869C-B30242C5BEF7}" type="presOf" srcId="{601979A2-46EE-5F48-9F14-BE53661718DA}" destId="{7F435853-FB60-844F-99CA-425F2F3ADAE4}" srcOrd="0" destOrd="0" presId="urn:microsoft.com/office/officeart/2005/8/layout/lProcess3"/>
    <dgm:cxn modelId="{259A5871-1A44-AF43-93B9-3C7D2F293A09}" srcId="{7A65F631-A865-3A4A-A389-09DA172A7588}" destId="{B5137783-CDBE-A44E-B6F9-DDA8BC3BB549}" srcOrd="0" destOrd="0" parTransId="{C20B8641-C3E8-AC49-9A01-F8C9C0FBB855}" sibTransId="{904FBD1B-810E-2842-B71A-D10C75EC2140}"/>
    <dgm:cxn modelId="{22D416B4-CF4B-3848-BCD6-6CAC5EE2B0F3}" srcId="{4C3C60FD-B7A0-6148-9AD1-8E299E99A2B3}" destId="{601979A2-46EE-5F48-9F14-BE53661718DA}" srcOrd="1" destOrd="0" parTransId="{1405D441-7390-6D48-97B7-DF818D18D046}" sibTransId="{995EF6FC-F58C-BF48-AE04-02AA93505D27}"/>
    <dgm:cxn modelId="{03C5CA60-9590-8D4E-9371-A875AC4A16AF}" srcId="{CB63170B-54E8-0546-858A-3E571B22F882}" destId="{550D4785-00D2-A642-8921-141FAF479DC4}" srcOrd="1" destOrd="0" parTransId="{8732F1C5-A20D-4C44-B390-1EBC34C9491E}" sibTransId="{382D4A87-310A-B54E-853C-EC0FE9AE8E2B}"/>
    <dgm:cxn modelId="{B5CE5F98-82A3-41FD-83A8-888AECC05BDC}" type="presOf" srcId="{247E3E60-906D-AC4F-B4F0-1CD2CD54AF9F}" destId="{E1F7DA8B-FB3E-C940-B58A-E17C585C1C8D}" srcOrd="0" destOrd="0" presId="urn:microsoft.com/office/officeart/2005/8/layout/lProcess3"/>
    <dgm:cxn modelId="{1227EBEB-90A7-714A-8526-8D0AAC9CCD45}" srcId="{247E3E60-906D-AC4F-B4F0-1CD2CD54AF9F}" destId="{9D913053-469D-9244-8587-0E0A757B0C04}" srcOrd="5" destOrd="0" parTransId="{393B586E-E94E-964D-A6E3-4D0D031849EB}" sibTransId="{77847297-A667-6E48-91EC-A1753CE0C2FA}"/>
    <dgm:cxn modelId="{FE0F9628-D8BB-4293-ABD3-8E9C4D6AAAB2}" type="presParOf" srcId="{E1F7DA8B-FB3E-C940-B58A-E17C585C1C8D}" destId="{3581554C-E4E8-1C4D-A2F3-3CF2E65882F9}" srcOrd="0" destOrd="0" presId="urn:microsoft.com/office/officeart/2005/8/layout/lProcess3"/>
    <dgm:cxn modelId="{50FCE7F5-E56B-4C73-80A6-2D3AC0E5EC3A}" type="presParOf" srcId="{3581554C-E4E8-1C4D-A2F3-3CF2E65882F9}" destId="{0B5AE603-4C6F-E041-9369-699CDC4C1EAC}" srcOrd="0" destOrd="0" presId="urn:microsoft.com/office/officeart/2005/8/layout/lProcess3"/>
    <dgm:cxn modelId="{5182DB4A-AC3C-488A-BE7C-7EB424DF1A16}" type="presParOf" srcId="{3581554C-E4E8-1C4D-A2F3-3CF2E65882F9}" destId="{217DFD5F-5A74-2A42-A24C-1ACAB276D062}" srcOrd="1" destOrd="0" presId="urn:microsoft.com/office/officeart/2005/8/layout/lProcess3"/>
    <dgm:cxn modelId="{A7F8775C-B8B6-424A-9B27-5E5720D23CC4}" type="presParOf" srcId="{3581554C-E4E8-1C4D-A2F3-3CF2E65882F9}" destId="{5631F940-7544-4849-A886-BCA1805AF116}" srcOrd="2" destOrd="0" presId="urn:microsoft.com/office/officeart/2005/8/layout/lProcess3"/>
    <dgm:cxn modelId="{D6CB2302-94BE-4474-A354-6A6E5280A795}" type="presParOf" srcId="{3581554C-E4E8-1C4D-A2F3-3CF2E65882F9}" destId="{6A712E39-B12F-9842-B5C9-5FAA3466C3CF}" srcOrd="3" destOrd="0" presId="urn:microsoft.com/office/officeart/2005/8/layout/lProcess3"/>
    <dgm:cxn modelId="{77440AF4-5790-4AC1-83A3-C6602465D719}" type="presParOf" srcId="{3581554C-E4E8-1C4D-A2F3-3CF2E65882F9}" destId="{8629A592-A400-7D40-B6E9-EDD225932FE6}" srcOrd="4" destOrd="0" presId="urn:microsoft.com/office/officeart/2005/8/layout/lProcess3"/>
    <dgm:cxn modelId="{D4B7F58B-3768-4448-ABEE-3C00DC1F90C0}" type="presParOf" srcId="{E1F7DA8B-FB3E-C940-B58A-E17C585C1C8D}" destId="{33D60C21-8766-0A4D-A526-39FEDA43AC7D}" srcOrd="1" destOrd="0" presId="urn:microsoft.com/office/officeart/2005/8/layout/lProcess3"/>
    <dgm:cxn modelId="{495D61BF-87F2-4FA5-AB12-843CF0D1817A}" type="presParOf" srcId="{E1F7DA8B-FB3E-C940-B58A-E17C585C1C8D}" destId="{341C7011-119C-8A49-842D-52D91C75B673}" srcOrd="2" destOrd="0" presId="urn:microsoft.com/office/officeart/2005/8/layout/lProcess3"/>
    <dgm:cxn modelId="{A248FBA1-1E53-4C26-8551-298D54330480}" type="presParOf" srcId="{341C7011-119C-8A49-842D-52D91C75B673}" destId="{6190D90F-4657-6845-BEAF-275AF99A8A7C}" srcOrd="0" destOrd="0" presId="urn:microsoft.com/office/officeart/2005/8/layout/lProcess3"/>
    <dgm:cxn modelId="{405F0CDD-2FEF-4A6D-87B2-F99E346CF723}" type="presParOf" srcId="{341C7011-119C-8A49-842D-52D91C75B673}" destId="{7F90A4B5-C618-9342-A53E-DD716096ACCD}" srcOrd="1" destOrd="0" presId="urn:microsoft.com/office/officeart/2005/8/layout/lProcess3"/>
    <dgm:cxn modelId="{790A3E02-BD42-42D2-94BD-34C714A5AA20}" type="presParOf" srcId="{341C7011-119C-8A49-842D-52D91C75B673}" destId="{338B70A2-BA25-1E4E-8994-CC922B6DD24C}" srcOrd="2" destOrd="0" presId="urn:microsoft.com/office/officeart/2005/8/layout/lProcess3"/>
    <dgm:cxn modelId="{20454D8A-9907-42B5-99BE-67604D57F9EA}" type="presParOf" srcId="{E1F7DA8B-FB3E-C940-B58A-E17C585C1C8D}" destId="{7EB4486B-581F-B047-8AEB-38CC6435FBE0}" srcOrd="3" destOrd="0" presId="urn:microsoft.com/office/officeart/2005/8/layout/lProcess3"/>
    <dgm:cxn modelId="{897B1576-EF43-4C99-8389-0F9FB74D8F45}" type="presParOf" srcId="{E1F7DA8B-FB3E-C940-B58A-E17C585C1C8D}" destId="{291553E8-FDCC-AF4F-B432-1BF2ECC55988}" srcOrd="4" destOrd="0" presId="urn:microsoft.com/office/officeart/2005/8/layout/lProcess3"/>
    <dgm:cxn modelId="{6940F13B-1BFE-4D6C-B9EE-549B46DF1B3B}" type="presParOf" srcId="{291553E8-FDCC-AF4F-B432-1BF2ECC55988}" destId="{A541E407-1F42-D248-A9AA-1FC0D101CFA8}" srcOrd="0" destOrd="0" presId="urn:microsoft.com/office/officeart/2005/8/layout/lProcess3"/>
    <dgm:cxn modelId="{666196ED-26F2-43A5-BE0A-92FFCFF42FC4}" type="presParOf" srcId="{291553E8-FDCC-AF4F-B432-1BF2ECC55988}" destId="{F016FBC1-F132-1D4C-8280-E0370FA2FE00}" srcOrd="1" destOrd="0" presId="urn:microsoft.com/office/officeart/2005/8/layout/lProcess3"/>
    <dgm:cxn modelId="{60C5DB0E-1903-4CF4-A230-34F10F1678AC}" type="presParOf" srcId="{291553E8-FDCC-AF4F-B432-1BF2ECC55988}" destId="{5540A3FD-A13B-7A48-AF6A-D716D28B1386}" srcOrd="2" destOrd="0" presId="urn:microsoft.com/office/officeart/2005/8/layout/lProcess3"/>
    <dgm:cxn modelId="{F19755D0-F69A-4B75-BDAA-5200C3C55000}" type="presParOf" srcId="{291553E8-FDCC-AF4F-B432-1BF2ECC55988}" destId="{E7789D9C-9407-184A-99D3-13E3E2D99ACF}" srcOrd="3" destOrd="0" presId="urn:microsoft.com/office/officeart/2005/8/layout/lProcess3"/>
    <dgm:cxn modelId="{AD864CA1-8959-4BFD-B4A2-FC3FC577EEE4}" type="presParOf" srcId="{291553E8-FDCC-AF4F-B432-1BF2ECC55988}" destId="{BC15F28D-D935-CA47-8BEA-753465EE6BF3}" srcOrd="4" destOrd="0" presId="urn:microsoft.com/office/officeart/2005/8/layout/lProcess3"/>
    <dgm:cxn modelId="{B797F095-03B6-49D1-8B0D-07A509137E16}" type="presParOf" srcId="{E1F7DA8B-FB3E-C940-B58A-E17C585C1C8D}" destId="{A76E7F2F-0A49-F14F-A76F-8276BD828587}" srcOrd="5" destOrd="0" presId="urn:microsoft.com/office/officeart/2005/8/layout/lProcess3"/>
    <dgm:cxn modelId="{48C0AEF4-382C-41BB-BFB5-C693E8BA1333}" type="presParOf" srcId="{E1F7DA8B-FB3E-C940-B58A-E17C585C1C8D}" destId="{92E6A1C8-31AA-8745-AAA2-3D808F4A19DF}" srcOrd="6" destOrd="0" presId="urn:microsoft.com/office/officeart/2005/8/layout/lProcess3"/>
    <dgm:cxn modelId="{69E083E3-FD12-4729-BBB5-10243CA7D38E}" type="presParOf" srcId="{92E6A1C8-31AA-8745-AAA2-3D808F4A19DF}" destId="{80DD2AC6-474C-0F4C-8831-EEFF9A93B106}" srcOrd="0" destOrd="0" presId="urn:microsoft.com/office/officeart/2005/8/layout/lProcess3"/>
    <dgm:cxn modelId="{5F6C1272-097B-41EC-8B84-FDD369736DD7}" type="presParOf" srcId="{92E6A1C8-31AA-8745-AAA2-3D808F4A19DF}" destId="{49BC3F4F-0D5D-B44C-8798-6D34F42EC6F6}" srcOrd="1" destOrd="0" presId="urn:microsoft.com/office/officeart/2005/8/layout/lProcess3"/>
    <dgm:cxn modelId="{597B86FB-0644-4A6D-8966-9E72B16D355A}" type="presParOf" srcId="{92E6A1C8-31AA-8745-AAA2-3D808F4A19DF}" destId="{90A786A4-588D-4F46-94EE-FEF25465E4E1}" srcOrd="2" destOrd="0" presId="urn:microsoft.com/office/officeart/2005/8/layout/lProcess3"/>
    <dgm:cxn modelId="{B2AFE78A-E02E-40AD-9DB3-D41AACCE9FA0}" type="presParOf" srcId="{92E6A1C8-31AA-8745-AAA2-3D808F4A19DF}" destId="{D11A4DEB-2639-A243-84BF-AA0FD6CAA6E4}" srcOrd="3" destOrd="0" presId="urn:microsoft.com/office/officeart/2005/8/layout/lProcess3"/>
    <dgm:cxn modelId="{A356E0DD-D8E5-411A-A209-7A476273D448}" type="presParOf" srcId="{92E6A1C8-31AA-8745-AAA2-3D808F4A19DF}" destId="{C0E3A69B-248B-0A41-ACFE-85CB782430F9}" srcOrd="4" destOrd="0" presId="urn:microsoft.com/office/officeart/2005/8/layout/lProcess3"/>
    <dgm:cxn modelId="{E5D17F79-52C0-461C-AE54-CF8D8A692963}" type="presParOf" srcId="{E1F7DA8B-FB3E-C940-B58A-E17C585C1C8D}" destId="{C70C9EE5-4863-6447-A7B5-42A9D972BAFF}" srcOrd="7" destOrd="0" presId="urn:microsoft.com/office/officeart/2005/8/layout/lProcess3"/>
    <dgm:cxn modelId="{51CB6CB9-FB34-4B5A-9FC1-416B7AF11EA9}" type="presParOf" srcId="{E1F7DA8B-FB3E-C940-B58A-E17C585C1C8D}" destId="{92C768B6-7A49-7E4D-B8E4-C423CF200307}" srcOrd="8" destOrd="0" presId="urn:microsoft.com/office/officeart/2005/8/layout/lProcess3"/>
    <dgm:cxn modelId="{99AED3B6-BFD9-4FFF-895B-D6012DD6662F}" type="presParOf" srcId="{92C768B6-7A49-7E4D-B8E4-C423CF200307}" destId="{2482B2C8-AC0E-4349-A5D7-278E2288CFC1}" srcOrd="0" destOrd="0" presId="urn:microsoft.com/office/officeart/2005/8/layout/lProcess3"/>
    <dgm:cxn modelId="{F3138434-0ECC-4B5E-8825-CA93BF453448}" type="presParOf" srcId="{92C768B6-7A49-7E4D-B8E4-C423CF200307}" destId="{DA56BF4C-ECBB-4740-979D-F9B0FC07F2D7}" srcOrd="1" destOrd="0" presId="urn:microsoft.com/office/officeart/2005/8/layout/lProcess3"/>
    <dgm:cxn modelId="{73F86EE7-72B2-4AE7-A032-D53C2E3DF696}" type="presParOf" srcId="{92C768B6-7A49-7E4D-B8E4-C423CF200307}" destId="{D35C2075-011E-DB44-81F9-A19BA548052D}" srcOrd="2" destOrd="0" presId="urn:microsoft.com/office/officeart/2005/8/layout/lProcess3"/>
    <dgm:cxn modelId="{69BFE07E-1E61-48EE-98B5-3CFD792BEE30}" type="presParOf" srcId="{92C768B6-7A49-7E4D-B8E4-C423CF200307}" destId="{CAE98D02-DFF9-7F42-8CC9-8F94F2FAA010}" srcOrd="3" destOrd="0" presId="urn:microsoft.com/office/officeart/2005/8/layout/lProcess3"/>
    <dgm:cxn modelId="{90D900CB-70C4-4CC6-80B1-6D49D0C08A0F}" type="presParOf" srcId="{92C768B6-7A49-7E4D-B8E4-C423CF200307}" destId="{7F435853-FB60-844F-99CA-425F2F3ADAE4}" srcOrd="4" destOrd="0" presId="urn:microsoft.com/office/officeart/2005/8/layout/lProcess3"/>
    <dgm:cxn modelId="{D14E5B13-DEBD-4ACA-A4EB-63E817132EEC}" type="presParOf" srcId="{E1F7DA8B-FB3E-C940-B58A-E17C585C1C8D}" destId="{25281CED-67CB-1F41-9359-0D2C66C57534}" srcOrd="9" destOrd="0" presId="urn:microsoft.com/office/officeart/2005/8/layout/lProcess3"/>
    <dgm:cxn modelId="{50BDA205-517F-40B3-B114-D73F41E912D2}" type="presParOf" srcId="{E1F7DA8B-FB3E-C940-B58A-E17C585C1C8D}" destId="{604F922F-9E24-6643-8CCB-8D42BAD62EEA}" srcOrd="10" destOrd="0" presId="urn:microsoft.com/office/officeart/2005/8/layout/lProcess3"/>
    <dgm:cxn modelId="{2C09DCC6-BFED-4A37-B8CF-3FB2277D36A7}" type="presParOf" srcId="{604F922F-9E24-6643-8CCB-8D42BAD62EEA}" destId="{DF1C46CF-5EAE-8746-A58F-98DD121E6CD2}" srcOrd="0" destOrd="0" presId="urn:microsoft.com/office/officeart/2005/8/layout/lProcess3"/>
    <dgm:cxn modelId="{C4823530-8FC6-42B9-9086-3948AC87C00B}" type="presParOf" srcId="{604F922F-9E24-6643-8CCB-8D42BAD62EEA}" destId="{D5058A18-B930-524B-AAFC-95338C2C354E}" srcOrd="1" destOrd="0" presId="urn:microsoft.com/office/officeart/2005/8/layout/lProcess3"/>
    <dgm:cxn modelId="{A7EB1614-5D89-4DC2-B1E4-D525ABF297AD}" type="presParOf" srcId="{604F922F-9E24-6643-8CCB-8D42BAD62EEA}" destId="{7BF5E9CC-181A-2A47-AE95-D1D05DB4D596}" srcOrd="2" destOrd="0" presId="urn:microsoft.com/office/officeart/2005/8/layout/lProcess3"/>
    <dgm:cxn modelId="{C1FDDCC0-79F0-415A-843E-0D71DB9642B1}" type="presParOf" srcId="{604F922F-9E24-6643-8CCB-8D42BAD62EEA}" destId="{D25BB0AE-6B79-8646-9259-3AF0C470A2CA}" srcOrd="3" destOrd="0" presId="urn:microsoft.com/office/officeart/2005/8/layout/lProcess3"/>
    <dgm:cxn modelId="{DCE9D88A-6DB2-413D-88AF-552AE6633365}" type="presParOf" srcId="{604F922F-9E24-6643-8CCB-8D42BAD62EEA}" destId="{95E653FB-FE54-A448-9EAA-F0ECA22C48E1}" srcOrd="4" destOrd="0" presId="urn:microsoft.com/office/officeart/2005/8/layout/lProcess3"/>
    <dgm:cxn modelId="{FA64C555-4426-4E89-A30B-6C57EF046AFB}" type="presParOf" srcId="{E1F7DA8B-FB3E-C940-B58A-E17C585C1C8D}" destId="{037E1E7C-EB8F-FA40-8BC0-877B7BE9DBB3}" srcOrd="11" destOrd="0" presId="urn:microsoft.com/office/officeart/2005/8/layout/lProcess3"/>
    <dgm:cxn modelId="{D1540828-7147-4EF5-8C34-669ADB713959}" type="presParOf" srcId="{E1F7DA8B-FB3E-C940-B58A-E17C585C1C8D}" destId="{FAB31352-B046-F64C-A75E-1CD780CA7513}" srcOrd="12" destOrd="0" presId="urn:microsoft.com/office/officeart/2005/8/layout/lProcess3"/>
    <dgm:cxn modelId="{863BFF1A-2AC2-4BA3-9598-8471DDC5969D}" type="presParOf" srcId="{FAB31352-B046-F64C-A75E-1CD780CA7513}" destId="{9CEACAE1-B7D9-E64A-81BA-FB16671A9AD8}" srcOrd="0" destOrd="0" presId="urn:microsoft.com/office/officeart/2005/8/layout/lProcess3"/>
    <dgm:cxn modelId="{A3117DB0-D45C-4CAF-9345-87F8A6F9747F}" type="presParOf" srcId="{FAB31352-B046-F64C-A75E-1CD780CA7513}" destId="{09EC2CB4-46CB-1B4D-BA04-B01DC92CF911}" srcOrd="1" destOrd="0" presId="urn:microsoft.com/office/officeart/2005/8/layout/lProcess3"/>
    <dgm:cxn modelId="{A6343D96-68B6-4E6B-90A6-82D2EEF7D4CF}" type="presParOf" srcId="{FAB31352-B046-F64C-A75E-1CD780CA7513}" destId="{EFA17427-0A70-4044-95E1-B1ADDF2E6680}" srcOrd="2" destOrd="0" presId="urn:microsoft.com/office/officeart/2005/8/layout/lProcess3"/>
    <dgm:cxn modelId="{9211E4C4-DABD-4170-820B-1D4EB4F46899}" type="presParOf" srcId="{FAB31352-B046-F64C-A75E-1CD780CA7513}" destId="{BDFC46B3-7A96-314A-A6B3-88754ADBFA46}" srcOrd="3" destOrd="0" presId="urn:microsoft.com/office/officeart/2005/8/layout/lProcess3"/>
    <dgm:cxn modelId="{DB4961C9-B9F9-4938-A146-80DCC5724639}" type="presParOf" srcId="{FAB31352-B046-F64C-A75E-1CD780CA7513}" destId="{584E7A9E-433B-BB4B-A79E-7AE60CE78B95}" srcOrd="4" destOrd="0" presId="urn:microsoft.com/office/officeart/2005/8/layout/lProcess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7E3E60-906D-AC4F-B4F0-1CD2CD54AF9F}" type="doc">
      <dgm:prSet loTypeId="urn:microsoft.com/office/officeart/2005/8/layout/l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C3F6E7-2A76-124C-A310-8DAAA3DFD449}">
      <dgm:prSet phldrT="[Text]"/>
      <dgm:spPr/>
      <dgm:t>
        <a:bodyPr/>
        <a:lstStyle/>
        <a:p>
          <a:r>
            <a:rPr lang="en-US" dirty="0" smtClean="0"/>
            <a:t>System</a:t>
          </a:r>
          <a:endParaRPr lang="en-US" dirty="0"/>
        </a:p>
      </dgm:t>
    </dgm:pt>
    <dgm:pt modelId="{E5148FCC-C5B0-3741-B36B-A2C588BB6CCA}" type="parTrans" cxnId="{FECF818D-35B1-7542-91B4-40BCEBA890A1}">
      <dgm:prSet/>
      <dgm:spPr/>
      <dgm:t>
        <a:bodyPr/>
        <a:lstStyle/>
        <a:p>
          <a:endParaRPr lang="en-US"/>
        </a:p>
      </dgm:t>
    </dgm:pt>
    <dgm:pt modelId="{8DB3250A-5617-D64D-A844-353AD2C87A0E}" type="sibTrans" cxnId="{FECF818D-35B1-7542-91B4-40BCEBA890A1}">
      <dgm:prSet/>
      <dgm:spPr/>
      <dgm:t>
        <a:bodyPr/>
        <a:lstStyle/>
        <a:p>
          <a:endParaRPr lang="en-US"/>
        </a:p>
      </dgm:t>
    </dgm:pt>
    <dgm:pt modelId="{108F3710-AB9A-1E45-B896-75538A2418DB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2010-2020</a:t>
          </a:r>
          <a:endParaRPr lang="en-US" sz="1400" b="1" dirty="0">
            <a:solidFill>
              <a:srgbClr val="66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E5E226-A1B5-1C45-9647-D14CA94FA82C}" type="parTrans" cxnId="{FE13CCFE-33AF-974C-97AE-C8EF1458E1A8}">
      <dgm:prSet/>
      <dgm:spPr/>
      <dgm:t>
        <a:bodyPr/>
        <a:lstStyle/>
        <a:p>
          <a:endParaRPr lang="en-US"/>
        </a:p>
      </dgm:t>
    </dgm:pt>
    <dgm:pt modelId="{7B04AFB4-ED6A-B744-8214-B712940A9652}" type="sibTrans" cxnId="{FE13CCFE-33AF-974C-97AE-C8EF1458E1A8}">
      <dgm:prSet/>
      <dgm:spPr/>
      <dgm:t>
        <a:bodyPr/>
        <a:lstStyle/>
        <a:p>
          <a:endParaRPr lang="en-US"/>
        </a:p>
      </dgm:t>
    </dgm:pt>
    <dgm:pt modelId="{E0561D04-1C16-8541-BBDF-B9BB25D2B700}">
      <dgm:prSet phldrT="[Text]" custT="1"/>
      <dgm:spPr/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2020-2030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44BE7C-215D-784C-A809-740C91FD2FB9}" type="parTrans" cxnId="{D84611B9-48D2-CB4F-A1CF-A865E6E4D538}">
      <dgm:prSet/>
      <dgm:spPr/>
      <dgm:t>
        <a:bodyPr/>
        <a:lstStyle/>
        <a:p>
          <a:endParaRPr lang="en-US"/>
        </a:p>
      </dgm:t>
    </dgm:pt>
    <dgm:pt modelId="{D9496E9B-CD4A-3A40-8C04-E388A0163787}" type="sibTrans" cxnId="{D84611B9-48D2-CB4F-A1CF-A865E6E4D538}">
      <dgm:prSet/>
      <dgm:spPr/>
      <dgm:t>
        <a:bodyPr/>
        <a:lstStyle/>
        <a:p>
          <a:endParaRPr lang="en-US"/>
        </a:p>
      </dgm:t>
    </dgm:pt>
    <dgm:pt modelId="{CB63170B-54E8-0546-858A-3E571B22F882}">
      <dgm:prSet phldrT="[Text]"/>
      <dgm:spPr/>
      <dgm:t>
        <a:bodyPr/>
        <a:lstStyle/>
        <a:p>
          <a:r>
            <a:rPr lang="en-US" dirty="0" smtClean="0"/>
            <a:t>Tracker</a:t>
          </a:r>
          <a:endParaRPr lang="en-US" dirty="0"/>
        </a:p>
      </dgm:t>
    </dgm:pt>
    <dgm:pt modelId="{88B6215D-B32B-5F44-9232-69EC765852ED}" type="parTrans" cxnId="{EA9CC670-7083-1448-AD0C-BA7288FB6656}">
      <dgm:prSet/>
      <dgm:spPr/>
      <dgm:t>
        <a:bodyPr/>
        <a:lstStyle/>
        <a:p>
          <a:endParaRPr lang="en-US"/>
        </a:p>
      </dgm:t>
    </dgm:pt>
    <dgm:pt modelId="{12D42C6B-A743-0A48-B817-328CBF332662}" type="sibTrans" cxnId="{EA9CC670-7083-1448-AD0C-BA7288FB6656}">
      <dgm:prSet/>
      <dgm:spPr/>
      <dgm:t>
        <a:bodyPr/>
        <a:lstStyle/>
        <a:p>
          <a:endParaRPr lang="en-US"/>
        </a:p>
      </dgm:t>
    </dgm:pt>
    <dgm:pt modelId="{61863E2B-1CF7-3746-8F91-B5A8FA2615F9}">
      <dgm:prSet phldrT="[Text]" custT="1"/>
      <dgm:spPr/>
      <dgm:t>
        <a:bodyPr/>
        <a:lstStyle/>
        <a:p>
          <a:r>
            <a:rPr lang="en-US" sz="1400" b="1" dirty="0" err="1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FEDs</a:t>
          </a:r>
          <a:r>
            <a:rPr lang="en-US" sz="1400" b="1" dirty="0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en-US" sz="1400" b="1" dirty="0">
            <a:solidFill>
              <a:srgbClr val="D6009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C93AE9-0C06-E143-89E3-DEF8829652D0}" type="parTrans" cxnId="{0A43D6AC-69B1-7546-8E7F-CE18EB6DAF15}">
      <dgm:prSet/>
      <dgm:spPr/>
      <dgm:t>
        <a:bodyPr/>
        <a:lstStyle/>
        <a:p>
          <a:endParaRPr lang="en-US"/>
        </a:p>
      </dgm:t>
    </dgm:pt>
    <dgm:pt modelId="{5E2F925E-8312-A64E-AE66-EE84A4F16944}" type="sibTrans" cxnId="{0A43D6AC-69B1-7546-8E7F-CE18EB6DAF15}">
      <dgm:prSet/>
      <dgm:spPr/>
      <dgm:t>
        <a:bodyPr/>
        <a:lstStyle/>
        <a:p>
          <a:endParaRPr lang="en-US"/>
        </a:p>
      </dgm:t>
    </dgm:pt>
    <dgm:pt modelId="{550D4785-00D2-A642-8921-141FAF479DC4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New Tracking System (</a:t>
          </a:r>
          <a:r>
            <a:rPr lang="en-US" sz="1400" b="1" dirty="0" err="1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incl</a:t>
          </a:r>
          <a:r>
            <a:rPr lang="en-US" sz="1400" b="1" dirty="0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Pixel)</a:t>
          </a:r>
          <a:endParaRPr lang="en-US" sz="1400" b="1" dirty="0">
            <a:solidFill>
              <a:srgbClr val="D6009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32F1C5-A20D-4C44-B390-1EBC34C9491E}" type="parTrans" cxnId="{03C5CA60-9590-8D4E-9371-A875AC4A16AF}">
      <dgm:prSet/>
      <dgm:spPr/>
      <dgm:t>
        <a:bodyPr/>
        <a:lstStyle/>
        <a:p>
          <a:endParaRPr lang="en-US"/>
        </a:p>
      </dgm:t>
    </dgm:pt>
    <dgm:pt modelId="{382D4A87-310A-B54E-853C-EC0FE9AE8E2B}" type="sibTrans" cxnId="{03C5CA60-9590-8D4E-9371-A875AC4A16AF}">
      <dgm:prSet/>
      <dgm:spPr/>
      <dgm:t>
        <a:bodyPr/>
        <a:lstStyle/>
        <a:p>
          <a:endParaRPr lang="en-US"/>
        </a:p>
      </dgm:t>
    </dgm:pt>
    <dgm:pt modelId="{E6589D7F-93DB-A14B-A77B-1BFAC03C68E3}">
      <dgm:prSet phldrT="[Text]"/>
      <dgm:spPr/>
      <dgm:t>
        <a:bodyPr/>
        <a:lstStyle/>
        <a:p>
          <a:r>
            <a:rPr lang="en-US" dirty="0" smtClean="0"/>
            <a:t>HCAL</a:t>
          </a:r>
          <a:endParaRPr lang="en-US" dirty="0"/>
        </a:p>
      </dgm:t>
    </dgm:pt>
    <dgm:pt modelId="{D8FA4449-D973-E342-8FE0-E81FCCA98A84}" type="parTrans" cxnId="{10DC838E-CC99-4144-AB70-59C47CA772D3}">
      <dgm:prSet/>
      <dgm:spPr/>
      <dgm:t>
        <a:bodyPr/>
        <a:lstStyle/>
        <a:p>
          <a:endParaRPr lang="en-US"/>
        </a:p>
      </dgm:t>
    </dgm:pt>
    <dgm:pt modelId="{89F57B77-C72D-5947-9EB6-279DFA27FAC1}" type="sibTrans" cxnId="{10DC838E-CC99-4144-AB70-59C47CA772D3}">
      <dgm:prSet/>
      <dgm:spPr/>
      <dgm:t>
        <a:bodyPr/>
        <a:lstStyle/>
        <a:p>
          <a:endParaRPr lang="en-US"/>
        </a:p>
      </dgm:t>
    </dgm:pt>
    <dgm:pt modelId="{91DA1B10-8C8C-4E48-AD02-70929D6732B9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HPD replacement with </a:t>
          </a:r>
          <a:r>
            <a:rPr lang="en-US" sz="1400" b="1" dirty="0" err="1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SiPM</a:t>
          </a:r>
          <a:endParaRPr lang="en-US" sz="1400" b="1" dirty="0" smtClean="0">
            <a:solidFill>
              <a:srgbClr val="D6009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US" sz="1400" b="1" dirty="0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 Electronics </a:t>
          </a:r>
          <a:endParaRPr lang="en-US" sz="1400" b="1" dirty="0">
            <a:solidFill>
              <a:srgbClr val="D6009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AB56C1-7B39-2748-BD1A-630076873186}" type="parTrans" cxnId="{56DCAE39-D58E-DF4A-9482-D917B1CC95C0}">
      <dgm:prSet/>
      <dgm:spPr/>
      <dgm:t>
        <a:bodyPr/>
        <a:lstStyle/>
        <a:p>
          <a:endParaRPr lang="en-US"/>
        </a:p>
      </dgm:t>
    </dgm:pt>
    <dgm:pt modelId="{BEF51D14-FE57-E74C-9023-656D869013A3}" type="sibTrans" cxnId="{56DCAE39-D58E-DF4A-9482-D917B1CC95C0}">
      <dgm:prSet/>
      <dgm:spPr/>
      <dgm:t>
        <a:bodyPr/>
        <a:lstStyle/>
        <a:p>
          <a:endParaRPr lang="en-US"/>
        </a:p>
      </dgm:t>
    </dgm:pt>
    <dgm:pt modelId="{2166F403-AA20-2948-BA77-EADFDBB2B137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HF/HE?</a:t>
          </a:r>
          <a:endParaRPr lang="en-US" sz="1400" b="1" dirty="0">
            <a:solidFill>
              <a:srgbClr val="D6009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789F53-85C1-534E-9CF8-F2ECC666D437}" type="parTrans" cxnId="{A6649B4A-19E7-A747-8AFC-29DC38800929}">
      <dgm:prSet/>
      <dgm:spPr/>
      <dgm:t>
        <a:bodyPr/>
        <a:lstStyle/>
        <a:p>
          <a:endParaRPr lang="en-US"/>
        </a:p>
      </dgm:t>
    </dgm:pt>
    <dgm:pt modelId="{D0302929-4E4D-CA4D-9403-31FA951D15A6}" type="sibTrans" cxnId="{A6649B4A-19E7-A747-8AFC-29DC38800929}">
      <dgm:prSet/>
      <dgm:spPr/>
      <dgm:t>
        <a:bodyPr/>
        <a:lstStyle/>
        <a:p>
          <a:endParaRPr lang="en-US"/>
        </a:p>
      </dgm:t>
    </dgm:pt>
    <dgm:pt modelId="{7A65F631-A865-3A4A-A389-09DA172A7588}">
      <dgm:prSet phldrT="[Text]"/>
      <dgm:spPr/>
      <dgm:t>
        <a:bodyPr/>
        <a:lstStyle/>
        <a:p>
          <a:r>
            <a:rPr lang="en-US" dirty="0" smtClean="0"/>
            <a:t>Pixel</a:t>
          </a:r>
          <a:endParaRPr lang="en-US" dirty="0"/>
        </a:p>
      </dgm:t>
    </dgm:pt>
    <dgm:pt modelId="{D5CA87FF-89EA-234E-9C01-CF2B88AC8ADD}" type="parTrans" cxnId="{62364B33-7F22-1942-BC92-88BDEA901122}">
      <dgm:prSet/>
      <dgm:spPr/>
      <dgm:t>
        <a:bodyPr/>
        <a:lstStyle/>
        <a:p>
          <a:endParaRPr lang="en-US"/>
        </a:p>
      </dgm:t>
    </dgm:pt>
    <dgm:pt modelId="{D423E712-9E3D-134E-9431-5E1995019DB3}" type="sibTrans" cxnId="{62364B33-7F22-1942-BC92-88BDEA901122}">
      <dgm:prSet/>
      <dgm:spPr/>
      <dgm:t>
        <a:bodyPr/>
        <a:lstStyle/>
        <a:p>
          <a:endParaRPr lang="en-US"/>
        </a:p>
      </dgm:t>
    </dgm:pt>
    <dgm:pt modelId="{4C3C60FD-B7A0-6148-9AD1-8E299E99A2B3}">
      <dgm:prSet phldrT="[Text]"/>
      <dgm:spPr/>
      <dgm:t>
        <a:bodyPr/>
        <a:lstStyle/>
        <a:p>
          <a:r>
            <a:rPr lang="en-US" dirty="0" smtClean="0"/>
            <a:t>ECAL</a:t>
          </a:r>
          <a:endParaRPr lang="en-US" dirty="0"/>
        </a:p>
      </dgm:t>
    </dgm:pt>
    <dgm:pt modelId="{47CAD81B-CDF7-E240-94E5-65F3594FDE28}" type="parTrans" cxnId="{8A0E6C71-5A33-9048-971F-C507B7A18E29}">
      <dgm:prSet/>
      <dgm:spPr/>
      <dgm:t>
        <a:bodyPr/>
        <a:lstStyle/>
        <a:p>
          <a:endParaRPr lang="en-US"/>
        </a:p>
      </dgm:t>
    </dgm:pt>
    <dgm:pt modelId="{9A12B3DD-A9BD-044B-822A-FC2ED8726350}" type="sibTrans" cxnId="{8A0E6C71-5A33-9048-971F-C507B7A18E29}">
      <dgm:prSet/>
      <dgm:spPr/>
      <dgm:t>
        <a:bodyPr/>
        <a:lstStyle/>
        <a:p>
          <a:endParaRPr lang="en-US"/>
        </a:p>
      </dgm:t>
    </dgm:pt>
    <dgm:pt modelId="{9D913053-469D-9244-8587-0E0A757B0C04}">
      <dgm:prSet phldrT="[Text]"/>
      <dgm:spPr/>
      <dgm:t>
        <a:bodyPr/>
        <a:lstStyle/>
        <a:p>
          <a:r>
            <a:rPr lang="en-US" dirty="0" err="1" smtClean="0"/>
            <a:t>Muons</a:t>
          </a:r>
          <a:endParaRPr lang="en-US" dirty="0"/>
        </a:p>
      </dgm:t>
    </dgm:pt>
    <dgm:pt modelId="{393B586E-E94E-964D-A6E3-4D0D031849EB}" type="parTrans" cxnId="{1227EBEB-90A7-714A-8526-8D0AAC9CCD45}">
      <dgm:prSet/>
      <dgm:spPr/>
      <dgm:t>
        <a:bodyPr/>
        <a:lstStyle/>
        <a:p>
          <a:endParaRPr lang="en-US"/>
        </a:p>
      </dgm:t>
    </dgm:pt>
    <dgm:pt modelId="{77847297-A667-6E48-91EC-A1753CE0C2FA}" type="sibTrans" cxnId="{1227EBEB-90A7-714A-8526-8D0AAC9CCD45}">
      <dgm:prSet/>
      <dgm:spPr/>
      <dgm:t>
        <a:bodyPr/>
        <a:lstStyle/>
        <a:p>
          <a:endParaRPr lang="en-US"/>
        </a:p>
      </dgm:t>
    </dgm:pt>
    <dgm:pt modelId="{CE24E7CB-E1D5-0847-8D5B-8E4192E079FF}">
      <dgm:prSet phldrT="[Text]"/>
      <dgm:spPr/>
      <dgm:t>
        <a:bodyPr/>
        <a:lstStyle/>
        <a:p>
          <a:r>
            <a:rPr lang="en-US" dirty="0" smtClean="0"/>
            <a:t>Trigger</a:t>
          </a:r>
          <a:endParaRPr lang="en-US" dirty="0"/>
        </a:p>
      </dgm:t>
    </dgm:pt>
    <dgm:pt modelId="{1BB85B6C-BE66-D944-8649-ED12B5F17855}" type="parTrans" cxnId="{7A5636DD-1E0F-B847-8959-E1ABCED25D1D}">
      <dgm:prSet/>
      <dgm:spPr/>
      <dgm:t>
        <a:bodyPr/>
        <a:lstStyle/>
        <a:p>
          <a:endParaRPr lang="en-US"/>
        </a:p>
      </dgm:t>
    </dgm:pt>
    <dgm:pt modelId="{BAF0805B-E1C9-5E49-8213-F8B5AB07766E}" type="sibTrans" cxnId="{7A5636DD-1E0F-B847-8959-E1ABCED25D1D}">
      <dgm:prSet/>
      <dgm:spPr/>
      <dgm:t>
        <a:bodyPr/>
        <a:lstStyle/>
        <a:p>
          <a:endParaRPr lang="en-US"/>
        </a:p>
      </dgm:t>
    </dgm:pt>
    <dgm:pt modelId="{B5137783-CDBE-A44E-B6F9-DDA8BC3BB549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New Pixel Detector</a:t>
          </a:r>
          <a:endParaRPr lang="en-US" sz="1400" b="1" dirty="0">
            <a:solidFill>
              <a:srgbClr val="D6009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0B8641-C3E8-AC49-9A01-F8C9C0FBB855}" type="parTrans" cxnId="{259A5871-1A44-AF43-93B9-3C7D2F293A09}">
      <dgm:prSet/>
      <dgm:spPr/>
      <dgm:t>
        <a:bodyPr/>
        <a:lstStyle/>
        <a:p>
          <a:endParaRPr lang="en-US"/>
        </a:p>
      </dgm:t>
    </dgm:pt>
    <dgm:pt modelId="{904FBD1B-810E-2842-B71A-D10C75EC2140}" type="sibTrans" cxnId="{259A5871-1A44-AF43-93B9-3C7D2F293A09}">
      <dgm:prSet/>
      <dgm:spPr/>
      <dgm:t>
        <a:bodyPr/>
        <a:lstStyle/>
        <a:p>
          <a:endParaRPr lang="en-US"/>
        </a:p>
      </dgm:t>
    </dgm:pt>
    <dgm:pt modelId="{AEE59B8C-71BB-F14B-AE24-9FCC160A46B7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Trigger Primitives (Off Detector Electronics) ?</a:t>
          </a:r>
        </a:p>
      </dgm:t>
    </dgm:pt>
    <dgm:pt modelId="{B7466251-F25E-7647-A6F1-7D170D6DD647}" type="parTrans" cxnId="{2D38070C-ACA7-1A41-9B9C-2087A4A5FE82}">
      <dgm:prSet/>
      <dgm:spPr/>
      <dgm:t>
        <a:bodyPr/>
        <a:lstStyle/>
        <a:p>
          <a:endParaRPr lang="en-US"/>
        </a:p>
      </dgm:t>
    </dgm:pt>
    <dgm:pt modelId="{E22D0EB4-95D6-C14B-9F24-FBFD02E134EB}" type="sibTrans" cxnId="{2D38070C-ACA7-1A41-9B9C-2087A4A5FE82}">
      <dgm:prSet/>
      <dgm:spPr/>
      <dgm:t>
        <a:bodyPr/>
        <a:lstStyle/>
        <a:p>
          <a:endParaRPr lang="en-US"/>
        </a:p>
      </dgm:t>
    </dgm:pt>
    <dgm:pt modelId="{601979A2-46EE-5F48-9F14-BE53661718DA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EE ?</a:t>
          </a:r>
        </a:p>
      </dgm:t>
    </dgm:pt>
    <dgm:pt modelId="{1405D441-7390-6D48-97B7-DF818D18D046}" type="parTrans" cxnId="{22D416B4-CF4B-3848-BCD6-6CAC5EE2B0F3}">
      <dgm:prSet/>
      <dgm:spPr/>
      <dgm:t>
        <a:bodyPr/>
        <a:lstStyle/>
        <a:p>
          <a:endParaRPr lang="en-US"/>
        </a:p>
      </dgm:t>
    </dgm:pt>
    <dgm:pt modelId="{995EF6FC-F58C-BF48-AE04-02AA93505D27}" type="sibTrans" cxnId="{22D416B4-CF4B-3848-BCD6-6CAC5EE2B0F3}">
      <dgm:prSet/>
      <dgm:spPr/>
      <dgm:t>
        <a:bodyPr/>
        <a:lstStyle/>
        <a:p>
          <a:endParaRPr lang="en-US"/>
        </a:p>
      </dgm:t>
    </dgm:pt>
    <dgm:pt modelId="{EBCB555F-2751-D34A-A543-A27A6D00EC2D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HCAL/RCT/GCT to </a:t>
          </a:r>
          <a:r>
            <a:rPr lang="en-US" sz="1400" b="1" dirty="0" err="1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Symbol" charset="2"/>
            </a:rPr>
            <a:t>m</a:t>
          </a:r>
          <a:r>
            <a:rPr lang="en-US" sz="1400" b="1" dirty="0" err="1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TCA</a:t>
          </a:r>
          <a:endParaRPr lang="en-US" sz="1400" b="1" dirty="0">
            <a:solidFill>
              <a:srgbClr val="D6009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6DE5E4D-A6C0-8841-A04D-09D9C02ED503}" type="parTrans" cxnId="{0B4C568A-CA99-2A43-8D91-B614F1E0A96D}">
      <dgm:prSet/>
      <dgm:spPr/>
      <dgm:t>
        <a:bodyPr/>
        <a:lstStyle/>
        <a:p>
          <a:endParaRPr lang="en-US"/>
        </a:p>
      </dgm:t>
    </dgm:pt>
    <dgm:pt modelId="{1552857A-5707-DE4D-AD54-893A7B204AFE}" type="sibTrans" cxnId="{0B4C568A-CA99-2A43-8D91-B614F1E0A96D}">
      <dgm:prSet/>
      <dgm:spPr/>
      <dgm:t>
        <a:bodyPr/>
        <a:lstStyle/>
        <a:p>
          <a:endParaRPr lang="en-US"/>
        </a:p>
      </dgm:t>
    </dgm:pt>
    <dgm:pt modelId="{D7B293F6-F992-BE48-A168-575D86C306CA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Complete replacement</a:t>
          </a:r>
          <a:endParaRPr lang="en-US" sz="1400" b="1" dirty="0">
            <a:solidFill>
              <a:srgbClr val="D6009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A9D304-D69E-EC49-A649-37CE2FC582E8}" type="parTrans" cxnId="{B90461A1-D8FC-B641-B102-DB7CAECFCA94}">
      <dgm:prSet/>
      <dgm:spPr/>
      <dgm:t>
        <a:bodyPr/>
        <a:lstStyle/>
        <a:p>
          <a:endParaRPr lang="en-US"/>
        </a:p>
      </dgm:t>
    </dgm:pt>
    <dgm:pt modelId="{52F16E5C-6D33-A44C-A27E-FD1CA4329563}" type="sibTrans" cxnId="{B90461A1-D8FC-B641-B102-DB7CAECFCA94}">
      <dgm:prSet/>
      <dgm:spPr/>
      <dgm:t>
        <a:bodyPr/>
        <a:lstStyle/>
        <a:p>
          <a:endParaRPr lang="en-US"/>
        </a:p>
      </dgm:t>
    </dgm:pt>
    <dgm:pt modelId="{450DEDA5-C70F-2246-8101-E8489054AC0A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ME4/2, ME1/1 ,RPC </a:t>
          </a:r>
          <a:r>
            <a:rPr lang="en-US" sz="1400" b="1" dirty="0" err="1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endcap</a:t>
          </a:r>
          <a:r>
            <a:rPr lang="en-US" sz="1400" b="1" dirty="0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some CSC Electronics</a:t>
          </a:r>
          <a:endParaRPr lang="en-US" sz="1400" b="1" dirty="0">
            <a:solidFill>
              <a:srgbClr val="D6009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A98877-DC34-F440-BF9A-B4BF706D3E26}" type="parTrans" cxnId="{598D2647-6235-0046-8BA5-D52F8F27F339}">
      <dgm:prSet/>
      <dgm:spPr/>
      <dgm:t>
        <a:bodyPr/>
        <a:lstStyle/>
        <a:p>
          <a:endParaRPr lang="en-US"/>
        </a:p>
      </dgm:t>
    </dgm:pt>
    <dgm:pt modelId="{BAD7D317-0ADE-C44E-9B4E-9A10D61933CD}" type="sibTrans" cxnId="{598D2647-6235-0046-8BA5-D52F8F27F339}">
      <dgm:prSet/>
      <dgm:spPr/>
      <dgm:t>
        <a:bodyPr/>
        <a:lstStyle/>
        <a:p>
          <a:endParaRPr lang="en-US"/>
        </a:p>
      </dgm:t>
    </dgm:pt>
    <dgm:pt modelId="{D1EF88B4-75E5-4646-A6BF-DE0295564DD0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Electronics replacement</a:t>
          </a:r>
          <a:endParaRPr lang="en-US" sz="1400" b="1" dirty="0">
            <a:solidFill>
              <a:srgbClr val="D6009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9165EC-B17C-DD41-84BF-AF534375F499}" type="parTrans" cxnId="{9E3B5113-DC8A-A946-869F-C060BF6D922E}">
      <dgm:prSet/>
      <dgm:spPr/>
      <dgm:t>
        <a:bodyPr/>
        <a:lstStyle/>
        <a:p>
          <a:endParaRPr lang="en-US"/>
        </a:p>
      </dgm:t>
    </dgm:pt>
    <dgm:pt modelId="{346E1D65-51C1-E145-94CB-8D28297C1746}" type="sibTrans" cxnId="{9E3B5113-DC8A-A946-869F-C060BF6D922E}">
      <dgm:prSet/>
      <dgm:spPr/>
      <dgm:t>
        <a:bodyPr/>
        <a:lstStyle/>
        <a:p>
          <a:endParaRPr lang="en-US"/>
        </a:p>
      </dgm:t>
    </dgm:pt>
    <dgm:pt modelId="{E1F7DA8B-FB3E-C940-B58A-E17C585C1C8D}" type="pres">
      <dgm:prSet presAssocID="{247E3E60-906D-AC4F-B4F0-1CD2CD54AF9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581554C-E4E8-1C4D-A2F3-3CF2E65882F9}" type="pres">
      <dgm:prSet presAssocID="{32C3F6E7-2A76-124C-A310-8DAAA3DFD449}" presName="horFlow" presStyleCnt="0"/>
      <dgm:spPr/>
    </dgm:pt>
    <dgm:pt modelId="{0B5AE603-4C6F-E041-9369-699CDC4C1EAC}" type="pres">
      <dgm:prSet presAssocID="{32C3F6E7-2A76-124C-A310-8DAAA3DFD449}" presName="bigChev" presStyleLbl="node1" presStyleIdx="0" presStyleCnt="7"/>
      <dgm:spPr/>
      <dgm:t>
        <a:bodyPr/>
        <a:lstStyle/>
        <a:p>
          <a:endParaRPr lang="en-US"/>
        </a:p>
      </dgm:t>
    </dgm:pt>
    <dgm:pt modelId="{217DFD5F-5A74-2A42-A24C-1ACAB276D062}" type="pres">
      <dgm:prSet presAssocID="{C7E5E226-A1B5-1C45-9647-D14CA94FA82C}" presName="parTrans" presStyleCnt="0"/>
      <dgm:spPr/>
    </dgm:pt>
    <dgm:pt modelId="{5631F940-7544-4849-A886-BCA1805AF116}" type="pres">
      <dgm:prSet presAssocID="{108F3710-AB9A-1E45-B896-75538A2418DB}" presName="node" presStyleLbl="alignAccFollowNode1" presStyleIdx="0" presStyleCnt="13" custScaleX="226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712E39-B12F-9842-B5C9-5FAA3466C3CF}" type="pres">
      <dgm:prSet presAssocID="{7B04AFB4-ED6A-B744-8214-B712940A9652}" presName="sibTrans" presStyleCnt="0"/>
      <dgm:spPr/>
    </dgm:pt>
    <dgm:pt modelId="{8629A592-A400-7D40-B6E9-EDD225932FE6}" type="pres">
      <dgm:prSet presAssocID="{E0561D04-1C16-8541-BBDF-B9BB25D2B700}" presName="node" presStyleLbl="alignAccFollowNode1" presStyleIdx="1" presStyleCnt="13" custScaleX="3136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D60C21-8766-0A4D-A526-39FEDA43AC7D}" type="pres">
      <dgm:prSet presAssocID="{32C3F6E7-2A76-124C-A310-8DAAA3DFD449}" presName="vSp" presStyleCnt="0"/>
      <dgm:spPr/>
    </dgm:pt>
    <dgm:pt modelId="{341C7011-119C-8A49-842D-52D91C75B673}" type="pres">
      <dgm:prSet presAssocID="{7A65F631-A865-3A4A-A389-09DA172A7588}" presName="horFlow" presStyleCnt="0"/>
      <dgm:spPr/>
    </dgm:pt>
    <dgm:pt modelId="{6190D90F-4657-6845-BEAF-275AF99A8A7C}" type="pres">
      <dgm:prSet presAssocID="{7A65F631-A865-3A4A-A389-09DA172A7588}" presName="bigChev" presStyleLbl="node1" presStyleIdx="1" presStyleCnt="7"/>
      <dgm:spPr/>
      <dgm:t>
        <a:bodyPr/>
        <a:lstStyle/>
        <a:p>
          <a:endParaRPr lang="en-US"/>
        </a:p>
      </dgm:t>
    </dgm:pt>
    <dgm:pt modelId="{7F90A4B5-C618-9342-A53E-DD716096ACCD}" type="pres">
      <dgm:prSet presAssocID="{C20B8641-C3E8-AC49-9A01-F8C9C0FBB855}" presName="parTrans" presStyleCnt="0"/>
      <dgm:spPr/>
    </dgm:pt>
    <dgm:pt modelId="{338B70A2-BA25-1E4E-8994-CC922B6DD24C}" type="pres">
      <dgm:prSet presAssocID="{B5137783-CDBE-A44E-B6F9-DDA8BC3BB549}" presName="node" presStyleLbl="alignAccFollowNode1" presStyleIdx="2" presStyleCnt="13" custScaleX="226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B4486B-581F-B047-8AEB-38CC6435FBE0}" type="pres">
      <dgm:prSet presAssocID="{7A65F631-A865-3A4A-A389-09DA172A7588}" presName="vSp" presStyleCnt="0"/>
      <dgm:spPr/>
    </dgm:pt>
    <dgm:pt modelId="{291553E8-FDCC-AF4F-B432-1BF2ECC55988}" type="pres">
      <dgm:prSet presAssocID="{CB63170B-54E8-0546-858A-3E571B22F882}" presName="horFlow" presStyleCnt="0"/>
      <dgm:spPr/>
    </dgm:pt>
    <dgm:pt modelId="{A541E407-1F42-D248-A9AA-1FC0D101CFA8}" type="pres">
      <dgm:prSet presAssocID="{CB63170B-54E8-0546-858A-3E571B22F882}" presName="bigChev" presStyleLbl="node1" presStyleIdx="2" presStyleCnt="7"/>
      <dgm:spPr/>
      <dgm:t>
        <a:bodyPr/>
        <a:lstStyle/>
        <a:p>
          <a:endParaRPr lang="en-US"/>
        </a:p>
      </dgm:t>
    </dgm:pt>
    <dgm:pt modelId="{F016FBC1-F132-1D4C-8280-E0370FA2FE00}" type="pres">
      <dgm:prSet presAssocID="{65C93AE9-0C06-E143-89E3-DEF8829652D0}" presName="parTrans" presStyleCnt="0"/>
      <dgm:spPr/>
    </dgm:pt>
    <dgm:pt modelId="{5540A3FD-A13B-7A48-AF6A-D716D28B1386}" type="pres">
      <dgm:prSet presAssocID="{61863E2B-1CF7-3746-8F91-B5A8FA2615F9}" presName="node" presStyleLbl="alignAccFollowNode1" presStyleIdx="3" presStyleCnt="13" custScaleX="226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89D9C-9407-184A-99D3-13E3E2D99ACF}" type="pres">
      <dgm:prSet presAssocID="{5E2F925E-8312-A64E-AE66-EE84A4F16944}" presName="sibTrans" presStyleCnt="0"/>
      <dgm:spPr/>
    </dgm:pt>
    <dgm:pt modelId="{BC15F28D-D935-CA47-8BEA-753465EE6BF3}" type="pres">
      <dgm:prSet presAssocID="{550D4785-00D2-A642-8921-141FAF479DC4}" presName="node" presStyleLbl="alignAccFollowNode1" presStyleIdx="4" presStyleCnt="13" custScaleX="3136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E7F2F-0A49-F14F-A76F-8276BD828587}" type="pres">
      <dgm:prSet presAssocID="{CB63170B-54E8-0546-858A-3E571B22F882}" presName="vSp" presStyleCnt="0"/>
      <dgm:spPr/>
    </dgm:pt>
    <dgm:pt modelId="{92E6A1C8-31AA-8745-AAA2-3D808F4A19DF}" type="pres">
      <dgm:prSet presAssocID="{E6589D7F-93DB-A14B-A77B-1BFAC03C68E3}" presName="horFlow" presStyleCnt="0"/>
      <dgm:spPr/>
    </dgm:pt>
    <dgm:pt modelId="{80DD2AC6-474C-0F4C-8831-EEFF9A93B106}" type="pres">
      <dgm:prSet presAssocID="{E6589D7F-93DB-A14B-A77B-1BFAC03C68E3}" presName="bigChev" presStyleLbl="node1" presStyleIdx="3" presStyleCnt="7"/>
      <dgm:spPr/>
      <dgm:t>
        <a:bodyPr/>
        <a:lstStyle/>
        <a:p>
          <a:endParaRPr lang="en-US"/>
        </a:p>
      </dgm:t>
    </dgm:pt>
    <dgm:pt modelId="{49BC3F4F-0D5D-B44C-8798-6D34F42EC6F6}" type="pres">
      <dgm:prSet presAssocID="{46AB56C1-7B39-2748-BD1A-630076873186}" presName="parTrans" presStyleCnt="0"/>
      <dgm:spPr/>
    </dgm:pt>
    <dgm:pt modelId="{90A786A4-588D-4F46-94EE-FEF25465E4E1}" type="pres">
      <dgm:prSet presAssocID="{91DA1B10-8C8C-4E48-AD02-70929D6732B9}" presName="node" presStyleLbl="alignAccFollowNode1" presStyleIdx="5" presStyleCnt="13" custScaleX="226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1A4DEB-2639-A243-84BF-AA0FD6CAA6E4}" type="pres">
      <dgm:prSet presAssocID="{BEF51D14-FE57-E74C-9023-656D869013A3}" presName="sibTrans" presStyleCnt="0"/>
      <dgm:spPr/>
    </dgm:pt>
    <dgm:pt modelId="{C0E3A69B-248B-0A41-ACFE-85CB782430F9}" type="pres">
      <dgm:prSet presAssocID="{2166F403-AA20-2948-BA77-EADFDBB2B137}" presName="node" presStyleLbl="alignAccFollowNode1" presStyleIdx="6" presStyleCnt="13" custScaleX="3136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0C9EE5-4863-6447-A7B5-42A9D972BAFF}" type="pres">
      <dgm:prSet presAssocID="{E6589D7F-93DB-A14B-A77B-1BFAC03C68E3}" presName="vSp" presStyleCnt="0"/>
      <dgm:spPr/>
    </dgm:pt>
    <dgm:pt modelId="{92C768B6-7A49-7E4D-B8E4-C423CF200307}" type="pres">
      <dgm:prSet presAssocID="{4C3C60FD-B7A0-6148-9AD1-8E299E99A2B3}" presName="horFlow" presStyleCnt="0"/>
      <dgm:spPr/>
    </dgm:pt>
    <dgm:pt modelId="{2482B2C8-AC0E-4349-A5D7-278E2288CFC1}" type="pres">
      <dgm:prSet presAssocID="{4C3C60FD-B7A0-6148-9AD1-8E299E99A2B3}" presName="bigChev" presStyleLbl="node1" presStyleIdx="4" presStyleCnt="7"/>
      <dgm:spPr/>
      <dgm:t>
        <a:bodyPr/>
        <a:lstStyle/>
        <a:p>
          <a:endParaRPr lang="en-US"/>
        </a:p>
      </dgm:t>
    </dgm:pt>
    <dgm:pt modelId="{DA56BF4C-ECBB-4740-979D-F9B0FC07F2D7}" type="pres">
      <dgm:prSet presAssocID="{B7466251-F25E-7647-A6F1-7D170D6DD647}" presName="parTrans" presStyleCnt="0"/>
      <dgm:spPr/>
    </dgm:pt>
    <dgm:pt modelId="{D35C2075-011E-DB44-81F9-A19BA548052D}" type="pres">
      <dgm:prSet presAssocID="{AEE59B8C-71BB-F14B-AE24-9FCC160A46B7}" presName="node" presStyleLbl="alignAccFollowNode1" presStyleIdx="7" presStyleCnt="13" custScaleX="226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E98D02-DFF9-7F42-8CC9-8F94F2FAA010}" type="pres">
      <dgm:prSet presAssocID="{E22D0EB4-95D6-C14B-9F24-FBFD02E134EB}" presName="sibTrans" presStyleCnt="0"/>
      <dgm:spPr/>
    </dgm:pt>
    <dgm:pt modelId="{7F435853-FB60-844F-99CA-425F2F3ADAE4}" type="pres">
      <dgm:prSet presAssocID="{601979A2-46EE-5F48-9F14-BE53661718DA}" presName="node" presStyleLbl="alignAccFollowNode1" presStyleIdx="8" presStyleCnt="13" custScaleX="3136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281CED-67CB-1F41-9359-0D2C66C57534}" type="pres">
      <dgm:prSet presAssocID="{4C3C60FD-B7A0-6148-9AD1-8E299E99A2B3}" presName="vSp" presStyleCnt="0"/>
      <dgm:spPr/>
    </dgm:pt>
    <dgm:pt modelId="{604F922F-9E24-6643-8CCB-8D42BAD62EEA}" type="pres">
      <dgm:prSet presAssocID="{9D913053-469D-9244-8587-0E0A757B0C04}" presName="horFlow" presStyleCnt="0"/>
      <dgm:spPr/>
    </dgm:pt>
    <dgm:pt modelId="{DF1C46CF-5EAE-8746-A58F-98DD121E6CD2}" type="pres">
      <dgm:prSet presAssocID="{9D913053-469D-9244-8587-0E0A757B0C04}" presName="bigChev" presStyleLbl="node1" presStyleIdx="5" presStyleCnt="7"/>
      <dgm:spPr/>
      <dgm:t>
        <a:bodyPr/>
        <a:lstStyle/>
        <a:p>
          <a:endParaRPr lang="en-US"/>
        </a:p>
      </dgm:t>
    </dgm:pt>
    <dgm:pt modelId="{D5058A18-B930-524B-AAFC-95338C2C354E}" type="pres">
      <dgm:prSet presAssocID="{B0A98877-DC34-F440-BF9A-B4BF706D3E26}" presName="parTrans" presStyleCnt="0"/>
      <dgm:spPr/>
    </dgm:pt>
    <dgm:pt modelId="{7BF5E9CC-181A-2A47-AE95-D1D05DB4D596}" type="pres">
      <dgm:prSet presAssocID="{450DEDA5-C70F-2246-8101-E8489054AC0A}" presName="node" presStyleLbl="alignAccFollowNode1" presStyleIdx="9" presStyleCnt="13" custScaleX="226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5BB0AE-6B79-8646-9259-3AF0C470A2CA}" type="pres">
      <dgm:prSet presAssocID="{BAD7D317-0ADE-C44E-9B4E-9A10D61933CD}" presName="sibTrans" presStyleCnt="0"/>
      <dgm:spPr/>
    </dgm:pt>
    <dgm:pt modelId="{95E653FB-FE54-A448-9EAA-F0ECA22C48E1}" type="pres">
      <dgm:prSet presAssocID="{D1EF88B4-75E5-4646-A6BF-DE0295564DD0}" presName="node" presStyleLbl="alignAccFollowNode1" presStyleIdx="10" presStyleCnt="13" custScaleX="3136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7E1E7C-EB8F-FA40-8BC0-877B7BE9DBB3}" type="pres">
      <dgm:prSet presAssocID="{9D913053-469D-9244-8587-0E0A757B0C04}" presName="vSp" presStyleCnt="0"/>
      <dgm:spPr/>
    </dgm:pt>
    <dgm:pt modelId="{FAB31352-B046-F64C-A75E-1CD780CA7513}" type="pres">
      <dgm:prSet presAssocID="{CE24E7CB-E1D5-0847-8D5B-8E4192E079FF}" presName="horFlow" presStyleCnt="0"/>
      <dgm:spPr/>
    </dgm:pt>
    <dgm:pt modelId="{9CEACAE1-B7D9-E64A-81BA-FB16671A9AD8}" type="pres">
      <dgm:prSet presAssocID="{CE24E7CB-E1D5-0847-8D5B-8E4192E079FF}" presName="bigChev" presStyleLbl="node1" presStyleIdx="6" presStyleCnt="7"/>
      <dgm:spPr/>
      <dgm:t>
        <a:bodyPr/>
        <a:lstStyle/>
        <a:p>
          <a:endParaRPr lang="en-US"/>
        </a:p>
      </dgm:t>
    </dgm:pt>
    <dgm:pt modelId="{09EC2CB4-46CB-1B4D-BA04-B01DC92CF911}" type="pres">
      <dgm:prSet presAssocID="{D6DE5E4D-A6C0-8841-A04D-09D9C02ED503}" presName="parTrans" presStyleCnt="0"/>
      <dgm:spPr/>
    </dgm:pt>
    <dgm:pt modelId="{EFA17427-0A70-4044-95E1-B1ADDF2E6680}" type="pres">
      <dgm:prSet presAssocID="{EBCB555F-2751-D34A-A543-A27A6D00EC2D}" presName="node" presStyleLbl="alignAccFollowNode1" presStyleIdx="11" presStyleCnt="13" custScaleX="226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FC46B3-7A96-314A-A6B3-88754ADBFA46}" type="pres">
      <dgm:prSet presAssocID="{1552857A-5707-DE4D-AD54-893A7B204AFE}" presName="sibTrans" presStyleCnt="0"/>
      <dgm:spPr/>
    </dgm:pt>
    <dgm:pt modelId="{584E7A9E-433B-BB4B-A79E-7AE60CE78B95}" type="pres">
      <dgm:prSet presAssocID="{D7B293F6-F992-BE48-A168-575D86C306CA}" presName="node" presStyleLbl="alignAccFollowNode1" presStyleIdx="12" presStyleCnt="13" custScaleX="3136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649B4A-19E7-A747-8AFC-29DC38800929}" srcId="{E6589D7F-93DB-A14B-A77B-1BFAC03C68E3}" destId="{2166F403-AA20-2948-BA77-EADFDBB2B137}" srcOrd="1" destOrd="0" parTransId="{92789F53-85C1-534E-9CF8-F2ECC666D437}" sibTransId="{D0302929-4E4D-CA4D-9403-31FA951D15A6}"/>
    <dgm:cxn modelId="{EE023EFD-C404-411F-9418-350B9C4991B1}" type="presOf" srcId="{CE24E7CB-E1D5-0847-8D5B-8E4192E079FF}" destId="{9CEACAE1-B7D9-E64A-81BA-FB16671A9AD8}" srcOrd="0" destOrd="0" presId="urn:microsoft.com/office/officeart/2005/8/layout/lProcess3"/>
    <dgm:cxn modelId="{0B4C568A-CA99-2A43-8D91-B614F1E0A96D}" srcId="{CE24E7CB-E1D5-0847-8D5B-8E4192E079FF}" destId="{EBCB555F-2751-D34A-A543-A27A6D00EC2D}" srcOrd="0" destOrd="0" parTransId="{D6DE5E4D-A6C0-8841-A04D-09D9C02ED503}" sibTransId="{1552857A-5707-DE4D-AD54-893A7B204AFE}"/>
    <dgm:cxn modelId="{A027DC3B-E80F-4C62-92C8-BAAEAACC07D7}" type="presOf" srcId="{9D913053-469D-9244-8587-0E0A757B0C04}" destId="{DF1C46CF-5EAE-8746-A58F-98DD121E6CD2}" srcOrd="0" destOrd="0" presId="urn:microsoft.com/office/officeart/2005/8/layout/lProcess3"/>
    <dgm:cxn modelId="{11124009-84E8-4890-9D69-724083BCF412}" type="presOf" srcId="{247E3E60-906D-AC4F-B4F0-1CD2CD54AF9F}" destId="{E1F7DA8B-FB3E-C940-B58A-E17C585C1C8D}" srcOrd="0" destOrd="0" presId="urn:microsoft.com/office/officeart/2005/8/layout/lProcess3"/>
    <dgm:cxn modelId="{00AA7DE4-9A10-4802-A6C1-7DD1A02525A0}" type="presOf" srcId="{108F3710-AB9A-1E45-B896-75538A2418DB}" destId="{5631F940-7544-4849-A886-BCA1805AF116}" srcOrd="0" destOrd="0" presId="urn:microsoft.com/office/officeart/2005/8/layout/lProcess3"/>
    <dgm:cxn modelId="{8D3BC6C3-1B7A-4FE6-9165-D4211A7F9B63}" type="presOf" srcId="{7A65F631-A865-3A4A-A389-09DA172A7588}" destId="{6190D90F-4657-6845-BEAF-275AF99A8A7C}" srcOrd="0" destOrd="0" presId="urn:microsoft.com/office/officeart/2005/8/layout/lProcess3"/>
    <dgm:cxn modelId="{B90461A1-D8FC-B641-B102-DB7CAECFCA94}" srcId="{CE24E7CB-E1D5-0847-8D5B-8E4192E079FF}" destId="{D7B293F6-F992-BE48-A168-575D86C306CA}" srcOrd="1" destOrd="0" parTransId="{7BA9D304-D69E-EC49-A649-37CE2FC582E8}" sibTransId="{52F16E5C-6D33-A44C-A27E-FD1CA4329563}"/>
    <dgm:cxn modelId="{56DCAE39-D58E-DF4A-9482-D917B1CC95C0}" srcId="{E6589D7F-93DB-A14B-A77B-1BFAC03C68E3}" destId="{91DA1B10-8C8C-4E48-AD02-70929D6732B9}" srcOrd="0" destOrd="0" parTransId="{46AB56C1-7B39-2748-BD1A-630076873186}" sibTransId="{BEF51D14-FE57-E74C-9023-656D869013A3}"/>
    <dgm:cxn modelId="{70890CFC-1D1A-4E47-A18D-36165EB08277}" type="presOf" srcId="{2166F403-AA20-2948-BA77-EADFDBB2B137}" destId="{C0E3A69B-248B-0A41-ACFE-85CB782430F9}" srcOrd="0" destOrd="0" presId="urn:microsoft.com/office/officeart/2005/8/layout/lProcess3"/>
    <dgm:cxn modelId="{FE13CCFE-33AF-974C-97AE-C8EF1458E1A8}" srcId="{32C3F6E7-2A76-124C-A310-8DAAA3DFD449}" destId="{108F3710-AB9A-1E45-B896-75538A2418DB}" srcOrd="0" destOrd="0" parTransId="{C7E5E226-A1B5-1C45-9647-D14CA94FA82C}" sibTransId="{7B04AFB4-ED6A-B744-8214-B712940A9652}"/>
    <dgm:cxn modelId="{007CA4F7-5AF5-4642-9DB0-4B0327E035C3}" type="presOf" srcId="{32C3F6E7-2A76-124C-A310-8DAAA3DFD449}" destId="{0B5AE603-4C6F-E041-9369-699CDC4C1EAC}" srcOrd="0" destOrd="0" presId="urn:microsoft.com/office/officeart/2005/8/layout/lProcess3"/>
    <dgm:cxn modelId="{2D38070C-ACA7-1A41-9B9C-2087A4A5FE82}" srcId="{4C3C60FD-B7A0-6148-9AD1-8E299E99A2B3}" destId="{AEE59B8C-71BB-F14B-AE24-9FCC160A46B7}" srcOrd="0" destOrd="0" parTransId="{B7466251-F25E-7647-A6F1-7D170D6DD647}" sibTransId="{E22D0EB4-95D6-C14B-9F24-FBFD02E134EB}"/>
    <dgm:cxn modelId="{10DC838E-CC99-4144-AB70-59C47CA772D3}" srcId="{247E3E60-906D-AC4F-B4F0-1CD2CD54AF9F}" destId="{E6589D7F-93DB-A14B-A77B-1BFAC03C68E3}" srcOrd="3" destOrd="0" parTransId="{D8FA4449-D973-E342-8FE0-E81FCCA98A84}" sibTransId="{89F57B77-C72D-5947-9EB6-279DFA27FAC1}"/>
    <dgm:cxn modelId="{C40F4617-79F0-4609-B372-E00FCA80FBCC}" type="presOf" srcId="{AEE59B8C-71BB-F14B-AE24-9FCC160A46B7}" destId="{D35C2075-011E-DB44-81F9-A19BA548052D}" srcOrd="0" destOrd="0" presId="urn:microsoft.com/office/officeart/2005/8/layout/lProcess3"/>
    <dgm:cxn modelId="{EA9CC670-7083-1448-AD0C-BA7288FB6656}" srcId="{247E3E60-906D-AC4F-B4F0-1CD2CD54AF9F}" destId="{CB63170B-54E8-0546-858A-3E571B22F882}" srcOrd="2" destOrd="0" parTransId="{88B6215D-B32B-5F44-9232-69EC765852ED}" sibTransId="{12D42C6B-A743-0A48-B817-328CBF332662}"/>
    <dgm:cxn modelId="{62364B33-7F22-1942-BC92-88BDEA901122}" srcId="{247E3E60-906D-AC4F-B4F0-1CD2CD54AF9F}" destId="{7A65F631-A865-3A4A-A389-09DA172A7588}" srcOrd="1" destOrd="0" parTransId="{D5CA87FF-89EA-234E-9C01-CF2B88AC8ADD}" sibTransId="{D423E712-9E3D-134E-9431-5E1995019DB3}"/>
    <dgm:cxn modelId="{BE376882-B408-410C-98E0-AFDFCFBCAC71}" type="presOf" srcId="{D7B293F6-F992-BE48-A168-575D86C306CA}" destId="{584E7A9E-433B-BB4B-A79E-7AE60CE78B95}" srcOrd="0" destOrd="0" presId="urn:microsoft.com/office/officeart/2005/8/layout/lProcess3"/>
    <dgm:cxn modelId="{9E3B5113-DC8A-A946-869F-C060BF6D922E}" srcId="{9D913053-469D-9244-8587-0E0A757B0C04}" destId="{D1EF88B4-75E5-4646-A6BF-DE0295564DD0}" srcOrd="1" destOrd="0" parTransId="{CE9165EC-B17C-DD41-84BF-AF534375F499}" sibTransId="{346E1D65-51C1-E145-94CB-8D28297C1746}"/>
    <dgm:cxn modelId="{FECF818D-35B1-7542-91B4-40BCEBA890A1}" srcId="{247E3E60-906D-AC4F-B4F0-1CD2CD54AF9F}" destId="{32C3F6E7-2A76-124C-A310-8DAAA3DFD449}" srcOrd="0" destOrd="0" parTransId="{E5148FCC-C5B0-3741-B36B-A2C588BB6CCA}" sibTransId="{8DB3250A-5617-D64D-A844-353AD2C87A0E}"/>
    <dgm:cxn modelId="{35472791-CBE2-45E8-8146-D00CEB93DE3A}" type="presOf" srcId="{CB63170B-54E8-0546-858A-3E571B22F882}" destId="{A541E407-1F42-D248-A9AA-1FC0D101CFA8}" srcOrd="0" destOrd="0" presId="urn:microsoft.com/office/officeart/2005/8/layout/lProcess3"/>
    <dgm:cxn modelId="{D84611B9-48D2-CB4F-A1CF-A865E6E4D538}" srcId="{32C3F6E7-2A76-124C-A310-8DAAA3DFD449}" destId="{E0561D04-1C16-8541-BBDF-B9BB25D2B700}" srcOrd="1" destOrd="0" parTransId="{FE44BE7C-215D-784C-A809-740C91FD2FB9}" sibTransId="{D9496E9B-CD4A-3A40-8C04-E388A0163787}"/>
    <dgm:cxn modelId="{8A0E6C71-5A33-9048-971F-C507B7A18E29}" srcId="{247E3E60-906D-AC4F-B4F0-1CD2CD54AF9F}" destId="{4C3C60FD-B7A0-6148-9AD1-8E299E99A2B3}" srcOrd="4" destOrd="0" parTransId="{47CAD81B-CDF7-E240-94E5-65F3594FDE28}" sibTransId="{9A12B3DD-A9BD-044B-822A-FC2ED8726350}"/>
    <dgm:cxn modelId="{0A43D6AC-69B1-7546-8E7F-CE18EB6DAF15}" srcId="{CB63170B-54E8-0546-858A-3E571B22F882}" destId="{61863E2B-1CF7-3746-8F91-B5A8FA2615F9}" srcOrd="0" destOrd="0" parTransId="{65C93AE9-0C06-E143-89E3-DEF8829652D0}" sibTransId="{5E2F925E-8312-A64E-AE66-EE84A4F16944}"/>
    <dgm:cxn modelId="{1DE84A45-481D-4DFC-93D8-177450E99A0E}" type="presOf" srcId="{E0561D04-1C16-8541-BBDF-B9BB25D2B700}" destId="{8629A592-A400-7D40-B6E9-EDD225932FE6}" srcOrd="0" destOrd="0" presId="urn:microsoft.com/office/officeart/2005/8/layout/lProcess3"/>
    <dgm:cxn modelId="{7A5636DD-1E0F-B847-8959-E1ABCED25D1D}" srcId="{247E3E60-906D-AC4F-B4F0-1CD2CD54AF9F}" destId="{CE24E7CB-E1D5-0847-8D5B-8E4192E079FF}" srcOrd="6" destOrd="0" parTransId="{1BB85B6C-BE66-D944-8649-ED12B5F17855}" sibTransId="{BAF0805B-E1C9-5E49-8213-F8B5AB07766E}"/>
    <dgm:cxn modelId="{26CA6A19-F002-4C0A-AD60-5BC1026869FB}" type="presOf" srcId="{4C3C60FD-B7A0-6148-9AD1-8E299E99A2B3}" destId="{2482B2C8-AC0E-4349-A5D7-278E2288CFC1}" srcOrd="0" destOrd="0" presId="urn:microsoft.com/office/officeart/2005/8/layout/lProcess3"/>
    <dgm:cxn modelId="{57F08117-26FD-4DE6-A4CB-C335753236E3}" type="presOf" srcId="{450DEDA5-C70F-2246-8101-E8489054AC0A}" destId="{7BF5E9CC-181A-2A47-AE95-D1D05DB4D596}" srcOrd="0" destOrd="0" presId="urn:microsoft.com/office/officeart/2005/8/layout/lProcess3"/>
    <dgm:cxn modelId="{6C75C036-9C9A-438A-A612-09B3D2B67C51}" type="presOf" srcId="{550D4785-00D2-A642-8921-141FAF479DC4}" destId="{BC15F28D-D935-CA47-8BEA-753465EE6BF3}" srcOrd="0" destOrd="0" presId="urn:microsoft.com/office/officeart/2005/8/layout/lProcess3"/>
    <dgm:cxn modelId="{401F2F55-ED23-4AC0-B707-F5948C906770}" type="presOf" srcId="{E6589D7F-93DB-A14B-A77B-1BFAC03C68E3}" destId="{80DD2AC6-474C-0F4C-8831-EEFF9A93B106}" srcOrd="0" destOrd="0" presId="urn:microsoft.com/office/officeart/2005/8/layout/lProcess3"/>
    <dgm:cxn modelId="{538B13C8-F966-4F45-ACD6-D3BE8D05B7F1}" type="presOf" srcId="{B5137783-CDBE-A44E-B6F9-DDA8BC3BB549}" destId="{338B70A2-BA25-1E4E-8994-CC922B6DD24C}" srcOrd="0" destOrd="0" presId="urn:microsoft.com/office/officeart/2005/8/layout/lProcess3"/>
    <dgm:cxn modelId="{598D2647-6235-0046-8BA5-D52F8F27F339}" srcId="{9D913053-469D-9244-8587-0E0A757B0C04}" destId="{450DEDA5-C70F-2246-8101-E8489054AC0A}" srcOrd="0" destOrd="0" parTransId="{B0A98877-DC34-F440-BF9A-B4BF706D3E26}" sibTransId="{BAD7D317-0ADE-C44E-9B4E-9A10D61933CD}"/>
    <dgm:cxn modelId="{300BF05C-B168-4380-9795-D1D5FE8E81FB}" type="presOf" srcId="{61863E2B-1CF7-3746-8F91-B5A8FA2615F9}" destId="{5540A3FD-A13B-7A48-AF6A-D716D28B1386}" srcOrd="0" destOrd="0" presId="urn:microsoft.com/office/officeart/2005/8/layout/lProcess3"/>
    <dgm:cxn modelId="{56210EC3-B472-4E3A-977F-F66724B13FEF}" type="presOf" srcId="{D1EF88B4-75E5-4646-A6BF-DE0295564DD0}" destId="{95E653FB-FE54-A448-9EAA-F0ECA22C48E1}" srcOrd="0" destOrd="0" presId="urn:microsoft.com/office/officeart/2005/8/layout/lProcess3"/>
    <dgm:cxn modelId="{259A5871-1A44-AF43-93B9-3C7D2F293A09}" srcId="{7A65F631-A865-3A4A-A389-09DA172A7588}" destId="{B5137783-CDBE-A44E-B6F9-DDA8BC3BB549}" srcOrd="0" destOrd="0" parTransId="{C20B8641-C3E8-AC49-9A01-F8C9C0FBB855}" sibTransId="{904FBD1B-810E-2842-B71A-D10C75EC2140}"/>
    <dgm:cxn modelId="{22D416B4-CF4B-3848-BCD6-6CAC5EE2B0F3}" srcId="{4C3C60FD-B7A0-6148-9AD1-8E299E99A2B3}" destId="{601979A2-46EE-5F48-9F14-BE53661718DA}" srcOrd="1" destOrd="0" parTransId="{1405D441-7390-6D48-97B7-DF818D18D046}" sibTransId="{995EF6FC-F58C-BF48-AE04-02AA93505D27}"/>
    <dgm:cxn modelId="{C2D16AAA-9EC0-4FCA-B8DD-62E4DCB772DB}" type="presOf" srcId="{601979A2-46EE-5F48-9F14-BE53661718DA}" destId="{7F435853-FB60-844F-99CA-425F2F3ADAE4}" srcOrd="0" destOrd="0" presId="urn:microsoft.com/office/officeart/2005/8/layout/lProcess3"/>
    <dgm:cxn modelId="{0E80B861-23E9-4F14-A2B4-4BFE23A3BE30}" type="presOf" srcId="{EBCB555F-2751-D34A-A543-A27A6D00EC2D}" destId="{EFA17427-0A70-4044-95E1-B1ADDF2E6680}" srcOrd="0" destOrd="0" presId="urn:microsoft.com/office/officeart/2005/8/layout/lProcess3"/>
    <dgm:cxn modelId="{03C5CA60-9590-8D4E-9371-A875AC4A16AF}" srcId="{CB63170B-54E8-0546-858A-3E571B22F882}" destId="{550D4785-00D2-A642-8921-141FAF479DC4}" srcOrd="1" destOrd="0" parTransId="{8732F1C5-A20D-4C44-B390-1EBC34C9491E}" sibTransId="{382D4A87-310A-B54E-853C-EC0FE9AE8E2B}"/>
    <dgm:cxn modelId="{1227EBEB-90A7-714A-8526-8D0AAC9CCD45}" srcId="{247E3E60-906D-AC4F-B4F0-1CD2CD54AF9F}" destId="{9D913053-469D-9244-8587-0E0A757B0C04}" srcOrd="5" destOrd="0" parTransId="{393B586E-E94E-964D-A6E3-4D0D031849EB}" sibTransId="{77847297-A667-6E48-91EC-A1753CE0C2FA}"/>
    <dgm:cxn modelId="{CD20C13C-9E25-468D-B1EB-4B5039A1A9BD}" type="presOf" srcId="{91DA1B10-8C8C-4E48-AD02-70929D6732B9}" destId="{90A786A4-588D-4F46-94EE-FEF25465E4E1}" srcOrd="0" destOrd="0" presId="urn:microsoft.com/office/officeart/2005/8/layout/lProcess3"/>
    <dgm:cxn modelId="{AD318A12-30F9-41AF-B457-1E933E250F5F}" type="presParOf" srcId="{E1F7DA8B-FB3E-C940-B58A-E17C585C1C8D}" destId="{3581554C-E4E8-1C4D-A2F3-3CF2E65882F9}" srcOrd="0" destOrd="0" presId="urn:microsoft.com/office/officeart/2005/8/layout/lProcess3"/>
    <dgm:cxn modelId="{18B4CAEA-80FB-49AA-84B2-4664EDBDE99B}" type="presParOf" srcId="{3581554C-E4E8-1C4D-A2F3-3CF2E65882F9}" destId="{0B5AE603-4C6F-E041-9369-699CDC4C1EAC}" srcOrd="0" destOrd="0" presId="urn:microsoft.com/office/officeart/2005/8/layout/lProcess3"/>
    <dgm:cxn modelId="{AF30267D-A81B-4730-8918-D9073EA88C6C}" type="presParOf" srcId="{3581554C-E4E8-1C4D-A2F3-3CF2E65882F9}" destId="{217DFD5F-5A74-2A42-A24C-1ACAB276D062}" srcOrd="1" destOrd="0" presId="urn:microsoft.com/office/officeart/2005/8/layout/lProcess3"/>
    <dgm:cxn modelId="{03A6DF82-0B61-4419-93FD-D995F0D75673}" type="presParOf" srcId="{3581554C-E4E8-1C4D-A2F3-3CF2E65882F9}" destId="{5631F940-7544-4849-A886-BCA1805AF116}" srcOrd="2" destOrd="0" presId="urn:microsoft.com/office/officeart/2005/8/layout/lProcess3"/>
    <dgm:cxn modelId="{F3E22573-14AC-42EA-A5FB-A58C47EEAACF}" type="presParOf" srcId="{3581554C-E4E8-1C4D-A2F3-3CF2E65882F9}" destId="{6A712E39-B12F-9842-B5C9-5FAA3466C3CF}" srcOrd="3" destOrd="0" presId="urn:microsoft.com/office/officeart/2005/8/layout/lProcess3"/>
    <dgm:cxn modelId="{FDDBF214-7852-42AC-9542-B76D765C2D79}" type="presParOf" srcId="{3581554C-E4E8-1C4D-A2F3-3CF2E65882F9}" destId="{8629A592-A400-7D40-B6E9-EDD225932FE6}" srcOrd="4" destOrd="0" presId="urn:microsoft.com/office/officeart/2005/8/layout/lProcess3"/>
    <dgm:cxn modelId="{10BB5D18-47BA-44AE-BEC3-07DEB25E3DC9}" type="presParOf" srcId="{E1F7DA8B-FB3E-C940-B58A-E17C585C1C8D}" destId="{33D60C21-8766-0A4D-A526-39FEDA43AC7D}" srcOrd="1" destOrd="0" presId="urn:microsoft.com/office/officeart/2005/8/layout/lProcess3"/>
    <dgm:cxn modelId="{610324E6-D448-4665-A327-4F731B124ED6}" type="presParOf" srcId="{E1F7DA8B-FB3E-C940-B58A-E17C585C1C8D}" destId="{341C7011-119C-8A49-842D-52D91C75B673}" srcOrd="2" destOrd="0" presId="urn:microsoft.com/office/officeart/2005/8/layout/lProcess3"/>
    <dgm:cxn modelId="{2B3D7607-5347-4EEF-AA1F-5EC77AB96664}" type="presParOf" srcId="{341C7011-119C-8A49-842D-52D91C75B673}" destId="{6190D90F-4657-6845-BEAF-275AF99A8A7C}" srcOrd="0" destOrd="0" presId="urn:microsoft.com/office/officeart/2005/8/layout/lProcess3"/>
    <dgm:cxn modelId="{A50CA091-D2AF-4147-89E2-3D3B67CF4E23}" type="presParOf" srcId="{341C7011-119C-8A49-842D-52D91C75B673}" destId="{7F90A4B5-C618-9342-A53E-DD716096ACCD}" srcOrd="1" destOrd="0" presId="urn:microsoft.com/office/officeart/2005/8/layout/lProcess3"/>
    <dgm:cxn modelId="{8EEDDD60-FD18-4502-802A-0F74C9B50067}" type="presParOf" srcId="{341C7011-119C-8A49-842D-52D91C75B673}" destId="{338B70A2-BA25-1E4E-8994-CC922B6DD24C}" srcOrd="2" destOrd="0" presId="urn:microsoft.com/office/officeart/2005/8/layout/lProcess3"/>
    <dgm:cxn modelId="{065A6A3A-EBFE-40EE-83FF-512BAF522606}" type="presParOf" srcId="{E1F7DA8B-FB3E-C940-B58A-E17C585C1C8D}" destId="{7EB4486B-581F-B047-8AEB-38CC6435FBE0}" srcOrd="3" destOrd="0" presId="urn:microsoft.com/office/officeart/2005/8/layout/lProcess3"/>
    <dgm:cxn modelId="{2E999FB1-922A-46C9-BA0B-BFEF4F2BBE33}" type="presParOf" srcId="{E1F7DA8B-FB3E-C940-B58A-E17C585C1C8D}" destId="{291553E8-FDCC-AF4F-B432-1BF2ECC55988}" srcOrd="4" destOrd="0" presId="urn:microsoft.com/office/officeart/2005/8/layout/lProcess3"/>
    <dgm:cxn modelId="{5B4261C5-CB4D-4614-8FFB-D290EC1C3E81}" type="presParOf" srcId="{291553E8-FDCC-AF4F-B432-1BF2ECC55988}" destId="{A541E407-1F42-D248-A9AA-1FC0D101CFA8}" srcOrd="0" destOrd="0" presId="urn:microsoft.com/office/officeart/2005/8/layout/lProcess3"/>
    <dgm:cxn modelId="{94D89A9D-081C-4019-8E9D-4CCE89B2D3DF}" type="presParOf" srcId="{291553E8-FDCC-AF4F-B432-1BF2ECC55988}" destId="{F016FBC1-F132-1D4C-8280-E0370FA2FE00}" srcOrd="1" destOrd="0" presId="urn:microsoft.com/office/officeart/2005/8/layout/lProcess3"/>
    <dgm:cxn modelId="{C1C05903-320F-4C79-AEE7-DEB9EB70C8B5}" type="presParOf" srcId="{291553E8-FDCC-AF4F-B432-1BF2ECC55988}" destId="{5540A3FD-A13B-7A48-AF6A-D716D28B1386}" srcOrd="2" destOrd="0" presId="urn:microsoft.com/office/officeart/2005/8/layout/lProcess3"/>
    <dgm:cxn modelId="{1B86F559-D9C8-4A02-8E10-2EAE2B36D3F5}" type="presParOf" srcId="{291553E8-FDCC-AF4F-B432-1BF2ECC55988}" destId="{E7789D9C-9407-184A-99D3-13E3E2D99ACF}" srcOrd="3" destOrd="0" presId="urn:microsoft.com/office/officeart/2005/8/layout/lProcess3"/>
    <dgm:cxn modelId="{24A9810D-3F6C-4C8C-B0D2-970EAADEE698}" type="presParOf" srcId="{291553E8-FDCC-AF4F-B432-1BF2ECC55988}" destId="{BC15F28D-D935-CA47-8BEA-753465EE6BF3}" srcOrd="4" destOrd="0" presId="urn:microsoft.com/office/officeart/2005/8/layout/lProcess3"/>
    <dgm:cxn modelId="{89382283-282A-419E-AA43-3DA2344D93C8}" type="presParOf" srcId="{E1F7DA8B-FB3E-C940-B58A-E17C585C1C8D}" destId="{A76E7F2F-0A49-F14F-A76F-8276BD828587}" srcOrd="5" destOrd="0" presId="urn:microsoft.com/office/officeart/2005/8/layout/lProcess3"/>
    <dgm:cxn modelId="{982EC624-8342-4692-B305-487C78BB0609}" type="presParOf" srcId="{E1F7DA8B-FB3E-C940-B58A-E17C585C1C8D}" destId="{92E6A1C8-31AA-8745-AAA2-3D808F4A19DF}" srcOrd="6" destOrd="0" presId="urn:microsoft.com/office/officeart/2005/8/layout/lProcess3"/>
    <dgm:cxn modelId="{23135E57-D043-46D8-AED5-A39261F7DF97}" type="presParOf" srcId="{92E6A1C8-31AA-8745-AAA2-3D808F4A19DF}" destId="{80DD2AC6-474C-0F4C-8831-EEFF9A93B106}" srcOrd="0" destOrd="0" presId="urn:microsoft.com/office/officeart/2005/8/layout/lProcess3"/>
    <dgm:cxn modelId="{62B0CD03-291A-44DD-80AD-EFDA19D1B206}" type="presParOf" srcId="{92E6A1C8-31AA-8745-AAA2-3D808F4A19DF}" destId="{49BC3F4F-0D5D-B44C-8798-6D34F42EC6F6}" srcOrd="1" destOrd="0" presId="urn:microsoft.com/office/officeart/2005/8/layout/lProcess3"/>
    <dgm:cxn modelId="{C890044E-DCEB-4032-99AF-4A98CE9FBACE}" type="presParOf" srcId="{92E6A1C8-31AA-8745-AAA2-3D808F4A19DF}" destId="{90A786A4-588D-4F46-94EE-FEF25465E4E1}" srcOrd="2" destOrd="0" presId="urn:microsoft.com/office/officeart/2005/8/layout/lProcess3"/>
    <dgm:cxn modelId="{E08C5517-5C97-4B5E-80BB-3FBAB1C2668A}" type="presParOf" srcId="{92E6A1C8-31AA-8745-AAA2-3D808F4A19DF}" destId="{D11A4DEB-2639-A243-84BF-AA0FD6CAA6E4}" srcOrd="3" destOrd="0" presId="urn:microsoft.com/office/officeart/2005/8/layout/lProcess3"/>
    <dgm:cxn modelId="{25CF39D5-170B-497A-9A85-C670840C9018}" type="presParOf" srcId="{92E6A1C8-31AA-8745-AAA2-3D808F4A19DF}" destId="{C0E3A69B-248B-0A41-ACFE-85CB782430F9}" srcOrd="4" destOrd="0" presId="urn:microsoft.com/office/officeart/2005/8/layout/lProcess3"/>
    <dgm:cxn modelId="{B3B51A4E-6BE0-4293-8291-29FB2803A2FF}" type="presParOf" srcId="{E1F7DA8B-FB3E-C940-B58A-E17C585C1C8D}" destId="{C70C9EE5-4863-6447-A7B5-42A9D972BAFF}" srcOrd="7" destOrd="0" presId="urn:microsoft.com/office/officeart/2005/8/layout/lProcess3"/>
    <dgm:cxn modelId="{029E5277-333A-4AD0-8F4D-1959C0B544DE}" type="presParOf" srcId="{E1F7DA8B-FB3E-C940-B58A-E17C585C1C8D}" destId="{92C768B6-7A49-7E4D-B8E4-C423CF200307}" srcOrd="8" destOrd="0" presId="urn:microsoft.com/office/officeart/2005/8/layout/lProcess3"/>
    <dgm:cxn modelId="{6C5E85FB-927C-4509-824B-97BBB548A20B}" type="presParOf" srcId="{92C768B6-7A49-7E4D-B8E4-C423CF200307}" destId="{2482B2C8-AC0E-4349-A5D7-278E2288CFC1}" srcOrd="0" destOrd="0" presId="urn:microsoft.com/office/officeart/2005/8/layout/lProcess3"/>
    <dgm:cxn modelId="{F6349192-705B-450A-8520-BFCEDFA22A0D}" type="presParOf" srcId="{92C768B6-7A49-7E4D-B8E4-C423CF200307}" destId="{DA56BF4C-ECBB-4740-979D-F9B0FC07F2D7}" srcOrd="1" destOrd="0" presId="urn:microsoft.com/office/officeart/2005/8/layout/lProcess3"/>
    <dgm:cxn modelId="{35BC9956-A0E8-4433-8F15-988FD34AABD9}" type="presParOf" srcId="{92C768B6-7A49-7E4D-B8E4-C423CF200307}" destId="{D35C2075-011E-DB44-81F9-A19BA548052D}" srcOrd="2" destOrd="0" presId="urn:microsoft.com/office/officeart/2005/8/layout/lProcess3"/>
    <dgm:cxn modelId="{761787B6-C4C8-4CDD-B82A-9E19A57FFADA}" type="presParOf" srcId="{92C768B6-7A49-7E4D-B8E4-C423CF200307}" destId="{CAE98D02-DFF9-7F42-8CC9-8F94F2FAA010}" srcOrd="3" destOrd="0" presId="urn:microsoft.com/office/officeart/2005/8/layout/lProcess3"/>
    <dgm:cxn modelId="{92052A3B-FCD6-4C0D-A185-B315C9344BB6}" type="presParOf" srcId="{92C768B6-7A49-7E4D-B8E4-C423CF200307}" destId="{7F435853-FB60-844F-99CA-425F2F3ADAE4}" srcOrd="4" destOrd="0" presId="urn:microsoft.com/office/officeart/2005/8/layout/lProcess3"/>
    <dgm:cxn modelId="{57B96245-12A4-42E3-8B32-8AAB171F70A5}" type="presParOf" srcId="{E1F7DA8B-FB3E-C940-B58A-E17C585C1C8D}" destId="{25281CED-67CB-1F41-9359-0D2C66C57534}" srcOrd="9" destOrd="0" presId="urn:microsoft.com/office/officeart/2005/8/layout/lProcess3"/>
    <dgm:cxn modelId="{3F059035-1FA1-45A3-B887-0BF2E09BB306}" type="presParOf" srcId="{E1F7DA8B-FB3E-C940-B58A-E17C585C1C8D}" destId="{604F922F-9E24-6643-8CCB-8D42BAD62EEA}" srcOrd="10" destOrd="0" presId="urn:microsoft.com/office/officeart/2005/8/layout/lProcess3"/>
    <dgm:cxn modelId="{C792653A-F9EC-46AA-8C17-C8AE4D47CDCD}" type="presParOf" srcId="{604F922F-9E24-6643-8CCB-8D42BAD62EEA}" destId="{DF1C46CF-5EAE-8746-A58F-98DD121E6CD2}" srcOrd="0" destOrd="0" presId="urn:microsoft.com/office/officeart/2005/8/layout/lProcess3"/>
    <dgm:cxn modelId="{F8FE4542-1ED0-4D04-BD7D-267644EE223C}" type="presParOf" srcId="{604F922F-9E24-6643-8CCB-8D42BAD62EEA}" destId="{D5058A18-B930-524B-AAFC-95338C2C354E}" srcOrd="1" destOrd="0" presId="urn:microsoft.com/office/officeart/2005/8/layout/lProcess3"/>
    <dgm:cxn modelId="{B479F8C5-76C1-453E-9209-6E9D79B68EE7}" type="presParOf" srcId="{604F922F-9E24-6643-8CCB-8D42BAD62EEA}" destId="{7BF5E9CC-181A-2A47-AE95-D1D05DB4D596}" srcOrd="2" destOrd="0" presId="urn:microsoft.com/office/officeart/2005/8/layout/lProcess3"/>
    <dgm:cxn modelId="{E671D3B8-22DF-4166-A5C1-D1F726FEF7AA}" type="presParOf" srcId="{604F922F-9E24-6643-8CCB-8D42BAD62EEA}" destId="{D25BB0AE-6B79-8646-9259-3AF0C470A2CA}" srcOrd="3" destOrd="0" presId="urn:microsoft.com/office/officeart/2005/8/layout/lProcess3"/>
    <dgm:cxn modelId="{014F3C17-DBE0-420F-B0BE-EC4DE4800D0F}" type="presParOf" srcId="{604F922F-9E24-6643-8CCB-8D42BAD62EEA}" destId="{95E653FB-FE54-A448-9EAA-F0ECA22C48E1}" srcOrd="4" destOrd="0" presId="urn:microsoft.com/office/officeart/2005/8/layout/lProcess3"/>
    <dgm:cxn modelId="{41870F0E-59B6-4570-AA30-735BD40A06D0}" type="presParOf" srcId="{E1F7DA8B-FB3E-C940-B58A-E17C585C1C8D}" destId="{037E1E7C-EB8F-FA40-8BC0-877B7BE9DBB3}" srcOrd="11" destOrd="0" presId="urn:microsoft.com/office/officeart/2005/8/layout/lProcess3"/>
    <dgm:cxn modelId="{4334906A-FDBD-4E35-9D20-27DC50C09549}" type="presParOf" srcId="{E1F7DA8B-FB3E-C940-B58A-E17C585C1C8D}" destId="{FAB31352-B046-F64C-A75E-1CD780CA7513}" srcOrd="12" destOrd="0" presId="urn:microsoft.com/office/officeart/2005/8/layout/lProcess3"/>
    <dgm:cxn modelId="{E02D8720-5FDE-4BAE-A4F7-B7DE056128A2}" type="presParOf" srcId="{FAB31352-B046-F64C-A75E-1CD780CA7513}" destId="{9CEACAE1-B7D9-E64A-81BA-FB16671A9AD8}" srcOrd="0" destOrd="0" presId="urn:microsoft.com/office/officeart/2005/8/layout/lProcess3"/>
    <dgm:cxn modelId="{682C65D5-EFA0-4F45-B554-E6395513727A}" type="presParOf" srcId="{FAB31352-B046-F64C-A75E-1CD780CA7513}" destId="{09EC2CB4-46CB-1B4D-BA04-B01DC92CF911}" srcOrd="1" destOrd="0" presId="urn:microsoft.com/office/officeart/2005/8/layout/lProcess3"/>
    <dgm:cxn modelId="{62406763-55C7-4092-868F-36F19753051E}" type="presParOf" srcId="{FAB31352-B046-F64C-A75E-1CD780CA7513}" destId="{EFA17427-0A70-4044-95E1-B1ADDF2E6680}" srcOrd="2" destOrd="0" presId="urn:microsoft.com/office/officeart/2005/8/layout/lProcess3"/>
    <dgm:cxn modelId="{3D920A9F-4A8C-4968-BADE-2E194AE296CF}" type="presParOf" srcId="{FAB31352-B046-F64C-A75E-1CD780CA7513}" destId="{BDFC46B3-7A96-314A-A6B3-88754ADBFA46}" srcOrd="3" destOrd="0" presId="urn:microsoft.com/office/officeart/2005/8/layout/lProcess3"/>
    <dgm:cxn modelId="{5416510D-49DF-41F1-A6F6-6EA74FFCAC71}" type="presParOf" srcId="{FAB31352-B046-F64C-A75E-1CD780CA7513}" destId="{584E7A9E-433B-BB4B-A79E-7AE60CE78B95}" srcOrd="4" destOrd="0" presId="urn:microsoft.com/office/officeart/2005/8/layout/lProcess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5AE603-4C6F-E041-9369-699CDC4C1EAC}">
      <dsp:nvSpPr>
        <dsp:cNvPr id="0" name=""/>
        <dsp:cNvSpPr/>
      </dsp:nvSpPr>
      <dsp:spPr>
        <a:xfrm>
          <a:off x="2081" y="4954"/>
          <a:ext cx="1571178" cy="62847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System</a:t>
          </a:r>
          <a:endParaRPr lang="en-US" sz="2400" kern="1200" dirty="0"/>
        </a:p>
      </dsp:txBody>
      <dsp:txXfrm>
        <a:off x="2081" y="4954"/>
        <a:ext cx="1571178" cy="628471"/>
      </dsp:txXfrm>
    </dsp:sp>
    <dsp:sp modelId="{5631F940-7544-4849-A886-BCA1805AF116}">
      <dsp:nvSpPr>
        <dsp:cNvPr id="0" name=""/>
        <dsp:cNvSpPr/>
      </dsp:nvSpPr>
      <dsp:spPr>
        <a:xfrm>
          <a:off x="1369006" y="58374"/>
          <a:ext cx="2950894" cy="52163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2010-2020</a:t>
          </a:r>
          <a:endParaRPr lang="en-US" sz="1400" b="1" kern="1200" dirty="0">
            <a:solidFill>
              <a:srgbClr val="66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69006" y="58374"/>
        <a:ext cx="2950894" cy="521631"/>
      </dsp:txXfrm>
    </dsp:sp>
    <dsp:sp modelId="{8629A592-A400-7D40-B6E9-EDD225932FE6}">
      <dsp:nvSpPr>
        <dsp:cNvPr id="0" name=""/>
        <dsp:cNvSpPr/>
      </dsp:nvSpPr>
      <dsp:spPr>
        <a:xfrm>
          <a:off x="4137329" y="58374"/>
          <a:ext cx="4090189" cy="52163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2020-2030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37329" y="58374"/>
        <a:ext cx="4090189" cy="521631"/>
      </dsp:txXfrm>
    </dsp:sp>
    <dsp:sp modelId="{6190D90F-4657-6845-BEAF-275AF99A8A7C}">
      <dsp:nvSpPr>
        <dsp:cNvPr id="0" name=""/>
        <dsp:cNvSpPr/>
      </dsp:nvSpPr>
      <dsp:spPr>
        <a:xfrm>
          <a:off x="2081" y="721411"/>
          <a:ext cx="1571178" cy="62847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Pixel</a:t>
          </a:r>
          <a:endParaRPr lang="en-US" sz="2400" kern="1200" dirty="0"/>
        </a:p>
      </dsp:txBody>
      <dsp:txXfrm>
        <a:off x="2081" y="721411"/>
        <a:ext cx="1571178" cy="628471"/>
      </dsp:txXfrm>
    </dsp:sp>
    <dsp:sp modelId="{338B70A2-BA25-1E4E-8994-CC922B6DD24C}">
      <dsp:nvSpPr>
        <dsp:cNvPr id="0" name=""/>
        <dsp:cNvSpPr/>
      </dsp:nvSpPr>
      <dsp:spPr>
        <a:xfrm>
          <a:off x="1369006" y="774832"/>
          <a:ext cx="2950894" cy="52163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New Pixel Detector</a:t>
          </a:r>
          <a:endParaRPr lang="en-US" sz="14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69006" y="774832"/>
        <a:ext cx="2950894" cy="521631"/>
      </dsp:txXfrm>
    </dsp:sp>
    <dsp:sp modelId="{A541E407-1F42-D248-A9AA-1FC0D101CFA8}">
      <dsp:nvSpPr>
        <dsp:cNvPr id="0" name=""/>
        <dsp:cNvSpPr/>
      </dsp:nvSpPr>
      <dsp:spPr>
        <a:xfrm>
          <a:off x="2081" y="1437869"/>
          <a:ext cx="1571178" cy="62847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Tracker</a:t>
          </a:r>
          <a:endParaRPr lang="en-US" sz="2400" kern="1200" dirty="0"/>
        </a:p>
      </dsp:txBody>
      <dsp:txXfrm>
        <a:off x="2081" y="1437869"/>
        <a:ext cx="1571178" cy="628471"/>
      </dsp:txXfrm>
    </dsp:sp>
    <dsp:sp modelId="{5540A3FD-A13B-7A48-AF6A-D716D28B1386}">
      <dsp:nvSpPr>
        <dsp:cNvPr id="0" name=""/>
        <dsp:cNvSpPr/>
      </dsp:nvSpPr>
      <dsp:spPr>
        <a:xfrm>
          <a:off x="1369006" y="1491289"/>
          <a:ext cx="2950894" cy="52163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>
            <a:solidFill>
              <a:srgbClr val="66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69006" y="1491289"/>
        <a:ext cx="2950894" cy="521631"/>
      </dsp:txXfrm>
    </dsp:sp>
    <dsp:sp modelId="{BC15F28D-D935-CA47-8BEA-753465EE6BF3}">
      <dsp:nvSpPr>
        <dsp:cNvPr id="0" name=""/>
        <dsp:cNvSpPr/>
      </dsp:nvSpPr>
      <dsp:spPr>
        <a:xfrm>
          <a:off x="4137329" y="1491289"/>
          <a:ext cx="4090189" cy="52163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New Tracking System (</a:t>
          </a:r>
          <a:r>
            <a:rPr lang="en-US" sz="14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incl</a:t>
          </a:r>
          <a:r>
            <a:rPr lang="en-US" sz="14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Pixel)</a:t>
          </a:r>
          <a:endParaRPr lang="en-US" sz="14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37329" y="1491289"/>
        <a:ext cx="4090189" cy="521631"/>
      </dsp:txXfrm>
    </dsp:sp>
    <dsp:sp modelId="{80DD2AC6-474C-0F4C-8831-EEFF9A93B106}">
      <dsp:nvSpPr>
        <dsp:cNvPr id="0" name=""/>
        <dsp:cNvSpPr/>
      </dsp:nvSpPr>
      <dsp:spPr>
        <a:xfrm>
          <a:off x="2081" y="2154326"/>
          <a:ext cx="1571178" cy="62847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HCAL</a:t>
          </a:r>
          <a:endParaRPr lang="en-US" sz="2400" kern="1200" dirty="0"/>
        </a:p>
      </dsp:txBody>
      <dsp:txXfrm>
        <a:off x="2081" y="2154326"/>
        <a:ext cx="1571178" cy="628471"/>
      </dsp:txXfrm>
    </dsp:sp>
    <dsp:sp modelId="{90A786A4-588D-4F46-94EE-FEF25465E4E1}">
      <dsp:nvSpPr>
        <dsp:cNvPr id="0" name=""/>
        <dsp:cNvSpPr/>
      </dsp:nvSpPr>
      <dsp:spPr>
        <a:xfrm>
          <a:off x="1369006" y="2207746"/>
          <a:ext cx="2950894" cy="52163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HPD replacement with </a:t>
          </a:r>
          <a:r>
            <a:rPr lang="en-US" sz="14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SiPM</a:t>
          </a:r>
          <a:endParaRPr lang="en-US" sz="1400" b="1" kern="1200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 Electronics </a:t>
          </a:r>
          <a:endParaRPr lang="en-US" sz="14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69006" y="2207746"/>
        <a:ext cx="2950894" cy="521631"/>
      </dsp:txXfrm>
    </dsp:sp>
    <dsp:sp modelId="{C0E3A69B-248B-0A41-ACFE-85CB782430F9}">
      <dsp:nvSpPr>
        <dsp:cNvPr id="0" name=""/>
        <dsp:cNvSpPr/>
      </dsp:nvSpPr>
      <dsp:spPr>
        <a:xfrm>
          <a:off x="4137329" y="2207746"/>
          <a:ext cx="4090189" cy="52163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HF/HE?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37329" y="2207746"/>
        <a:ext cx="4090189" cy="521631"/>
      </dsp:txXfrm>
    </dsp:sp>
    <dsp:sp modelId="{2482B2C8-AC0E-4349-A5D7-278E2288CFC1}">
      <dsp:nvSpPr>
        <dsp:cNvPr id="0" name=""/>
        <dsp:cNvSpPr/>
      </dsp:nvSpPr>
      <dsp:spPr>
        <a:xfrm>
          <a:off x="2081" y="2870784"/>
          <a:ext cx="1571178" cy="62847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ECAL</a:t>
          </a:r>
          <a:endParaRPr lang="en-US" sz="2400" kern="1200" dirty="0"/>
        </a:p>
      </dsp:txBody>
      <dsp:txXfrm>
        <a:off x="2081" y="2870784"/>
        <a:ext cx="1571178" cy="628471"/>
      </dsp:txXfrm>
    </dsp:sp>
    <dsp:sp modelId="{D35C2075-011E-DB44-81F9-A19BA548052D}">
      <dsp:nvSpPr>
        <dsp:cNvPr id="0" name=""/>
        <dsp:cNvSpPr/>
      </dsp:nvSpPr>
      <dsp:spPr>
        <a:xfrm>
          <a:off x="1369006" y="2924204"/>
          <a:ext cx="2950894" cy="52163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Trigger Primitives (Off Detector Electronics) ?</a:t>
          </a:r>
        </a:p>
      </dsp:txBody>
      <dsp:txXfrm>
        <a:off x="1369006" y="2924204"/>
        <a:ext cx="2950894" cy="521631"/>
      </dsp:txXfrm>
    </dsp:sp>
    <dsp:sp modelId="{7F435853-FB60-844F-99CA-425F2F3ADAE4}">
      <dsp:nvSpPr>
        <dsp:cNvPr id="0" name=""/>
        <dsp:cNvSpPr/>
      </dsp:nvSpPr>
      <dsp:spPr>
        <a:xfrm>
          <a:off x="4137329" y="2924204"/>
          <a:ext cx="4090189" cy="52163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EE ?</a:t>
          </a:r>
        </a:p>
      </dsp:txBody>
      <dsp:txXfrm>
        <a:off x="4137329" y="2924204"/>
        <a:ext cx="4090189" cy="521631"/>
      </dsp:txXfrm>
    </dsp:sp>
    <dsp:sp modelId="{DF1C46CF-5EAE-8746-A58F-98DD121E6CD2}">
      <dsp:nvSpPr>
        <dsp:cNvPr id="0" name=""/>
        <dsp:cNvSpPr/>
      </dsp:nvSpPr>
      <dsp:spPr>
        <a:xfrm>
          <a:off x="2081" y="3587241"/>
          <a:ext cx="1571178" cy="62847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Muons</a:t>
          </a:r>
          <a:endParaRPr lang="en-US" sz="2400" kern="1200" dirty="0"/>
        </a:p>
      </dsp:txBody>
      <dsp:txXfrm>
        <a:off x="2081" y="3587241"/>
        <a:ext cx="1571178" cy="628471"/>
      </dsp:txXfrm>
    </dsp:sp>
    <dsp:sp modelId="{7BF5E9CC-181A-2A47-AE95-D1D05DB4D596}">
      <dsp:nvSpPr>
        <dsp:cNvPr id="0" name=""/>
        <dsp:cNvSpPr/>
      </dsp:nvSpPr>
      <dsp:spPr>
        <a:xfrm>
          <a:off x="1369006" y="3640661"/>
          <a:ext cx="2950894" cy="52163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ME4/2, ME1/1 ,RPC </a:t>
          </a:r>
          <a:r>
            <a:rPr lang="en-US" sz="14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endcap</a:t>
          </a:r>
          <a:r>
            <a:rPr lang="en-US" sz="14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some CSC Electronics</a:t>
          </a:r>
          <a:endParaRPr lang="en-US" sz="14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69006" y="3640661"/>
        <a:ext cx="2950894" cy="521631"/>
      </dsp:txXfrm>
    </dsp:sp>
    <dsp:sp modelId="{95E653FB-FE54-A448-9EAA-F0ECA22C48E1}">
      <dsp:nvSpPr>
        <dsp:cNvPr id="0" name=""/>
        <dsp:cNvSpPr/>
      </dsp:nvSpPr>
      <dsp:spPr>
        <a:xfrm>
          <a:off x="4137329" y="3640661"/>
          <a:ext cx="4090189" cy="52163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Electronics replacement</a:t>
          </a:r>
          <a:endParaRPr lang="en-US" sz="1400" b="1" kern="1200" dirty="0">
            <a:solidFill>
              <a:srgbClr val="66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37329" y="3640661"/>
        <a:ext cx="4090189" cy="521631"/>
      </dsp:txXfrm>
    </dsp:sp>
    <dsp:sp modelId="{9CEACAE1-B7D9-E64A-81BA-FB16671A9AD8}">
      <dsp:nvSpPr>
        <dsp:cNvPr id="0" name=""/>
        <dsp:cNvSpPr/>
      </dsp:nvSpPr>
      <dsp:spPr>
        <a:xfrm>
          <a:off x="2081" y="4303699"/>
          <a:ext cx="1571178" cy="62847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Trigger</a:t>
          </a:r>
          <a:endParaRPr lang="en-US" sz="2400" kern="1200" dirty="0"/>
        </a:p>
      </dsp:txBody>
      <dsp:txXfrm>
        <a:off x="2081" y="4303699"/>
        <a:ext cx="1571178" cy="628471"/>
      </dsp:txXfrm>
    </dsp:sp>
    <dsp:sp modelId="{EFA17427-0A70-4044-95E1-B1ADDF2E6680}">
      <dsp:nvSpPr>
        <dsp:cNvPr id="0" name=""/>
        <dsp:cNvSpPr/>
      </dsp:nvSpPr>
      <dsp:spPr>
        <a:xfrm>
          <a:off x="1369006" y="4357119"/>
          <a:ext cx="2950894" cy="52163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HCAL/RCT/GCT to </a:t>
          </a:r>
          <a:r>
            <a:rPr lang="en-US" sz="1400" b="1" kern="1200" dirty="0" err="1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Symbol" charset="2"/>
            </a:rPr>
            <a:t>m</a:t>
          </a:r>
          <a:r>
            <a:rPr lang="en-US" sz="1400" b="1" kern="1200" dirty="0" err="1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TCA</a:t>
          </a:r>
          <a:endParaRPr lang="en-US" sz="1400" b="1" kern="1200" dirty="0">
            <a:solidFill>
              <a:srgbClr val="66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1369006" y="4357119"/>
        <a:ext cx="2950894" cy="521631"/>
      </dsp:txXfrm>
    </dsp:sp>
    <dsp:sp modelId="{584E7A9E-433B-BB4B-A79E-7AE60CE78B95}">
      <dsp:nvSpPr>
        <dsp:cNvPr id="0" name=""/>
        <dsp:cNvSpPr/>
      </dsp:nvSpPr>
      <dsp:spPr>
        <a:xfrm>
          <a:off x="4137329" y="4357119"/>
          <a:ext cx="4090189" cy="52163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Complete replacement</a:t>
          </a:r>
          <a:endParaRPr lang="en-US" sz="1400" b="1" kern="1200" dirty="0">
            <a:solidFill>
              <a:srgbClr val="66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37329" y="4357119"/>
        <a:ext cx="4090189" cy="52163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5AE603-4C6F-E041-9369-699CDC4C1EAC}">
      <dsp:nvSpPr>
        <dsp:cNvPr id="0" name=""/>
        <dsp:cNvSpPr/>
      </dsp:nvSpPr>
      <dsp:spPr>
        <a:xfrm>
          <a:off x="2081" y="4954"/>
          <a:ext cx="1571178" cy="62847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System</a:t>
          </a:r>
          <a:endParaRPr lang="en-US" sz="2400" kern="1200" dirty="0"/>
        </a:p>
      </dsp:txBody>
      <dsp:txXfrm>
        <a:off x="2081" y="4954"/>
        <a:ext cx="1571178" cy="628471"/>
      </dsp:txXfrm>
    </dsp:sp>
    <dsp:sp modelId="{5631F940-7544-4849-A886-BCA1805AF116}">
      <dsp:nvSpPr>
        <dsp:cNvPr id="0" name=""/>
        <dsp:cNvSpPr/>
      </dsp:nvSpPr>
      <dsp:spPr>
        <a:xfrm>
          <a:off x="1369006" y="58374"/>
          <a:ext cx="2950894" cy="52163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2010-2020</a:t>
          </a:r>
          <a:endParaRPr lang="en-US" sz="1400" b="1" kern="1200" dirty="0">
            <a:solidFill>
              <a:srgbClr val="66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69006" y="58374"/>
        <a:ext cx="2950894" cy="521631"/>
      </dsp:txXfrm>
    </dsp:sp>
    <dsp:sp modelId="{8629A592-A400-7D40-B6E9-EDD225932FE6}">
      <dsp:nvSpPr>
        <dsp:cNvPr id="0" name=""/>
        <dsp:cNvSpPr/>
      </dsp:nvSpPr>
      <dsp:spPr>
        <a:xfrm>
          <a:off x="4137329" y="58374"/>
          <a:ext cx="4090189" cy="52163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2020-2030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37329" y="58374"/>
        <a:ext cx="4090189" cy="521631"/>
      </dsp:txXfrm>
    </dsp:sp>
    <dsp:sp modelId="{6190D90F-4657-6845-BEAF-275AF99A8A7C}">
      <dsp:nvSpPr>
        <dsp:cNvPr id="0" name=""/>
        <dsp:cNvSpPr/>
      </dsp:nvSpPr>
      <dsp:spPr>
        <a:xfrm>
          <a:off x="2081" y="721411"/>
          <a:ext cx="1571178" cy="62847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Pixel</a:t>
          </a:r>
          <a:endParaRPr lang="en-US" sz="2400" kern="1200" dirty="0"/>
        </a:p>
      </dsp:txBody>
      <dsp:txXfrm>
        <a:off x="2081" y="721411"/>
        <a:ext cx="1571178" cy="628471"/>
      </dsp:txXfrm>
    </dsp:sp>
    <dsp:sp modelId="{338B70A2-BA25-1E4E-8994-CC922B6DD24C}">
      <dsp:nvSpPr>
        <dsp:cNvPr id="0" name=""/>
        <dsp:cNvSpPr/>
      </dsp:nvSpPr>
      <dsp:spPr>
        <a:xfrm>
          <a:off x="1369006" y="774832"/>
          <a:ext cx="2950894" cy="52163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New Pixel Detector</a:t>
          </a:r>
          <a:endParaRPr lang="en-US" sz="1400" b="1" kern="1200" dirty="0">
            <a:solidFill>
              <a:srgbClr val="D6009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69006" y="774832"/>
        <a:ext cx="2950894" cy="521631"/>
      </dsp:txXfrm>
    </dsp:sp>
    <dsp:sp modelId="{A541E407-1F42-D248-A9AA-1FC0D101CFA8}">
      <dsp:nvSpPr>
        <dsp:cNvPr id="0" name=""/>
        <dsp:cNvSpPr/>
      </dsp:nvSpPr>
      <dsp:spPr>
        <a:xfrm>
          <a:off x="2081" y="1437869"/>
          <a:ext cx="1571178" cy="62847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Tracker</a:t>
          </a:r>
          <a:endParaRPr lang="en-US" sz="2400" kern="1200" dirty="0"/>
        </a:p>
      </dsp:txBody>
      <dsp:txXfrm>
        <a:off x="2081" y="1437869"/>
        <a:ext cx="1571178" cy="628471"/>
      </dsp:txXfrm>
    </dsp:sp>
    <dsp:sp modelId="{5540A3FD-A13B-7A48-AF6A-D716D28B1386}">
      <dsp:nvSpPr>
        <dsp:cNvPr id="0" name=""/>
        <dsp:cNvSpPr/>
      </dsp:nvSpPr>
      <dsp:spPr>
        <a:xfrm>
          <a:off x="1369006" y="1491289"/>
          <a:ext cx="2950894" cy="52163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FEDs</a:t>
          </a:r>
          <a:r>
            <a:rPr lang="en-US" sz="1400" b="1" kern="1200" dirty="0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en-US" sz="1400" b="1" kern="1200" dirty="0">
            <a:solidFill>
              <a:srgbClr val="D6009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69006" y="1491289"/>
        <a:ext cx="2950894" cy="521631"/>
      </dsp:txXfrm>
    </dsp:sp>
    <dsp:sp modelId="{BC15F28D-D935-CA47-8BEA-753465EE6BF3}">
      <dsp:nvSpPr>
        <dsp:cNvPr id="0" name=""/>
        <dsp:cNvSpPr/>
      </dsp:nvSpPr>
      <dsp:spPr>
        <a:xfrm>
          <a:off x="4137329" y="1491289"/>
          <a:ext cx="4090189" cy="52163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New Tracking System (</a:t>
          </a:r>
          <a:r>
            <a:rPr lang="en-US" sz="1400" b="1" kern="1200" dirty="0" err="1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incl</a:t>
          </a:r>
          <a:r>
            <a:rPr lang="en-US" sz="1400" b="1" kern="1200" dirty="0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Pixel)</a:t>
          </a:r>
          <a:endParaRPr lang="en-US" sz="1400" b="1" kern="1200" dirty="0">
            <a:solidFill>
              <a:srgbClr val="D6009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37329" y="1491289"/>
        <a:ext cx="4090189" cy="521631"/>
      </dsp:txXfrm>
    </dsp:sp>
    <dsp:sp modelId="{80DD2AC6-474C-0F4C-8831-EEFF9A93B106}">
      <dsp:nvSpPr>
        <dsp:cNvPr id="0" name=""/>
        <dsp:cNvSpPr/>
      </dsp:nvSpPr>
      <dsp:spPr>
        <a:xfrm>
          <a:off x="2081" y="2154326"/>
          <a:ext cx="1571178" cy="62847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HCAL</a:t>
          </a:r>
          <a:endParaRPr lang="en-US" sz="2400" kern="1200" dirty="0"/>
        </a:p>
      </dsp:txBody>
      <dsp:txXfrm>
        <a:off x="2081" y="2154326"/>
        <a:ext cx="1571178" cy="628471"/>
      </dsp:txXfrm>
    </dsp:sp>
    <dsp:sp modelId="{90A786A4-588D-4F46-94EE-FEF25465E4E1}">
      <dsp:nvSpPr>
        <dsp:cNvPr id="0" name=""/>
        <dsp:cNvSpPr/>
      </dsp:nvSpPr>
      <dsp:spPr>
        <a:xfrm>
          <a:off x="1369006" y="2207746"/>
          <a:ext cx="2950894" cy="52163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HPD replacement with </a:t>
          </a:r>
          <a:r>
            <a:rPr lang="en-US" sz="1400" b="1" kern="1200" dirty="0" err="1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SiPM</a:t>
          </a:r>
          <a:endParaRPr lang="en-US" sz="1400" b="1" kern="1200" dirty="0" smtClean="0">
            <a:solidFill>
              <a:srgbClr val="D6009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 Electronics </a:t>
          </a:r>
          <a:endParaRPr lang="en-US" sz="1400" b="1" kern="1200" dirty="0">
            <a:solidFill>
              <a:srgbClr val="D6009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69006" y="2207746"/>
        <a:ext cx="2950894" cy="521631"/>
      </dsp:txXfrm>
    </dsp:sp>
    <dsp:sp modelId="{C0E3A69B-248B-0A41-ACFE-85CB782430F9}">
      <dsp:nvSpPr>
        <dsp:cNvPr id="0" name=""/>
        <dsp:cNvSpPr/>
      </dsp:nvSpPr>
      <dsp:spPr>
        <a:xfrm>
          <a:off x="4137329" y="2207746"/>
          <a:ext cx="4090189" cy="52163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HF/HE?</a:t>
          </a:r>
          <a:endParaRPr lang="en-US" sz="1400" b="1" kern="1200" dirty="0">
            <a:solidFill>
              <a:srgbClr val="D6009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37329" y="2207746"/>
        <a:ext cx="4090189" cy="521631"/>
      </dsp:txXfrm>
    </dsp:sp>
    <dsp:sp modelId="{2482B2C8-AC0E-4349-A5D7-278E2288CFC1}">
      <dsp:nvSpPr>
        <dsp:cNvPr id="0" name=""/>
        <dsp:cNvSpPr/>
      </dsp:nvSpPr>
      <dsp:spPr>
        <a:xfrm>
          <a:off x="2081" y="2870784"/>
          <a:ext cx="1571178" cy="62847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ECAL</a:t>
          </a:r>
          <a:endParaRPr lang="en-US" sz="2400" kern="1200" dirty="0"/>
        </a:p>
      </dsp:txBody>
      <dsp:txXfrm>
        <a:off x="2081" y="2870784"/>
        <a:ext cx="1571178" cy="628471"/>
      </dsp:txXfrm>
    </dsp:sp>
    <dsp:sp modelId="{D35C2075-011E-DB44-81F9-A19BA548052D}">
      <dsp:nvSpPr>
        <dsp:cNvPr id="0" name=""/>
        <dsp:cNvSpPr/>
      </dsp:nvSpPr>
      <dsp:spPr>
        <a:xfrm>
          <a:off x="1369006" y="2924204"/>
          <a:ext cx="2950894" cy="52163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Trigger Primitives (Off Detector Electronics) ?</a:t>
          </a:r>
        </a:p>
      </dsp:txBody>
      <dsp:txXfrm>
        <a:off x="1369006" y="2924204"/>
        <a:ext cx="2950894" cy="521631"/>
      </dsp:txXfrm>
    </dsp:sp>
    <dsp:sp modelId="{7F435853-FB60-844F-99CA-425F2F3ADAE4}">
      <dsp:nvSpPr>
        <dsp:cNvPr id="0" name=""/>
        <dsp:cNvSpPr/>
      </dsp:nvSpPr>
      <dsp:spPr>
        <a:xfrm>
          <a:off x="4137329" y="2924204"/>
          <a:ext cx="4090189" cy="52163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EE ?</a:t>
          </a:r>
        </a:p>
      </dsp:txBody>
      <dsp:txXfrm>
        <a:off x="4137329" y="2924204"/>
        <a:ext cx="4090189" cy="521631"/>
      </dsp:txXfrm>
    </dsp:sp>
    <dsp:sp modelId="{DF1C46CF-5EAE-8746-A58F-98DD121E6CD2}">
      <dsp:nvSpPr>
        <dsp:cNvPr id="0" name=""/>
        <dsp:cNvSpPr/>
      </dsp:nvSpPr>
      <dsp:spPr>
        <a:xfrm>
          <a:off x="2081" y="3587241"/>
          <a:ext cx="1571178" cy="62847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Muons</a:t>
          </a:r>
          <a:endParaRPr lang="en-US" sz="2400" kern="1200" dirty="0"/>
        </a:p>
      </dsp:txBody>
      <dsp:txXfrm>
        <a:off x="2081" y="3587241"/>
        <a:ext cx="1571178" cy="628471"/>
      </dsp:txXfrm>
    </dsp:sp>
    <dsp:sp modelId="{7BF5E9CC-181A-2A47-AE95-D1D05DB4D596}">
      <dsp:nvSpPr>
        <dsp:cNvPr id="0" name=""/>
        <dsp:cNvSpPr/>
      </dsp:nvSpPr>
      <dsp:spPr>
        <a:xfrm>
          <a:off x="1369006" y="3640661"/>
          <a:ext cx="2950894" cy="52163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ME4/2, ME1/1 ,RPC </a:t>
          </a:r>
          <a:r>
            <a:rPr lang="en-US" sz="1400" b="1" kern="1200" dirty="0" err="1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endcap</a:t>
          </a:r>
          <a:r>
            <a:rPr lang="en-US" sz="1400" b="1" kern="1200" dirty="0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some CSC Electronics</a:t>
          </a:r>
          <a:endParaRPr lang="en-US" sz="1400" b="1" kern="1200" dirty="0">
            <a:solidFill>
              <a:srgbClr val="D6009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69006" y="3640661"/>
        <a:ext cx="2950894" cy="521631"/>
      </dsp:txXfrm>
    </dsp:sp>
    <dsp:sp modelId="{95E653FB-FE54-A448-9EAA-F0ECA22C48E1}">
      <dsp:nvSpPr>
        <dsp:cNvPr id="0" name=""/>
        <dsp:cNvSpPr/>
      </dsp:nvSpPr>
      <dsp:spPr>
        <a:xfrm>
          <a:off x="4137329" y="3640661"/>
          <a:ext cx="4090189" cy="52163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Electronics replacement</a:t>
          </a:r>
          <a:endParaRPr lang="en-US" sz="1400" b="1" kern="1200" dirty="0">
            <a:solidFill>
              <a:srgbClr val="D6009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37329" y="3640661"/>
        <a:ext cx="4090189" cy="521631"/>
      </dsp:txXfrm>
    </dsp:sp>
    <dsp:sp modelId="{9CEACAE1-B7D9-E64A-81BA-FB16671A9AD8}">
      <dsp:nvSpPr>
        <dsp:cNvPr id="0" name=""/>
        <dsp:cNvSpPr/>
      </dsp:nvSpPr>
      <dsp:spPr>
        <a:xfrm>
          <a:off x="2081" y="4303699"/>
          <a:ext cx="1571178" cy="62847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Trigger</a:t>
          </a:r>
          <a:endParaRPr lang="en-US" sz="2400" kern="1200" dirty="0"/>
        </a:p>
      </dsp:txBody>
      <dsp:txXfrm>
        <a:off x="2081" y="4303699"/>
        <a:ext cx="1571178" cy="628471"/>
      </dsp:txXfrm>
    </dsp:sp>
    <dsp:sp modelId="{EFA17427-0A70-4044-95E1-B1ADDF2E6680}">
      <dsp:nvSpPr>
        <dsp:cNvPr id="0" name=""/>
        <dsp:cNvSpPr/>
      </dsp:nvSpPr>
      <dsp:spPr>
        <a:xfrm>
          <a:off x="1369006" y="4357119"/>
          <a:ext cx="2950894" cy="52163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HCAL/RCT/GCT to </a:t>
          </a:r>
          <a:r>
            <a:rPr lang="en-US" sz="1400" b="1" kern="1200" dirty="0" err="1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Symbol" charset="2"/>
            </a:rPr>
            <a:t>m</a:t>
          </a:r>
          <a:r>
            <a:rPr lang="en-US" sz="1400" b="1" kern="1200" dirty="0" err="1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TCA</a:t>
          </a:r>
          <a:endParaRPr lang="en-US" sz="1400" b="1" kern="1200" dirty="0">
            <a:solidFill>
              <a:srgbClr val="D6009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1369006" y="4357119"/>
        <a:ext cx="2950894" cy="521631"/>
      </dsp:txXfrm>
    </dsp:sp>
    <dsp:sp modelId="{584E7A9E-433B-BB4B-A79E-7AE60CE78B95}">
      <dsp:nvSpPr>
        <dsp:cNvPr id="0" name=""/>
        <dsp:cNvSpPr/>
      </dsp:nvSpPr>
      <dsp:spPr>
        <a:xfrm>
          <a:off x="4137329" y="4357119"/>
          <a:ext cx="4090189" cy="52163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Complete replacement</a:t>
          </a:r>
          <a:endParaRPr lang="en-US" sz="1400" b="1" kern="1200" dirty="0">
            <a:solidFill>
              <a:srgbClr val="D6009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37329" y="4357119"/>
        <a:ext cx="4090189" cy="521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CC2F-CA52-4152-B3C5-4CC289AA4FC7}" type="datetimeFigureOut">
              <a:rPr lang="fr-FR" smtClean="0"/>
              <a:pPr/>
              <a:t>31/05/2011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E47B-ED1E-4CD7-BAC2-78F355643E8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CC2F-CA52-4152-B3C5-4CC289AA4FC7}" type="datetimeFigureOut">
              <a:rPr lang="fr-FR" smtClean="0"/>
              <a:pPr/>
              <a:t>31/05/2011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E47B-ED1E-4CD7-BAC2-78F355643E8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CC2F-CA52-4152-B3C5-4CC289AA4FC7}" type="datetimeFigureOut">
              <a:rPr lang="fr-FR" smtClean="0"/>
              <a:pPr/>
              <a:t>31/05/2011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E47B-ED1E-4CD7-BAC2-78F355643E8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CC2F-CA52-4152-B3C5-4CC289AA4FC7}" type="datetimeFigureOut">
              <a:rPr lang="fr-FR" smtClean="0"/>
              <a:pPr/>
              <a:t>31/05/2011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E47B-ED1E-4CD7-BAC2-78F355643E8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CC2F-CA52-4152-B3C5-4CC289AA4FC7}" type="datetimeFigureOut">
              <a:rPr lang="fr-FR" smtClean="0"/>
              <a:pPr/>
              <a:t>31/05/2011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E47B-ED1E-4CD7-BAC2-78F355643E8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CC2F-CA52-4152-B3C5-4CC289AA4FC7}" type="datetimeFigureOut">
              <a:rPr lang="fr-FR" smtClean="0"/>
              <a:pPr/>
              <a:t>31/05/2011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E47B-ED1E-4CD7-BAC2-78F355643E8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CC2F-CA52-4152-B3C5-4CC289AA4FC7}" type="datetimeFigureOut">
              <a:rPr lang="fr-FR" smtClean="0"/>
              <a:pPr/>
              <a:t>31/05/2011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E47B-ED1E-4CD7-BAC2-78F355643E8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CC2F-CA52-4152-B3C5-4CC289AA4FC7}" type="datetimeFigureOut">
              <a:rPr lang="fr-FR" smtClean="0"/>
              <a:pPr/>
              <a:t>31/05/2011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E47B-ED1E-4CD7-BAC2-78F355643E8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CC2F-CA52-4152-B3C5-4CC289AA4FC7}" type="datetimeFigureOut">
              <a:rPr lang="fr-FR" smtClean="0"/>
              <a:pPr/>
              <a:t>31/05/2011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E47B-ED1E-4CD7-BAC2-78F355643E8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CC2F-CA52-4152-B3C5-4CC289AA4FC7}" type="datetimeFigureOut">
              <a:rPr lang="fr-FR" smtClean="0"/>
              <a:pPr/>
              <a:t>31/05/2011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E47B-ED1E-4CD7-BAC2-78F355643E8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CC2F-CA52-4152-B3C5-4CC289AA4FC7}" type="datetimeFigureOut">
              <a:rPr lang="fr-FR" smtClean="0"/>
              <a:pPr/>
              <a:t>31/05/2011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E47B-ED1E-4CD7-BAC2-78F355643E8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ACC2F-CA52-4152-B3C5-4CC289AA4FC7}" type="datetimeFigureOut">
              <a:rPr lang="fr-FR" smtClean="0"/>
              <a:pPr/>
              <a:t>31/05/2011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2E47B-ED1E-4CD7-BAC2-78F355643E88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wmf"/><Relationship Id="rId5" Type="http://schemas.openxmlformats.org/officeDocument/2006/relationships/image" Target="../media/image34.png"/><Relationship Id="rId4" Type="http://schemas.openxmlformats.org/officeDocument/2006/relationships/image" Target="../media/image33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131840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1720" y="2420888"/>
            <a:ext cx="5374292" cy="1938992"/>
          </a:xfrm>
          <a:prstGeom prst="rect">
            <a:avLst/>
          </a:prstGeom>
          <a:solidFill>
            <a:srgbClr val="CCFF99"/>
          </a:solidFill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CMS Detector Upgrades for High </a:t>
            </a:r>
            <a:r>
              <a:rPr lang="fr-FR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Luminosity</a:t>
            </a:r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LHC </a:t>
            </a:r>
          </a:p>
          <a:p>
            <a:pPr algn="ctr"/>
            <a:endParaRPr lang="fr-F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Maxim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Titov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(IRFU/SPP)</a:t>
            </a:r>
          </a:p>
          <a:p>
            <a:pPr algn="ctr"/>
            <a:endParaRPr lang="fr-F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Journée LHC </a:t>
            </a:r>
            <a:r>
              <a:rPr lang="fr-FR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 Haute 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fr-FR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uminosité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CEA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Saclay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May 31, 2011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3"/>
            <a:ext cx="9144000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61940" y="6525344"/>
            <a:ext cx="4618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R. </a:t>
            </a:r>
            <a:r>
              <a:rPr lang="en-US" sz="12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Horisberger</a:t>
            </a:r>
            <a:r>
              <a:rPr lang="en-US" sz="1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LHCC Upgrade Meeting, 16.11.2010</a:t>
            </a:r>
            <a:endParaRPr lang="fr-FR" sz="12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8064896" cy="268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35696" y="44624"/>
            <a:ext cx="5472608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2123728" y="188640"/>
            <a:ext cx="4896544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Upgrade of Pixel Readout Chain</a:t>
            </a:r>
            <a:endParaRPr lang="fr-FR" sz="28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616570"/>
            <a:ext cx="3674114" cy="319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218" y="3645024"/>
            <a:ext cx="3650466" cy="3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0345" y="3212976"/>
            <a:ext cx="8886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Pixel detector performance for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ttbar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events and 25 ns bunch spacing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3968" y="6608385"/>
            <a:ext cx="4618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R. </a:t>
            </a:r>
            <a:r>
              <a:rPr lang="en-US" sz="12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Horisberger</a:t>
            </a:r>
            <a:r>
              <a:rPr lang="en-US" sz="1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LHCC Upgrade Meeting, 16.11.2010</a:t>
            </a:r>
            <a:endParaRPr lang="fr-FR" sz="12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68578" y="755993"/>
            <a:ext cx="835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Latency</a:t>
            </a:r>
          </a:p>
          <a:p>
            <a:r>
              <a:rPr lang="en-US" sz="1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related</a:t>
            </a:r>
            <a:endParaRPr lang="fr-FR" sz="16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7544" y="44624"/>
            <a:ext cx="8352928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611560" y="188640"/>
            <a:ext cx="8064896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Physics Performance of Upgraded Pixel Detector</a:t>
            </a:r>
            <a:endParaRPr lang="fr-FR" sz="28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40797"/>
            <a:ext cx="8640960" cy="2479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99592" y="519063"/>
            <a:ext cx="6861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 Parameter of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/Upgraded Pixel System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01008"/>
            <a:ext cx="3600400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72000" y="3861048"/>
            <a:ext cx="41433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B-tagging of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/Upgraded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Pixel System: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5415" y="1412776"/>
            <a:ext cx="6392969" cy="1200329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Reduced material in tracking volume </a:t>
            </a:r>
            <a:r>
              <a:rPr lang="en-US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smaller MS;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Moving innermost layer closer to the beam pipe;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 Adding extra layers in BPIX/FPIX improved track “lever arm”;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Decreased pixel pitch &amp; improved geometry</a:t>
            </a:r>
            <a:endParaRPr lang="fr-FR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7984" y="4869160"/>
            <a:ext cx="4509055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Efficient b-tagging crucial to many analysis </a:t>
            </a:r>
            <a:r>
              <a:rPr lang="en-US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</a:t>
            </a:r>
          </a:p>
          <a:p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e.g. 4-b jet channel  </a:t>
            </a:r>
            <a:r>
              <a:rPr lang="en-US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fake-rate reduction</a:t>
            </a:r>
          </a:p>
          <a:p>
            <a:pPr algn="ctr"/>
            <a:r>
              <a:rPr lang="en-US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by factor of 600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or ~2.4x  signal gain 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89932" y="6525344"/>
            <a:ext cx="4618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R. </a:t>
            </a:r>
            <a:r>
              <a:rPr lang="en-US" sz="12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Horisberger</a:t>
            </a:r>
            <a:r>
              <a:rPr lang="en-US" sz="1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LHCC Upgrade Meeting, 16.11.2010</a:t>
            </a:r>
            <a:endParaRPr lang="fr-FR" sz="12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19672" y="44624"/>
            <a:ext cx="5688632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2123728" y="188640"/>
            <a:ext cx="4680520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HCAL Calorimeter Upgrades</a:t>
            </a:r>
            <a:endParaRPr lang="fr-FR" sz="28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57227"/>
            <a:ext cx="7776864" cy="212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3177145"/>
            <a:ext cx="8784976" cy="368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852936"/>
            <a:ext cx="5544616" cy="1395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805723" y="6525344"/>
            <a:ext cx="4302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J. Spalding, LHCC Upgrade Meeting, 16.11.2010</a:t>
            </a:r>
            <a:endParaRPr lang="fr-FR" sz="12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43608" y="44624"/>
            <a:ext cx="7272808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1259632" y="188640"/>
            <a:ext cx="6696744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Outer </a:t>
            </a:r>
            <a:r>
              <a:rPr lang="en-US" sz="28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Hadron</a:t>
            </a:r>
            <a:r>
              <a:rPr lang="en-US" sz="28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Calorimeter (HO) Upgrade for 2013</a:t>
            </a:r>
            <a:endParaRPr lang="fr-FR" sz="28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26" y="620688"/>
            <a:ext cx="904157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Problem: hybrid photomultipliers (HPD) are susceptible to discharge at intermediate B-fields </a:t>
            </a:r>
          </a:p>
          <a:p>
            <a:r>
              <a:rPr lang="en-US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(~0.2 – ~3.5 T) </a:t>
            </a:r>
            <a:r>
              <a:rPr lang="en-US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 a</a:t>
            </a:r>
            <a:r>
              <a:rPr lang="en-US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bout 15% fail at 3.8T (HB/HE), and </a:t>
            </a:r>
            <a:r>
              <a:rPr lang="en-US" b="1" u="sng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50% at 0.2‐0.3T (HO R1/2)</a:t>
            </a:r>
          </a:p>
          <a:p>
            <a:endParaRPr lang="en-US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 (R1/R2) are not able to operate at nominal gain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(and remain a source of spurious noise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HPD E-field is not well aligned with local B-field)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unable to identify 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muons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reduced </a:t>
            </a:r>
          </a:p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contribution to jet </a:t>
            </a:r>
            <a:r>
              <a:rPr lang="fr-FR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</a:t>
            </a:r>
            <a:endParaRPr lang="en-US" b="1" u="sng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225244"/>
            <a:ext cx="3744416" cy="271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9973" y="2348880"/>
            <a:ext cx="5110099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Replace HO (R0/R1/R2) HPD with Silicon</a:t>
            </a:r>
          </a:p>
          <a:p>
            <a:pPr algn="ctr"/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PhotoMultipliers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SiPM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(new technology to HEP):</a:t>
            </a:r>
          </a:p>
          <a:p>
            <a:pPr algn="ctr"/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SiPM</a:t>
            </a:r>
            <a:r>
              <a:rPr lang="en-US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photon detection efficiencies &gt;2x HPDs and</a:t>
            </a:r>
          </a:p>
          <a:p>
            <a:r>
              <a:rPr lang="fr-FR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gain a factor of 50 to 500 </a:t>
            </a:r>
            <a:r>
              <a:rPr lang="fr-FR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larger</a:t>
            </a:r>
            <a:r>
              <a:rPr lang="fr-FR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br>
              <a:rPr lang="fr-FR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SiPMs</a:t>
            </a:r>
            <a:r>
              <a:rPr lang="en-US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compact and operate at ~100V</a:t>
            </a:r>
          </a:p>
          <a:p>
            <a:r>
              <a:rPr lang="en-US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compared to ~10KV for HPDs;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SiPMs</a:t>
            </a:r>
            <a:r>
              <a:rPr lang="en-US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not affected by magnetic fields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41370" y="3140968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MIP</a:t>
            </a:r>
            <a:endParaRPr lang="fr-FR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6176" y="2636912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pedestal</a:t>
            </a:r>
            <a:endParaRPr lang="fr-FR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6003424" y="3023160"/>
            <a:ext cx="466992" cy="414576"/>
          </a:xfrm>
          <a:prstGeom prst="straightConnector1">
            <a:avLst/>
          </a:prstGeom>
          <a:ln w="2222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6850048" y="3527216"/>
            <a:ext cx="466992" cy="414576"/>
          </a:xfrm>
          <a:prstGeom prst="straightConnector1">
            <a:avLst/>
          </a:prstGeom>
          <a:ln w="2222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505103" y="2708920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SiPM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5437673"/>
            <a:ext cx="11731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SiPM</a:t>
            </a: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R&amp;D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Issues: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962205"/>
            <a:ext cx="5888757" cy="190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75656" y="44624"/>
            <a:ext cx="5976664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1979712" y="188640"/>
            <a:ext cx="4896544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HB/HE Calorimeter Upgrades</a:t>
            </a:r>
            <a:endParaRPr lang="fr-FR" sz="28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92696"/>
            <a:ext cx="8909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Motivation: </a:t>
            </a:r>
            <a:r>
              <a:rPr lang="en-US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Replacement of HPD with </a:t>
            </a:r>
            <a:r>
              <a:rPr lang="en-US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SiPMs</a:t>
            </a:r>
            <a:r>
              <a:rPr lang="en-US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eliminate the sources of anomalous signals </a:t>
            </a:r>
          </a:p>
          <a:p>
            <a:r>
              <a:rPr lang="en-US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to improve the front-end signal-to-noise by an order of magnitude</a:t>
            </a: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7864111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05723" y="6525344"/>
            <a:ext cx="4302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J. Spalding, LHCC Upgrade Meeting, 16.11.2010</a:t>
            </a:r>
            <a:endParaRPr lang="fr-FR" sz="12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44624"/>
            <a:ext cx="9144000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107504" y="188640"/>
            <a:ext cx="8964488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Improved HB/HE with Depth Segmentation and Separate Layer -0 Readout</a:t>
            </a:r>
            <a:endParaRPr lang="fr-FR" sz="28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622429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full signal of layer-0 can provide a powerful tagging mechanism for non-interacting </a:t>
            </a:r>
            <a:r>
              <a:rPr lang="en-US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pions</a:t>
            </a:r>
            <a:r>
              <a:rPr lang="en-US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entering the HCAL barrel and allows to make H/E variable more sensitive</a:t>
            </a: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684076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07504" y="6309320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fr-F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Separate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hadronic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energy measurements for the jet &amp; electron paths of the CAL triggers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789040"/>
            <a:ext cx="6840760" cy="2609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788024" y="6608385"/>
            <a:ext cx="4302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J. Spalding, LHCC Upgrade Meeting, 16.11.2010</a:t>
            </a:r>
            <a:endParaRPr lang="fr-FR" sz="12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23728" y="44624"/>
            <a:ext cx="5184576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2699792" y="188640"/>
            <a:ext cx="4104456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HF Calorimeter Upgrade</a:t>
            </a:r>
            <a:endParaRPr lang="fr-FR" sz="28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660995"/>
            <a:ext cx="8424936" cy="586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88024" y="6608385"/>
            <a:ext cx="4302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J. Spalding, LHCC Upgrade Meeting, 16.11.2010</a:t>
            </a:r>
            <a:endParaRPr lang="fr-FR" sz="12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140989"/>
            <a:ext cx="3491880" cy="122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63688" y="44624"/>
            <a:ext cx="5184576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2339752" y="188640"/>
            <a:ext cx="4104456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Muon</a:t>
            </a:r>
            <a:r>
              <a:rPr lang="en-US" sz="28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System Upgrades</a:t>
            </a:r>
            <a:endParaRPr lang="fr-FR" sz="28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32453"/>
            <a:ext cx="7056784" cy="442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48680"/>
            <a:ext cx="9132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Motivation:</a:t>
            </a:r>
            <a:r>
              <a:rPr lang="en-US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Complete </a:t>
            </a:r>
            <a:r>
              <a:rPr lang="en-US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</a:t>
            </a:r>
            <a:r>
              <a:rPr lang="en-US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Detector (4</a:t>
            </a:r>
            <a:r>
              <a:rPr lang="en-US" b="1" baseline="30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layer) to achieve redundancy for </a:t>
            </a:r>
            <a:r>
              <a:rPr lang="en-US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</a:t>
            </a:r>
            <a:r>
              <a:rPr lang="en-US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trigger rates</a:t>
            </a:r>
            <a:endParaRPr lang="fr-FR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764" y="836712"/>
            <a:ext cx="8653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types: Drift Tubes (DT), Cathode Strip Chambers (CSC), Resistive Plate Chambers (RPC) </a:t>
            </a:r>
            <a:endParaRPr lang="fr-FR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355" y="5805264"/>
            <a:ext cx="8945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CSC: </a:t>
            </a:r>
            <a:r>
              <a:rPr lang="en-US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part  (ME 4/1) of the 4</a:t>
            </a:r>
            <a:r>
              <a:rPr lang="en-US" b="1" baseline="30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endcap</a:t>
            </a:r>
            <a:r>
              <a:rPr lang="en-US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station installed </a:t>
            </a:r>
            <a:r>
              <a:rPr lang="en-US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complete 4</a:t>
            </a:r>
            <a:r>
              <a:rPr lang="en-US" b="1" baseline="30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th</a:t>
            </a:r>
            <a:r>
              <a:rPr lang="en-US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station (ME 4/2)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RPC:</a:t>
            </a:r>
            <a:r>
              <a:rPr lang="en-US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construct  &amp; install the 4</a:t>
            </a:r>
            <a:r>
              <a:rPr lang="en-US" b="1" baseline="30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th</a:t>
            </a:r>
            <a:r>
              <a:rPr lang="en-US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RPC station (RE4)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MPGD/GEM (?): </a:t>
            </a:r>
            <a:r>
              <a:rPr lang="en-US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add redundancy in the region 1.6 &lt; h &lt; 2.4 not covered of the RPC</a:t>
            </a:r>
            <a:endParaRPr lang="fr-FR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7544" y="44624"/>
            <a:ext cx="8352928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755576" y="188640"/>
            <a:ext cx="7848872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Trigger Performance of Upgraded </a:t>
            </a:r>
            <a:r>
              <a:rPr lang="en-US" sz="28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Muon</a:t>
            </a:r>
            <a:r>
              <a:rPr lang="en-US" sz="28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Detector</a:t>
            </a:r>
            <a:endParaRPr lang="fr-FR" sz="28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7" name="Picture 3" descr="CSC-trigger-rate-me4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692696"/>
            <a:ext cx="4536504" cy="304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trigger-rate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5" y="3789040"/>
            <a:ext cx="4536503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76256" y="5589240"/>
            <a:ext cx="1752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RPC L1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Efficirncy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8104" y="2852936"/>
            <a:ext cx="173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CSC Trigger Rate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04" y="2089879"/>
            <a:ext cx="416870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Problem: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</a:t>
            </a:r>
            <a:r>
              <a:rPr lang="en-US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trigger requires segments</a:t>
            </a:r>
          </a:p>
          <a:p>
            <a:r>
              <a:rPr lang="en-US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2 out of 3 stations  (avoid efficiency</a:t>
            </a:r>
          </a:p>
          <a:p>
            <a:r>
              <a:rPr lang="en-US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loss due to gaps in the coverage) </a:t>
            </a:r>
          </a:p>
          <a:p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à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High flux of (poorly measured)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low-momentum 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muons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dominate the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trigger rate making it unacceptably high</a:t>
            </a: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Trigger rates and system robustness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depends crucially on the 4</a:t>
            </a:r>
            <a:r>
              <a:rPr lang="en-US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th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layer of </a:t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the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Muon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Detector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1555"/>
            <a:ext cx="8964488" cy="618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1700808"/>
            <a:ext cx="36343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u="sng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The </a:t>
            </a:r>
            <a:r>
              <a:rPr lang="en-US" sz="1400" b="1" u="sng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2013/14 shutdown </a:t>
            </a:r>
            <a:r>
              <a:rPr lang="en-US" sz="1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is </a:t>
            </a:r>
            <a:endParaRPr lang="en-US" sz="1400" b="1" dirty="0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4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determined by </a:t>
            </a:r>
            <a:r>
              <a:rPr lang="en-US" sz="1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US" sz="14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machine </a:t>
            </a:r>
            <a:r>
              <a:rPr lang="en-US" sz="14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</a:t>
            </a:r>
            <a:endParaRPr lang="en-US" sz="1400" b="1" dirty="0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4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experiments – consolidation &amp;</a:t>
            </a:r>
            <a:br>
              <a:rPr lang="en-US" sz="14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4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partial detector upgrades possible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3568" y="71438"/>
            <a:ext cx="7992888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1403648" y="188640"/>
            <a:ext cx="6552728" cy="3283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LHC 10 years plan (Outcome Chamonix, 2011)</a:t>
            </a:r>
            <a:endParaRPr lang="fr-FR" sz="28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56" y="4581128"/>
            <a:ext cx="3528392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The </a:t>
            </a:r>
            <a:r>
              <a:rPr lang="en-US" sz="1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2017 shutdown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is mostly</a:t>
            </a:r>
            <a:b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determined </a:t>
            </a: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by the experiments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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Detector upgrades are to be </a:t>
            </a:r>
          </a:p>
          <a:p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justified by </a:t>
            </a: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physics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case</a:t>
            </a:r>
          </a:p>
          <a:p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R&amp;D for HL-LHC era (after 2021)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59125" y="6453336"/>
            <a:ext cx="39773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D. </a:t>
            </a:r>
            <a:r>
              <a:rPr lang="en-US" sz="12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Pitzl</a:t>
            </a:r>
            <a:r>
              <a:rPr lang="en-US" sz="1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LHCC Upgrade Meeting, 22.03.2011</a:t>
            </a:r>
            <a:endParaRPr lang="fr-FR" sz="12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8184" y="2276872"/>
            <a:ext cx="2359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LHC Phase I: until 2020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LHC Phase II &gt; 2021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51520" y="46038"/>
            <a:ext cx="8568952" cy="50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539552" y="133350"/>
            <a:ext cx="792088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24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Large-Area </a:t>
            </a:r>
            <a:r>
              <a:rPr lang="fr-FR" sz="24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GEM </a:t>
            </a:r>
            <a:r>
              <a:rPr lang="fr-FR" sz="24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Detectors for CMS Muon System</a:t>
            </a:r>
            <a:endParaRPr lang="fr-FR" sz="24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544541" y="4364533"/>
            <a:ext cx="1971675" cy="2395538"/>
            <a:chOff x="2805" y="1207"/>
            <a:chExt cx="2385" cy="2610"/>
          </a:xfrm>
        </p:grpSpPr>
        <p:pic>
          <p:nvPicPr>
            <p:cNvPr id="5" name="Picture 22" descr="large gem unskew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05" y="1207"/>
              <a:ext cx="2385" cy="2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19"/>
            <p:cNvSpPr txBox="1">
              <a:spLocks noChangeArrowheads="1"/>
            </p:cNvSpPr>
            <p:nvPr/>
          </p:nvSpPr>
          <p:spPr bwMode="auto">
            <a:xfrm>
              <a:off x="3469" y="2613"/>
              <a:ext cx="755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ja-JP" sz="1400" b="1" i="1">
                  <a:latin typeface="Times New Roman" pitchFamily="18" charset="0"/>
                  <a:ea typeface="ＭＳ Ｐゴシック" pitchFamily="34" charset="-128"/>
                  <a:cs typeface="Arial" pitchFamily="34" charset="0"/>
                </a:rPr>
                <a:t>60 cm</a:t>
              </a:r>
            </a:p>
          </p:txBody>
        </p:sp>
        <p:sp>
          <p:nvSpPr>
            <p:cNvPr id="7" name="Line 23"/>
            <p:cNvSpPr>
              <a:spLocks noChangeShapeType="1"/>
            </p:cNvSpPr>
            <p:nvPr/>
          </p:nvSpPr>
          <p:spPr bwMode="auto">
            <a:xfrm flipV="1">
              <a:off x="3832" y="1226"/>
              <a:ext cx="0" cy="2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8450" y="4293096"/>
            <a:ext cx="22447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15900" y="5012233"/>
            <a:ext cx="36369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altLang="ja-JP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34" charset="-128"/>
                <a:cs typeface="Arial" pitchFamily="34" charset="0"/>
              </a:rPr>
              <a:t>TWO-SECTORS </a:t>
            </a:r>
            <a:r>
              <a:rPr lang="en-GB" altLang="ja-JP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34" charset="-128"/>
                <a:cs typeface="Arial" pitchFamily="34" charset="0"/>
              </a:rPr>
              <a:t>TRIPLE-GEM PROTOTYPE FOR </a:t>
            </a:r>
          </a:p>
          <a:p>
            <a:pPr algn="ctr" eaLnBrk="0" hangingPunct="0"/>
            <a:r>
              <a:rPr lang="en-GB" altLang="ja-JP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34" charset="-128"/>
                <a:cs typeface="Arial" pitchFamily="34" charset="0"/>
              </a:rPr>
              <a:t>TOTEM T1</a:t>
            </a:r>
            <a:r>
              <a:rPr lang="en-GB" altLang="ja-JP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34" charset="-128"/>
                <a:cs typeface="Arial" pitchFamily="34" charset="0"/>
              </a:rPr>
              <a:t> UPGRADE </a:t>
            </a:r>
          </a:p>
          <a:p>
            <a:pPr algn="ctr" eaLnBrk="0" hangingPunct="0"/>
            <a:r>
              <a:rPr lang="en-GB" altLang="ja-JP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34" charset="-128"/>
                <a:cs typeface="Arial" pitchFamily="34" charset="0"/>
              </a:rPr>
              <a:t>(60x60 cm</a:t>
            </a:r>
            <a:r>
              <a:rPr lang="en-GB" altLang="ja-JP" b="1" baseline="30000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34" charset="-128"/>
                <a:cs typeface="Arial" pitchFamily="34" charset="0"/>
              </a:rPr>
              <a:t>2</a:t>
            </a:r>
            <a:r>
              <a:rPr lang="en-GB" altLang="ja-JP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34" charset="-128"/>
                <a:cs typeface="Arial" pitchFamily="34" charset="0"/>
              </a:rPr>
              <a:t>) </a:t>
            </a:r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710461" y="980728"/>
            <a:ext cx="29367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279525"/>
            <a:r>
              <a:rPr lang="en-GB" sz="16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GEM feasibility studies for</a:t>
            </a:r>
          </a:p>
          <a:p>
            <a:pPr algn="ctr" defTabSz="1279525"/>
            <a:r>
              <a:rPr lang="en-GB" sz="16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extension of CMS </a:t>
            </a:r>
            <a:r>
              <a:rPr lang="en-GB" sz="16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Muon</a:t>
            </a:r>
            <a:r>
              <a:rPr lang="en-GB" sz="16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System:</a:t>
            </a:r>
          </a:p>
          <a:p>
            <a:pPr algn="ctr" defTabSz="1279525"/>
            <a:r>
              <a:rPr lang="en-GB" sz="16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high-eta  (h &gt; 1.6) upgrade</a:t>
            </a:r>
          </a:p>
        </p:txBody>
      </p:sp>
      <p:pic>
        <p:nvPicPr>
          <p:cNvPr id="11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5" y="868288"/>
            <a:ext cx="453548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1898576"/>
            <a:ext cx="4105275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3" y="1515988"/>
            <a:ext cx="4392612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1331640" y="476672"/>
            <a:ext cx="60233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GEM/CMS Collaboration (15 institutes, 80 people)</a:t>
            </a:r>
            <a:endParaRPr lang="fr-FR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1520" y="44624"/>
            <a:ext cx="8424936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683568" y="116632"/>
            <a:ext cx="7632848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Estimated Particle Rates in CMS </a:t>
            </a:r>
            <a:r>
              <a:rPr lang="en-US" sz="28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Muon</a:t>
            </a:r>
            <a:r>
              <a:rPr lang="en-US" sz="28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System </a:t>
            </a:r>
            <a:endParaRPr lang="fr-FR" sz="28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325" y="6093296"/>
            <a:ext cx="8677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remark : </a:t>
            </a:r>
            <a:r>
              <a:rPr lang="en-US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MPGD can “enter” anytime if particle fluxes in HL-HLC are higher</a:t>
            </a:r>
          </a:p>
          <a:p>
            <a:pPr algn="ctr"/>
            <a:r>
              <a:rPr lang="en-US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can be tolerated by the current </a:t>
            </a:r>
            <a:r>
              <a:rPr lang="en-US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</a:t>
            </a:r>
            <a:r>
              <a:rPr lang="en-US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Detector technologies  (e.g. for RPC &lt; 1 KHz)</a:t>
            </a:r>
            <a:endParaRPr lang="fr-FR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1520" y="764704"/>
          <a:ext cx="8568951" cy="5328593"/>
        </p:xfrm>
        <a:graphic>
          <a:graphicData uri="http://schemas.openxmlformats.org/drawingml/2006/table">
            <a:tbl>
              <a:tblPr/>
              <a:tblGrid>
                <a:gridCol w="2535173"/>
                <a:gridCol w="2013999"/>
                <a:gridCol w="1722997"/>
                <a:gridCol w="2296782"/>
              </a:tblGrid>
              <a:tr h="1027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radley Hand ITC TT-Bold" charset="0"/>
                          <a:ea typeface="ＭＳ Ｐゴシック" pitchFamily="34" charset="-128"/>
                        </a:rPr>
                        <a:t>RPC Region</a:t>
                      </a:r>
                    </a:p>
                  </a:txBody>
                  <a:tcPr marL="91428" marR="91428" marT="46561" marB="465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radley Hand ITC TT-Bold" charset="0"/>
                          <a:ea typeface="ＭＳ Ｐゴシック" pitchFamily="34" charset="-128"/>
                        </a:rPr>
                        <a:t>Rates Hz/cm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radley Hand ITC TT-Bold" charset="0"/>
                          <a:ea typeface="ＭＳ Ｐゴシック" pitchFamily="34" charset="-128"/>
                        </a:rPr>
                        <a:t>2  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radley Hand ITC TT-Bold" charset="0"/>
                          <a:ea typeface="ＭＳ Ｐゴシック" pitchFamily="34" charset="-128"/>
                        </a:rPr>
                        <a:t> LHC 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radley Hand ITC TT-Bold" charset="0"/>
                          <a:ea typeface="ＭＳ Ｐゴシック" pitchFamily="34" charset="-128"/>
                        </a:rPr>
                        <a:t>(10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radley Hand ITC TT-Bold" charset="0"/>
                          <a:ea typeface="ＭＳ Ｐゴシック" pitchFamily="34" charset="-128"/>
                        </a:rPr>
                        <a:t>34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radley Hand ITC TT-Bold" charset="0"/>
                          <a:ea typeface="ＭＳ Ｐゴシック" pitchFamily="34" charset="-128"/>
                        </a:rPr>
                        <a:t>cm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radley Hand ITC TT-Bold" charset="0"/>
                          <a:ea typeface="ＭＳ Ｐゴシック" pitchFamily="34" charset="-128"/>
                        </a:rPr>
                        <a:t>2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radley Hand ITC TT-Bold" charset="0"/>
                          <a:ea typeface="ＭＳ Ｐゴシック" pitchFamily="34" charset="-128"/>
                        </a:rPr>
                        <a:t>/s)</a:t>
                      </a:r>
                      <a:endParaRPr kumimoji="0" lang="en-US" sz="16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radley Hand ITC TT-Bold" charset="0"/>
                        <a:ea typeface="ＭＳ Ｐゴシック" pitchFamily="34" charset="-128"/>
                      </a:endParaRPr>
                    </a:p>
                  </a:txBody>
                  <a:tcPr marL="91428" marR="91428" marT="46561" marB="465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radley Hand ITC TT-Bold" charset="0"/>
                          <a:ea typeface="ＭＳ Ｐゴシック" pitchFamily="34" charset="-128"/>
                        </a:rPr>
                        <a:t>High Luminosity LHC </a:t>
                      </a:r>
                      <a:endParaRPr kumimoji="0" lang="en-US" sz="18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radley Hand ITC TT-Bold" charset="0"/>
                        <a:ea typeface="ＭＳ Ｐゴシック" pitchFamily="34" charset="-128"/>
                      </a:endParaRPr>
                    </a:p>
                  </a:txBody>
                  <a:tcPr marL="91428" marR="91428" marT="46561" marB="465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radley Hand ITC TT-Bold" charset="0"/>
                          <a:ea typeface="ＭＳ Ｐゴシック" pitchFamily="34" charset="-128"/>
                        </a:rPr>
                        <a:t>SLHC ??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radley Hand ITC TT-Bold" charset="0"/>
                          <a:ea typeface="ＭＳ Ｐゴシック" pitchFamily="34" charset="-128"/>
                        </a:rPr>
                        <a:t>(10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radley Hand ITC TT-Bold" charset="0"/>
                          <a:ea typeface="ＭＳ Ｐゴシック" pitchFamily="34" charset="-128"/>
                        </a:rPr>
                        <a:t>35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radley Hand ITC TT-Bold" charset="0"/>
                          <a:ea typeface="ＭＳ Ｐゴシック" pitchFamily="34" charset="-128"/>
                        </a:rPr>
                        <a:t>cm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radley Hand ITC TT-Bold" charset="0"/>
                          <a:ea typeface="ＭＳ Ｐゴシック" pitchFamily="34" charset="-128"/>
                        </a:rPr>
                        <a:t>2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radley Hand ITC TT-Bold" charset="0"/>
                          <a:ea typeface="ＭＳ Ｐゴシック" pitchFamily="34" charset="-128"/>
                        </a:rPr>
                        <a:t>/s)?</a:t>
                      </a:r>
                    </a:p>
                  </a:txBody>
                  <a:tcPr marL="91428" marR="91428" marT="46561" marB="465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311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radley Hand ITC TT-Bold" charset="0"/>
                          <a:ea typeface="ＭＳ Ｐゴシック" pitchFamily="34" charset="-128"/>
                        </a:rPr>
                        <a:t>RB</a:t>
                      </a:r>
                    </a:p>
                  </a:txBody>
                  <a:tcPr marL="91428" marR="91428" marT="46561" marB="465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radley Hand ITC TT-Bold" charset="0"/>
                          <a:ea typeface="ＭＳ Ｐゴシック" pitchFamily="34" charset="-128"/>
                        </a:rPr>
                        <a:t>30</a:t>
                      </a:r>
                      <a:endParaRPr kumimoji="0" lang="en-US" sz="18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radley Hand ITC TT-Bold" charset="0"/>
                        <a:ea typeface="ＭＳ Ｐゴシック" pitchFamily="34" charset="-128"/>
                      </a:endParaRPr>
                    </a:p>
                  </a:txBody>
                  <a:tcPr marL="91428" marR="91428" marT="46561" marB="465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radley Hand ITC TT-Bold" charset="0"/>
                          <a:ea typeface="ＭＳ Ｐゴシック" pitchFamily="34" charset="-128"/>
                        </a:rPr>
                        <a:t>Few 100</a:t>
                      </a:r>
                      <a:endParaRPr kumimoji="0" lang="en-US" sz="18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radley Hand ITC TT-Bold" charset="0"/>
                        <a:ea typeface="ＭＳ Ｐゴシック" pitchFamily="34" charset="-128"/>
                      </a:endParaRPr>
                    </a:p>
                  </a:txBody>
                  <a:tcPr marL="91428" marR="91428" marT="46561" marB="465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radley Hand ITC TT-Bold" charset="0"/>
                          <a:ea typeface="ＭＳ Ｐゴシック" pitchFamily="34" charset="-128"/>
                        </a:rPr>
                        <a:t> kHz</a:t>
                      </a:r>
                      <a:endParaRPr kumimoji="0" lang="en-US" sz="18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radley Hand ITC TT-Bold" charset="0"/>
                        <a:ea typeface="ＭＳ Ｐゴシック" pitchFamily="34" charset="-128"/>
                      </a:endParaRPr>
                    </a:p>
                  </a:txBody>
                  <a:tcPr marL="91428" marR="91428" marT="46561" marB="465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8244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radley Hand ITC TT-Bold" charset="0"/>
                          <a:ea typeface="ＭＳ Ｐゴシック" pitchFamily="34" charset="-128"/>
                        </a:rPr>
                        <a:t>RE 1, 2, 3,4  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Grande" charset="0"/>
                          <a:ea typeface="ＭＳ Ｐゴシック" pitchFamily="34" charset="-128"/>
                        </a:rPr>
                        <a:t>η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radley Hand ITC TT-Bold" charset="0"/>
                          <a:ea typeface="ＭＳ Ｐゴシック" pitchFamily="34" charset="-128"/>
                        </a:rPr>
                        <a:t> &lt; 1.6</a:t>
                      </a:r>
                    </a:p>
                  </a:txBody>
                  <a:tcPr marL="91428" marR="91428" marT="46561" marB="465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radley Hand ITC TT-Bold" charset="0"/>
                          <a:ea typeface="ＭＳ Ｐゴシック" pitchFamily="34" charset="-128"/>
                        </a:rPr>
                        <a:t>30</a:t>
                      </a:r>
                    </a:p>
                  </a:txBody>
                  <a:tcPr marL="91428" marR="91428" marT="46561" marB="465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radley Hand ITC TT-Bold" charset="0"/>
                          <a:ea typeface="ＭＳ Ｐゴシック" pitchFamily="34" charset="-128"/>
                        </a:rPr>
                        <a:t>Few 100</a:t>
                      </a:r>
                    </a:p>
                  </a:txBody>
                  <a:tcPr marL="91428" marR="91428" marT="46561" marB="465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dley Hand ITC TT-Bold" charset="0"/>
                          <a:ea typeface="ＭＳ Ｐゴシック" pitchFamily="34" charset="-128"/>
                        </a:rPr>
                        <a:t>kHz</a:t>
                      </a:r>
                    </a:p>
                  </a:txBody>
                  <a:tcPr marL="91428" marR="91428" marT="46561" marB="465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  <a:tr h="931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radley Hand ITC TT-Bold" charset="0"/>
                          <a:ea typeface="ＭＳ Ｐゴシック" pitchFamily="34" charset="-128"/>
                        </a:rPr>
                        <a:t>Expected Charge in 10 years</a:t>
                      </a:r>
                    </a:p>
                  </a:txBody>
                  <a:tcPr marL="91428" marR="91428" marT="46561" marB="465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radley Hand ITC TT-Bold" charset="0"/>
                          <a:ea typeface="ＭＳ Ｐゴシック" pitchFamily="34" charset="-128"/>
                        </a:rPr>
                        <a:t>0.05 C/cm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radley Hand ITC TT-Bold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L="91428" marR="91428" marT="46561" marB="465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radley Hand ITC TT-Bold" charset="0"/>
                          <a:ea typeface="ＭＳ Ｐゴシック" pitchFamily="34" charset="-128"/>
                        </a:rPr>
                        <a:t>0.15 C/cm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radley Hand ITC TT-Bold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L="91428" marR="91428" marT="46561" marB="465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radley Hand ITC TT-Bold" charset="0"/>
                          <a:ea typeface="ＭＳ Ｐゴシック" pitchFamily="34" charset="-128"/>
                        </a:rPr>
                        <a:t>~ C/cm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radley Hand ITC TT-Bold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L="91428" marR="91428" marT="46561" marB="465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7022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radley Hand ITC TT-Bold" charset="0"/>
                          <a:ea typeface="ＭＳ Ｐゴシック" pitchFamily="34" charset="-128"/>
                        </a:rPr>
                        <a:t>RE  1,2,3,4 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Grande" charset="0"/>
                          <a:ea typeface="ＭＳ Ｐゴシック" pitchFamily="34" charset="-128"/>
                        </a:rPr>
                        <a:t>η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radley Hand ITC TT-Bold" charset="0"/>
                          <a:ea typeface="ＭＳ Ｐゴシック" pitchFamily="34" charset="-128"/>
                        </a:rPr>
                        <a:t> &gt; 1.6</a:t>
                      </a:r>
                    </a:p>
                  </a:txBody>
                  <a:tcPr marL="91428" marR="91428" marT="46561" marB="465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dley Hand ITC TT-Bold" charset="0"/>
                          <a:ea typeface="ＭＳ Ｐゴシック" pitchFamily="34" charset="-128"/>
                        </a:rPr>
                        <a:t>500Hz ~ kHz</a:t>
                      </a:r>
                    </a:p>
                  </a:txBody>
                  <a:tcPr marL="91428" marR="91428" marT="46561" marB="465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dley Hand ITC TT-Bold" charset="0"/>
                          <a:ea typeface="ＭＳ Ｐゴシック" pitchFamily="34" charset="-128"/>
                        </a:rPr>
                        <a:t>Few kHz</a:t>
                      </a:r>
                    </a:p>
                  </a:txBody>
                  <a:tcPr marL="91428" marR="91428" marT="46561" marB="465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dley Hand ITC TT-Bold" charset="0"/>
                          <a:ea typeface="ＭＳ Ｐゴシック" pitchFamily="34" charset="-128"/>
                        </a:rPr>
                        <a:t>Few 10s kHz</a:t>
                      </a:r>
                    </a:p>
                  </a:txBody>
                  <a:tcPr marL="91428" marR="91428" marT="46561" marB="465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  <a:tr h="1211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radley Hand ITC TT-Bold" charset="0"/>
                          <a:ea typeface="ＭＳ Ｐゴシック" pitchFamily="34" charset="-128"/>
                        </a:rPr>
                        <a:t>Total Expected Charge in 10 years</a:t>
                      </a:r>
                    </a:p>
                  </a:txBody>
                  <a:tcPr marL="91428" marR="91428" marT="46561" marB="465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radley Hand ITC TT-Bold" charset="0"/>
                          <a:ea typeface="ＭＳ Ｐゴシック" pitchFamily="34" charset="-128"/>
                        </a:rPr>
                        <a:t>(0.05-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dley Hand ITC TT-Bold" charset="0"/>
                          <a:ea typeface="ＭＳ Ｐゴシック" pitchFamily="34" charset="-128"/>
                        </a:rPr>
                        <a:t>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radley Hand ITC TT-Bold" charset="0"/>
                          <a:ea typeface="ＭＳ Ｐゴシック" pitchFamily="34" charset="-128"/>
                        </a:rPr>
                        <a:t>) C/cm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radley Hand ITC TT-Bold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L="91428" marR="91428" marT="46561" marB="465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radley Hand ITC TT-Bold" charset="0"/>
                          <a:ea typeface="ＭＳ Ｐゴシック" pitchFamily="34" charset="-128"/>
                        </a:rPr>
                        <a:t>few C/cm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radley Hand ITC TT-Bold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L="91428" marR="91428" marT="46561" marB="465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radley Hand ITC TT-Bold" charset="0"/>
                          <a:ea typeface="ＭＳ Ｐゴシック" pitchFamily="34" charset="-128"/>
                        </a:rPr>
                        <a:t>Few 10s C/cm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radley Hand ITC TT-Bold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L="91428" marR="91428" marT="46561" marB="465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95600" y="6248400"/>
            <a:ext cx="4191000" cy="476250"/>
          </a:xfrm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Tracking Trigger Task Force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07504" y="1155576"/>
            <a:ext cx="8892480" cy="4649688"/>
            <a:chOff x="288" y="864"/>
            <a:chExt cx="5184" cy="2849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6094" t="18277" r="24376" b="18277"/>
            <a:stretch>
              <a:fillRect/>
            </a:stretch>
          </p:blipFill>
          <p:spPr bwMode="auto">
            <a:xfrm>
              <a:off x="288" y="1060"/>
              <a:ext cx="2541" cy="1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8566" t="17058" r="24382" b="17058"/>
            <a:stretch>
              <a:fillRect/>
            </a:stretch>
          </p:blipFill>
          <p:spPr bwMode="auto">
            <a:xfrm>
              <a:off x="2931" y="1032"/>
              <a:ext cx="2541" cy="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6111" t="18277" r="23087" b="17058"/>
            <a:stretch>
              <a:fillRect/>
            </a:stretch>
          </p:blipFill>
          <p:spPr bwMode="auto">
            <a:xfrm>
              <a:off x="288" y="2576"/>
              <a:ext cx="2541" cy="1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 l="2704" t="14561" r="19608" b="14561"/>
            <a:stretch>
              <a:fillRect/>
            </a:stretch>
          </p:blipFill>
          <p:spPr bwMode="auto">
            <a:xfrm>
              <a:off x="2931" y="2578"/>
              <a:ext cx="2541" cy="1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4752" y="864"/>
              <a:ext cx="356" cy="22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charset="0"/>
                </a:rPr>
                <a:t>10</a:t>
              </a:r>
              <a:r>
                <a:rPr lang="en-US" sz="1800" b="1" baseline="300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charset="0"/>
                </a:rPr>
                <a:t>33</a:t>
              </a:r>
              <a:endPara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4752" y="2447"/>
              <a:ext cx="356" cy="22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charset="0"/>
                </a:rPr>
                <a:t>10</a:t>
              </a:r>
              <a:r>
                <a:rPr lang="en-US" sz="1800" b="1" baseline="300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charset="0"/>
                </a:rPr>
                <a:t>35</a:t>
              </a:r>
              <a:endPara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1776" y="864"/>
              <a:ext cx="872" cy="22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8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-111" charset="0"/>
                  <a:ea typeface="ＭＳ Ｐゴシック" pitchFamily="-111" charset="-128"/>
                  <a:cs typeface="ＭＳ Ｐゴシック" pitchFamily="-111" charset="-128"/>
                </a:rPr>
                <a:t>10</a:t>
              </a:r>
              <a:r>
                <a:rPr lang="en-US" sz="1800" b="1" baseline="300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-111" charset="0"/>
                  <a:ea typeface="ＭＳ Ｐゴシック" pitchFamily="-111" charset="-128"/>
                  <a:cs typeface="ＭＳ Ｐゴシック" pitchFamily="-111" charset="-128"/>
                </a:rPr>
                <a:t>32 </a:t>
              </a:r>
              <a:r>
                <a:rPr lang="en-US" sz="18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-111" charset="0"/>
                  <a:ea typeface="ＭＳ Ｐゴシック" pitchFamily="-111" charset="-128"/>
                  <a:cs typeface="ＭＳ Ｐゴシック" pitchFamily="-111" charset="-128"/>
                </a:rPr>
                <a:t>cm</a:t>
              </a:r>
              <a:r>
                <a:rPr lang="en-US" sz="1800" b="1" baseline="300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-111" charset="0"/>
                  <a:ea typeface="ＭＳ Ｐゴシック" pitchFamily="-111" charset="-128"/>
                  <a:cs typeface="ＭＳ Ｐゴシック" pitchFamily="-111" charset="-128"/>
                </a:rPr>
                <a:t>-2</a:t>
              </a:r>
              <a:r>
                <a:rPr lang="en-US" sz="18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-111" charset="0"/>
                  <a:ea typeface="ＭＳ Ｐゴシック" pitchFamily="-111" charset="-128"/>
                  <a:cs typeface="ＭＳ Ｐゴシック" pitchFamily="-111" charset="-128"/>
                </a:rPr>
                <a:t> s</a:t>
              </a:r>
              <a:r>
                <a:rPr lang="en-US" sz="1800" b="1" baseline="300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-111" charset="0"/>
                  <a:ea typeface="ＭＳ Ｐゴシック" pitchFamily="-111" charset="-128"/>
                  <a:cs typeface="ＭＳ Ｐゴシック" pitchFamily="-111" charset="-128"/>
                </a:rPr>
                <a:t>-1 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2112" y="2400"/>
              <a:ext cx="356" cy="22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charset="0"/>
                </a:rPr>
                <a:t>10</a:t>
              </a:r>
              <a:r>
                <a:rPr lang="en-US" sz="1800" b="1" baseline="300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charset="0"/>
                </a:rPr>
                <a:t>34</a:t>
              </a:r>
              <a:endPara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</a:endParaRPr>
            </a:p>
          </p:txBody>
        </p:sp>
      </p:grp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970112" y="5877272"/>
            <a:ext cx="5410200" cy="646112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990000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At </a:t>
            </a:r>
            <a:r>
              <a:rPr lang="en-US" b="1" dirty="0" smtClean="0">
                <a:solidFill>
                  <a:srgbClr val="990000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LH-LHC (Phase II)</a:t>
            </a:r>
            <a:r>
              <a:rPr lang="en-US" sz="1800" b="1" dirty="0" smtClean="0">
                <a:solidFill>
                  <a:srgbClr val="990000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sz="1800" b="1" dirty="0">
                <a:solidFill>
                  <a:srgbClr val="990000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faces new challenges, in particular for both Tracking and Triggering 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51520" y="44624"/>
            <a:ext cx="8424936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6" name="WordArt 3"/>
          <p:cNvSpPr>
            <a:spLocks noChangeArrowheads="1" noChangeShapeType="1" noTextEdit="1"/>
          </p:cNvSpPr>
          <p:nvPr/>
        </p:nvSpPr>
        <p:spPr bwMode="auto">
          <a:xfrm>
            <a:off x="683568" y="116632"/>
            <a:ext cx="7632848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LHC Operation: From Phase I to Phase II (&gt; 2021) </a:t>
            </a:r>
            <a:endParaRPr lang="fr-FR" sz="28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75119" y="591071"/>
            <a:ext cx="4617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 for L1 Tracking Trigger: 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06941" y="6581001"/>
            <a:ext cx="49295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M. </a:t>
            </a:r>
            <a:r>
              <a:rPr lang="en-US" sz="12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Manelli</a:t>
            </a:r>
            <a:r>
              <a:rPr lang="en-US" sz="1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D. </a:t>
            </a:r>
            <a:r>
              <a:rPr lang="en-US" sz="12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Contardo</a:t>
            </a:r>
            <a:r>
              <a:rPr lang="en-US" sz="1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CMS Upgrade Week, May 2011</a:t>
            </a:r>
            <a:endParaRPr lang="fr-FR" sz="12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1763688" y="1628800"/>
            <a:ext cx="5545137" cy="3785652"/>
          </a:xfrm>
          <a:prstGeom prst="rect">
            <a:avLst/>
          </a:prstGeom>
          <a:solidFill>
            <a:srgbClr val="FFFFFF"/>
          </a:solidFill>
          <a:ln w="38100">
            <a:solidFill>
              <a:srgbClr val="8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1600" b="1" dirty="0">
              <a:solidFill>
                <a:srgbClr val="800000"/>
              </a:solidFill>
            </a:endParaRPr>
          </a:p>
          <a:p>
            <a:pPr algn="ctr"/>
            <a:r>
              <a:rPr lang="en-US" sz="1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now a consolidated expectation for</a:t>
            </a:r>
          </a:p>
          <a:p>
            <a:pPr algn="ctr"/>
            <a:r>
              <a:rPr lang="en-US" sz="1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Sustained Operation at Luminosity &gt; 5.4 * 10</a:t>
            </a:r>
            <a:r>
              <a:rPr lang="en-US" sz="1600" b="1" baseline="30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en-US" sz="1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1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6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nb</a:t>
            </a:r>
            <a:r>
              <a:rPr lang="en-US" sz="1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Luminosity Leveled)</a:t>
            </a:r>
          </a:p>
          <a:p>
            <a:pPr algn="ctr"/>
            <a:endParaRPr lang="en-US" sz="1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Baseline is 25ns =&gt; Pile-up ~ 100</a:t>
            </a:r>
          </a:p>
          <a:p>
            <a:pPr algn="ctr"/>
            <a:endParaRPr lang="en-US" sz="1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However, </a:t>
            </a:r>
          </a:p>
          <a:p>
            <a:pPr algn="ctr"/>
            <a:r>
              <a:rPr lang="en-US" sz="1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50ns provides more margin to meet luminosity target</a:t>
            </a:r>
          </a:p>
          <a:p>
            <a:pPr algn="ctr"/>
            <a:endParaRPr lang="en-US" sz="1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50ns =&gt; Pile-up ~ 200</a:t>
            </a:r>
          </a:p>
          <a:p>
            <a:pPr algn="ctr"/>
            <a:endParaRPr lang="en-US" sz="1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=&gt;must make allowance also for this scenario</a:t>
            </a:r>
          </a:p>
          <a:p>
            <a:pPr algn="ctr"/>
            <a:endParaRPr lang="en-US" sz="1600" b="1" dirty="0">
              <a:solidFill>
                <a:srgbClr val="800000"/>
              </a:solidFill>
            </a:endParaRP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1619250" y="2060575"/>
            <a:ext cx="5905500" cy="3048000"/>
          </a:xfrm>
          <a:prstGeom prst="rect">
            <a:avLst/>
          </a:prstGeom>
          <a:solidFill>
            <a:srgbClr val="FFFFFF"/>
          </a:solidFill>
          <a:ln w="38100">
            <a:solidFill>
              <a:srgbClr val="8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1600" b="1" dirty="0">
              <a:solidFill>
                <a:srgbClr val="800000"/>
              </a:solidFill>
            </a:endParaRPr>
          </a:p>
          <a:p>
            <a:pPr algn="ctr"/>
            <a:r>
              <a:rPr lang="en-US" sz="1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need for a Track Trigger has motivated the introduction of new concepts</a:t>
            </a:r>
          </a:p>
          <a:p>
            <a:pPr algn="ctr"/>
            <a:r>
              <a:rPr lang="en-US" sz="1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Tracking at very high luminosities</a:t>
            </a:r>
          </a:p>
          <a:p>
            <a:pPr algn="ctr"/>
            <a:endParaRPr lang="en-US" sz="1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 Module:</a:t>
            </a:r>
          </a:p>
          <a:p>
            <a:pPr algn="ctr"/>
            <a:r>
              <a:rPr lang="en-US" sz="1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 Locally  both track position and direction</a:t>
            </a:r>
          </a:p>
          <a:p>
            <a:pPr algn="ctr"/>
            <a:r>
              <a:rPr 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Pt Determination &amp; Discrimination</a:t>
            </a:r>
          </a:p>
          <a:p>
            <a:pPr algn="ctr">
              <a:buFont typeface="Symbol" pitchFamily="18" charset="2"/>
              <a:buChar char=""/>
            </a:pPr>
            <a:endParaRPr lang="en-US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Hierarchical Scheme for Localizing Pattern Recognition &amp; Data Reduction</a:t>
            </a:r>
          </a:p>
          <a:p>
            <a:pPr algn="ctr"/>
            <a:endParaRPr lang="en-US" sz="16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0" y="3933825"/>
            <a:ext cx="9144000" cy="2924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dirty="0"/>
          </a:p>
        </p:txBody>
      </p:sp>
      <p:pic>
        <p:nvPicPr>
          <p:cNvPr id="3" name="Picture 4" descr="Muon_r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23813"/>
            <a:ext cx="3549650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50825" y="44450"/>
            <a:ext cx="5184775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395288" y="149225"/>
            <a:ext cx="497205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28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L1 </a:t>
            </a:r>
            <a:r>
              <a:rPr lang="fr-FR" sz="28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Tracking</a:t>
            </a:r>
            <a:r>
              <a:rPr lang="fr-FR" sz="28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-Trigger </a:t>
            </a:r>
            <a:r>
              <a:rPr lang="fr-FR" sz="28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Concept 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-180528" y="620688"/>
            <a:ext cx="57606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 algn="ctr"/>
            <a:r>
              <a:rPr lang="en-US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There may be not be enough rejection </a:t>
            </a:r>
            <a:r>
              <a:rPr lang="en-US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power using e/</a:t>
            </a:r>
            <a:r>
              <a:rPr lang="en-US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  <a:r>
              <a:rPr lang="en-US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triggers to </a:t>
            </a:r>
            <a:r>
              <a:rPr lang="en-US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handle </a:t>
            </a:r>
            <a:r>
              <a:rPr lang="en-US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sLHC</a:t>
            </a:r>
            <a:r>
              <a:rPr lang="en-US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high luminosity</a:t>
            </a:r>
            <a:endParaRPr kumimoji="1" lang="en-US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6013450" y="2193925"/>
            <a:ext cx="2374900" cy="730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L1 muon trigger rate has </a:t>
            </a:r>
          </a:p>
          <a:p>
            <a:pPr algn="ctr" eaLnBrk="0" hangingPunct="0"/>
            <a:r>
              <a:rPr lang="en-US" sz="1400" b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no discrimination power</a:t>
            </a:r>
          </a:p>
          <a:p>
            <a:pPr algn="ctr" eaLnBrk="0" hangingPunct="0"/>
            <a:r>
              <a:rPr lang="en-US" sz="1400" b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for p</a:t>
            </a:r>
            <a:r>
              <a:rPr lang="en-US" sz="1400" b="1" baseline="-2500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</a:t>
            </a:r>
            <a:r>
              <a:rPr lang="en-US" sz="1400" b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en-US" sz="1400" b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  <a:sym typeface="Symbol" pitchFamily="18" charset="2"/>
              </a:rPr>
              <a:t> </a:t>
            </a:r>
            <a:r>
              <a:rPr lang="en-US" sz="1400" b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30GeV/c</a:t>
            </a:r>
            <a:endParaRPr lang="en-US" sz="2400" b="1">
              <a:solidFill>
                <a:srgbClr val="CC33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07504" y="4005064"/>
            <a:ext cx="57245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u="sng" dirty="0"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Topic requiring substantial R&amp;D:</a:t>
            </a:r>
          </a:p>
          <a:p>
            <a:endParaRPr lang="en-US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</a:t>
            </a:r>
            <a:r>
              <a:rPr 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Requires a lot of processing on the </a:t>
            </a:r>
            <a:r>
              <a:rPr lang="en-US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chip</a:t>
            </a:r>
            <a:endParaRPr lang="en-US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" pitchFamily="2" charset="2"/>
              <a:buChar char="à"/>
            </a:pPr>
            <a:r>
              <a:rPr 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Challenge is to develop new chips in time,     </a:t>
            </a:r>
          </a:p>
          <a:p>
            <a:pPr>
              <a:buFont typeface="Wingdings" pitchFamily="2" charset="2"/>
              <a:buNone/>
            </a:pPr>
            <a:r>
              <a:rPr 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without increasing the material budget too</a:t>
            </a:r>
          </a:p>
          <a:p>
            <a:pPr>
              <a:buFont typeface="Wingdings" pitchFamily="2" charset="2"/>
              <a:buNone/>
            </a:pPr>
            <a:r>
              <a:rPr 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much (power as well as chip material) </a:t>
            </a:r>
          </a:p>
        </p:txBody>
      </p:sp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3933825"/>
            <a:ext cx="3024188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Line 17"/>
          <p:cNvSpPr>
            <a:spLocks noChangeShapeType="1"/>
          </p:cNvSpPr>
          <p:nvPr/>
        </p:nvSpPr>
        <p:spPr bwMode="auto">
          <a:xfrm flipH="1">
            <a:off x="7092950" y="3933825"/>
            <a:ext cx="43180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275073"/>
            <a:ext cx="4176464" cy="25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08773" y="5910371"/>
            <a:ext cx="47675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Pixellated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modules based on 3D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electronics is an attractive concept !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6"/>
          <p:cNvGraphicFramePr>
            <a:graphicFrameLocks/>
          </p:cNvGraphicFramePr>
          <p:nvPr/>
        </p:nvGraphicFramePr>
        <p:xfrm>
          <a:off x="590872" y="764704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3672" y="4601939"/>
            <a:ext cx="612775" cy="461963"/>
          </a:xfrm>
          <a:prstGeom prst="rect">
            <a:avLst/>
          </a:prstGeom>
          <a:gradFill rotWithShape="1">
            <a:gsLst>
              <a:gs pos="0">
                <a:srgbClr val="F8FEC2"/>
              </a:gs>
              <a:gs pos="30000">
                <a:srgbClr val="F7FFA7"/>
              </a:gs>
              <a:gs pos="45000">
                <a:srgbClr val="F6FF9D"/>
              </a:gs>
              <a:gs pos="55000">
                <a:srgbClr val="F6FF9D"/>
              </a:gs>
              <a:gs pos="73000">
                <a:srgbClr val="F7FFA7"/>
              </a:gs>
              <a:gs pos="100000">
                <a:srgbClr val="F8FEC2"/>
              </a:gs>
            </a:gsLst>
            <a:lin ang="900000" scaled="1"/>
          </a:gradFill>
          <a:ln w="9525">
            <a:solidFill>
              <a:srgbClr val="D2DA7A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charset="-128"/>
                <a:cs typeface="ＭＳ Ｐゴシック" charset="-128"/>
              </a:rPr>
              <a:t>2013</a:t>
            </a:r>
            <a:endParaRPr 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ゴシック" charset="-128"/>
              <a:cs typeface="ＭＳ Ｐゴシック" charset="-128"/>
            </a:endParaRPr>
          </a:p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charset="-128"/>
                <a:cs typeface="ＭＳ Ｐゴシック" charset="-128"/>
              </a:rPr>
              <a:t>/</a:t>
            </a:r>
            <a:r>
              <a:rPr lang="en-US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charset="-128"/>
                <a:cs typeface="ＭＳ Ｐゴシック" charset="-128"/>
              </a:rPr>
              <a:t>2017</a:t>
            </a:r>
            <a:endParaRPr 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3672" y="1782539"/>
            <a:ext cx="612775" cy="276225"/>
          </a:xfrm>
          <a:prstGeom prst="rect">
            <a:avLst/>
          </a:prstGeom>
          <a:gradFill rotWithShape="1">
            <a:gsLst>
              <a:gs pos="0">
                <a:srgbClr val="F8FEC2"/>
              </a:gs>
              <a:gs pos="30000">
                <a:srgbClr val="F7FFA7"/>
              </a:gs>
              <a:gs pos="45000">
                <a:srgbClr val="F6FF9D"/>
              </a:gs>
              <a:gs pos="55000">
                <a:srgbClr val="F6FF9D"/>
              </a:gs>
              <a:gs pos="73000">
                <a:srgbClr val="F7FFA7"/>
              </a:gs>
              <a:gs pos="100000">
                <a:srgbClr val="F8FEC2"/>
              </a:gs>
            </a:gsLst>
            <a:lin ang="900000" scaled="1"/>
          </a:gradFill>
          <a:ln w="9525">
            <a:solidFill>
              <a:srgbClr val="D2DA7A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2017</a:t>
            </a:r>
            <a:endParaRPr lang="en-US" sz="12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3672" y="3336702"/>
            <a:ext cx="612775" cy="276225"/>
          </a:xfrm>
          <a:prstGeom prst="rect">
            <a:avLst/>
          </a:prstGeom>
          <a:gradFill rotWithShape="1">
            <a:gsLst>
              <a:gs pos="0">
                <a:srgbClr val="F8FEC2"/>
              </a:gs>
              <a:gs pos="30000">
                <a:srgbClr val="F7FFA7"/>
              </a:gs>
              <a:gs pos="45000">
                <a:srgbClr val="F6FF9D"/>
              </a:gs>
              <a:gs pos="55000">
                <a:srgbClr val="F6FF9D"/>
              </a:gs>
              <a:gs pos="73000">
                <a:srgbClr val="F7FFA7"/>
              </a:gs>
              <a:gs pos="100000">
                <a:srgbClr val="F8FEC2"/>
              </a:gs>
            </a:gsLst>
            <a:lin ang="900000" scaled="1"/>
          </a:gradFill>
          <a:ln w="9525">
            <a:solidFill>
              <a:srgbClr val="D2DA7A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2017</a:t>
            </a:r>
            <a:endParaRPr lang="en-US" sz="12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3672" y="5363939"/>
            <a:ext cx="612775" cy="276225"/>
          </a:xfrm>
          <a:prstGeom prst="rect">
            <a:avLst/>
          </a:prstGeom>
          <a:gradFill rotWithShape="1">
            <a:gsLst>
              <a:gs pos="0">
                <a:srgbClr val="F8FEC2"/>
              </a:gs>
              <a:gs pos="30000">
                <a:srgbClr val="F7FFA7"/>
              </a:gs>
              <a:gs pos="45000">
                <a:srgbClr val="F6FF9D"/>
              </a:gs>
              <a:gs pos="55000">
                <a:srgbClr val="F6FF9D"/>
              </a:gs>
              <a:gs pos="73000">
                <a:srgbClr val="F7FFA7"/>
              </a:gs>
              <a:gs pos="100000">
                <a:srgbClr val="F8FEC2"/>
              </a:gs>
            </a:gsLst>
            <a:lin ang="900000" scaled="1"/>
          </a:gradFill>
          <a:ln w="9525">
            <a:solidFill>
              <a:srgbClr val="D2DA7A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2017</a:t>
            </a:r>
            <a:endParaRPr lang="en-US" sz="12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3672" y="3060477"/>
            <a:ext cx="612775" cy="276225"/>
          </a:xfrm>
          <a:prstGeom prst="rect">
            <a:avLst/>
          </a:prstGeom>
          <a:gradFill rotWithShape="1">
            <a:gsLst>
              <a:gs pos="0">
                <a:srgbClr val="F8FEC2"/>
              </a:gs>
              <a:gs pos="30000">
                <a:srgbClr val="F7FFA7"/>
              </a:gs>
              <a:gs pos="45000">
                <a:srgbClr val="F6FF9D"/>
              </a:gs>
              <a:gs pos="55000">
                <a:srgbClr val="F6FF9D"/>
              </a:gs>
              <a:gs pos="73000">
                <a:srgbClr val="F7FFA7"/>
              </a:gs>
              <a:gs pos="100000">
                <a:srgbClr val="F8FEC2"/>
              </a:gs>
            </a:gsLst>
            <a:lin ang="900000" scaled="1"/>
          </a:gradFill>
          <a:ln w="9525">
            <a:solidFill>
              <a:srgbClr val="D2DA7A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2013</a:t>
            </a:r>
            <a:endParaRPr lang="en-US" sz="12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043608" y="71413"/>
            <a:ext cx="7344816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WordArt 3"/>
          <p:cNvSpPr>
            <a:spLocks noChangeArrowheads="1" noChangeShapeType="1" noTextEdit="1"/>
          </p:cNvSpPr>
          <p:nvPr/>
        </p:nvSpPr>
        <p:spPr bwMode="auto">
          <a:xfrm>
            <a:off x="1547664" y="116632"/>
            <a:ext cx="6336703" cy="4320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CMS Upgrade Plans &amp; Outlook </a:t>
            </a:r>
            <a:endParaRPr lang="fr-FR" sz="28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5805264"/>
            <a:ext cx="8706999" cy="1015663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PLANS for significant UPGRADE of ECAL for LHC Phase I &amp; </a:t>
            </a:r>
            <a:r>
              <a:rPr lang="en-US" sz="20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(degraded ECAL</a:t>
            </a:r>
          </a:p>
          <a:p>
            <a:r>
              <a:rPr lang="en-US" sz="20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 should be sufficient for Phase II; concern - lifetime of FEE (?) )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Upgrade opportunities may “open-up” depending from CMS Performance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759" y="1124743"/>
            <a:ext cx="7526585" cy="525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91680" y="260648"/>
            <a:ext cx="5688632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2133203" y="377850"/>
            <a:ext cx="4743053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LHC Progression in Luminosity</a:t>
            </a:r>
            <a:endParaRPr lang="fr-FR" sz="28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97975" y="2564903"/>
            <a:ext cx="10791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LHC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I: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300 fb</a:t>
            </a:r>
            <a:r>
              <a:rPr lang="en-US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7668344" y="1916831"/>
            <a:ext cx="360040" cy="2304256"/>
          </a:xfrm>
          <a:prstGeom prst="rightBrac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ight Brace 9"/>
          <p:cNvSpPr/>
          <p:nvPr/>
        </p:nvSpPr>
        <p:spPr>
          <a:xfrm>
            <a:off x="7668344" y="4293095"/>
            <a:ext cx="360040" cy="2016224"/>
          </a:xfrm>
          <a:prstGeom prst="rightBrac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7934213" y="4797151"/>
            <a:ext cx="11961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LHC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II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(HL-LHC):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3000 fb</a:t>
            </a:r>
            <a:r>
              <a:rPr lang="en-US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6444044"/>
            <a:ext cx="8899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Outdated Tables from Nov. 2011 (shutdowns now planned for 2013 and later in 2017 (?) ) </a:t>
            </a:r>
            <a:endParaRPr lang="fr-FR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234888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endParaRPr lang="fr-FR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552" y="299695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endParaRPr lang="fr-FR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692696"/>
            <a:ext cx="914400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87624" y="71413"/>
            <a:ext cx="6840760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1547663" y="116632"/>
            <a:ext cx="6264697" cy="432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LHC &amp; CMS: Excellent Performance </a:t>
            </a:r>
            <a:endParaRPr lang="fr-FR" sz="28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39" y="1916832"/>
            <a:ext cx="8854749" cy="195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3425" y="692696"/>
            <a:ext cx="9027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Recent LHC Performance: Saturday, May 28 (LHC Fill 1812) and Sunday, May 29 (LHC Fill 1815)</a:t>
            </a:r>
            <a:endParaRPr lang="fr-FR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879" y="1196752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b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= 1.5 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696" y="1196752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Nb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= 912-1092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3888" y="1196752"/>
            <a:ext cx="1613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tot ~ 1.2e+14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2080" y="1124744"/>
            <a:ext cx="1161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Peak </a:t>
            </a:r>
            <a:r>
              <a:rPr lang="en-US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Lumi</a:t>
            </a:r>
            <a:endParaRPr lang="en-US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1.3 e+33</a:t>
            </a:r>
            <a:endParaRPr lang="fr-FR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09040" y="1124744"/>
            <a:ext cx="1191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pb-1/day</a:t>
            </a:r>
          </a:p>
          <a:p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32-38 </a:t>
            </a:r>
            <a:r>
              <a:rPr lang="en-US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pb</a:t>
            </a:r>
            <a:endParaRPr lang="fr-FR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1979712" y="2492896"/>
            <a:ext cx="504056" cy="1152128"/>
          </a:xfrm>
          <a:prstGeom prst="ellipse">
            <a:avLst/>
          </a:prstGeom>
          <a:noFill/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Straight Arrow Connector 17"/>
          <p:cNvCxnSpPr>
            <a:stCxn id="13" idx="1"/>
          </p:cNvCxnSpPr>
          <p:nvPr/>
        </p:nvCxnSpPr>
        <p:spPr>
          <a:xfrm rot="16200000" flipV="1">
            <a:off x="1140171" y="1748262"/>
            <a:ext cx="1104829" cy="721889"/>
          </a:xfrm>
          <a:prstGeom prst="straightConnector1">
            <a:avLst/>
          </a:prstGeom>
          <a:ln w="22225">
            <a:solidFill>
              <a:srgbClr val="D600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555776" y="2492896"/>
            <a:ext cx="504056" cy="1152128"/>
          </a:xfrm>
          <a:prstGeom prst="ellipse">
            <a:avLst/>
          </a:prstGeom>
          <a:noFill/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Oval 21"/>
          <p:cNvSpPr/>
          <p:nvPr/>
        </p:nvSpPr>
        <p:spPr>
          <a:xfrm>
            <a:off x="3635896" y="2564904"/>
            <a:ext cx="720080" cy="1152128"/>
          </a:xfrm>
          <a:prstGeom prst="ellipse">
            <a:avLst/>
          </a:prstGeom>
          <a:noFill/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Oval 22"/>
          <p:cNvSpPr/>
          <p:nvPr/>
        </p:nvSpPr>
        <p:spPr>
          <a:xfrm>
            <a:off x="4788024" y="2564904"/>
            <a:ext cx="936104" cy="1152128"/>
          </a:xfrm>
          <a:prstGeom prst="ellipse">
            <a:avLst/>
          </a:prstGeom>
          <a:noFill/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Oval 23"/>
          <p:cNvSpPr/>
          <p:nvPr/>
        </p:nvSpPr>
        <p:spPr>
          <a:xfrm>
            <a:off x="6516216" y="2564904"/>
            <a:ext cx="504056" cy="1152128"/>
          </a:xfrm>
          <a:prstGeom prst="ellipse">
            <a:avLst/>
          </a:prstGeom>
          <a:noFill/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Straight Arrow Connector 24"/>
          <p:cNvCxnSpPr>
            <a:stCxn id="21" idx="0"/>
            <a:endCxn id="9" idx="2"/>
          </p:cNvCxnSpPr>
          <p:nvPr/>
        </p:nvCxnSpPr>
        <p:spPr>
          <a:xfrm rot="16200000" flipV="1">
            <a:off x="2264385" y="1949477"/>
            <a:ext cx="926812" cy="160026"/>
          </a:xfrm>
          <a:prstGeom prst="straightConnector1">
            <a:avLst/>
          </a:prstGeom>
          <a:ln w="22225">
            <a:solidFill>
              <a:srgbClr val="D600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2" idx="0"/>
          </p:cNvCxnSpPr>
          <p:nvPr/>
        </p:nvCxnSpPr>
        <p:spPr>
          <a:xfrm rot="5400000" flipH="1" flipV="1">
            <a:off x="3563888" y="1988840"/>
            <a:ext cx="1008112" cy="144017"/>
          </a:xfrm>
          <a:prstGeom prst="straightConnector1">
            <a:avLst/>
          </a:prstGeom>
          <a:ln w="22225">
            <a:solidFill>
              <a:srgbClr val="D600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3" idx="0"/>
            <a:endCxn id="11" idx="2"/>
          </p:cNvCxnSpPr>
          <p:nvPr/>
        </p:nvCxnSpPr>
        <p:spPr>
          <a:xfrm rot="5400000" flipH="1" flipV="1">
            <a:off x="5167660" y="1859492"/>
            <a:ext cx="793829" cy="616997"/>
          </a:xfrm>
          <a:prstGeom prst="straightConnector1">
            <a:avLst/>
          </a:prstGeom>
          <a:ln w="22225">
            <a:solidFill>
              <a:srgbClr val="D600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4" idx="0"/>
          </p:cNvCxnSpPr>
          <p:nvPr/>
        </p:nvCxnSpPr>
        <p:spPr>
          <a:xfrm rot="5400000" flipH="1" flipV="1">
            <a:off x="6606226" y="1862826"/>
            <a:ext cx="864096" cy="540060"/>
          </a:xfrm>
          <a:prstGeom prst="straightConnector1">
            <a:avLst/>
          </a:prstGeom>
          <a:ln w="22225">
            <a:solidFill>
              <a:srgbClr val="D600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9020" y="3861048"/>
            <a:ext cx="2888804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LHC Fill 1812 </a:t>
            </a:r>
          </a:p>
          <a:p>
            <a:pPr algn="ctr"/>
            <a:r>
              <a:rPr lang="en-US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(May, 28 - 08:00-19:00)</a:t>
            </a:r>
          </a:p>
          <a:p>
            <a:pPr algn="ctr"/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Char char="•"/>
            </a:pPr>
            <a:r>
              <a:rPr lang="en-US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LHC delivered </a:t>
            </a:r>
            <a:r>
              <a:rPr lang="en-US" b="1" dirty="0" err="1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lumi</a:t>
            </a:r>
            <a:r>
              <a:rPr lang="en-US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32 </a:t>
            </a:r>
            <a:r>
              <a:rPr lang="en-US" b="1" dirty="0" err="1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pb</a:t>
            </a:r>
            <a:endParaRPr lang="en-US" b="1" dirty="0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Char char="•"/>
            </a:pPr>
            <a:r>
              <a:rPr lang="en-US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CMS recorded </a:t>
            </a:r>
            <a:r>
              <a:rPr lang="en-US" b="1" dirty="0" err="1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lumi</a:t>
            </a:r>
            <a:r>
              <a:rPr lang="en-US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31 </a:t>
            </a:r>
            <a:r>
              <a:rPr lang="en-US" b="1" dirty="0" err="1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pb</a:t>
            </a:r>
            <a:endParaRPr lang="en-US" b="1" dirty="0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9020" y="5373216"/>
            <a:ext cx="2888804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LHC Fill 1815 </a:t>
            </a:r>
          </a:p>
          <a:p>
            <a:pPr algn="ctr"/>
            <a:r>
              <a:rPr lang="en-US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(May, 29 - 11:00-21:00)</a:t>
            </a:r>
          </a:p>
          <a:p>
            <a:pPr algn="ctr"/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Char char="•"/>
            </a:pPr>
            <a:r>
              <a:rPr lang="en-US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LHC delivered </a:t>
            </a:r>
            <a:r>
              <a:rPr lang="en-US" b="1" dirty="0" err="1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lumi</a:t>
            </a:r>
            <a:r>
              <a:rPr lang="en-US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38 </a:t>
            </a:r>
            <a:r>
              <a:rPr lang="en-US" b="1" dirty="0" err="1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pb</a:t>
            </a:r>
            <a:endParaRPr lang="en-US" b="1" dirty="0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Char char="•"/>
            </a:pPr>
            <a:r>
              <a:rPr lang="en-US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CMS recorded </a:t>
            </a:r>
            <a:r>
              <a:rPr lang="en-US" b="1" dirty="0" err="1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lumi</a:t>
            </a:r>
            <a:r>
              <a:rPr lang="en-US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35 </a:t>
            </a:r>
            <a:r>
              <a:rPr lang="en-US" b="1" dirty="0" err="1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pb</a:t>
            </a:r>
            <a:endParaRPr lang="en-US" b="1" dirty="0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933056"/>
            <a:ext cx="384042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3059832" y="4653136"/>
            <a:ext cx="2140330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2 days,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CMS recorded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2 times the 2010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dataset (36pb-1)</a:t>
            </a:r>
          </a:p>
        </p:txBody>
      </p:sp>
      <p:sp>
        <p:nvSpPr>
          <p:cNvPr id="43" name="Right Brace 42"/>
          <p:cNvSpPr/>
          <p:nvPr/>
        </p:nvSpPr>
        <p:spPr>
          <a:xfrm>
            <a:off x="2915816" y="4581128"/>
            <a:ext cx="216024" cy="1512168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412776"/>
            <a:ext cx="4165220" cy="4246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590872" y="1412776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33672" y="5146576"/>
            <a:ext cx="612775" cy="461963"/>
          </a:xfrm>
          <a:prstGeom prst="rect">
            <a:avLst/>
          </a:prstGeom>
          <a:gradFill rotWithShape="1">
            <a:gsLst>
              <a:gs pos="0">
                <a:srgbClr val="F8FEC2"/>
              </a:gs>
              <a:gs pos="30000">
                <a:srgbClr val="F7FFA7"/>
              </a:gs>
              <a:gs pos="45000">
                <a:srgbClr val="F6FF9D"/>
              </a:gs>
              <a:gs pos="55000">
                <a:srgbClr val="F6FF9D"/>
              </a:gs>
              <a:gs pos="73000">
                <a:srgbClr val="F7FFA7"/>
              </a:gs>
              <a:gs pos="100000">
                <a:srgbClr val="F8FEC2"/>
              </a:gs>
            </a:gsLst>
            <a:lin ang="900000" scaled="1"/>
          </a:gradFill>
          <a:ln w="9525">
            <a:solidFill>
              <a:srgbClr val="D2DA7A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charset="-128"/>
                <a:cs typeface="ＭＳ Ｐゴシック" charset="-128"/>
              </a:rPr>
              <a:t>2013</a:t>
            </a:r>
            <a:endParaRPr 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ゴシック" charset="-128"/>
              <a:cs typeface="ＭＳ Ｐゴシック" charset="-128"/>
            </a:endParaRPr>
          </a:p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charset="-128"/>
                <a:cs typeface="ＭＳ Ｐゴシック" charset="-128"/>
              </a:rPr>
              <a:t>/</a:t>
            </a:r>
            <a:r>
              <a:rPr lang="en-US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charset="-128"/>
                <a:cs typeface="ＭＳ Ｐゴシック" charset="-128"/>
              </a:rPr>
              <a:t>2017</a:t>
            </a:r>
            <a:endParaRPr 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3672" y="2327176"/>
            <a:ext cx="612775" cy="276225"/>
          </a:xfrm>
          <a:prstGeom prst="rect">
            <a:avLst/>
          </a:prstGeom>
          <a:gradFill rotWithShape="1">
            <a:gsLst>
              <a:gs pos="0">
                <a:srgbClr val="F8FEC2"/>
              </a:gs>
              <a:gs pos="30000">
                <a:srgbClr val="F7FFA7"/>
              </a:gs>
              <a:gs pos="45000">
                <a:srgbClr val="F6FF9D"/>
              </a:gs>
              <a:gs pos="55000">
                <a:srgbClr val="F6FF9D"/>
              </a:gs>
              <a:gs pos="73000">
                <a:srgbClr val="F7FFA7"/>
              </a:gs>
              <a:gs pos="100000">
                <a:srgbClr val="F8FEC2"/>
              </a:gs>
            </a:gsLst>
            <a:lin ang="900000" scaled="1"/>
          </a:gradFill>
          <a:ln w="9525">
            <a:solidFill>
              <a:srgbClr val="D2DA7A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2017</a:t>
            </a:r>
            <a:endParaRPr lang="en-US" sz="12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3672" y="3881339"/>
            <a:ext cx="612775" cy="276225"/>
          </a:xfrm>
          <a:prstGeom prst="rect">
            <a:avLst/>
          </a:prstGeom>
          <a:gradFill rotWithShape="1">
            <a:gsLst>
              <a:gs pos="0">
                <a:srgbClr val="F8FEC2"/>
              </a:gs>
              <a:gs pos="30000">
                <a:srgbClr val="F7FFA7"/>
              </a:gs>
              <a:gs pos="45000">
                <a:srgbClr val="F6FF9D"/>
              </a:gs>
              <a:gs pos="55000">
                <a:srgbClr val="F6FF9D"/>
              </a:gs>
              <a:gs pos="73000">
                <a:srgbClr val="F7FFA7"/>
              </a:gs>
              <a:gs pos="100000">
                <a:srgbClr val="F8FEC2"/>
              </a:gs>
            </a:gsLst>
            <a:lin ang="900000" scaled="1"/>
          </a:gradFill>
          <a:ln w="9525">
            <a:solidFill>
              <a:srgbClr val="D2DA7A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2017</a:t>
            </a:r>
            <a:endParaRPr lang="en-US" sz="12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33672" y="5908576"/>
            <a:ext cx="612775" cy="276225"/>
          </a:xfrm>
          <a:prstGeom prst="rect">
            <a:avLst/>
          </a:prstGeom>
          <a:gradFill rotWithShape="1">
            <a:gsLst>
              <a:gs pos="0">
                <a:srgbClr val="F8FEC2"/>
              </a:gs>
              <a:gs pos="30000">
                <a:srgbClr val="F7FFA7"/>
              </a:gs>
              <a:gs pos="45000">
                <a:srgbClr val="F6FF9D"/>
              </a:gs>
              <a:gs pos="55000">
                <a:srgbClr val="F6FF9D"/>
              </a:gs>
              <a:gs pos="73000">
                <a:srgbClr val="F7FFA7"/>
              </a:gs>
              <a:gs pos="100000">
                <a:srgbClr val="F8FEC2"/>
              </a:gs>
            </a:gsLst>
            <a:lin ang="900000" scaled="1"/>
          </a:gradFill>
          <a:ln w="9525">
            <a:solidFill>
              <a:srgbClr val="D2DA7A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2017</a:t>
            </a:r>
            <a:endParaRPr lang="en-US" sz="12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3672" y="3605114"/>
            <a:ext cx="612775" cy="276225"/>
          </a:xfrm>
          <a:prstGeom prst="rect">
            <a:avLst/>
          </a:prstGeom>
          <a:gradFill rotWithShape="1">
            <a:gsLst>
              <a:gs pos="0">
                <a:srgbClr val="F8FEC2"/>
              </a:gs>
              <a:gs pos="30000">
                <a:srgbClr val="F7FFA7"/>
              </a:gs>
              <a:gs pos="45000">
                <a:srgbClr val="F6FF9D"/>
              </a:gs>
              <a:gs pos="55000">
                <a:srgbClr val="F6FF9D"/>
              </a:gs>
              <a:gs pos="73000">
                <a:srgbClr val="F7FFA7"/>
              </a:gs>
              <a:gs pos="100000">
                <a:srgbClr val="F8FEC2"/>
              </a:gs>
            </a:gsLst>
            <a:lin ang="900000" scaled="1"/>
          </a:gradFill>
          <a:ln w="9525">
            <a:solidFill>
              <a:srgbClr val="D2DA7A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2013</a:t>
            </a:r>
            <a:endParaRPr lang="en-US" sz="12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65867" y="6453336"/>
            <a:ext cx="5498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J. Nash, LHCC Upgrade Meeting (Updated Slides), 16.11.2010</a:t>
            </a:r>
            <a:endParaRPr lang="fr-FR" sz="12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907704" y="71413"/>
            <a:ext cx="5184576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WordArt 3"/>
          <p:cNvSpPr>
            <a:spLocks noChangeArrowheads="1" noChangeShapeType="1" noTextEdit="1"/>
          </p:cNvSpPr>
          <p:nvPr/>
        </p:nvSpPr>
        <p:spPr bwMode="auto">
          <a:xfrm>
            <a:off x="2061195" y="188615"/>
            <a:ext cx="4743053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CMS Upgrade Plans &amp; Scope</a:t>
            </a:r>
            <a:endParaRPr lang="fr-FR" sz="28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620688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 ON THE TECHNICAL PROPOSAL FOR THE UPGRADE OF THE CMS DETECTOR </a:t>
            </a:r>
          </a:p>
          <a:p>
            <a:pPr algn="ctr"/>
            <a:r>
              <a:rPr lang="fr-FR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2020: https://cms-docdb.cern.ch/cgi-bin/DocDB/ShowDocument?docid=2717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7504" y="4365104"/>
            <a:ext cx="778418" cy="369332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Saclay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3528" y="44624"/>
            <a:ext cx="8136904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611560" y="161851"/>
            <a:ext cx="7488832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Planned CMS Detectors Upgrades and Improvements</a:t>
            </a:r>
            <a:endParaRPr lang="fr-FR" sz="28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9512" y="620688"/>
            <a:ext cx="8640960" cy="6165304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ＭＳ Ｐゴシック" pitchFamily="34" charset="-128"/>
                <a:cs typeface="+mn-cs"/>
              </a:rPr>
              <a:t>2013 Shutdown </a:t>
            </a: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ＭＳ Ｐゴシック" pitchFamily="34" charset="-128"/>
                <a:cs typeface="+mn-cs"/>
              </a:rPr>
              <a:t/>
            </a:r>
            <a:b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ＭＳ Ｐゴシック" pitchFamily="34" charset="-128"/>
                <a:cs typeface="+mn-cs"/>
              </a:rPr>
            </a:br>
            <a:endParaRPr kumimoji="0" lang="en-US" sz="1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7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Start </a:t>
            </a:r>
            <a:r>
              <a:rPr lang="en-US" sz="1700" b="1" noProof="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C</a:t>
            </a:r>
            <a:r>
              <a:rPr lang="en-US" sz="17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ompletion</a:t>
            </a:r>
            <a:r>
              <a:rPr lang="en-US" sz="17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of</a:t>
            </a: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ＭＳ Ｐゴシック" pitchFamily="34" charset="-128"/>
                <a:cs typeface="+mn-cs"/>
              </a:rPr>
              <a:t> Forward </a:t>
            </a:r>
            <a:r>
              <a:rPr lang="en-US" sz="17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M</a:t>
            </a:r>
            <a:r>
              <a:rPr kumimoji="0" lang="en-US" sz="1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ＭＳ Ｐゴシック" pitchFamily="34" charset="-128"/>
                <a:cs typeface="+mn-cs"/>
              </a:rPr>
              <a:t>uon</a:t>
            </a: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ＭＳ Ｐゴシック" pitchFamily="34" charset="-128"/>
                <a:cs typeface="+mn-cs"/>
              </a:rPr>
              <a:t> </a:t>
            </a:r>
            <a:r>
              <a:rPr lang="en-US" sz="17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S</a:t>
            </a:r>
            <a:r>
              <a:rPr kumimoji="0" lang="en-US" sz="1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ＭＳ Ｐゴシック" pitchFamily="34" charset="-128"/>
                <a:cs typeface="+mn-cs"/>
              </a:rPr>
              <a:t>ystem</a:t>
            </a: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ＭＳ Ｐゴシック" pitchFamily="34" charset="-128"/>
                <a:cs typeface="+mn-cs"/>
              </a:rPr>
              <a:t> (ME 4/2 CSC, RPC)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ＭＳ Ｐゴシック" pitchFamily="34" charset="-128"/>
                <a:cs typeface="+mn-cs"/>
              </a:rPr>
              <a:t>HO (</a:t>
            </a:r>
            <a:r>
              <a:rPr kumimoji="0" lang="en-US" sz="1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ＭＳ Ｐゴシック" pitchFamily="34" charset="-128"/>
                <a:cs typeface="+mn-cs"/>
              </a:rPr>
              <a:t>Hadronic</a:t>
            </a: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ＭＳ Ｐゴシック" pitchFamily="34" charset="-128"/>
                <a:cs typeface="+mn-cs"/>
              </a:rPr>
              <a:t> Calorimeter Tail Catcher) replacement of HPD with </a:t>
            </a:r>
            <a:r>
              <a:rPr lang="en-US" sz="17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S</a:t>
            </a:r>
            <a:r>
              <a:rPr kumimoji="0" lang="en-US" sz="1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ＭＳ Ｐゴシック" pitchFamily="34" charset="-128"/>
                <a:cs typeface="+mn-cs"/>
              </a:rPr>
              <a:t>iPMs</a:t>
            </a:r>
            <a:endParaRPr kumimoji="0" lang="en-US" sz="1700" b="1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ＭＳ Ｐゴシック" pitchFamily="34" charset="-128"/>
                <a:cs typeface="+mn-cs"/>
              </a:rPr>
              <a:t>HF thin-window</a:t>
            </a:r>
            <a:r>
              <a:rPr kumimoji="0" lang="en-US" sz="1700" b="1" i="0" u="none" strike="noStrike" kern="1200" cap="none" spc="0" normalizeH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ＭＳ Ｐゴシック" pitchFamily="34" charset="-128"/>
                <a:cs typeface="+mn-cs"/>
              </a:rPr>
              <a:t> </a:t>
            </a: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ＭＳ Ｐゴシック" pitchFamily="34" charset="-128"/>
                <a:cs typeface="+mn-cs"/>
              </a:rPr>
              <a:t>PMTs &amp; segmented</a:t>
            </a:r>
            <a:r>
              <a:rPr kumimoji="0" lang="en-US" sz="1700" b="1" i="0" u="none" strike="noStrike" kern="1200" cap="none" spc="0" normalizeH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ＭＳ Ｐゴシック" pitchFamily="34" charset="-128"/>
                <a:cs typeface="+mn-cs"/>
              </a:rPr>
              <a:t> anodes </a:t>
            </a: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ＭＳ Ｐゴシック" pitchFamily="34" charset="-128"/>
                <a:cs typeface="+mn-cs"/>
              </a:rPr>
              <a:t>(Forward </a:t>
            </a:r>
            <a:r>
              <a:rPr kumimoji="0" lang="en-US" sz="1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ＭＳ Ｐゴシック" pitchFamily="34" charset="-128"/>
                <a:cs typeface="+mn-cs"/>
              </a:rPr>
              <a:t>Hadron</a:t>
            </a: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ＭＳ Ｐゴシック" pitchFamily="34" charset="-128"/>
                <a:cs typeface="+mn-cs"/>
              </a:rPr>
              <a:t> Calorimeter: </a:t>
            </a:r>
            <a:r>
              <a:rPr lang="en-US" sz="17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ea typeface="ＭＳ Ｐゴシック" pitchFamily="34" charset="-128"/>
              </a:rPr>
              <a:t>h</a:t>
            </a: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ＭＳ Ｐゴシック" pitchFamily="34" charset="-128"/>
                <a:cs typeface="+mn-cs"/>
              </a:rPr>
              <a:t> ~ 3-5)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ＭＳ Ｐゴシック" pitchFamily="34" charset="-128"/>
                <a:cs typeface="+mn-cs"/>
              </a:rPr>
              <a:t>Pixel Luminosity Telescope (diamond) for </a:t>
            </a:r>
            <a:r>
              <a:rPr kumimoji="0" lang="en-US" sz="1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ＭＳ Ｐゴシック" pitchFamily="34" charset="-128"/>
                <a:cs typeface="+mn-cs"/>
              </a:rPr>
              <a:t>luminosit</a:t>
            </a:r>
            <a:r>
              <a:rPr lang="en-US" sz="17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y measurement</a:t>
            </a:r>
            <a:endParaRPr kumimoji="0" lang="en-US" sz="1700" b="1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ＭＳ Ｐゴシック" pitchFamily="34" charset="-128"/>
                <a:cs typeface="+mn-cs"/>
              </a:rPr>
              <a:t>2017</a:t>
            </a:r>
            <a:r>
              <a:rPr kumimoji="0" lang="en-US" sz="17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ＭＳ Ｐゴシック" pitchFamily="34" charset="-128"/>
                <a:cs typeface="+mn-cs"/>
              </a:rPr>
              <a:t> (?)</a:t>
            </a: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ＭＳ Ｐゴシック" pitchFamily="34" charset="-128"/>
                <a:cs typeface="+mn-cs"/>
              </a:rPr>
              <a:t> Shutdown</a:t>
            </a: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ＭＳ Ｐゴシック" pitchFamily="34" charset="-128"/>
                <a:cs typeface="+mn-cs"/>
              </a:rPr>
              <a:t/>
            </a:r>
            <a:b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ＭＳ Ｐゴシック" pitchFamily="34" charset="-128"/>
                <a:cs typeface="+mn-cs"/>
              </a:rPr>
            </a:br>
            <a:endParaRPr kumimoji="0" lang="en-US" sz="1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ＭＳ Ｐゴシック" pitchFamily="34" charset="-128"/>
                <a:cs typeface="+mn-cs"/>
              </a:rPr>
              <a:t>Install new </a:t>
            </a:r>
            <a:r>
              <a:rPr lang="en-US" sz="17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s</a:t>
            </a:r>
            <a:r>
              <a:rPr kumimoji="0" lang="en-US" sz="1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ＭＳ Ｐゴシック" pitchFamily="34" charset="-128"/>
                <a:cs typeface="+mn-cs"/>
              </a:rPr>
              <a:t>maller</a:t>
            </a: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ＭＳ Ｐゴシック" pitchFamily="34" charset="-128"/>
                <a:cs typeface="+mn-cs"/>
              </a:rPr>
              <a:t> radius</a:t>
            </a:r>
            <a:r>
              <a:rPr kumimoji="0" lang="en-US" sz="1700" b="1" i="0" u="none" strike="noStrike" kern="1200" cap="none" spc="0" normalizeH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ＭＳ Ｐゴシック" pitchFamily="34" charset="-128"/>
                <a:cs typeface="+mn-cs"/>
              </a:rPr>
              <a:t> (r=23-25 mm)</a:t>
            </a: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ＭＳ Ｐゴシック" pitchFamily="34" charset="-128"/>
                <a:cs typeface="+mn-cs"/>
              </a:rPr>
              <a:t> Be-</a:t>
            </a:r>
            <a:r>
              <a:rPr kumimoji="0" lang="en-US" sz="1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ＭＳ Ｐゴシック" pitchFamily="34" charset="-128"/>
                <a:cs typeface="+mn-cs"/>
              </a:rPr>
              <a:t>beampipe</a:t>
            </a: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ＭＳ Ｐゴシック" pitchFamily="34" charset="-128"/>
                <a:cs typeface="+mn-cs"/>
              </a:rPr>
              <a:t>;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ＭＳ Ｐゴシック" pitchFamily="34" charset="-128"/>
                <a:cs typeface="+mn-cs"/>
              </a:rPr>
              <a:t>Install </a:t>
            </a:r>
            <a:r>
              <a:rPr lang="en-US" sz="17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</a:t>
            </a:r>
            <a:r>
              <a:rPr lang="en-US" sz="1700" b="1" noProof="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new </a:t>
            </a:r>
            <a:r>
              <a:rPr lang="en-US" sz="17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low-mass </a:t>
            </a: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ＭＳ Ｐゴシック" pitchFamily="34" charset="-128"/>
                <a:cs typeface="+mn-cs"/>
              </a:rPr>
              <a:t>pixel detector (4 barrel layers);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7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HB/HE  replacement of HPD with </a:t>
            </a:r>
            <a:r>
              <a:rPr lang="en-US" sz="17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SiPMs</a:t>
            </a:r>
            <a:r>
              <a:rPr lang="en-US" sz="17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and modified FEE/trigger electronics</a:t>
            </a:r>
            <a:endParaRPr kumimoji="0" lang="en-US" sz="1700" b="1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ＭＳ Ｐゴシック" pitchFamily="34" charset="-128"/>
                <a:cs typeface="+mn-cs"/>
              </a:rPr>
              <a:t>Install new trigger system (calorimeter, </a:t>
            </a:r>
            <a:r>
              <a:rPr kumimoji="0" lang="en-US" sz="1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ＭＳ Ｐゴシック" pitchFamily="34" charset="-128"/>
                <a:cs typeface="+mn-cs"/>
              </a:rPr>
              <a:t>muon</a:t>
            </a: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ＭＳ Ｐゴシック" pitchFamily="34" charset="-128"/>
                <a:cs typeface="+mn-cs"/>
              </a:rPr>
              <a:t> track finder, global trigger)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ＭＳ Ｐゴシック" pitchFamily="34" charset="-128"/>
                <a:cs typeface="+mn-cs"/>
              </a:rPr>
              <a:t>2021</a:t>
            </a:r>
            <a:r>
              <a:rPr kumimoji="0" lang="en-US" sz="17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ＭＳ Ｐゴシック" pitchFamily="34" charset="-128"/>
                <a:cs typeface="+mn-cs"/>
              </a:rPr>
              <a:t> (?) </a:t>
            </a: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ＭＳ Ｐゴシック" pitchFamily="34" charset="-128"/>
                <a:cs typeface="+mn-cs"/>
              </a:rPr>
              <a:t>Shutdown</a:t>
            </a: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ＭＳ Ｐゴシック" pitchFamily="34" charset="-128"/>
                <a:cs typeface="+mn-cs"/>
              </a:rPr>
              <a:t/>
            </a:r>
            <a:b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ＭＳ Ｐゴシック" pitchFamily="34" charset="-128"/>
                <a:cs typeface="+mn-cs"/>
              </a:rPr>
            </a:br>
            <a:endParaRPr kumimoji="0" lang="en-US" sz="1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ＭＳ Ｐゴシック" pitchFamily="34" charset="-128"/>
                <a:cs typeface="+mn-cs"/>
              </a:rPr>
              <a:t>Install new </a:t>
            </a:r>
            <a:r>
              <a:rPr lang="en-US" sz="17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f</a:t>
            </a:r>
            <a:r>
              <a:rPr kumimoji="0" lang="en-US" sz="1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ＭＳ Ｐゴシック" pitchFamily="34" charset="-128"/>
                <a:cs typeface="+mn-cs"/>
              </a:rPr>
              <a:t>ull</a:t>
            </a: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ＭＳ Ｐゴシック" pitchFamily="34" charset="-128"/>
                <a:cs typeface="+mn-cs"/>
              </a:rPr>
              <a:t> tracker (pixel + strips);</a:t>
            </a:r>
            <a:r>
              <a:rPr kumimoji="0" lang="en-US" sz="1700" b="1" i="0" u="none" strike="noStrike" kern="1200" cap="none" spc="0" normalizeH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ＭＳ Ｐゴシック" pitchFamily="34" charset="-128"/>
                <a:cs typeface="+mn-cs"/>
              </a:rPr>
              <a:t> Tracker in Level-1 Trigger</a:t>
            </a:r>
            <a:endParaRPr kumimoji="0" lang="en-US" sz="1700" b="1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ＭＳ Ｐゴシック" pitchFamily="34" charset="-128"/>
                <a:cs typeface="+mn-cs"/>
              </a:rPr>
              <a:t>Major consolidation/replacement of electronics systems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ＭＳ Ｐゴシック" pitchFamily="34" charset="-128"/>
                <a:cs typeface="+mn-cs"/>
              </a:rPr>
              <a:t>Including potentially ECAL electronics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ＭＳ Ｐゴシック" pitchFamily="34" charset="-128"/>
                <a:cs typeface="+mn-cs"/>
              </a:rPr>
              <a:t>ECAL </a:t>
            </a:r>
            <a:r>
              <a:rPr kumimoji="0" lang="en-US" sz="1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ＭＳ Ｐゴシック" pitchFamily="34" charset="-128"/>
                <a:cs typeface="+mn-cs"/>
              </a:rPr>
              <a:t>Endcaps</a:t>
            </a: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ＭＳ Ｐゴシック" pitchFamily="34" charset="-128"/>
                <a:cs typeface="+mn-cs"/>
              </a:rPr>
              <a:t> (subject of a task force)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ＭＳ Ｐゴシック" pitchFamily="34" charset="-128"/>
                <a:cs typeface="+mn-cs"/>
              </a:rPr>
              <a:t>DAQ system upgrade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9883" y="6536377"/>
            <a:ext cx="5498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J. Nash, LHCC Upgrade Meeting (Updated Slides), 16.11.2010</a:t>
            </a:r>
            <a:endParaRPr lang="fr-FR" sz="12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8228"/>
            <a:ext cx="8712968" cy="653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61940" y="6608385"/>
            <a:ext cx="4618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R. </a:t>
            </a:r>
            <a:r>
              <a:rPr lang="en-US" sz="12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Horisberger</a:t>
            </a:r>
            <a:r>
              <a:rPr lang="en-US" sz="1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LHCC Upgrade Meeting, 16.11.2010</a:t>
            </a:r>
            <a:endParaRPr lang="fr-FR" sz="12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88" y="44624"/>
            <a:ext cx="8810625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19672" y="44624"/>
            <a:ext cx="5688632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2123728" y="188640"/>
            <a:ext cx="4680520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Pixel Detector Upgrade for 2016</a:t>
            </a:r>
            <a:endParaRPr lang="fr-FR" sz="28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246" y="620688"/>
            <a:ext cx="8136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Motivation: maintain high tracking efficiency at luminosities up to 2 * 10</a:t>
            </a:r>
            <a:r>
              <a:rPr lang="en-US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fr-FR" sz="2000" b="1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8784976" cy="377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5536" y="4077072"/>
            <a:ext cx="693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New readout chips (ROC) to reduce trigger latency related data losses</a:t>
            </a:r>
            <a:endParaRPr lang="fr-FR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531" y="4797152"/>
            <a:ext cx="8786957" cy="203132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Pixel upgrade </a:t>
            </a:r>
            <a:r>
              <a:rPr lang="en-US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hit </a:t>
            </a:r>
            <a:r>
              <a:rPr lang="en-US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significantly improves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robustifies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pixel</a:t>
            </a:r>
            <a:r>
              <a:rPr lang="fr-FR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</a:t>
            </a:r>
            <a:r>
              <a:rPr lang="fr-FR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seeding and </a:t>
            </a:r>
            <a:r>
              <a:rPr lang="en-US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vertexing</a:t>
            </a:r>
            <a:endParaRPr lang="en-US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endParaRPr lang="en-US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 and displaced material </a:t>
            </a:r>
            <a:r>
              <a:rPr lang="en-US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budget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significantly improves </a:t>
            </a:r>
            <a:r>
              <a:rPr lang="en-US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 parameter </a:t>
            </a:r>
          </a:p>
          <a:p>
            <a:r>
              <a:rPr lang="en-US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resolution and therefore </a:t>
            </a:r>
            <a:r>
              <a:rPr lang="en-US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vertexing</a:t>
            </a:r>
            <a:r>
              <a:rPr lang="en-US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b-tagging</a:t>
            </a:r>
          </a:p>
          <a:p>
            <a:pPr>
              <a:buFont typeface="Arial" pitchFamily="34" charset="0"/>
              <a:buChar char="•"/>
            </a:pPr>
            <a:endParaRPr lang="en-US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Pixel standalone tracking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crucial in HLT </a:t>
            </a:r>
            <a:r>
              <a:rPr lang="en-US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particularly useful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for electron and tau triggers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2859</TotalTime>
  <Words>1491</Words>
  <Application>Microsoft Office PowerPoint</Application>
  <PresentationFormat>On-screen Show (4:3)</PresentationFormat>
  <Paragraphs>298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CEA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mtitov</dc:creator>
  <cp:lastModifiedBy>mtitov</cp:lastModifiedBy>
  <cp:revision>162</cp:revision>
  <dcterms:created xsi:type="dcterms:W3CDTF">2011-05-28T15:11:43Z</dcterms:created>
  <dcterms:modified xsi:type="dcterms:W3CDTF">2011-05-31T13:40:04Z</dcterms:modified>
</cp:coreProperties>
</file>