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980" r:id="rId2"/>
    <p:sldMasterId id="2147483992" r:id="rId3"/>
    <p:sldMasterId id="2147484004" r:id="rId4"/>
    <p:sldMasterId id="2147484016" r:id="rId5"/>
    <p:sldMasterId id="2147484028" r:id="rId6"/>
    <p:sldMasterId id="2147484040" r:id="rId7"/>
    <p:sldMasterId id="2147484052" r:id="rId8"/>
    <p:sldMasterId id="2147484064" r:id="rId9"/>
    <p:sldMasterId id="2147484076" r:id="rId10"/>
    <p:sldMasterId id="2147484088" r:id="rId11"/>
    <p:sldMasterId id="2147484100" r:id="rId12"/>
    <p:sldMasterId id="2147484112" r:id="rId13"/>
    <p:sldMasterId id="2147484124" r:id="rId14"/>
    <p:sldMasterId id="2147484136" r:id="rId15"/>
  </p:sldMasterIdLst>
  <p:notesMasterIdLst>
    <p:notesMasterId r:id="rId40"/>
  </p:notesMasterIdLst>
  <p:handoutMasterIdLst>
    <p:handoutMasterId r:id="rId41"/>
  </p:handoutMasterIdLst>
  <p:sldIdLst>
    <p:sldId id="256" r:id="rId16"/>
    <p:sldId id="257" r:id="rId17"/>
    <p:sldId id="374" r:id="rId18"/>
    <p:sldId id="378" r:id="rId19"/>
    <p:sldId id="379" r:id="rId20"/>
    <p:sldId id="381" r:id="rId21"/>
    <p:sldId id="380" r:id="rId22"/>
    <p:sldId id="344" r:id="rId23"/>
    <p:sldId id="363" r:id="rId24"/>
    <p:sldId id="320" r:id="rId25"/>
    <p:sldId id="376" r:id="rId26"/>
    <p:sldId id="375" r:id="rId27"/>
    <p:sldId id="343" r:id="rId28"/>
    <p:sldId id="371" r:id="rId29"/>
    <p:sldId id="336" r:id="rId30"/>
    <p:sldId id="351" r:id="rId31"/>
    <p:sldId id="340" r:id="rId32"/>
    <p:sldId id="372" r:id="rId33"/>
    <p:sldId id="354" r:id="rId34"/>
    <p:sldId id="357" r:id="rId35"/>
    <p:sldId id="358" r:id="rId36"/>
    <p:sldId id="359" r:id="rId37"/>
    <p:sldId id="360" r:id="rId38"/>
    <p:sldId id="355" r:id="rId39"/>
  </p:sldIdLst>
  <p:sldSz cx="9144000" cy="6858000" type="screen4x3"/>
  <p:notesSz cx="6781800" cy="99187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F4F4F4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797" autoAdjust="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422" y="-108"/>
      </p:cViewPr>
      <p:guideLst>
        <p:guide orient="horz" pos="3124"/>
        <p:guide pos="21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ja-JP" altLang="fr-FR"/>
              <a:t>NNN07 - 04/10/07   NV - MEMPHYS</a:t>
            </a:r>
            <a:endParaRPr lang="fr-FR" altLang="ja-JP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 altLang="ja-JP"/>
              <a:t>N.V. for MEMPHYS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3576D38-E71B-472C-9722-4F31D84189A3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ja-JP" altLang="fr-FR"/>
              <a:t>NNN07 - 04/10/07   NV - MEMPHYS</a:t>
            </a:r>
            <a:endParaRPr lang="fr-FR" altLang="ja-JP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noProof="0" smtClean="0"/>
              <a:t>Cliquez pour modifier les styles du texte du masque</a:t>
            </a:r>
          </a:p>
          <a:p>
            <a:pPr lvl="1"/>
            <a:r>
              <a:rPr lang="fr-FR" altLang="ja-JP" noProof="0" smtClean="0"/>
              <a:t>Deuxième niveau</a:t>
            </a:r>
          </a:p>
          <a:p>
            <a:pPr lvl="2"/>
            <a:r>
              <a:rPr lang="fr-FR" altLang="ja-JP" noProof="0" smtClean="0"/>
              <a:t>Troisième niveau</a:t>
            </a:r>
          </a:p>
          <a:p>
            <a:pPr lvl="3"/>
            <a:r>
              <a:rPr lang="fr-FR" altLang="ja-JP" noProof="0" smtClean="0"/>
              <a:t>Quatrième niveau</a:t>
            </a:r>
          </a:p>
          <a:p>
            <a:pPr lvl="4"/>
            <a:r>
              <a:rPr lang="fr-FR" altLang="ja-JP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 altLang="ja-JP"/>
              <a:t>N.V. for MEMPHYS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CF7DD3-6370-4286-8C0A-85A601F9C861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26DDDC-2F10-4BEE-90EB-741CBE4254DF}" type="slidenum">
              <a:rPr lang="ja-JP" altLang="fr-FR" smtClean="0">
                <a:latin typeface="Arial" pitchFamily="34" charset="0"/>
              </a:rPr>
              <a:pPr>
                <a:defRPr/>
              </a:pPr>
              <a:t>1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9A643-2E66-4133-8506-0CF8E1DB5D05}" type="slidenum">
              <a:rPr lang="ja-JP" altLang="fr-FR" smtClean="0">
                <a:latin typeface="Arial" pitchFamily="34" charset="0"/>
              </a:rPr>
              <a:pPr>
                <a:defRPr/>
              </a:pPr>
              <a:t>10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E513C-2A9C-450B-889D-5B5FF90B43DD}" type="slidenum">
              <a:rPr lang="ja-JP" altLang="fr-FR" smtClean="0">
                <a:latin typeface="Arial" pitchFamily="34" charset="0"/>
              </a:rPr>
              <a:pPr>
                <a:defRPr/>
              </a:pPr>
              <a:t>11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6763"/>
            <a:ext cx="4908550" cy="3681412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678363"/>
            <a:ext cx="4991100" cy="12271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C503C-EEB1-4612-9402-8799FDE0964F}" type="slidenum">
              <a:rPr lang="ja-JP" altLang="fr-FR" smtClean="0">
                <a:latin typeface="Arial" pitchFamily="34" charset="0"/>
              </a:rPr>
              <a:pPr>
                <a:defRPr/>
              </a:pPr>
              <a:t>12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6763"/>
            <a:ext cx="4908550" cy="3681412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678363"/>
            <a:ext cx="4991100" cy="12271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75E4FA-7B3D-47C3-8550-A7961677D581}" type="slidenum">
              <a:rPr lang="en-GB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702CC9-472B-46FD-A779-15FE107CE026}" type="slidenum">
              <a:rPr lang="ja-JP" altLang="fr-FR" smtClean="0">
                <a:latin typeface="Arial" pitchFamily="34" charset="0"/>
              </a:rPr>
              <a:pPr>
                <a:defRPr/>
              </a:pPr>
              <a:t>14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BF73D-73D3-44B6-A85D-5B8A6F594C46}" type="slidenum">
              <a:rPr lang="ja-JP" altLang="fr-FR" smtClean="0">
                <a:latin typeface="Arial" pitchFamily="34" charset="0"/>
              </a:rPr>
              <a:pPr>
                <a:defRPr/>
              </a:pPr>
              <a:t>15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9B51C-708C-45B1-871F-318009F74B7C}" type="slidenum">
              <a:rPr lang="ja-JP" altLang="fr-FR" smtClean="0">
                <a:latin typeface="Arial" pitchFamily="34" charset="0"/>
              </a:rPr>
              <a:pPr>
                <a:defRPr/>
              </a:pPr>
              <a:t>16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AF323C-0AEA-4358-BC38-892484592503}" type="slidenum">
              <a:rPr lang="ja-JP" altLang="fr-FR" smtClean="0">
                <a:latin typeface="Arial" pitchFamily="34" charset="0"/>
              </a:rPr>
              <a:pPr>
                <a:defRPr/>
              </a:pPr>
              <a:t>17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DDD03-516E-4502-81DA-65A4C0AE3474}" type="slidenum">
              <a:rPr lang="ja-JP" altLang="fr-FR" smtClean="0">
                <a:latin typeface="Arial" pitchFamily="34" charset="0"/>
              </a:rPr>
              <a:pPr>
                <a:defRPr/>
              </a:pPr>
              <a:t>18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18CB7-EE15-4470-88D3-6C814C21B6D6}" type="slidenum">
              <a:rPr lang="ja-JP" altLang="fr-FR" smtClean="0">
                <a:latin typeface="Arial" pitchFamily="34" charset="0"/>
              </a:rPr>
              <a:pPr>
                <a:defRPr/>
              </a:pPr>
              <a:t>19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3CF2F3-BAC1-4E11-A2E3-8DAD60430B00}" type="slidenum">
              <a:rPr lang="ja-JP" altLang="fr-FR" smtClean="0">
                <a:latin typeface="Arial" pitchFamily="34" charset="0"/>
              </a:rPr>
              <a:pPr>
                <a:defRPr/>
              </a:pPr>
              <a:t>2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3E8604-155C-4D00-B54E-209856E657E9}" type="slidenum">
              <a:rPr lang="ja-JP" altLang="fr-FR" smtClean="0">
                <a:latin typeface="Arial" pitchFamily="34" charset="0"/>
              </a:rPr>
              <a:pPr>
                <a:defRPr/>
              </a:pPr>
              <a:t>20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B8E81-51D2-4130-A12A-249E2BFAB95E}" type="slidenum">
              <a:rPr lang="ja-JP" altLang="fr-FR" smtClean="0">
                <a:latin typeface="Arial" pitchFamily="34" charset="0"/>
              </a:rPr>
              <a:pPr>
                <a:defRPr/>
              </a:pPr>
              <a:t>21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069313-4017-4D94-9603-6C285D21EA2C}" type="slidenum">
              <a:rPr lang="ja-JP" altLang="fr-FR" smtClean="0">
                <a:latin typeface="Arial" pitchFamily="34" charset="0"/>
              </a:rPr>
              <a:pPr>
                <a:defRPr/>
              </a:pPr>
              <a:t>22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DE161-B603-4385-B72E-502292551F45}" type="slidenum">
              <a:rPr lang="ja-JP" altLang="fr-FR" smtClean="0">
                <a:latin typeface="Arial" pitchFamily="34" charset="0"/>
              </a:rPr>
              <a:pPr>
                <a:defRPr/>
              </a:pPr>
              <a:t>23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6BFDD7-0AC4-4FBE-88B0-64916243300F}" type="slidenum">
              <a:rPr lang="ja-JP" altLang="fr-FR" smtClean="0">
                <a:latin typeface="Arial" pitchFamily="34" charset="0"/>
              </a:rPr>
              <a:pPr>
                <a:defRPr/>
              </a:pPr>
              <a:t>24</a:t>
            </a:fld>
            <a:endParaRPr lang="fr-FR" altLang="ja-JP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766763"/>
            <a:ext cx="4908550" cy="3681412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4678363"/>
            <a:ext cx="4991100" cy="12271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F5CDC-1ED9-4ABE-B0A6-41B16BFA5115}" type="slidenum">
              <a:rPr lang="en-GB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fr-FR" smtClean="0"/>
              <a:t>NNN07 - 04/10/07   NV - MEMPHYS</a:t>
            </a:r>
            <a:endParaRPr lang="fr-FR" altLang="ja-JP" smtClean="0"/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0A656-78EF-4374-98AD-0A5D85850CDE}" type="slidenum">
              <a:rPr lang="ja-JP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ja-JP" smtClean="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fr-FR" smtClean="0"/>
              <a:t>NNN07 - 04/10/07   NV - MEMPHYS</a:t>
            </a:r>
            <a:endParaRPr lang="fr-FR" altLang="ja-JP" smtClean="0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8ECD8-8183-4657-81A4-BBF18A1D0B1B}" type="slidenum">
              <a:rPr lang="ja-JP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ja-JP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N.V. for MEMPHYS</a:t>
            </a:r>
            <a:endParaRPr lang="fr-FR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CF7DD3-6370-4286-8C0A-85A601F9C861}" type="slidenum">
              <a:rPr lang="ja-JP" altLang="fr-FR" smtClean="0"/>
              <a:pPr>
                <a:defRPr/>
              </a:pPr>
              <a:t>6</a:t>
            </a:fld>
            <a:endParaRPr lang="fr-FR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90DB42-6469-4DC4-A6FA-3F01212B440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A39D09-5122-4C80-BD02-DB73970F1BD0}" type="slidenum">
              <a:rPr lang="en-GB" smtClean="0">
                <a:latin typeface="Arial" pitchFamily="34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/>
              <a:t>N.V. for MEMPHYS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fr-FR" altLang="ja-JP" smtClean="0"/>
              <a:t>N.V. for MEMPHYS</a:t>
            </a:r>
            <a:endParaRPr lang="fr-FR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26FD3-6E93-42CA-9DB7-A2AEE526BC29}" type="slidenum">
              <a:rPr lang="ja-JP" altLang="fr-FR" smtClean="0"/>
              <a:pPr>
                <a:defRPr/>
              </a:pPr>
              <a:t>9</a:t>
            </a:fld>
            <a:endParaRPr lang="fr-FR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</p:grpSp>
        </p:grpSp>
      </p:grpSp>
      <p:sp>
        <p:nvSpPr>
          <p:cNvPr id="3379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altLang="ja-JP"/>
              <a:t>Cliquez et modifiez le titre</a:t>
            </a:r>
          </a:p>
        </p:txBody>
      </p:sp>
      <p:sp>
        <p:nvSpPr>
          <p:cNvPr id="3379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 altLang="ja-JP"/>
              <a:t>Cliquez pour modifier le style des sous-titres du masque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D3BA-B9EF-482E-91D3-E5ACF4840FAC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9BF51-88A7-4897-8999-633379886E0C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24" indent="0">
              <a:buNone/>
              <a:defRPr sz="2000"/>
            </a:lvl2pPr>
            <a:lvl3pPr marL="642651" indent="0">
              <a:buNone/>
              <a:defRPr sz="1700"/>
            </a:lvl3pPr>
            <a:lvl4pPr marL="963975" indent="0">
              <a:buNone/>
              <a:defRPr sz="1400"/>
            </a:lvl4pPr>
            <a:lvl5pPr marL="1285302" indent="0">
              <a:buNone/>
              <a:defRPr sz="1400"/>
            </a:lvl5pPr>
            <a:lvl6pPr marL="1606628" indent="0">
              <a:buNone/>
              <a:defRPr sz="1400"/>
            </a:lvl6pPr>
            <a:lvl7pPr marL="1927954" indent="0">
              <a:buNone/>
              <a:defRPr sz="1400"/>
            </a:lvl7pPr>
            <a:lvl8pPr marL="2249281" indent="0">
              <a:buNone/>
              <a:defRPr sz="1400"/>
            </a:lvl8pPr>
            <a:lvl9pPr marL="2570607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35719"/>
            <a:ext cx="1995785" cy="62418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1" y="35719"/>
            <a:ext cx="5880199" cy="6241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6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08" indent="0" algn="ctr">
              <a:buNone/>
              <a:defRPr/>
            </a:lvl2pPr>
            <a:lvl3pPr marL="642618" indent="0" algn="ctr">
              <a:buNone/>
              <a:defRPr/>
            </a:lvl3pPr>
            <a:lvl4pPr marL="963925" indent="0" algn="ctr">
              <a:buNone/>
              <a:defRPr/>
            </a:lvl4pPr>
            <a:lvl5pPr marL="1285237" indent="0" algn="ctr">
              <a:buNone/>
              <a:defRPr/>
            </a:lvl5pPr>
            <a:lvl6pPr marL="1606546" indent="0" algn="ctr">
              <a:buNone/>
              <a:defRPr/>
            </a:lvl6pPr>
            <a:lvl7pPr marL="1927855" indent="0" algn="ctr">
              <a:buNone/>
              <a:defRPr/>
            </a:lvl7pPr>
            <a:lvl8pPr marL="2249166" indent="0" algn="ctr">
              <a:buNone/>
              <a:defRPr/>
            </a:lvl8pPr>
            <a:lvl9pPr marL="25704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08" indent="0">
              <a:buNone/>
              <a:defRPr sz="1300"/>
            </a:lvl2pPr>
            <a:lvl3pPr marL="642618" indent="0">
              <a:buNone/>
              <a:defRPr sz="1100"/>
            </a:lvl3pPr>
            <a:lvl4pPr marL="963925" indent="0">
              <a:buNone/>
              <a:defRPr sz="1000"/>
            </a:lvl4pPr>
            <a:lvl5pPr marL="1285237" indent="0">
              <a:buNone/>
              <a:defRPr sz="1000"/>
            </a:lvl5pPr>
            <a:lvl6pPr marL="1606546" indent="0">
              <a:buNone/>
              <a:defRPr sz="1000"/>
            </a:lvl6pPr>
            <a:lvl7pPr marL="1927855" indent="0">
              <a:buNone/>
              <a:defRPr sz="1000"/>
            </a:lvl7pPr>
            <a:lvl8pPr marL="2249166" indent="0">
              <a:buNone/>
              <a:defRPr sz="1000"/>
            </a:lvl8pPr>
            <a:lvl9pPr marL="257047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1902023"/>
            <a:ext cx="3937992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1902023"/>
            <a:ext cx="3937992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08" indent="0">
              <a:buNone/>
              <a:defRPr sz="1400" b="1"/>
            </a:lvl2pPr>
            <a:lvl3pPr marL="642618" indent="0">
              <a:buNone/>
              <a:defRPr sz="1300" b="1"/>
            </a:lvl3pPr>
            <a:lvl4pPr marL="963925" indent="0">
              <a:buNone/>
              <a:defRPr sz="1100" b="1"/>
            </a:lvl4pPr>
            <a:lvl5pPr marL="1285237" indent="0">
              <a:buNone/>
              <a:defRPr sz="1100" b="1"/>
            </a:lvl5pPr>
            <a:lvl6pPr marL="1606546" indent="0">
              <a:buNone/>
              <a:defRPr sz="1100" b="1"/>
            </a:lvl6pPr>
            <a:lvl7pPr marL="1927855" indent="0">
              <a:buNone/>
              <a:defRPr sz="1100" b="1"/>
            </a:lvl7pPr>
            <a:lvl8pPr marL="2249166" indent="0">
              <a:buNone/>
              <a:defRPr sz="1100" b="1"/>
            </a:lvl8pPr>
            <a:lvl9pPr marL="257047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FEAD6-B915-47A4-BBE1-11293754AC29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6" y="273482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6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4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4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08" indent="0">
              <a:buNone/>
              <a:defRPr sz="2000"/>
            </a:lvl2pPr>
            <a:lvl3pPr marL="642618" indent="0">
              <a:buNone/>
              <a:defRPr sz="1700"/>
            </a:lvl3pPr>
            <a:lvl4pPr marL="963925" indent="0">
              <a:buNone/>
              <a:defRPr sz="1400"/>
            </a:lvl4pPr>
            <a:lvl5pPr marL="1285237" indent="0">
              <a:buNone/>
              <a:defRPr sz="1400"/>
            </a:lvl5pPr>
            <a:lvl6pPr marL="1606546" indent="0">
              <a:buNone/>
              <a:defRPr sz="1400"/>
            </a:lvl6pPr>
            <a:lvl7pPr marL="1927855" indent="0">
              <a:buNone/>
              <a:defRPr sz="1400"/>
            </a:lvl7pPr>
            <a:lvl8pPr marL="2249166" indent="0">
              <a:buNone/>
              <a:defRPr sz="1400"/>
            </a:lvl8pPr>
            <a:lvl9pPr marL="2570475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4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08" indent="0">
              <a:buNone/>
              <a:defRPr sz="800"/>
            </a:lvl2pPr>
            <a:lvl3pPr marL="642618" indent="0">
              <a:buNone/>
              <a:defRPr sz="700"/>
            </a:lvl3pPr>
            <a:lvl4pPr marL="963925" indent="0">
              <a:buNone/>
              <a:defRPr sz="600"/>
            </a:lvl4pPr>
            <a:lvl5pPr marL="1285237" indent="0">
              <a:buNone/>
              <a:defRPr sz="600"/>
            </a:lvl5pPr>
            <a:lvl6pPr marL="1606546" indent="0">
              <a:buNone/>
              <a:defRPr sz="600"/>
            </a:lvl6pPr>
            <a:lvl7pPr marL="1927855" indent="0">
              <a:buNone/>
              <a:defRPr sz="600"/>
            </a:lvl7pPr>
            <a:lvl8pPr marL="2249166" indent="0">
              <a:buNone/>
              <a:defRPr sz="600"/>
            </a:lvl8pPr>
            <a:lvl9pPr marL="257047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35719"/>
            <a:ext cx="1995785" cy="62418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1" y="35719"/>
            <a:ext cx="5880199" cy="6241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58" tIns="32128" rIns="64258" bIns="32128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48" y="1600657"/>
            <a:ext cx="4060775" cy="4525119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9" y="1600657"/>
            <a:ext cx="4060775" cy="4525119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F2F4-0ED8-414C-ADD5-2E9DA607E30B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58" tIns="32128" rIns="64258" bIns="32128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  <a:prstGeom prst="rect">
            <a:avLst/>
          </a:prstGeom>
        </p:spPr>
        <p:txBody>
          <a:bodyPr vert="horz" lIns="64258" tIns="32128" rIns="64258" bIns="32128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  <a:prstGeom prst="rect">
            <a:avLst/>
          </a:prstGeom>
        </p:spPr>
        <p:txBody>
          <a:bodyPr vert="horz" lIns="64258" tIns="32128" rIns="64258" bIns="32128"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58" tIns="32128" rIns="64258" bIns="3212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1600657"/>
            <a:ext cx="8228707" cy="4525119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58" tIns="32128" rIns="64258" bIns="3212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75" indent="0" algn="ctr">
              <a:buNone/>
              <a:defRPr/>
            </a:lvl2pPr>
            <a:lvl3pPr marL="642552" indent="0" algn="ctr">
              <a:buNone/>
              <a:defRPr/>
            </a:lvl3pPr>
            <a:lvl4pPr marL="963826" indent="0" algn="ctr">
              <a:buNone/>
              <a:defRPr/>
            </a:lvl4pPr>
            <a:lvl5pPr marL="1285105" indent="0" algn="ctr">
              <a:buNone/>
              <a:defRPr/>
            </a:lvl5pPr>
            <a:lvl6pPr marL="1606382" indent="0" algn="ctr">
              <a:buNone/>
              <a:defRPr/>
            </a:lvl6pPr>
            <a:lvl7pPr marL="1927658" indent="0" algn="ctr">
              <a:buNone/>
              <a:defRPr/>
            </a:lvl7pPr>
            <a:lvl8pPr marL="2248936" indent="0" algn="ctr">
              <a:buNone/>
              <a:defRPr/>
            </a:lvl8pPr>
            <a:lvl9pPr marL="257021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75" indent="0">
              <a:buNone/>
              <a:defRPr sz="1300"/>
            </a:lvl2pPr>
            <a:lvl3pPr marL="642552" indent="0">
              <a:buNone/>
              <a:defRPr sz="1100"/>
            </a:lvl3pPr>
            <a:lvl4pPr marL="963826" indent="0">
              <a:buNone/>
              <a:defRPr sz="1000"/>
            </a:lvl4pPr>
            <a:lvl5pPr marL="1285105" indent="0">
              <a:buNone/>
              <a:defRPr sz="1000"/>
            </a:lvl5pPr>
            <a:lvl6pPr marL="1606382" indent="0">
              <a:buNone/>
              <a:defRPr sz="1000"/>
            </a:lvl6pPr>
            <a:lvl7pPr marL="1927658" indent="0">
              <a:buNone/>
              <a:defRPr sz="1000"/>
            </a:lvl7pPr>
            <a:lvl8pPr marL="2248936" indent="0">
              <a:buNone/>
              <a:defRPr sz="1000"/>
            </a:lvl8pPr>
            <a:lvl9pPr marL="257021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3616523"/>
            <a:ext cx="2004715" cy="220563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92301" y="3616523"/>
            <a:ext cx="2004715" cy="2205633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75" indent="0">
              <a:buNone/>
              <a:defRPr sz="1400" b="1"/>
            </a:lvl2pPr>
            <a:lvl3pPr marL="642552" indent="0">
              <a:buNone/>
              <a:defRPr sz="1300" b="1"/>
            </a:lvl3pPr>
            <a:lvl4pPr marL="963826" indent="0">
              <a:buNone/>
              <a:defRPr sz="1100" b="1"/>
            </a:lvl4pPr>
            <a:lvl5pPr marL="1285105" indent="0">
              <a:buNone/>
              <a:defRPr sz="1100" b="1"/>
            </a:lvl5pPr>
            <a:lvl6pPr marL="1606382" indent="0">
              <a:buNone/>
              <a:defRPr sz="1100" b="1"/>
            </a:lvl6pPr>
            <a:lvl7pPr marL="1927658" indent="0">
              <a:buNone/>
              <a:defRPr sz="1100" b="1"/>
            </a:lvl7pPr>
            <a:lvl8pPr marL="2248936" indent="0">
              <a:buNone/>
              <a:defRPr sz="1100" b="1"/>
            </a:lvl8pPr>
            <a:lvl9pPr marL="2570212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71020-826D-4938-926B-D9AA746543BA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8" y="273484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6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75" indent="0">
              <a:buNone/>
              <a:defRPr sz="2000"/>
            </a:lvl2pPr>
            <a:lvl3pPr marL="642552" indent="0">
              <a:buNone/>
              <a:defRPr sz="1700"/>
            </a:lvl3pPr>
            <a:lvl4pPr marL="963826" indent="0">
              <a:buNone/>
              <a:defRPr sz="1400"/>
            </a:lvl4pPr>
            <a:lvl5pPr marL="1285105" indent="0">
              <a:buNone/>
              <a:defRPr sz="1400"/>
            </a:lvl5pPr>
            <a:lvl6pPr marL="1606382" indent="0">
              <a:buNone/>
              <a:defRPr sz="1400"/>
            </a:lvl6pPr>
            <a:lvl7pPr marL="1927658" indent="0">
              <a:buNone/>
              <a:defRPr sz="1400"/>
            </a:lvl7pPr>
            <a:lvl8pPr marL="2248936" indent="0">
              <a:buNone/>
              <a:defRPr sz="1400"/>
            </a:lvl8pPr>
            <a:lvl9pPr marL="2570212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75" indent="0">
              <a:buNone/>
              <a:defRPr sz="800"/>
            </a:lvl2pPr>
            <a:lvl3pPr marL="642552" indent="0">
              <a:buNone/>
              <a:defRPr sz="700"/>
            </a:lvl3pPr>
            <a:lvl4pPr marL="963826" indent="0">
              <a:buNone/>
              <a:defRPr sz="600"/>
            </a:lvl4pPr>
            <a:lvl5pPr marL="1285105" indent="0">
              <a:buNone/>
              <a:defRPr sz="600"/>
            </a:lvl5pPr>
            <a:lvl6pPr marL="1606382" indent="0">
              <a:buNone/>
              <a:defRPr sz="600"/>
            </a:lvl6pPr>
            <a:lvl7pPr marL="1927658" indent="0">
              <a:buNone/>
              <a:defRPr sz="600"/>
            </a:lvl7pPr>
            <a:lvl8pPr marL="2248936" indent="0">
              <a:buNone/>
              <a:defRPr sz="600"/>
            </a:lvl8pPr>
            <a:lvl9pPr marL="257021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667870" y="1062644"/>
            <a:ext cx="1029146" cy="475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41" y="1062644"/>
            <a:ext cx="2980283" cy="4759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1902023"/>
            <a:ext cx="1852910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40496" y="1902023"/>
            <a:ext cx="1852910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E0BB-9E27-4E7A-860E-C03859C35705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35719"/>
            <a:ext cx="1995785" cy="62418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1" y="35719"/>
            <a:ext cx="5880199" cy="6241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6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41" indent="0" algn="ctr">
              <a:buNone/>
              <a:defRPr/>
            </a:lvl2pPr>
            <a:lvl3pPr marL="642486" indent="0" algn="ctr">
              <a:buNone/>
              <a:defRPr/>
            </a:lvl3pPr>
            <a:lvl4pPr marL="963727" indent="0" algn="ctr">
              <a:buNone/>
              <a:defRPr/>
            </a:lvl4pPr>
            <a:lvl5pPr marL="1284973" indent="0" algn="ctr">
              <a:buNone/>
              <a:defRPr/>
            </a:lvl5pPr>
            <a:lvl6pPr marL="1606216" indent="0" algn="ctr">
              <a:buNone/>
              <a:defRPr/>
            </a:lvl6pPr>
            <a:lvl7pPr marL="1927460" indent="0" algn="ctr">
              <a:buNone/>
              <a:defRPr/>
            </a:lvl7pPr>
            <a:lvl8pPr marL="2248706" indent="0" algn="ctr">
              <a:buNone/>
              <a:defRPr/>
            </a:lvl8pPr>
            <a:lvl9pPr marL="25699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41" indent="0">
              <a:buNone/>
              <a:defRPr sz="1300"/>
            </a:lvl2pPr>
            <a:lvl3pPr marL="642486" indent="0">
              <a:buNone/>
              <a:defRPr sz="1100"/>
            </a:lvl3pPr>
            <a:lvl4pPr marL="963727" indent="0">
              <a:buNone/>
              <a:defRPr sz="1000"/>
            </a:lvl4pPr>
            <a:lvl5pPr marL="1284973" indent="0">
              <a:buNone/>
              <a:defRPr sz="1000"/>
            </a:lvl5pPr>
            <a:lvl6pPr marL="1606216" indent="0">
              <a:buNone/>
              <a:defRPr sz="1000"/>
            </a:lvl6pPr>
            <a:lvl7pPr marL="1927460" indent="0">
              <a:buNone/>
              <a:defRPr sz="1000"/>
            </a:lvl7pPr>
            <a:lvl8pPr marL="2248706" indent="0">
              <a:buNone/>
              <a:defRPr sz="1000"/>
            </a:lvl8pPr>
            <a:lvl9pPr marL="25699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1902023"/>
            <a:ext cx="1852910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40496" y="1902023"/>
            <a:ext cx="1852910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41" indent="0">
              <a:buNone/>
              <a:defRPr sz="1400" b="1"/>
            </a:lvl2pPr>
            <a:lvl3pPr marL="642486" indent="0">
              <a:buNone/>
              <a:defRPr sz="1300" b="1"/>
            </a:lvl3pPr>
            <a:lvl4pPr marL="963727" indent="0">
              <a:buNone/>
              <a:defRPr sz="1100" b="1"/>
            </a:lvl4pPr>
            <a:lvl5pPr marL="1284973" indent="0">
              <a:buNone/>
              <a:defRPr sz="1100" b="1"/>
            </a:lvl5pPr>
            <a:lvl6pPr marL="1606216" indent="0">
              <a:buNone/>
              <a:defRPr sz="1100" b="1"/>
            </a:lvl6pPr>
            <a:lvl7pPr marL="1927460" indent="0">
              <a:buNone/>
              <a:defRPr sz="1100" b="1"/>
            </a:lvl7pPr>
            <a:lvl8pPr marL="2248706" indent="0">
              <a:buNone/>
              <a:defRPr sz="1100" b="1"/>
            </a:lvl8pPr>
            <a:lvl9pPr marL="256994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60" y="27348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6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41" indent="0">
              <a:buNone/>
              <a:defRPr sz="2000"/>
            </a:lvl2pPr>
            <a:lvl3pPr marL="642486" indent="0">
              <a:buNone/>
              <a:defRPr sz="1700"/>
            </a:lvl3pPr>
            <a:lvl4pPr marL="963727" indent="0">
              <a:buNone/>
              <a:defRPr sz="1400"/>
            </a:lvl4pPr>
            <a:lvl5pPr marL="1284973" indent="0">
              <a:buNone/>
              <a:defRPr sz="1400"/>
            </a:lvl5pPr>
            <a:lvl6pPr marL="1606216" indent="0">
              <a:buNone/>
              <a:defRPr sz="1400"/>
            </a:lvl6pPr>
            <a:lvl7pPr marL="1927460" indent="0">
              <a:buNone/>
              <a:defRPr sz="1400"/>
            </a:lvl7pPr>
            <a:lvl8pPr marL="2248706" indent="0">
              <a:buNone/>
              <a:defRPr sz="1400"/>
            </a:lvl8pPr>
            <a:lvl9pPr marL="2569949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41" indent="0">
              <a:buNone/>
              <a:defRPr sz="800"/>
            </a:lvl2pPr>
            <a:lvl3pPr marL="642486" indent="0">
              <a:buNone/>
              <a:defRPr sz="700"/>
            </a:lvl3pPr>
            <a:lvl4pPr marL="963727" indent="0">
              <a:buNone/>
              <a:defRPr sz="600"/>
            </a:lvl4pPr>
            <a:lvl5pPr marL="1284973" indent="0">
              <a:buNone/>
              <a:defRPr sz="600"/>
            </a:lvl5pPr>
            <a:lvl6pPr marL="1606216" indent="0">
              <a:buNone/>
              <a:defRPr sz="600"/>
            </a:lvl6pPr>
            <a:lvl7pPr marL="1927460" indent="0">
              <a:buNone/>
              <a:defRPr sz="600"/>
            </a:lvl7pPr>
            <a:lvl8pPr marL="2248706" indent="0">
              <a:buNone/>
              <a:defRPr sz="600"/>
            </a:lvl8pPr>
            <a:lvl9pPr marL="256994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35719"/>
            <a:ext cx="1995785" cy="62418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1" y="35719"/>
            <a:ext cx="5880199" cy="6241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50594" y="1902023"/>
            <a:ext cx="1852910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710660" y="1902023"/>
            <a:ext cx="1852910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35719"/>
            <a:ext cx="1995785" cy="62418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1" y="35719"/>
            <a:ext cx="5880199" cy="62418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3732609"/>
            <a:ext cx="3937992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3732609"/>
            <a:ext cx="3937992" cy="91082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C5D0-5C45-4CA0-9296-C05BF939506C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2143125"/>
            <a:ext cx="1995785" cy="2500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0" y="2143125"/>
            <a:ext cx="5880199" cy="2500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49"/>
            <a:ext cx="6400354" cy="1752451"/>
          </a:xfrm>
          <a:prstGeom prst="rect">
            <a:avLst/>
          </a:prstGeom>
        </p:spPr>
        <p:txBody>
          <a:bodyPr vert="horz" lIns="64284" tIns="32142" rIns="64284" bIns="32142"/>
          <a:lstStyle>
            <a:lvl1pPr marL="0" indent="0" algn="ctr">
              <a:buNone/>
              <a:defRPr/>
            </a:lvl1pPr>
            <a:lvl2pPr marL="321424" indent="0" algn="ctr">
              <a:buNone/>
              <a:defRPr/>
            </a:lvl2pPr>
            <a:lvl3pPr marL="642849" indent="0" algn="ctr">
              <a:buNone/>
              <a:defRPr/>
            </a:lvl3pPr>
            <a:lvl4pPr marL="964274" indent="0" algn="ctr">
              <a:buNone/>
              <a:defRPr/>
            </a:lvl4pPr>
            <a:lvl5pPr marL="1285697" indent="0" algn="ctr">
              <a:buNone/>
              <a:defRPr/>
            </a:lvl5pPr>
            <a:lvl6pPr marL="1607123" indent="0" algn="ctr">
              <a:buNone/>
              <a:defRPr/>
            </a:lvl6pPr>
            <a:lvl7pPr marL="1928546" indent="0" algn="ctr">
              <a:buNone/>
              <a:defRPr/>
            </a:lvl7pPr>
            <a:lvl8pPr marL="2249971" indent="0" algn="ctr">
              <a:buNone/>
              <a:defRPr/>
            </a:lvl8pPr>
            <a:lvl9pPr marL="25713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horz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4" tIns="32142" rIns="64284" bIns="32142" anchor="b"/>
          <a:lstStyle>
            <a:lvl1pPr marL="0" indent="0">
              <a:buNone/>
              <a:defRPr sz="1400"/>
            </a:lvl1pPr>
            <a:lvl2pPr marL="321424" indent="0">
              <a:buNone/>
              <a:defRPr sz="1300"/>
            </a:lvl2pPr>
            <a:lvl3pPr marL="642849" indent="0">
              <a:buNone/>
              <a:defRPr sz="1100"/>
            </a:lvl3pPr>
            <a:lvl4pPr marL="964274" indent="0">
              <a:buNone/>
              <a:defRPr sz="1000"/>
            </a:lvl4pPr>
            <a:lvl5pPr marL="1285697" indent="0">
              <a:buNone/>
              <a:defRPr sz="1000"/>
            </a:lvl5pPr>
            <a:lvl6pPr marL="1607123" indent="0">
              <a:buNone/>
              <a:defRPr sz="1000"/>
            </a:lvl6pPr>
            <a:lvl7pPr marL="1928546" indent="0">
              <a:buNone/>
              <a:defRPr sz="1000"/>
            </a:lvl7pPr>
            <a:lvl8pPr marL="2249971" indent="0">
              <a:buNone/>
              <a:defRPr sz="1000"/>
            </a:lvl8pPr>
            <a:lvl9pPr marL="25713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48" y="1600649"/>
            <a:ext cx="4060775" cy="4525119"/>
          </a:xfrm>
          <a:prstGeom prst="rect">
            <a:avLst/>
          </a:prstGeom>
        </p:spPr>
        <p:txBody>
          <a:bodyPr vert="horz"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9" y="1600649"/>
            <a:ext cx="4060775" cy="4525119"/>
          </a:xfrm>
          <a:prstGeom prst="rect">
            <a:avLst/>
          </a:prstGeom>
        </p:spPr>
        <p:txBody>
          <a:bodyPr vert="horz" lIns="64284" tIns="32142" rIns="64284" bIns="32142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3E8FA-BF5B-4F91-A098-5FBC78BBD897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4" tIns="32142" rIns="64284" bIns="32142" anchor="b"/>
          <a:lstStyle>
            <a:lvl1pPr marL="0" indent="0">
              <a:buNone/>
              <a:defRPr sz="1700" b="1"/>
            </a:lvl1pPr>
            <a:lvl2pPr marL="321424" indent="0">
              <a:buNone/>
              <a:defRPr sz="1400" b="1"/>
            </a:lvl2pPr>
            <a:lvl3pPr marL="642849" indent="0">
              <a:buNone/>
              <a:defRPr sz="1300" b="1"/>
            </a:lvl3pPr>
            <a:lvl4pPr marL="964274" indent="0">
              <a:buNone/>
              <a:defRPr sz="1100" b="1"/>
            </a:lvl4pPr>
            <a:lvl5pPr marL="1285697" indent="0">
              <a:buNone/>
              <a:defRPr sz="1100" b="1"/>
            </a:lvl5pPr>
            <a:lvl6pPr marL="1607123" indent="0">
              <a:buNone/>
              <a:defRPr sz="1100" b="1"/>
            </a:lvl6pPr>
            <a:lvl7pPr marL="1928546" indent="0">
              <a:buNone/>
              <a:defRPr sz="1100" b="1"/>
            </a:lvl7pPr>
            <a:lvl8pPr marL="2249971" indent="0">
              <a:buNone/>
              <a:defRPr sz="1100" b="1"/>
            </a:lvl8pPr>
            <a:lvl9pPr marL="257139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4" tIns="32142" rIns="64284" bIns="32142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9" y="27347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4" tIns="32142" rIns="64284" bIns="32142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vert="horz"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3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37" y="612800"/>
            <a:ext cx="5486177" cy="4114354"/>
          </a:xfrm>
          <a:prstGeom prst="rect">
            <a:avLst/>
          </a:prstGeom>
        </p:spPr>
        <p:txBody>
          <a:bodyPr vert="horz" lIns="64284" tIns="32142" rIns="64284" bIns="32142"/>
          <a:lstStyle>
            <a:lvl1pPr marL="0" indent="0">
              <a:buNone/>
              <a:defRPr sz="2200"/>
            </a:lvl1pPr>
            <a:lvl2pPr marL="321424" indent="0">
              <a:buNone/>
              <a:defRPr sz="2000"/>
            </a:lvl2pPr>
            <a:lvl3pPr marL="642849" indent="0">
              <a:buNone/>
              <a:defRPr sz="1700"/>
            </a:lvl3pPr>
            <a:lvl4pPr marL="964274" indent="0">
              <a:buNone/>
              <a:defRPr sz="1400"/>
            </a:lvl4pPr>
            <a:lvl5pPr marL="1285697" indent="0">
              <a:buNone/>
              <a:defRPr sz="1400"/>
            </a:lvl5pPr>
            <a:lvl6pPr marL="1607123" indent="0">
              <a:buNone/>
              <a:defRPr sz="1400"/>
            </a:lvl6pPr>
            <a:lvl7pPr marL="1928546" indent="0">
              <a:buNone/>
              <a:defRPr sz="1400"/>
            </a:lvl7pPr>
            <a:lvl8pPr marL="2249971" indent="0">
              <a:buNone/>
              <a:defRPr sz="1400"/>
            </a:lvl8pPr>
            <a:lvl9pPr marL="2571396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37" y="5367860"/>
            <a:ext cx="5486177" cy="804788"/>
          </a:xfrm>
          <a:prstGeom prst="rect">
            <a:avLst/>
          </a:prstGeom>
        </p:spPr>
        <p:txBody>
          <a:bodyPr vert="horz" lIns="64284" tIns="32142" rIns="64284" bIns="32142"/>
          <a:lstStyle>
            <a:lvl1pPr marL="0" indent="0">
              <a:buNone/>
              <a:defRPr sz="1000"/>
            </a:lvl1pPr>
            <a:lvl2pPr marL="321424" indent="0">
              <a:buNone/>
              <a:defRPr sz="800"/>
            </a:lvl2pPr>
            <a:lvl3pPr marL="642849" indent="0">
              <a:buNone/>
              <a:defRPr sz="700"/>
            </a:lvl3pPr>
            <a:lvl4pPr marL="964274" indent="0">
              <a:buNone/>
              <a:defRPr sz="600"/>
            </a:lvl4pPr>
            <a:lvl5pPr marL="1285697" indent="0">
              <a:buNone/>
              <a:defRPr sz="600"/>
            </a:lvl5pPr>
            <a:lvl6pPr marL="1607123" indent="0">
              <a:buNone/>
              <a:defRPr sz="600"/>
            </a:lvl6pPr>
            <a:lvl7pPr marL="1928546" indent="0">
              <a:buNone/>
              <a:defRPr sz="600"/>
            </a:lvl7pPr>
            <a:lvl8pPr marL="2249971" indent="0">
              <a:buNone/>
              <a:defRPr sz="600"/>
            </a:lvl8pPr>
            <a:lvl9pPr marL="257139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1600649"/>
            <a:ext cx="8228707" cy="4525119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177" y="35719"/>
            <a:ext cx="2057176" cy="60900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35719"/>
            <a:ext cx="6064374" cy="6090047"/>
          </a:xfrm>
          <a:prstGeom prst="rect">
            <a:avLst/>
          </a:prstGeom>
        </p:spPr>
        <p:txBody>
          <a:bodyPr vert="eaVert" lIns="64284" tIns="32142" rIns="64284" bIns="3214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horz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B0C8-3975-4129-ACAA-5AFEE27443EB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vert="horz"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59A9-33A6-4EAE-8152-64DCE65A83F7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5840016"/>
            <a:ext cx="3937992" cy="6250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5840016"/>
            <a:ext cx="3937992" cy="6250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Hoefler Text" pitchFamily="-112" charset="0"/>
              </a:rPr>
              <a:t>Click icon to add picture</a:t>
            </a:r>
            <a:endParaRPr lang="fr-FR" noProof="0" smtClean="0">
              <a:sym typeface="Hoefler Text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5018489"/>
            <a:ext cx="1995785" cy="14466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1" y="5018489"/>
            <a:ext cx="5880199" cy="14466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5092-4739-4D30-AAD9-1D0EB91C6534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5840016"/>
            <a:ext cx="3937992" cy="6250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5840016"/>
            <a:ext cx="3937992" cy="6250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Hoefler Text" pitchFamily="-112" charset="0"/>
              </a:rPr>
              <a:t>Click icon to add picture</a:t>
            </a:r>
            <a:endParaRPr lang="fr-FR" noProof="0" smtClean="0">
              <a:sym typeface="Hoefler Text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67785" y="5018490"/>
            <a:ext cx="1995785" cy="14466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80431" y="5018490"/>
            <a:ext cx="5880199" cy="14466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5C9A9-F6C8-489C-878C-1AACC4FF1C85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0" tIns="32135" rIns="64270" bIns="32135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57" indent="0" algn="ctr">
              <a:buNone/>
              <a:defRPr/>
            </a:lvl2pPr>
            <a:lvl3pPr marL="642717" indent="0" algn="ctr">
              <a:buNone/>
              <a:defRPr/>
            </a:lvl3pPr>
            <a:lvl4pPr marL="964075" indent="0" algn="ctr">
              <a:buNone/>
              <a:defRPr/>
            </a:lvl4pPr>
            <a:lvl5pPr marL="1285434" indent="0" algn="ctr">
              <a:buNone/>
              <a:defRPr/>
            </a:lvl5pPr>
            <a:lvl6pPr marL="1606794" indent="0" algn="ctr">
              <a:buNone/>
              <a:defRPr/>
            </a:lvl6pPr>
            <a:lvl7pPr marL="1928151" indent="0" algn="ctr">
              <a:buNone/>
              <a:defRPr/>
            </a:lvl7pPr>
            <a:lvl8pPr marL="2249511" indent="0" algn="ctr">
              <a:buNone/>
              <a:defRPr/>
            </a:lvl8pPr>
            <a:lvl9pPr marL="257087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0" tIns="32135" rIns="64270" bIns="32135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0" tIns="32135" rIns="64270" bIns="32135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57" indent="0">
              <a:buNone/>
              <a:defRPr sz="1300"/>
            </a:lvl2pPr>
            <a:lvl3pPr marL="642717" indent="0">
              <a:buNone/>
              <a:defRPr sz="1100"/>
            </a:lvl3pPr>
            <a:lvl4pPr marL="964075" indent="0">
              <a:buNone/>
              <a:defRPr sz="1000"/>
            </a:lvl4pPr>
            <a:lvl5pPr marL="1285434" indent="0">
              <a:buNone/>
              <a:defRPr sz="1000"/>
            </a:lvl5pPr>
            <a:lvl6pPr marL="1606794" indent="0">
              <a:buNone/>
              <a:defRPr sz="1000"/>
            </a:lvl6pPr>
            <a:lvl7pPr marL="1928151" indent="0">
              <a:buNone/>
              <a:defRPr sz="1000"/>
            </a:lvl7pPr>
            <a:lvl8pPr marL="2249511" indent="0">
              <a:buNone/>
              <a:defRPr sz="1000"/>
            </a:lvl8pPr>
            <a:lvl9pPr marL="257087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0" tIns="32135" rIns="64270" bIns="32135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580436"/>
            <a:ext cx="3937992" cy="569714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580436"/>
            <a:ext cx="3937992" cy="569714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0" tIns="32135" rIns="64270" bIns="32135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57" indent="0">
              <a:buNone/>
              <a:defRPr sz="1400" b="1"/>
            </a:lvl2pPr>
            <a:lvl3pPr marL="642717" indent="0">
              <a:buNone/>
              <a:defRPr sz="1300" b="1"/>
            </a:lvl3pPr>
            <a:lvl4pPr marL="964075" indent="0">
              <a:buNone/>
              <a:defRPr sz="1100" b="1"/>
            </a:lvl4pPr>
            <a:lvl5pPr marL="1285434" indent="0">
              <a:buNone/>
              <a:defRPr sz="1100" b="1"/>
            </a:lvl5pPr>
            <a:lvl6pPr marL="1606794" indent="0">
              <a:buNone/>
              <a:defRPr sz="1100" b="1"/>
            </a:lvl6pPr>
            <a:lvl7pPr marL="1928151" indent="0">
              <a:buNone/>
              <a:defRPr sz="1100" b="1"/>
            </a:lvl7pPr>
            <a:lvl8pPr marL="2249511" indent="0">
              <a:buNone/>
              <a:defRPr sz="1100" b="1"/>
            </a:lvl8pPr>
            <a:lvl9pPr marL="2570870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0" tIns="32135" rIns="64270" bIns="32135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3" y="273479"/>
            <a:ext cx="3008189" cy="1161975"/>
          </a:xfrm>
          <a:prstGeom prst="rect">
            <a:avLst/>
          </a:prstGeom>
        </p:spPr>
        <p:txBody>
          <a:bodyPr vert="horz"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1" y="4800824"/>
            <a:ext cx="5486177" cy="567035"/>
          </a:xfrm>
          <a:prstGeom prst="rect">
            <a:avLst/>
          </a:prstGeom>
        </p:spPr>
        <p:txBody>
          <a:bodyPr vert="horz" lIns="64270" tIns="32135" rIns="64270" bIns="32135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57" indent="0">
              <a:buNone/>
              <a:defRPr sz="2000"/>
            </a:lvl2pPr>
            <a:lvl3pPr marL="642717" indent="0">
              <a:buNone/>
              <a:defRPr sz="1700"/>
            </a:lvl3pPr>
            <a:lvl4pPr marL="964075" indent="0">
              <a:buNone/>
              <a:defRPr sz="1400"/>
            </a:lvl4pPr>
            <a:lvl5pPr marL="1285434" indent="0">
              <a:buNone/>
              <a:defRPr sz="1400"/>
            </a:lvl5pPr>
            <a:lvl6pPr marL="1606794" indent="0">
              <a:buNone/>
              <a:defRPr sz="1400"/>
            </a:lvl6pPr>
            <a:lvl7pPr marL="1928151" indent="0">
              <a:buNone/>
              <a:defRPr sz="1400"/>
            </a:lvl7pPr>
            <a:lvl8pPr marL="2249511" indent="0">
              <a:buNone/>
              <a:defRPr sz="1400"/>
            </a:lvl8pPr>
            <a:lvl9pPr marL="2570870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57" indent="0">
              <a:buNone/>
              <a:defRPr sz="800"/>
            </a:lvl2pPr>
            <a:lvl3pPr marL="642717" indent="0">
              <a:buNone/>
              <a:defRPr sz="700"/>
            </a:lvl3pPr>
            <a:lvl4pPr marL="964075" indent="0">
              <a:buNone/>
              <a:defRPr sz="600"/>
            </a:lvl4pPr>
            <a:lvl5pPr marL="1285434" indent="0">
              <a:buNone/>
              <a:defRPr sz="600"/>
            </a:lvl5pPr>
            <a:lvl6pPr marL="1606794" indent="0">
              <a:buNone/>
              <a:defRPr sz="600"/>
            </a:lvl6pPr>
            <a:lvl7pPr marL="1928151" indent="0">
              <a:buNone/>
              <a:defRPr sz="600"/>
            </a:lvl7pPr>
            <a:lvl8pPr marL="2249511" indent="0">
              <a:buNone/>
              <a:defRPr sz="600"/>
            </a:lvl8pPr>
            <a:lvl9pPr marL="257087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0" tIns="32135" rIns="64270" bIns="32135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0C107-3DCA-40EC-9DEE-3D5B7A4F5475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02982"/>
          </a:xfrm>
          <a:prstGeom prst="rect">
            <a:avLst/>
          </a:prstGeom>
        </p:spPr>
        <p:txBody>
          <a:bodyPr vert="eaVert" lIns="64270" tIns="32135" rIns="64270" bIns="32135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029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67" tIns="32133" rIns="64267" bIns="3213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4"/>
            <a:ext cx="6400354" cy="1752451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 algn="ctr">
              <a:buNone/>
              <a:defRPr/>
            </a:lvl1pPr>
            <a:lvl2pPr marL="321341" indent="0" algn="ctr">
              <a:buNone/>
              <a:defRPr/>
            </a:lvl2pPr>
            <a:lvl3pPr marL="642684" indent="0" algn="ctr">
              <a:buNone/>
              <a:defRPr/>
            </a:lvl3pPr>
            <a:lvl4pPr marL="964025" indent="0" algn="ctr">
              <a:buNone/>
              <a:defRPr/>
            </a:lvl4pPr>
            <a:lvl5pPr marL="1285368" indent="0" algn="ctr">
              <a:buNone/>
              <a:defRPr/>
            </a:lvl5pPr>
            <a:lvl6pPr marL="1606711" indent="0" algn="ctr">
              <a:buNone/>
              <a:defRPr/>
            </a:lvl6pPr>
            <a:lvl7pPr marL="1928052" indent="0" algn="ctr">
              <a:buNone/>
              <a:defRPr/>
            </a:lvl7pPr>
            <a:lvl8pPr marL="2249396" indent="0" algn="ctr">
              <a:buNone/>
              <a:defRPr/>
            </a:lvl8pPr>
            <a:lvl9pPr marL="25707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67" tIns="32133" rIns="64267" bIns="3213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47" y="1600654"/>
            <a:ext cx="8228707" cy="4525119"/>
          </a:xfrm>
          <a:prstGeom prst="rect">
            <a:avLst/>
          </a:prstGeom>
        </p:spPr>
        <p:txBody>
          <a:bodyPr vert="horz" lIns="64267" tIns="32133" rIns="64267" bIns="3213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67" tIns="32133" rIns="64267" bIns="32133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67" tIns="32133" rIns="64267" bIns="32133" anchor="b"/>
          <a:lstStyle>
            <a:lvl1pPr marL="0" indent="0">
              <a:buNone/>
              <a:defRPr sz="1400"/>
            </a:lvl1pPr>
            <a:lvl2pPr marL="321341" indent="0">
              <a:buNone/>
              <a:defRPr sz="1300"/>
            </a:lvl2pPr>
            <a:lvl3pPr marL="642684" indent="0">
              <a:buNone/>
              <a:defRPr sz="1100"/>
            </a:lvl3pPr>
            <a:lvl4pPr marL="964025" indent="0">
              <a:buNone/>
              <a:defRPr sz="1000"/>
            </a:lvl4pPr>
            <a:lvl5pPr marL="1285368" indent="0">
              <a:buNone/>
              <a:defRPr sz="1000"/>
            </a:lvl5pPr>
            <a:lvl6pPr marL="1606711" indent="0">
              <a:buNone/>
              <a:defRPr sz="1000"/>
            </a:lvl6pPr>
            <a:lvl7pPr marL="1928052" indent="0">
              <a:buNone/>
              <a:defRPr sz="1000"/>
            </a:lvl7pPr>
            <a:lvl8pPr marL="2249396" indent="0">
              <a:buNone/>
              <a:defRPr sz="1000"/>
            </a:lvl8pPr>
            <a:lvl9pPr marL="25707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67" tIns="32133" rIns="64267" bIns="3213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48" y="1600654"/>
            <a:ext cx="4060775" cy="4525119"/>
          </a:xfrm>
          <a:prstGeom prst="rect">
            <a:avLst/>
          </a:prstGeom>
        </p:spPr>
        <p:txBody>
          <a:bodyPr vert="horz" lIns="64267" tIns="32133" rIns="64267" bIns="3213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9" y="1600654"/>
            <a:ext cx="4060775" cy="4525119"/>
          </a:xfrm>
          <a:prstGeom prst="rect">
            <a:avLst/>
          </a:prstGeom>
        </p:spPr>
        <p:txBody>
          <a:bodyPr vert="horz" lIns="64267" tIns="32133" rIns="64267" bIns="32133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67" tIns="32133" rIns="64267" bIns="32133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67" tIns="32133" rIns="64267" bIns="32133"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67" tIns="32133" rIns="64267" bIns="3213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67" tIns="32133" rIns="64267" bIns="32133" anchor="b"/>
          <a:lstStyle>
            <a:lvl1pPr marL="0" indent="0">
              <a:buNone/>
              <a:defRPr sz="1700" b="1"/>
            </a:lvl1pPr>
            <a:lvl2pPr marL="321341" indent="0">
              <a:buNone/>
              <a:defRPr sz="1400" b="1"/>
            </a:lvl2pPr>
            <a:lvl3pPr marL="642684" indent="0">
              <a:buNone/>
              <a:defRPr sz="1300" b="1"/>
            </a:lvl3pPr>
            <a:lvl4pPr marL="964025" indent="0">
              <a:buNone/>
              <a:defRPr sz="1100" b="1"/>
            </a:lvl4pPr>
            <a:lvl5pPr marL="1285368" indent="0">
              <a:buNone/>
              <a:defRPr sz="1100" b="1"/>
            </a:lvl5pPr>
            <a:lvl6pPr marL="1606711" indent="0">
              <a:buNone/>
              <a:defRPr sz="1100" b="1"/>
            </a:lvl6pPr>
            <a:lvl7pPr marL="1928052" indent="0">
              <a:buNone/>
              <a:defRPr sz="1100" b="1"/>
            </a:lvl7pPr>
            <a:lvl8pPr marL="2249396" indent="0">
              <a:buNone/>
              <a:defRPr sz="1100" b="1"/>
            </a:lvl8pPr>
            <a:lvl9pPr marL="257073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67" tIns="32133" rIns="64267" bIns="32133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67" tIns="32133" rIns="64267" bIns="3213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4" y="273480"/>
            <a:ext cx="3008189" cy="1161975"/>
          </a:xfrm>
          <a:prstGeom prst="rect">
            <a:avLst/>
          </a:prstGeom>
        </p:spPr>
        <p:txBody>
          <a:bodyPr vert="horz" lIns="64267" tIns="32133" rIns="64267" bIns="3213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67" tIns="32133" rIns="64267" bIns="32133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4" y="1435448"/>
            <a:ext cx="3008189" cy="4690318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42" y="4800824"/>
            <a:ext cx="5486177" cy="567035"/>
          </a:xfrm>
          <a:prstGeom prst="rect">
            <a:avLst/>
          </a:prstGeom>
        </p:spPr>
        <p:txBody>
          <a:bodyPr vert="horz" lIns="64267" tIns="32133" rIns="64267" bIns="32133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42" y="612800"/>
            <a:ext cx="5486177" cy="4114354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>
              <a:buNone/>
              <a:defRPr sz="2200"/>
            </a:lvl1pPr>
            <a:lvl2pPr marL="321341" indent="0">
              <a:buNone/>
              <a:defRPr sz="2000"/>
            </a:lvl2pPr>
            <a:lvl3pPr marL="642684" indent="0">
              <a:buNone/>
              <a:defRPr sz="1700"/>
            </a:lvl3pPr>
            <a:lvl4pPr marL="964025" indent="0">
              <a:buNone/>
              <a:defRPr sz="1400"/>
            </a:lvl4pPr>
            <a:lvl5pPr marL="1285368" indent="0">
              <a:buNone/>
              <a:defRPr sz="1400"/>
            </a:lvl5pPr>
            <a:lvl6pPr marL="1606711" indent="0">
              <a:buNone/>
              <a:defRPr sz="1400"/>
            </a:lvl6pPr>
            <a:lvl7pPr marL="1928052" indent="0">
              <a:buNone/>
              <a:defRPr sz="1400"/>
            </a:lvl7pPr>
            <a:lvl8pPr marL="2249396" indent="0">
              <a:buNone/>
              <a:defRPr sz="1400"/>
            </a:lvl8pPr>
            <a:lvl9pPr marL="2570738" indent="0">
              <a:buNone/>
              <a:defRPr sz="1400"/>
            </a:lvl9pPr>
          </a:lstStyle>
          <a:p>
            <a:pPr lvl="0"/>
            <a:r>
              <a:rPr lang="en-US" noProof="0" smtClean="0">
                <a:sym typeface="Georgia" pitchFamily="-112" charset="0"/>
              </a:rPr>
              <a:t>Click icon to add picture</a:t>
            </a:r>
            <a:endParaRPr lang="fr-FR" noProof="0" smtClean="0">
              <a:sym typeface="Georgia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42" y="5367860"/>
            <a:ext cx="5486177" cy="804788"/>
          </a:xfrm>
          <a:prstGeom prst="rect">
            <a:avLst/>
          </a:prstGeom>
        </p:spPr>
        <p:txBody>
          <a:bodyPr vert="horz" lIns="64267" tIns="32133" rIns="64267" bIns="32133"/>
          <a:lstStyle>
            <a:lvl1pPr marL="0" indent="0">
              <a:buNone/>
              <a:defRPr sz="1000"/>
            </a:lvl1pPr>
            <a:lvl2pPr marL="321341" indent="0">
              <a:buNone/>
              <a:defRPr sz="800"/>
            </a:lvl2pPr>
            <a:lvl3pPr marL="642684" indent="0">
              <a:buNone/>
              <a:defRPr sz="700"/>
            </a:lvl3pPr>
            <a:lvl4pPr marL="964025" indent="0">
              <a:buNone/>
              <a:defRPr sz="600"/>
            </a:lvl4pPr>
            <a:lvl5pPr marL="1285368" indent="0">
              <a:buNone/>
              <a:defRPr sz="600"/>
            </a:lvl5pPr>
            <a:lvl6pPr marL="1606711" indent="0">
              <a:buNone/>
              <a:defRPr sz="600"/>
            </a:lvl6pPr>
            <a:lvl7pPr marL="1928052" indent="0">
              <a:buNone/>
              <a:defRPr sz="600"/>
            </a:lvl7pPr>
            <a:lvl8pPr marL="2249396" indent="0">
              <a:buNone/>
              <a:defRPr sz="600"/>
            </a:lvl8pPr>
            <a:lvl9pPr marL="257073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B92E0-19BF-446A-A39C-C65AA0DA8B9D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67" tIns="32133" rIns="64267" bIns="3213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1600654"/>
            <a:ext cx="8228707" cy="4525119"/>
          </a:xfrm>
          <a:prstGeom prst="rect">
            <a:avLst/>
          </a:prstGeom>
        </p:spPr>
        <p:txBody>
          <a:bodyPr vert="eaVert" lIns="64267" tIns="32133" rIns="64267" bIns="3213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67" tIns="32133" rIns="64267" bIns="32133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67" tIns="32133" rIns="64267" bIns="3213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824" y="388665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24" indent="0" algn="ctr">
              <a:buNone/>
              <a:defRPr/>
            </a:lvl2pPr>
            <a:lvl3pPr marL="642651" indent="0" algn="ctr">
              <a:buNone/>
              <a:defRPr/>
            </a:lvl3pPr>
            <a:lvl4pPr marL="963975" indent="0" algn="ctr">
              <a:buNone/>
              <a:defRPr/>
            </a:lvl4pPr>
            <a:lvl5pPr marL="1285302" indent="0" algn="ctr">
              <a:buNone/>
              <a:defRPr/>
            </a:lvl5pPr>
            <a:lvl6pPr marL="1606628" indent="0" algn="ctr">
              <a:buNone/>
              <a:defRPr/>
            </a:lvl6pPr>
            <a:lvl7pPr marL="1927954" indent="0" algn="ctr">
              <a:buNone/>
              <a:defRPr/>
            </a:lvl7pPr>
            <a:lvl8pPr marL="2249281" indent="0" algn="ctr">
              <a:buNone/>
              <a:defRPr/>
            </a:lvl8pPr>
            <a:lvl9pPr marL="257060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24" indent="0">
              <a:buNone/>
              <a:defRPr sz="1300"/>
            </a:lvl2pPr>
            <a:lvl3pPr marL="642651" indent="0">
              <a:buNone/>
              <a:defRPr sz="1100"/>
            </a:lvl3pPr>
            <a:lvl4pPr marL="963975" indent="0">
              <a:buNone/>
              <a:defRPr sz="1000"/>
            </a:lvl4pPr>
            <a:lvl5pPr marL="1285302" indent="0">
              <a:buNone/>
              <a:defRPr sz="1000"/>
            </a:lvl5pPr>
            <a:lvl6pPr marL="1606628" indent="0">
              <a:buNone/>
              <a:defRPr sz="1000"/>
            </a:lvl6pPr>
            <a:lvl7pPr marL="1927954" indent="0">
              <a:buNone/>
              <a:defRPr sz="1000"/>
            </a:lvl7pPr>
            <a:lvl8pPr marL="2249281" indent="0">
              <a:buNone/>
              <a:defRPr sz="1000"/>
            </a:lvl8pPr>
            <a:lvl9pPr marL="257060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80430" y="1902023"/>
            <a:ext cx="3937992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5578" y="1902023"/>
            <a:ext cx="3937992" cy="437554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24" indent="0">
              <a:buNone/>
              <a:defRPr sz="1400" b="1"/>
            </a:lvl2pPr>
            <a:lvl3pPr marL="642651" indent="0">
              <a:buNone/>
              <a:defRPr sz="1300" b="1"/>
            </a:lvl3pPr>
            <a:lvl4pPr marL="963975" indent="0">
              <a:buNone/>
              <a:defRPr sz="1100" b="1"/>
            </a:lvl4pPr>
            <a:lvl5pPr marL="1285302" indent="0">
              <a:buNone/>
              <a:defRPr sz="1100" b="1"/>
            </a:lvl5pPr>
            <a:lvl6pPr marL="1606628" indent="0">
              <a:buNone/>
              <a:defRPr sz="1100" b="1"/>
            </a:lvl6pPr>
            <a:lvl7pPr marL="1927954" indent="0">
              <a:buNone/>
              <a:defRPr sz="1100" b="1"/>
            </a:lvl7pPr>
            <a:lvl8pPr marL="2249281" indent="0">
              <a:buNone/>
              <a:defRPr sz="1100" b="1"/>
            </a:lvl8pPr>
            <a:lvl9pPr marL="257060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55" y="27348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5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24" indent="0">
              <a:buNone/>
              <a:defRPr sz="800"/>
            </a:lvl2pPr>
            <a:lvl3pPr marL="642651" indent="0">
              <a:buNone/>
              <a:defRPr sz="700"/>
            </a:lvl3pPr>
            <a:lvl4pPr marL="963975" indent="0">
              <a:buNone/>
              <a:defRPr sz="600"/>
            </a:lvl4pPr>
            <a:lvl5pPr marL="1285302" indent="0">
              <a:buNone/>
              <a:defRPr sz="600"/>
            </a:lvl5pPr>
            <a:lvl6pPr marL="1606628" indent="0">
              <a:buNone/>
              <a:defRPr sz="600"/>
            </a:lvl6pPr>
            <a:lvl7pPr marL="1927954" indent="0">
              <a:buNone/>
              <a:defRPr sz="600"/>
            </a:lvl7pPr>
            <a:lvl8pPr marL="2249281" indent="0">
              <a:buNone/>
              <a:defRPr sz="600"/>
            </a:lvl8pPr>
            <a:lvl9pPr marL="257060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6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369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369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369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369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369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sp>
            <p:nvSpPr>
              <p:cNvPr id="3369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charset="0"/>
                  <a:cs typeface="+mn-cs"/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369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369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369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3369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>
                    <a:latin typeface="Arial" charset="0"/>
                    <a:cs typeface="+mn-cs"/>
                  </a:endParaRPr>
                </a:p>
              </p:txBody>
            </p:sp>
          </p:grpSp>
        </p:grpSp>
      </p:grpSp>
      <p:sp>
        <p:nvSpPr>
          <p:cNvPr id="3369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3369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3369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 smtClean="0"/>
              <a:t>Dansbury, May 2011</a:t>
            </a:r>
            <a:endParaRPr lang="fr-FR" altLang="ja-JP"/>
          </a:p>
        </p:txBody>
      </p:sp>
      <p:sp>
        <p:nvSpPr>
          <p:cNvPr id="3369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3369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fld id="{0A9D383B-FC36-46FC-86FB-B63586FE7A29}" type="slidenum">
              <a:rPr lang="ja-JP" altLang="fr-FR"/>
              <a:pPr>
                <a:defRPr/>
              </a:pPr>
              <a:t>‹#›</a:t>
            </a:fld>
            <a:endParaRPr lang="fr-FR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9217" r:id="rId1"/>
    <p:sldLayoutId id="2147489050" r:id="rId2"/>
    <p:sldLayoutId id="2147489051" r:id="rId3"/>
    <p:sldLayoutId id="2147489052" r:id="rId4"/>
    <p:sldLayoutId id="2147489053" r:id="rId5"/>
    <p:sldLayoutId id="2147489054" r:id="rId6"/>
    <p:sldLayoutId id="2147489055" r:id="rId7"/>
    <p:sldLayoutId id="2147489056" r:id="rId8"/>
    <p:sldLayoutId id="2147489057" r:id="rId9"/>
    <p:sldLayoutId id="2147489058" r:id="rId10"/>
    <p:sldLayoutId id="2147489059" r:id="rId11"/>
    <p:sldLayoutId id="2147489060" r:id="rId12"/>
    <p:sldLayoutId id="2147489061" r:id="rId13"/>
    <p:sldLayoutId id="214748906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6513"/>
            <a:ext cx="79819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901825"/>
            <a:ext cx="7981950" cy="437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701" tIns="35701" rIns="35701" bIns="3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51" r:id="rId1"/>
    <p:sldLayoutId id="2147489152" r:id="rId2"/>
    <p:sldLayoutId id="2147489153" r:id="rId3"/>
    <p:sldLayoutId id="2147489154" r:id="rId4"/>
    <p:sldLayoutId id="2147489155" r:id="rId5"/>
    <p:sldLayoutId id="2147489156" r:id="rId6"/>
    <p:sldLayoutId id="2147489157" r:id="rId7"/>
    <p:sldLayoutId id="2147489158" r:id="rId8"/>
    <p:sldLayoutId id="2147489159" r:id="rId9"/>
    <p:sldLayoutId id="2147489160" r:id="rId10"/>
    <p:sldLayoutId id="2147489161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3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6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39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3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5463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38200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509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63675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785141" indent="-249918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06467" indent="-249918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27796" indent="-249918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49120" indent="-249918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5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75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02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28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54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81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607" algn="l" defTabSz="3213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455613"/>
            <a:ext cx="8259762" cy="595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162" r:id="rId1"/>
    <p:sldLayoutId id="2147489163" r:id="rId2"/>
    <p:sldLayoutId id="2147489164" r:id="rId3"/>
    <p:sldLayoutId id="2147489165" r:id="rId4"/>
    <p:sldLayoutId id="2147489166" r:id="rId5"/>
    <p:sldLayoutId id="2147489167" r:id="rId6"/>
    <p:sldLayoutId id="2147489168" r:id="rId7"/>
    <p:sldLayoutId id="2147489169" r:id="rId8"/>
    <p:sldLayoutId id="2147489170" r:id="rId9"/>
    <p:sldLayoutId id="2147489171" r:id="rId10"/>
    <p:sldLayoutId id="2147489172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30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6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39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23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61975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73125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85863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98600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820752" indent="-249905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42062" indent="-249905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63372" indent="-249905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84685" indent="-249905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0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18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2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37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4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85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166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475" algn="l" defTabSz="32130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1062038"/>
            <a:ext cx="4116388" cy="256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35697" tIns="35697" rIns="35697" bIns="356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3616325"/>
            <a:ext cx="4116388" cy="220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697" tIns="35697" rIns="35697" bIns="3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73" r:id="rId1"/>
    <p:sldLayoutId id="2147489174" r:id="rId2"/>
    <p:sldLayoutId id="2147489175" r:id="rId3"/>
    <p:sldLayoutId id="2147489176" r:id="rId4"/>
    <p:sldLayoutId id="2147489177" r:id="rId5"/>
    <p:sldLayoutId id="2147489178" r:id="rId6"/>
    <p:sldLayoutId id="2147489179" r:id="rId7"/>
    <p:sldLayoutId id="2147489180" r:id="rId8"/>
    <p:sldLayoutId id="2147489181" r:id="rId9"/>
    <p:sldLayoutId id="2147489182" r:id="rId10"/>
    <p:sldLayoutId id="2147489183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291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585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3876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171" algn="ctr" rtl="0" eaLnBrk="1" fontAlgn="base" hangingPunct="1">
        <a:spcBef>
          <a:spcPct val="0"/>
        </a:spcBef>
        <a:spcAft>
          <a:spcPct val="0"/>
        </a:spcAft>
        <a:defRPr sz="5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39713" indent="-239713" algn="ctr" rtl="0" eaLnBrk="0" fontAlgn="base" hangingPunct="0">
        <a:lnSpc>
          <a:spcPct val="120000"/>
        </a:lnSpc>
        <a:spcBef>
          <a:spcPts val="85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0700" indent="-200025" algn="ctr" rtl="0" eaLnBrk="0" fontAlgn="base" hangingPunct="0">
        <a:lnSpc>
          <a:spcPct val="120000"/>
        </a:lnSpc>
        <a:spcBef>
          <a:spcPts val="85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01688" indent="-160338" algn="ctr" rtl="0" eaLnBrk="0" fontAlgn="base" hangingPunct="0">
        <a:lnSpc>
          <a:spcPct val="120000"/>
        </a:lnSpc>
        <a:spcBef>
          <a:spcPts val="85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23950" indent="-160338" algn="ctr" rtl="0" eaLnBrk="0" fontAlgn="base" hangingPunct="0">
        <a:lnSpc>
          <a:spcPct val="120000"/>
        </a:lnSpc>
        <a:spcBef>
          <a:spcPts val="85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44625" indent="-160338" algn="ctr" rtl="0" eaLnBrk="0" fontAlgn="base" hangingPunct="0">
        <a:lnSpc>
          <a:spcPct val="120000"/>
        </a:lnSpc>
        <a:spcBef>
          <a:spcPts val="85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321291" algn="ctr" rtl="0" eaLnBrk="1" fontAlgn="base" hangingPunct="1">
        <a:lnSpc>
          <a:spcPct val="120000"/>
        </a:lnSpc>
        <a:spcBef>
          <a:spcPts val="844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642585" algn="ctr" rtl="0" eaLnBrk="1" fontAlgn="base" hangingPunct="1">
        <a:lnSpc>
          <a:spcPct val="120000"/>
        </a:lnSpc>
        <a:spcBef>
          <a:spcPts val="844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963876" algn="ctr" rtl="0" eaLnBrk="1" fontAlgn="base" hangingPunct="1">
        <a:lnSpc>
          <a:spcPct val="120000"/>
        </a:lnSpc>
        <a:spcBef>
          <a:spcPts val="844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1285171" algn="ctr" rtl="0" eaLnBrk="1" fontAlgn="base" hangingPunct="1">
        <a:lnSpc>
          <a:spcPct val="120000"/>
        </a:lnSpc>
        <a:spcBef>
          <a:spcPts val="844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3212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6513"/>
            <a:ext cx="79819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901825"/>
            <a:ext cx="3813175" cy="437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695" tIns="35695" rIns="35695" bIns="3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84" r:id="rId1"/>
    <p:sldLayoutId id="2147489185" r:id="rId2"/>
    <p:sldLayoutId id="2147489186" r:id="rId3"/>
    <p:sldLayoutId id="2147489187" r:id="rId4"/>
    <p:sldLayoutId id="2147489188" r:id="rId5"/>
    <p:sldLayoutId id="2147489189" r:id="rId6"/>
    <p:sldLayoutId id="2147489190" r:id="rId7"/>
    <p:sldLayoutId id="2147489191" r:id="rId8"/>
    <p:sldLayoutId id="2147489192" r:id="rId9"/>
    <p:sldLayoutId id="2147489193" r:id="rId10"/>
    <p:sldLayoutId id="2147489194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2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5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38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10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5463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38200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509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6208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784868" indent="-24987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06143" indent="-24987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27423" indent="-24987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48697" indent="-24987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7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5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2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05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38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658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936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212" algn="l" defTabSz="32127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6513"/>
            <a:ext cx="79819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901825"/>
            <a:ext cx="3813175" cy="437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95" r:id="rId1"/>
    <p:sldLayoutId id="2147489196" r:id="rId2"/>
    <p:sldLayoutId id="2147489197" r:id="rId3"/>
    <p:sldLayoutId id="2147489198" r:id="rId4"/>
    <p:sldLayoutId id="2147489199" r:id="rId5"/>
    <p:sldLayoutId id="2147489200" r:id="rId6"/>
    <p:sldLayoutId id="2147489201" r:id="rId7"/>
    <p:sldLayoutId id="2147489202" r:id="rId8"/>
    <p:sldLayoutId id="2147489203" r:id="rId9"/>
    <p:sldLayoutId id="2147489204" r:id="rId10"/>
    <p:sldLayoutId id="2147489205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25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51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37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0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5463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38200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509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6208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784776" indent="-249866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06036" indent="-249866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27299" indent="-249866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48556" indent="-249866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32125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6513"/>
            <a:ext cx="79819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51388" y="1901825"/>
            <a:ext cx="3811587" cy="437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691" tIns="35691" rIns="35691" bIns="3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206" r:id="rId1"/>
    <p:sldLayoutId id="2147489207" r:id="rId2"/>
    <p:sldLayoutId id="2147489208" r:id="rId3"/>
    <p:sldLayoutId id="2147489209" r:id="rId4"/>
    <p:sldLayoutId id="2147489210" r:id="rId5"/>
    <p:sldLayoutId id="2147489211" r:id="rId6"/>
    <p:sldLayoutId id="2147489212" r:id="rId7"/>
    <p:sldLayoutId id="2147489213" r:id="rId8"/>
    <p:sldLayoutId id="2147489214" r:id="rId9"/>
    <p:sldLayoutId id="2147489215" r:id="rId10"/>
    <p:sldLayoutId id="2147489216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2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48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372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497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5463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38200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509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6208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784684" indent="-249853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05928" indent="-249853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27175" indent="-249853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48415" indent="-249853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41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8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27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73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1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460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706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949" algn="l" defTabSz="3212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2143125"/>
            <a:ext cx="7981950" cy="159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35717" tIns="35717" rIns="35717" bIns="3571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3732213"/>
            <a:ext cx="7981950" cy="911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-112" charset="0"/>
              </a:rPr>
              <a:t>Second level</a:t>
            </a:r>
          </a:p>
          <a:p>
            <a:pPr lvl="2"/>
            <a:r>
              <a:rPr lang="en-US" smtClean="0">
                <a:sym typeface="Georgia" pitchFamily="-112" charset="0"/>
              </a:rPr>
              <a:t>Third level</a:t>
            </a:r>
          </a:p>
          <a:p>
            <a:pPr lvl="3"/>
            <a:r>
              <a:rPr lang="en-US" smtClean="0">
                <a:sym typeface="Georgia" pitchFamily="-112" charset="0"/>
              </a:rPr>
              <a:t>Fourth level</a:t>
            </a:r>
          </a:p>
          <a:p>
            <a:pPr lvl="4"/>
            <a:r>
              <a:rPr lang="en-US" smtClean="0">
                <a:sym typeface="Georgia" pitchFamily="-112" charset="0"/>
              </a:rPr>
              <a:t>Fifth level</a:t>
            </a:r>
            <a:endParaRPr lang="en-US">
              <a:sym typeface="Georgia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63" r:id="rId1"/>
    <p:sldLayoutId id="2147489064" r:id="rId2"/>
    <p:sldLayoutId id="2147489065" r:id="rId3"/>
    <p:sldLayoutId id="2147489066" r:id="rId4"/>
    <p:sldLayoutId id="2147489067" r:id="rId5"/>
    <p:sldLayoutId id="2147489068" r:id="rId6"/>
    <p:sldLayoutId id="2147489069" r:id="rId7"/>
    <p:sldLayoutId id="2147489070" r:id="rId8"/>
    <p:sldLayoutId id="2147489071" r:id="rId9"/>
    <p:sldLayoutId id="2147489072" r:id="rId10"/>
    <p:sldLayoutId id="2147489073" r:id="rId11"/>
  </p:sldLayoutIdLst>
  <p:transition/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45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91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372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82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39713" indent="-239713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2288" indent="-200025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03275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23950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46213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321457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642915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964372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1285829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6513"/>
            <a:ext cx="79819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715" tIns="35715" rIns="35715" bIns="3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74" r:id="rId1"/>
    <p:sldLayoutId id="2147489075" r:id="rId2"/>
    <p:sldLayoutId id="2147489076" r:id="rId3"/>
    <p:sldLayoutId id="2147489077" r:id="rId4"/>
    <p:sldLayoutId id="2147489078" r:id="rId5"/>
    <p:sldLayoutId id="2147489079" r:id="rId6"/>
    <p:sldLayoutId id="2147489080" r:id="rId7"/>
    <p:sldLayoutId id="2147489081" r:id="rId8"/>
    <p:sldLayoutId id="2147489082" r:id="rId9"/>
    <p:sldLayoutId id="2147489083" r:id="rId10"/>
    <p:sldLayoutId id="2147489084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8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32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7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61975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74713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87450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98600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821498" indent="-25000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42939" indent="-25000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64380" indent="-25000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85821" indent="-250009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2143125"/>
            <a:ext cx="7981950" cy="250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74997"/>
              </a:srgbClr>
            </a:outerShdw>
          </a:effectLst>
        </p:spPr>
        <p:txBody>
          <a:bodyPr vert="horz" wrap="square" lIns="35713" tIns="35713" rIns="35713" bIns="3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85" r:id="rId1"/>
    <p:sldLayoutId id="2147489086" r:id="rId2"/>
    <p:sldLayoutId id="2147489087" r:id="rId3"/>
    <p:sldLayoutId id="2147489088" r:id="rId4"/>
    <p:sldLayoutId id="2147489089" r:id="rId5"/>
    <p:sldLayoutId id="2147489090" r:id="rId6"/>
    <p:sldLayoutId id="2147489091" r:id="rId7"/>
    <p:sldLayoutId id="2147489092" r:id="rId8"/>
    <p:sldLayoutId id="2147489093" r:id="rId9"/>
    <p:sldLayoutId id="2147489094" r:id="rId10"/>
    <p:sldLayoutId id="2147489095" r:id="rId11"/>
  </p:sldLayoutIdLst>
  <p:transition/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42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849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2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69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39713" indent="-239713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2288" indent="-200025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03275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23950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46213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321424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642849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964274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1285697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49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4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97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3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4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1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396" algn="l" defTabSz="3214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5018088"/>
            <a:ext cx="79819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5840413"/>
            <a:ext cx="7981950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-112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pitchFamily="-112" charset="0"/>
              </a:rPr>
              <a:t>Second level</a:t>
            </a:r>
          </a:p>
          <a:p>
            <a:pPr lvl="2"/>
            <a:r>
              <a:rPr lang="en-US" smtClean="0">
                <a:sym typeface="Hoefler Text" pitchFamily="-112" charset="0"/>
              </a:rPr>
              <a:t>Third level</a:t>
            </a:r>
          </a:p>
          <a:p>
            <a:pPr lvl="3"/>
            <a:r>
              <a:rPr lang="en-US" smtClean="0">
                <a:sym typeface="Hoefler Text" pitchFamily="-112" charset="0"/>
              </a:rPr>
              <a:t>Fourth level</a:t>
            </a:r>
          </a:p>
          <a:p>
            <a:pPr lvl="4"/>
            <a:r>
              <a:rPr lang="en-US" smtClean="0">
                <a:sym typeface="Hoefler Text" pitchFamily="-112" charset="0"/>
              </a:rPr>
              <a:t>Fifth level</a:t>
            </a:r>
            <a:endParaRPr lang="en-US">
              <a:sym typeface="Hoefler Text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96" r:id="rId1"/>
    <p:sldLayoutId id="2147489097" r:id="rId2"/>
    <p:sldLayoutId id="2147489098" r:id="rId3"/>
    <p:sldLayoutId id="2147489099" r:id="rId4"/>
    <p:sldLayoutId id="2147489100" r:id="rId5"/>
    <p:sldLayoutId id="2147489101" r:id="rId6"/>
    <p:sldLayoutId id="2147489102" r:id="rId7"/>
    <p:sldLayoutId id="2147489103" r:id="rId8"/>
    <p:sldLayoutId id="2147489104" r:id="rId9"/>
    <p:sldLayoutId id="2147489105" r:id="rId10"/>
    <p:sldLayoutId id="2147489106" r:id="rId11"/>
  </p:sldLayoutIdLst>
  <p:transition/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407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816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22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631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39713" indent="-239713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1pPr>
      <a:lvl2pPr marL="520700" indent="-200025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2pPr>
      <a:lvl3pPr marL="803275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3pPr>
      <a:lvl4pPr marL="1123950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4pPr>
      <a:lvl5pPr marL="1446213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5pPr>
      <a:lvl6pPr marL="321407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6pPr>
      <a:lvl7pPr marL="642816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7pPr>
      <a:lvl8pPr marL="964224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8pPr>
      <a:lvl9pPr marL="1285631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9pPr>
    </p:bodyStyle>
    <p:otherStyle>
      <a:defPPr>
        <a:defRPr lang="fr-FR"/>
      </a:defPPr>
      <a:lvl1pPr marL="0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32140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5018088"/>
            <a:ext cx="79819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709" tIns="35709" rIns="35709" bIns="3570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5840413"/>
            <a:ext cx="7981950" cy="625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709" tIns="35709" rIns="35709" bIns="3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oefler Text" pitchFamily="-112" charset="0"/>
              </a:rPr>
              <a:t>Click to edit Master text styles</a:t>
            </a:r>
          </a:p>
          <a:p>
            <a:pPr lvl="1"/>
            <a:r>
              <a:rPr lang="en-US" smtClean="0">
                <a:sym typeface="Hoefler Text" pitchFamily="-112" charset="0"/>
              </a:rPr>
              <a:t>Second level</a:t>
            </a:r>
          </a:p>
          <a:p>
            <a:pPr lvl="2"/>
            <a:r>
              <a:rPr lang="en-US" smtClean="0">
                <a:sym typeface="Hoefler Text" pitchFamily="-112" charset="0"/>
              </a:rPr>
              <a:t>Third level</a:t>
            </a:r>
          </a:p>
          <a:p>
            <a:pPr lvl="3"/>
            <a:r>
              <a:rPr lang="en-US" smtClean="0">
                <a:sym typeface="Hoefler Text" pitchFamily="-112" charset="0"/>
              </a:rPr>
              <a:t>Fourth level</a:t>
            </a:r>
          </a:p>
          <a:p>
            <a:pPr lvl="4"/>
            <a:r>
              <a:rPr lang="en-US" smtClean="0">
                <a:sym typeface="Hoefler Text" pitchFamily="-112" charset="0"/>
              </a:rPr>
              <a:t>Fifth level</a:t>
            </a:r>
            <a:endParaRPr lang="en-US">
              <a:sym typeface="Hoefler Text" pitchFamily="-11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07" r:id="rId1"/>
    <p:sldLayoutId id="2147489108" r:id="rId2"/>
    <p:sldLayoutId id="2147489109" r:id="rId3"/>
    <p:sldLayoutId id="2147489110" r:id="rId4"/>
    <p:sldLayoutId id="2147489111" r:id="rId5"/>
    <p:sldLayoutId id="2147489112" r:id="rId6"/>
    <p:sldLayoutId id="2147489113" r:id="rId7"/>
    <p:sldLayoutId id="2147489114" r:id="rId8"/>
    <p:sldLayoutId id="2147489115" r:id="rId9"/>
    <p:sldLayoutId id="2147489116" r:id="rId10"/>
    <p:sldLayoutId id="2147489117" r:id="rId11"/>
  </p:sldLayoutIdLst>
  <p:transition/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Georgia" pitchFamily="18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391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783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174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565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500">
          <a:solidFill>
            <a:srgbClr val="FAF7E0"/>
          </a:solidFill>
          <a:effectLst>
            <a:outerShdw blurRad="38100" dist="38100" dir="2700000" algn="tl">
              <a:srgbClr val="000000"/>
            </a:outerShdw>
          </a:effectLst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39713" indent="-239713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1pPr>
      <a:lvl2pPr marL="520700" indent="-200025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2pPr>
      <a:lvl3pPr marL="803275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3pPr>
      <a:lvl4pPr marL="1123950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4pPr>
      <a:lvl5pPr marL="1446213" indent="-160338" algn="ctr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/>
        </a:defRPr>
      </a:lvl5pPr>
      <a:lvl6pPr marL="321391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6pPr>
      <a:lvl7pPr marL="642783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7pPr>
      <a:lvl8pPr marL="964174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8pPr>
      <a:lvl9pPr marL="1285565" algn="ctr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3400" i="1">
          <a:solidFill>
            <a:srgbClr val="F2D99B"/>
          </a:solidFill>
          <a:latin typeface="+mn-lt"/>
          <a:ea typeface="+mn-ea"/>
          <a:cs typeface="+mn-cs"/>
          <a:sym typeface="Hoefler Text" pitchFamily="-112" charset="0"/>
        </a:defRPr>
      </a:lvl9pPr>
    </p:bodyStyle>
    <p:otherStyle>
      <a:defPPr>
        <a:defRPr lang="fr-FR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581025"/>
            <a:ext cx="7981950" cy="569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18" r:id="rId1"/>
    <p:sldLayoutId id="2147489119" r:id="rId2"/>
    <p:sldLayoutId id="2147489120" r:id="rId3"/>
    <p:sldLayoutId id="2147489121" r:id="rId4"/>
    <p:sldLayoutId id="2147489122" r:id="rId5"/>
    <p:sldLayoutId id="2147489123" r:id="rId6"/>
    <p:sldLayoutId id="2147489124" r:id="rId7"/>
    <p:sldLayoutId id="2147489125" r:id="rId8"/>
    <p:sldLayoutId id="2147489126" r:id="rId9"/>
    <p:sldLayoutId id="2147489127" r:id="rId10"/>
    <p:sldLayoutId id="2147489128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37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1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5463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38200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50938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63675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785416" indent="-249957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06791" indent="-249957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28168" indent="-249957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49541" indent="-249957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3213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9129" r:id="rId1"/>
    <p:sldLayoutId id="2147489130" r:id="rId2"/>
    <p:sldLayoutId id="2147489131" r:id="rId3"/>
    <p:sldLayoutId id="2147489132" r:id="rId4"/>
    <p:sldLayoutId id="2147489133" r:id="rId5"/>
    <p:sldLayoutId id="2147489134" r:id="rId6"/>
    <p:sldLayoutId id="2147489135" r:id="rId7"/>
    <p:sldLayoutId id="2147489136" r:id="rId8"/>
    <p:sldLayoutId id="2147489137" r:id="rId9"/>
    <p:sldLayoutId id="2147489138" r:id="rId10"/>
    <p:sldLayoutId id="2147489139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35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7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07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4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61975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74713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85863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98600" indent="-249238" algn="l" rtl="0" eaLnBrk="0" fontAlgn="base" hangingPunct="0">
        <a:lnSpc>
          <a:spcPct val="120000"/>
        </a:lnSpc>
        <a:spcBef>
          <a:spcPts val="3650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821032" indent="-249944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42391" indent="-249944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63750" indent="-249944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85111" indent="-249944" algn="l" rtl="0" eaLnBrk="1" fontAlgn="base" hangingPunct="1">
        <a:lnSpc>
          <a:spcPct val="120000"/>
        </a:lnSpc>
        <a:spcBef>
          <a:spcPts val="3656"/>
        </a:spcBef>
        <a:spcAft>
          <a:spcPct val="0"/>
        </a:spcAft>
        <a:buSzPct val="62000"/>
        <a:buChar char="•"/>
        <a:defRPr sz="25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5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17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75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43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94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15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511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870" algn="l" defTabSz="3213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36513"/>
            <a:ext cx="798195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16200000" algn="ctr" rotWithShape="0">
              <a:schemeClr val="bg2">
                <a:alpha val="29999"/>
              </a:schemeClr>
            </a:outerShdw>
          </a:effectLst>
        </p:spPr>
        <p:txBody>
          <a:bodyPr vert="horz" wrap="square" lIns="35703" tIns="35703" rIns="35703" bIns="3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-112" charset="0"/>
              </a:rPr>
              <a:t>Click to edit Master title style</a:t>
            </a:r>
            <a:endParaRPr lang="en-US">
              <a:sym typeface="Georgia" pitchFamily="-112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901825"/>
            <a:ext cx="7981950" cy="4375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rgbClr val="FFFFFF">
                <a:alpha val="45000"/>
              </a:srgbClr>
            </a:outerShdw>
          </a:effectLst>
        </p:spPr>
        <p:txBody>
          <a:bodyPr vert="horz" wrap="square" lIns="35703" tIns="35703" rIns="35703" bIns="3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eorgia" pitchFamily="18" charset="0"/>
              </a:rPr>
              <a:t>Click to edit Master text styles</a:t>
            </a:r>
          </a:p>
          <a:p>
            <a:pPr lvl="1"/>
            <a:r>
              <a:rPr lang="en-US" smtClean="0">
                <a:sym typeface="Georgia" pitchFamily="18" charset="0"/>
              </a:rPr>
              <a:t>Second level</a:t>
            </a:r>
          </a:p>
          <a:p>
            <a:pPr lvl="2"/>
            <a:r>
              <a:rPr lang="en-US" smtClean="0">
                <a:sym typeface="Georgia" pitchFamily="18" charset="0"/>
              </a:rPr>
              <a:t>Third level</a:t>
            </a:r>
          </a:p>
          <a:p>
            <a:pPr lvl="3"/>
            <a:r>
              <a:rPr lang="en-US" smtClean="0">
                <a:sym typeface="Georgia" pitchFamily="18" charset="0"/>
              </a:rPr>
              <a:t>Fourth level</a:t>
            </a:r>
          </a:p>
          <a:p>
            <a:pPr lvl="4"/>
            <a:r>
              <a:rPr lang="en-US" smtClean="0">
                <a:sym typeface="Georgia" pitchFamily="18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140" r:id="rId1"/>
    <p:sldLayoutId id="2147489141" r:id="rId2"/>
    <p:sldLayoutId id="2147489142" r:id="rId3"/>
    <p:sldLayoutId id="2147489143" r:id="rId4"/>
    <p:sldLayoutId id="2147489144" r:id="rId5"/>
    <p:sldLayoutId id="2147489145" r:id="rId6"/>
    <p:sldLayoutId id="2147489146" r:id="rId7"/>
    <p:sldLayoutId id="2147489147" r:id="rId8"/>
    <p:sldLayoutId id="2147489148" r:id="rId9"/>
    <p:sldLayoutId id="2147489149" r:id="rId10"/>
    <p:sldLayoutId id="2147489150" r:id="rId11"/>
  </p:sldLayoutIdLst>
  <p:transition/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+mj-lt"/>
          <a:ea typeface="+mj-ea"/>
          <a:cs typeface="+mj-cs"/>
          <a:sym typeface="Georgia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18" charset="0"/>
        </a:defRPr>
      </a:lvl5pPr>
      <a:lvl6pPr marL="3213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6pPr>
      <a:lvl7pPr marL="64268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7pPr>
      <a:lvl8pPr marL="96402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8pPr>
      <a:lvl9pPr marL="12853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rgbClr val="FAF7E0"/>
          </a:solidFill>
          <a:latin typeface="Georgia" pitchFamily="-112" charset="0"/>
          <a:ea typeface="ヒラギノ明朝 ProN W3" pitchFamily="-112" charset="-128"/>
          <a:cs typeface="ヒラギノ明朝 ProN W3" pitchFamily="-112" charset="-128"/>
          <a:sym typeface="Georgia" pitchFamily="-112" charset="0"/>
        </a:defRPr>
      </a:lvl9pPr>
    </p:titleStyle>
    <p:bodyStyle>
      <a:lvl1pPr marL="2492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1pPr>
      <a:lvl2pPr marL="525463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2pPr>
      <a:lvl3pPr marL="838200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3pPr>
      <a:lvl4pPr marL="1150938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4pPr>
      <a:lvl5pPr marL="1463675" indent="-249238" algn="l" rtl="0" eaLnBrk="0" fontAlgn="base" hangingPunct="0">
        <a:lnSpc>
          <a:spcPct val="120000"/>
        </a:lnSpc>
        <a:spcBef>
          <a:spcPts val="2525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18" charset="0"/>
        </a:defRPr>
      </a:lvl5pPr>
      <a:lvl6pPr marL="1785233" indent="-249931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6pPr>
      <a:lvl7pPr marL="2106575" indent="-249931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7pPr>
      <a:lvl8pPr marL="2427920" indent="-249931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8pPr>
      <a:lvl9pPr marL="2749260" indent="-249931" algn="l" rtl="0" eaLnBrk="1" fontAlgn="base" hangingPunct="1">
        <a:lnSpc>
          <a:spcPct val="120000"/>
        </a:lnSpc>
        <a:spcBef>
          <a:spcPts val="2531"/>
        </a:spcBef>
        <a:spcAft>
          <a:spcPct val="0"/>
        </a:spcAft>
        <a:buSzPct val="6200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Georgia" pitchFamily="-112" charset="0"/>
        </a:defRPr>
      </a:lvl9pPr>
    </p:bodyStyle>
    <p:otherStyle>
      <a:defPPr>
        <a:defRPr lang="fr-FR"/>
      </a:defPPr>
      <a:lvl1pPr marL="0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4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84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025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36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711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052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396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738" algn="l" defTabSz="32134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33516-B7DB-420E-BDAD-23E83206EF13}" type="slidenum">
              <a:rPr lang="ja-JP" altLang="fr-FR"/>
              <a:pPr>
                <a:defRPr/>
              </a:pPr>
              <a:t>1</a:t>
            </a:fld>
            <a:endParaRPr lang="fr-FR" altLang="ja-JP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7750" y="0"/>
            <a:ext cx="7772400" cy="15716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i="1" u="sng" dirty="0" smtClean="0"/>
              <a:t>MEMPHYS Simulation &amp; Performance</a:t>
            </a:r>
            <a:r>
              <a:rPr lang="en-US" sz="3600" i="1" u="sng" dirty="0" smtClean="0"/>
              <a:t/>
            </a:r>
            <a:br>
              <a:rPr lang="en-US" sz="3600" i="1" u="sng" dirty="0" smtClean="0"/>
            </a:br>
            <a:r>
              <a:rPr lang="en-US" sz="2400" i="1" dirty="0" smtClean="0">
                <a:solidFill>
                  <a:schemeClr val="tx1"/>
                </a:solidFill>
              </a:rPr>
              <a:t> A. Tonazzo, N. </a:t>
            </a:r>
            <a:r>
              <a:rPr lang="en-US" sz="2400" i="1" smtClean="0">
                <a:solidFill>
                  <a:schemeClr val="tx1"/>
                </a:solidFill>
              </a:rPr>
              <a:t>Vassilopoulos</a:t>
            </a:r>
            <a:r>
              <a:rPr lang="en-US" sz="2400" i="1" baseline="30000" smtClean="0">
                <a:solidFill>
                  <a:schemeClr val="tx1"/>
                </a:solidFill>
              </a:rPr>
              <a:t>*</a:t>
            </a:r>
            <a:r>
              <a:rPr lang="en-US" sz="2400" i="1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/ APC for MEMPHYS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endParaRPr lang="fr-FR" altLang="ja-JP" sz="2400" i="1" dirty="0" smtClean="0">
              <a:solidFill>
                <a:schemeClr val="tx1"/>
              </a:solidFill>
              <a:ea typeface="ＭＳ Ｐゴシック" pitchFamily="50" charset="-128"/>
            </a:endParaRPr>
          </a:p>
        </p:txBody>
      </p:sp>
      <p:pic>
        <p:nvPicPr>
          <p:cNvPr id="16388" name="Picture 12" descr="lmc-nach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3571875"/>
            <a:ext cx="1905000" cy="1905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16389" name="Group 13"/>
          <p:cNvGrpSpPr>
            <a:grpSpLocks noChangeAspect="1"/>
          </p:cNvGrpSpPr>
          <p:nvPr/>
        </p:nvGrpSpPr>
        <p:grpSpPr bwMode="auto">
          <a:xfrm>
            <a:off x="4143375" y="1785938"/>
            <a:ext cx="1828800" cy="1420812"/>
            <a:chOff x="0" y="1706"/>
            <a:chExt cx="2544" cy="1978"/>
          </a:xfrm>
        </p:grpSpPr>
        <p:sp>
          <p:nvSpPr>
            <p:cNvPr id="1639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0" y="1706"/>
              <a:ext cx="2544" cy="1978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400" name="Rectangle 15"/>
            <p:cNvSpPr>
              <a:spLocks noChangeArrowheads="1"/>
            </p:cNvSpPr>
            <p:nvPr/>
          </p:nvSpPr>
          <p:spPr bwMode="auto">
            <a:xfrm>
              <a:off x="0" y="1706"/>
              <a:ext cx="2544" cy="19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16401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706"/>
              <a:ext cx="2544" cy="19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402" name="Rectangle 17"/>
            <p:cNvSpPr>
              <a:spLocks noChangeArrowheads="1"/>
            </p:cNvSpPr>
            <p:nvPr/>
          </p:nvSpPr>
          <p:spPr bwMode="auto">
            <a:xfrm>
              <a:off x="0" y="1706"/>
              <a:ext cx="2544" cy="19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390" name="Picture 24" descr="Tit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1288" y="2276475"/>
            <a:ext cx="2544762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 descr="apc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88" y="4929188"/>
            <a:ext cx="971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8" descr="apc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5929313"/>
            <a:ext cx="3886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3" descr="euronu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50" y="1143000"/>
            <a:ext cx="1219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>
          <a:xfrm>
            <a:off x="2411413" y="6400800"/>
            <a:ext cx="4321175" cy="45720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pic>
        <p:nvPicPr>
          <p:cNvPr id="26" name="Picture 25" descr="betabeam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3688" y="2643188"/>
            <a:ext cx="708025" cy="285750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6396" name="Picture 26" descr="horn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6688" y="2643188"/>
            <a:ext cx="428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7" descr="memphys cover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3" y="1684338"/>
            <a:ext cx="3228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03350" y="1125538"/>
            <a:ext cx="2016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now at IPHC, Strasbourg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Mephysx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620713"/>
            <a:ext cx="291941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26F381-B9F4-406B-8FD2-53E2FFA90CF2}" type="slidenum">
              <a:rPr lang="ja-JP" altLang="fr-FR"/>
              <a:pPr>
                <a:defRPr/>
              </a:pPr>
              <a:t>10</a:t>
            </a:fld>
            <a:endParaRPr lang="fr-FR" altLang="ja-JP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409700"/>
            <a:ext cx="8110537" cy="54483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GB" sz="1800" dirty="0" smtClean="0"/>
              <a:t>Event Generator: </a:t>
            </a:r>
          </a:p>
          <a:p>
            <a:pPr lvl="2" algn="just" eaLnBrk="1" hangingPunct="1">
              <a:buClr>
                <a:schemeClr val="tx2"/>
              </a:buClr>
              <a:defRPr/>
            </a:pPr>
            <a:r>
              <a:rPr lang="en-GB" sz="1600" dirty="0" smtClean="0">
                <a:solidFill>
                  <a:srgbClr val="00FF00"/>
                </a:solidFill>
              </a:rPr>
              <a:t>GENIE</a:t>
            </a:r>
            <a:r>
              <a:rPr lang="en-GB" sz="1600" dirty="0" smtClean="0"/>
              <a:t> for </a:t>
            </a:r>
            <a:r>
              <a:rPr lang="en-GB" sz="1600" dirty="0" smtClean="0">
                <a:latin typeface="Symbol" pitchFamily="18" charset="2"/>
              </a:rPr>
              <a:t>n</a:t>
            </a:r>
            <a:r>
              <a:rPr lang="en-GB" sz="1600" dirty="0" smtClean="0"/>
              <a:t> beam </a:t>
            </a:r>
            <a:r>
              <a:rPr lang="en-GB" sz="1600" i="1" dirty="0" smtClean="0">
                <a:solidFill>
                  <a:srgbClr val="FF0000"/>
                </a:solidFill>
              </a:rPr>
              <a:t>new</a:t>
            </a:r>
          </a:p>
          <a:p>
            <a:pPr lvl="2" algn="just" eaLnBrk="1" hangingPunct="1">
              <a:buClr>
                <a:schemeClr val="tx2"/>
              </a:buClr>
              <a:buFontTx/>
              <a:buNone/>
              <a:defRPr/>
            </a:pPr>
            <a:endParaRPr lang="en-GB" sz="1800" dirty="0" smtClean="0"/>
          </a:p>
          <a:p>
            <a:pPr algn="just" eaLnBrk="1" hangingPunct="1">
              <a:defRPr/>
            </a:pPr>
            <a:r>
              <a:rPr lang="en-GB" sz="1800" dirty="0" smtClean="0"/>
              <a:t>MEMPHYS Full Simulation</a:t>
            </a:r>
            <a:r>
              <a:rPr lang="en-GB" altLang="ja-JP" sz="1800" dirty="0" smtClean="0">
                <a:ea typeface="ＭＳ Ｐゴシック" pitchFamily="50" charset="-128"/>
              </a:rPr>
              <a:t> </a:t>
            </a:r>
            <a:r>
              <a:rPr lang="en-GB" altLang="ja-JP" sz="1600" dirty="0" smtClean="0">
                <a:ea typeface="ＭＳ Ｐゴシック" pitchFamily="50" charset="-128"/>
              </a:rPr>
              <a:t>(</a:t>
            </a:r>
            <a:r>
              <a:rPr lang="en-GB" sz="1600" dirty="0" smtClean="0"/>
              <a:t>M. Fechner , </a:t>
            </a:r>
            <a:r>
              <a:rPr lang="en-GB" altLang="ja-JP" sz="1600" dirty="0" smtClean="0">
                <a:ea typeface="ＭＳ Ｐゴシック" pitchFamily="50" charset="-128"/>
              </a:rPr>
              <a:t>J.E. Campagne,</a:t>
            </a:r>
            <a:r>
              <a:rPr lang="en-GB" altLang="ja-JP" sz="1600" dirty="0" smtClean="0"/>
              <a:t> </a:t>
            </a:r>
            <a:r>
              <a:rPr lang="en-GB" sz="1600" dirty="0" smtClean="0"/>
              <a:t>N. Vassilopoulos) </a:t>
            </a:r>
            <a:r>
              <a:rPr lang="en-GB" sz="1800" dirty="0" smtClean="0"/>
              <a:t>: </a:t>
            </a:r>
            <a:endParaRPr lang="en-GB" sz="2000" dirty="0" smtClean="0">
              <a:solidFill>
                <a:srgbClr val="00FF00"/>
              </a:solidFill>
            </a:endParaRPr>
          </a:p>
          <a:p>
            <a:pPr marL="1257300" lvl="2" indent="-342900" algn="just" eaLnBrk="1" hangingPunct="1">
              <a:buClr>
                <a:schemeClr val="tx2"/>
              </a:buClr>
              <a:defRPr/>
            </a:pPr>
            <a:r>
              <a:rPr lang="en-GB" sz="1600" dirty="0" smtClean="0"/>
              <a:t>Interface with the </a:t>
            </a:r>
            <a:r>
              <a:rPr lang="en-GB" sz="1600" dirty="0" smtClean="0">
                <a:solidFill>
                  <a:srgbClr val="00FF00"/>
                </a:solidFill>
              </a:rPr>
              <a:t>OpenScientist v16r0</a:t>
            </a:r>
            <a:r>
              <a:rPr lang="en-GB" sz="1600" dirty="0" smtClean="0"/>
              <a:t> framework (G. Barr</a:t>
            </a:r>
            <a:r>
              <a:rPr lang="en-GB" altLang="ja-JP" sz="1600" dirty="0" smtClean="0">
                <a:ea typeface="ＭＳ Ｐゴシック" pitchFamily="50" charset="-128"/>
              </a:rPr>
              <a:t>and/</a:t>
            </a:r>
            <a:r>
              <a:rPr lang="en-GB" sz="1600" dirty="0" smtClean="0"/>
              <a:t>LAL) using </a:t>
            </a:r>
            <a:r>
              <a:rPr lang="en-GB" sz="1600" dirty="0" smtClean="0">
                <a:solidFill>
                  <a:srgbClr val="00FF00"/>
                </a:solidFill>
              </a:rPr>
              <a:t>distribution kits</a:t>
            </a:r>
            <a:r>
              <a:rPr lang="en-GB" sz="1600" dirty="0" smtClean="0"/>
              <a:t>  as </a:t>
            </a:r>
            <a:r>
              <a:rPr lang="en-GB" sz="1600" dirty="0" smtClean="0">
                <a:solidFill>
                  <a:srgbClr val="00FF00"/>
                </a:solidFill>
              </a:rPr>
              <a:t>Geant4 &amp; CLHEP &amp; AIDA-IO implementation to Rio </a:t>
            </a:r>
            <a:r>
              <a:rPr lang="en-GB" sz="1600" dirty="0" smtClean="0"/>
              <a:t>(also HDF5, XML)</a:t>
            </a:r>
          </a:p>
          <a:p>
            <a:pPr lvl="2" algn="just" eaLnBrk="1" hangingPunct="1">
              <a:buClr>
                <a:schemeClr val="tx2"/>
              </a:buClr>
              <a:defRPr/>
            </a:pPr>
            <a:r>
              <a:rPr lang="en-GB" sz="1600" dirty="0" smtClean="0">
                <a:solidFill>
                  <a:srgbClr val="00FF00"/>
                </a:solidFill>
              </a:rPr>
              <a:t>3 modes of running in the same framework: </a:t>
            </a:r>
          </a:p>
          <a:p>
            <a:pPr lvl="3" algn="just" eaLnBrk="1" hangingPunct="1">
              <a:buClr>
                <a:schemeClr val="tx2"/>
              </a:buClr>
              <a:defRPr/>
            </a:pPr>
            <a:r>
              <a:rPr lang="en-GB" sz="1400" dirty="0" smtClean="0"/>
              <a:t>Interactive Viewing, Batch processing, AIDA_ROOT analysis</a:t>
            </a:r>
          </a:p>
          <a:p>
            <a:pPr lvl="2" algn="just" eaLnBrk="1" hangingPunct="1">
              <a:buClr>
                <a:schemeClr val="tx2"/>
              </a:buClr>
              <a:defRPr/>
            </a:pPr>
            <a:r>
              <a:rPr lang="en-GB" altLang="ja-JP" sz="1600" dirty="0" smtClean="0">
                <a:ea typeface="ＭＳ Ｐゴシック" pitchFamily="50" charset="-128"/>
              </a:rPr>
              <a:t>p</a:t>
            </a:r>
            <a:r>
              <a:rPr lang="en-GB" sz="1600" dirty="0" smtClean="0"/>
              <a:t>rimary + secondary + Optical Photon info, modular detector geometry, ntuples’ storage,  etc...</a:t>
            </a:r>
          </a:p>
          <a:p>
            <a:pPr lvl="2" algn="just" eaLnBrk="1" hangingPunct="1">
              <a:buClr>
                <a:schemeClr val="tx2"/>
              </a:buClr>
              <a:buFontTx/>
              <a:buNone/>
              <a:defRPr/>
            </a:pPr>
            <a:endParaRPr lang="en-GB" sz="1600" dirty="0" smtClean="0"/>
          </a:p>
          <a:p>
            <a:pPr algn="just" eaLnBrk="1" hangingPunct="1">
              <a:defRPr/>
            </a:pPr>
            <a:r>
              <a:rPr lang="en-GB" sz="1800" dirty="0" smtClean="0"/>
              <a:t> MEMPHYS Event Reconstruction, Analyses </a:t>
            </a:r>
            <a:r>
              <a:rPr lang="en-GB" sz="1200" dirty="0" smtClean="0"/>
              <a:t>(N. Vassilopoulos, A. Tonazzo, M. Marafini)</a:t>
            </a:r>
            <a:r>
              <a:rPr lang="en-GB" sz="1800" dirty="0" smtClean="0"/>
              <a:t>:</a:t>
            </a:r>
            <a:endParaRPr lang="en-GB" sz="1600" dirty="0" smtClean="0">
              <a:solidFill>
                <a:srgbClr val="00FF00"/>
              </a:solidFill>
            </a:endParaRPr>
          </a:p>
          <a:p>
            <a:pPr lvl="2" algn="just" eaLnBrk="1" hangingPunct="1">
              <a:buClr>
                <a:schemeClr val="tx2"/>
              </a:buClr>
              <a:defRPr/>
            </a:pPr>
            <a:r>
              <a:rPr lang="en-GB" sz="1600" dirty="0" smtClean="0"/>
              <a:t>interactive </a:t>
            </a:r>
            <a:r>
              <a:rPr lang="en-GB" sz="1600" dirty="0" smtClean="0">
                <a:solidFill>
                  <a:srgbClr val="00FF00"/>
                </a:solidFill>
              </a:rPr>
              <a:t>ROOT- cint</a:t>
            </a:r>
          </a:p>
          <a:p>
            <a:pPr lvl="2" algn="just" eaLnBrk="1" hangingPunct="1">
              <a:buClr>
                <a:schemeClr val="tx2"/>
              </a:buClr>
              <a:defRPr/>
            </a:pPr>
            <a:r>
              <a:rPr lang="en-GB" sz="1600" dirty="0" smtClean="0"/>
              <a:t>Solo </a:t>
            </a:r>
            <a:r>
              <a:rPr lang="en-GB" sz="1600" dirty="0" smtClean="0">
                <a:solidFill>
                  <a:srgbClr val="00FF00"/>
                </a:solidFill>
              </a:rPr>
              <a:t>C++ </a:t>
            </a:r>
            <a:r>
              <a:rPr lang="en-GB" sz="1600" dirty="0" smtClean="0"/>
              <a:t>for complex/high stats using </a:t>
            </a:r>
            <a:r>
              <a:rPr lang="en-GB" sz="1600" dirty="0" smtClean="0">
                <a:solidFill>
                  <a:srgbClr val="00FF00"/>
                </a:solidFill>
              </a:rPr>
              <a:t>ROOT  + AIDA libraries</a:t>
            </a:r>
          </a:p>
          <a:p>
            <a:pPr lvl="2" algn="just" eaLnBrk="1" hangingPunct="1">
              <a:defRPr/>
            </a:pPr>
            <a:endParaRPr lang="en-GB" sz="1600" dirty="0" smtClean="0"/>
          </a:p>
          <a:p>
            <a:pPr lvl="1" algn="just" eaLnBrk="1" hangingPunct="1">
              <a:buFont typeface="Wingdings" pitchFamily="2" charset="2"/>
              <a:buNone/>
              <a:defRPr/>
            </a:pPr>
            <a:endParaRPr lang="fr-FR" altLang="ja-JP" sz="1800" dirty="0" smtClean="0">
              <a:ea typeface="ＭＳ Ｐゴシック" pitchFamily="50" charset="-128"/>
            </a:endParaRPr>
          </a:p>
          <a:p>
            <a:pPr algn="just" eaLnBrk="1" hangingPunct="1">
              <a:defRPr/>
            </a:pPr>
            <a:endParaRPr lang="fr-FR" altLang="ja-JP" sz="2200" dirty="0" smtClean="0">
              <a:ea typeface="ＭＳ Ｐゴシック" pitchFamily="50" charset="-128"/>
            </a:endParaRPr>
          </a:p>
          <a:p>
            <a:pPr lvl="3" algn="just" eaLnBrk="1" hangingPunct="1">
              <a:buFont typeface="Wingdings" pitchFamily="2" charset="2"/>
              <a:buNone/>
              <a:defRPr/>
            </a:pPr>
            <a:endParaRPr lang="fr-FR" altLang="ja-JP" sz="1800" dirty="0" smtClean="0">
              <a:ea typeface="ＭＳ Ｐゴシック" pitchFamily="50" charset="-128"/>
            </a:endParaRPr>
          </a:p>
        </p:txBody>
      </p:sp>
      <p:sp>
        <p:nvSpPr>
          <p:cNvPr id="412676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828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MEMPHYS: Full Simulation Present Status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184650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FAB86-620D-48B4-AF3A-E725302FE057}" type="slidenum">
              <a:rPr lang="ja-JP" altLang="fr-FR"/>
              <a:pPr>
                <a:defRPr/>
              </a:pPr>
              <a:t>11</a:t>
            </a:fld>
            <a:endParaRPr lang="fr-FR" altLang="ja-JP"/>
          </a:p>
        </p:txBody>
      </p:sp>
      <p:pic>
        <p:nvPicPr>
          <p:cNvPr id="33795" name="Picture 2" descr="atmos-1a10G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44675"/>
            <a:ext cx="5400675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844675"/>
            <a:ext cx="24479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5" cstate="print"/>
          <a:srcRect l="2209" r="1341"/>
          <a:stretch>
            <a:fillRect/>
          </a:stretch>
        </p:blipFill>
        <p:spPr bwMode="auto">
          <a:xfrm>
            <a:off x="6170613" y="3959225"/>
            <a:ext cx="243363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7235825" y="609282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ja-JP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+mn-cs"/>
              </a:rPr>
              <a:t>MEMPHYS v7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1403350" y="692150"/>
            <a:ext cx="5880100" cy="701675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ja-JP" sz="36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ea typeface="ＭＳ Ｐゴシック" pitchFamily="50" charset="-128"/>
                <a:cs typeface="+mn-cs"/>
              </a:rPr>
              <a:t>n</a:t>
            </a:r>
            <a:r>
              <a:rPr lang="fr-FR" altLang="ja-JP" sz="40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50" charset="-128"/>
                <a:cs typeface="+mn-cs"/>
              </a:rPr>
              <a:t> </a:t>
            </a:r>
            <a:r>
              <a:rPr lang="fr-FR" altLang="ja-JP" sz="4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50" charset="-128"/>
                <a:cs typeface="+mn-cs"/>
              </a:rPr>
              <a:t>atmospheric (1-10GeV)</a:t>
            </a:r>
            <a:endParaRPr lang="fr-FR" altLang="ja-JP" sz="4000" baseline="-25000"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  <a:ea typeface="ＭＳ Ｐゴシック" pitchFamily="50" charset="-128"/>
              <a:cs typeface="+mn-cs"/>
            </a:endParaRPr>
          </a:p>
        </p:txBody>
      </p:sp>
      <p:sp>
        <p:nvSpPr>
          <p:cNvPr id="352264" name="Text Box 8"/>
          <p:cNvSpPr txBox="1">
            <a:spLocks noChangeArrowheads="1"/>
          </p:cNvSpPr>
          <p:nvPr/>
        </p:nvSpPr>
        <p:spPr bwMode="auto">
          <a:xfrm>
            <a:off x="500063" y="5929313"/>
            <a:ext cx="3008312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+mn-cs"/>
              </a:rPr>
              <a:t>transparency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by J. E. Campagne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207DD-03B7-426C-9499-A7EBB2181A70}" type="slidenum">
              <a:rPr lang="ja-JP" altLang="fr-FR"/>
              <a:pPr>
                <a:defRPr/>
              </a:pPr>
              <a:t>12</a:t>
            </a:fld>
            <a:endParaRPr lang="fr-FR" altLang="ja-JP"/>
          </a:p>
        </p:txBody>
      </p:sp>
      <p:pic>
        <p:nvPicPr>
          <p:cNvPr id="34819" name="Picture 2" descr="numuCCMich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9750"/>
            <a:ext cx="64801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timeMiche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0"/>
            <a:ext cx="3887787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7812088" y="2852738"/>
            <a:ext cx="933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ja-JP">
                <a:ea typeface="MS PGothic" pitchFamily="34" charset="-128"/>
              </a:rPr>
              <a:t>1600ns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187450" y="915988"/>
            <a:ext cx="225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MS PGothic" pitchFamily="34" charset="-128"/>
              </a:rPr>
              <a:t>n</a:t>
            </a:r>
            <a:r>
              <a:rPr lang="fr-FR" altLang="ja-JP" sz="40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MS PGothic" pitchFamily="34" charset="-128"/>
              </a:rPr>
              <a:t>m</a:t>
            </a:r>
            <a:r>
              <a:rPr lang="fr-FR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→</a:t>
            </a:r>
            <a:r>
              <a:rPr lang="fr-FR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ea typeface="MS PGothic" pitchFamily="34" charset="-128"/>
              </a:rPr>
              <a:t>m</a:t>
            </a:r>
            <a:r>
              <a:rPr lang="fr-FR" altLang="ja-JP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-</a:t>
            </a:r>
            <a:r>
              <a:rPr lang="fr-FR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→e</a:t>
            </a:r>
            <a:r>
              <a:rPr lang="fr-FR" altLang="ja-JP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-</a:t>
            </a: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7308850" y="587692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altLang="ja-JP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+mn-cs"/>
              </a:rPr>
              <a:t>MEMPHYS v7</a:t>
            </a:r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6588125" y="3357563"/>
            <a:ext cx="2312988" cy="1228725"/>
          </a:xfrm>
          <a:prstGeom prst="rect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Interactive histogram to identify the e Michel optical photons…</a:t>
            </a:r>
            <a:endParaRPr lang="fr-FR" altLang="ja-JP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179388" y="1860550"/>
            <a:ext cx="2854325" cy="366713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GB">
                <a:latin typeface="Tahoma" pitchFamily="34" charset="0"/>
              </a:rPr>
              <a:t>Only detected op. photons</a:t>
            </a:r>
            <a:endParaRPr lang="fr-FR" altLang="ja-JP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6572250" y="4999038"/>
            <a:ext cx="257175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50" charset="-128"/>
                <a:cs typeface="+mn-cs"/>
              </a:rPr>
              <a:t>transparency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by J. E. Campagne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Eresol_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628775"/>
            <a:ext cx="46958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sk_event reconstructio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013" y="404813"/>
            <a:ext cx="2312987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3" descr="memphys_pic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0"/>
            <a:ext cx="428942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sz="2200" i="1" u="sng" dirty="0" smtClean="0"/>
              <a:t>MEMPHYS: GUI / Event Reconstruction</a:t>
            </a:r>
            <a:br>
              <a:rPr lang="en-GB" sz="2200" i="1" u="sng" dirty="0" smtClean="0"/>
            </a:br>
            <a:endParaRPr lang="en-GB" sz="2200" i="1" u="sng" dirty="0" smtClean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C3071-E49E-4A76-8E6E-F1B6F6068538}" type="slidenum">
              <a:rPr lang="fr-FR"/>
              <a:pPr>
                <a:defRPr/>
              </a:pPr>
              <a:t>13</a:t>
            </a:fld>
            <a:endParaRPr lang="fr-FR"/>
          </a:p>
        </p:txBody>
      </p:sp>
      <p:pic>
        <p:nvPicPr>
          <p:cNvPr id="21511" name="Picture 10" descr="muon500GeV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381375"/>
            <a:ext cx="38481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85813" y="1285875"/>
            <a:ext cx="20716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MEMPHYS GUI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" y="3714750"/>
            <a:ext cx="3143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MEMPHYS: interactive  </a:t>
            </a:r>
            <a:r>
              <a:rPr lang="el-GR" sz="1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μ</a:t>
            </a:r>
            <a:r>
              <a:rPr lang="en-GB" sz="1400" i="1" baseline="30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+</a:t>
            </a:r>
            <a:r>
              <a:rPr lang="en-GB" sz="1400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500 MeV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0" y="6215063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sp>
        <p:nvSpPr>
          <p:cNvPr id="10" name="TextBox 9"/>
          <p:cNvSpPr txBox="1"/>
          <p:nvPr/>
        </p:nvSpPr>
        <p:spPr>
          <a:xfrm>
            <a:off x="4319588" y="4868863"/>
            <a:ext cx="48244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task using all the available tools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ü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 detector performance 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 energy resolutions and lepton efficiencies           migration matrices </a:t>
            </a:r>
          </a:p>
        </p:txBody>
      </p:sp>
      <p:sp>
        <p:nvSpPr>
          <p:cNvPr id="11" name="Right Arrow 10"/>
          <p:cNvSpPr/>
          <p:nvPr/>
        </p:nvSpPr>
        <p:spPr>
          <a:xfrm flipV="1">
            <a:off x="6011863" y="5805488"/>
            <a:ext cx="43180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5" descr="attenuation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643063"/>
            <a:ext cx="4071937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37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Attenuation length studies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6A167-26A4-42B1-8376-78E0AE14864A}" type="slidenum">
              <a:rPr lang="ja-JP" altLang="fr-FR"/>
              <a:pPr>
                <a:defRPr/>
              </a:pPr>
              <a:t>14</a:t>
            </a:fld>
            <a:endParaRPr lang="fr-FR" altLang="ja-JP"/>
          </a:p>
        </p:txBody>
      </p:sp>
      <p:sp>
        <p:nvSpPr>
          <p:cNvPr id="9" name="TextBox 8"/>
          <p:cNvSpPr txBox="1"/>
          <p:nvPr/>
        </p:nvSpPr>
        <p:spPr>
          <a:xfrm>
            <a:off x="285750" y="5715000"/>
            <a:ext cx="4286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attenuation length in water as a function of the wavelength in MEMPHYS simulation </a:t>
            </a:r>
          </a:p>
        </p:txBody>
      </p:sp>
      <p:pic>
        <p:nvPicPr>
          <p:cNvPr id="22534" name="Picture 15" descr="attenuation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928688"/>
            <a:ext cx="394811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42875" y="1143000"/>
            <a:ext cx="3857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FF00"/>
              </a:buClr>
              <a:buFont typeface="Wingdings" pitchFamily="2" charset="2"/>
              <a:buChar char="Ø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correct modelling of light propagation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86125" y="6215063"/>
            <a:ext cx="3929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looks comparable to SK data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14625" y="6381750"/>
            <a:ext cx="4519613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MEMPHYS Single ring studies, electrons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71487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/>
              <a:t>single </a:t>
            </a:r>
            <a:r>
              <a:rPr lang="en-GB" sz="1600" i="1" dirty="0" smtClean="0"/>
              <a:t>e-</a:t>
            </a:r>
            <a:r>
              <a:rPr lang="en-GB" sz="1600" dirty="0" smtClean="0"/>
              <a:t> events from 1 to 25 MeV (FC): PMTs and PE infos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6B5E51-3159-4240-83F1-8C60FE9B5370}" type="slidenum">
              <a:rPr lang="ja-JP" altLang="fr-FR"/>
              <a:pPr>
                <a:defRPr/>
              </a:pPr>
              <a:t>15</a:t>
            </a:fld>
            <a:endParaRPr lang="fr-FR" altLang="ja-JP"/>
          </a:p>
        </p:txBody>
      </p:sp>
      <p:pic>
        <p:nvPicPr>
          <p:cNvPr id="23557" name="Picture 5" descr="memphys_el_tube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2143125"/>
            <a:ext cx="32194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memphys_el_pes_centr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143125"/>
            <a:ext cx="3213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6013" y="5445125"/>
            <a:ext cx="6985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Number of PMTs with at least one photoelectron as a function of electron energy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184650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1071563" y="4714875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1143000" y="4572000"/>
            <a:ext cx="274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3563" name="TextBox 12"/>
          <p:cNvSpPr txBox="1">
            <a:spLocks noChangeArrowheads="1"/>
          </p:cNvSpPr>
          <p:nvPr/>
        </p:nvSpPr>
        <p:spPr bwMode="auto">
          <a:xfrm>
            <a:off x="1357313" y="4286250"/>
            <a:ext cx="428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1785938" y="3857625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5072063" y="3500438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5000625" y="4500563"/>
            <a:ext cx="27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5357813" y="3143250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5786438" y="2928938"/>
            <a:ext cx="274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20" name="Oval 19"/>
          <p:cNvSpPr/>
          <p:nvPr/>
        </p:nvSpPr>
        <p:spPr>
          <a:xfrm rot="21125959">
            <a:off x="6572250" y="857250"/>
            <a:ext cx="257175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/>
              <a:t>27% more FV without light reduction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 rot="10800000" flipV="1">
            <a:off x="1643063" y="1570038"/>
            <a:ext cx="4941887" cy="2789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 rot="10800000" flipV="1">
            <a:off x="5500688" y="1570038"/>
            <a:ext cx="1084262" cy="1646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TextBox 19"/>
          <p:cNvSpPr txBox="1">
            <a:spLocks noChangeArrowheads="1"/>
          </p:cNvSpPr>
          <p:nvPr/>
        </p:nvSpPr>
        <p:spPr bwMode="auto">
          <a:xfrm>
            <a:off x="5786438" y="3500438"/>
            <a:ext cx="14287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>
                <a:solidFill>
                  <a:srgbClr val="000000"/>
                </a:solidFill>
              </a:rPr>
              <a:t>  65mX60m</a:t>
            </a:r>
          </a:p>
          <a:p>
            <a:r>
              <a:rPr lang="en-GB" sz="1200">
                <a:solidFill>
                  <a:srgbClr val="000000"/>
                </a:solidFill>
              </a:rPr>
              <a:t>*  65mX80m</a:t>
            </a:r>
          </a:p>
          <a:p>
            <a:r>
              <a:rPr lang="en-GB" sz="1100">
                <a:solidFill>
                  <a:srgbClr val="000000"/>
                </a:solidFill>
              </a:rPr>
              <a:t> 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23573" name="TextBox 19"/>
          <p:cNvSpPr txBox="1">
            <a:spLocks noChangeArrowheads="1"/>
          </p:cNvSpPr>
          <p:nvPr/>
        </p:nvSpPr>
        <p:spPr bwMode="auto">
          <a:xfrm>
            <a:off x="1214438" y="2786063"/>
            <a:ext cx="14287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200">
                <a:solidFill>
                  <a:srgbClr val="000000"/>
                </a:solidFill>
              </a:rPr>
              <a:t>  65mX60m</a:t>
            </a:r>
          </a:p>
          <a:p>
            <a:r>
              <a:rPr lang="en-GB" sz="1200">
                <a:solidFill>
                  <a:srgbClr val="000000"/>
                </a:solidFill>
              </a:rPr>
              <a:t>*  65mX80m</a:t>
            </a:r>
          </a:p>
          <a:p>
            <a:r>
              <a:rPr lang="en-GB" sz="1100">
                <a:solidFill>
                  <a:srgbClr val="000000"/>
                </a:solidFill>
              </a:rPr>
              <a:t> 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memphys_pese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143125"/>
            <a:ext cx="3213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2296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MEMPHYS Single ring studies electrons, muons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357313"/>
            <a:ext cx="8229600" cy="471487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/>
              <a:t>single e- , </a:t>
            </a:r>
            <a:r>
              <a:rPr lang="el-GR" sz="1600" dirty="0" smtClean="0"/>
              <a:t>μ</a:t>
            </a:r>
            <a:r>
              <a:rPr lang="en-US" sz="1600" dirty="0" smtClean="0"/>
              <a:t>+ (no decays) </a:t>
            </a:r>
            <a:r>
              <a:rPr lang="en-GB" sz="1600" dirty="0" smtClean="0"/>
              <a:t>events from 200 to 1000 MeV: PMTs and PE infos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CC9739-7045-4D43-8EEB-AC42B2AE945C}" type="slidenum">
              <a:rPr lang="ja-JP" altLang="fr-FR"/>
              <a:pPr>
                <a:defRPr/>
              </a:pPr>
              <a:t>16</a:t>
            </a:fld>
            <a:endParaRPr lang="fr-FR" altLang="ja-JP"/>
          </a:p>
        </p:txBody>
      </p:sp>
      <p:sp>
        <p:nvSpPr>
          <p:cNvPr id="8" name="TextBox 7"/>
          <p:cNvSpPr txBox="1"/>
          <p:nvPr/>
        </p:nvSpPr>
        <p:spPr>
          <a:xfrm>
            <a:off x="785813" y="5286375"/>
            <a:ext cx="3429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Number of PMTs with at least one photoelectron as a function of lepton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6313" y="5286375"/>
            <a:ext cx="328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Number of detected photoelectrons per MeV as a function of lepton energy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3968750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pic>
        <p:nvPicPr>
          <p:cNvPr id="24585" name="Picture 11" descr="memphys_tubesem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143125"/>
            <a:ext cx="3213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4" descr="numberofo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5786438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428875" y="2714625"/>
            <a:ext cx="7858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63" y="2857500"/>
            <a:ext cx="785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7875" y="4071938"/>
            <a:ext cx="714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1688" y="4286250"/>
            <a:ext cx="714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GB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91" name="Picture 21" descr="cherenkov_angl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88" y="6215063"/>
            <a:ext cx="1057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stCxn id="29706" idx="3"/>
          </p:cNvCxnSpPr>
          <p:nvPr/>
        </p:nvCxnSpPr>
        <p:spPr>
          <a:xfrm flipV="1">
            <a:off x="3538538" y="4286250"/>
            <a:ext cx="2352675" cy="1728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3" descr="memphys_el400MeV_t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2286000"/>
            <a:ext cx="63214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5080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Single rings: electrons primary vertex fit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000125"/>
            <a:ext cx="84010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1400" dirty="0" smtClean="0"/>
              <a:t>pick up a 400 MeV electron </a:t>
            </a:r>
            <a:r>
              <a:rPr lang="en-GB" sz="1400" dirty="0" smtClean="0"/>
              <a:t>(FC)</a:t>
            </a:r>
            <a:r>
              <a:rPr lang="en-US" sz="1400" dirty="0" smtClean="0"/>
              <a:t>, assume point like track length</a:t>
            </a:r>
          </a:p>
          <a:p>
            <a:pPr eaLnBrk="1" hangingPunct="1">
              <a:defRPr/>
            </a:pPr>
            <a:r>
              <a:rPr lang="en-US" sz="1400" dirty="0" smtClean="0"/>
              <a:t>primary vertex fit based only on each  PMT’s timing info:  t</a:t>
            </a:r>
            <a:r>
              <a:rPr lang="en-US" sz="1400" baseline="-25000" dirty="0" smtClean="0"/>
              <a:t>i PMT</a:t>
            </a:r>
            <a:r>
              <a:rPr lang="en-US" sz="1400" dirty="0" smtClean="0"/>
              <a:t>  = t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+ TOF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=&gt; t</a:t>
            </a:r>
            <a:r>
              <a:rPr lang="en-US" sz="1400" baseline="-25000" dirty="0" smtClean="0"/>
              <a:t>i </a:t>
            </a:r>
            <a:r>
              <a:rPr lang="en-US" sz="1400" dirty="0" smtClean="0"/>
              <a:t>= t</a:t>
            </a:r>
            <a:r>
              <a:rPr lang="en-US" sz="1400" baseline="-25000" dirty="0" smtClean="0"/>
              <a:t>i PMT</a:t>
            </a:r>
            <a:r>
              <a:rPr lang="en-US" sz="1400" dirty="0" smtClean="0"/>
              <a:t> – TOF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, where TOF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= (n / c)  x  D, D = distance between each PMT and grid’s coordinates</a:t>
            </a:r>
          </a:p>
          <a:p>
            <a:pPr eaLnBrk="1" hangingPunct="1">
              <a:defRPr/>
            </a:pPr>
            <a:r>
              <a:rPr lang="en-US" sz="1400" dirty="0" smtClean="0"/>
              <a:t>maximize estimator E a la SK                                          to find the true vertex of electron :</a:t>
            </a:r>
          </a:p>
          <a:p>
            <a:pPr eaLnBrk="1" hangingPunct="1">
              <a:defRPr/>
            </a:pPr>
            <a:endParaRPr lang="en-US" altLang="ja-JP" sz="1400" dirty="0" smtClean="0">
              <a:ea typeface="ＭＳ Ｐゴシック" pitchFamily="50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fr-FR" altLang="ja-JP" sz="1400" dirty="0">
              <a:ea typeface="ＭＳ Ｐゴシック" pitchFamily="50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8ECD1-5E0D-442B-9C82-94AA99FEFC13}" type="slidenum">
              <a:rPr lang="ja-JP" altLang="fr-FR"/>
              <a:pPr>
                <a:defRPr/>
              </a:pPr>
              <a:t>17</a:t>
            </a:fld>
            <a:endParaRPr lang="fr-FR" altLang="ja-JP"/>
          </a:p>
        </p:txBody>
      </p:sp>
      <p:sp>
        <p:nvSpPr>
          <p:cNvPr id="18" name="TextBox 17"/>
          <p:cNvSpPr txBox="1"/>
          <p:nvPr/>
        </p:nvSpPr>
        <p:spPr>
          <a:xfrm>
            <a:off x="1643063" y="2928938"/>
            <a:ext cx="1714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e-  vertex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2063" y="2928938"/>
            <a:ext cx="185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random point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57813" y="4786313"/>
            <a:ext cx="12858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fit estimator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464594" y="4179094"/>
            <a:ext cx="3786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4111625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pic>
        <p:nvPicPr>
          <p:cNvPr id="25611" name="Picture 10" descr="vertex_e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1714500"/>
            <a:ext cx="1905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Single rings: particle direction, outer ring edge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071563"/>
            <a:ext cx="7000875" cy="1500187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the 400 MeV </a:t>
            </a: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 </a:t>
            </a:r>
          </a:p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roughly the direction:                                         t</a:t>
            </a:r>
          </a:p>
          <a:p>
            <a:pPr eaLnBrk="1" hangingPunct="1">
              <a:buClr>
                <a:srgbClr val="00FF00"/>
              </a:buClr>
              <a:defRPr/>
            </a:pPr>
            <a:r>
              <a:rPr lang="en-GB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defRPr/>
            </a:pPr>
            <a:r>
              <a:rPr lang="en-GB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 </a:t>
            </a:r>
            <a:r>
              <a:rPr lang="en-GB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</a:p>
          <a:p>
            <a:pPr lvl="1" eaLnBrk="1" hangingPunct="1">
              <a:defRPr/>
            </a:pPr>
            <a:r>
              <a:rPr lang="en-GB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PE(</a:t>
            </a:r>
            <a:r>
              <a:rPr lang="en-GB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d</a:t>
            </a:r>
            <a:r>
              <a:rPr lang="en-GB" sz="14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BB504-F507-438D-BE91-D42905406B68}" type="slidenum">
              <a:rPr lang="ja-JP" altLang="fr-FR"/>
              <a:pPr>
                <a:defRPr/>
              </a:pPr>
              <a:t>18</a:t>
            </a:fld>
            <a:endParaRPr lang="fr-FR" altLang="ja-JP"/>
          </a:p>
        </p:txBody>
      </p:sp>
      <p:pic>
        <p:nvPicPr>
          <p:cNvPr id="26629" name="Picture 5" descr="distan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214438"/>
            <a:ext cx="2438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thetacherenkov_ed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071688"/>
            <a:ext cx="39433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V="1">
            <a:off x="4143372" y="5000637"/>
            <a:ext cx="1143008" cy="5000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3178969" y="-72329675"/>
            <a:ext cx="3929062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38" y="2928938"/>
            <a:ext cx="10715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6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= </a:t>
            </a:r>
            <a:r>
              <a:rPr lang="en-GB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42</a:t>
            </a:r>
            <a:r>
              <a:rPr lang="en-GB" sz="16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0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178969" y="4321969"/>
            <a:ext cx="3929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86188" y="5357813"/>
            <a:ext cx="17145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FF00"/>
              </a:buClr>
              <a:defRPr/>
            </a:pPr>
            <a:r>
              <a:rPr lang="en-GB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θ</a:t>
            </a:r>
            <a:r>
              <a:rPr lang="en-GB" sz="1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edge</a:t>
            </a:r>
            <a:r>
              <a:rPr lang="en-GB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endParaRPr lang="en-GB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>
              <a:buClr>
                <a:srgbClr val="00FF00"/>
              </a:buCl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θ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edge 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&gt; 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θ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peak</a:t>
            </a:r>
          </a:p>
          <a:p>
            <a:pPr>
              <a:buClr>
                <a:srgbClr val="00FF00"/>
              </a:buCl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d</a:t>
            </a:r>
            <a:r>
              <a:rPr lang="en-GB" sz="105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2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PE(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θ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)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/ d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2 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(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θ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)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= 0 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28625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9" descr="mu200to5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500313"/>
            <a:ext cx="2571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8" descr="el200to5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143125"/>
            <a:ext cx="25146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Single rings (FC): e-, μ+ 200MeV to 1000MeV</a:t>
            </a:r>
            <a:br>
              <a:rPr lang="en-GB" sz="2400" i="1" u="sng" dirty="0" smtClean="0"/>
            </a:br>
            <a:r>
              <a:rPr lang="en-GB" sz="2400" i="1" u="sng" dirty="0" smtClean="0"/>
              <a:t>ring 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4071938" cy="500063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 best direction maximizing :</a:t>
            </a:r>
          </a:p>
          <a:p>
            <a:pPr eaLnBrk="1" hangingPunct="1"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FFCB2-8FB6-4C5F-B525-3FEE0C02566F}" type="slidenum">
              <a:rPr lang="ja-JP" altLang="fr-FR"/>
              <a:pPr>
                <a:defRPr/>
              </a:pPr>
              <a:t>19</a:t>
            </a:fld>
            <a:endParaRPr lang="fr-FR" altLang="ja-JP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178969" y="-72329675"/>
            <a:ext cx="3929062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57375" y="6429375"/>
            <a:ext cx="4929188" cy="428625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pic>
        <p:nvPicPr>
          <p:cNvPr id="27657" name="Picture 14" descr="direction_es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1125538"/>
            <a:ext cx="3771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500438" y="3786188"/>
            <a:ext cx="428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86188" y="5286375"/>
            <a:ext cx="92868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1200" i="1" dirty="0">
                <a:solidFill>
                  <a:srgbClr val="FF0000"/>
                </a:solidFill>
              </a:rPr>
              <a:t>Q(</a:t>
            </a:r>
            <a:r>
              <a:rPr lang="en-GB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2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r>
              <a:rPr lang="en-US" sz="1200" i="1" dirty="0">
                <a:solidFill>
                  <a:srgbClr val="FF0000"/>
                </a:solidFill>
              </a:rPr>
              <a:t>)</a:t>
            </a:r>
            <a:endParaRPr lang="en-GB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sz="1400" dirty="0"/>
          </a:p>
        </p:txBody>
      </p:sp>
      <p:sp>
        <p:nvSpPr>
          <p:cNvPr id="32" name="Oval 31"/>
          <p:cNvSpPr/>
          <p:nvPr/>
        </p:nvSpPr>
        <p:spPr>
          <a:xfrm rot="21431141">
            <a:off x="42863" y="2543175"/>
            <a:ext cx="1817687" cy="181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PEs  angular distribution seen at best vertex and with respect to true direction.</a:t>
            </a:r>
          </a:p>
          <a:p>
            <a:pPr algn="ctr">
              <a:defRPr/>
            </a:pPr>
            <a:r>
              <a:rPr lang="en-US" sz="1050" dirty="0"/>
              <a:t>Different shapes 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000875" y="4071938"/>
            <a:ext cx="428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63" y="5429250"/>
            <a:ext cx="12858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1200" i="1" dirty="0">
                <a:solidFill>
                  <a:srgbClr val="FF0000"/>
                </a:solidFill>
              </a:rPr>
              <a:t>Q(</a:t>
            </a:r>
            <a:r>
              <a:rPr lang="en-GB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2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r>
              <a:rPr lang="en-US" sz="1200" i="1" dirty="0">
                <a:solidFill>
                  <a:srgbClr val="FF0000"/>
                </a:solidFill>
              </a:rPr>
              <a:t>)</a:t>
            </a:r>
            <a:endParaRPr lang="en-GB" sz="1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GB" sz="1400" dirty="0"/>
          </a:p>
        </p:txBody>
      </p:sp>
      <p:cxnSp>
        <p:nvCxnSpPr>
          <p:cNvPr id="35" name="Straight Arrow Connector 34"/>
          <p:cNvCxnSpPr>
            <a:stCxn id="32" idx="6"/>
          </p:cNvCxnSpPr>
          <p:nvPr/>
        </p:nvCxnSpPr>
        <p:spPr>
          <a:xfrm flipV="1">
            <a:off x="1858963" y="3071813"/>
            <a:ext cx="1141412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</p:cNvCxnSpPr>
          <p:nvPr/>
        </p:nvCxnSpPr>
        <p:spPr>
          <a:xfrm>
            <a:off x="1858963" y="3405188"/>
            <a:ext cx="4498975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rot="21100117">
            <a:off x="241300" y="4846638"/>
            <a:ext cx="18573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spread e’ s rings</a:t>
            </a:r>
          </a:p>
          <a:p>
            <a:pPr algn="ctr">
              <a:defRPr/>
            </a:pPr>
            <a:r>
              <a:rPr lang="en-US" sz="1100" dirty="0"/>
              <a:t>sharper  </a:t>
            </a:r>
            <a:r>
              <a:rPr lang="el-GR" sz="1100" dirty="0"/>
              <a:t>μ</a:t>
            </a:r>
            <a:r>
              <a:rPr lang="en-US" sz="1100" dirty="0"/>
              <a:t>’ s rings</a:t>
            </a:r>
            <a:endParaRPr lang="en-GB" sz="1100" dirty="0"/>
          </a:p>
        </p:txBody>
      </p:sp>
      <p:cxnSp>
        <p:nvCxnSpPr>
          <p:cNvPr id="43" name="Straight Arrow Connector 42"/>
          <p:cNvCxnSpPr>
            <a:stCxn id="41" idx="6"/>
          </p:cNvCxnSpPr>
          <p:nvPr/>
        </p:nvCxnSpPr>
        <p:spPr>
          <a:xfrm flipV="1">
            <a:off x="2087563" y="2857500"/>
            <a:ext cx="2127250" cy="2105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6"/>
          </p:cNvCxnSpPr>
          <p:nvPr/>
        </p:nvCxnSpPr>
        <p:spPr>
          <a:xfrm flipV="1">
            <a:off x="2087563" y="3429000"/>
            <a:ext cx="5556250" cy="1533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57688" y="2786063"/>
            <a:ext cx="4984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2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endParaRPr lang="en-GB" sz="1200" dirty="0"/>
          </a:p>
        </p:txBody>
      </p:sp>
      <p:sp>
        <p:nvSpPr>
          <p:cNvPr id="21" name="Rectangle 20"/>
          <p:cNvSpPr/>
          <p:nvPr/>
        </p:nvSpPr>
        <p:spPr>
          <a:xfrm>
            <a:off x="7786688" y="3429000"/>
            <a:ext cx="4984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20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edge</a:t>
            </a:r>
            <a:endParaRPr lang="en-GB" sz="1200" dirty="0"/>
          </a:p>
        </p:txBody>
      </p:sp>
      <p:sp>
        <p:nvSpPr>
          <p:cNvPr id="22" name="Rectangle 21"/>
          <p:cNvSpPr/>
          <p:nvPr/>
        </p:nvSpPr>
        <p:spPr>
          <a:xfrm>
            <a:off x="2786063" y="2714625"/>
            <a:ext cx="78581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42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44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  <a:endParaRPr lang="en-GB" sz="105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57938" y="2857500"/>
            <a:ext cx="78581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42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38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  <a:endParaRPr lang="en-GB" sz="105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 descr="Frejus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1071563"/>
            <a:ext cx="278606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AFEE1-1B5F-4963-ACA9-5763B61E2FBF}" type="slidenum">
              <a:rPr lang="ja-JP" altLang="fr-FR"/>
              <a:pPr>
                <a:defRPr/>
              </a:pPr>
              <a:t>2</a:t>
            </a:fld>
            <a:endParaRPr lang="fr-FR" altLang="ja-JP"/>
          </a:p>
        </p:txBody>
      </p:sp>
      <p:sp>
        <p:nvSpPr>
          <p:cNvPr id="15364" name="Rectangle 4" descr="Diapositive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6143625" cy="2357438"/>
          </a:xfrm>
          <a:effectLst>
            <a:outerShdw algn="ctr" rotWithShape="0">
              <a:srgbClr val="FFFFFF">
                <a:alpha val="32001"/>
              </a:srgbClr>
            </a:outerShdw>
          </a:effectLst>
        </p:spPr>
        <p:txBody>
          <a:bodyPr/>
          <a:lstStyle/>
          <a:p>
            <a:pPr marL="195263" indent="-195263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underground water Cherenkov at Laboratoire Souterrain de Modane Fréjus at 4800 m.w.e.</a:t>
            </a:r>
          </a:p>
          <a:p>
            <a:pPr marL="195263" indent="-195263"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en-GB" sz="1600" dirty="0" smtClean="0"/>
          </a:p>
          <a:p>
            <a:pPr marL="195263" indent="-195263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total fiducial volume: up to 400 kton: 3 x 65mX60  modules    could be designed up to 572kton: 3 x 65mX80m</a:t>
            </a:r>
          </a:p>
          <a:p>
            <a:pPr marL="195263" indent="-195263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endParaRPr lang="en-GB" sz="1600" baseline="30000" dirty="0" smtClean="0"/>
          </a:p>
          <a:p>
            <a:pPr marL="573088" lvl="1" indent="-18732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200" dirty="0" smtClean="0"/>
              <a:t>size, shape limited by light attenuation length (λ~80m) and pressure on PMTs</a:t>
            </a:r>
          </a:p>
          <a:p>
            <a:pPr marL="573088" lvl="1" indent="-187325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sz="1200" dirty="0" smtClean="0"/>
              <a:t>readout : ~3 x 81k 12</a:t>
            </a:r>
            <a:r>
              <a:rPr lang="en-GB" sz="1200" dirty="0" smtClean="0">
                <a:cs typeface="Arial" charset="0"/>
              </a:rPr>
              <a:t>″</a:t>
            </a:r>
            <a:r>
              <a:rPr lang="en-GB" sz="1200" dirty="0" smtClean="0"/>
              <a:t> (alternatively 8</a:t>
            </a:r>
            <a:r>
              <a:rPr lang="en-GB" sz="1200" dirty="0" smtClean="0">
                <a:cs typeface="Arial" charset="0"/>
              </a:rPr>
              <a:t>″, 10″) </a:t>
            </a:r>
            <a:r>
              <a:rPr lang="en-GB" sz="1200" dirty="0" smtClean="0"/>
              <a:t>PMTs, 30% cover</a:t>
            </a:r>
          </a:p>
          <a:p>
            <a:pPr marL="573088" lvl="1" indent="-18732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GB" sz="1200" dirty="0" smtClean="0"/>
          </a:p>
          <a:p>
            <a:pPr marL="173038" indent="-187325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PMT R&amp;D + detailed study on excavation existing &amp; ongoing     + prototype Cherenkov detector MEMPHYNO</a:t>
            </a:r>
          </a:p>
        </p:txBody>
      </p:sp>
      <p:pic>
        <p:nvPicPr>
          <p:cNvPr id="17413" name="Picture 15" descr="logo-web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357438"/>
            <a:ext cx="1066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44450"/>
            <a:ext cx="8215312" cy="8001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i="1" u="sng" dirty="0" smtClean="0"/>
              <a:t>MEMPHYS: Underground Laboratory and Detector</a:t>
            </a:r>
            <a:endParaRPr lang="fr-FR" altLang="ja-JP" sz="2400" i="1" u="sng" dirty="0" smtClean="0">
              <a:ea typeface="ＭＳ Ｐゴシック" pitchFamily="50" charset="-128"/>
            </a:endParaRPr>
          </a:p>
        </p:txBody>
      </p:sp>
      <p:pic>
        <p:nvPicPr>
          <p:cNvPr id="17415" name="Picture 12" descr="memphys_config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3714750"/>
            <a:ext cx="49244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43250" y="6381750"/>
            <a:ext cx="4452938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sp>
        <p:nvSpPr>
          <p:cNvPr id="17417" name="TextBox 15"/>
          <p:cNvSpPr txBox="1">
            <a:spLocks noChangeArrowheads="1"/>
          </p:cNvSpPr>
          <p:nvPr/>
        </p:nvSpPr>
        <p:spPr bwMode="auto">
          <a:xfrm>
            <a:off x="5429250" y="5715000"/>
            <a:ext cx="2214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9" name="Left Arrow 18"/>
          <p:cNvSpPr/>
          <p:nvPr/>
        </p:nvSpPr>
        <p:spPr>
          <a:xfrm>
            <a:off x="6000750" y="4857750"/>
            <a:ext cx="2857500" cy="627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possible design at LSM</a:t>
            </a:r>
          </a:p>
          <a:p>
            <a:pPr algn="ctr">
              <a:defRPr/>
            </a:pPr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(by Lombardi SA Inagenieurs – Conseils)</a:t>
            </a:r>
            <a:endParaRPr lang="en-GB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8" descr="el200to500_fullm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2286000"/>
            <a:ext cx="24860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9" descr="mu200to500_fullm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500313"/>
            <a:ext cx="2533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Single rings: e-, μ+ 200MeV to 1000MeV</a:t>
            </a:r>
            <a:br>
              <a:rPr lang="en-GB" sz="2400" i="1" u="sng" dirty="0" smtClean="0"/>
            </a:br>
            <a:r>
              <a:rPr lang="en-GB" sz="2400" i="1" u="sng" dirty="0" smtClean="0"/>
              <a:t>pid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143000"/>
            <a:ext cx="8215312" cy="1214438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PEs (PMT) angular distribution from best reconstructed vertex and best direction as fast pid variable</a:t>
            </a:r>
          </a:p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detector simulation</a:t>
            </a:r>
          </a:p>
          <a:p>
            <a:pPr eaLnBrk="1" hangingPunct="1">
              <a:buClr>
                <a:srgbClr val="00FF00"/>
              </a:buClr>
              <a:defRPr/>
            </a:pP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00FF00"/>
              </a:buClr>
              <a:defRPr/>
            </a:pP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00FF00"/>
              </a:buClr>
              <a:defRPr/>
            </a:pPr>
            <a:endParaRPr lang="en-GB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FB7CF-0B53-4D6F-8282-4CABCB7901F9}" type="slidenum">
              <a:rPr lang="ja-JP" altLang="fr-FR"/>
              <a:pPr>
                <a:defRPr/>
              </a:pPr>
              <a:t>20</a:t>
            </a:fld>
            <a:endParaRPr lang="fr-FR" altLang="ja-JP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178969" y="-72329675"/>
            <a:ext cx="3929062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57375" y="6429375"/>
            <a:ext cx="4929188" cy="428625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sp>
        <p:nvSpPr>
          <p:cNvPr id="23" name="TextBox 22"/>
          <p:cNvSpPr txBox="1"/>
          <p:nvPr/>
        </p:nvSpPr>
        <p:spPr>
          <a:xfrm>
            <a:off x="3929063" y="4000500"/>
            <a:ext cx="428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</a:p>
        </p:txBody>
      </p:sp>
      <p:sp>
        <p:nvSpPr>
          <p:cNvPr id="32" name="Oval 31"/>
          <p:cNvSpPr/>
          <p:nvPr/>
        </p:nvSpPr>
        <p:spPr>
          <a:xfrm rot="21431141">
            <a:off x="42863" y="2543175"/>
            <a:ext cx="1817687" cy="1812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/>
              <a:t>PEs  angular distribution seen at best vertex and with respect to best direction.</a:t>
            </a:r>
          </a:p>
          <a:p>
            <a:pPr algn="ctr">
              <a:defRPr/>
            </a:pPr>
            <a:r>
              <a:rPr lang="en-US" sz="1050" dirty="0"/>
              <a:t>Different shapes 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7143750" y="4143375"/>
            <a:ext cx="428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3375" y="4786313"/>
            <a:ext cx="428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</a:t>
            </a:r>
          </a:p>
        </p:txBody>
      </p:sp>
      <p:cxnSp>
        <p:nvCxnSpPr>
          <p:cNvPr id="35" name="Straight Arrow Connector 34"/>
          <p:cNvCxnSpPr>
            <a:stCxn id="32" idx="6"/>
          </p:cNvCxnSpPr>
          <p:nvPr/>
        </p:nvCxnSpPr>
        <p:spPr>
          <a:xfrm flipV="1">
            <a:off x="1858963" y="3071813"/>
            <a:ext cx="1141412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6"/>
          </p:cNvCxnSpPr>
          <p:nvPr/>
        </p:nvCxnSpPr>
        <p:spPr>
          <a:xfrm>
            <a:off x="1858963" y="3405188"/>
            <a:ext cx="4498975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rot="21100117">
            <a:off x="384175" y="6203950"/>
            <a:ext cx="1857375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/>
              <a:t>spread e’ s rings</a:t>
            </a:r>
          </a:p>
          <a:p>
            <a:pPr algn="ctr">
              <a:defRPr/>
            </a:pPr>
            <a:r>
              <a:rPr lang="en-US" sz="1100" dirty="0"/>
              <a:t>sharper  </a:t>
            </a:r>
            <a:r>
              <a:rPr lang="el-GR" sz="1100" dirty="0"/>
              <a:t>μ</a:t>
            </a:r>
            <a:r>
              <a:rPr lang="en-US" sz="1100" dirty="0"/>
              <a:t>’ s rings</a:t>
            </a:r>
            <a:endParaRPr lang="en-GB" sz="1100" dirty="0"/>
          </a:p>
        </p:txBody>
      </p:sp>
      <p:cxnSp>
        <p:nvCxnSpPr>
          <p:cNvPr id="43" name="Straight Arrow Connector 42"/>
          <p:cNvCxnSpPr>
            <a:stCxn id="41" idx="6"/>
          </p:cNvCxnSpPr>
          <p:nvPr/>
        </p:nvCxnSpPr>
        <p:spPr>
          <a:xfrm flipV="1">
            <a:off x="2230438" y="5357813"/>
            <a:ext cx="912812" cy="962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72438" y="5214938"/>
            <a:ext cx="642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pid</a:t>
            </a:r>
          </a:p>
        </p:txBody>
      </p:sp>
      <p:cxnSp>
        <p:nvCxnSpPr>
          <p:cNvPr id="29" name="Straight Arrow Connector 28"/>
          <p:cNvCxnSpPr>
            <a:stCxn id="41" idx="6"/>
          </p:cNvCxnSpPr>
          <p:nvPr/>
        </p:nvCxnSpPr>
        <p:spPr>
          <a:xfrm flipV="1">
            <a:off x="2232025" y="5572125"/>
            <a:ext cx="4268788" cy="747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20541444">
            <a:off x="214313" y="4425950"/>
            <a:ext cx="2238375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dirty="0">
                <a:solidFill>
                  <a:schemeClr val="tx1"/>
                </a:solidFill>
              </a:rPr>
              <a:t>number of PEs as a function of the PMT distance to </a:t>
            </a:r>
            <a:r>
              <a:rPr lang="en-GB" sz="1050">
                <a:solidFill>
                  <a:schemeClr val="tx1"/>
                </a:solidFill>
              </a:rPr>
              <a:t>the best </a:t>
            </a:r>
            <a:r>
              <a:rPr lang="en-GB" sz="1050" dirty="0">
                <a:solidFill>
                  <a:schemeClr val="tx1"/>
                </a:solidFill>
              </a:rPr>
              <a:t>vertex and with respect to best direction </a:t>
            </a:r>
          </a:p>
        </p:txBody>
      </p:sp>
      <p:cxnSp>
        <p:nvCxnSpPr>
          <p:cNvPr id="26" name="Straight Arrow Connector 25"/>
          <p:cNvCxnSpPr>
            <a:stCxn id="24" idx="6"/>
          </p:cNvCxnSpPr>
          <p:nvPr/>
        </p:nvCxnSpPr>
        <p:spPr>
          <a:xfrm flipV="1">
            <a:off x="2398713" y="3643313"/>
            <a:ext cx="5387975" cy="1050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428875" y="3786188"/>
            <a:ext cx="2101850" cy="908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57563" y="4929188"/>
            <a:ext cx="1071562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PE(</a:t>
            </a: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d</a:t>
            </a:r>
            <a:r>
              <a:rPr lang="en-GB" sz="6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θ)</a:t>
            </a:r>
            <a:endParaRPr lang="en-GB" sz="600" dirty="0"/>
          </a:p>
        </p:txBody>
      </p:sp>
      <p:sp>
        <p:nvSpPr>
          <p:cNvPr id="48" name="Rectangle 47"/>
          <p:cNvSpPr/>
          <p:nvPr/>
        </p:nvSpPr>
        <p:spPr>
          <a:xfrm>
            <a:off x="6572250" y="5000625"/>
            <a:ext cx="636588" cy="184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sz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PE(</a:t>
            </a: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d</a:t>
            </a:r>
            <a:r>
              <a:rPr lang="en-GB" sz="60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θ)</a:t>
            </a:r>
            <a:endParaRPr lang="en-GB" sz="600" dirty="0"/>
          </a:p>
        </p:txBody>
      </p:sp>
      <p:sp>
        <p:nvSpPr>
          <p:cNvPr id="36" name="TextBox 35"/>
          <p:cNvSpPr txBox="1"/>
          <p:nvPr/>
        </p:nvSpPr>
        <p:spPr>
          <a:xfrm>
            <a:off x="3000375" y="2786063"/>
            <a:ext cx="8572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42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44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  <a:endParaRPr lang="en-GB" sz="105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GB" sz="105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7938" y="3071813"/>
            <a:ext cx="85725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40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</a:p>
          <a:p>
            <a:pPr>
              <a:defRPr/>
            </a:pP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050" i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GB" sz="10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GB" sz="105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05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37</a:t>
            </a:r>
            <a:r>
              <a:rPr lang="en-GB" sz="1050" i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0</a:t>
            </a:r>
            <a:endParaRPr lang="en-GB" sz="105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endParaRPr lang="en-GB" sz="105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 flipH="1" flipV="1">
            <a:off x="4214813" y="5214938"/>
            <a:ext cx="142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7429500" y="5429250"/>
            <a:ext cx="14287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Single rings: e-, μ+ up  to 1 GeV/c</a:t>
            </a:r>
            <a:br>
              <a:rPr lang="en-GB" sz="2400" i="1" u="sng" dirty="0" smtClean="0"/>
            </a:br>
            <a:r>
              <a:rPr lang="en-GB" sz="2400" i="1" u="sng" dirty="0" smtClean="0"/>
              <a:t>momentum resolution (magnitude)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43000"/>
            <a:ext cx="8177212" cy="846138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1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to  correlate momentum with measured charged</a:t>
            </a:r>
          </a:p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detector simulation but low statistics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732B6-E2B2-4982-A30D-7F7585CC4C21}" type="slidenum">
              <a:rPr lang="ja-JP" altLang="fr-FR"/>
              <a:pPr>
                <a:defRPr/>
              </a:pPr>
              <a:t>21</a:t>
            </a:fld>
            <a:endParaRPr lang="fr-FR" altLang="ja-JP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178969" y="-72329675"/>
            <a:ext cx="3929062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57375" y="6429375"/>
            <a:ext cx="4929188" cy="428625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pic>
        <p:nvPicPr>
          <p:cNvPr id="29703" name="Picture 29" descr="el_momentum_resolu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989138"/>
            <a:ext cx="3543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32" descr="mu_momentum_resoluti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349500"/>
            <a:ext cx="3543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 38"/>
          <p:cNvSpPr/>
          <p:nvPr/>
        </p:nvSpPr>
        <p:spPr>
          <a:xfrm>
            <a:off x="250825" y="5661025"/>
            <a:ext cx="5329238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dirty="0"/>
              <a:t>resolutions in between to SK-I, SK-II: </a:t>
            </a:r>
          </a:p>
          <a:p>
            <a:pPr algn="ctr">
              <a:defRPr/>
            </a:pPr>
            <a:r>
              <a:rPr lang="en-GB" sz="1050" dirty="0"/>
              <a:t>higher energies higher statistics of collected charge</a:t>
            </a:r>
          </a:p>
          <a:p>
            <a:pPr algn="ctr">
              <a:defRPr/>
            </a:pPr>
            <a:r>
              <a:rPr lang="en-GB" sz="1050" dirty="0"/>
              <a:t>lower energies small degradation due to detector size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213" y="3573463"/>
            <a:ext cx="428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425" y="4652963"/>
            <a:ext cx="428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Single rings: e-, μ+ up  to 1 GeV/c</a:t>
            </a:r>
            <a:br>
              <a:rPr lang="en-GB" sz="2400" i="1" u="sng" dirty="0" smtClean="0"/>
            </a:br>
            <a:r>
              <a:rPr lang="en-GB" sz="2400" i="1" u="sng" dirty="0" smtClean="0"/>
              <a:t>momentum resolution (direction)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43000"/>
            <a:ext cx="8353425" cy="846138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the difference of true and reconstructed: resolution in degrees at 68% of events</a:t>
            </a:r>
          </a:p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detector simulation but low statistics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5EA5A-273A-4E9B-B3B5-AD09AB83341F}" type="slidenum">
              <a:rPr lang="ja-JP" altLang="fr-FR"/>
              <a:pPr>
                <a:defRPr/>
              </a:pPr>
              <a:t>22</a:t>
            </a:fld>
            <a:endParaRPr lang="fr-FR" altLang="ja-JP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178969" y="-72329675"/>
            <a:ext cx="3929062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57375" y="6429375"/>
            <a:ext cx="4929188" cy="428625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sp>
        <p:nvSpPr>
          <p:cNvPr id="39" name="Oval 38"/>
          <p:cNvSpPr/>
          <p:nvPr/>
        </p:nvSpPr>
        <p:spPr>
          <a:xfrm>
            <a:off x="1763713" y="5516563"/>
            <a:ext cx="2303462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dirty="0"/>
              <a:t>comparable to SK</a:t>
            </a:r>
          </a:p>
        </p:txBody>
      </p:sp>
      <p:pic>
        <p:nvPicPr>
          <p:cNvPr id="30728" name="Picture 10" descr="el_dir_res_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44675"/>
            <a:ext cx="3543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4" descr="mu_dir_res_al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349500"/>
            <a:ext cx="3543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2492375"/>
            <a:ext cx="428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08850" y="2924175"/>
            <a:ext cx="4286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n-US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6" descr="Eresol_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314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9" descr="Eresol_h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149725"/>
            <a:ext cx="3314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8229600" cy="79375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MEMPHYS energy reconstruction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49275"/>
            <a:ext cx="8351838" cy="846138"/>
          </a:xfrm>
        </p:spPr>
        <p:txBody>
          <a:bodyPr/>
          <a:lstStyle/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resolution could be  be applied to any beam design to derive efficiencies, bdg. contamination and migration matrices </a:t>
            </a:r>
          </a:p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true versus reconstructed</a:t>
            </a:r>
          </a:p>
          <a:p>
            <a:pPr eaLnBrk="1" hangingPunct="1">
              <a:buClr>
                <a:srgbClr val="00FF00"/>
              </a:buClr>
              <a:defRPr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neutrino, antinuetrino </a:t>
            </a:r>
            <a:r>
              <a:rPr lang="en-GB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samples up </a:t>
            </a: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 GeV, interactions in water simulated with GENIE </a:t>
            </a:r>
          </a:p>
          <a:p>
            <a:pPr>
              <a:buFont typeface="Wingdings" pitchFamily="2" charset="2"/>
              <a:buNone/>
              <a:defRPr/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397EA-8C2D-4B16-9651-DFB1F02E78A9}" type="slidenum">
              <a:rPr lang="ja-JP" altLang="fr-FR"/>
              <a:pPr>
                <a:defRPr/>
              </a:pPr>
              <a:t>23</a:t>
            </a:fld>
            <a:endParaRPr lang="fr-FR" altLang="ja-JP"/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3178969" y="-72329675"/>
            <a:ext cx="3929062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2" name="Picture 13" descr="mu_Ecor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1950" y="2060575"/>
            <a:ext cx="4972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0" y="6354763"/>
            <a:ext cx="3527425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dirty="0"/>
              <a:t>gaussian peak due to QE’s smearing of Fermi motion and experimental resolution</a:t>
            </a:r>
          </a:p>
        </p:txBody>
      </p:sp>
      <p:sp>
        <p:nvSpPr>
          <p:cNvPr id="21" name="Oval 20"/>
          <p:cNvSpPr/>
          <p:nvPr/>
        </p:nvSpPr>
        <p:spPr>
          <a:xfrm>
            <a:off x="5076825" y="5876925"/>
            <a:ext cx="2665413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dirty="0"/>
              <a:t>tail due to no-QE events, increasing with</a:t>
            </a:r>
            <a:r>
              <a:rPr lang="en-GB" sz="1050" i="1" dirty="0"/>
              <a:t> </a:t>
            </a:r>
            <a:r>
              <a:rPr lang="el-GR" sz="1050" i="1" dirty="0"/>
              <a:t>ν</a:t>
            </a:r>
            <a:r>
              <a:rPr lang="en-GB" sz="1050" i="1" dirty="0"/>
              <a:t> </a:t>
            </a:r>
            <a:r>
              <a:rPr lang="en-GB" sz="1050" dirty="0"/>
              <a:t>‘s energy</a:t>
            </a:r>
            <a:endParaRPr lang="en-GB" sz="1050" i="1" dirty="0"/>
          </a:p>
        </p:txBody>
      </p:sp>
      <p:cxnSp>
        <p:nvCxnSpPr>
          <p:cNvPr id="26" name="Straight Arrow Connector 25"/>
          <p:cNvCxnSpPr>
            <a:stCxn id="21" idx="4"/>
          </p:cNvCxnSpPr>
          <p:nvPr/>
        </p:nvCxnSpPr>
        <p:spPr>
          <a:xfrm rot="5400000">
            <a:off x="5023644" y="7658894"/>
            <a:ext cx="2736850" cy="36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1187450" y="270827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ν</a:t>
            </a:r>
            <a:r>
              <a:rPr lang="el-GR" baseline="-25000">
                <a:solidFill>
                  <a:srgbClr val="FF0000"/>
                </a:solidFill>
              </a:rPr>
              <a:t>μ</a:t>
            </a:r>
            <a:endParaRPr lang="en-GB">
              <a:solidFill>
                <a:srgbClr val="FF0000"/>
              </a:solidFill>
            </a:endParaRPr>
          </a:p>
        </p:txBody>
      </p:sp>
      <p:sp>
        <p:nvSpPr>
          <p:cNvPr id="31757" name="TextBox 16"/>
          <p:cNvSpPr txBox="1">
            <a:spLocks noChangeArrowheads="1"/>
          </p:cNvSpPr>
          <p:nvPr/>
        </p:nvSpPr>
        <p:spPr bwMode="auto">
          <a:xfrm>
            <a:off x="5219700" y="299720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ν</a:t>
            </a:r>
            <a:r>
              <a:rPr lang="el-GR" baseline="-25000">
                <a:solidFill>
                  <a:srgbClr val="FF0000"/>
                </a:solidFill>
              </a:rPr>
              <a:t>μ</a:t>
            </a:r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187450" y="5732463"/>
            <a:ext cx="1152525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215900" y="4833938"/>
            <a:ext cx="2447925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857375" y="6429375"/>
            <a:ext cx="4929188" cy="428625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0425" y="59499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2"/>
          </p:cNvCxnSpPr>
          <p:nvPr/>
        </p:nvCxnSpPr>
        <p:spPr>
          <a:xfrm rot="10800000">
            <a:off x="1908175" y="5805488"/>
            <a:ext cx="316865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3" name="TextBox 14"/>
          <p:cNvSpPr txBox="1">
            <a:spLocks noChangeArrowheads="1"/>
          </p:cNvSpPr>
          <p:nvPr/>
        </p:nvSpPr>
        <p:spPr bwMode="auto">
          <a:xfrm>
            <a:off x="3059113" y="4868863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solidFill>
                  <a:srgbClr val="FF0000"/>
                </a:solidFill>
              </a:rPr>
              <a:t>ν</a:t>
            </a:r>
            <a:r>
              <a:rPr lang="el-GR" baseline="-25000">
                <a:solidFill>
                  <a:srgbClr val="FF0000"/>
                </a:solidFill>
              </a:rPr>
              <a:t>μ</a:t>
            </a:r>
            <a:endParaRPr lang="en-GB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10CA11-31C4-43DA-8F22-AB900AAEE74B}" type="slidenum">
              <a:rPr lang="ja-JP" altLang="fr-FR"/>
              <a:pPr>
                <a:defRPr/>
              </a:pPr>
              <a:t>24</a:t>
            </a:fld>
            <a:endParaRPr lang="fr-FR" altLang="ja-JP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2400" i="1" u="sng" dirty="0" smtClean="0"/>
              <a:t>conclusions, next steps </a:t>
            </a:r>
            <a:endParaRPr lang="fr-FR" altLang="ja-JP" sz="2400" i="1" u="sng" dirty="0" smtClean="0">
              <a:ea typeface="ＭＳ Ｐゴシック" pitchFamily="50" charset="-128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229600" cy="53578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conclusions so far: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MEMPHYS detector performance: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US" sz="1600" dirty="0" smtClean="0"/>
              <a:t>primary vertex reconstruction, ring direction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US" sz="1600" dirty="0" smtClean="0"/>
              <a:t>excellent single-ring identification as </a:t>
            </a:r>
            <a:r>
              <a:rPr lang="en-US" sz="1600" i="1" dirty="0" smtClean="0"/>
              <a:t>e or </a:t>
            </a:r>
            <a:r>
              <a:rPr lang="el-GR" sz="1600" i="1" dirty="0" smtClean="0"/>
              <a:t>μ</a:t>
            </a:r>
            <a:r>
              <a:rPr lang="en-GB" sz="1600" i="1" dirty="0" smtClean="0"/>
              <a:t> </a:t>
            </a:r>
            <a:r>
              <a:rPr lang="en-GB" sz="1600" dirty="0" smtClean="0"/>
              <a:t>(low stats)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single-ring momentum and direction resolution: energy reconstruction </a:t>
            </a: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US" sz="1600" dirty="0" smtClean="0"/>
              <a:t>detector optimisation:  no light reduction when moving from </a:t>
            </a:r>
            <a:r>
              <a:rPr lang="en-US" sz="1600" dirty="0" smtClean="0"/>
              <a:t>65mx60m </a:t>
            </a:r>
            <a:r>
              <a:rPr lang="en-US" sz="1600" dirty="0" smtClean="0"/>
              <a:t>to </a:t>
            </a:r>
            <a:r>
              <a:rPr lang="en-US" sz="1600" dirty="0" smtClean="0"/>
              <a:t>65mx80m </a:t>
            </a:r>
            <a:r>
              <a:rPr lang="en-US" sz="1600" dirty="0" smtClean="0"/>
              <a:t>detector (+27% FV):  similar results are expected in event reconstruction.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1600" dirty="0" smtClean="0"/>
              <a:t>next steps:</a:t>
            </a:r>
          </a:p>
          <a:p>
            <a:pPr marL="609600" indent="-60960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1600" i="1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optimisation of vertex reconstruction, ring counting</a:t>
            </a:r>
            <a:endParaRPr lang="en-US" sz="1600" i="1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background: π</a:t>
            </a:r>
            <a:r>
              <a:rPr lang="en-GB" sz="1600" baseline="30000" dirty="0" smtClean="0"/>
              <a:t>0</a:t>
            </a:r>
            <a:r>
              <a:rPr lang="en-GB" sz="1600" dirty="0" smtClean="0"/>
              <a:t>  for SB  and single π</a:t>
            </a:r>
            <a:r>
              <a:rPr lang="en-GB" sz="1600" baseline="30000" dirty="0" smtClean="0"/>
              <a:t>+-</a:t>
            </a:r>
            <a:r>
              <a:rPr lang="en-GB" sz="1600" dirty="0" smtClean="0"/>
              <a:t>  for </a:t>
            </a:r>
            <a:r>
              <a:rPr lang="el-GR" sz="1600" i="1" dirty="0" smtClean="0"/>
              <a:t>β</a:t>
            </a:r>
            <a:r>
              <a:rPr lang="en-GB" sz="1600" dirty="0" smtClean="0"/>
              <a:t>B analyses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high statistical neutrino samples to extract migration matrices  (in progress)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GB" sz="1600" dirty="0" smtClean="0"/>
              <a:t>volume vs. performance studies: more detailed</a:t>
            </a:r>
            <a:endParaRPr lang="en-GB" sz="1600" i="1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endParaRPr lang="en-GB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endParaRPr lang="en-US" sz="1600" baseline="-25000" dirty="0" smtClean="0">
              <a:effectLst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en-GB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en-GB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en-GB" sz="1600" dirty="0" smtClean="0"/>
              <a:t>			</a:t>
            </a:r>
            <a:endParaRPr lang="en-US" sz="1600" dirty="0" smtClean="0"/>
          </a:p>
          <a:p>
            <a:pPr marL="1409700" lvl="2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r>
              <a:rPr lang="en-US" sz="800" dirty="0" smtClean="0"/>
              <a:t>                               		</a:t>
            </a:r>
            <a:r>
              <a:rPr lang="en-US" sz="1600" i="1" dirty="0" smtClean="0"/>
              <a:t>THANKS</a:t>
            </a:r>
            <a:endParaRPr lang="en-US" sz="800" i="1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endParaRPr lang="en-US" sz="16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00FF00"/>
              </a:buClr>
              <a:buFont typeface="Wingdings" pitchFamily="2" charset="2"/>
              <a:buNone/>
              <a:defRPr/>
            </a:pPr>
            <a:r>
              <a:rPr lang="en-US" sz="2800" i="1" dirty="0" smtClean="0"/>
              <a:t>                               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0313" y="6092825"/>
            <a:ext cx="4376737" cy="5270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6BF9D-290A-4279-9A93-AA0697C52E6F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MEMPHYS physics goals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9144000" cy="542925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GB" sz="1400" dirty="0" smtClean="0"/>
              <a:t>Proton decay sensitivity: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sz="1400" dirty="0" smtClean="0"/>
              <a:t>up to 10</a:t>
            </a:r>
            <a:r>
              <a:rPr lang="en-GB" sz="1400" baseline="30000" dirty="0" smtClean="0"/>
              <a:t>35</a:t>
            </a:r>
            <a:r>
              <a:rPr lang="en-GB" sz="1400" dirty="0" smtClean="0"/>
              <a:t>yrs in 10y from the "golden" channel: p </a:t>
            </a:r>
            <a:r>
              <a:rPr lang="en-GB" sz="1400" dirty="0" smtClean="0">
                <a:sym typeface="Symbol" pitchFamily="18" charset="2"/>
              </a:rPr>
              <a:t></a:t>
            </a:r>
            <a:r>
              <a:rPr lang="en-GB" sz="1400" dirty="0" smtClean="0"/>
              <a:t> e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 π</a:t>
            </a:r>
            <a:r>
              <a:rPr lang="en-GB" sz="1400" baseline="30000" dirty="0" smtClean="0"/>
              <a:t>0</a:t>
            </a:r>
            <a:endParaRPr lang="en-GB" sz="1400" dirty="0" smtClean="0"/>
          </a:p>
          <a:p>
            <a:pPr lvl="1" eaLnBrk="1" hangingPunct="1">
              <a:spcBef>
                <a:spcPct val="0"/>
              </a:spcBef>
              <a:defRPr/>
            </a:pPr>
            <a:r>
              <a:rPr lang="en-GB" sz="1400" dirty="0" smtClean="0"/>
              <a:t>up to 2x10</a:t>
            </a:r>
            <a:r>
              <a:rPr lang="en-GB" sz="1400" baseline="30000" dirty="0" smtClean="0"/>
              <a:t>34</a:t>
            </a:r>
            <a:r>
              <a:rPr lang="en-GB" sz="1400" dirty="0" smtClean="0"/>
              <a:t>yrs in 10y from p </a:t>
            </a:r>
            <a:r>
              <a:rPr lang="en-GB" sz="1400" dirty="0" smtClean="0">
                <a:sym typeface="Symbol" pitchFamily="18" charset="2"/>
              </a:rPr>
              <a:t></a:t>
            </a:r>
            <a:r>
              <a:rPr lang="en-GB" sz="1400" dirty="0" smtClean="0"/>
              <a:t> K</a:t>
            </a:r>
            <a:r>
              <a:rPr lang="en-GB" sz="1400" baseline="30000" dirty="0" smtClean="0"/>
              <a:t>+</a:t>
            </a:r>
            <a:r>
              <a:rPr lang="en-GB" sz="1400" dirty="0" smtClean="0"/>
              <a:t> + anti-</a:t>
            </a:r>
            <a:r>
              <a:rPr lang="en-GB" sz="1400" dirty="0" smtClean="0">
                <a:latin typeface="Symbol" pitchFamily="18" charset="2"/>
                <a:sym typeface="Symbol" pitchFamily="18" charset="2"/>
              </a:rPr>
              <a:t></a:t>
            </a:r>
            <a:endParaRPr lang="en-GB" sz="1400" dirty="0" smtClean="0"/>
          </a:p>
          <a:p>
            <a:pPr eaLnBrk="1" hangingPunct="1">
              <a:spcBef>
                <a:spcPct val="0"/>
              </a:spcBef>
              <a:defRPr/>
            </a:pPr>
            <a:endParaRPr lang="en-GB" sz="14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sz="1400" dirty="0" smtClean="0"/>
              <a:t>SuperNova core collapse: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sz="1400" dirty="0" smtClean="0"/>
              <a:t>huge statistics from galactic SN =&gt; spectral analysis in E,t, flavour -&gt; access SN collapse mechanism / neutrino oscillation parameters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sz="1400" dirty="0" smtClean="0"/>
              <a:t>sensitivity up to ~1 Mpc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sz="1400" dirty="0" smtClean="0"/>
              <a:t>possibility of early SN trigger (from event coincidence) up to ~5 Mpc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sz="14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sz="1400" dirty="0" smtClean="0"/>
              <a:t>SuperNova relic neutrinos: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sz="1400" dirty="0" smtClean="0"/>
              <a:t>observable in few years with significant statistics, according to most of existing models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GB" sz="1400" dirty="0" smtClean="0"/>
              <a:t>direct measurement of </a:t>
            </a:r>
            <a:r>
              <a:rPr lang="en-GB" sz="1400" dirty="0" smtClean="0">
                <a:sym typeface="Symbol" pitchFamily="18" charset="2"/>
              </a:rPr>
              <a:t></a:t>
            </a:r>
            <a:r>
              <a:rPr lang="en-GB" sz="1400" dirty="0" smtClean="0"/>
              <a:t> emission parameters possible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US" sz="140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n-GB" sz="1400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GB" sz="1400" dirty="0" smtClean="0"/>
              <a:t>and, of course... NEUTRINO BEAMS </a:t>
            </a:r>
            <a:r>
              <a:rPr lang="en-GB" sz="1200" i="1" dirty="0" smtClean="0"/>
              <a:t>(EUROnu WP2, WP4)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3125" y="6286500"/>
            <a:ext cx="4733925" cy="428625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pic>
        <p:nvPicPr>
          <p:cNvPr id="35846" name="Picture 5" descr="memphys_tabl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3929063"/>
            <a:ext cx="378618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6D64B-E2FB-47C4-AF3A-7E57F2C89B72}" type="slidenum">
              <a:rPr lang="ja-JP" altLang="fr-FR"/>
              <a:pPr>
                <a:defRPr/>
              </a:pPr>
              <a:t>4</a:t>
            </a:fld>
            <a:endParaRPr lang="fr-FR" altLang="ja-JP"/>
          </a:p>
        </p:txBody>
      </p:sp>
      <p:pic>
        <p:nvPicPr>
          <p:cNvPr id="5123" name="Picture 10" descr="Freju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762000"/>
            <a:ext cx="34258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LBL_flue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363" y="3475038"/>
            <a:ext cx="40846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07413" cy="865188"/>
          </a:xfrm>
        </p:spPr>
        <p:txBody>
          <a:bodyPr/>
          <a:lstStyle/>
          <a:p>
            <a:pPr algn="ctr" eaLnBrk="1" hangingPunct="1"/>
            <a:r>
              <a:rPr lang="en-US" sz="2200" i="1" u="sng" dirty="0" smtClean="0"/>
              <a:t>CERN-MEMPHYS: </a:t>
            </a:r>
            <a:r>
              <a:rPr lang="en-GB" sz="2200" i="1" u="sng" dirty="0" smtClean="0"/>
              <a:t>Oscillation measurements with </a:t>
            </a:r>
            <a:r>
              <a:rPr lang="en-GB" sz="2200" i="1" u="sng" dirty="0" smtClean="0">
                <a:sym typeface="Symbol" pitchFamily="18" charset="2"/>
              </a:rPr>
              <a:t></a:t>
            </a:r>
            <a:r>
              <a:rPr lang="en-GB" sz="2200" i="1" u="sng" dirty="0" smtClean="0"/>
              <a:t> beams</a:t>
            </a:r>
            <a:br>
              <a:rPr lang="en-GB" sz="2200" i="1" u="sng" dirty="0" smtClean="0"/>
            </a:br>
            <a:endParaRPr lang="fr-FR" altLang="ja-JP" sz="2200" i="1" u="sng" dirty="0" smtClean="0"/>
          </a:p>
        </p:txBody>
      </p:sp>
      <p:pic>
        <p:nvPicPr>
          <p:cNvPr id="5126" name="Picture 6" descr="LBL_MEMPHYSNOW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67000"/>
            <a:ext cx="51752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0" y="1772816"/>
            <a:ext cx="5148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l-GR" sz="1600" dirty="0"/>
              <a:t>θ</a:t>
            </a:r>
            <a:r>
              <a:rPr lang="en-US" sz="1600" baseline="-25000" dirty="0"/>
              <a:t>13  </a:t>
            </a:r>
            <a:r>
              <a:rPr lang="en-US" sz="1600" dirty="0"/>
              <a:t>discovery reach and sensitivity to CP Violation</a:t>
            </a:r>
            <a:endParaRPr lang="el-GR" sz="1600" baseline="-25000" dirty="0"/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6370638" y="1190625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CERN</a:t>
            </a:r>
            <a:endParaRPr lang="fr-FR" altLang="ja-JP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7451725" y="2774950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Fréjus</a:t>
            </a:r>
            <a:endParaRPr lang="fr-FR" altLang="ja-JP">
              <a:solidFill>
                <a:schemeClr val="tx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rot="21002419">
            <a:off x="323528" y="764704"/>
            <a:ext cx="41044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Campagne, Maltoni, Mezzeto, Schwertz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hep-ph/0603172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LBLsintheta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55641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LBLdel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7363" y="2032000"/>
            <a:ext cx="357663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730250"/>
          </a:xfrm>
        </p:spPr>
        <p:txBody>
          <a:bodyPr/>
          <a:lstStyle/>
          <a:p>
            <a:pPr algn="ctr" eaLnBrk="1" hangingPunct="1"/>
            <a: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CERN-MEMPHYS: </a:t>
            </a:r>
            <a:br>
              <a:rPr lang="en-US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Oscillation measurements Studies with </a:t>
            </a:r>
            <a:r>
              <a:rPr lang="en-GB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 </a:t>
            </a:r>
            <a:r>
              <a:rPr lang="en-GB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beams</a:t>
            </a:r>
            <a:endParaRPr lang="fr-FR" altLang="ja-JP" sz="20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0" y="4869160"/>
            <a:ext cx="565212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/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sensitivity of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super- beams 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</a:t>
            </a:r>
            <a:r>
              <a:rPr lang="en-GB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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</a:t>
            </a:r>
            <a:r>
              <a:rPr lang="en-GB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&amp; beta-beams (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</a:t>
            </a:r>
            <a:r>
              <a:rPr lang="en-GB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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</a:t>
            </a:r>
            <a:r>
              <a:rPr lang="en-GB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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16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improved performance with the 2 beams combined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9" name="Line 14"/>
          <p:cNvSpPr>
            <a:spLocks noChangeShapeType="1"/>
          </p:cNvSpPr>
          <p:nvPr/>
        </p:nvSpPr>
        <p:spPr bwMode="auto">
          <a:xfrm flipH="1">
            <a:off x="4191000" y="1600200"/>
            <a:ext cx="2133600" cy="16510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0" name="Line 15"/>
          <p:cNvSpPr>
            <a:spLocks noChangeShapeType="1"/>
          </p:cNvSpPr>
          <p:nvPr/>
        </p:nvSpPr>
        <p:spPr bwMode="auto">
          <a:xfrm flipH="1">
            <a:off x="6662738" y="1752600"/>
            <a:ext cx="46037" cy="1812925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1" name="Line 16"/>
          <p:cNvSpPr>
            <a:spLocks noChangeShapeType="1"/>
          </p:cNvSpPr>
          <p:nvPr/>
        </p:nvSpPr>
        <p:spPr bwMode="auto">
          <a:xfrm flipH="1">
            <a:off x="1115616" y="1524001"/>
            <a:ext cx="4980384" cy="1688976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202" name="Line 17"/>
          <p:cNvSpPr>
            <a:spLocks noChangeShapeType="1"/>
          </p:cNvSpPr>
          <p:nvPr/>
        </p:nvSpPr>
        <p:spPr bwMode="auto">
          <a:xfrm>
            <a:off x="6705600" y="1676400"/>
            <a:ext cx="76200" cy="3276600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1" name="Oval 10"/>
          <p:cNvSpPr/>
          <p:nvPr/>
        </p:nvSpPr>
        <p:spPr>
          <a:xfrm rot="21282645">
            <a:off x="348644" y="6011308"/>
            <a:ext cx="41044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Campagne, Maltoni, Mezzeto, Schwertz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hep-ph/0603172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 rot="21226314">
            <a:off x="5759450" y="1066800"/>
            <a:ext cx="3384550" cy="576263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β</a:t>
            </a: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 beam’s ions/year reduced by 2: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performance is strongly depended on 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production</a:t>
            </a:r>
            <a:endParaRPr lang="el-GR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C5D0-5C45-4CA0-9296-C05BF939506C}" type="slidenum">
              <a:rPr lang="ja-JP" altLang="fr-FR" smtClean="0"/>
              <a:pPr>
                <a:defRPr/>
              </a:pPr>
              <a:t>5</a:t>
            </a:fld>
            <a:endParaRPr lang="fr-FR" altLang="ja-JP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39825"/>
          </a:xfrm>
        </p:spPr>
        <p:txBody>
          <a:bodyPr/>
          <a:lstStyle/>
          <a:p>
            <a:r>
              <a:rPr lang="en-GB" sz="2400" i="1" u="sng" dirty="0" smtClean="0"/>
              <a:t>Latest Results from WP2 SuperBeam Studies</a:t>
            </a:r>
            <a:endParaRPr lang="en-GB" sz="2400" i="1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C5D0-5C45-4CA0-9296-C05BF939506C}" type="slidenum">
              <a:rPr lang="ja-JP" altLang="fr-FR" smtClean="0"/>
              <a:pPr>
                <a:defRPr/>
              </a:pPr>
              <a:t>6</a:t>
            </a:fld>
            <a:endParaRPr lang="fr-FR" altLang="ja-JP"/>
          </a:p>
        </p:txBody>
      </p:sp>
      <p:pic>
        <p:nvPicPr>
          <p:cNvPr id="6" name="Picture 5" descr="physbe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5419725" cy="36957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1AC37-F46F-4D6E-8740-5377A2B4344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1412776"/>
            <a:ext cx="2895600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sz="1400" dirty="0" smtClean="0">
                <a:solidFill>
                  <a:schemeClr val="accent1"/>
                </a:solidFill>
              </a:rPr>
              <a:t>Graphite Solid target, 2</a:t>
            </a:r>
            <a:r>
              <a:rPr lang="el-GR" sz="1400" dirty="0" smtClean="0">
                <a:solidFill>
                  <a:schemeClr val="accent1"/>
                </a:solidFill>
              </a:rPr>
              <a:t>λ</a:t>
            </a:r>
            <a:r>
              <a:rPr lang="en-GB" sz="1400" baseline="-25000" dirty="0" smtClean="0">
                <a:solidFill>
                  <a:schemeClr val="accent1"/>
                </a:solidFill>
              </a:rPr>
              <a:t>I</a:t>
            </a:r>
          </a:p>
          <a:p>
            <a:endParaRPr lang="en-GB" sz="1400" baseline="-25000" dirty="0" smtClean="0">
              <a:solidFill>
                <a:schemeClr val="accent1"/>
              </a:solidFill>
            </a:endParaRPr>
          </a:p>
          <a:p>
            <a:endParaRPr lang="en-GB" sz="1400" baseline="-25000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FF0000"/>
                </a:solidFill>
              </a:rPr>
              <a:t> Hg, 2</a:t>
            </a:r>
            <a:r>
              <a:rPr lang="el-GR" sz="1400" dirty="0" smtClean="0">
                <a:solidFill>
                  <a:srgbClr val="FF0000"/>
                </a:solidFill>
              </a:rPr>
              <a:t>λ</a:t>
            </a:r>
            <a:r>
              <a:rPr lang="en-GB" sz="1400" baseline="-25000" dirty="0" smtClean="0">
                <a:solidFill>
                  <a:srgbClr val="FF0000"/>
                </a:solidFill>
              </a:rPr>
              <a:t>I</a:t>
            </a:r>
            <a:endParaRPr lang="en-GB" sz="1400" dirty="0" smtClean="0">
              <a:solidFill>
                <a:srgbClr val="FF0000"/>
              </a:solidFill>
            </a:endParaRPr>
          </a:p>
          <a:p>
            <a:endParaRPr lang="en-GB" sz="1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CC3399"/>
                </a:solidFill>
              </a:rPr>
              <a:t>  Integrated target, 2</a:t>
            </a:r>
            <a:r>
              <a:rPr lang="el-GR" sz="1400" dirty="0" smtClean="0">
                <a:solidFill>
                  <a:srgbClr val="CC3399"/>
                </a:solidFill>
              </a:rPr>
              <a:t>λ</a:t>
            </a:r>
            <a:r>
              <a:rPr lang="en-GB" sz="1400" baseline="-25000" dirty="0" smtClean="0">
                <a:solidFill>
                  <a:srgbClr val="CC3399"/>
                </a:solidFill>
              </a:rPr>
              <a:t>I</a:t>
            </a:r>
            <a:endParaRPr lang="en-GB" sz="1400" dirty="0" smtClean="0">
              <a:solidFill>
                <a:srgbClr val="CC3399"/>
              </a:solidFill>
            </a:endParaRPr>
          </a:p>
          <a:p>
            <a:endParaRPr lang="en-GB" sz="1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</a:rPr>
              <a:t> excellent performance of  packed bed Ti, d= 74%d</a:t>
            </a:r>
            <a:r>
              <a:rPr lang="en-GB" sz="1400" baseline="-25000" dirty="0" smtClean="0">
                <a:solidFill>
                  <a:srgbClr val="000000"/>
                </a:solidFill>
              </a:rPr>
              <a:t>Ti</a:t>
            </a:r>
            <a:endParaRPr lang="en-GB" sz="1400" dirty="0" smtClean="0">
              <a:solidFill>
                <a:srgbClr val="000000"/>
              </a:solidFill>
            </a:endParaRPr>
          </a:p>
          <a:p>
            <a:endParaRPr lang="en-GB" sz="1400" dirty="0" smtClean="0"/>
          </a:p>
          <a:p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483768" y="3068960"/>
            <a:ext cx="3744416" cy="7920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716016" y="3068960"/>
            <a:ext cx="1512168" cy="12961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2438400" y="2564904"/>
            <a:ext cx="3861792" cy="1092696"/>
          </a:xfrm>
          <a:prstGeom prst="straightConnector1">
            <a:avLst/>
          </a:prstGeom>
          <a:ln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3962400" y="2132856"/>
            <a:ext cx="2337792" cy="915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362200" y="1600200"/>
            <a:ext cx="39624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20709751">
            <a:off x="5026219" y="5165386"/>
            <a:ext cx="4094163" cy="71755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density reduction of packed could be recuperated  increasing </a:t>
            </a:r>
            <a:r>
              <a:rPr lang="en-GB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horn current by 50, 100 kA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 rot="20943881">
            <a:off x="-13237" y="5526199"/>
            <a:ext cx="41044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Campagne, Maltoni, Mezzeto, Schwertz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hep-ph/0603172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0"/>
            <a:ext cx="8686800" cy="457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i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CERN-MEMPHYS: mass hierarchy and degeneracies </a:t>
            </a:r>
            <a:endParaRPr lang="fr-FR" altLang="ja-JP" sz="2000" i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j-cs"/>
            </a:endParaRPr>
          </a:p>
        </p:txBody>
      </p:sp>
      <p:pic>
        <p:nvPicPr>
          <p:cNvPr id="9219" name="Picture 6" descr="memphys_bb_spl_atm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762000"/>
            <a:ext cx="4876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0" y="2348880"/>
            <a:ext cx="399593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600" dirty="0"/>
              <a:t> 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of ATM data leads to a sensitivity to the neutrino mass hierarchy at 2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 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 for sin </a:t>
            </a:r>
            <a:r>
              <a:rPr lang="en-GB" sz="1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l-GR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el-GR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0.025 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and SPL</a:t>
            </a:r>
          </a:p>
          <a:p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optimal hierarchy sensitivity is obtained from combining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+ SPL + atmospheric data</a:t>
            </a:r>
          </a:p>
          <a:p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beta beam + ATM can not solve degeneracies (no 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</a:t>
            </a:r>
            <a:r>
              <a:rPr lang="en-GB" sz="1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sym typeface="Symbol" pitchFamily="18" charset="2"/>
              </a:rPr>
              <a:t> </a:t>
            </a: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insufficient spectral info)</a:t>
            </a:r>
          </a:p>
          <a:p>
            <a:pPr>
              <a:buFont typeface="Wingdings" pitchFamily="2" charset="2"/>
              <a:buChar char="Ø"/>
            </a:pP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 beam + ATM: degeneracies lifted</a:t>
            </a:r>
          </a:p>
          <a:p>
            <a:endParaRPr lang="en-GB" sz="1600" dirty="0"/>
          </a:p>
          <a:p>
            <a:pPr>
              <a:buFont typeface="Wingdings" pitchFamily="2" charset="2"/>
              <a:buChar char="Ø"/>
            </a:pPr>
            <a:endParaRPr lang="en-GB" sz="1600" dirty="0"/>
          </a:p>
          <a:p>
            <a:pPr>
              <a:buFont typeface="Wingdings" pitchFamily="2" charset="2"/>
              <a:buChar char="Ø"/>
            </a:pPr>
            <a:endParaRPr lang="en-GB" sz="1600" dirty="0"/>
          </a:p>
          <a:p>
            <a:pPr>
              <a:buFont typeface="Wingdings" pitchFamily="2" charset="2"/>
              <a:buChar char="Ø"/>
            </a:pPr>
            <a:endParaRPr lang="en-GB" sz="1600" dirty="0"/>
          </a:p>
        </p:txBody>
      </p:sp>
      <p:pic>
        <p:nvPicPr>
          <p:cNvPr id="9221" name="Picture 10" descr="memphys_bb_spl_atm_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975" y="3657600"/>
            <a:ext cx="5153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 rot="20996499">
            <a:off x="2743200" y="685800"/>
            <a:ext cx="1371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</a:rPr>
              <a:t>without ATM data</a:t>
            </a:r>
          </a:p>
        </p:txBody>
      </p:sp>
      <p:cxnSp>
        <p:nvCxnSpPr>
          <p:cNvPr id="15" name="Straight Arrow Connector 14"/>
          <p:cNvCxnSpPr>
            <a:stCxn id="13" idx="5"/>
          </p:cNvCxnSpPr>
          <p:nvPr/>
        </p:nvCxnSpPr>
        <p:spPr>
          <a:xfrm rot="16200000" flipH="1">
            <a:off x="5090689" y="-167111"/>
            <a:ext cx="306534" cy="261848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5"/>
          </p:cNvCxnSpPr>
          <p:nvPr/>
        </p:nvCxnSpPr>
        <p:spPr>
          <a:xfrm rot="16200000" flipH="1">
            <a:off x="4777158" y="146419"/>
            <a:ext cx="601809" cy="2286701"/>
          </a:xfrm>
          <a:prstGeom prst="straightConnector1">
            <a:avLst/>
          </a:prstGeom>
          <a:ln>
            <a:solidFill>
              <a:srgbClr val="B61A9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635896" y="2286000"/>
            <a:ext cx="1469504" cy="998984"/>
          </a:xfrm>
          <a:prstGeom prst="straightConnector1">
            <a:avLst/>
          </a:prstGeom>
          <a:ln>
            <a:solidFill>
              <a:srgbClr val="F24C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6" name="TextBox 34"/>
          <p:cNvSpPr txBox="1">
            <a:spLocks noChangeArrowheads="1"/>
          </p:cNvSpPr>
          <p:nvPr/>
        </p:nvSpPr>
        <p:spPr bwMode="auto">
          <a:xfrm>
            <a:off x="0" y="1628800"/>
            <a:ext cx="41399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large sin </a:t>
            </a:r>
            <a:r>
              <a:rPr lang="en-GB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</a:t>
            </a:r>
            <a:r>
              <a:rPr lang="en-GB" sz="1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degeneracies and mass  hierarchy is possible to  be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resolved: 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131840" y="4221088"/>
            <a:ext cx="1592560" cy="103830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699792" y="4869160"/>
            <a:ext cx="5148808" cy="38864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699792" y="4869160"/>
            <a:ext cx="3701008" cy="38864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5C5D0-5C45-4CA0-9296-C05BF939506C}" type="slidenum">
              <a:rPr lang="ja-JP" altLang="fr-FR" smtClean="0"/>
              <a:pPr>
                <a:defRPr/>
              </a:pPr>
              <a:t>7</a:t>
            </a:fld>
            <a:endParaRPr lang="fr-FR" altLang="ja-JP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6D48B-3F51-4A94-9DC8-3208A7A7B627}" type="slidenum">
              <a:rPr lang="fr-FR" smtClean="0"/>
              <a:pPr>
                <a:defRPr/>
              </a:pPr>
              <a:t>8</a:t>
            </a:fld>
            <a:endParaRPr lang="fr-FR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i="1" u="sng" dirty="0" smtClean="0"/>
              <a:t>R&amp;D towards MEMPHYS : PMm2: </a:t>
            </a:r>
          </a:p>
        </p:txBody>
      </p:sp>
      <p:pic>
        <p:nvPicPr>
          <p:cNvPr id="18436" name="Picture 3" descr="parisroc_layout_fondnoir"/>
          <p:cNvPicPr>
            <a:picLocks noChangeAspect="1" noChangeArrowheads="1"/>
          </p:cNvPicPr>
          <p:nvPr/>
        </p:nvPicPr>
        <p:blipFill>
          <a:blip r:embed="rId3" cstate="print"/>
          <a:srcRect r="11067"/>
          <a:stretch>
            <a:fillRect/>
          </a:stretch>
        </p:blipFill>
        <p:spPr bwMode="auto">
          <a:xfrm>
            <a:off x="6778625" y="4191000"/>
            <a:ext cx="23622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285750" y="1143000"/>
            <a:ext cx="2155825" cy="2520950"/>
            <a:chOff x="4059" y="663"/>
            <a:chExt cx="1358" cy="1588"/>
          </a:xfrm>
        </p:grpSpPr>
        <p:pic>
          <p:nvPicPr>
            <p:cNvPr id="18447" name="Picture 5" descr="vue mur module carre avan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663"/>
              <a:ext cx="1358" cy="15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pic>
          <p:nvPicPr>
            <p:cNvPr id="18448" name="Picture 6" descr="vue mur module carre arrie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59" y="1413"/>
              <a:ext cx="689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16225" y="1066800"/>
            <a:ext cx="60420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Innovative electronics for array of photodetectors used in High Energy Physics and Astroparticles”. </a:t>
            </a:r>
          </a:p>
          <a:p>
            <a:pPr>
              <a:spcBef>
                <a:spcPct val="20000"/>
              </a:spcBef>
              <a:defRPr/>
            </a:pPr>
            <a:r>
              <a:rPr lang="en-US" altLang="ja-JP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R&amp;D program funded  by French national agency for research </a:t>
            </a:r>
          </a:p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(LAL, IPNO, LAPP and Photonis) (2007-2010)</a:t>
            </a:r>
          </a:p>
          <a:p>
            <a:pPr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Basic concept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: very large photodetection surface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  <a:sym typeface="Symbol" pitchFamily="18" charset="2"/>
              </a:rPr>
              <a:t>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macropixels of PMTs connected to an autonomous front-end electronics.</a:t>
            </a:r>
          </a:p>
          <a:p>
            <a:pPr>
              <a:spcBef>
                <a:spcPct val="20000"/>
              </a:spcBef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Replace large PMTs (20”) by groups of 16 smaller ones (12”, 8”) with central ASIC :</a:t>
            </a:r>
          </a:p>
          <a:p>
            <a:pPr marL="382588" lvl="1" indent="-19208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Independent channels</a:t>
            </a:r>
          </a:p>
          <a:p>
            <a:pPr marL="382588" lvl="1" indent="-19208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charge and time measurement</a:t>
            </a:r>
          </a:p>
          <a:p>
            <a:pPr marL="382588" lvl="1" indent="-19208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water-tight, common High Voltage </a:t>
            </a:r>
          </a:p>
          <a:p>
            <a:pPr marL="382588" lvl="1" indent="-192088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Only one wire out (DATA + VCC)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54025" y="5045075"/>
            <a:ext cx="3559175" cy="1323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lIns="91433" tIns="45716" rIns="91433" bIns="45716">
            <a:spAutoFit/>
          </a:bodyPr>
          <a:lstStyle/>
          <a:p>
            <a:pPr marL="195263" indent="-195263">
              <a:buFont typeface="Arial" charset="0"/>
              <a:buAutoNum type="romanUcPeriod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studies on 12" 8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"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PMTs design</a:t>
            </a:r>
          </a:p>
          <a:p>
            <a:pPr marL="195263" indent="-195263">
              <a:buFontTx/>
              <a:buChar char="-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parameter correlation</a:t>
            </a:r>
          </a:p>
          <a:p>
            <a:pPr marL="195263" indent="-195263">
              <a:buFontTx/>
              <a:buChar char="-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potting</a:t>
            </a:r>
          </a:p>
          <a:p>
            <a:pPr marL="195263" indent="-195263">
              <a:buFontTx/>
              <a:buChar char="-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pressure resistance</a:t>
            </a:r>
          </a:p>
          <a:p>
            <a:pPr marL="195263" indent="-195263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(collaboration with BNL since NNN07)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000500" y="5000625"/>
            <a:ext cx="2971800" cy="1354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33" tIns="45716" rIns="91433" bIns="45716">
            <a:spAutoFit/>
          </a:bodyPr>
          <a:lstStyle/>
          <a:p>
            <a:pPr marL="279400" indent="-279400">
              <a:buFont typeface="Arial" charset="0"/>
              <a:buAutoNum type="romanUcPeriod" startAt="2"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PArISROC readout chip</a:t>
            </a:r>
          </a:p>
          <a:p>
            <a:pPr marL="279400" indent="-279400">
              <a:buFontTx/>
              <a:buChar char="-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complete front-end chip with 16 channels</a:t>
            </a:r>
          </a:p>
          <a:p>
            <a:pPr marL="279400" indent="-279400">
              <a:buFontTx/>
              <a:buChar char="-"/>
              <a:defRPr/>
            </a:pP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testboard now in layout, soon available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14875" y="2000250"/>
            <a:ext cx="71437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3857625"/>
            <a:ext cx="2571750" cy="46166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200" i="1" dirty="0" smtClean="0">
                <a:latin typeface="Arial" charset="0"/>
                <a:cs typeface="+mn-cs"/>
              </a:rPr>
              <a:t>detailed </a:t>
            </a:r>
            <a:r>
              <a:rPr lang="en-GB" sz="1200" i="1" dirty="0">
                <a:latin typeface="Arial" charset="0"/>
                <a:cs typeface="+mn-cs"/>
              </a:rPr>
              <a:t>description of the R&amp;D: </a:t>
            </a:r>
            <a:r>
              <a:rPr lang="en-GB" sz="1200" i="1" dirty="0" smtClean="0">
                <a:latin typeface="Arial" charset="0"/>
                <a:cs typeface="+mn-cs"/>
              </a:rPr>
              <a:t>pmm2.in2p3.fr</a:t>
            </a:r>
            <a:endParaRPr lang="en-GB" sz="1200" i="1" dirty="0">
              <a:latin typeface="Arial" charset="0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001000" y="3286125"/>
            <a:ext cx="285750" cy="285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071813" y="6381750"/>
            <a:ext cx="3803650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857375" y="5143500"/>
            <a:ext cx="285750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732588" y="260350"/>
            <a:ext cx="2411412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installed </a:t>
            </a:r>
            <a:r>
              <a:rPr lang="en-GB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 APC, Paris</a:t>
            </a:r>
            <a:endParaRPr lang="en-GB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4" descr="M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413861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269875"/>
          </a:xfrm>
        </p:spPr>
        <p:txBody>
          <a:bodyPr/>
          <a:lstStyle/>
          <a:p>
            <a:pPr>
              <a:defRPr/>
            </a:pPr>
            <a:r>
              <a:rPr lang="en-GB" sz="2400" i="1" u="sng" dirty="0" smtClean="0"/>
              <a:t>MEMPHYNO at APC &amp; Demonstrator</a:t>
            </a:r>
            <a:endParaRPr lang="en-GB" sz="2400" i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71CCA-339D-48BA-B299-4B81D738555D}" type="slidenum">
              <a:rPr lang="ja-JP" altLang="fr-FR" smtClean="0"/>
              <a:pPr>
                <a:defRPr/>
              </a:pPr>
              <a:t>9</a:t>
            </a:fld>
            <a:endParaRPr lang="fr-FR" altLang="ja-JP"/>
          </a:p>
        </p:txBody>
      </p:sp>
      <p:pic>
        <p:nvPicPr>
          <p:cNvPr id="19461" name="Content Placeholder 8" descr="M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0825" y="692150"/>
            <a:ext cx="3881438" cy="28432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3824287" cy="476250"/>
          </a:xfrm>
        </p:spPr>
        <p:txBody>
          <a:bodyPr/>
          <a:lstStyle/>
          <a:p>
            <a:pPr>
              <a:defRPr/>
            </a:pPr>
            <a:r>
              <a:rPr lang="en-GB" altLang="ja-JP" smtClean="0"/>
              <a:t>ECFA Review Panel, Dansbury May 2011</a:t>
            </a:r>
            <a:endParaRPr lang="fr-FR" altLang="ja-JP" dirty="0"/>
          </a:p>
        </p:txBody>
      </p:sp>
      <p:pic>
        <p:nvPicPr>
          <p:cNvPr id="19463" name="Picture 11" descr="M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6338"/>
            <a:ext cx="40147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5" descr="M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908050"/>
            <a:ext cx="392906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 rot="2448787">
            <a:off x="6958013" y="577850"/>
            <a:ext cx="2482850" cy="512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5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Marafini’s talk at NNN10</a:t>
            </a:r>
          </a:p>
        </p:txBody>
      </p:sp>
    </p:spTree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ndulation">
  <a:themeElements>
    <a:clrScheme name="Ondulation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ndul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ulation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ulation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ulation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3 Up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Vertical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Left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Right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0E4B45"/>
      </a:accent1>
      <a:accent2>
        <a:srgbClr val="333399"/>
      </a:accent2>
      <a:accent3>
        <a:srgbClr val="DDD7E4"/>
      </a:accent3>
      <a:accent4>
        <a:srgbClr val="333E27"/>
      </a:accent4>
      <a:accent5>
        <a:srgbClr val="AAB1B0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Top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eorgia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Wide Horizontal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Wide Horizontal">
      <a:majorFont>
        <a:latin typeface="Georgia"/>
        <a:ea typeface="ヒラギノ明朝 ProN W3"/>
        <a:cs typeface="ヒラギノ明朝 ProN W3"/>
      </a:majorFont>
      <a:minorFont>
        <a:latin typeface="Hoefler Text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Photo - Wide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">
      <a:dk1>
        <a:srgbClr val="3D4A30"/>
      </a:dk1>
      <a:lt1>
        <a:srgbClr val="C2B5C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DDD7E4"/>
      </a:accent3>
      <a:accent4>
        <a:srgbClr val="333E2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eorgia"/>
        <a:ea typeface="ヒラギノ明朝 ProN W3"/>
        <a:cs typeface="ヒラギノ明朝 ProN W3"/>
      </a:majorFont>
      <a:minorFont>
        <a:latin typeface="Georgia"/>
        <a:ea typeface="ヒラギノ明朝 ProN W3"/>
        <a:cs typeface="ヒラギノ明朝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55000"/>
          </a:lnSpc>
          <a:spcBef>
            <a:spcPts val="24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3D4A30"/>
            </a:solidFill>
            <a:effectLst/>
            <a:latin typeface="Georgia" pitchFamily="-112" charset="0"/>
            <a:ea typeface="ヒラギノ明朝 ProN W3" pitchFamily="-112" charset="-128"/>
            <a:cs typeface="ヒラギノ明朝 ProN W3" pitchFamily="-112" charset="-128"/>
            <a:sym typeface="Georgia" pitchFamily="-11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5036</TotalTime>
  <Words>1886</Words>
  <Application>Microsoft Office PowerPoint</Application>
  <PresentationFormat>On-screen Show (4:3)</PresentationFormat>
  <Paragraphs>365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Ondulation</vt:lpstr>
      <vt:lpstr>Theme1</vt:lpstr>
      <vt:lpstr>Title - Top</vt:lpstr>
      <vt:lpstr>Title - Center</vt:lpstr>
      <vt:lpstr>Photo - Horizontal</vt:lpstr>
      <vt:lpstr>Photo - Wide Horizontal</vt:lpstr>
      <vt:lpstr>Bullets</vt:lpstr>
      <vt:lpstr>Blank</vt:lpstr>
      <vt:lpstr>Title &amp; Bullets - 2 Column</vt:lpstr>
      <vt:lpstr>Title &amp; Bullets</vt:lpstr>
      <vt:lpstr>Photo - 3 Up</vt:lpstr>
      <vt:lpstr>Photo - Vertical</vt:lpstr>
      <vt:lpstr>Title, Bullets &amp; Photo</vt:lpstr>
      <vt:lpstr>Title &amp; Bullets - Left</vt:lpstr>
      <vt:lpstr>Title &amp; Bullets - Right</vt:lpstr>
      <vt:lpstr>MEMPHYS Simulation &amp; Performance  A. Tonazzo, N. Vassilopoulos* / APC for MEMPHYS </vt:lpstr>
      <vt:lpstr>MEMPHYS: Underground Laboratory and Detector</vt:lpstr>
      <vt:lpstr>MEMPHYS physics goals</vt:lpstr>
      <vt:lpstr>CERN-MEMPHYS: Oscillation measurements with  beams </vt:lpstr>
      <vt:lpstr>CERN-MEMPHYS:  Oscillation measurements Studies with  beams</vt:lpstr>
      <vt:lpstr>Latest Results from WP2 SuperBeam Studies</vt:lpstr>
      <vt:lpstr>Slide 7</vt:lpstr>
      <vt:lpstr>R&amp;D towards MEMPHYS : PMm2: </vt:lpstr>
      <vt:lpstr>MEMPHYNO at APC &amp; Demonstrator</vt:lpstr>
      <vt:lpstr>Slide 10</vt:lpstr>
      <vt:lpstr>Slide 11</vt:lpstr>
      <vt:lpstr>Slide 12</vt:lpstr>
      <vt:lpstr>MEMPHYS: GUI / Event Reconstruction </vt:lpstr>
      <vt:lpstr>Attenuation length studies </vt:lpstr>
      <vt:lpstr>MEMPHYS Single ring studies, electrons</vt:lpstr>
      <vt:lpstr>MEMPHYS Single ring studies electrons, muons</vt:lpstr>
      <vt:lpstr>Single rings: electrons primary vertex fit </vt:lpstr>
      <vt:lpstr>Single rings: particle direction, outer ring edge   </vt:lpstr>
      <vt:lpstr>Single rings (FC): e-, μ+ 200MeV to 1000MeV ring direction</vt:lpstr>
      <vt:lpstr>Single rings: e-, μ+ 200MeV to 1000MeV pid</vt:lpstr>
      <vt:lpstr>Single rings: e-, μ+ up  to 1 GeV/c momentum resolution (magnitude)</vt:lpstr>
      <vt:lpstr>Single rings: e-, μ+ up  to 1 GeV/c momentum resolution (direction)</vt:lpstr>
      <vt:lpstr>MEMPHYS energy reconstruction </vt:lpstr>
      <vt:lpstr>conclusions, next steps </vt:lpstr>
    </vt:vector>
  </TitlesOfParts>
  <Company>LAL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MEMPHIS</dc:title>
  <dc:creator>vassilo</dc:creator>
  <cp:lastModifiedBy>vassilo</cp:lastModifiedBy>
  <cp:revision>293</cp:revision>
  <dcterms:created xsi:type="dcterms:W3CDTF">2007-09-24T14:12:34Z</dcterms:created>
  <dcterms:modified xsi:type="dcterms:W3CDTF">2011-05-03T10:43:27Z</dcterms:modified>
</cp:coreProperties>
</file>