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300" r:id="rId4"/>
    <p:sldId id="301" r:id="rId5"/>
    <p:sldId id="297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114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te-l@france-grilles.f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cegrid.in2p3.fr/index.php?title=Comit%C3%A9_Technique_Ex%C3%A9cutif_Initi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Mise en place d’un Comité Technique </a:t>
            </a:r>
            <a:r>
              <a:rPr lang="fr-FR" dirty="0" err="1" smtClean="0"/>
              <a:t>Executif</a:t>
            </a:r>
            <a:r>
              <a:rPr lang="fr-FR" dirty="0" smtClean="0"/>
              <a:t> (CTE)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Hélène Cordier – 10 mai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CTE en bref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C’est quoi</a:t>
            </a:r>
          </a:p>
          <a:p>
            <a:pPr lvl="1"/>
            <a:r>
              <a:rPr lang="fr-FR" dirty="0" smtClean="0"/>
              <a:t>Un comité assistant la DT dans ses missions </a:t>
            </a:r>
          </a:p>
          <a:p>
            <a:pPr lvl="1"/>
            <a:r>
              <a:rPr lang="fr-FR" dirty="0" smtClean="0"/>
              <a:t>Une entité </a:t>
            </a:r>
            <a:r>
              <a:rPr lang="fr-FR" dirty="0" smtClean="0"/>
              <a:t>mentionnée dans </a:t>
            </a:r>
            <a:r>
              <a:rPr lang="fr-FR" dirty="0" smtClean="0"/>
              <a:t>les textes, jamais mise en place jusque là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C’est qui</a:t>
            </a:r>
          </a:p>
          <a:p>
            <a:pPr lvl="1"/>
            <a:r>
              <a:rPr lang="fr-FR" dirty="0" smtClean="0"/>
              <a:t>Un groupe d’experts</a:t>
            </a:r>
          </a:p>
          <a:p>
            <a:pPr lvl="1"/>
            <a:r>
              <a:rPr lang="fr-FR" dirty="0" smtClean="0"/>
              <a:t>Pour l’instant, un groupe ad-hoc formé par les coordinateurs et représentants des groupes de travail 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CTE en bref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Ca sert à quoi</a:t>
            </a:r>
          </a:p>
          <a:p>
            <a:pPr lvl="1"/>
            <a:r>
              <a:rPr lang="fr-FR" dirty="0" smtClean="0"/>
              <a:t>A prendre des décisions plus efficaces</a:t>
            </a:r>
          </a:p>
          <a:p>
            <a:pPr lvl="2"/>
            <a:r>
              <a:rPr lang="fr-FR" dirty="0" smtClean="0"/>
              <a:t>Conseil et expertise auprès de la DT</a:t>
            </a:r>
          </a:p>
          <a:p>
            <a:pPr lvl="2"/>
            <a:r>
              <a:rPr lang="fr-FR" dirty="0" smtClean="0"/>
              <a:t>Evaluation/arbitrage des solutions possibles à un problème donné</a:t>
            </a:r>
            <a:endParaRPr lang="en-US" dirty="0" smtClean="0"/>
          </a:p>
          <a:p>
            <a:pPr lvl="2"/>
            <a:r>
              <a:rPr lang="fr-FR" dirty="0" smtClean="0"/>
              <a:t>Recommandations sur un choix stratégique ou technique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A mieux répartir le travail</a:t>
            </a:r>
          </a:p>
          <a:p>
            <a:pPr lvl="2"/>
            <a:r>
              <a:rPr lang="fr-FR" dirty="0" smtClean="0"/>
              <a:t>Mutualisation des tâches de coordination </a:t>
            </a:r>
          </a:p>
          <a:p>
            <a:pPr lvl="2"/>
            <a:r>
              <a:rPr lang="fr-FR" dirty="0" smtClean="0"/>
              <a:t>Organisation et revue des missions régulières de la NGI</a:t>
            </a:r>
          </a:p>
          <a:p>
            <a:pPr lvl="2"/>
            <a:r>
              <a:rPr lang="fr-FR" dirty="0" smtClean="0"/>
              <a:t>Répartition des tâches techniques</a:t>
            </a:r>
          </a:p>
          <a:p>
            <a:endParaRPr lang="en-US" dirty="0" smtClean="0"/>
          </a:p>
          <a:p>
            <a:pPr lvl="1"/>
            <a:r>
              <a:rPr lang="fr-FR" dirty="0" smtClean="0"/>
              <a:t>A améliorer la circulation d’informations</a:t>
            </a:r>
          </a:p>
          <a:p>
            <a:pPr lvl="2"/>
            <a:r>
              <a:rPr lang="fr-FR" dirty="0" smtClean="0"/>
              <a:t>Représentation et interaction avec les sites</a:t>
            </a:r>
          </a:p>
          <a:p>
            <a:pPr lvl="2"/>
            <a:r>
              <a:rPr lang="fr-FR" dirty="0" smtClean="0"/>
              <a:t>Représentation et interaction avec les communautés d’utilisateurs</a:t>
            </a:r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CTE en bref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Ca marche comment</a:t>
            </a:r>
          </a:p>
          <a:p>
            <a:pPr lvl="1"/>
            <a:r>
              <a:rPr lang="fr-FR" dirty="0" smtClean="0"/>
              <a:t>Des </a:t>
            </a:r>
            <a:r>
              <a:rPr lang="fr-FR" dirty="0" err="1" smtClean="0"/>
              <a:t>visios</a:t>
            </a:r>
            <a:r>
              <a:rPr lang="fr-FR" dirty="0" smtClean="0"/>
              <a:t> régulières</a:t>
            </a:r>
          </a:p>
          <a:p>
            <a:pPr lvl="2"/>
            <a:r>
              <a:rPr lang="fr-FR" dirty="0" smtClean="0"/>
              <a:t>En alternance avec les </a:t>
            </a:r>
            <a:r>
              <a:rPr lang="fr-FR" dirty="0" err="1" smtClean="0"/>
              <a:t>visios</a:t>
            </a:r>
            <a:r>
              <a:rPr lang="fr-FR" dirty="0" smtClean="0"/>
              <a:t> opérations</a:t>
            </a:r>
          </a:p>
          <a:p>
            <a:pPr lvl="2"/>
            <a:r>
              <a:rPr lang="fr-FR" dirty="0" smtClean="0"/>
              <a:t>Agendas </a:t>
            </a:r>
            <a:r>
              <a:rPr lang="fr-FR" dirty="0" err="1" smtClean="0"/>
              <a:t>pré-établis</a:t>
            </a:r>
            <a:r>
              <a:rPr lang="fr-FR" dirty="0" smtClean="0"/>
              <a:t> - gestion des dossiers en cours</a:t>
            </a:r>
          </a:p>
          <a:p>
            <a:pPr lvl="2"/>
            <a:r>
              <a:rPr lang="fr-FR" dirty="0" smtClean="0"/>
              <a:t>Exemples: modèle opérations, VO nationale, Organisation du workshop d’Octobre, Métriques France-Grilles, …</a:t>
            </a:r>
          </a:p>
          <a:p>
            <a:pPr lvl="2"/>
            <a:endParaRPr lang="en-US" dirty="0" smtClean="0"/>
          </a:p>
          <a:p>
            <a:pPr lvl="1"/>
            <a:r>
              <a:rPr lang="fr-FR" dirty="0" smtClean="0"/>
              <a:t>Une liste de diffusion</a:t>
            </a:r>
          </a:p>
          <a:p>
            <a:pPr lvl="2"/>
            <a:r>
              <a:rPr lang="fr-FR" dirty="0" smtClean="0">
                <a:hlinkClick r:id="rId2"/>
              </a:rPr>
              <a:t>Cte-l@france-grilles.fr</a:t>
            </a:r>
            <a:endParaRPr lang="fr-FR" dirty="0" smtClean="0"/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Fonctionnement actuel en mode "initial"</a:t>
            </a:r>
          </a:p>
          <a:p>
            <a:pPr lvl="2"/>
            <a:r>
              <a:rPr lang="fr-FR" dirty="0" smtClean="0"/>
              <a:t>Composition ad-hoc pour 6 mois</a:t>
            </a:r>
          </a:p>
          <a:p>
            <a:pPr lvl="2"/>
            <a:r>
              <a:rPr lang="fr-FR" dirty="0" smtClean="0"/>
              <a:t>Composition pérenne à valider ensuite</a:t>
            </a:r>
          </a:p>
          <a:p>
            <a:pPr lvl="2"/>
            <a:r>
              <a:rPr lang="fr-FR" dirty="0" smtClean="0"/>
              <a:t>Validation de fait : si ça marche, on continue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et </a:t>
            </a:r>
            <a:r>
              <a:rPr lang="en-US" dirty="0" err="1" smtClean="0"/>
              <a:t>infos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page wiki du CTE initial :</a:t>
            </a:r>
          </a:p>
          <a:p>
            <a:pPr lvl="1"/>
            <a:r>
              <a:rPr lang="fr-FR" dirty="0" smtClean="0">
                <a:hlinkClick r:id="rId2"/>
              </a:rPr>
              <a:t>https://francegrid.in2p3.fr/index.php?title=Comit%C3%A9_Technique_Ex%C3%A9cutif_Initial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1643</TotalTime>
  <Words>227</Words>
  <Application>Microsoft Office PowerPoint</Application>
  <PresentationFormat>Affichage à l'écran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Template-PPT-FranceGrilles.2</vt:lpstr>
      <vt:lpstr>Mise en place d’un Comité Technique Executif (CTE)</vt:lpstr>
      <vt:lpstr>Le CTE en bref</vt:lpstr>
      <vt:lpstr>Le CTE en bref</vt:lpstr>
      <vt:lpstr>Le CTE en bref</vt:lpstr>
      <vt:lpstr>Documents et infos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Helene CORDIER</cp:lastModifiedBy>
  <cp:revision>164</cp:revision>
  <dcterms:created xsi:type="dcterms:W3CDTF">2010-10-13T07:10:37Z</dcterms:created>
  <dcterms:modified xsi:type="dcterms:W3CDTF">2011-05-10T11:12:46Z</dcterms:modified>
</cp:coreProperties>
</file>