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01" r:id="rId3"/>
    <p:sldId id="302" r:id="rId4"/>
    <p:sldId id="304" r:id="rId5"/>
    <p:sldId id="305" r:id="rId6"/>
    <p:sldId id="303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6" autoAdjust="0"/>
    <p:restoredTop sz="94660"/>
  </p:normalViewPr>
  <p:slideViewPr>
    <p:cSldViewPr snapToObjects="1">
      <p:cViewPr>
        <p:scale>
          <a:sx n="75" d="100"/>
          <a:sy n="75" d="100"/>
        </p:scale>
        <p:origin x="-114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r9VDZuSyQE" TargetMode="External"/><Relationship Id="rId2" Type="http://schemas.openxmlformats.org/officeDocument/2006/relationships/hyperlink" Target="http://www.youtube.com/watch?v=uprjmoSMJ-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LCG/ACE" TargetMode="External"/><Relationship Id="rId2" Type="http://schemas.openxmlformats.org/officeDocument/2006/relationships/hyperlink" Target="https://wiki.egi.eu/wiki/Availability_and_reliability_monthly_statist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Métriques EGI: </a:t>
            </a:r>
            <a:br>
              <a:rPr lang="fr-FR" dirty="0" smtClean="0"/>
            </a:br>
            <a:r>
              <a:rPr lang="fr-FR" dirty="0" smtClean="0"/>
              <a:t>Disponibilité et fiabilité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Gilles Mathieu – 10 mai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Nouvelles règles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 qui ne change pas</a:t>
            </a:r>
          </a:p>
          <a:p>
            <a:pPr lvl="1"/>
            <a:r>
              <a:rPr lang="fr-FR" dirty="0" smtClean="0"/>
              <a:t>Disponibilité (</a:t>
            </a:r>
            <a:r>
              <a:rPr lang="fr-FR" i="1" dirty="0" err="1" smtClean="0"/>
              <a:t>availability</a:t>
            </a:r>
            <a:r>
              <a:rPr lang="fr-FR" dirty="0" smtClean="0"/>
              <a:t>) minimum 70%</a:t>
            </a:r>
          </a:p>
          <a:p>
            <a:pPr lvl="1"/>
            <a:r>
              <a:rPr lang="fr-FR" dirty="0" smtClean="0"/>
              <a:t>Fiabilité (</a:t>
            </a:r>
            <a:r>
              <a:rPr lang="fr-FR" i="1" dirty="0" err="1" smtClean="0"/>
              <a:t>reliability</a:t>
            </a:r>
            <a:r>
              <a:rPr lang="fr-FR" dirty="0" smtClean="0"/>
              <a:t>) minimum 75%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Si en dessous : </a:t>
            </a:r>
            <a:r>
              <a:rPr lang="fr-FR" i="1" dirty="0" err="1" smtClean="0">
                <a:solidFill>
                  <a:srgbClr val="FF0000"/>
                </a:solidFill>
              </a:rPr>
              <a:t>Spanish</a:t>
            </a:r>
            <a:r>
              <a:rPr lang="fr-FR" i="1" dirty="0" smtClean="0">
                <a:solidFill>
                  <a:srgbClr val="FF0000"/>
                </a:solidFill>
              </a:rPr>
              <a:t> Inquisition </a:t>
            </a:r>
            <a:r>
              <a:rPr lang="fr-FR" sz="700" i="1" dirty="0" smtClean="0">
                <a:solidFill>
                  <a:srgbClr val="FF0000"/>
                </a:solidFill>
                <a:hlinkClick r:id="rId2"/>
              </a:rPr>
              <a:t>http://www.youtube.com/watch?v=uprjmoSMJ-o</a:t>
            </a:r>
            <a:r>
              <a:rPr lang="fr-FR" sz="700" i="1" dirty="0" smtClean="0">
                <a:solidFill>
                  <a:srgbClr val="FF0000"/>
                </a:solidFill>
              </a:rPr>
              <a:t> </a:t>
            </a:r>
            <a:endParaRPr lang="fr-FR" sz="1600" i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Ce qui change</a:t>
            </a:r>
          </a:p>
          <a:p>
            <a:pPr lvl="1"/>
            <a:r>
              <a:rPr lang="fr-FR" dirty="0" smtClean="0"/>
              <a:t>Limite avant suspension : 70% pour 3 mois consécutifs (ancien seuil : 50%)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Si en dessous: </a:t>
            </a:r>
            <a:r>
              <a:rPr lang="fr-FR" i="1" dirty="0" smtClean="0">
                <a:solidFill>
                  <a:srgbClr val="FF0000"/>
                </a:solidFill>
              </a:rPr>
              <a:t>Crucifixion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sz="700" dirty="0" smtClean="0">
                <a:hlinkClick r:id="rId3"/>
              </a:rPr>
              <a:t>http://www.youtube.com/watch?v=Dr9VDZuSyQE</a:t>
            </a:r>
            <a:r>
              <a:rPr lang="fr-FR" sz="700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Rappel – en </a:t>
            </a:r>
            <a:r>
              <a:rPr lang="en-US" dirty="0" err="1" smtClean="0"/>
              <a:t>bref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série</a:t>
            </a:r>
            <a:r>
              <a:rPr lang="en-US" dirty="0" smtClean="0"/>
              <a:t> de tests </a:t>
            </a:r>
            <a:r>
              <a:rPr lang="en-US" dirty="0" err="1" smtClean="0"/>
              <a:t>dits</a:t>
            </a:r>
            <a:r>
              <a:rPr lang="en-US" dirty="0" smtClean="0"/>
              <a:t> “critiques”</a:t>
            </a:r>
          </a:p>
          <a:p>
            <a:pPr lvl="1"/>
            <a:r>
              <a:rPr lang="en-US" dirty="0" smtClean="0"/>
              <a:t>https://wiki.egi.eu/wiki/Availability_and_reliability_tests</a:t>
            </a:r>
          </a:p>
          <a:p>
            <a:r>
              <a:rPr lang="en-US" dirty="0" err="1" smtClean="0"/>
              <a:t>Prise</a:t>
            </a:r>
            <a:r>
              <a:rPr lang="en-US" dirty="0" smtClean="0"/>
              <a:t> en </a:t>
            </a:r>
            <a:r>
              <a:rPr lang="en-US" dirty="0" err="1" smtClean="0"/>
              <a:t>compte</a:t>
            </a:r>
            <a:r>
              <a:rPr lang="en-US" dirty="0" smtClean="0"/>
              <a:t> des downtimes</a:t>
            </a:r>
          </a:p>
          <a:p>
            <a:pPr lvl="1"/>
            <a:r>
              <a:rPr lang="en-US" dirty="0" err="1" smtClean="0"/>
              <a:t>Uniquement</a:t>
            </a:r>
            <a:r>
              <a:rPr lang="en-US" dirty="0" smtClean="0"/>
              <a:t> les “scheduled downtimes”</a:t>
            </a:r>
          </a:p>
          <a:p>
            <a:r>
              <a:rPr lang="en-US" dirty="0" err="1" smtClean="0"/>
              <a:t>Etat</a:t>
            </a:r>
            <a:r>
              <a:rPr lang="en-US" dirty="0" smtClean="0"/>
              <a:t> de certification</a:t>
            </a:r>
          </a:p>
          <a:p>
            <a:pPr lvl="1"/>
            <a:r>
              <a:rPr lang="en-US" dirty="0" smtClean="0"/>
              <a:t>Snapshot à la fin du </a:t>
            </a:r>
            <a:r>
              <a:rPr lang="en-US" dirty="0" err="1" smtClean="0"/>
              <a:t>mois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statut</a:t>
            </a:r>
            <a:r>
              <a:rPr lang="en-US" dirty="0" smtClean="0"/>
              <a:t> “unknown”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quoi </a:t>
            </a:r>
            <a:r>
              <a:rPr lang="en-US" dirty="0" err="1" smtClean="0"/>
              <a:t>il</a:t>
            </a:r>
            <a:r>
              <a:rPr lang="en-US" dirty="0" smtClean="0"/>
              <a:t> correspond</a:t>
            </a:r>
          </a:p>
          <a:p>
            <a:pPr lvl="1"/>
            <a:r>
              <a:rPr lang="en-US" dirty="0" smtClean="0"/>
              <a:t>Pas de </a:t>
            </a:r>
            <a:r>
              <a:rPr lang="en-US" dirty="0" err="1" smtClean="0"/>
              <a:t>résultat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endParaRPr lang="en-US" dirty="0" smtClean="0"/>
          </a:p>
          <a:p>
            <a:pPr lvl="1"/>
            <a:r>
              <a:rPr lang="en-US" dirty="0" smtClean="0"/>
              <a:t>Retour </a:t>
            </a:r>
            <a:r>
              <a:rPr lang="en-US" dirty="0" err="1" smtClean="0"/>
              <a:t>explicite</a:t>
            </a:r>
            <a:r>
              <a:rPr lang="en-US" dirty="0" smtClean="0"/>
              <a:t> de “unknown” par </a:t>
            </a:r>
            <a:r>
              <a:rPr lang="en-US" dirty="0" err="1" smtClean="0"/>
              <a:t>nagios</a:t>
            </a:r>
            <a:endParaRPr lang="en-US" dirty="0" smtClean="0"/>
          </a:p>
          <a:p>
            <a:pPr lvl="2"/>
            <a:r>
              <a:rPr lang="en-US" dirty="0" err="1" smtClean="0"/>
              <a:t>Incapacité</a:t>
            </a:r>
            <a:r>
              <a:rPr lang="en-US" dirty="0" smtClean="0"/>
              <a:t> à tester </a:t>
            </a:r>
          </a:p>
          <a:p>
            <a:pPr lvl="2"/>
            <a:r>
              <a:rPr lang="en-US" dirty="0" smtClean="0"/>
              <a:t>Timeout</a:t>
            </a:r>
          </a:p>
          <a:p>
            <a:r>
              <a:rPr lang="en-US" dirty="0" smtClean="0"/>
              <a:t>Comment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pris</a:t>
            </a:r>
            <a:r>
              <a:rPr lang="en-US" dirty="0" smtClean="0"/>
              <a:t> en </a:t>
            </a:r>
            <a:r>
              <a:rPr lang="en-US" dirty="0" err="1" smtClean="0"/>
              <a:t>compte</a:t>
            </a:r>
            <a:endParaRPr lang="en-US" dirty="0" smtClean="0"/>
          </a:p>
          <a:p>
            <a:pPr lvl="1"/>
            <a:r>
              <a:rPr lang="en-US" dirty="0" smtClean="0"/>
              <a:t>Availability = UP period / KNOWN period</a:t>
            </a:r>
          </a:p>
          <a:p>
            <a:pPr lvl="1"/>
            <a:r>
              <a:rPr lang="en-US" dirty="0" smtClean="0"/>
              <a:t>= UP period / (Total period – UNKNOWN period)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points </a:t>
            </a:r>
            <a:r>
              <a:rPr lang="en-US" dirty="0" err="1" smtClean="0"/>
              <a:t>douteux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prise</a:t>
            </a:r>
            <a:r>
              <a:rPr lang="en-US" dirty="0" smtClean="0"/>
              <a:t> en </a:t>
            </a:r>
            <a:r>
              <a:rPr lang="en-US" dirty="0" err="1" smtClean="0"/>
              <a:t>compte</a:t>
            </a:r>
            <a:r>
              <a:rPr lang="en-US" dirty="0" smtClean="0"/>
              <a:t> du </a:t>
            </a:r>
            <a:r>
              <a:rPr lang="en-US" dirty="0" err="1" smtClean="0"/>
              <a:t>CreamCE</a:t>
            </a:r>
            <a:endParaRPr lang="en-US" dirty="0" smtClean="0"/>
          </a:p>
          <a:p>
            <a:pPr lvl="1"/>
            <a:r>
              <a:rPr lang="en-US" dirty="0" smtClean="0"/>
              <a:t>Sera </a:t>
            </a:r>
            <a:r>
              <a:rPr lang="en-US" dirty="0" err="1" smtClean="0"/>
              <a:t>corrigé</a:t>
            </a:r>
            <a:r>
              <a:rPr lang="en-US" dirty="0" smtClean="0"/>
              <a:t> </a:t>
            </a:r>
            <a:r>
              <a:rPr lang="en-US" dirty="0" err="1" smtClean="0"/>
              <a:t>d’ici</a:t>
            </a:r>
            <a:r>
              <a:rPr lang="en-US" dirty="0" smtClean="0"/>
              <a:t> </a:t>
            </a:r>
            <a:r>
              <a:rPr lang="en-US" dirty="0" err="1" smtClean="0"/>
              <a:t>juin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Sites en certification</a:t>
            </a:r>
          </a:p>
          <a:p>
            <a:pPr lvl="1"/>
            <a:r>
              <a:rPr lang="en-US" dirty="0" smtClean="0"/>
              <a:t>Snapshot </a:t>
            </a:r>
            <a:r>
              <a:rPr lang="en-US" dirty="0" err="1" smtClean="0"/>
              <a:t>pris</a:t>
            </a:r>
            <a:r>
              <a:rPr lang="en-US" dirty="0" smtClean="0"/>
              <a:t> à la fin du </a:t>
            </a:r>
            <a:r>
              <a:rPr lang="en-US" dirty="0" err="1" smtClean="0"/>
              <a:t>mois</a:t>
            </a:r>
            <a:endParaRPr lang="en-US" dirty="0" smtClean="0"/>
          </a:p>
          <a:p>
            <a:pPr lvl="1"/>
            <a:r>
              <a:rPr lang="en-US" dirty="0" err="1" smtClean="0"/>
              <a:t>Mauvaises</a:t>
            </a:r>
            <a:r>
              <a:rPr lang="en-US" dirty="0" smtClean="0"/>
              <a:t> stats pour le 1er </a:t>
            </a:r>
            <a:r>
              <a:rPr lang="en-US" dirty="0" err="1" smtClean="0"/>
              <a:t>mois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Liens et </a:t>
            </a:r>
            <a:r>
              <a:rPr lang="en-US" dirty="0" err="1" smtClean="0"/>
              <a:t>infos</a:t>
            </a:r>
            <a:r>
              <a:rPr lang="en-US" dirty="0" smtClean="0"/>
              <a:t> </a:t>
            </a:r>
            <a:r>
              <a:rPr lang="en-US" dirty="0" err="1" smtClean="0"/>
              <a:t>officielles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</a:t>
            </a:r>
            <a:r>
              <a:rPr lang="en-US" dirty="0" err="1" smtClean="0"/>
              <a:t>d’entrée</a:t>
            </a:r>
            <a:r>
              <a:rPr lang="en-US" dirty="0" smtClean="0"/>
              <a:t> (rapports et </a:t>
            </a:r>
            <a:r>
              <a:rPr lang="en-US" dirty="0" err="1" smtClean="0"/>
              <a:t>infos</a:t>
            </a:r>
            <a:r>
              <a:rPr lang="en-US" dirty="0" smtClean="0"/>
              <a:t>): </a:t>
            </a:r>
          </a:p>
          <a:p>
            <a:pPr lvl="1"/>
            <a:r>
              <a:rPr lang="en-US" dirty="0" smtClean="0">
                <a:hlinkClick r:id="rId2"/>
              </a:rPr>
              <a:t>https://wiki.egi.eu/wiki/Availability_and_reliability_monthly_statistics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A.C.E</a:t>
            </a:r>
          </a:p>
          <a:p>
            <a:pPr lvl="1"/>
            <a:r>
              <a:rPr lang="en-US" dirty="0" smtClean="0">
                <a:hlinkClick r:id="rId3"/>
              </a:rPr>
              <a:t>https://twiki.cern.ch/twiki/bin/view/LCG/ACE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1410</TotalTime>
  <Words>197</Words>
  <Application>Microsoft Office PowerPoint</Application>
  <PresentationFormat>Affichage à l'écran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Template-PPT-FranceGrilles.2</vt:lpstr>
      <vt:lpstr>Métriques EGI:  Disponibilité et fiabilité</vt:lpstr>
      <vt:lpstr>Nouvelles règles</vt:lpstr>
      <vt:lpstr>Rappel – en bref</vt:lpstr>
      <vt:lpstr>Le statut “unknown”</vt:lpstr>
      <vt:lpstr>Les points douteux</vt:lpstr>
      <vt:lpstr>Liens et infos officielles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Helene CORDIER</cp:lastModifiedBy>
  <cp:revision>166</cp:revision>
  <dcterms:created xsi:type="dcterms:W3CDTF">2010-10-13T07:10:37Z</dcterms:created>
  <dcterms:modified xsi:type="dcterms:W3CDTF">2011-05-10T07:00:12Z</dcterms:modified>
</cp:coreProperties>
</file>