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</p:sld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1" r:id="rId7"/>
    <p:sldId id="266" r:id="rId8"/>
    <p:sldId id="263" r:id="rId9"/>
    <p:sldId id="264" r:id="rId10"/>
    <p:sldId id="265" r:id="rId11"/>
    <p:sldId id="274" r:id="rId12"/>
    <p:sldId id="267" r:id="rId13"/>
    <p:sldId id="268" r:id="rId14"/>
    <p:sldId id="269" r:id="rId15"/>
    <p:sldId id="273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scaleToFitPaper="1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16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28176-C34D-984D-B1EC-A81A3B487494}" type="doc">
      <dgm:prSet loTypeId="urn:microsoft.com/office/officeart/2005/8/layout/cycle3" loCatId="cycle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14C2942-C138-E44C-8B97-2B97CA2DA55E}">
      <dgm:prSet phldrT="[Text]"/>
      <dgm:spPr/>
      <dgm:t>
        <a:bodyPr/>
        <a:lstStyle/>
        <a:p>
          <a:r>
            <a:rPr lang="en-US" dirty="0" smtClean="0"/>
            <a:t>Master</a:t>
          </a:r>
        </a:p>
        <a:p>
          <a:r>
            <a:rPr lang="en-US" dirty="0" smtClean="0"/>
            <a:t>WN1</a:t>
          </a:r>
          <a:endParaRPr lang="en-US" dirty="0"/>
        </a:p>
      </dgm:t>
    </dgm:pt>
    <dgm:pt modelId="{55571400-EBD4-184E-A239-ADB4F0525D79}" type="parTrans" cxnId="{929C4E69-456C-B841-A6D2-44703724E5E6}">
      <dgm:prSet/>
      <dgm:spPr/>
      <dgm:t>
        <a:bodyPr/>
        <a:lstStyle/>
        <a:p>
          <a:endParaRPr lang="en-US"/>
        </a:p>
      </dgm:t>
    </dgm:pt>
    <dgm:pt modelId="{6EC3EC3E-D55F-AF49-9344-291C3120BB8C}" type="sibTrans" cxnId="{929C4E69-456C-B841-A6D2-44703724E5E6}">
      <dgm:prSet/>
      <dgm:spPr/>
      <dgm:t>
        <a:bodyPr/>
        <a:lstStyle/>
        <a:p>
          <a:endParaRPr lang="en-US"/>
        </a:p>
      </dgm:t>
    </dgm:pt>
    <dgm:pt modelId="{51CC3A43-1D47-2D40-85DF-676C42C5AF5D}">
      <dgm:prSet phldrT="[Text]"/>
      <dgm:spPr/>
      <dgm:t>
        <a:bodyPr/>
        <a:lstStyle/>
        <a:p>
          <a:r>
            <a:rPr lang="en-US" dirty="0" smtClean="0"/>
            <a:t>Slave</a:t>
          </a:r>
        </a:p>
        <a:p>
          <a:r>
            <a:rPr lang="en-US" dirty="0" smtClean="0"/>
            <a:t>WN3</a:t>
          </a:r>
          <a:endParaRPr lang="en-US" dirty="0"/>
        </a:p>
      </dgm:t>
    </dgm:pt>
    <dgm:pt modelId="{696D56EF-2046-E14B-80F3-9C0623BDA74F}" type="parTrans" cxnId="{B0D107AC-7D72-9641-8E3A-82EBC234944C}">
      <dgm:prSet/>
      <dgm:spPr/>
      <dgm:t>
        <a:bodyPr/>
        <a:lstStyle/>
        <a:p>
          <a:endParaRPr lang="en-US"/>
        </a:p>
      </dgm:t>
    </dgm:pt>
    <dgm:pt modelId="{34F535A3-4134-8543-90AA-D5629AAA85C5}" type="sibTrans" cxnId="{B0D107AC-7D72-9641-8E3A-82EBC234944C}">
      <dgm:prSet/>
      <dgm:spPr/>
      <dgm:t>
        <a:bodyPr/>
        <a:lstStyle/>
        <a:p>
          <a:endParaRPr lang="en-US"/>
        </a:p>
      </dgm:t>
    </dgm:pt>
    <dgm:pt modelId="{C4A9DF88-965D-E442-8886-8012AD076CEB}">
      <dgm:prSet phldrT="[Text]"/>
      <dgm:spPr/>
      <dgm:t>
        <a:bodyPr/>
        <a:lstStyle/>
        <a:p>
          <a:r>
            <a:rPr lang="en-US" dirty="0" smtClean="0"/>
            <a:t>Slave</a:t>
          </a:r>
        </a:p>
        <a:p>
          <a:r>
            <a:rPr lang="en-US" dirty="0" smtClean="0"/>
            <a:t>WN4</a:t>
          </a:r>
          <a:endParaRPr lang="en-US" dirty="0"/>
        </a:p>
      </dgm:t>
    </dgm:pt>
    <dgm:pt modelId="{273618D0-A75C-044F-8820-7C398B493FE2}" type="parTrans" cxnId="{A349D3D1-20E4-4049-9C2D-174A81E06868}">
      <dgm:prSet/>
      <dgm:spPr/>
      <dgm:t>
        <a:bodyPr/>
        <a:lstStyle/>
        <a:p>
          <a:endParaRPr lang="en-US"/>
        </a:p>
      </dgm:t>
    </dgm:pt>
    <dgm:pt modelId="{390ED26A-ACFB-C048-92C4-A426EF60AA8B}" type="sibTrans" cxnId="{A349D3D1-20E4-4049-9C2D-174A81E06868}">
      <dgm:prSet/>
      <dgm:spPr/>
      <dgm:t>
        <a:bodyPr/>
        <a:lstStyle/>
        <a:p>
          <a:endParaRPr lang="en-US"/>
        </a:p>
      </dgm:t>
    </dgm:pt>
    <dgm:pt modelId="{9BBF4BBB-F7C1-994C-811D-E401B444DD61}">
      <dgm:prSet phldrT="[Text]"/>
      <dgm:spPr/>
      <dgm:t>
        <a:bodyPr/>
        <a:lstStyle/>
        <a:p>
          <a:r>
            <a:rPr lang="en-US" dirty="0" smtClean="0"/>
            <a:t>Slave</a:t>
          </a:r>
        </a:p>
        <a:p>
          <a:r>
            <a:rPr lang="en-US" dirty="0" smtClean="0"/>
            <a:t>WN5</a:t>
          </a:r>
          <a:endParaRPr lang="en-US" dirty="0"/>
        </a:p>
      </dgm:t>
    </dgm:pt>
    <dgm:pt modelId="{970019D8-2A80-AD4B-94AF-75DE288BC369}" type="parTrans" cxnId="{7F08AB9B-C115-BE43-9A1C-3EC3A375FBED}">
      <dgm:prSet/>
      <dgm:spPr/>
      <dgm:t>
        <a:bodyPr/>
        <a:lstStyle/>
        <a:p>
          <a:endParaRPr lang="en-US"/>
        </a:p>
      </dgm:t>
    </dgm:pt>
    <dgm:pt modelId="{E972AEB2-29D0-B44C-97A1-31FBA5033A37}" type="sibTrans" cxnId="{7F08AB9B-C115-BE43-9A1C-3EC3A375FBED}">
      <dgm:prSet/>
      <dgm:spPr/>
      <dgm:t>
        <a:bodyPr/>
        <a:lstStyle/>
        <a:p>
          <a:endParaRPr lang="en-US"/>
        </a:p>
      </dgm:t>
    </dgm:pt>
    <dgm:pt modelId="{2C2E5D74-B38F-AA4E-8F23-20F61F7CC89B}">
      <dgm:prSet phldrT="[Text]"/>
      <dgm:spPr/>
      <dgm:t>
        <a:bodyPr/>
        <a:lstStyle/>
        <a:p>
          <a:r>
            <a:rPr lang="en-US" dirty="0" smtClean="0"/>
            <a:t>Slave</a:t>
          </a:r>
        </a:p>
        <a:p>
          <a:r>
            <a:rPr lang="en-US" dirty="0" smtClean="0"/>
            <a:t>WN6</a:t>
          </a:r>
          <a:endParaRPr lang="en-US" dirty="0"/>
        </a:p>
      </dgm:t>
    </dgm:pt>
    <dgm:pt modelId="{6711AA57-C4BC-0749-AE6D-67A5C2172E26}" type="parTrans" cxnId="{BFC0C82F-3315-EC4B-89F3-D779EBD8B4D8}">
      <dgm:prSet/>
      <dgm:spPr/>
      <dgm:t>
        <a:bodyPr/>
        <a:lstStyle/>
        <a:p>
          <a:endParaRPr lang="en-US"/>
        </a:p>
      </dgm:t>
    </dgm:pt>
    <dgm:pt modelId="{F7EE96FB-C0FD-EB48-9167-FAE414F23AB1}" type="sibTrans" cxnId="{BFC0C82F-3315-EC4B-89F3-D779EBD8B4D8}">
      <dgm:prSet/>
      <dgm:spPr/>
      <dgm:t>
        <a:bodyPr/>
        <a:lstStyle/>
        <a:p>
          <a:endParaRPr lang="en-US"/>
        </a:p>
      </dgm:t>
    </dgm:pt>
    <dgm:pt modelId="{F94247B7-F013-354F-90B0-BA54CC8EB362}">
      <dgm:prSet phldrT="[Text]"/>
      <dgm:spPr/>
      <dgm:t>
        <a:bodyPr/>
        <a:lstStyle/>
        <a:p>
          <a:r>
            <a:rPr lang="en-US" dirty="0" smtClean="0"/>
            <a:t>Slave</a:t>
          </a:r>
        </a:p>
        <a:p>
          <a:r>
            <a:rPr lang="en-US" dirty="0" smtClean="0"/>
            <a:t>WN2</a:t>
          </a:r>
          <a:endParaRPr lang="en-US" dirty="0"/>
        </a:p>
      </dgm:t>
    </dgm:pt>
    <dgm:pt modelId="{F2E68FA8-3F83-E94B-998E-4782EA9D5DF9}" type="sibTrans" cxnId="{0B00448F-A7CC-DA44-ABEE-E75639E4C815}">
      <dgm:prSet/>
      <dgm:spPr/>
      <dgm:t>
        <a:bodyPr/>
        <a:lstStyle/>
        <a:p>
          <a:endParaRPr lang="en-US"/>
        </a:p>
      </dgm:t>
    </dgm:pt>
    <dgm:pt modelId="{AE4CC41F-5033-CE48-9DCA-32207609828E}" type="parTrans" cxnId="{0B00448F-A7CC-DA44-ABEE-E75639E4C815}">
      <dgm:prSet/>
      <dgm:spPr/>
      <dgm:t>
        <a:bodyPr/>
        <a:lstStyle/>
        <a:p>
          <a:endParaRPr lang="en-US"/>
        </a:p>
      </dgm:t>
    </dgm:pt>
    <dgm:pt modelId="{32CDF4ED-AF39-394A-8FB7-8C44A11D37DB}" type="pres">
      <dgm:prSet presAssocID="{49728176-C34D-984D-B1EC-A81A3B4874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7C5DB-93E1-1B40-BCC1-097A4118BB5C}" type="pres">
      <dgm:prSet presAssocID="{49728176-C34D-984D-B1EC-A81A3B487494}" presName="cycle" presStyleCnt="0"/>
      <dgm:spPr/>
      <dgm:t>
        <a:bodyPr/>
        <a:lstStyle/>
        <a:p>
          <a:endParaRPr lang="en-US"/>
        </a:p>
      </dgm:t>
    </dgm:pt>
    <dgm:pt modelId="{4F44324F-836A-1241-A806-CD59828DB649}" type="pres">
      <dgm:prSet presAssocID="{E14C2942-C138-E44C-8B97-2B97CA2DA55E}" presName="nodeFirstNode" presStyleLbl="node1" presStyleIdx="0" presStyleCnt="6" custRadScaleRad="100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10ADD-5BD6-5C45-A07E-9D03F78ED16C}" type="pres">
      <dgm:prSet presAssocID="{6EC3EC3E-D55F-AF49-9344-291C3120BB8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DB853EA-83E3-CF4C-887A-2E96201B8A25}" type="pres">
      <dgm:prSet presAssocID="{F94247B7-F013-354F-90B0-BA54CC8EB36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AFBFD-99C1-AB4D-AFFA-997DB2CAC338}" type="pres">
      <dgm:prSet presAssocID="{51CC3A43-1D47-2D40-85DF-676C42C5AF5D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0FF56-0721-214D-B805-6946E066C5CD}" type="pres">
      <dgm:prSet presAssocID="{C4A9DF88-965D-E442-8886-8012AD076CEB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64DD0-990C-5A42-ADD0-63919E4A75C4}" type="pres">
      <dgm:prSet presAssocID="{9BBF4BBB-F7C1-994C-811D-E401B444DD6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CEA44-1071-C847-8085-F0611122CB0B}" type="pres">
      <dgm:prSet presAssocID="{2C2E5D74-B38F-AA4E-8F23-20F61F7CC89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597F79-947D-0244-9016-A27D831FF8E5}" type="presOf" srcId="{49728176-C34D-984D-B1EC-A81A3B487494}" destId="{32CDF4ED-AF39-394A-8FB7-8C44A11D37DB}" srcOrd="0" destOrd="0" presId="urn:microsoft.com/office/officeart/2005/8/layout/cycle3"/>
    <dgm:cxn modelId="{0B00448F-A7CC-DA44-ABEE-E75639E4C815}" srcId="{49728176-C34D-984D-B1EC-A81A3B487494}" destId="{F94247B7-F013-354F-90B0-BA54CC8EB362}" srcOrd="1" destOrd="0" parTransId="{AE4CC41F-5033-CE48-9DCA-32207609828E}" sibTransId="{F2E68FA8-3F83-E94B-998E-4782EA9D5DF9}"/>
    <dgm:cxn modelId="{0A6ADADA-5C42-9B45-A25D-D4A739F802E6}" type="presOf" srcId="{51CC3A43-1D47-2D40-85DF-676C42C5AF5D}" destId="{8B5AFBFD-99C1-AB4D-AFFA-997DB2CAC338}" srcOrd="0" destOrd="0" presId="urn:microsoft.com/office/officeart/2005/8/layout/cycle3"/>
    <dgm:cxn modelId="{929C4E69-456C-B841-A6D2-44703724E5E6}" srcId="{49728176-C34D-984D-B1EC-A81A3B487494}" destId="{E14C2942-C138-E44C-8B97-2B97CA2DA55E}" srcOrd="0" destOrd="0" parTransId="{55571400-EBD4-184E-A239-ADB4F0525D79}" sibTransId="{6EC3EC3E-D55F-AF49-9344-291C3120BB8C}"/>
    <dgm:cxn modelId="{7F08AB9B-C115-BE43-9A1C-3EC3A375FBED}" srcId="{49728176-C34D-984D-B1EC-A81A3B487494}" destId="{9BBF4BBB-F7C1-994C-811D-E401B444DD61}" srcOrd="4" destOrd="0" parTransId="{970019D8-2A80-AD4B-94AF-75DE288BC369}" sibTransId="{E972AEB2-29D0-B44C-97A1-31FBA5033A37}"/>
    <dgm:cxn modelId="{8EF3C11E-3E0A-8146-B49C-D257A9A58A5A}" type="presOf" srcId="{9BBF4BBB-F7C1-994C-811D-E401B444DD61}" destId="{87764DD0-990C-5A42-ADD0-63919E4A75C4}" srcOrd="0" destOrd="0" presId="urn:microsoft.com/office/officeart/2005/8/layout/cycle3"/>
    <dgm:cxn modelId="{DBD9A3FF-90E9-304A-B383-132169C13CF5}" type="presOf" srcId="{2C2E5D74-B38F-AA4E-8F23-20F61F7CC89B}" destId="{E82CEA44-1071-C847-8085-F0611122CB0B}" srcOrd="0" destOrd="0" presId="urn:microsoft.com/office/officeart/2005/8/layout/cycle3"/>
    <dgm:cxn modelId="{4C23E103-0424-554C-9D5D-D534CED256F7}" type="presOf" srcId="{E14C2942-C138-E44C-8B97-2B97CA2DA55E}" destId="{4F44324F-836A-1241-A806-CD59828DB649}" srcOrd="0" destOrd="0" presId="urn:microsoft.com/office/officeart/2005/8/layout/cycle3"/>
    <dgm:cxn modelId="{3033C326-FB8B-8942-B7B3-6A27BF129C4C}" type="presOf" srcId="{C4A9DF88-965D-E442-8886-8012AD076CEB}" destId="{C290FF56-0721-214D-B805-6946E066C5CD}" srcOrd="0" destOrd="0" presId="urn:microsoft.com/office/officeart/2005/8/layout/cycle3"/>
    <dgm:cxn modelId="{BFC0C82F-3315-EC4B-89F3-D779EBD8B4D8}" srcId="{49728176-C34D-984D-B1EC-A81A3B487494}" destId="{2C2E5D74-B38F-AA4E-8F23-20F61F7CC89B}" srcOrd="5" destOrd="0" parTransId="{6711AA57-C4BC-0749-AE6D-67A5C2172E26}" sibTransId="{F7EE96FB-C0FD-EB48-9167-FAE414F23AB1}"/>
    <dgm:cxn modelId="{A349D3D1-20E4-4049-9C2D-174A81E06868}" srcId="{49728176-C34D-984D-B1EC-A81A3B487494}" destId="{C4A9DF88-965D-E442-8886-8012AD076CEB}" srcOrd="3" destOrd="0" parTransId="{273618D0-A75C-044F-8820-7C398B493FE2}" sibTransId="{390ED26A-ACFB-C048-92C4-A426EF60AA8B}"/>
    <dgm:cxn modelId="{640D29C8-6234-F547-AAAB-A89C26140409}" type="presOf" srcId="{F94247B7-F013-354F-90B0-BA54CC8EB362}" destId="{BDB853EA-83E3-CF4C-887A-2E96201B8A25}" srcOrd="0" destOrd="0" presId="urn:microsoft.com/office/officeart/2005/8/layout/cycle3"/>
    <dgm:cxn modelId="{B0D107AC-7D72-9641-8E3A-82EBC234944C}" srcId="{49728176-C34D-984D-B1EC-A81A3B487494}" destId="{51CC3A43-1D47-2D40-85DF-676C42C5AF5D}" srcOrd="2" destOrd="0" parTransId="{696D56EF-2046-E14B-80F3-9C0623BDA74F}" sibTransId="{34F535A3-4134-8543-90AA-D5629AAA85C5}"/>
    <dgm:cxn modelId="{A02A9B91-6BFC-BE45-8814-84AA05BE5E3B}" type="presOf" srcId="{6EC3EC3E-D55F-AF49-9344-291C3120BB8C}" destId="{74D10ADD-5BD6-5C45-A07E-9D03F78ED16C}" srcOrd="0" destOrd="0" presId="urn:microsoft.com/office/officeart/2005/8/layout/cycle3"/>
    <dgm:cxn modelId="{47AE51BD-AFF0-0E49-8A27-119B8A6179E3}" type="presParOf" srcId="{32CDF4ED-AF39-394A-8FB7-8C44A11D37DB}" destId="{1BC7C5DB-93E1-1B40-BCC1-097A4118BB5C}" srcOrd="0" destOrd="0" presId="urn:microsoft.com/office/officeart/2005/8/layout/cycle3"/>
    <dgm:cxn modelId="{05B224CC-FF22-FF4D-8E85-BDB9551FEF91}" type="presParOf" srcId="{1BC7C5DB-93E1-1B40-BCC1-097A4118BB5C}" destId="{4F44324F-836A-1241-A806-CD59828DB649}" srcOrd="0" destOrd="0" presId="urn:microsoft.com/office/officeart/2005/8/layout/cycle3"/>
    <dgm:cxn modelId="{1016C632-D3AD-D34E-86ED-3696CFD29ED7}" type="presParOf" srcId="{1BC7C5DB-93E1-1B40-BCC1-097A4118BB5C}" destId="{74D10ADD-5BD6-5C45-A07E-9D03F78ED16C}" srcOrd="1" destOrd="0" presId="urn:microsoft.com/office/officeart/2005/8/layout/cycle3"/>
    <dgm:cxn modelId="{27B51135-0CF2-3F40-B856-2EFF2DFEB86C}" type="presParOf" srcId="{1BC7C5DB-93E1-1B40-BCC1-097A4118BB5C}" destId="{BDB853EA-83E3-CF4C-887A-2E96201B8A25}" srcOrd="2" destOrd="0" presId="urn:microsoft.com/office/officeart/2005/8/layout/cycle3"/>
    <dgm:cxn modelId="{7D00B59B-6BDC-7E45-9C96-7B30A2E6BB20}" type="presParOf" srcId="{1BC7C5DB-93E1-1B40-BCC1-097A4118BB5C}" destId="{8B5AFBFD-99C1-AB4D-AFFA-997DB2CAC338}" srcOrd="3" destOrd="0" presId="urn:microsoft.com/office/officeart/2005/8/layout/cycle3"/>
    <dgm:cxn modelId="{9D55DF8A-EB34-E647-89F8-937543E2C625}" type="presParOf" srcId="{1BC7C5DB-93E1-1B40-BCC1-097A4118BB5C}" destId="{C290FF56-0721-214D-B805-6946E066C5CD}" srcOrd="4" destOrd="0" presId="urn:microsoft.com/office/officeart/2005/8/layout/cycle3"/>
    <dgm:cxn modelId="{BA000B5D-7FF5-244D-BA49-758410D0348F}" type="presParOf" srcId="{1BC7C5DB-93E1-1B40-BCC1-097A4118BB5C}" destId="{87764DD0-990C-5A42-ADD0-63919E4A75C4}" srcOrd="5" destOrd="0" presId="urn:microsoft.com/office/officeart/2005/8/layout/cycle3"/>
    <dgm:cxn modelId="{89D78528-3D8A-6D45-850A-58F57CB453DF}" type="presParOf" srcId="{1BC7C5DB-93E1-1B40-BCC1-097A4118BB5C}" destId="{E82CEA44-1071-C847-8085-F0611122CB0B}" srcOrd="6" destOrd="0" presId="urn:microsoft.com/office/officeart/2005/8/layout/cycle3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28176-C34D-984D-B1EC-A81A3B487494}" type="doc">
      <dgm:prSet loTypeId="urn:microsoft.com/office/officeart/2005/8/layout/cycle3" loCatId="cycle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14C2942-C138-E44C-8B97-2B97CA2DA55E}">
      <dgm:prSet phldrT="[Text]"/>
      <dgm:spPr/>
      <dgm:t>
        <a:bodyPr/>
        <a:lstStyle/>
        <a:p>
          <a:r>
            <a:rPr lang="en-US" dirty="0" smtClean="0"/>
            <a:t>Master</a:t>
          </a:r>
        </a:p>
        <a:p>
          <a:r>
            <a:rPr lang="en-US" dirty="0" smtClean="0"/>
            <a:t>WN1</a:t>
          </a:r>
          <a:endParaRPr lang="en-US" dirty="0"/>
        </a:p>
      </dgm:t>
    </dgm:pt>
    <dgm:pt modelId="{55571400-EBD4-184E-A239-ADB4F0525D79}" type="parTrans" cxnId="{929C4E69-456C-B841-A6D2-44703724E5E6}">
      <dgm:prSet/>
      <dgm:spPr/>
      <dgm:t>
        <a:bodyPr/>
        <a:lstStyle/>
        <a:p>
          <a:endParaRPr lang="en-US"/>
        </a:p>
      </dgm:t>
    </dgm:pt>
    <dgm:pt modelId="{6EC3EC3E-D55F-AF49-9344-291C3120BB8C}" type="sibTrans" cxnId="{929C4E69-456C-B841-A6D2-44703724E5E6}">
      <dgm:prSet/>
      <dgm:spPr/>
      <dgm:t>
        <a:bodyPr/>
        <a:lstStyle/>
        <a:p>
          <a:endParaRPr lang="en-US"/>
        </a:p>
      </dgm:t>
    </dgm:pt>
    <dgm:pt modelId="{9BBF4BBB-F7C1-994C-811D-E401B444DD61}">
      <dgm:prSet phldrT="[Text]"/>
      <dgm:spPr/>
      <dgm:t>
        <a:bodyPr/>
        <a:lstStyle/>
        <a:p>
          <a:r>
            <a:rPr lang="en-US" dirty="0" smtClean="0"/>
            <a:t>Slave</a:t>
          </a:r>
        </a:p>
        <a:p>
          <a:r>
            <a:rPr lang="en-US" dirty="0" smtClean="0"/>
            <a:t>WN3</a:t>
          </a:r>
          <a:endParaRPr lang="en-US" dirty="0"/>
        </a:p>
      </dgm:t>
    </dgm:pt>
    <dgm:pt modelId="{970019D8-2A80-AD4B-94AF-75DE288BC369}" type="parTrans" cxnId="{7F08AB9B-C115-BE43-9A1C-3EC3A375FBED}">
      <dgm:prSet/>
      <dgm:spPr/>
      <dgm:t>
        <a:bodyPr/>
        <a:lstStyle/>
        <a:p>
          <a:endParaRPr lang="en-US"/>
        </a:p>
      </dgm:t>
    </dgm:pt>
    <dgm:pt modelId="{E972AEB2-29D0-B44C-97A1-31FBA5033A37}" type="sibTrans" cxnId="{7F08AB9B-C115-BE43-9A1C-3EC3A375FBED}">
      <dgm:prSet/>
      <dgm:spPr/>
      <dgm:t>
        <a:bodyPr/>
        <a:lstStyle/>
        <a:p>
          <a:endParaRPr lang="en-US"/>
        </a:p>
      </dgm:t>
    </dgm:pt>
    <dgm:pt modelId="{2C2E5D74-B38F-AA4E-8F23-20F61F7CC89B}">
      <dgm:prSet phldrT="[Text]"/>
      <dgm:spPr/>
      <dgm:t>
        <a:bodyPr/>
        <a:lstStyle/>
        <a:p>
          <a:r>
            <a:rPr lang="en-US" dirty="0" smtClean="0"/>
            <a:t>Slave</a:t>
          </a:r>
        </a:p>
        <a:p>
          <a:r>
            <a:rPr lang="en-US" dirty="0" smtClean="0"/>
            <a:t>WN5</a:t>
          </a:r>
          <a:endParaRPr lang="en-US" dirty="0"/>
        </a:p>
      </dgm:t>
    </dgm:pt>
    <dgm:pt modelId="{6711AA57-C4BC-0749-AE6D-67A5C2172E26}" type="parTrans" cxnId="{BFC0C82F-3315-EC4B-89F3-D779EBD8B4D8}">
      <dgm:prSet/>
      <dgm:spPr/>
      <dgm:t>
        <a:bodyPr/>
        <a:lstStyle/>
        <a:p>
          <a:endParaRPr lang="en-US"/>
        </a:p>
      </dgm:t>
    </dgm:pt>
    <dgm:pt modelId="{F7EE96FB-C0FD-EB48-9167-FAE414F23AB1}" type="sibTrans" cxnId="{BFC0C82F-3315-EC4B-89F3-D779EBD8B4D8}">
      <dgm:prSet/>
      <dgm:spPr/>
      <dgm:t>
        <a:bodyPr/>
        <a:lstStyle/>
        <a:p>
          <a:endParaRPr lang="en-US"/>
        </a:p>
      </dgm:t>
    </dgm:pt>
    <dgm:pt modelId="{32CDF4ED-AF39-394A-8FB7-8C44A11D37DB}" type="pres">
      <dgm:prSet presAssocID="{49728176-C34D-984D-B1EC-A81A3B4874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7C5DB-93E1-1B40-BCC1-097A4118BB5C}" type="pres">
      <dgm:prSet presAssocID="{49728176-C34D-984D-B1EC-A81A3B487494}" presName="cycle" presStyleCnt="0"/>
      <dgm:spPr/>
      <dgm:t>
        <a:bodyPr/>
        <a:lstStyle/>
        <a:p>
          <a:endParaRPr lang="en-US"/>
        </a:p>
      </dgm:t>
    </dgm:pt>
    <dgm:pt modelId="{4F44324F-836A-1241-A806-CD59828DB649}" type="pres">
      <dgm:prSet presAssocID="{E14C2942-C138-E44C-8B97-2B97CA2DA55E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10ADD-5BD6-5C45-A07E-9D03F78ED16C}" type="pres">
      <dgm:prSet presAssocID="{6EC3EC3E-D55F-AF49-9344-291C3120BB8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7764DD0-990C-5A42-ADD0-63919E4A75C4}" type="pres">
      <dgm:prSet presAssocID="{9BBF4BBB-F7C1-994C-811D-E401B444DD61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CEA44-1071-C847-8085-F0611122CB0B}" type="pres">
      <dgm:prSet presAssocID="{2C2E5D74-B38F-AA4E-8F23-20F61F7CC89B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C4E69-456C-B841-A6D2-44703724E5E6}" srcId="{49728176-C34D-984D-B1EC-A81A3B487494}" destId="{E14C2942-C138-E44C-8B97-2B97CA2DA55E}" srcOrd="0" destOrd="0" parTransId="{55571400-EBD4-184E-A239-ADB4F0525D79}" sibTransId="{6EC3EC3E-D55F-AF49-9344-291C3120BB8C}"/>
    <dgm:cxn modelId="{28A3A360-A553-ED46-B272-6A7D135597C3}" type="presOf" srcId="{2C2E5D74-B38F-AA4E-8F23-20F61F7CC89B}" destId="{E82CEA44-1071-C847-8085-F0611122CB0B}" srcOrd="0" destOrd="0" presId="urn:microsoft.com/office/officeart/2005/8/layout/cycle3"/>
    <dgm:cxn modelId="{5308E49E-FC72-544D-8892-94DE28AED5D3}" type="presOf" srcId="{49728176-C34D-984D-B1EC-A81A3B487494}" destId="{32CDF4ED-AF39-394A-8FB7-8C44A11D37DB}" srcOrd="0" destOrd="0" presId="urn:microsoft.com/office/officeart/2005/8/layout/cycle3"/>
    <dgm:cxn modelId="{7F08AB9B-C115-BE43-9A1C-3EC3A375FBED}" srcId="{49728176-C34D-984D-B1EC-A81A3B487494}" destId="{9BBF4BBB-F7C1-994C-811D-E401B444DD61}" srcOrd="1" destOrd="0" parTransId="{970019D8-2A80-AD4B-94AF-75DE288BC369}" sibTransId="{E972AEB2-29D0-B44C-97A1-31FBA5033A37}"/>
    <dgm:cxn modelId="{C55877EA-C28D-594C-AE2F-7A5EC301C7B1}" type="presOf" srcId="{6EC3EC3E-D55F-AF49-9344-291C3120BB8C}" destId="{74D10ADD-5BD6-5C45-A07E-9D03F78ED16C}" srcOrd="0" destOrd="0" presId="urn:microsoft.com/office/officeart/2005/8/layout/cycle3"/>
    <dgm:cxn modelId="{BFC0C82F-3315-EC4B-89F3-D779EBD8B4D8}" srcId="{49728176-C34D-984D-B1EC-A81A3B487494}" destId="{2C2E5D74-B38F-AA4E-8F23-20F61F7CC89B}" srcOrd="2" destOrd="0" parTransId="{6711AA57-C4BC-0749-AE6D-67A5C2172E26}" sibTransId="{F7EE96FB-C0FD-EB48-9167-FAE414F23AB1}"/>
    <dgm:cxn modelId="{1FAD94A9-F5C6-A745-9BF2-F8FB14E0F558}" type="presOf" srcId="{9BBF4BBB-F7C1-994C-811D-E401B444DD61}" destId="{87764DD0-990C-5A42-ADD0-63919E4A75C4}" srcOrd="0" destOrd="0" presId="urn:microsoft.com/office/officeart/2005/8/layout/cycle3"/>
    <dgm:cxn modelId="{038B8B6F-0CBF-A441-9B47-552AE4CAE4F5}" type="presOf" srcId="{E14C2942-C138-E44C-8B97-2B97CA2DA55E}" destId="{4F44324F-836A-1241-A806-CD59828DB649}" srcOrd="0" destOrd="0" presId="urn:microsoft.com/office/officeart/2005/8/layout/cycle3"/>
    <dgm:cxn modelId="{BF3DDC35-BF5A-0149-9852-5DFC089CFE12}" type="presParOf" srcId="{32CDF4ED-AF39-394A-8FB7-8C44A11D37DB}" destId="{1BC7C5DB-93E1-1B40-BCC1-097A4118BB5C}" srcOrd="0" destOrd="0" presId="urn:microsoft.com/office/officeart/2005/8/layout/cycle3"/>
    <dgm:cxn modelId="{FB4E0C22-6DB6-D146-9D94-E6269B71571E}" type="presParOf" srcId="{1BC7C5DB-93E1-1B40-BCC1-097A4118BB5C}" destId="{4F44324F-836A-1241-A806-CD59828DB649}" srcOrd="0" destOrd="0" presId="urn:microsoft.com/office/officeart/2005/8/layout/cycle3"/>
    <dgm:cxn modelId="{EBE3EAA4-AB64-D246-AC64-847486A7C44A}" type="presParOf" srcId="{1BC7C5DB-93E1-1B40-BCC1-097A4118BB5C}" destId="{74D10ADD-5BD6-5C45-A07E-9D03F78ED16C}" srcOrd="1" destOrd="0" presId="urn:microsoft.com/office/officeart/2005/8/layout/cycle3"/>
    <dgm:cxn modelId="{D43516AF-B174-9C49-874D-D69C8B63D219}" type="presParOf" srcId="{1BC7C5DB-93E1-1B40-BCC1-097A4118BB5C}" destId="{87764DD0-990C-5A42-ADD0-63919E4A75C4}" srcOrd="2" destOrd="0" presId="urn:microsoft.com/office/officeart/2005/8/layout/cycle3"/>
    <dgm:cxn modelId="{2165E658-BAC4-FB47-8544-CFAF9AFADE95}" type="presParOf" srcId="{1BC7C5DB-93E1-1B40-BCC1-097A4118BB5C}" destId="{E82CEA44-1071-C847-8085-F0611122CB0B}" srcOrd="3" destOrd="0" presId="urn:microsoft.com/office/officeart/2005/8/layout/cycle3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728176-C34D-984D-B1EC-A81A3B487494}" type="doc">
      <dgm:prSet loTypeId="urn:microsoft.com/office/officeart/2005/8/layout/cycle3" loCatId="cycle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14C2942-C138-E44C-8B97-2B97CA2DA55E}">
      <dgm:prSet phldrT="[Text]"/>
      <dgm:spPr/>
      <dgm:t>
        <a:bodyPr/>
        <a:lstStyle/>
        <a:p>
          <a:r>
            <a:rPr lang="en-US" dirty="0" smtClean="0"/>
            <a:t>Master</a:t>
          </a:r>
        </a:p>
        <a:p>
          <a:r>
            <a:rPr lang="en-US" dirty="0" smtClean="0"/>
            <a:t>WN2</a:t>
          </a:r>
          <a:endParaRPr lang="en-US" dirty="0"/>
        </a:p>
      </dgm:t>
    </dgm:pt>
    <dgm:pt modelId="{55571400-EBD4-184E-A239-ADB4F0525D79}" type="parTrans" cxnId="{929C4E69-456C-B841-A6D2-44703724E5E6}">
      <dgm:prSet/>
      <dgm:spPr/>
      <dgm:t>
        <a:bodyPr/>
        <a:lstStyle/>
        <a:p>
          <a:endParaRPr lang="en-US"/>
        </a:p>
      </dgm:t>
    </dgm:pt>
    <dgm:pt modelId="{6EC3EC3E-D55F-AF49-9344-291C3120BB8C}" type="sibTrans" cxnId="{929C4E69-456C-B841-A6D2-44703724E5E6}">
      <dgm:prSet/>
      <dgm:spPr/>
      <dgm:t>
        <a:bodyPr/>
        <a:lstStyle/>
        <a:p>
          <a:endParaRPr lang="en-US"/>
        </a:p>
      </dgm:t>
    </dgm:pt>
    <dgm:pt modelId="{9BBF4BBB-F7C1-994C-811D-E401B444DD61}">
      <dgm:prSet phldrT="[Text]"/>
      <dgm:spPr/>
      <dgm:t>
        <a:bodyPr/>
        <a:lstStyle/>
        <a:p>
          <a:r>
            <a:rPr lang="en-US" dirty="0" smtClean="0"/>
            <a:t>Slave</a:t>
          </a:r>
        </a:p>
        <a:p>
          <a:r>
            <a:rPr lang="en-US" dirty="0" smtClean="0"/>
            <a:t>WN4</a:t>
          </a:r>
          <a:endParaRPr lang="en-US" dirty="0"/>
        </a:p>
      </dgm:t>
    </dgm:pt>
    <dgm:pt modelId="{970019D8-2A80-AD4B-94AF-75DE288BC369}" type="parTrans" cxnId="{7F08AB9B-C115-BE43-9A1C-3EC3A375FBED}">
      <dgm:prSet/>
      <dgm:spPr/>
      <dgm:t>
        <a:bodyPr/>
        <a:lstStyle/>
        <a:p>
          <a:endParaRPr lang="en-US"/>
        </a:p>
      </dgm:t>
    </dgm:pt>
    <dgm:pt modelId="{E972AEB2-29D0-B44C-97A1-31FBA5033A37}" type="sibTrans" cxnId="{7F08AB9B-C115-BE43-9A1C-3EC3A375FBED}">
      <dgm:prSet/>
      <dgm:spPr/>
      <dgm:t>
        <a:bodyPr/>
        <a:lstStyle/>
        <a:p>
          <a:endParaRPr lang="en-US"/>
        </a:p>
      </dgm:t>
    </dgm:pt>
    <dgm:pt modelId="{2C2E5D74-B38F-AA4E-8F23-20F61F7CC89B}">
      <dgm:prSet phldrT="[Text]"/>
      <dgm:spPr/>
      <dgm:t>
        <a:bodyPr/>
        <a:lstStyle/>
        <a:p>
          <a:r>
            <a:rPr lang="en-US" dirty="0" smtClean="0"/>
            <a:t>Slave</a:t>
          </a:r>
        </a:p>
        <a:p>
          <a:r>
            <a:rPr lang="en-US" dirty="0" smtClean="0"/>
            <a:t>WN6</a:t>
          </a:r>
          <a:endParaRPr lang="en-US" dirty="0"/>
        </a:p>
      </dgm:t>
    </dgm:pt>
    <dgm:pt modelId="{6711AA57-C4BC-0749-AE6D-67A5C2172E26}" type="parTrans" cxnId="{BFC0C82F-3315-EC4B-89F3-D779EBD8B4D8}">
      <dgm:prSet/>
      <dgm:spPr/>
      <dgm:t>
        <a:bodyPr/>
        <a:lstStyle/>
        <a:p>
          <a:endParaRPr lang="en-US"/>
        </a:p>
      </dgm:t>
    </dgm:pt>
    <dgm:pt modelId="{F7EE96FB-C0FD-EB48-9167-FAE414F23AB1}" type="sibTrans" cxnId="{BFC0C82F-3315-EC4B-89F3-D779EBD8B4D8}">
      <dgm:prSet/>
      <dgm:spPr/>
      <dgm:t>
        <a:bodyPr/>
        <a:lstStyle/>
        <a:p>
          <a:endParaRPr lang="en-US"/>
        </a:p>
      </dgm:t>
    </dgm:pt>
    <dgm:pt modelId="{32CDF4ED-AF39-394A-8FB7-8C44A11D37DB}" type="pres">
      <dgm:prSet presAssocID="{49728176-C34D-984D-B1EC-A81A3B4874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7C5DB-93E1-1B40-BCC1-097A4118BB5C}" type="pres">
      <dgm:prSet presAssocID="{49728176-C34D-984D-B1EC-A81A3B487494}" presName="cycle" presStyleCnt="0"/>
      <dgm:spPr/>
      <dgm:t>
        <a:bodyPr/>
        <a:lstStyle/>
        <a:p>
          <a:endParaRPr lang="en-US"/>
        </a:p>
      </dgm:t>
    </dgm:pt>
    <dgm:pt modelId="{4F44324F-836A-1241-A806-CD59828DB649}" type="pres">
      <dgm:prSet presAssocID="{E14C2942-C138-E44C-8B97-2B97CA2DA55E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10ADD-5BD6-5C45-A07E-9D03F78ED16C}" type="pres">
      <dgm:prSet presAssocID="{6EC3EC3E-D55F-AF49-9344-291C3120BB8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7764DD0-990C-5A42-ADD0-63919E4A75C4}" type="pres">
      <dgm:prSet presAssocID="{9BBF4BBB-F7C1-994C-811D-E401B444DD61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CEA44-1071-C847-8085-F0611122CB0B}" type="pres">
      <dgm:prSet presAssocID="{2C2E5D74-B38F-AA4E-8F23-20F61F7CC89B}" presName="nodeFollowingNodes" presStyleLbl="node1" presStyleIdx="2" presStyleCnt="3" custRadScaleRad="97424" custRadScaleInc="-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3054E-1510-C64A-997D-C35B82531F42}" type="presOf" srcId="{2C2E5D74-B38F-AA4E-8F23-20F61F7CC89B}" destId="{E82CEA44-1071-C847-8085-F0611122CB0B}" srcOrd="0" destOrd="0" presId="urn:microsoft.com/office/officeart/2005/8/layout/cycle3"/>
    <dgm:cxn modelId="{929C4E69-456C-B841-A6D2-44703724E5E6}" srcId="{49728176-C34D-984D-B1EC-A81A3B487494}" destId="{E14C2942-C138-E44C-8B97-2B97CA2DA55E}" srcOrd="0" destOrd="0" parTransId="{55571400-EBD4-184E-A239-ADB4F0525D79}" sibTransId="{6EC3EC3E-D55F-AF49-9344-291C3120BB8C}"/>
    <dgm:cxn modelId="{46D55EEF-81E9-7C48-A225-8F53757300B5}" type="presOf" srcId="{E14C2942-C138-E44C-8B97-2B97CA2DA55E}" destId="{4F44324F-836A-1241-A806-CD59828DB649}" srcOrd="0" destOrd="0" presId="urn:microsoft.com/office/officeart/2005/8/layout/cycle3"/>
    <dgm:cxn modelId="{5C04CA64-7A2D-C944-B3B0-B047BFB8F4CE}" type="presOf" srcId="{9BBF4BBB-F7C1-994C-811D-E401B444DD61}" destId="{87764DD0-990C-5A42-ADD0-63919E4A75C4}" srcOrd="0" destOrd="0" presId="urn:microsoft.com/office/officeart/2005/8/layout/cycle3"/>
    <dgm:cxn modelId="{7F08AB9B-C115-BE43-9A1C-3EC3A375FBED}" srcId="{49728176-C34D-984D-B1EC-A81A3B487494}" destId="{9BBF4BBB-F7C1-994C-811D-E401B444DD61}" srcOrd="1" destOrd="0" parTransId="{970019D8-2A80-AD4B-94AF-75DE288BC369}" sibTransId="{E972AEB2-29D0-B44C-97A1-31FBA5033A37}"/>
    <dgm:cxn modelId="{A0383960-A585-1D45-AA13-EDCB5B3FE209}" type="presOf" srcId="{49728176-C34D-984D-B1EC-A81A3B487494}" destId="{32CDF4ED-AF39-394A-8FB7-8C44A11D37DB}" srcOrd="0" destOrd="0" presId="urn:microsoft.com/office/officeart/2005/8/layout/cycle3"/>
    <dgm:cxn modelId="{4C19651C-FF0A-3C4C-B51F-4E5726D4CE2C}" type="presOf" srcId="{6EC3EC3E-D55F-AF49-9344-291C3120BB8C}" destId="{74D10ADD-5BD6-5C45-A07E-9D03F78ED16C}" srcOrd="0" destOrd="0" presId="urn:microsoft.com/office/officeart/2005/8/layout/cycle3"/>
    <dgm:cxn modelId="{BFC0C82F-3315-EC4B-89F3-D779EBD8B4D8}" srcId="{49728176-C34D-984D-B1EC-A81A3B487494}" destId="{2C2E5D74-B38F-AA4E-8F23-20F61F7CC89B}" srcOrd="2" destOrd="0" parTransId="{6711AA57-C4BC-0749-AE6D-67A5C2172E26}" sibTransId="{F7EE96FB-C0FD-EB48-9167-FAE414F23AB1}"/>
    <dgm:cxn modelId="{CA026002-00EC-864E-A989-E7AE50BD5928}" type="presParOf" srcId="{32CDF4ED-AF39-394A-8FB7-8C44A11D37DB}" destId="{1BC7C5DB-93E1-1B40-BCC1-097A4118BB5C}" srcOrd="0" destOrd="0" presId="urn:microsoft.com/office/officeart/2005/8/layout/cycle3"/>
    <dgm:cxn modelId="{3DBEDD2B-5817-4E46-B6A7-C17D72E0DF8F}" type="presParOf" srcId="{1BC7C5DB-93E1-1B40-BCC1-097A4118BB5C}" destId="{4F44324F-836A-1241-A806-CD59828DB649}" srcOrd="0" destOrd="0" presId="urn:microsoft.com/office/officeart/2005/8/layout/cycle3"/>
    <dgm:cxn modelId="{2B98C464-D435-8847-B1BC-2FF9D12A5D22}" type="presParOf" srcId="{1BC7C5DB-93E1-1B40-BCC1-097A4118BB5C}" destId="{74D10ADD-5BD6-5C45-A07E-9D03F78ED16C}" srcOrd="1" destOrd="0" presId="urn:microsoft.com/office/officeart/2005/8/layout/cycle3"/>
    <dgm:cxn modelId="{BE91FB5D-A2E2-8140-BAB7-0BD1FF62D49A}" type="presParOf" srcId="{1BC7C5DB-93E1-1B40-BCC1-097A4118BB5C}" destId="{87764DD0-990C-5A42-ADD0-63919E4A75C4}" srcOrd="2" destOrd="0" presId="urn:microsoft.com/office/officeart/2005/8/layout/cycle3"/>
    <dgm:cxn modelId="{C80C8399-67F2-9940-BAD6-78B531546C0D}" type="presParOf" srcId="{1BC7C5DB-93E1-1B40-BCC1-097A4118BB5C}" destId="{E82CEA44-1071-C847-8085-F0611122CB0B}" srcOrd="3" destOrd="0" presId="urn:microsoft.com/office/officeart/2005/8/layout/cycle3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12595-72BA-7E4A-B7AF-7B85D4C1730E}" type="doc">
      <dgm:prSet loTypeId="urn:microsoft.com/office/officeart/2005/8/layout/hProcess4" loCatId="process" qsTypeId="urn:microsoft.com/office/officeart/2005/8/quickstyle/simple4" qsCatId="simple" csTypeId="urn:microsoft.com/office/officeart/2005/8/colors/accent2_3" csCatId="accent2" phldr="1"/>
      <dgm:spPr/>
    </dgm:pt>
    <dgm:pt modelId="{CB7AAA3F-2427-2444-BC8B-0E3E02BC1096}">
      <dgm:prSet phldrT="[Text]"/>
      <dgm:spPr/>
      <dgm:t>
        <a:bodyPr/>
        <a:lstStyle/>
        <a:p>
          <a:r>
            <a:rPr lang="en-US" dirty="0"/>
            <a:t>Empty</a:t>
          </a:r>
        </a:p>
      </dgm:t>
    </dgm:pt>
    <dgm:pt modelId="{62F5A21E-8B31-304C-B083-100B1D8CF822}" type="parTrans" cxnId="{82BDA797-0058-A049-807F-E5CF65F86B6E}">
      <dgm:prSet/>
      <dgm:spPr/>
      <dgm:t>
        <a:bodyPr/>
        <a:lstStyle/>
        <a:p>
          <a:endParaRPr lang="en-US"/>
        </a:p>
      </dgm:t>
    </dgm:pt>
    <dgm:pt modelId="{CF46CBDD-C9C2-2B41-A19B-139956D51BFF}" type="sibTrans" cxnId="{82BDA797-0058-A049-807F-E5CF65F86B6E}">
      <dgm:prSet/>
      <dgm:spPr/>
      <dgm:t>
        <a:bodyPr/>
        <a:lstStyle/>
        <a:p>
          <a:endParaRPr lang="en-US"/>
        </a:p>
      </dgm:t>
    </dgm:pt>
    <dgm:pt modelId="{5C5E437D-7B1E-7D44-BE99-D6B3DB7C57CE}">
      <dgm:prSet phldrT="[Text]"/>
      <dgm:spPr/>
      <dgm:t>
        <a:bodyPr/>
        <a:lstStyle/>
        <a:p>
          <a:r>
            <a:rPr lang="en-US" dirty="0"/>
            <a:t>Accumulating</a:t>
          </a:r>
        </a:p>
      </dgm:t>
    </dgm:pt>
    <dgm:pt modelId="{F2C99F85-5854-3D47-889A-37CBACDBBDC4}" type="parTrans" cxnId="{D6236A95-C921-A446-A008-2252778C0673}">
      <dgm:prSet/>
      <dgm:spPr/>
      <dgm:t>
        <a:bodyPr/>
        <a:lstStyle/>
        <a:p>
          <a:endParaRPr lang="en-US"/>
        </a:p>
      </dgm:t>
    </dgm:pt>
    <dgm:pt modelId="{8406035A-FA96-F044-92C1-9FD7A1FADA05}" type="sibTrans" cxnId="{D6236A95-C921-A446-A008-2252778C0673}">
      <dgm:prSet/>
      <dgm:spPr/>
      <dgm:t>
        <a:bodyPr/>
        <a:lstStyle/>
        <a:p>
          <a:endParaRPr lang="en-US"/>
        </a:p>
      </dgm:t>
    </dgm:pt>
    <dgm:pt modelId="{621A985F-3074-8F42-BECA-95F3A1EDAA3C}">
      <dgm:prSet phldrT="[Text]"/>
      <dgm:spPr/>
      <dgm:t>
        <a:bodyPr/>
        <a:lstStyle/>
        <a:p>
          <a:r>
            <a:rPr lang="en-US" dirty="0"/>
            <a:t>Starting</a:t>
          </a:r>
        </a:p>
      </dgm:t>
    </dgm:pt>
    <dgm:pt modelId="{AEE47C0D-A97A-E740-90CA-5CF8565B4317}" type="parTrans" cxnId="{BF339E10-52F6-3E4E-8F63-D896F37EA6AE}">
      <dgm:prSet/>
      <dgm:spPr/>
      <dgm:t>
        <a:bodyPr/>
        <a:lstStyle/>
        <a:p>
          <a:endParaRPr lang="en-US"/>
        </a:p>
      </dgm:t>
    </dgm:pt>
    <dgm:pt modelId="{BC80E6C6-8676-5A4A-BB03-E69C37D511AC}" type="sibTrans" cxnId="{BF339E10-52F6-3E4E-8F63-D896F37EA6AE}">
      <dgm:prSet/>
      <dgm:spPr/>
      <dgm:t>
        <a:bodyPr/>
        <a:lstStyle/>
        <a:p>
          <a:endParaRPr lang="en-US"/>
        </a:p>
      </dgm:t>
    </dgm:pt>
    <dgm:pt modelId="{A76893BD-DEFB-BD49-94C5-A7EEAB079E3F}">
      <dgm:prSet phldrT="[Text]"/>
      <dgm:spPr/>
      <dgm:t>
        <a:bodyPr/>
        <a:lstStyle/>
        <a:p>
          <a:r>
            <a:rPr lang="en-US" dirty="0"/>
            <a:t>Ready</a:t>
          </a:r>
        </a:p>
      </dgm:t>
    </dgm:pt>
    <dgm:pt modelId="{8D16C309-DAFF-E24A-AFB5-50CB42098F61}" type="parTrans" cxnId="{45817BB7-7E95-C34A-9440-8D5507C12E84}">
      <dgm:prSet/>
      <dgm:spPr/>
      <dgm:t>
        <a:bodyPr/>
        <a:lstStyle/>
        <a:p>
          <a:endParaRPr lang="en-US"/>
        </a:p>
      </dgm:t>
    </dgm:pt>
    <dgm:pt modelId="{A0AFC093-316A-C945-B61F-968437361DBA}" type="sibTrans" cxnId="{45817BB7-7E95-C34A-9440-8D5507C12E84}">
      <dgm:prSet/>
      <dgm:spPr/>
      <dgm:t>
        <a:bodyPr/>
        <a:lstStyle/>
        <a:p>
          <a:endParaRPr lang="en-US"/>
        </a:p>
      </dgm:t>
    </dgm:pt>
    <dgm:pt modelId="{2DAF1017-9ACB-5346-9F25-AC047E0AF0DE}">
      <dgm:prSet phldrT="[Text]"/>
      <dgm:spPr/>
      <dgm:t>
        <a:bodyPr/>
        <a:lstStyle/>
        <a:p>
          <a:r>
            <a:rPr lang="en-US" dirty="0"/>
            <a:t>Running</a:t>
          </a:r>
        </a:p>
      </dgm:t>
    </dgm:pt>
    <dgm:pt modelId="{F0B0A718-24D9-B74A-A130-705CF5A52385}" type="parTrans" cxnId="{53950F22-9ACD-C343-928A-5D851CED100B}">
      <dgm:prSet/>
      <dgm:spPr/>
      <dgm:t>
        <a:bodyPr/>
        <a:lstStyle/>
        <a:p>
          <a:endParaRPr lang="en-US"/>
        </a:p>
      </dgm:t>
    </dgm:pt>
    <dgm:pt modelId="{54932778-3302-CB4A-984D-42298FB059C6}" type="sibTrans" cxnId="{53950F22-9ACD-C343-928A-5D851CED100B}">
      <dgm:prSet/>
      <dgm:spPr/>
      <dgm:t>
        <a:bodyPr/>
        <a:lstStyle/>
        <a:p>
          <a:endParaRPr lang="en-US"/>
        </a:p>
      </dgm:t>
    </dgm:pt>
    <dgm:pt modelId="{0A0BF905-5354-BA4F-BC64-4F975D54F79F}">
      <dgm:prSet phldrT="[Text]"/>
      <dgm:spPr/>
      <dgm:t>
        <a:bodyPr/>
        <a:lstStyle/>
        <a:p>
          <a:r>
            <a:rPr lang="en-US" dirty="0"/>
            <a:t>Done / Failed</a:t>
          </a:r>
        </a:p>
      </dgm:t>
    </dgm:pt>
    <dgm:pt modelId="{AFAA6576-9921-DE4A-A1DA-6A11A49CC43A}" type="parTrans" cxnId="{7C669B28-D12B-1642-8B65-23A9E08E355A}">
      <dgm:prSet/>
      <dgm:spPr/>
      <dgm:t>
        <a:bodyPr/>
        <a:lstStyle/>
        <a:p>
          <a:endParaRPr lang="en-US"/>
        </a:p>
      </dgm:t>
    </dgm:pt>
    <dgm:pt modelId="{76FFAA53-3944-7E4B-83AD-AD17CE7CF5B4}" type="sibTrans" cxnId="{7C669B28-D12B-1642-8B65-23A9E08E355A}">
      <dgm:prSet/>
      <dgm:spPr/>
      <dgm:t>
        <a:bodyPr/>
        <a:lstStyle/>
        <a:p>
          <a:endParaRPr lang="en-US"/>
        </a:p>
      </dgm:t>
    </dgm:pt>
    <dgm:pt modelId="{A72D311D-F7BE-4048-B0D4-7844B5349404}">
      <dgm:prSet phldrT="[Text]"/>
      <dgm:spPr/>
      <dgm:t>
        <a:bodyPr/>
        <a:lstStyle/>
        <a:p>
          <a:r>
            <a:rPr lang="en-US" dirty="0"/>
            <a:t>Out</a:t>
          </a:r>
        </a:p>
      </dgm:t>
    </dgm:pt>
    <dgm:pt modelId="{4A340DF1-D0E5-9448-9B32-86AE24811BF7}" type="parTrans" cxnId="{487A28F9-6B0C-7442-8DF3-BEAF1B0BD889}">
      <dgm:prSet/>
      <dgm:spPr/>
      <dgm:t>
        <a:bodyPr/>
        <a:lstStyle/>
        <a:p>
          <a:endParaRPr lang="en-US"/>
        </a:p>
      </dgm:t>
    </dgm:pt>
    <dgm:pt modelId="{CCEFC3CB-B822-3E4C-907F-4590EBB134FF}" type="sibTrans" cxnId="{487A28F9-6B0C-7442-8DF3-BEAF1B0BD889}">
      <dgm:prSet/>
      <dgm:spPr/>
      <dgm:t>
        <a:bodyPr/>
        <a:lstStyle/>
        <a:p>
          <a:endParaRPr lang="en-US"/>
        </a:p>
      </dgm:t>
    </dgm:pt>
    <dgm:pt modelId="{72334FE8-DA81-F54C-9CDA-B59557F4AF25}" type="pres">
      <dgm:prSet presAssocID="{D7F12595-72BA-7E4A-B7AF-7B85D4C1730E}" presName="Name0" presStyleCnt="0">
        <dgm:presLayoutVars>
          <dgm:dir/>
          <dgm:animLvl val="lvl"/>
          <dgm:resizeHandles val="exact"/>
        </dgm:presLayoutVars>
      </dgm:prSet>
      <dgm:spPr/>
    </dgm:pt>
    <dgm:pt modelId="{A1089A85-13D9-A54E-8188-4B924D5F4734}" type="pres">
      <dgm:prSet presAssocID="{D7F12595-72BA-7E4A-B7AF-7B85D4C1730E}" presName="tSp" presStyleCnt="0"/>
      <dgm:spPr/>
    </dgm:pt>
    <dgm:pt modelId="{C5606154-7F38-3F48-9B1A-202EB329B42C}" type="pres">
      <dgm:prSet presAssocID="{D7F12595-72BA-7E4A-B7AF-7B85D4C1730E}" presName="bSp" presStyleCnt="0"/>
      <dgm:spPr/>
    </dgm:pt>
    <dgm:pt modelId="{B124E370-A40D-3F4C-97D4-CB25A2575370}" type="pres">
      <dgm:prSet presAssocID="{D7F12595-72BA-7E4A-B7AF-7B85D4C1730E}" presName="process" presStyleCnt="0"/>
      <dgm:spPr/>
    </dgm:pt>
    <dgm:pt modelId="{59B4D7A1-6265-6E40-8DF7-0E9AC38D3C11}" type="pres">
      <dgm:prSet presAssocID="{CB7AAA3F-2427-2444-BC8B-0E3E02BC1096}" presName="composite1" presStyleCnt="0"/>
      <dgm:spPr/>
    </dgm:pt>
    <dgm:pt modelId="{10574816-A5FF-6041-8DA4-27C3DCF45D00}" type="pres">
      <dgm:prSet presAssocID="{CB7AAA3F-2427-2444-BC8B-0E3E02BC1096}" presName="dummyNode1" presStyleLbl="node1" presStyleIdx="0" presStyleCnt="7"/>
      <dgm:spPr/>
    </dgm:pt>
    <dgm:pt modelId="{A81C05F1-9520-164E-A0BD-1B55F5C1C6B5}" type="pres">
      <dgm:prSet presAssocID="{CB7AAA3F-2427-2444-BC8B-0E3E02BC1096}" presName="childNode1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AFBD1-E82A-4148-9BB7-CB0E4B45C8B4}" type="pres">
      <dgm:prSet presAssocID="{CB7AAA3F-2427-2444-BC8B-0E3E02BC1096}" presName="childNode1tx" presStyleLbl="bgAcc1" presStyleIdx="0" presStyleCnt="7">
        <dgm:presLayoutVars>
          <dgm:bulletEnabled val="1"/>
        </dgm:presLayoutVars>
      </dgm:prSet>
      <dgm:spPr/>
    </dgm:pt>
    <dgm:pt modelId="{7A6D8F3B-9128-EF4F-BC82-6A4F527D49D7}" type="pres">
      <dgm:prSet presAssocID="{CB7AAA3F-2427-2444-BC8B-0E3E02BC1096}" presName="parentNode1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BF09D-7DBF-F64E-82A3-69A137927837}" type="pres">
      <dgm:prSet presAssocID="{CB7AAA3F-2427-2444-BC8B-0E3E02BC1096}" presName="connSite1" presStyleCnt="0"/>
      <dgm:spPr/>
    </dgm:pt>
    <dgm:pt modelId="{432E4062-ED37-7F45-98F0-B9436B5C4CA2}" type="pres">
      <dgm:prSet presAssocID="{CF46CBDD-C9C2-2B41-A19B-139956D51BFF}" presName="Name9" presStyleLbl="sibTrans2D1" presStyleIdx="0" presStyleCnt="6"/>
      <dgm:spPr/>
      <dgm:t>
        <a:bodyPr/>
        <a:lstStyle/>
        <a:p>
          <a:endParaRPr lang="en-US"/>
        </a:p>
      </dgm:t>
    </dgm:pt>
    <dgm:pt modelId="{99C994D8-A2FA-8D44-B280-51DB562C2E28}" type="pres">
      <dgm:prSet presAssocID="{5C5E437D-7B1E-7D44-BE99-D6B3DB7C57CE}" presName="composite2" presStyleCnt="0"/>
      <dgm:spPr/>
    </dgm:pt>
    <dgm:pt modelId="{0F3BF9F1-A5E6-EF44-8487-6D1379512ECE}" type="pres">
      <dgm:prSet presAssocID="{5C5E437D-7B1E-7D44-BE99-D6B3DB7C57CE}" presName="dummyNode2" presStyleLbl="node1" presStyleIdx="0" presStyleCnt="7"/>
      <dgm:spPr/>
    </dgm:pt>
    <dgm:pt modelId="{50BB423C-6E76-934F-97AC-D46717C75AEF}" type="pres">
      <dgm:prSet presAssocID="{5C5E437D-7B1E-7D44-BE99-D6B3DB7C57CE}" presName="childNode2" presStyleLbl="bgAcc1" presStyleIdx="1" presStyleCnt="7">
        <dgm:presLayoutVars>
          <dgm:bulletEnabled val="1"/>
        </dgm:presLayoutVars>
      </dgm:prSet>
      <dgm:spPr/>
    </dgm:pt>
    <dgm:pt modelId="{924AE6DF-7CF9-8B4B-9A18-CE51DC56D719}" type="pres">
      <dgm:prSet presAssocID="{5C5E437D-7B1E-7D44-BE99-D6B3DB7C57CE}" presName="childNode2tx" presStyleLbl="bgAcc1" presStyleIdx="1" presStyleCnt="7">
        <dgm:presLayoutVars>
          <dgm:bulletEnabled val="1"/>
        </dgm:presLayoutVars>
      </dgm:prSet>
      <dgm:spPr/>
    </dgm:pt>
    <dgm:pt modelId="{B1A4F45A-6427-7347-A50C-DEF5F28C91FF}" type="pres">
      <dgm:prSet presAssocID="{5C5E437D-7B1E-7D44-BE99-D6B3DB7C57CE}" presName="parentNode2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E3E88-D3BE-9547-8CE1-027170A11404}" type="pres">
      <dgm:prSet presAssocID="{5C5E437D-7B1E-7D44-BE99-D6B3DB7C57CE}" presName="connSite2" presStyleCnt="0"/>
      <dgm:spPr/>
    </dgm:pt>
    <dgm:pt modelId="{E2238E91-ECE8-0841-83B4-217C5315354B}" type="pres">
      <dgm:prSet presAssocID="{8406035A-FA96-F044-92C1-9FD7A1FADA05}" presName="Name18" presStyleLbl="sibTrans2D1" presStyleIdx="1" presStyleCnt="6"/>
      <dgm:spPr/>
      <dgm:t>
        <a:bodyPr/>
        <a:lstStyle/>
        <a:p>
          <a:endParaRPr lang="en-US"/>
        </a:p>
      </dgm:t>
    </dgm:pt>
    <dgm:pt modelId="{FDB3AA5B-C7CD-704C-B427-02730FCB7DD2}" type="pres">
      <dgm:prSet presAssocID="{621A985F-3074-8F42-BECA-95F3A1EDAA3C}" presName="composite1" presStyleCnt="0"/>
      <dgm:spPr/>
    </dgm:pt>
    <dgm:pt modelId="{37668556-7612-DF4C-8914-93C8ADC0F1BD}" type="pres">
      <dgm:prSet presAssocID="{621A985F-3074-8F42-BECA-95F3A1EDAA3C}" presName="dummyNode1" presStyleLbl="node1" presStyleIdx="1" presStyleCnt="7"/>
      <dgm:spPr/>
    </dgm:pt>
    <dgm:pt modelId="{3F49D106-FCB3-BE45-8B3E-444546AA4C5B}" type="pres">
      <dgm:prSet presAssocID="{621A985F-3074-8F42-BECA-95F3A1EDAA3C}" presName="childNode1" presStyleLbl="bgAcc1" presStyleIdx="2" presStyleCnt="7">
        <dgm:presLayoutVars>
          <dgm:bulletEnabled val="1"/>
        </dgm:presLayoutVars>
      </dgm:prSet>
      <dgm:spPr/>
    </dgm:pt>
    <dgm:pt modelId="{D4429B1A-2979-9743-AA0F-704460CC07E2}" type="pres">
      <dgm:prSet presAssocID="{621A985F-3074-8F42-BECA-95F3A1EDAA3C}" presName="childNode1tx" presStyleLbl="bgAcc1" presStyleIdx="2" presStyleCnt="7">
        <dgm:presLayoutVars>
          <dgm:bulletEnabled val="1"/>
        </dgm:presLayoutVars>
      </dgm:prSet>
      <dgm:spPr/>
    </dgm:pt>
    <dgm:pt modelId="{5F2304F4-49FE-3A47-9050-10E9D0258ED5}" type="pres">
      <dgm:prSet presAssocID="{621A985F-3074-8F42-BECA-95F3A1EDAA3C}" presName="parentNode1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958C8-EFFA-0A40-A898-EB8E78247EC4}" type="pres">
      <dgm:prSet presAssocID="{621A985F-3074-8F42-BECA-95F3A1EDAA3C}" presName="connSite1" presStyleCnt="0"/>
      <dgm:spPr/>
    </dgm:pt>
    <dgm:pt modelId="{695D38B5-FA5D-A744-90F1-BCDCBD23AD97}" type="pres">
      <dgm:prSet presAssocID="{BC80E6C6-8676-5A4A-BB03-E69C37D511AC}" presName="Name9" presStyleLbl="sibTrans2D1" presStyleIdx="2" presStyleCnt="6"/>
      <dgm:spPr/>
      <dgm:t>
        <a:bodyPr/>
        <a:lstStyle/>
        <a:p>
          <a:endParaRPr lang="en-US"/>
        </a:p>
      </dgm:t>
    </dgm:pt>
    <dgm:pt modelId="{A777BCA9-90FD-A148-8385-0018D29F4E16}" type="pres">
      <dgm:prSet presAssocID="{A76893BD-DEFB-BD49-94C5-A7EEAB079E3F}" presName="composite2" presStyleCnt="0"/>
      <dgm:spPr/>
    </dgm:pt>
    <dgm:pt modelId="{B8D8445C-8B0A-594C-95EE-3A7E8C4687F9}" type="pres">
      <dgm:prSet presAssocID="{A76893BD-DEFB-BD49-94C5-A7EEAB079E3F}" presName="dummyNode2" presStyleLbl="node1" presStyleIdx="2" presStyleCnt="7"/>
      <dgm:spPr/>
    </dgm:pt>
    <dgm:pt modelId="{BC7AC4C0-01C9-EF45-8B6E-F87277BA7B36}" type="pres">
      <dgm:prSet presAssocID="{A76893BD-DEFB-BD49-94C5-A7EEAB079E3F}" presName="childNode2" presStyleLbl="bgAcc1" presStyleIdx="3" presStyleCnt="7">
        <dgm:presLayoutVars>
          <dgm:bulletEnabled val="1"/>
        </dgm:presLayoutVars>
      </dgm:prSet>
      <dgm:spPr/>
    </dgm:pt>
    <dgm:pt modelId="{4B1182CB-9ED7-0947-AD2B-CF0029C43450}" type="pres">
      <dgm:prSet presAssocID="{A76893BD-DEFB-BD49-94C5-A7EEAB079E3F}" presName="childNode2tx" presStyleLbl="bgAcc1" presStyleIdx="3" presStyleCnt="7">
        <dgm:presLayoutVars>
          <dgm:bulletEnabled val="1"/>
        </dgm:presLayoutVars>
      </dgm:prSet>
      <dgm:spPr/>
    </dgm:pt>
    <dgm:pt modelId="{321D62B6-6593-D245-8CE2-615442B3038E}" type="pres">
      <dgm:prSet presAssocID="{A76893BD-DEFB-BD49-94C5-A7EEAB079E3F}" presName="parentNode2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E822D-BF44-F841-8270-07DCD80772AF}" type="pres">
      <dgm:prSet presAssocID="{A76893BD-DEFB-BD49-94C5-A7EEAB079E3F}" presName="connSite2" presStyleCnt="0"/>
      <dgm:spPr/>
    </dgm:pt>
    <dgm:pt modelId="{C6196F2B-5CB7-D440-9F93-6CD1D50FE4C9}" type="pres">
      <dgm:prSet presAssocID="{A0AFC093-316A-C945-B61F-968437361DBA}" presName="Name18" presStyleLbl="sibTrans2D1" presStyleIdx="3" presStyleCnt="6"/>
      <dgm:spPr/>
      <dgm:t>
        <a:bodyPr/>
        <a:lstStyle/>
        <a:p>
          <a:endParaRPr lang="en-US"/>
        </a:p>
      </dgm:t>
    </dgm:pt>
    <dgm:pt modelId="{7F18978F-523A-AC43-8BC1-F9770B38F115}" type="pres">
      <dgm:prSet presAssocID="{2DAF1017-9ACB-5346-9F25-AC047E0AF0DE}" presName="composite1" presStyleCnt="0"/>
      <dgm:spPr/>
    </dgm:pt>
    <dgm:pt modelId="{EF5E9057-6DAB-7F41-9F8F-4DEF5C97B27B}" type="pres">
      <dgm:prSet presAssocID="{2DAF1017-9ACB-5346-9F25-AC047E0AF0DE}" presName="dummyNode1" presStyleLbl="node1" presStyleIdx="3" presStyleCnt="7"/>
      <dgm:spPr/>
    </dgm:pt>
    <dgm:pt modelId="{6EE3C916-2E2D-A243-977C-7C27CC82630B}" type="pres">
      <dgm:prSet presAssocID="{2DAF1017-9ACB-5346-9F25-AC047E0AF0DE}" presName="childNode1" presStyleLbl="bgAcc1" presStyleIdx="4" presStyleCnt="7">
        <dgm:presLayoutVars>
          <dgm:bulletEnabled val="1"/>
        </dgm:presLayoutVars>
      </dgm:prSet>
      <dgm:spPr/>
    </dgm:pt>
    <dgm:pt modelId="{8C4AB6F9-932B-6443-86EE-805567F12638}" type="pres">
      <dgm:prSet presAssocID="{2DAF1017-9ACB-5346-9F25-AC047E0AF0DE}" presName="childNode1tx" presStyleLbl="bgAcc1" presStyleIdx="4" presStyleCnt="7">
        <dgm:presLayoutVars>
          <dgm:bulletEnabled val="1"/>
        </dgm:presLayoutVars>
      </dgm:prSet>
      <dgm:spPr/>
    </dgm:pt>
    <dgm:pt modelId="{06BCC605-BC87-EF4A-9A3F-6AA0DE0967DE}" type="pres">
      <dgm:prSet presAssocID="{2DAF1017-9ACB-5346-9F25-AC047E0AF0DE}" presName="parentNode1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FCDE0-34F9-504E-B4BF-432027790F61}" type="pres">
      <dgm:prSet presAssocID="{2DAF1017-9ACB-5346-9F25-AC047E0AF0DE}" presName="connSite1" presStyleCnt="0"/>
      <dgm:spPr/>
    </dgm:pt>
    <dgm:pt modelId="{0FC38221-F830-9445-A5BB-AB4E94937954}" type="pres">
      <dgm:prSet presAssocID="{54932778-3302-CB4A-984D-42298FB059C6}" presName="Name9" presStyleLbl="sibTrans2D1" presStyleIdx="4" presStyleCnt="6"/>
      <dgm:spPr/>
      <dgm:t>
        <a:bodyPr/>
        <a:lstStyle/>
        <a:p>
          <a:endParaRPr lang="en-US"/>
        </a:p>
      </dgm:t>
    </dgm:pt>
    <dgm:pt modelId="{FA1B45B2-5D81-F748-AB4B-E426602550FA}" type="pres">
      <dgm:prSet presAssocID="{0A0BF905-5354-BA4F-BC64-4F975D54F79F}" presName="composite2" presStyleCnt="0"/>
      <dgm:spPr/>
    </dgm:pt>
    <dgm:pt modelId="{01DBDF4B-0C86-3646-AC3B-D7140AA1D2A3}" type="pres">
      <dgm:prSet presAssocID="{0A0BF905-5354-BA4F-BC64-4F975D54F79F}" presName="dummyNode2" presStyleLbl="node1" presStyleIdx="4" presStyleCnt="7"/>
      <dgm:spPr/>
    </dgm:pt>
    <dgm:pt modelId="{9C0DEF8A-F790-B045-99E8-0069124E13E5}" type="pres">
      <dgm:prSet presAssocID="{0A0BF905-5354-BA4F-BC64-4F975D54F79F}" presName="childNode2" presStyleLbl="bgAcc1" presStyleIdx="5" presStyleCnt="7">
        <dgm:presLayoutVars>
          <dgm:bulletEnabled val="1"/>
        </dgm:presLayoutVars>
      </dgm:prSet>
      <dgm:spPr/>
    </dgm:pt>
    <dgm:pt modelId="{9465F999-6226-834C-8139-1BABD9B2D551}" type="pres">
      <dgm:prSet presAssocID="{0A0BF905-5354-BA4F-BC64-4F975D54F79F}" presName="childNode2tx" presStyleLbl="bgAcc1" presStyleIdx="5" presStyleCnt="7">
        <dgm:presLayoutVars>
          <dgm:bulletEnabled val="1"/>
        </dgm:presLayoutVars>
      </dgm:prSet>
      <dgm:spPr/>
    </dgm:pt>
    <dgm:pt modelId="{B9655564-09DB-FF42-B053-4CA62AECBEE9}" type="pres">
      <dgm:prSet presAssocID="{0A0BF905-5354-BA4F-BC64-4F975D54F79F}" presName="parentNode2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DF649-E3BD-1A4E-AD12-D66ED71F64C0}" type="pres">
      <dgm:prSet presAssocID="{0A0BF905-5354-BA4F-BC64-4F975D54F79F}" presName="connSite2" presStyleCnt="0"/>
      <dgm:spPr/>
    </dgm:pt>
    <dgm:pt modelId="{659C8C8A-D7F5-7E49-80EB-451E8E9FFCF3}" type="pres">
      <dgm:prSet presAssocID="{76FFAA53-3944-7E4B-83AD-AD17CE7CF5B4}" presName="Name18" presStyleLbl="sibTrans2D1" presStyleIdx="5" presStyleCnt="6"/>
      <dgm:spPr/>
      <dgm:t>
        <a:bodyPr/>
        <a:lstStyle/>
        <a:p>
          <a:endParaRPr lang="en-US"/>
        </a:p>
      </dgm:t>
    </dgm:pt>
    <dgm:pt modelId="{C0DD3E26-DBB8-F940-AADE-226F3A31D5A9}" type="pres">
      <dgm:prSet presAssocID="{A72D311D-F7BE-4048-B0D4-7844B5349404}" presName="composite1" presStyleCnt="0"/>
      <dgm:spPr/>
    </dgm:pt>
    <dgm:pt modelId="{87587774-95A7-0345-AB54-1AE7AAAF9D9A}" type="pres">
      <dgm:prSet presAssocID="{A72D311D-F7BE-4048-B0D4-7844B5349404}" presName="dummyNode1" presStyleLbl="node1" presStyleIdx="5" presStyleCnt="7"/>
      <dgm:spPr/>
    </dgm:pt>
    <dgm:pt modelId="{1B7F66F6-CAAD-104B-BC94-9E49FB3AAB96}" type="pres">
      <dgm:prSet presAssocID="{A72D311D-F7BE-4048-B0D4-7844B5349404}" presName="childNode1" presStyleLbl="bgAcc1" presStyleIdx="6" presStyleCnt="7">
        <dgm:presLayoutVars>
          <dgm:bulletEnabled val="1"/>
        </dgm:presLayoutVars>
      </dgm:prSet>
      <dgm:spPr/>
    </dgm:pt>
    <dgm:pt modelId="{53BBDF25-7A07-864F-836B-889DE463DE60}" type="pres">
      <dgm:prSet presAssocID="{A72D311D-F7BE-4048-B0D4-7844B5349404}" presName="childNode1tx" presStyleLbl="bgAcc1" presStyleIdx="6" presStyleCnt="7">
        <dgm:presLayoutVars>
          <dgm:bulletEnabled val="1"/>
        </dgm:presLayoutVars>
      </dgm:prSet>
      <dgm:spPr/>
    </dgm:pt>
    <dgm:pt modelId="{8DD4FC0B-969F-E249-AE1C-B803C6168AF2}" type="pres">
      <dgm:prSet presAssocID="{A72D311D-F7BE-4048-B0D4-7844B5349404}" presName="parentNode1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1D859-42AD-B44E-8D3B-232DC00B99A3}" type="pres">
      <dgm:prSet presAssocID="{A72D311D-F7BE-4048-B0D4-7844B5349404}" presName="connSite1" presStyleCnt="0"/>
      <dgm:spPr/>
    </dgm:pt>
  </dgm:ptLst>
  <dgm:cxnLst>
    <dgm:cxn modelId="{18980E6A-6AD9-1C42-AE34-5A155B61FA8C}" type="presOf" srcId="{76FFAA53-3944-7E4B-83AD-AD17CE7CF5B4}" destId="{659C8C8A-D7F5-7E49-80EB-451E8E9FFCF3}" srcOrd="0" destOrd="0" presId="urn:microsoft.com/office/officeart/2005/8/layout/hProcess4"/>
    <dgm:cxn modelId="{45817BB7-7E95-C34A-9440-8D5507C12E84}" srcId="{D7F12595-72BA-7E4A-B7AF-7B85D4C1730E}" destId="{A76893BD-DEFB-BD49-94C5-A7EEAB079E3F}" srcOrd="3" destOrd="0" parTransId="{8D16C309-DAFF-E24A-AFB5-50CB42098F61}" sibTransId="{A0AFC093-316A-C945-B61F-968437361DBA}"/>
    <dgm:cxn modelId="{AED8C892-E13D-044A-83C7-A99840DD5B78}" type="presOf" srcId="{621A985F-3074-8F42-BECA-95F3A1EDAA3C}" destId="{5F2304F4-49FE-3A47-9050-10E9D0258ED5}" srcOrd="0" destOrd="0" presId="urn:microsoft.com/office/officeart/2005/8/layout/hProcess4"/>
    <dgm:cxn modelId="{53950F22-9ACD-C343-928A-5D851CED100B}" srcId="{D7F12595-72BA-7E4A-B7AF-7B85D4C1730E}" destId="{2DAF1017-9ACB-5346-9F25-AC047E0AF0DE}" srcOrd="4" destOrd="0" parTransId="{F0B0A718-24D9-B74A-A130-705CF5A52385}" sibTransId="{54932778-3302-CB4A-984D-42298FB059C6}"/>
    <dgm:cxn modelId="{38F1FE94-BF7C-BD42-A8C4-30730092D5EC}" type="presOf" srcId="{5C5E437D-7B1E-7D44-BE99-D6B3DB7C57CE}" destId="{B1A4F45A-6427-7347-A50C-DEF5F28C91FF}" srcOrd="0" destOrd="0" presId="urn:microsoft.com/office/officeart/2005/8/layout/hProcess4"/>
    <dgm:cxn modelId="{D6236A95-C921-A446-A008-2252778C0673}" srcId="{D7F12595-72BA-7E4A-B7AF-7B85D4C1730E}" destId="{5C5E437D-7B1E-7D44-BE99-D6B3DB7C57CE}" srcOrd="1" destOrd="0" parTransId="{F2C99F85-5854-3D47-889A-37CBACDBBDC4}" sibTransId="{8406035A-FA96-F044-92C1-9FD7A1FADA05}"/>
    <dgm:cxn modelId="{BF339E10-52F6-3E4E-8F63-D896F37EA6AE}" srcId="{D7F12595-72BA-7E4A-B7AF-7B85D4C1730E}" destId="{621A985F-3074-8F42-BECA-95F3A1EDAA3C}" srcOrd="2" destOrd="0" parTransId="{AEE47C0D-A97A-E740-90CA-5CF8565B4317}" sibTransId="{BC80E6C6-8676-5A4A-BB03-E69C37D511AC}"/>
    <dgm:cxn modelId="{5215CC49-590E-4349-97DD-1B0C5A35A71A}" type="presOf" srcId="{A76893BD-DEFB-BD49-94C5-A7EEAB079E3F}" destId="{321D62B6-6593-D245-8CE2-615442B3038E}" srcOrd="0" destOrd="0" presId="urn:microsoft.com/office/officeart/2005/8/layout/hProcess4"/>
    <dgm:cxn modelId="{2D704BCC-8ACA-DA48-AA7B-8E13F4A80D8A}" type="presOf" srcId="{BC80E6C6-8676-5A4A-BB03-E69C37D511AC}" destId="{695D38B5-FA5D-A744-90F1-BCDCBD23AD97}" srcOrd="0" destOrd="0" presId="urn:microsoft.com/office/officeart/2005/8/layout/hProcess4"/>
    <dgm:cxn modelId="{487A28F9-6B0C-7442-8DF3-BEAF1B0BD889}" srcId="{D7F12595-72BA-7E4A-B7AF-7B85D4C1730E}" destId="{A72D311D-F7BE-4048-B0D4-7844B5349404}" srcOrd="6" destOrd="0" parTransId="{4A340DF1-D0E5-9448-9B32-86AE24811BF7}" sibTransId="{CCEFC3CB-B822-3E4C-907F-4590EBB134FF}"/>
    <dgm:cxn modelId="{58160575-C80F-F841-9114-7B2C65BA9623}" type="presOf" srcId="{54932778-3302-CB4A-984D-42298FB059C6}" destId="{0FC38221-F830-9445-A5BB-AB4E94937954}" srcOrd="0" destOrd="0" presId="urn:microsoft.com/office/officeart/2005/8/layout/hProcess4"/>
    <dgm:cxn modelId="{73F73352-CB24-9B48-B80A-8D328CCD9F7C}" type="presOf" srcId="{CB7AAA3F-2427-2444-BC8B-0E3E02BC1096}" destId="{7A6D8F3B-9128-EF4F-BC82-6A4F527D49D7}" srcOrd="0" destOrd="0" presId="urn:microsoft.com/office/officeart/2005/8/layout/hProcess4"/>
    <dgm:cxn modelId="{7DE26F1E-3127-6346-A939-BB9BC383FBB9}" type="presOf" srcId="{0A0BF905-5354-BA4F-BC64-4F975D54F79F}" destId="{B9655564-09DB-FF42-B053-4CA62AECBEE9}" srcOrd="0" destOrd="0" presId="urn:microsoft.com/office/officeart/2005/8/layout/hProcess4"/>
    <dgm:cxn modelId="{82BDA797-0058-A049-807F-E5CF65F86B6E}" srcId="{D7F12595-72BA-7E4A-B7AF-7B85D4C1730E}" destId="{CB7AAA3F-2427-2444-BC8B-0E3E02BC1096}" srcOrd="0" destOrd="0" parTransId="{62F5A21E-8B31-304C-B083-100B1D8CF822}" sibTransId="{CF46CBDD-C9C2-2B41-A19B-139956D51BFF}"/>
    <dgm:cxn modelId="{167730BA-8C76-D04F-85D3-5A5EA9997BF6}" type="presOf" srcId="{8406035A-FA96-F044-92C1-9FD7A1FADA05}" destId="{E2238E91-ECE8-0841-83B4-217C5315354B}" srcOrd="0" destOrd="0" presId="urn:microsoft.com/office/officeart/2005/8/layout/hProcess4"/>
    <dgm:cxn modelId="{3C6FE9AC-7E8A-AC4A-988D-8394E6387D4D}" type="presOf" srcId="{D7F12595-72BA-7E4A-B7AF-7B85D4C1730E}" destId="{72334FE8-DA81-F54C-9CDA-B59557F4AF25}" srcOrd="0" destOrd="0" presId="urn:microsoft.com/office/officeart/2005/8/layout/hProcess4"/>
    <dgm:cxn modelId="{A76C3471-58E4-B749-9C3D-AA7BE5D8125F}" type="presOf" srcId="{CF46CBDD-C9C2-2B41-A19B-139956D51BFF}" destId="{432E4062-ED37-7F45-98F0-B9436B5C4CA2}" srcOrd="0" destOrd="0" presId="urn:microsoft.com/office/officeart/2005/8/layout/hProcess4"/>
    <dgm:cxn modelId="{49419C65-2D6E-7046-87FD-A52276DD916A}" type="presOf" srcId="{A72D311D-F7BE-4048-B0D4-7844B5349404}" destId="{8DD4FC0B-969F-E249-AE1C-B803C6168AF2}" srcOrd="0" destOrd="0" presId="urn:microsoft.com/office/officeart/2005/8/layout/hProcess4"/>
    <dgm:cxn modelId="{7C669B28-D12B-1642-8B65-23A9E08E355A}" srcId="{D7F12595-72BA-7E4A-B7AF-7B85D4C1730E}" destId="{0A0BF905-5354-BA4F-BC64-4F975D54F79F}" srcOrd="5" destOrd="0" parTransId="{AFAA6576-9921-DE4A-A1DA-6A11A49CC43A}" sibTransId="{76FFAA53-3944-7E4B-83AD-AD17CE7CF5B4}"/>
    <dgm:cxn modelId="{25938366-112E-8842-ABD1-2F63657D8C6E}" type="presOf" srcId="{2DAF1017-9ACB-5346-9F25-AC047E0AF0DE}" destId="{06BCC605-BC87-EF4A-9A3F-6AA0DE0967DE}" srcOrd="0" destOrd="0" presId="urn:microsoft.com/office/officeart/2005/8/layout/hProcess4"/>
    <dgm:cxn modelId="{95466C2B-001A-E643-ABEF-94C206ECF278}" type="presOf" srcId="{A0AFC093-316A-C945-B61F-968437361DBA}" destId="{C6196F2B-5CB7-D440-9F93-6CD1D50FE4C9}" srcOrd="0" destOrd="0" presId="urn:microsoft.com/office/officeart/2005/8/layout/hProcess4"/>
    <dgm:cxn modelId="{7338B500-5D31-4647-B64D-237EEE7D6230}" type="presParOf" srcId="{72334FE8-DA81-F54C-9CDA-B59557F4AF25}" destId="{A1089A85-13D9-A54E-8188-4B924D5F4734}" srcOrd="0" destOrd="0" presId="urn:microsoft.com/office/officeart/2005/8/layout/hProcess4"/>
    <dgm:cxn modelId="{547F7353-EC82-124A-AB31-7D7BB1940006}" type="presParOf" srcId="{72334FE8-DA81-F54C-9CDA-B59557F4AF25}" destId="{C5606154-7F38-3F48-9B1A-202EB329B42C}" srcOrd="1" destOrd="0" presId="urn:microsoft.com/office/officeart/2005/8/layout/hProcess4"/>
    <dgm:cxn modelId="{B724F291-885F-3C45-B58A-F75031C58E8F}" type="presParOf" srcId="{72334FE8-DA81-F54C-9CDA-B59557F4AF25}" destId="{B124E370-A40D-3F4C-97D4-CB25A2575370}" srcOrd="2" destOrd="0" presId="urn:microsoft.com/office/officeart/2005/8/layout/hProcess4"/>
    <dgm:cxn modelId="{33E93758-7C2C-F644-9593-4B239403FBEE}" type="presParOf" srcId="{B124E370-A40D-3F4C-97D4-CB25A2575370}" destId="{59B4D7A1-6265-6E40-8DF7-0E9AC38D3C11}" srcOrd="0" destOrd="0" presId="urn:microsoft.com/office/officeart/2005/8/layout/hProcess4"/>
    <dgm:cxn modelId="{E38FD4AE-7E16-9B47-80B7-BA36687E29D7}" type="presParOf" srcId="{59B4D7A1-6265-6E40-8DF7-0E9AC38D3C11}" destId="{10574816-A5FF-6041-8DA4-27C3DCF45D00}" srcOrd="0" destOrd="0" presId="urn:microsoft.com/office/officeart/2005/8/layout/hProcess4"/>
    <dgm:cxn modelId="{5EA30481-646B-EF49-BA66-D31BCA212652}" type="presParOf" srcId="{59B4D7A1-6265-6E40-8DF7-0E9AC38D3C11}" destId="{A81C05F1-9520-164E-A0BD-1B55F5C1C6B5}" srcOrd="1" destOrd="0" presId="urn:microsoft.com/office/officeart/2005/8/layout/hProcess4"/>
    <dgm:cxn modelId="{DCF2DF20-DA2D-4D41-860B-1E01E2C373BA}" type="presParOf" srcId="{59B4D7A1-6265-6E40-8DF7-0E9AC38D3C11}" destId="{958AFBD1-E82A-4148-9BB7-CB0E4B45C8B4}" srcOrd="2" destOrd="0" presId="urn:microsoft.com/office/officeart/2005/8/layout/hProcess4"/>
    <dgm:cxn modelId="{B6F2AF58-AD29-A244-BE7E-70CB5BB6F101}" type="presParOf" srcId="{59B4D7A1-6265-6E40-8DF7-0E9AC38D3C11}" destId="{7A6D8F3B-9128-EF4F-BC82-6A4F527D49D7}" srcOrd="3" destOrd="0" presId="urn:microsoft.com/office/officeart/2005/8/layout/hProcess4"/>
    <dgm:cxn modelId="{BFDA59B9-94BC-8D42-A357-005F9F543947}" type="presParOf" srcId="{59B4D7A1-6265-6E40-8DF7-0E9AC38D3C11}" destId="{949BF09D-7DBF-F64E-82A3-69A137927837}" srcOrd="4" destOrd="0" presId="urn:microsoft.com/office/officeart/2005/8/layout/hProcess4"/>
    <dgm:cxn modelId="{203F9FCA-B105-8C4A-BC9B-FB62675CDF97}" type="presParOf" srcId="{B124E370-A40D-3F4C-97D4-CB25A2575370}" destId="{432E4062-ED37-7F45-98F0-B9436B5C4CA2}" srcOrd="1" destOrd="0" presId="urn:microsoft.com/office/officeart/2005/8/layout/hProcess4"/>
    <dgm:cxn modelId="{A6E7814F-87C9-CD4A-9A6D-6325FFEFB205}" type="presParOf" srcId="{B124E370-A40D-3F4C-97D4-CB25A2575370}" destId="{99C994D8-A2FA-8D44-B280-51DB562C2E28}" srcOrd="2" destOrd="0" presId="urn:microsoft.com/office/officeart/2005/8/layout/hProcess4"/>
    <dgm:cxn modelId="{F729A185-6E78-2447-88D9-0B0BFA81935E}" type="presParOf" srcId="{99C994D8-A2FA-8D44-B280-51DB562C2E28}" destId="{0F3BF9F1-A5E6-EF44-8487-6D1379512ECE}" srcOrd="0" destOrd="0" presId="urn:microsoft.com/office/officeart/2005/8/layout/hProcess4"/>
    <dgm:cxn modelId="{256F3F75-6C46-3249-B8A6-BCA8452169FE}" type="presParOf" srcId="{99C994D8-A2FA-8D44-B280-51DB562C2E28}" destId="{50BB423C-6E76-934F-97AC-D46717C75AEF}" srcOrd="1" destOrd="0" presId="urn:microsoft.com/office/officeart/2005/8/layout/hProcess4"/>
    <dgm:cxn modelId="{F9F2CDB0-D86E-3C47-A303-F76ACBECB7DA}" type="presParOf" srcId="{99C994D8-A2FA-8D44-B280-51DB562C2E28}" destId="{924AE6DF-7CF9-8B4B-9A18-CE51DC56D719}" srcOrd="2" destOrd="0" presId="urn:microsoft.com/office/officeart/2005/8/layout/hProcess4"/>
    <dgm:cxn modelId="{D56CDB9D-F9C5-474F-811A-B0AC5AE91BF3}" type="presParOf" srcId="{99C994D8-A2FA-8D44-B280-51DB562C2E28}" destId="{B1A4F45A-6427-7347-A50C-DEF5F28C91FF}" srcOrd="3" destOrd="0" presId="urn:microsoft.com/office/officeart/2005/8/layout/hProcess4"/>
    <dgm:cxn modelId="{002A0D5B-E31D-224A-850C-4BFA8FB239BD}" type="presParOf" srcId="{99C994D8-A2FA-8D44-B280-51DB562C2E28}" destId="{C93E3E88-D3BE-9547-8CE1-027170A11404}" srcOrd="4" destOrd="0" presId="urn:microsoft.com/office/officeart/2005/8/layout/hProcess4"/>
    <dgm:cxn modelId="{404E212E-CE23-E549-9D82-171A07A7F89F}" type="presParOf" srcId="{B124E370-A40D-3F4C-97D4-CB25A2575370}" destId="{E2238E91-ECE8-0841-83B4-217C5315354B}" srcOrd="3" destOrd="0" presId="urn:microsoft.com/office/officeart/2005/8/layout/hProcess4"/>
    <dgm:cxn modelId="{B8B21D49-A033-CA4D-8154-27C5C6F17B54}" type="presParOf" srcId="{B124E370-A40D-3F4C-97D4-CB25A2575370}" destId="{FDB3AA5B-C7CD-704C-B427-02730FCB7DD2}" srcOrd="4" destOrd="0" presId="urn:microsoft.com/office/officeart/2005/8/layout/hProcess4"/>
    <dgm:cxn modelId="{6B971D3B-CB78-E842-822F-430C59AFADD2}" type="presParOf" srcId="{FDB3AA5B-C7CD-704C-B427-02730FCB7DD2}" destId="{37668556-7612-DF4C-8914-93C8ADC0F1BD}" srcOrd="0" destOrd="0" presId="urn:microsoft.com/office/officeart/2005/8/layout/hProcess4"/>
    <dgm:cxn modelId="{02AA7D7B-0DD8-8A44-BA42-6F700B99B836}" type="presParOf" srcId="{FDB3AA5B-C7CD-704C-B427-02730FCB7DD2}" destId="{3F49D106-FCB3-BE45-8B3E-444546AA4C5B}" srcOrd="1" destOrd="0" presId="urn:microsoft.com/office/officeart/2005/8/layout/hProcess4"/>
    <dgm:cxn modelId="{E6EEE091-EA5A-8C4B-A720-A50A9CC6CB9D}" type="presParOf" srcId="{FDB3AA5B-C7CD-704C-B427-02730FCB7DD2}" destId="{D4429B1A-2979-9743-AA0F-704460CC07E2}" srcOrd="2" destOrd="0" presId="urn:microsoft.com/office/officeart/2005/8/layout/hProcess4"/>
    <dgm:cxn modelId="{0247AE52-DC7A-E54C-BF0B-1F5756A53102}" type="presParOf" srcId="{FDB3AA5B-C7CD-704C-B427-02730FCB7DD2}" destId="{5F2304F4-49FE-3A47-9050-10E9D0258ED5}" srcOrd="3" destOrd="0" presId="urn:microsoft.com/office/officeart/2005/8/layout/hProcess4"/>
    <dgm:cxn modelId="{1355E5D7-A9EF-DB4D-A4B9-3EB7F68BC7CD}" type="presParOf" srcId="{FDB3AA5B-C7CD-704C-B427-02730FCB7DD2}" destId="{52C958C8-EFFA-0A40-A898-EB8E78247EC4}" srcOrd="4" destOrd="0" presId="urn:microsoft.com/office/officeart/2005/8/layout/hProcess4"/>
    <dgm:cxn modelId="{AC514457-EA75-A44E-ADA1-E19F436492EA}" type="presParOf" srcId="{B124E370-A40D-3F4C-97D4-CB25A2575370}" destId="{695D38B5-FA5D-A744-90F1-BCDCBD23AD97}" srcOrd="5" destOrd="0" presId="urn:microsoft.com/office/officeart/2005/8/layout/hProcess4"/>
    <dgm:cxn modelId="{C31D1A07-A901-8C41-B91E-336F6FDF04C2}" type="presParOf" srcId="{B124E370-A40D-3F4C-97D4-CB25A2575370}" destId="{A777BCA9-90FD-A148-8385-0018D29F4E16}" srcOrd="6" destOrd="0" presId="urn:microsoft.com/office/officeart/2005/8/layout/hProcess4"/>
    <dgm:cxn modelId="{77BF1FA3-CA5F-3B4B-8A77-28E92724FF15}" type="presParOf" srcId="{A777BCA9-90FD-A148-8385-0018D29F4E16}" destId="{B8D8445C-8B0A-594C-95EE-3A7E8C4687F9}" srcOrd="0" destOrd="0" presId="urn:microsoft.com/office/officeart/2005/8/layout/hProcess4"/>
    <dgm:cxn modelId="{399C3E18-B084-F546-A9D9-9FA6F2F8CE8C}" type="presParOf" srcId="{A777BCA9-90FD-A148-8385-0018D29F4E16}" destId="{BC7AC4C0-01C9-EF45-8B6E-F87277BA7B36}" srcOrd="1" destOrd="0" presId="urn:microsoft.com/office/officeart/2005/8/layout/hProcess4"/>
    <dgm:cxn modelId="{71A7D30E-8008-0C44-A56E-499EBAA5011F}" type="presParOf" srcId="{A777BCA9-90FD-A148-8385-0018D29F4E16}" destId="{4B1182CB-9ED7-0947-AD2B-CF0029C43450}" srcOrd="2" destOrd="0" presId="urn:microsoft.com/office/officeart/2005/8/layout/hProcess4"/>
    <dgm:cxn modelId="{F5E0F3CA-C788-3348-96D0-F07C6740E3E4}" type="presParOf" srcId="{A777BCA9-90FD-A148-8385-0018D29F4E16}" destId="{321D62B6-6593-D245-8CE2-615442B3038E}" srcOrd="3" destOrd="0" presId="urn:microsoft.com/office/officeart/2005/8/layout/hProcess4"/>
    <dgm:cxn modelId="{E5861081-7260-2542-9FB9-CD071898B9EF}" type="presParOf" srcId="{A777BCA9-90FD-A148-8385-0018D29F4E16}" destId="{827E822D-BF44-F841-8270-07DCD80772AF}" srcOrd="4" destOrd="0" presId="urn:microsoft.com/office/officeart/2005/8/layout/hProcess4"/>
    <dgm:cxn modelId="{6800699E-B375-334B-8316-C4BEA102C2B9}" type="presParOf" srcId="{B124E370-A40D-3F4C-97D4-CB25A2575370}" destId="{C6196F2B-5CB7-D440-9F93-6CD1D50FE4C9}" srcOrd="7" destOrd="0" presId="urn:microsoft.com/office/officeart/2005/8/layout/hProcess4"/>
    <dgm:cxn modelId="{5E2A9EF0-8F78-7F41-8D59-5D7823D9049D}" type="presParOf" srcId="{B124E370-A40D-3F4C-97D4-CB25A2575370}" destId="{7F18978F-523A-AC43-8BC1-F9770B38F115}" srcOrd="8" destOrd="0" presId="urn:microsoft.com/office/officeart/2005/8/layout/hProcess4"/>
    <dgm:cxn modelId="{4866A5DF-8616-1245-8F54-BB8ACCDAAC26}" type="presParOf" srcId="{7F18978F-523A-AC43-8BC1-F9770B38F115}" destId="{EF5E9057-6DAB-7F41-9F8F-4DEF5C97B27B}" srcOrd="0" destOrd="0" presId="urn:microsoft.com/office/officeart/2005/8/layout/hProcess4"/>
    <dgm:cxn modelId="{18C20C1A-B3DB-C84E-A4EC-CED00B5D5E09}" type="presParOf" srcId="{7F18978F-523A-AC43-8BC1-F9770B38F115}" destId="{6EE3C916-2E2D-A243-977C-7C27CC82630B}" srcOrd="1" destOrd="0" presId="urn:microsoft.com/office/officeart/2005/8/layout/hProcess4"/>
    <dgm:cxn modelId="{2B58CE44-F79C-5E42-8B49-6FBA44A60DC1}" type="presParOf" srcId="{7F18978F-523A-AC43-8BC1-F9770B38F115}" destId="{8C4AB6F9-932B-6443-86EE-805567F12638}" srcOrd="2" destOrd="0" presId="urn:microsoft.com/office/officeart/2005/8/layout/hProcess4"/>
    <dgm:cxn modelId="{91AC6F80-3C53-C14E-9D78-530951CBE2C9}" type="presParOf" srcId="{7F18978F-523A-AC43-8BC1-F9770B38F115}" destId="{06BCC605-BC87-EF4A-9A3F-6AA0DE0967DE}" srcOrd="3" destOrd="0" presId="urn:microsoft.com/office/officeart/2005/8/layout/hProcess4"/>
    <dgm:cxn modelId="{11FEF2C3-2B6B-0B4D-AE63-F92144F9FC35}" type="presParOf" srcId="{7F18978F-523A-AC43-8BC1-F9770B38F115}" destId="{6CEFCDE0-34F9-504E-B4BF-432027790F61}" srcOrd="4" destOrd="0" presId="urn:microsoft.com/office/officeart/2005/8/layout/hProcess4"/>
    <dgm:cxn modelId="{68491BE1-D953-0543-B427-CC2262DF4D8A}" type="presParOf" srcId="{B124E370-A40D-3F4C-97D4-CB25A2575370}" destId="{0FC38221-F830-9445-A5BB-AB4E94937954}" srcOrd="9" destOrd="0" presId="urn:microsoft.com/office/officeart/2005/8/layout/hProcess4"/>
    <dgm:cxn modelId="{FF57D899-B32C-B94A-A27C-F586FDD0E5A7}" type="presParOf" srcId="{B124E370-A40D-3F4C-97D4-CB25A2575370}" destId="{FA1B45B2-5D81-F748-AB4B-E426602550FA}" srcOrd="10" destOrd="0" presId="urn:microsoft.com/office/officeart/2005/8/layout/hProcess4"/>
    <dgm:cxn modelId="{21907EB5-9012-B44F-B441-64875128E07C}" type="presParOf" srcId="{FA1B45B2-5D81-F748-AB4B-E426602550FA}" destId="{01DBDF4B-0C86-3646-AC3B-D7140AA1D2A3}" srcOrd="0" destOrd="0" presId="urn:microsoft.com/office/officeart/2005/8/layout/hProcess4"/>
    <dgm:cxn modelId="{582F9F70-381D-314B-8B81-D5186CED5BD8}" type="presParOf" srcId="{FA1B45B2-5D81-F748-AB4B-E426602550FA}" destId="{9C0DEF8A-F790-B045-99E8-0069124E13E5}" srcOrd="1" destOrd="0" presId="urn:microsoft.com/office/officeart/2005/8/layout/hProcess4"/>
    <dgm:cxn modelId="{35C74B7B-5256-1849-9C1D-21DA63560457}" type="presParOf" srcId="{FA1B45B2-5D81-F748-AB4B-E426602550FA}" destId="{9465F999-6226-834C-8139-1BABD9B2D551}" srcOrd="2" destOrd="0" presId="urn:microsoft.com/office/officeart/2005/8/layout/hProcess4"/>
    <dgm:cxn modelId="{44EE5172-E428-094D-B1C7-E9DD7F720854}" type="presParOf" srcId="{FA1B45B2-5D81-F748-AB4B-E426602550FA}" destId="{B9655564-09DB-FF42-B053-4CA62AECBEE9}" srcOrd="3" destOrd="0" presId="urn:microsoft.com/office/officeart/2005/8/layout/hProcess4"/>
    <dgm:cxn modelId="{BE1003B7-9516-B04C-85AC-6A91CAE5D103}" type="presParOf" srcId="{FA1B45B2-5D81-F748-AB4B-E426602550FA}" destId="{D10DF649-E3BD-1A4E-AD12-D66ED71F64C0}" srcOrd="4" destOrd="0" presId="urn:microsoft.com/office/officeart/2005/8/layout/hProcess4"/>
    <dgm:cxn modelId="{B70FD8EB-7FDD-D147-BD6F-C44406830609}" type="presParOf" srcId="{B124E370-A40D-3F4C-97D4-CB25A2575370}" destId="{659C8C8A-D7F5-7E49-80EB-451E8E9FFCF3}" srcOrd="11" destOrd="0" presId="urn:microsoft.com/office/officeart/2005/8/layout/hProcess4"/>
    <dgm:cxn modelId="{FCBAF1EF-31AC-FF41-B6EE-874F34C0902B}" type="presParOf" srcId="{B124E370-A40D-3F4C-97D4-CB25A2575370}" destId="{C0DD3E26-DBB8-F940-AADE-226F3A31D5A9}" srcOrd="12" destOrd="0" presId="urn:microsoft.com/office/officeart/2005/8/layout/hProcess4"/>
    <dgm:cxn modelId="{5115E378-E7C4-2A4E-847C-A1D3191549B1}" type="presParOf" srcId="{C0DD3E26-DBB8-F940-AADE-226F3A31D5A9}" destId="{87587774-95A7-0345-AB54-1AE7AAAF9D9A}" srcOrd="0" destOrd="0" presId="urn:microsoft.com/office/officeart/2005/8/layout/hProcess4"/>
    <dgm:cxn modelId="{42972B41-BD3A-1A45-A9AF-444C058C4C71}" type="presParOf" srcId="{C0DD3E26-DBB8-F940-AADE-226F3A31D5A9}" destId="{1B7F66F6-CAAD-104B-BC94-9E49FB3AAB96}" srcOrd="1" destOrd="0" presId="urn:microsoft.com/office/officeart/2005/8/layout/hProcess4"/>
    <dgm:cxn modelId="{8C78B426-8AAF-BE4A-9296-F97E0E98FAED}" type="presParOf" srcId="{C0DD3E26-DBB8-F940-AADE-226F3A31D5A9}" destId="{53BBDF25-7A07-864F-836B-889DE463DE60}" srcOrd="2" destOrd="0" presId="urn:microsoft.com/office/officeart/2005/8/layout/hProcess4"/>
    <dgm:cxn modelId="{54D91868-F302-E545-9458-D48259AC20A2}" type="presParOf" srcId="{C0DD3E26-DBB8-F940-AADE-226F3A31D5A9}" destId="{8DD4FC0B-969F-E249-AE1C-B803C6168AF2}" srcOrd="3" destOrd="0" presId="urn:microsoft.com/office/officeart/2005/8/layout/hProcess4"/>
    <dgm:cxn modelId="{2B2703E6-22E3-5E4A-8CEB-A97E6BB75A30}" type="presParOf" srcId="{C0DD3E26-DBB8-F940-AADE-226F3A31D5A9}" destId="{0D31D859-42AD-B44E-8D3B-232DC00B99A3}" srcOrd="4" destOrd="0" presId="urn:microsoft.com/office/officeart/2005/8/layout/hProcess4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E60308-84AA-F746-9D29-AEA61DB3DDB1}" type="doc">
      <dgm:prSet loTypeId="urn:microsoft.com/office/officeart/2005/8/layout/cycle6" loCatId="cycle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476A37-A316-A848-88E0-A4C09B8648B8}">
      <dgm:prSet phldrT="[Text]"/>
      <dgm:spPr/>
      <dgm:t>
        <a:bodyPr/>
        <a:lstStyle/>
        <a:p>
          <a:r>
            <a:rPr lang="en-US" dirty="0"/>
            <a:t>Master</a:t>
          </a:r>
        </a:p>
      </dgm:t>
    </dgm:pt>
    <dgm:pt modelId="{0E62BA2E-C998-5249-B374-A76030346149}" type="parTrans" cxnId="{00F3AAA5-998C-D74D-AA5C-0292DE6557F5}">
      <dgm:prSet/>
      <dgm:spPr/>
      <dgm:t>
        <a:bodyPr/>
        <a:lstStyle/>
        <a:p>
          <a:endParaRPr lang="en-US"/>
        </a:p>
      </dgm:t>
    </dgm:pt>
    <dgm:pt modelId="{30BC6181-A6A3-424C-9383-F275C2FC1A67}" type="sibTrans" cxnId="{00F3AAA5-998C-D74D-AA5C-0292DE6557F5}">
      <dgm:prSet/>
      <dgm:spPr/>
      <dgm:t>
        <a:bodyPr/>
        <a:lstStyle/>
        <a:p>
          <a:endParaRPr lang="en-US"/>
        </a:p>
      </dgm:t>
    </dgm:pt>
    <dgm:pt modelId="{5F6A1147-0446-3544-8726-689DA65F4CD5}">
      <dgm:prSet phldrT="[Text]"/>
      <dgm:spPr/>
      <dgm:t>
        <a:bodyPr/>
        <a:lstStyle/>
        <a:p>
          <a:r>
            <a:rPr lang="en-US" dirty="0"/>
            <a:t>Slave</a:t>
          </a:r>
        </a:p>
      </dgm:t>
    </dgm:pt>
    <dgm:pt modelId="{96160C92-C373-BD46-89CF-15B8B8FC6D19}" type="sibTrans" cxnId="{2FF6FE9A-7D20-124B-AEEA-3A56A41CE36F}">
      <dgm:prSet/>
      <dgm:spPr/>
      <dgm:t>
        <a:bodyPr/>
        <a:lstStyle/>
        <a:p>
          <a:endParaRPr lang="en-US"/>
        </a:p>
      </dgm:t>
    </dgm:pt>
    <dgm:pt modelId="{96F5498E-57C7-D74E-AD5B-AE9549D21CA0}" type="parTrans" cxnId="{2FF6FE9A-7D20-124B-AEEA-3A56A41CE36F}">
      <dgm:prSet/>
      <dgm:spPr/>
      <dgm:t>
        <a:bodyPr/>
        <a:lstStyle/>
        <a:p>
          <a:endParaRPr lang="en-US"/>
        </a:p>
      </dgm:t>
    </dgm:pt>
    <dgm:pt modelId="{E56C75BB-FC8B-B845-B33C-29A52D79DFDF}" type="pres">
      <dgm:prSet presAssocID="{2FE60308-84AA-F746-9D29-AEA61DB3DD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2E954-A999-1047-8BBD-A98CB2B9FF79}" type="pres">
      <dgm:prSet presAssocID="{C6476A37-A316-A848-88E0-A4C09B8648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12C5D-9D62-4342-91CE-DE9240B1F2C2}" type="pres">
      <dgm:prSet presAssocID="{C6476A37-A316-A848-88E0-A4C09B8648B8}" presName="spNode" presStyleCnt="0"/>
      <dgm:spPr/>
      <dgm:t>
        <a:bodyPr/>
        <a:lstStyle/>
        <a:p>
          <a:endParaRPr lang="en-US"/>
        </a:p>
      </dgm:t>
    </dgm:pt>
    <dgm:pt modelId="{4E3EC0EA-1B77-9348-94F6-B756DF28B6EA}" type="pres">
      <dgm:prSet presAssocID="{30BC6181-A6A3-424C-9383-F275C2FC1A67}" presName="sibTrans" presStyleLbl="sibTrans1D1" presStyleIdx="0" presStyleCnt="2"/>
      <dgm:spPr/>
      <dgm:t>
        <a:bodyPr/>
        <a:lstStyle/>
        <a:p>
          <a:endParaRPr lang="en-US"/>
        </a:p>
      </dgm:t>
    </dgm:pt>
    <dgm:pt modelId="{5B64851B-2214-9044-BFA0-55A4A20574F2}" type="pres">
      <dgm:prSet presAssocID="{5F6A1147-0446-3544-8726-689DA65F4CD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5997A-846C-C34A-BC36-3ED0E4F652EA}" type="pres">
      <dgm:prSet presAssocID="{5F6A1147-0446-3544-8726-689DA65F4CD5}" presName="spNode" presStyleCnt="0"/>
      <dgm:spPr/>
      <dgm:t>
        <a:bodyPr/>
        <a:lstStyle/>
        <a:p>
          <a:endParaRPr lang="en-US"/>
        </a:p>
      </dgm:t>
    </dgm:pt>
    <dgm:pt modelId="{7B598C1A-C926-024A-999A-67B9A75D2EE1}" type="pres">
      <dgm:prSet presAssocID="{96160C92-C373-BD46-89CF-15B8B8FC6D19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876D3E42-DB44-CA4D-9F5A-BCA26E30FB18}" type="presOf" srcId="{5F6A1147-0446-3544-8726-689DA65F4CD5}" destId="{5B64851B-2214-9044-BFA0-55A4A20574F2}" srcOrd="0" destOrd="0" presId="urn:microsoft.com/office/officeart/2005/8/layout/cycle6"/>
    <dgm:cxn modelId="{CF020C86-5953-C445-84DB-A057F0AA59BC}" type="presOf" srcId="{96160C92-C373-BD46-89CF-15B8B8FC6D19}" destId="{7B598C1A-C926-024A-999A-67B9A75D2EE1}" srcOrd="0" destOrd="0" presId="urn:microsoft.com/office/officeart/2005/8/layout/cycle6"/>
    <dgm:cxn modelId="{B7AB4213-B62D-4446-9E5A-94FA18BB677F}" type="presOf" srcId="{30BC6181-A6A3-424C-9383-F275C2FC1A67}" destId="{4E3EC0EA-1B77-9348-94F6-B756DF28B6EA}" srcOrd="0" destOrd="0" presId="urn:microsoft.com/office/officeart/2005/8/layout/cycle6"/>
    <dgm:cxn modelId="{2FF6FE9A-7D20-124B-AEEA-3A56A41CE36F}" srcId="{2FE60308-84AA-F746-9D29-AEA61DB3DDB1}" destId="{5F6A1147-0446-3544-8726-689DA65F4CD5}" srcOrd="1" destOrd="0" parTransId="{96F5498E-57C7-D74E-AD5B-AE9549D21CA0}" sibTransId="{96160C92-C373-BD46-89CF-15B8B8FC6D19}"/>
    <dgm:cxn modelId="{00F3AAA5-998C-D74D-AA5C-0292DE6557F5}" srcId="{2FE60308-84AA-F746-9D29-AEA61DB3DDB1}" destId="{C6476A37-A316-A848-88E0-A4C09B8648B8}" srcOrd="0" destOrd="0" parTransId="{0E62BA2E-C998-5249-B374-A76030346149}" sibTransId="{30BC6181-A6A3-424C-9383-F275C2FC1A67}"/>
    <dgm:cxn modelId="{EA985F88-8D9B-494B-8049-967E694F348F}" type="presOf" srcId="{2FE60308-84AA-F746-9D29-AEA61DB3DDB1}" destId="{E56C75BB-FC8B-B845-B33C-29A52D79DFDF}" srcOrd="0" destOrd="0" presId="urn:microsoft.com/office/officeart/2005/8/layout/cycle6"/>
    <dgm:cxn modelId="{FA462CBE-55EB-784F-A3EA-8320A0A2CEF0}" type="presOf" srcId="{C6476A37-A316-A848-88E0-A4C09B8648B8}" destId="{9092E954-A999-1047-8BBD-A98CB2B9FF79}" srcOrd="0" destOrd="0" presId="urn:microsoft.com/office/officeart/2005/8/layout/cycle6"/>
    <dgm:cxn modelId="{51DEBED3-B922-2149-B088-94EE67A606B2}" type="presParOf" srcId="{E56C75BB-FC8B-B845-B33C-29A52D79DFDF}" destId="{9092E954-A999-1047-8BBD-A98CB2B9FF79}" srcOrd="0" destOrd="0" presId="urn:microsoft.com/office/officeart/2005/8/layout/cycle6"/>
    <dgm:cxn modelId="{44953D24-A02A-E64A-995D-239C50FCF47C}" type="presParOf" srcId="{E56C75BB-FC8B-B845-B33C-29A52D79DFDF}" destId="{9A512C5D-9D62-4342-91CE-DE9240B1F2C2}" srcOrd="1" destOrd="0" presId="urn:microsoft.com/office/officeart/2005/8/layout/cycle6"/>
    <dgm:cxn modelId="{A7952A48-8B84-084A-9167-0B8E735540B5}" type="presParOf" srcId="{E56C75BB-FC8B-B845-B33C-29A52D79DFDF}" destId="{4E3EC0EA-1B77-9348-94F6-B756DF28B6EA}" srcOrd="2" destOrd="0" presId="urn:microsoft.com/office/officeart/2005/8/layout/cycle6"/>
    <dgm:cxn modelId="{D129CA1D-6861-414A-BC7B-779FC4C55339}" type="presParOf" srcId="{E56C75BB-FC8B-B845-B33C-29A52D79DFDF}" destId="{5B64851B-2214-9044-BFA0-55A4A20574F2}" srcOrd="3" destOrd="0" presId="urn:microsoft.com/office/officeart/2005/8/layout/cycle6"/>
    <dgm:cxn modelId="{9A17299E-807E-7043-8872-5EE72BE90A3A}" type="presParOf" srcId="{E56C75BB-FC8B-B845-B33C-29A52D79DFDF}" destId="{9BA5997A-846C-C34A-BC36-3ED0E4F652EA}" srcOrd="4" destOrd="0" presId="urn:microsoft.com/office/officeart/2005/8/layout/cycle6"/>
    <dgm:cxn modelId="{8B6DDF46-4524-FE44-815B-36CCE07730ED}" type="presParOf" srcId="{E56C75BB-FC8B-B845-B33C-29A52D79DFDF}" destId="{7B598C1A-C926-024A-999A-67B9A75D2EE1}" srcOrd="5" destOrd="0" presId="urn:microsoft.com/office/officeart/2005/8/layout/cycle6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E60308-84AA-F746-9D29-AEA61DB3DDB1}" type="doc">
      <dgm:prSet loTypeId="urn:microsoft.com/office/officeart/2005/8/layout/cycle6" loCatId="cycle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476A37-A316-A848-88E0-A4C09B8648B8}">
      <dgm:prSet phldrT="[Text]"/>
      <dgm:spPr/>
      <dgm:t>
        <a:bodyPr/>
        <a:lstStyle/>
        <a:p>
          <a:r>
            <a:rPr lang="en-US" dirty="0"/>
            <a:t>Master</a:t>
          </a:r>
        </a:p>
      </dgm:t>
    </dgm:pt>
    <dgm:pt modelId="{0E62BA2E-C998-5249-B374-A76030346149}" type="parTrans" cxnId="{00F3AAA5-998C-D74D-AA5C-0292DE6557F5}">
      <dgm:prSet/>
      <dgm:spPr/>
      <dgm:t>
        <a:bodyPr/>
        <a:lstStyle/>
        <a:p>
          <a:endParaRPr lang="en-US"/>
        </a:p>
      </dgm:t>
    </dgm:pt>
    <dgm:pt modelId="{30BC6181-A6A3-424C-9383-F275C2FC1A67}" type="sibTrans" cxnId="{00F3AAA5-998C-D74D-AA5C-0292DE6557F5}">
      <dgm:prSet/>
      <dgm:spPr/>
      <dgm:t>
        <a:bodyPr/>
        <a:lstStyle/>
        <a:p>
          <a:endParaRPr lang="en-US"/>
        </a:p>
      </dgm:t>
    </dgm:pt>
    <dgm:pt modelId="{5F6A1147-0446-3544-8726-689DA65F4CD5}">
      <dgm:prSet phldrT="[Text]"/>
      <dgm:spPr/>
      <dgm:t>
        <a:bodyPr/>
        <a:lstStyle/>
        <a:p>
          <a:r>
            <a:rPr lang="en-US" dirty="0"/>
            <a:t>Slave</a:t>
          </a:r>
        </a:p>
      </dgm:t>
    </dgm:pt>
    <dgm:pt modelId="{96160C92-C373-BD46-89CF-15B8B8FC6D19}" type="sibTrans" cxnId="{2FF6FE9A-7D20-124B-AEEA-3A56A41CE36F}">
      <dgm:prSet/>
      <dgm:spPr/>
      <dgm:t>
        <a:bodyPr/>
        <a:lstStyle/>
        <a:p>
          <a:endParaRPr lang="en-US"/>
        </a:p>
      </dgm:t>
    </dgm:pt>
    <dgm:pt modelId="{96F5498E-57C7-D74E-AD5B-AE9549D21CA0}" type="parTrans" cxnId="{2FF6FE9A-7D20-124B-AEEA-3A56A41CE36F}">
      <dgm:prSet/>
      <dgm:spPr/>
      <dgm:t>
        <a:bodyPr/>
        <a:lstStyle/>
        <a:p>
          <a:endParaRPr lang="en-US"/>
        </a:p>
      </dgm:t>
    </dgm:pt>
    <dgm:pt modelId="{4F4D3876-B1EA-5242-BA53-CB2723218AE2}">
      <dgm:prSet phldrT="[Text]"/>
      <dgm:spPr/>
      <dgm:t>
        <a:bodyPr/>
        <a:lstStyle/>
        <a:p>
          <a:r>
            <a:rPr lang="en-US" dirty="0"/>
            <a:t>Slave</a:t>
          </a:r>
        </a:p>
      </dgm:t>
    </dgm:pt>
    <dgm:pt modelId="{8B91807A-AD03-0E41-9CDA-0B3E279547CF}" type="parTrans" cxnId="{ABA4C8AC-8B5E-2C40-B236-347B5AE04E98}">
      <dgm:prSet/>
      <dgm:spPr/>
      <dgm:t>
        <a:bodyPr/>
        <a:lstStyle/>
        <a:p>
          <a:endParaRPr lang="en-US"/>
        </a:p>
      </dgm:t>
    </dgm:pt>
    <dgm:pt modelId="{98428FD6-4090-2F41-B86D-CF2BE122E225}" type="sibTrans" cxnId="{ABA4C8AC-8B5E-2C40-B236-347B5AE04E98}">
      <dgm:prSet/>
      <dgm:spPr/>
      <dgm:t>
        <a:bodyPr/>
        <a:lstStyle/>
        <a:p>
          <a:endParaRPr lang="en-US"/>
        </a:p>
      </dgm:t>
    </dgm:pt>
    <dgm:pt modelId="{E56C75BB-FC8B-B845-B33C-29A52D79DFDF}" type="pres">
      <dgm:prSet presAssocID="{2FE60308-84AA-F746-9D29-AEA61DB3DD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2E954-A999-1047-8BBD-A98CB2B9FF79}" type="pres">
      <dgm:prSet presAssocID="{C6476A37-A316-A848-88E0-A4C09B8648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12C5D-9D62-4342-91CE-DE9240B1F2C2}" type="pres">
      <dgm:prSet presAssocID="{C6476A37-A316-A848-88E0-A4C09B8648B8}" presName="spNode" presStyleCnt="0"/>
      <dgm:spPr/>
      <dgm:t>
        <a:bodyPr/>
        <a:lstStyle/>
        <a:p>
          <a:endParaRPr lang="en-US"/>
        </a:p>
      </dgm:t>
    </dgm:pt>
    <dgm:pt modelId="{4E3EC0EA-1B77-9348-94F6-B756DF28B6EA}" type="pres">
      <dgm:prSet presAssocID="{30BC6181-A6A3-424C-9383-F275C2FC1A67}" presName="sibTrans" presStyleLbl="sibTrans1D1" presStyleIdx="0" presStyleCnt="3"/>
      <dgm:spPr/>
      <dgm:t>
        <a:bodyPr/>
        <a:lstStyle/>
        <a:p>
          <a:endParaRPr lang="en-US"/>
        </a:p>
      </dgm:t>
    </dgm:pt>
    <dgm:pt modelId="{5B64851B-2214-9044-BFA0-55A4A20574F2}" type="pres">
      <dgm:prSet presAssocID="{5F6A1147-0446-3544-8726-689DA65F4C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5997A-846C-C34A-BC36-3ED0E4F652EA}" type="pres">
      <dgm:prSet presAssocID="{5F6A1147-0446-3544-8726-689DA65F4CD5}" presName="spNode" presStyleCnt="0"/>
      <dgm:spPr/>
      <dgm:t>
        <a:bodyPr/>
        <a:lstStyle/>
        <a:p>
          <a:endParaRPr lang="en-US"/>
        </a:p>
      </dgm:t>
    </dgm:pt>
    <dgm:pt modelId="{7B598C1A-C926-024A-999A-67B9A75D2EE1}" type="pres">
      <dgm:prSet presAssocID="{96160C92-C373-BD46-89CF-15B8B8FC6D1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E94C80E-B687-A049-84DF-9AD3527B0CA1}" type="pres">
      <dgm:prSet presAssocID="{4F4D3876-B1EA-5242-BA53-CB2723218A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8E88F-12B2-434A-9ED5-48C7163205F2}" type="pres">
      <dgm:prSet presAssocID="{4F4D3876-B1EA-5242-BA53-CB2723218AE2}" presName="spNode" presStyleCnt="0"/>
      <dgm:spPr/>
      <dgm:t>
        <a:bodyPr/>
        <a:lstStyle/>
        <a:p>
          <a:endParaRPr lang="en-US"/>
        </a:p>
      </dgm:t>
    </dgm:pt>
    <dgm:pt modelId="{3EAE6B98-E0F2-5246-B859-2FF2B7F72C68}" type="pres">
      <dgm:prSet presAssocID="{98428FD6-4090-2F41-B86D-CF2BE122E225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8A99F19C-1A84-6E4B-87F9-7B837741E321}" type="presOf" srcId="{5F6A1147-0446-3544-8726-689DA65F4CD5}" destId="{5B64851B-2214-9044-BFA0-55A4A20574F2}" srcOrd="0" destOrd="0" presId="urn:microsoft.com/office/officeart/2005/8/layout/cycle6"/>
    <dgm:cxn modelId="{79BD9486-7F70-9649-964D-312765BFDEDF}" type="presOf" srcId="{C6476A37-A316-A848-88E0-A4C09B8648B8}" destId="{9092E954-A999-1047-8BBD-A98CB2B9FF79}" srcOrd="0" destOrd="0" presId="urn:microsoft.com/office/officeart/2005/8/layout/cycle6"/>
    <dgm:cxn modelId="{693E6818-B218-4D4E-A1BF-9756EDE9363F}" type="presOf" srcId="{98428FD6-4090-2F41-B86D-CF2BE122E225}" destId="{3EAE6B98-E0F2-5246-B859-2FF2B7F72C68}" srcOrd="0" destOrd="0" presId="urn:microsoft.com/office/officeart/2005/8/layout/cycle6"/>
    <dgm:cxn modelId="{2FF6FE9A-7D20-124B-AEEA-3A56A41CE36F}" srcId="{2FE60308-84AA-F746-9D29-AEA61DB3DDB1}" destId="{5F6A1147-0446-3544-8726-689DA65F4CD5}" srcOrd="1" destOrd="0" parTransId="{96F5498E-57C7-D74E-AD5B-AE9549D21CA0}" sibTransId="{96160C92-C373-BD46-89CF-15B8B8FC6D19}"/>
    <dgm:cxn modelId="{00F3AAA5-998C-D74D-AA5C-0292DE6557F5}" srcId="{2FE60308-84AA-F746-9D29-AEA61DB3DDB1}" destId="{C6476A37-A316-A848-88E0-A4C09B8648B8}" srcOrd="0" destOrd="0" parTransId="{0E62BA2E-C998-5249-B374-A76030346149}" sibTransId="{30BC6181-A6A3-424C-9383-F275C2FC1A67}"/>
    <dgm:cxn modelId="{ABA4C8AC-8B5E-2C40-B236-347B5AE04E98}" srcId="{2FE60308-84AA-F746-9D29-AEA61DB3DDB1}" destId="{4F4D3876-B1EA-5242-BA53-CB2723218AE2}" srcOrd="2" destOrd="0" parTransId="{8B91807A-AD03-0E41-9CDA-0B3E279547CF}" sibTransId="{98428FD6-4090-2F41-B86D-CF2BE122E225}"/>
    <dgm:cxn modelId="{BD1B648D-3C5F-3145-BE1C-8F5B5D53A0DF}" type="presOf" srcId="{2FE60308-84AA-F746-9D29-AEA61DB3DDB1}" destId="{E56C75BB-FC8B-B845-B33C-29A52D79DFDF}" srcOrd="0" destOrd="0" presId="urn:microsoft.com/office/officeart/2005/8/layout/cycle6"/>
    <dgm:cxn modelId="{55EDEAF3-3183-634F-BD1F-4B0E7413812B}" type="presOf" srcId="{96160C92-C373-BD46-89CF-15B8B8FC6D19}" destId="{7B598C1A-C926-024A-999A-67B9A75D2EE1}" srcOrd="0" destOrd="0" presId="urn:microsoft.com/office/officeart/2005/8/layout/cycle6"/>
    <dgm:cxn modelId="{A4A15B20-2187-864E-AFA7-6929C35E16E7}" type="presOf" srcId="{4F4D3876-B1EA-5242-BA53-CB2723218AE2}" destId="{8E94C80E-B687-A049-84DF-9AD3527B0CA1}" srcOrd="0" destOrd="0" presId="urn:microsoft.com/office/officeart/2005/8/layout/cycle6"/>
    <dgm:cxn modelId="{B5F38DFC-BBCC-8340-8E01-8685FEF36C45}" type="presOf" srcId="{30BC6181-A6A3-424C-9383-F275C2FC1A67}" destId="{4E3EC0EA-1B77-9348-94F6-B756DF28B6EA}" srcOrd="0" destOrd="0" presId="urn:microsoft.com/office/officeart/2005/8/layout/cycle6"/>
    <dgm:cxn modelId="{8E53BA37-F663-3D40-B5CD-90CA35C3D05F}" type="presParOf" srcId="{E56C75BB-FC8B-B845-B33C-29A52D79DFDF}" destId="{9092E954-A999-1047-8BBD-A98CB2B9FF79}" srcOrd="0" destOrd="0" presId="urn:microsoft.com/office/officeart/2005/8/layout/cycle6"/>
    <dgm:cxn modelId="{2046A13F-8834-964C-AC91-E9694D25FC70}" type="presParOf" srcId="{E56C75BB-FC8B-B845-B33C-29A52D79DFDF}" destId="{9A512C5D-9D62-4342-91CE-DE9240B1F2C2}" srcOrd="1" destOrd="0" presId="urn:microsoft.com/office/officeart/2005/8/layout/cycle6"/>
    <dgm:cxn modelId="{C0C3A405-D52A-CD46-9D3E-8EF61AA37160}" type="presParOf" srcId="{E56C75BB-FC8B-B845-B33C-29A52D79DFDF}" destId="{4E3EC0EA-1B77-9348-94F6-B756DF28B6EA}" srcOrd="2" destOrd="0" presId="urn:microsoft.com/office/officeart/2005/8/layout/cycle6"/>
    <dgm:cxn modelId="{D4D4298C-8485-1C44-A57E-72819FD5858E}" type="presParOf" srcId="{E56C75BB-FC8B-B845-B33C-29A52D79DFDF}" destId="{5B64851B-2214-9044-BFA0-55A4A20574F2}" srcOrd="3" destOrd="0" presId="urn:microsoft.com/office/officeart/2005/8/layout/cycle6"/>
    <dgm:cxn modelId="{CFD0CA2D-2F10-134A-95B0-314580D481E9}" type="presParOf" srcId="{E56C75BB-FC8B-B845-B33C-29A52D79DFDF}" destId="{9BA5997A-846C-C34A-BC36-3ED0E4F652EA}" srcOrd="4" destOrd="0" presId="urn:microsoft.com/office/officeart/2005/8/layout/cycle6"/>
    <dgm:cxn modelId="{984D43D5-0D33-CD4A-8B66-1F587220AB6C}" type="presParOf" srcId="{E56C75BB-FC8B-B845-B33C-29A52D79DFDF}" destId="{7B598C1A-C926-024A-999A-67B9A75D2EE1}" srcOrd="5" destOrd="0" presId="urn:microsoft.com/office/officeart/2005/8/layout/cycle6"/>
    <dgm:cxn modelId="{A9983DB1-7004-A743-860B-E1484C3862ED}" type="presParOf" srcId="{E56C75BB-FC8B-B845-B33C-29A52D79DFDF}" destId="{8E94C80E-B687-A049-84DF-9AD3527B0CA1}" srcOrd="6" destOrd="0" presId="urn:microsoft.com/office/officeart/2005/8/layout/cycle6"/>
    <dgm:cxn modelId="{4D56A6A4-71B4-DE40-A8E0-677C483E5A95}" type="presParOf" srcId="{E56C75BB-FC8B-B845-B33C-29A52D79DFDF}" destId="{4808E88F-12B2-434A-9ED5-48C7163205F2}" srcOrd="7" destOrd="0" presId="urn:microsoft.com/office/officeart/2005/8/layout/cycle6"/>
    <dgm:cxn modelId="{7E752BF4-8306-A64F-AD49-4E48F74AFB76}" type="presParOf" srcId="{E56C75BB-FC8B-B845-B33C-29A52D79DFDF}" destId="{3EAE6B98-E0F2-5246-B859-2FF2B7F72C68}" srcOrd="8" destOrd="0" presId="urn:microsoft.com/office/officeart/2005/8/layout/cycle6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10ADD-5BD6-5C45-A07E-9D03F78ED16C}">
      <dsp:nvSpPr>
        <dsp:cNvPr id="0" name=""/>
        <dsp:cNvSpPr/>
      </dsp:nvSpPr>
      <dsp:spPr>
        <a:xfrm>
          <a:off x="842062" y="-4581"/>
          <a:ext cx="2849593" cy="2849593"/>
        </a:xfrm>
        <a:prstGeom prst="circularArrow">
          <a:avLst>
            <a:gd name="adj1" fmla="val 5274"/>
            <a:gd name="adj2" fmla="val 312630"/>
            <a:gd name="adj3" fmla="val 14312119"/>
            <a:gd name="adj4" fmla="val 17078037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44324F-836A-1241-A806-CD59828DB649}">
      <dsp:nvSpPr>
        <dsp:cNvPr id="0" name=""/>
        <dsp:cNvSpPr/>
      </dsp:nvSpPr>
      <dsp:spPr>
        <a:xfrm>
          <a:off x="1751060" y="0"/>
          <a:ext cx="1031598" cy="5157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Master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WN1</a:t>
          </a:r>
          <a:endParaRPr lang="en-US" sz="1100" kern="1200" dirty="0"/>
        </a:p>
      </dsp:txBody>
      <dsp:txXfrm>
        <a:off x="1751060" y="0"/>
        <a:ext cx="1031598" cy="515799"/>
      </dsp:txXfrm>
    </dsp:sp>
    <dsp:sp modelId="{BDB853EA-83E3-CF4C-887A-2E96201B8A25}">
      <dsp:nvSpPr>
        <dsp:cNvPr id="0" name=""/>
        <dsp:cNvSpPr/>
      </dsp:nvSpPr>
      <dsp:spPr>
        <a:xfrm>
          <a:off x="2752204" y="578658"/>
          <a:ext cx="1031598" cy="5157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Slave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WN2</a:t>
          </a:r>
          <a:endParaRPr lang="en-US" sz="1100" kern="1200" dirty="0"/>
        </a:p>
      </dsp:txBody>
      <dsp:txXfrm>
        <a:off x="2752204" y="578658"/>
        <a:ext cx="1031598" cy="515799"/>
      </dsp:txXfrm>
    </dsp:sp>
    <dsp:sp modelId="{8B5AFBFD-99C1-AB4D-AFFA-997DB2CAC338}">
      <dsp:nvSpPr>
        <dsp:cNvPr id="0" name=""/>
        <dsp:cNvSpPr/>
      </dsp:nvSpPr>
      <dsp:spPr>
        <a:xfrm>
          <a:off x="2752204" y="1734679"/>
          <a:ext cx="1031598" cy="5157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Slave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WN3</a:t>
          </a:r>
          <a:endParaRPr lang="en-US" sz="1100" kern="1200" dirty="0"/>
        </a:p>
      </dsp:txBody>
      <dsp:txXfrm>
        <a:off x="2752204" y="1734679"/>
        <a:ext cx="1031598" cy="515799"/>
      </dsp:txXfrm>
    </dsp:sp>
    <dsp:sp modelId="{C290FF56-0721-214D-B805-6946E066C5CD}">
      <dsp:nvSpPr>
        <dsp:cNvPr id="0" name=""/>
        <dsp:cNvSpPr/>
      </dsp:nvSpPr>
      <dsp:spPr>
        <a:xfrm>
          <a:off x="1751060" y="2312690"/>
          <a:ext cx="1031598" cy="5157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Slave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WN4</a:t>
          </a:r>
          <a:endParaRPr lang="en-US" sz="1100" kern="1200" dirty="0"/>
        </a:p>
      </dsp:txBody>
      <dsp:txXfrm>
        <a:off x="1751060" y="2312690"/>
        <a:ext cx="1031598" cy="515799"/>
      </dsp:txXfrm>
    </dsp:sp>
    <dsp:sp modelId="{87764DD0-990C-5A42-ADD0-63919E4A75C4}">
      <dsp:nvSpPr>
        <dsp:cNvPr id="0" name=""/>
        <dsp:cNvSpPr/>
      </dsp:nvSpPr>
      <dsp:spPr>
        <a:xfrm>
          <a:off x="749916" y="1734679"/>
          <a:ext cx="1031598" cy="5157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Slave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WN5</a:t>
          </a:r>
          <a:endParaRPr lang="en-US" sz="1100" kern="1200" dirty="0"/>
        </a:p>
      </dsp:txBody>
      <dsp:txXfrm>
        <a:off x="749916" y="1734679"/>
        <a:ext cx="1031598" cy="515799"/>
      </dsp:txXfrm>
    </dsp:sp>
    <dsp:sp modelId="{E82CEA44-1071-C847-8085-F0611122CB0B}">
      <dsp:nvSpPr>
        <dsp:cNvPr id="0" name=""/>
        <dsp:cNvSpPr/>
      </dsp:nvSpPr>
      <dsp:spPr>
        <a:xfrm>
          <a:off x="749916" y="578658"/>
          <a:ext cx="1031598" cy="5157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Slave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WN6</a:t>
          </a:r>
          <a:endParaRPr lang="en-US" sz="1100" kern="1200" dirty="0"/>
        </a:p>
      </dsp:txBody>
      <dsp:txXfrm>
        <a:off x="749916" y="578658"/>
        <a:ext cx="1031598" cy="5157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10ADD-5BD6-5C45-A07E-9D03F78ED16C}">
      <dsp:nvSpPr>
        <dsp:cNvPr id="0" name=""/>
        <dsp:cNvSpPr/>
      </dsp:nvSpPr>
      <dsp:spPr>
        <a:xfrm>
          <a:off x="217172" y="129833"/>
          <a:ext cx="1294791" cy="1294791"/>
        </a:xfrm>
        <a:prstGeom prst="circularArrow">
          <a:avLst>
            <a:gd name="adj1" fmla="val 5689"/>
            <a:gd name="adj2" fmla="val 340510"/>
            <a:gd name="adj3" fmla="val 13189912"/>
            <a:gd name="adj4" fmla="val 17747505"/>
            <a:gd name="adj5" fmla="val 5908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44324F-836A-1241-A806-CD59828DB649}">
      <dsp:nvSpPr>
        <dsp:cNvPr id="0" name=""/>
        <dsp:cNvSpPr/>
      </dsp:nvSpPr>
      <dsp:spPr>
        <a:xfrm>
          <a:off x="490963" y="156878"/>
          <a:ext cx="747209" cy="37360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Master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WN1</a:t>
          </a:r>
          <a:endParaRPr lang="en-US" sz="800" kern="1200" dirty="0"/>
        </a:p>
      </dsp:txBody>
      <dsp:txXfrm>
        <a:off x="490963" y="156878"/>
        <a:ext cx="747209" cy="373604"/>
      </dsp:txXfrm>
    </dsp:sp>
    <dsp:sp modelId="{87764DD0-990C-5A42-ADD0-63919E4A75C4}">
      <dsp:nvSpPr>
        <dsp:cNvPr id="0" name=""/>
        <dsp:cNvSpPr/>
      </dsp:nvSpPr>
      <dsp:spPr>
        <a:xfrm>
          <a:off x="981695" y="1006851"/>
          <a:ext cx="747209" cy="37360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31768"/>
                <a:satOff val="-19247"/>
                <a:lumOff val="3399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331768"/>
                <a:satOff val="-19247"/>
                <a:lumOff val="3399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Slave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WN3</a:t>
          </a:r>
          <a:endParaRPr lang="en-US" sz="800" kern="1200" dirty="0"/>
        </a:p>
      </dsp:txBody>
      <dsp:txXfrm>
        <a:off x="981695" y="1006851"/>
        <a:ext cx="747209" cy="373604"/>
      </dsp:txXfrm>
    </dsp:sp>
    <dsp:sp modelId="{E82CEA44-1071-C847-8085-F0611122CB0B}">
      <dsp:nvSpPr>
        <dsp:cNvPr id="0" name=""/>
        <dsp:cNvSpPr/>
      </dsp:nvSpPr>
      <dsp:spPr>
        <a:xfrm>
          <a:off x="231" y="1006851"/>
          <a:ext cx="747209" cy="37360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31768"/>
                <a:satOff val="-19247"/>
                <a:lumOff val="3399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331768"/>
                <a:satOff val="-19247"/>
                <a:lumOff val="3399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Slave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WN5</a:t>
          </a:r>
          <a:endParaRPr lang="en-US" sz="800" kern="1200" dirty="0"/>
        </a:p>
      </dsp:txBody>
      <dsp:txXfrm>
        <a:off x="231" y="1006851"/>
        <a:ext cx="747209" cy="3736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10ADD-5BD6-5C45-A07E-9D03F78ED16C}">
      <dsp:nvSpPr>
        <dsp:cNvPr id="0" name=""/>
        <dsp:cNvSpPr/>
      </dsp:nvSpPr>
      <dsp:spPr>
        <a:xfrm>
          <a:off x="217172" y="129833"/>
          <a:ext cx="1294791" cy="1294791"/>
        </a:xfrm>
        <a:prstGeom prst="circularArrow">
          <a:avLst>
            <a:gd name="adj1" fmla="val 5689"/>
            <a:gd name="adj2" fmla="val 340510"/>
            <a:gd name="adj3" fmla="val 13189912"/>
            <a:gd name="adj4" fmla="val 17747505"/>
            <a:gd name="adj5" fmla="val 5908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44324F-836A-1241-A806-CD59828DB649}">
      <dsp:nvSpPr>
        <dsp:cNvPr id="0" name=""/>
        <dsp:cNvSpPr/>
      </dsp:nvSpPr>
      <dsp:spPr>
        <a:xfrm>
          <a:off x="490963" y="156878"/>
          <a:ext cx="747209" cy="37360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Master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WN2</a:t>
          </a:r>
          <a:endParaRPr lang="en-US" sz="800" kern="1200" dirty="0"/>
        </a:p>
      </dsp:txBody>
      <dsp:txXfrm>
        <a:off x="490963" y="156878"/>
        <a:ext cx="747209" cy="373604"/>
      </dsp:txXfrm>
    </dsp:sp>
    <dsp:sp modelId="{87764DD0-990C-5A42-ADD0-63919E4A75C4}">
      <dsp:nvSpPr>
        <dsp:cNvPr id="0" name=""/>
        <dsp:cNvSpPr/>
      </dsp:nvSpPr>
      <dsp:spPr>
        <a:xfrm>
          <a:off x="981695" y="1006851"/>
          <a:ext cx="747209" cy="37360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31768"/>
                <a:satOff val="-19247"/>
                <a:lumOff val="3399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331768"/>
                <a:satOff val="-19247"/>
                <a:lumOff val="3399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Slave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WN4</a:t>
          </a:r>
          <a:endParaRPr lang="en-US" sz="800" kern="1200" dirty="0"/>
        </a:p>
      </dsp:txBody>
      <dsp:txXfrm>
        <a:off x="981695" y="1006851"/>
        <a:ext cx="747209" cy="373604"/>
      </dsp:txXfrm>
    </dsp:sp>
    <dsp:sp modelId="{E82CEA44-1071-C847-8085-F0611122CB0B}">
      <dsp:nvSpPr>
        <dsp:cNvPr id="0" name=""/>
        <dsp:cNvSpPr/>
      </dsp:nvSpPr>
      <dsp:spPr>
        <a:xfrm>
          <a:off x="17160" y="1006849"/>
          <a:ext cx="747209" cy="37360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31768"/>
                <a:satOff val="-19247"/>
                <a:lumOff val="3399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331768"/>
                <a:satOff val="-19247"/>
                <a:lumOff val="3399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Slave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WN6</a:t>
          </a:r>
          <a:endParaRPr lang="en-US" sz="800" kern="1200" dirty="0"/>
        </a:p>
      </dsp:txBody>
      <dsp:txXfrm>
        <a:off x="17160" y="1006849"/>
        <a:ext cx="747209" cy="3736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1C05F1-9520-164E-A0BD-1B55F5C1C6B5}">
      <dsp:nvSpPr>
        <dsp:cNvPr id="0" name=""/>
        <dsp:cNvSpPr/>
      </dsp:nvSpPr>
      <dsp:spPr>
        <a:xfrm>
          <a:off x="5648" y="794737"/>
          <a:ext cx="858398" cy="70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E4062-ED37-7F45-98F0-B9436B5C4CA2}">
      <dsp:nvSpPr>
        <dsp:cNvPr id="0" name=""/>
        <dsp:cNvSpPr/>
      </dsp:nvSpPr>
      <dsp:spPr>
        <a:xfrm>
          <a:off x="452651" y="836239"/>
          <a:ext cx="1134450" cy="1134450"/>
        </a:xfrm>
        <a:prstGeom prst="leftCircularArrow">
          <a:avLst>
            <a:gd name="adj1" fmla="val 4798"/>
            <a:gd name="adj2" fmla="val 614433"/>
            <a:gd name="adj3" fmla="val 2389944"/>
            <a:gd name="adj4" fmla="val 9024489"/>
            <a:gd name="adj5" fmla="val 5598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6D8F3B-9128-EF4F-BC82-6A4F527D49D7}">
      <dsp:nvSpPr>
        <dsp:cNvPr id="0" name=""/>
        <dsp:cNvSpPr/>
      </dsp:nvSpPr>
      <dsp:spPr>
        <a:xfrm>
          <a:off x="196403" y="1351022"/>
          <a:ext cx="763020" cy="303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Empty</a:t>
          </a:r>
        </a:p>
      </dsp:txBody>
      <dsp:txXfrm>
        <a:off x="196403" y="1351022"/>
        <a:ext cx="763020" cy="303428"/>
      </dsp:txXfrm>
    </dsp:sp>
    <dsp:sp modelId="{50BB423C-6E76-934F-97AC-D46717C75AEF}">
      <dsp:nvSpPr>
        <dsp:cNvPr id="0" name=""/>
        <dsp:cNvSpPr/>
      </dsp:nvSpPr>
      <dsp:spPr>
        <a:xfrm>
          <a:off x="1218626" y="794737"/>
          <a:ext cx="858398" cy="70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71630"/>
              <a:satOff val="-3959"/>
              <a:lumOff val="5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38E91-ECE8-0841-83B4-217C5315354B}">
      <dsp:nvSpPr>
        <dsp:cNvPr id="0" name=""/>
        <dsp:cNvSpPr/>
      </dsp:nvSpPr>
      <dsp:spPr>
        <a:xfrm>
          <a:off x="1658475" y="299024"/>
          <a:ext cx="1244135" cy="1244135"/>
        </a:xfrm>
        <a:prstGeom prst="circularArrow">
          <a:avLst>
            <a:gd name="adj1" fmla="val 4375"/>
            <a:gd name="adj2" fmla="val 554455"/>
            <a:gd name="adj3" fmla="val 19270035"/>
            <a:gd name="adj4" fmla="val 12575511"/>
            <a:gd name="adj5" fmla="val 5104"/>
          </a:avLst>
        </a:prstGeom>
        <a:gradFill rotWithShape="0">
          <a:gsLst>
            <a:gs pos="0">
              <a:schemeClr val="accent2">
                <a:shade val="90000"/>
                <a:hueOff val="85972"/>
                <a:satOff val="-4677"/>
                <a:lumOff val="56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90000"/>
                <a:hueOff val="85972"/>
                <a:satOff val="-4677"/>
                <a:lumOff val="56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A4F45A-6427-7347-A50C-DEF5F28C91FF}">
      <dsp:nvSpPr>
        <dsp:cNvPr id="0" name=""/>
        <dsp:cNvSpPr/>
      </dsp:nvSpPr>
      <dsp:spPr>
        <a:xfrm>
          <a:off x="1409381" y="643023"/>
          <a:ext cx="763020" cy="303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71630"/>
                <a:satOff val="-3959"/>
                <a:lumOff val="50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71630"/>
                <a:satOff val="-3959"/>
                <a:lumOff val="50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Accumulating</a:t>
          </a:r>
        </a:p>
      </dsp:txBody>
      <dsp:txXfrm>
        <a:off x="1409381" y="643023"/>
        <a:ext cx="763020" cy="303428"/>
      </dsp:txXfrm>
    </dsp:sp>
    <dsp:sp modelId="{3F49D106-FCB3-BE45-8B3E-444546AA4C5B}">
      <dsp:nvSpPr>
        <dsp:cNvPr id="0" name=""/>
        <dsp:cNvSpPr/>
      </dsp:nvSpPr>
      <dsp:spPr>
        <a:xfrm>
          <a:off x="2431604" y="794737"/>
          <a:ext cx="858398" cy="70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143261"/>
              <a:satOff val="-7918"/>
              <a:lumOff val="101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D38B5-FA5D-A744-90F1-BCDCBD23AD97}">
      <dsp:nvSpPr>
        <dsp:cNvPr id="0" name=""/>
        <dsp:cNvSpPr/>
      </dsp:nvSpPr>
      <dsp:spPr>
        <a:xfrm>
          <a:off x="2878606" y="836239"/>
          <a:ext cx="1134450" cy="1134450"/>
        </a:xfrm>
        <a:prstGeom prst="leftCircularArrow">
          <a:avLst>
            <a:gd name="adj1" fmla="val 4798"/>
            <a:gd name="adj2" fmla="val 614433"/>
            <a:gd name="adj3" fmla="val 2389944"/>
            <a:gd name="adj4" fmla="val 9024489"/>
            <a:gd name="adj5" fmla="val 5598"/>
          </a:avLst>
        </a:prstGeom>
        <a:gradFill rotWithShape="0">
          <a:gsLst>
            <a:gs pos="0">
              <a:schemeClr val="accent2">
                <a:shade val="90000"/>
                <a:hueOff val="171944"/>
                <a:satOff val="-9354"/>
                <a:lumOff val="1122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90000"/>
                <a:hueOff val="171944"/>
                <a:satOff val="-9354"/>
                <a:lumOff val="1122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2304F4-49FE-3A47-9050-10E9D0258ED5}">
      <dsp:nvSpPr>
        <dsp:cNvPr id="0" name=""/>
        <dsp:cNvSpPr/>
      </dsp:nvSpPr>
      <dsp:spPr>
        <a:xfrm>
          <a:off x="2622359" y="1351022"/>
          <a:ext cx="763020" cy="303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43261"/>
                <a:satOff val="-7918"/>
                <a:lumOff val="101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143261"/>
                <a:satOff val="-7918"/>
                <a:lumOff val="101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Starting</a:t>
          </a:r>
        </a:p>
      </dsp:txBody>
      <dsp:txXfrm>
        <a:off x="2622359" y="1351022"/>
        <a:ext cx="763020" cy="303428"/>
      </dsp:txXfrm>
    </dsp:sp>
    <dsp:sp modelId="{BC7AC4C0-01C9-EF45-8B6E-F87277BA7B36}">
      <dsp:nvSpPr>
        <dsp:cNvPr id="0" name=""/>
        <dsp:cNvSpPr/>
      </dsp:nvSpPr>
      <dsp:spPr>
        <a:xfrm>
          <a:off x="3644581" y="794737"/>
          <a:ext cx="858398" cy="70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214891"/>
              <a:satOff val="-11877"/>
              <a:lumOff val="151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96F2B-5CB7-D440-9F93-6CD1D50FE4C9}">
      <dsp:nvSpPr>
        <dsp:cNvPr id="0" name=""/>
        <dsp:cNvSpPr/>
      </dsp:nvSpPr>
      <dsp:spPr>
        <a:xfrm>
          <a:off x="4084431" y="299024"/>
          <a:ext cx="1244135" cy="1244135"/>
        </a:xfrm>
        <a:prstGeom prst="circularArrow">
          <a:avLst>
            <a:gd name="adj1" fmla="val 4375"/>
            <a:gd name="adj2" fmla="val 554455"/>
            <a:gd name="adj3" fmla="val 19270035"/>
            <a:gd name="adj4" fmla="val 12575511"/>
            <a:gd name="adj5" fmla="val 5104"/>
          </a:avLst>
        </a:prstGeom>
        <a:gradFill rotWithShape="0">
          <a:gsLst>
            <a:gs pos="0">
              <a:schemeClr val="accent2">
                <a:shade val="90000"/>
                <a:hueOff val="257916"/>
                <a:satOff val="-14031"/>
                <a:lumOff val="168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90000"/>
                <a:hueOff val="257916"/>
                <a:satOff val="-14031"/>
                <a:lumOff val="168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D62B6-6593-D245-8CE2-615442B3038E}">
      <dsp:nvSpPr>
        <dsp:cNvPr id="0" name=""/>
        <dsp:cNvSpPr/>
      </dsp:nvSpPr>
      <dsp:spPr>
        <a:xfrm>
          <a:off x="3835337" y="643023"/>
          <a:ext cx="763020" cy="303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14891"/>
                <a:satOff val="-11877"/>
                <a:lumOff val="151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214891"/>
                <a:satOff val="-11877"/>
                <a:lumOff val="151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Ready</a:t>
          </a:r>
        </a:p>
      </dsp:txBody>
      <dsp:txXfrm>
        <a:off x="3835337" y="643023"/>
        <a:ext cx="763020" cy="303428"/>
      </dsp:txXfrm>
    </dsp:sp>
    <dsp:sp modelId="{6EE3C916-2E2D-A243-977C-7C27CC82630B}">
      <dsp:nvSpPr>
        <dsp:cNvPr id="0" name=""/>
        <dsp:cNvSpPr/>
      </dsp:nvSpPr>
      <dsp:spPr>
        <a:xfrm>
          <a:off x="4857559" y="794737"/>
          <a:ext cx="858398" cy="70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286522"/>
              <a:satOff val="-15837"/>
              <a:lumOff val="202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38221-F830-9445-A5BB-AB4E94937954}">
      <dsp:nvSpPr>
        <dsp:cNvPr id="0" name=""/>
        <dsp:cNvSpPr/>
      </dsp:nvSpPr>
      <dsp:spPr>
        <a:xfrm>
          <a:off x="5304562" y="836239"/>
          <a:ext cx="1134450" cy="1134450"/>
        </a:xfrm>
        <a:prstGeom prst="leftCircularArrow">
          <a:avLst>
            <a:gd name="adj1" fmla="val 4798"/>
            <a:gd name="adj2" fmla="val 614433"/>
            <a:gd name="adj3" fmla="val 2389944"/>
            <a:gd name="adj4" fmla="val 9024489"/>
            <a:gd name="adj5" fmla="val 5598"/>
          </a:avLst>
        </a:prstGeom>
        <a:gradFill rotWithShape="0">
          <a:gsLst>
            <a:gs pos="0">
              <a:schemeClr val="accent2">
                <a:shade val="90000"/>
                <a:hueOff val="343888"/>
                <a:satOff val="-18708"/>
                <a:lumOff val="224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90000"/>
                <a:hueOff val="343888"/>
                <a:satOff val="-18708"/>
                <a:lumOff val="224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BCC605-BC87-EF4A-9A3F-6AA0DE0967DE}">
      <dsp:nvSpPr>
        <dsp:cNvPr id="0" name=""/>
        <dsp:cNvSpPr/>
      </dsp:nvSpPr>
      <dsp:spPr>
        <a:xfrm>
          <a:off x="5048315" y="1351022"/>
          <a:ext cx="763020" cy="303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86522"/>
                <a:satOff val="-15837"/>
                <a:lumOff val="202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286522"/>
                <a:satOff val="-15837"/>
                <a:lumOff val="202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Running</a:t>
          </a:r>
        </a:p>
      </dsp:txBody>
      <dsp:txXfrm>
        <a:off x="5048315" y="1351022"/>
        <a:ext cx="763020" cy="303428"/>
      </dsp:txXfrm>
    </dsp:sp>
    <dsp:sp modelId="{9C0DEF8A-F790-B045-99E8-0069124E13E5}">
      <dsp:nvSpPr>
        <dsp:cNvPr id="0" name=""/>
        <dsp:cNvSpPr/>
      </dsp:nvSpPr>
      <dsp:spPr>
        <a:xfrm>
          <a:off x="6070537" y="794737"/>
          <a:ext cx="858398" cy="70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358152"/>
              <a:satOff val="-19796"/>
              <a:lumOff val="252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C8C8A-D7F5-7E49-80EB-451E8E9FFCF3}">
      <dsp:nvSpPr>
        <dsp:cNvPr id="0" name=""/>
        <dsp:cNvSpPr/>
      </dsp:nvSpPr>
      <dsp:spPr>
        <a:xfrm>
          <a:off x="6510387" y="299024"/>
          <a:ext cx="1244135" cy="1244135"/>
        </a:xfrm>
        <a:prstGeom prst="circularArrow">
          <a:avLst>
            <a:gd name="adj1" fmla="val 4375"/>
            <a:gd name="adj2" fmla="val 554455"/>
            <a:gd name="adj3" fmla="val 19270035"/>
            <a:gd name="adj4" fmla="val 12575511"/>
            <a:gd name="adj5" fmla="val 5104"/>
          </a:avLst>
        </a:prstGeom>
        <a:gradFill rotWithShape="0">
          <a:gsLst>
            <a:gs pos="0">
              <a:schemeClr val="accent2">
                <a:shade val="90000"/>
                <a:hueOff val="429860"/>
                <a:satOff val="-23385"/>
                <a:lumOff val="2806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90000"/>
                <a:hueOff val="429860"/>
                <a:satOff val="-23385"/>
                <a:lumOff val="2806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55564-09DB-FF42-B053-4CA62AECBEE9}">
      <dsp:nvSpPr>
        <dsp:cNvPr id="0" name=""/>
        <dsp:cNvSpPr/>
      </dsp:nvSpPr>
      <dsp:spPr>
        <a:xfrm>
          <a:off x="6261293" y="643023"/>
          <a:ext cx="763020" cy="303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358152"/>
                <a:satOff val="-19796"/>
                <a:lumOff val="252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358152"/>
                <a:satOff val="-19796"/>
                <a:lumOff val="252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Done / Failed</a:t>
          </a:r>
        </a:p>
      </dsp:txBody>
      <dsp:txXfrm>
        <a:off x="6261293" y="643023"/>
        <a:ext cx="763020" cy="303428"/>
      </dsp:txXfrm>
    </dsp:sp>
    <dsp:sp modelId="{1B7F66F6-CAAD-104B-BC94-9E49FB3AAB96}">
      <dsp:nvSpPr>
        <dsp:cNvPr id="0" name=""/>
        <dsp:cNvSpPr/>
      </dsp:nvSpPr>
      <dsp:spPr>
        <a:xfrm>
          <a:off x="7283515" y="794737"/>
          <a:ext cx="858398" cy="70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429782"/>
              <a:satOff val="-23755"/>
              <a:lumOff val="303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4FC0B-969F-E249-AE1C-B803C6168AF2}">
      <dsp:nvSpPr>
        <dsp:cNvPr id="0" name=""/>
        <dsp:cNvSpPr/>
      </dsp:nvSpPr>
      <dsp:spPr>
        <a:xfrm>
          <a:off x="7474270" y="1351022"/>
          <a:ext cx="763020" cy="303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429782"/>
                <a:satOff val="-23755"/>
                <a:lumOff val="303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429782"/>
                <a:satOff val="-23755"/>
                <a:lumOff val="303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Out</a:t>
          </a:r>
        </a:p>
      </dsp:txBody>
      <dsp:txXfrm>
        <a:off x="7474270" y="1351022"/>
        <a:ext cx="763020" cy="3034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2E954-A999-1047-8BBD-A98CB2B9FF79}">
      <dsp:nvSpPr>
        <dsp:cNvPr id="0" name=""/>
        <dsp:cNvSpPr/>
      </dsp:nvSpPr>
      <dsp:spPr>
        <a:xfrm>
          <a:off x="330" y="583940"/>
          <a:ext cx="716003" cy="46540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Master</a:t>
          </a:r>
        </a:p>
      </dsp:txBody>
      <dsp:txXfrm>
        <a:off x="330" y="583940"/>
        <a:ext cx="716003" cy="465402"/>
      </dsp:txXfrm>
    </dsp:sp>
    <dsp:sp modelId="{4E3EC0EA-1B77-9348-94F6-B756DF28B6EA}">
      <dsp:nvSpPr>
        <dsp:cNvPr id="0" name=""/>
        <dsp:cNvSpPr/>
      </dsp:nvSpPr>
      <dsp:spPr>
        <a:xfrm>
          <a:off x="358332" y="421441"/>
          <a:ext cx="790400" cy="790400"/>
        </a:xfrm>
        <a:custGeom>
          <a:avLst/>
          <a:gdLst/>
          <a:ahLst/>
          <a:cxnLst/>
          <a:rect l="0" t="0" r="0" b="0"/>
          <a:pathLst>
            <a:path>
              <a:moveTo>
                <a:pt x="79576" y="157366"/>
              </a:moveTo>
              <a:arcTo wR="395200" hR="395200" stAng="13019963" swAng="636007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4851B-2214-9044-BFA0-55A4A20574F2}">
      <dsp:nvSpPr>
        <dsp:cNvPr id="0" name=""/>
        <dsp:cNvSpPr/>
      </dsp:nvSpPr>
      <dsp:spPr>
        <a:xfrm>
          <a:off x="790731" y="583940"/>
          <a:ext cx="716003" cy="46540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29782"/>
                <a:satOff val="-23755"/>
                <a:lumOff val="303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429782"/>
                <a:satOff val="-23755"/>
                <a:lumOff val="303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Slave</a:t>
          </a:r>
        </a:p>
      </dsp:txBody>
      <dsp:txXfrm>
        <a:off x="790731" y="583940"/>
        <a:ext cx="716003" cy="465402"/>
      </dsp:txXfrm>
    </dsp:sp>
    <dsp:sp modelId="{7B598C1A-C926-024A-999A-67B9A75D2EE1}">
      <dsp:nvSpPr>
        <dsp:cNvPr id="0" name=""/>
        <dsp:cNvSpPr/>
      </dsp:nvSpPr>
      <dsp:spPr>
        <a:xfrm>
          <a:off x="358332" y="421441"/>
          <a:ext cx="790400" cy="790400"/>
        </a:xfrm>
        <a:custGeom>
          <a:avLst/>
          <a:gdLst/>
          <a:ahLst/>
          <a:cxnLst/>
          <a:rect l="0" t="0" r="0" b="0"/>
          <a:pathLst>
            <a:path>
              <a:moveTo>
                <a:pt x="710823" y="633034"/>
              </a:moveTo>
              <a:arcTo wR="395200" hR="395200" stAng="2219963" swAng="6360073"/>
            </a:path>
          </a:pathLst>
        </a:custGeom>
        <a:noFill/>
        <a:ln w="9525" cap="flat" cmpd="sng" algn="ctr">
          <a:solidFill>
            <a:schemeClr val="accent2">
              <a:shade val="90000"/>
              <a:hueOff val="429860"/>
              <a:satOff val="-23385"/>
              <a:lumOff val="280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2E954-A999-1047-8BBD-A98CB2B9FF79}">
      <dsp:nvSpPr>
        <dsp:cNvPr id="0" name=""/>
        <dsp:cNvSpPr/>
      </dsp:nvSpPr>
      <dsp:spPr>
        <a:xfrm>
          <a:off x="580363" y="531"/>
          <a:ext cx="651139" cy="4232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Master</a:t>
          </a:r>
        </a:p>
      </dsp:txBody>
      <dsp:txXfrm>
        <a:off x="580363" y="531"/>
        <a:ext cx="651139" cy="423240"/>
      </dsp:txXfrm>
    </dsp:sp>
    <dsp:sp modelId="{4E3EC0EA-1B77-9348-94F6-B756DF28B6EA}">
      <dsp:nvSpPr>
        <dsp:cNvPr id="0" name=""/>
        <dsp:cNvSpPr/>
      </dsp:nvSpPr>
      <dsp:spPr>
        <a:xfrm>
          <a:off x="341474" y="212151"/>
          <a:ext cx="1128917" cy="1128917"/>
        </a:xfrm>
        <a:custGeom>
          <a:avLst/>
          <a:gdLst/>
          <a:ahLst/>
          <a:cxnLst/>
          <a:rect l="0" t="0" r="0" b="0"/>
          <a:pathLst>
            <a:path>
              <a:moveTo>
                <a:pt x="894758" y="106729"/>
              </a:moveTo>
              <a:arcTo wR="564458" hR="564458" stAng="18348864" swAng="364690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4851B-2214-9044-BFA0-55A4A20574F2}">
      <dsp:nvSpPr>
        <dsp:cNvPr id="0" name=""/>
        <dsp:cNvSpPr/>
      </dsp:nvSpPr>
      <dsp:spPr>
        <a:xfrm>
          <a:off x="1069199" y="847219"/>
          <a:ext cx="651139" cy="4232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14891"/>
                <a:satOff val="-11877"/>
                <a:lumOff val="151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214891"/>
                <a:satOff val="-11877"/>
                <a:lumOff val="151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Slave</a:t>
          </a:r>
        </a:p>
      </dsp:txBody>
      <dsp:txXfrm>
        <a:off x="1069199" y="847219"/>
        <a:ext cx="651139" cy="423240"/>
      </dsp:txXfrm>
    </dsp:sp>
    <dsp:sp modelId="{7B598C1A-C926-024A-999A-67B9A75D2EE1}">
      <dsp:nvSpPr>
        <dsp:cNvPr id="0" name=""/>
        <dsp:cNvSpPr/>
      </dsp:nvSpPr>
      <dsp:spPr>
        <a:xfrm>
          <a:off x="341474" y="212151"/>
          <a:ext cx="1128917" cy="1128917"/>
        </a:xfrm>
        <a:custGeom>
          <a:avLst/>
          <a:gdLst/>
          <a:ahLst/>
          <a:cxnLst/>
          <a:rect l="0" t="0" r="0" b="0"/>
          <a:pathLst>
            <a:path>
              <a:moveTo>
                <a:pt x="833023" y="1060933"/>
              </a:moveTo>
              <a:arcTo wR="564458" hR="564458" stAng="3695346" swAng="3409309"/>
            </a:path>
          </a:pathLst>
        </a:custGeom>
        <a:noFill/>
        <a:ln w="9525" cap="flat" cmpd="sng" algn="ctr">
          <a:solidFill>
            <a:schemeClr val="accent2">
              <a:shade val="90000"/>
              <a:hueOff val="214930"/>
              <a:satOff val="-11692"/>
              <a:lumOff val="140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C80E-B687-A049-84DF-9AD3527B0CA1}">
      <dsp:nvSpPr>
        <dsp:cNvPr id="0" name=""/>
        <dsp:cNvSpPr/>
      </dsp:nvSpPr>
      <dsp:spPr>
        <a:xfrm>
          <a:off x="91527" y="847219"/>
          <a:ext cx="651139" cy="4232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29782"/>
                <a:satOff val="-23755"/>
                <a:lumOff val="303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429782"/>
                <a:satOff val="-23755"/>
                <a:lumOff val="303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Slave</a:t>
          </a:r>
        </a:p>
      </dsp:txBody>
      <dsp:txXfrm>
        <a:off x="91527" y="847219"/>
        <a:ext cx="651139" cy="423240"/>
      </dsp:txXfrm>
    </dsp:sp>
    <dsp:sp modelId="{3EAE6B98-E0F2-5246-B859-2FF2B7F72C68}">
      <dsp:nvSpPr>
        <dsp:cNvPr id="0" name=""/>
        <dsp:cNvSpPr/>
      </dsp:nvSpPr>
      <dsp:spPr>
        <a:xfrm>
          <a:off x="341474" y="212151"/>
          <a:ext cx="1128917" cy="1128917"/>
        </a:xfrm>
        <a:custGeom>
          <a:avLst/>
          <a:gdLst/>
          <a:ahLst/>
          <a:cxnLst/>
          <a:rect l="0" t="0" r="0" b="0"/>
          <a:pathLst>
            <a:path>
              <a:moveTo>
                <a:pt x="3736" y="629298"/>
              </a:moveTo>
              <a:arcTo wR="564458" hR="564458" stAng="10404229" swAng="3646907"/>
            </a:path>
          </a:pathLst>
        </a:custGeom>
        <a:noFill/>
        <a:ln w="9525" cap="flat" cmpd="sng" algn="ctr">
          <a:solidFill>
            <a:schemeClr val="accent2">
              <a:shade val="90000"/>
              <a:hueOff val="429860"/>
              <a:satOff val="-23385"/>
              <a:lumOff val="280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553D7-B7F9-544D-A97D-167F757AB718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33273-182B-A44C-9169-06094E193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3275"/>
            <a:ext cx="9144000" cy="304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pPr algn="ctr" defTabSz="914145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chemeClr val="bg2"/>
              </a:solidFill>
              <a:latin typeface="Verdana" charset="0"/>
            </a:endParaRPr>
          </a:p>
        </p:txBody>
      </p:sp>
      <p:pic>
        <p:nvPicPr>
          <p:cNvPr id="5" name="Picture 5" descr="eu_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0404" y="5694908"/>
            <a:ext cx="810369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022" y="6520905"/>
            <a:ext cx="1811611" cy="33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prstTxWarp prst="textNoShape">
              <a:avLst/>
            </a:prstTxWarp>
            <a:spAutoFit/>
          </a:bodyPr>
          <a:lstStyle/>
          <a:p>
            <a:pPr defTabSz="914145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</a:rPr>
              <a:t>www.eu-eela.org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1116"/>
            <a:ext cx="9144000" cy="85166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pPr algn="ctr" defTabSz="914145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chemeClr val="accent2"/>
              </a:solidFill>
              <a:latin typeface="Verdana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72147" y="229940"/>
            <a:ext cx="6971854" cy="43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5" tIns="45713" rIns="91425" bIns="45713">
            <a:prstTxWarp prst="textNoShape">
              <a:avLst/>
            </a:prstTxWarp>
            <a:spAutoFit/>
          </a:bodyPr>
          <a:lstStyle/>
          <a:p>
            <a:pPr defTabSz="914145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2200" b="1">
                <a:solidFill>
                  <a:schemeClr val="tx2"/>
                </a:solidFill>
              </a:rPr>
              <a:t>E</a:t>
            </a:r>
            <a:r>
              <a:rPr lang="en-GB" sz="2200">
                <a:solidFill>
                  <a:schemeClr val="bg1"/>
                </a:solidFill>
              </a:rPr>
              <a:t>-science grid facility for </a:t>
            </a:r>
            <a:r>
              <a:rPr lang="en-GB" sz="2200" b="1">
                <a:solidFill>
                  <a:schemeClr val="tx2"/>
                </a:solidFill>
              </a:rPr>
              <a:t>E</a:t>
            </a:r>
            <a:r>
              <a:rPr lang="en-GB" sz="2200">
                <a:solidFill>
                  <a:schemeClr val="bg1"/>
                </a:solidFill>
              </a:rPr>
              <a:t>urope and </a:t>
            </a:r>
            <a:r>
              <a:rPr lang="en-GB" sz="2200" b="1">
                <a:solidFill>
                  <a:schemeClr val="tx2"/>
                </a:solidFill>
              </a:rPr>
              <a:t>L</a:t>
            </a:r>
            <a:r>
              <a:rPr lang="en-GB" sz="2200">
                <a:solidFill>
                  <a:schemeClr val="bg1"/>
                </a:solidFill>
              </a:rPr>
              <a:t>atin </a:t>
            </a:r>
            <a:r>
              <a:rPr lang="en-GB" sz="2200" b="1">
                <a:solidFill>
                  <a:schemeClr val="tx2"/>
                </a:solidFill>
              </a:rPr>
              <a:t>A</a:t>
            </a:r>
            <a:r>
              <a:rPr lang="en-GB" sz="2200">
                <a:solidFill>
                  <a:schemeClr val="bg1"/>
                </a:solidFill>
              </a:rPr>
              <a:t>merica</a:t>
            </a:r>
          </a:p>
        </p:txBody>
      </p:sp>
      <p:pic>
        <p:nvPicPr>
          <p:cNvPr id="9" name="Picture 9" descr="FP7-cap-RGB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25" y="5625704"/>
            <a:ext cx="910828" cy="7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eela-si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48" y="29022"/>
            <a:ext cx="1932161" cy="7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60985" y="3676799"/>
            <a:ext cx="6517556" cy="139638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155404" y="2493615"/>
            <a:ext cx="6518672" cy="1077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F4CE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4C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274638"/>
            <a:ext cx="2146300" cy="612933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F4C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274638"/>
            <a:ext cx="6291263" cy="612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fr-FR" b="0">
              <a:solidFill>
                <a:schemeClr val="bg2"/>
              </a:solidFill>
              <a:latin typeface="Verdana" charset="0"/>
            </a:endParaRPr>
          </a:p>
        </p:txBody>
      </p:sp>
      <p:pic>
        <p:nvPicPr>
          <p:cNvPr id="5" name="Picture 46" descr="eu_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28575" y="6521450"/>
            <a:ext cx="2046288" cy="338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dirty="0" err="1">
                <a:solidFill>
                  <a:srgbClr val="000074"/>
                </a:solidFill>
                <a:latin typeface="Arial" charset="0"/>
              </a:rPr>
              <a:t>www.gisela-grid.eu</a:t>
            </a:r>
            <a:endParaRPr lang="en-GB" sz="1600" dirty="0">
              <a:solidFill>
                <a:srgbClr val="000074"/>
              </a:solidFill>
              <a:latin typeface="Arial" charset="0"/>
            </a:endParaRPr>
          </a:p>
        </p:txBody>
      </p:sp>
      <p:pic>
        <p:nvPicPr>
          <p:cNvPr id="7" name="Picture 76" descr="FP7-cap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350" y="5626100"/>
            <a:ext cx="9588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6" descr="top_background"/>
          <p:cNvPicPr>
            <a:picLocks noChangeAspect="1" noChangeArrowheads="1"/>
          </p:cNvPicPr>
          <p:nvPr/>
        </p:nvPicPr>
        <p:blipFill>
          <a:blip r:embed="rId4">
            <a:lum bright="30000" contrast="70000"/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2544763" y="25400"/>
            <a:ext cx="6573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US" sz="2200" b="0" dirty="0">
                <a:solidFill>
                  <a:srgbClr val="F1AF00"/>
                </a:solidFill>
                <a:latin typeface="Arial" charset="0"/>
              </a:rPr>
              <a:t>G</a:t>
            </a:r>
            <a:r>
              <a:rPr lang="en-US" sz="2200" b="0" dirty="0">
                <a:solidFill>
                  <a:schemeClr val="bg1"/>
                </a:solidFill>
                <a:latin typeface="Arial" charset="0"/>
              </a:rPr>
              <a:t>rid </a:t>
            </a:r>
            <a:r>
              <a:rPr lang="en-US" sz="2200" b="0" dirty="0">
                <a:solidFill>
                  <a:srgbClr val="F1AF00"/>
                </a:solidFill>
                <a:latin typeface="Arial" charset="0"/>
              </a:rPr>
              <a:t>I</a:t>
            </a:r>
            <a:r>
              <a:rPr lang="en-US" sz="2200" b="0" dirty="0">
                <a:solidFill>
                  <a:schemeClr val="bg1"/>
                </a:solidFill>
                <a:latin typeface="Arial" charset="0"/>
              </a:rPr>
              <a:t>nitiatives for </a:t>
            </a:r>
            <a:r>
              <a:rPr lang="en-US" sz="2200" b="0" dirty="0" err="1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sz="2200" b="0" dirty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 sz="2200" b="0" dirty="0">
                <a:solidFill>
                  <a:srgbClr val="F1AF00"/>
                </a:solidFill>
                <a:latin typeface="Arial" charset="0"/>
              </a:rPr>
              <a:t>S</a:t>
            </a:r>
            <a:r>
              <a:rPr lang="en-US" sz="2200" b="0" dirty="0">
                <a:solidFill>
                  <a:schemeClr val="bg1"/>
                </a:solidFill>
                <a:latin typeface="Arial" charset="0"/>
              </a:rPr>
              <a:t>cience virtual communities in </a:t>
            </a:r>
            <a:r>
              <a:rPr lang="en-US" sz="2200" b="0" dirty="0">
                <a:solidFill>
                  <a:srgbClr val="F1AF00"/>
                </a:solidFill>
                <a:latin typeface="Arial" charset="0"/>
              </a:rPr>
              <a:t>E</a:t>
            </a:r>
            <a:r>
              <a:rPr lang="en-US" sz="2200" b="0" dirty="0">
                <a:solidFill>
                  <a:schemeClr val="bg1"/>
                </a:solidFill>
                <a:latin typeface="Arial" charset="0"/>
              </a:rPr>
              <a:t>urope and </a:t>
            </a:r>
            <a:r>
              <a:rPr lang="en-US" sz="2200" b="0" dirty="0">
                <a:solidFill>
                  <a:srgbClr val="F1AF00"/>
                </a:solidFill>
                <a:latin typeface="Arial" charset="0"/>
              </a:rPr>
              <a:t>L</a:t>
            </a:r>
            <a:r>
              <a:rPr lang="en-US" sz="2200" b="0" dirty="0">
                <a:solidFill>
                  <a:schemeClr val="bg1"/>
                </a:solidFill>
                <a:latin typeface="Arial" charset="0"/>
              </a:rPr>
              <a:t>atin </a:t>
            </a:r>
            <a:r>
              <a:rPr lang="en-US" sz="2200" b="0" dirty="0">
                <a:solidFill>
                  <a:srgbClr val="F1AF00"/>
                </a:solidFill>
                <a:latin typeface="Arial" charset="0"/>
              </a:rPr>
              <a:t>A</a:t>
            </a:r>
            <a:r>
              <a:rPr lang="en-US" sz="2200" b="0" dirty="0">
                <a:solidFill>
                  <a:schemeClr val="bg1"/>
                </a:solidFill>
                <a:latin typeface="Arial" charset="0"/>
              </a:rPr>
              <a:t>merica</a:t>
            </a:r>
            <a:endParaRPr lang="en-GB" sz="22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Picture 15" descr="gisela_logo_200dpi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" y="-12700"/>
            <a:ext cx="13668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2155825" y="2493963"/>
            <a:ext cx="6518275" cy="1076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4C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4C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4C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4C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0" y="6553275"/>
            <a:ext cx="9144000" cy="304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4228" y="6562204"/>
            <a:ext cx="526852" cy="4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7A"/>
                </a:solidFill>
              </a:defRPr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26" y="974453"/>
            <a:ext cx="8590359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09606" name="Oval 6"/>
          <p:cNvSpPr>
            <a:spLocks noChangeArrowheads="1"/>
          </p:cNvSpPr>
          <p:nvPr/>
        </p:nvSpPr>
        <p:spPr bwMode="auto">
          <a:xfrm>
            <a:off x="1398613" y="0"/>
            <a:ext cx="838274" cy="83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9607" name="Rectangle 7"/>
          <p:cNvSpPr>
            <a:spLocks noChangeArrowheads="1"/>
          </p:cNvSpPr>
          <p:nvPr/>
        </p:nvSpPr>
        <p:spPr bwMode="auto">
          <a:xfrm>
            <a:off x="0" y="-1116"/>
            <a:ext cx="9144000" cy="85166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pPr algn="ctr" defTabSz="914145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fr-FR" sz="1800">
              <a:solidFill>
                <a:schemeClr val="accent2"/>
              </a:solidFill>
              <a:latin typeface="Verdana" charset="0"/>
            </a:endParaRPr>
          </a:p>
        </p:txBody>
      </p:sp>
      <p:pic>
        <p:nvPicPr>
          <p:cNvPr id="1031" name="Picture 8" descr="eela-si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48" y="29022"/>
            <a:ext cx="1932161" cy="7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29022" y="6520905"/>
            <a:ext cx="1720081" cy="33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prstTxWarp prst="textNoShape">
              <a:avLst/>
            </a:prstTxWarp>
            <a:spAutoFit/>
          </a:bodyPr>
          <a:lstStyle/>
          <a:p>
            <a:pPr defTabSz="914145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</a:rPr>
              <a:t>www.eu-eela.eu</a:t>
            </a:r>
          </a:p>
        </p:txBody>
      </p:sp>
      <p:sp>
        <p:nvSpPr>
          <p:cNvPr id="409610" name="Text Box 10"/>
          <p:cNvSpPr txBox="1">
            <a:spLocks/>
          </p:cNvSpPr>
          <p:nvPr/>
        </p:nvSpPr>
        <p:spPr bwMode="auto">
          <a:xfrm>
            <a:off x="2049363" y="6605737"/>
            <a:ext cx="6466210" cy="5073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45203" tIns="22602" rIns="45203" bIns="22602">
            <a:prstTxWarp prst="textNoShape">
              <a:avLst/>
            </a:prstTxWarp>
            <a:spAutoFit/>
          </a:bodyPr>
          <a:lstStyle/>
          <a:p>
            <a:pPr algn="r" defTabSz="452050">
              <a:defRPr/>
            </a:pPr>
            <a:r>
              <a:rPr lang="it-IT" sz="1200" b="1">
                <a:solidFill>
                  <a:srgbClr val="000074"/>
                </a:solidFill>
              </a:rPr>
              <a:t>Itacuruça (Brazil) </a:t>
            </a:r>
            <a:r>
              <a:rPr lang="en-GB" sz="1200" b="1">
                <a:solidFill>
                  <a:srgbClr val="000074"/>
                </a:solidFill>
              </a:rPr>
              <a:t>, E2GRIS1, 2.11.2008 – 15.11.2008</a:t>
            </a:r>
          </a:p>
          <a:p>
            <a:pPr defTabSz="452050">
              <a:spcBef>
                <a:spcPct val="50000"/>
              </a:spcBef>
              <a:defRPr/>
            </a:pPr>
            <a:endParaRPr lang="it-IT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txStyles>
    <p:titleStyle>
      <a:lvl1pPr algn="r" defTabSz="91414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defTabSz="91414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91414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91414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91414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321457" algn="r" defTabSz="91414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642915" algn="r" defTabSz="91414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964372" algn="r" defTabSz="91414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285829" algn="r" defTabSz="914145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3370" indent="-285740" algn="l" defTabSz="914145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  <a:ea typeface="ＭＳ Ｐゴシック" charset="-128"/>
        </a:defRPr>
      </a:lvl2pPr>
      <a:lvl3pPr marL="1142959" indent="-228815" algn="l" defTabSz="914145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Font typeface="Wingdings" charset="2"/>
        <a:buChar char="§"/>
        <a:defRPr sz="1900">
          <a:solidFill>
            <a:srgbClr val="00338F"/>
          </a:solidFill>
          <a:latin typeface="+mn-lt"/>
          <a:ea typeface="ＭＳ Ｐゴシック" charset="-128"/>
        </a:defRPr>
      </a:lvl3pPr>
      <a:lvl4pPr marL="1600590" indent="-228815" algn="l" defTabSz="914145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•"/>
        <a:defRPr sz="1800" i="1">
          <a:solidFill>
            <a:srgbClr val="00338F"/>
          </a:solidFill>
          <a:latin typeface="+mn-lt"/>
          <a:ea typeface="ＭＳ Ｐゴシック" charset="-128"/>
        </a:defRPr>
      </a:lvl4pPr>
      <a:lvl5pPr marL="2057104" indent="-228815" algn="l" defTabSz="914145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5pPr>
      <a:lvl6pPr marL="2378561" indent="-228815" algn="l" defTabSz="914145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6pPr>
      <a:lvl7pPr marL="2700019" indent="-228815" algn="l" defTabSz="914145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7pPr>
      <a:lvl8pPr marL="3021476" indent="-228815" algn="l" defTabSz="914145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8pPr>
      <a:lvl9pPr marL="3342933" indent="-228815" algn="l" defTabSz="914145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Verdana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5650" y="6559550"/>
            <a:ext cx="6513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 smtClean="0">
                <a:solidFill>
                  <a:srgbClr val="00007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Name of event - Date - Place (Town, Country)</a:t>
            </a:r>
            <a:endParaRPr lang="en-GB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4550" y="6562725"/>
            <a:ext cx="527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7A"/>
                </a:solidFill>
                <a:latin typeface="+mn-lt"/>
              </a:defRPr>
            </a:lvl1pPr>
          </a:lstStyle>
          <a:p>
            <a:fld id="{8223DF0D-F794-654B-8732-157AA427B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682" name="Text Box 154"/>
          <p:cNvSpPr txBox="1">
            <a:spLocks noChangeArrowheads="1"/>
          </p:cNvSpPr>
          <p:nvPr/>
        </p:nvSpPr>
        <p:spPr bwMode="auto">
          <a:xfrm>
            <a:off x="28575" y="6521450"/>
            <a:ext cx="2046288" cy="338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dirty="0" err="1">
                <a:solidFill>
                  <a:srgbClr val="000074"/>
                </a:solidFill>
                <a:latin typeface="Arial" charset="0"/>
              </a:rPr>
              <a:t>www.gisela-grid.eu</a:t>
            </a:r>
            <a:endParaRPr lang="en-GB" sz="1600" dirty="0">
              <a:solidFill>
                <a:srgbClr val="000074"/>
              </a:solidFill>
              <a:latin typeface="Arial" charset="0"/>
            </a:endParaRPr>
          </a:p>
        </p:txBody>
      </p:sp>
      <p:pic>
        <p:nvPicPr>
          <p:cNvPr id="1031" name="Picture 156" descr="top_background"/>
          <p:cNvPicPr>
            <a:picLocks noChangeAspect="1" noChangeArrowheads="1"/>
          </p:cNvPicPr>
          <p:nvPr/>
        </p:nvPicPr>
        <p:blipFill>
          <a:blip r:embed="rId13">
            <a:lum bright="30000" contrast="70000"/>
          </a:blip>
          <a:srcRect/>
          <a:stretch>
            <a:fillRect/>
          </a:stretch>
        </p:blipFill>
        <p:spPr bwMode="auto">
          <a:xfrm>
            <a:off x="0" y="0"/>
            <a:ext cx="91440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gisela_logo_200dpi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525" y="0"/>
            <a:ext cx="13620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Font typeface="Arial" pitchFamily="27" charset="0"/>
        <a:buChar char="–"/>
        <a:defRPr sz="2100">
          <a:solidFill>
            <a:srgbClr val="00338F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Font typeface="Wingdings" pitchFamily="27" charset="2"/>
        <a:buChar char="§"/>
        <a:defRPr sz="1900">
          <a:solidFill>
            <a:srgbClr val="00338F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3.xml"/><Relationship Id="rId12" Type="http://schemas.openxmlformats.org/officeDocument/2006/relationships/diagramQuickStyle" Target="../diagrams/quickStyle3.xml"/><Relationship Id="rId13" Type="http://schemas.openxmlformats.org/officeDocument/2006/relationships/diagramColors" Target="../diagrams/colors3.xml"/><Relationship Id="rId14" Type="http://schemas.microsoft.com/office/2007/relationships/diagramDrawing" Target="../diagrams/drawing2.xml"/><Relationship Id="rId16" Type="http://schemas.microsoft.com/office/2007/relationships/diagramDrawing" Target="../diagrams/drawing3.xml"/><Relationship Id="rId1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6.xml"/><Relationship Id="rId12" Type="http://schemas.openxmlformats.org/officeDocument/2006/relationships/diagramQuickStyle" Target="../diagrams/quickStyle6.xml"/><Relationship Id="rId13" Type="http://schemas.openxmlformats.org/officeDocument/2006/relationships/diagramColors" Target="../diagrams/colors6.xml"/><Relationship Id="rId14" Type="http://schemas.microsoft.com/office/2007/relationships/diagramDrawing" Target="../diagrams/drawing5.xml"/><Relationship Id="rId16" Type="http://schemas.microsoft.com/office/2007/relationships/diagramDrawing" Target="../diagrams/drawing6.xml"/><Relationship Id="rId17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openxmlformats.org/officeDocument/2006/relationships/diagramData" Target="../diagrams/data5.xml"/><Relationship Id="rId7" Type="http://schemas.openxmlformats.org/officeDocument/2006/relationships/diagramLayout" Target="../diagrams/layout5.xml"/><Relationship Id="rId8" Type="http://schemas.openxmlformats.org/officeDocument/2006/relationships/diagramQuickStyle" Target="../diagrams/quickStyle5.xml"/><Relationship Id="rId9" Type="http://schemas.openxmlformats.org/officeDocument/2006/relationships/diagramColors" Target="../diagrams/colors5.xml"/><Relationship Id="rId10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588" y="3676649"/>
            <a:ext cx="6518275" cy="1687149"/>
          </a:xfrm>
        </p:spPr>
        <p:txBody>
          <a:bodyPr/>
          <a:lstStyle/>
          <a:p>
            <a:r>
              <a:rPr lang="en-US" dirty="0" smtClean="0"/>
              <a:t>Vanessa Hamar</a:t>
            </a:r>
          </a:p>
          <a:p>
            <a:r>
              <a:rPr lang="en-US" dirty="0" smtClean="0"/>
              <a:t>DIRAC User Community Meeting 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- 13</a:t>
            </a:r>
            <a:r>
              <a:rPr lang="en-US" baseline="30000" dirty="0" smtClean="0"/>
              <a:t>th</a:t>
            </a:r>
            <a:r>
              <a:rPr lang="en-US" dirty="0" smtClean="0"/>
              <a:t>  May 2011</a:t>
            </a:r>
          </a:p>
          <a:p>
            <a:r>
              <a:rPr lang="en-US" dirty="0" smtClean="0"/>
              <a:t>Barcelona (Spain)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DIRAC on GISELA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 MPI in DIRAC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run MPI jobs in sites than are not providing official MPI support.</a:t>
            </a:r>
          </a:p>
          <a:p>
            <a:r>
              <a:rPr lang="en-US" dirty="0" smtClean="0"/>
              <a:t>All the advantages of run pilots jobs are also advantages for MPI pilot jobs.</a:t>
            </a:r>
          </a:p>
          <a:p>
            <a:r>
              <a:rPr lang="en-US" dirty="0" smtClean="0"/>
              <a:t>The use of generic pilots allows to prioritize the user jobs.</a:t>
            </a:r>
          </a:p>
          <a:p>
            <a:r>
              <a:rPr lang="en-US" dirty="0" smtClean="0"/>
              <a:t>The user jobs will be started after: </a:t>
            </a:r>
          </a:p>
          <a:p>
            <a:pPr lvl="1"/>
            <a:r>
              <a:rPr lang="en-US" dirty="0" smtClean="0"/>
              <a:t>environment is checked </a:t>
            </a:r>
          </a:p>
          <a:p>
            <a:pPr lvl="1"/>
            <a:r>
              <a:rPr lang="en-US" dirty="0" smtClean="0"/>
              <a:t>the ring is completely created</a:t>
            </a:r>
          </a:p>
          <a:p>
            <a:r>
              <a:rPr lang="en-US" dirty="0" smtClean="0"/>
              <a:t>Allows to reuse the already reserved resources to create more rings.</a:t>
            </a:r>
          </a:p>
          <a:p>
            <a:r>
              <a:rPr lang="en-US" dirty="0" smtClean="0"/>
              <a:t>Reusing filling mode.</a:t>
            </a:r>
          </a:p>
          <a:p>
            <a:r>
              <a:rPr lang="en-US" dirty="0" smtClean="0"/>
              <a:t>MPI jobs can run also in clusters.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Applications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sz="2000" b="1" dirty="0" smtClean="0"/>
          </a:p>
          <a:p>
            <a:pPr lvl="1">
              <a:buNone/>
            </a:pPr>
            <a:endParaRPr lang="en-US" sz="2000" b="1" dirty="0" smtClean="0"/>
          </a:p>
          <a:p>
            <a:pPr lvl="1">
              <a:buNone/>
            </a:pPr>
            <a:r>
              <a:rPr lang="en-US" sz="2000" b="1" dirty="0" smtClean="0"/>
              <a:t>PSAUPMP</a:t>
            </a:r>
            <a:r>
              <a:rPr lang="en-US" sz="2000" dirty="0" smtClean="0"/>
              <a:t>: Parallel Simulated Annealing </a:t>
            </a:r>
            <a:r>
              <a:rPr lang="en-US" sz="2000" dirty="0" err="1" smtClean="0"/>
              <a:t>algoritm</a:t>
            </a:r>
            <a:r>
              <a:rPr lang="en-US" sz="2000" dirty="0" smtClean="0"/>
              <a:t> for the weighted Unrelated Parallel Machines Problem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endParaRPr lang="en-US" sz="2000" b="1" dirty="0" smtClean="0"/>
          </a:p>
          <a:p>
            <a:pPr marL="342900" lvl="1" indent="-342900">
              <a:buNone/>
            </a:pPr>
            <a:endParaRPr lang="en-US" sz="2000" b="1" dirty="0" smtClean="0"/>
          </a:p>
          <a:p>
            <a:pPr marL="342900" lvl="1" indent="-342900">
              <a:buNone/>
            </a:pPr>
            <a:r>
              <a:rPr lang="en-US" sz="2000" b="1" dirty="0" err="1" smtClean="0"/>
              <a:t>BioMD</a:t>
            </a:r>
            <a:r>
              <a:rPr lang="en-US" sz="2000" dirty="0" smtClean="0"/>
              <a:t>: Molecular Dynamics Using Grid Environment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1" tIns="32140" rIns="64281" bIns="32140"/>
          <a:lstStyle/>
          <a:p>
            <a:pPr marL="0" marR="0" lvl="0" indent="0" algn="r" defTabSz="9140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267" y="3197931"/>
            <a:ext cx="3632422" cy="2833237"/>
          </a:xfrm>
          <a:prstGeom prst="rect">
            <a:avLst/>
          </a:prstGeom>
        </p:spPr>
      </p:pic>
      <p:pic>
        <p:nvPicPr>
          <p:cNvPr id="7" name="Picture 6" descr="psaup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02" y="3197931"/>
            <a:ext cx="3632422" cy="28332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4702" y="1094472"/>
            <a:ext cx="8021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Two MPI applications were </a:t>
            </a:r>
            <a:r>
              <a:rPr lang="en-US" sz="2000" dirty="0" err="1" smtClean="0"/>
              <a:t>gridified</a:t>
            </a:r>
            <a:r>
              <a:rPr lang="en-US" sz="2000" dirty="0" smtClean="0"/>
              <a:t> during E2GRIS2 using DIRAC: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on GISELA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/>
            <a:r>
              <a:rPr lang="en-US" sz="2000" dirty="0" smtClean="0"/>
              <a:t>DIRAC is offered in GISELA WP6 as a service:</a:t>
            </a:r>
          </a:p>
          <a:p>
            <a:pPr marL="457200" indent="-457200"/>
            <a:r>
              <a:rPr lang="en-US" sz="2000" dirty="0" smtClean="0"/>
              <a:t>Job Management:</a:t>
            </a:r>
          </a:p>
          <a:p>
            <a:pPr marL="857250" lvl="1" indent="-457200"/>
            <a:r>
              <a:rPr lang="en-US" sz="1800" dirty="0" smtClean="0"/>
              <a:t>DIRAC broker: better match making and customized scheduling</a:t>
            </a:r>
          </a:p>
          <a:p>
            <a:pPr marL="457200" indent="-457200"/>
            <a:r>
              <a:rPr lang="en-US" sz="2000" dirty="0" smtClean="0"/>
              <a:t>Catalogue and file management</a:t>
            </a:r>
          </a:p>
          <a:p>
            <a:pPr marL="857250" lvl="1" indent="-457200"/>
            <a:r>
              <a:rPr lang="en-US" sz="1800" dirty="0" smtClean="0"/>
              <a:t>DIRAC FC: DIRAC file catalogue</a:t>
            </a:r>
          </a:p>
          <a:p>
            <a:pPr marL="457200" indent="-457200"/>
            <a:r>
              <a:rPr lang="en-US" sz="2000" dirty="0" smtClean="0"/>
              <a:t>Support for resource centre deployment</a:t>
            </a:r>
          </a:p>
          <a:p>
            <a:pPr marL="857250" lvl="1" indent="-457200"/>
            <a:r>
              <a:rPr lang="en-US" sz="1800" dirty="0" smtClean="0"/>
              <a:t>DIRAC middleware: improved scheduling for service grids</a:t>
            </a:r>
          </a:p>
          <a:p>
            <a:pPr marL="457200" indent="-457200">
              <a:buNone/>
            </a:pPr>
            <a:endParaRPr lang="en-US" sz="2200" dirty="0" smtClean="0"/>
          </a:p>
          <a:p>
            <a:endParaRPr lang="en-US" sz="20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5-Point Star 9"/>
          <p:cNvSpPr/>
          <p:nvPr/>
        </p:nvSpPr>
        <p:spPr bwMode="auto">
          <a:xfrm>
            <a:off x="4826000" y="3429000"/>
            <a:ext cx="914400" cy="914400"/>
          </a:xfrm>
          <a:prstGeom prst="star5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8675" rtl="0" eaLnBrk="1" fontAlgn="base" latinLnBrk="0" hangingPunct="1">
              <a:lnSpc>
                <a:spcPct val="100000"/>
              </a:lnSpc>
              <a:spcBef>
                <a:spcPts val="275"/>
              </a:spcBef>
              <a:spcAft>
                <a:spcPts val="275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3945467" y="4343400"/>
            <a:ext cx="914400" cy="914400"/>
          </a:xfrm>
          <a:prstGeom prst="star5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8675" rtl="0" eaLnBrk="1" fontAlgn="base" latinLnBrk="0" hangingPunct="1">
              <a:lnSpc>
                <a:spcPct val="100000"/>
              </a:lnSpc>
              <a:spcBef>
                <a:spcPts val="275"/>
              </a:spcBef>
              <a:spcAft>
                <a:spcPts val="275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34994" y="1074187"/>
            <a:ext cx="3970337" cy="2647381"/>
            <a:chOff x="4588933" y="3479799"/>
            <a:chExt cx="4557956" cy="3128049"/>
          </a:xfrm>
        </p:grpSpPr>
        <p:grpSp>
          <p:nvGrpSpPr>
            <p:cNvPr id="9" name="Group 8"/>
            <p:cNvGrpSpPr/>
            <p:nvPr/>
          </p:nvGrpSpPr>
          <p:grpSpPr>
            <a:xfrm>
              <a:off x="4588933" y="3479799"/>
              <a:ext cx="4557956" cy="3128049"/>
              <a:chOff x="1909762" y="2161548"/>
              <a:chExt cx="5364334" cy="3806449"/>
            </a:xfrm>
          </p:grpSpPr>
          <p:pic>
            <p:nvPicPr>
              <p:cNvPr id="7" name="Picture 5" descr="GISELA Countries &amp; Partners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09762" y="2161548"/>
                <a:ext cx="5364334" cy="375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385482" y="3843869"/>
                <a:ext cx="2778693" cy="21241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 DIRAC servers are installed</a:t>
                </a:r>
              </a:p>
              <a:p>
                <a:pPr lvl="1"/>
                <a:r>
                  <a:rPr lang="en-US" dirty="0" smtClean="0"/>
                  <a:t>2 in LA</a:t>
                </a:r>
              </a:p>
              <a:p>
                <a:pPr lvl="1"/>
                <a:r>
                  <a:rPr lang="en-US" dirty="0" smtClean="0"/>
                  <a:t>1 in Europe</a:t>
                </a:r>
              </a:p>
              <a:p>
                <a:endParaRPr lang="en-US" dirty="0"/>
              </a:p>
            </p:txBody>
          </p:sp>
        </p:grpSp>
        <p:pic>
          <p:nvPicPr>
            <p:cNvPr id="13" name="Content Placeholder 10" descr="MC900431637.png"/>
            <p:cNvPicPr>
              <a:picLocks noChangeAspect="1"/>
            </p:cNvPicPr>
            <p:nvPr/>
          </p:nvPicPr>
          <p:blipFill>
            <a:blip r:embed="rId3"/>
            <a:srcRect l="-29108" r="-29108"/>
            <a:stretch>
              <a:fillRect/>
            </a:stretch>
          </p:blipFill>
          <p:spPr bwMode="auto">
            <a:xfrm>
              <a:off x="6151431" y="5251918"/>
              <a:ext cx="483728" cy="29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Content Placeholder 10" descr="MC900431637.png"/>
            <p:cNvPicPr>
              <a:picLocks noChangeAspect="1"/>
            </p:cNvPicPr>
            <p:nvPr/>
          </p:nvPicPr>
          <p:blipFill>
            <a:blip r:embed="rId3"/>
            <a:srcRect l="-29108" r="-29108"/>
            <a:stretch>
              <a:fillRect/>
            </a:stretch>
          </p:blipFill>
          <p:spPr bwMode="auto">
            <a:xfrm>
              <a:off x="6807814" y="4096943"/>
              <a:ext cx="483728" cy="29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Content Placeholder 10" descr="MC900431637.png"/>
            <p:cNvPicPr>
              <a:picLocks noChangeAspect="1"/>
            </p:cNvPicPr>
            <p:nvPr/>
          </p:nvPicPr>
          <p:blipFill>
            <a:blip r:embed="rId3"/>
            <a:srcRect l="-29108" r="-29108"/>
            <a:stretch>
              <a:fillRect/>
            </a:stretch>
          </p:blipFill>
          <p:spPr bwMode="auto">
            <a:xfrm>
              <a:off x="6076763" y="4862290"/>
              <a:ext cx="483728" cy="29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5-Point Star 21"/>
          <p:cNvSpPr/>
          <p:nvPr/>
        </p:nvSpPr>
        <p:spPr bwMode="auto">
          <a:xfrm>
            <a:off x="6396252" y="2534439"/>
            <a:ext cx="221165" cy="289816"/>
          </a:xfrm>
          <a:prstGeom prst="star5">
            <a:avLst>
              <a:gd name="adj" fmla="val 23450"/>
              <a:gd name="hf" fmla="val 105146"/>
              <a:gd name="vf" fmla="val 110557"/>
            </a:avLst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8675" rtl="0" eaLnBrk="1" fontAlgn="base" latinLnBrk="0" hangingPunct="1">
              <a:lnSpc>
                <a:spcPct val="100000"/>
              </a:lnSpc>
              <a:spcBef>
                <a:spcPts val="275"/>
              </a:spcBef>
              <a:spcAft>
                <a:spcPts val="275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on GISELA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 we are porting a chemistry application, as requirements:</a:t>
            </a:r>
          </a:p>
          <a:p>
            <a:pPr lvl="1"/>
            <a:r>
              <a:rPr lang="en-US" dirty="0" smtClean="0"/>
              <a:t>The users will use the same web portal than until now</a:t>
            </a:r>
          </a:p>
          <a:p>
            <a:pPr lvl="1"/>
            <a:r>
              <a:rPr lang="en-US" dirty="0" smtClean="0"/>
              <a:t>A special DIRAC agent is going to be developed to contact their server and pick-up the jobs, make the heaviest calculus in the grid and return the jobs.</a:t>
            </a:r>
          </a:p>
          <a:p>
            <a:pPr lvl="1"/>
            <a:r>
              <a:rPr lang="en-US" dirty="0" smtClean="0"/>
              <a:t>Actually the pilots jobs are submitted with a </a:t>
            </a:r>
            <a:r>
              <a:rPr lang="en-US" dirty="0" err="1" smtClean="0"/>
              <a:t>cron</a:t>
            </a:r>
            <a:r>
              <a:rPr lang="en-US" dirty="0" smtClean="0"/>
              <a:t> job, and running the user jobs.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DIRAC on GISELA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365665" y="1563624"/>
            <a:ext cx="518160" cy="518160"/>
          </a:xfrm>
          <a:prstGeom prst="rect">
            <a:avLst/>
          </a:prstGeom>
        </p:spPr>
      </p:pic>
      <p:pic>
        <p:nvPicPr>
          <p:cNvPr id="8" name="Picture 7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06585" y="1563624"/>
            <a:ext cx="518160" cy="518160"/>
          </a:xfrm>
          <a:prstGeom prst="rect">
            <a:avLst/>
          </a:prstGeom>
        </p:spPr>
      </p:pic>
      <p:pic>
        <p:nvPicPr>
          <p:cNvPr id="9" name="Picture 8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847505" y="1563624"/>
            <a:ext cx="518160" cy="518160"/>
          </a:xfrm>
          <a:prstGeom prst="rect">
            <a:avLst/>
          </a:prstGeom>
        </p:spPr>
      </p:pic>
      <p:pic>
        <p:nvPicPr>
          <p:cNvPr id="10" name="Picture 9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458424" y="1394458"/>
            <a:ext cx="1021080" cy="891540"/>
          </a:xfrm>
          <a:prstGeom prst="rect">
            <a:avLst/>
          </a:prstGeom>
        </p:spPr>
      </p:pic>
      <p:pic>
        <p:nvPicPr>
          <p:cNvPr id="11" name="Picture 10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104305" y="2921668"/>
            <a:ext cx="1021080" cy="8915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2726" y="1193897"/>
            <a:ext cx="189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Lims</a:t>
            </a:r>
            <a:r>
              <a:rPr lang="en-US" dirty="0" smtClean="0">
                <a:solidFill>
                  <a:srgbClr val="000000"/>
                </a:solidFill>
              </a:rPr>
              <a:t> /Server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Portal/Workflow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8965" y="2921669"/>
            <a:ext cx="902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DIRAC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61105" y="4777740"/>
            <a:ext cx="1960736" cy="1219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5644377" y="4701540"/>
            <a:ext cx="1960736" cy="1219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006909" y="4777740"/>
            <a:ext cx="1960736" cy="1219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61105" y="4701540"/>
            <a:ext cx="1021080" cy="891540"/>
          </a:xfrm>
          <a:prstGeom prst="rect">
            <a:avLst/>
          </a:prstGeom>
        </p:spPr>
      </p:pic>
      <p:pic>
        <p:nvPicPr>
          <p:cNvPr id="18" name="Picture 17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71645" y="4701540"/>
            <a:ext cx="1021080" cy="891540"/>
          </a:xfrm>
          <a:prstGeom prst="rect">
            <a:avLst/>
          </a:prstGeom>
        </p:spPr>
      </p:pic>
      <p:pic>
        <p:nvPicPr>
          <p:cNvPr id="19" name="Picture 18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82185" y="4701540"/>
            <a:ext cx="1021080" cy="891540"/>
          </a:xfrm>
          <a:prstGeom prst="rect">
            <a:avLst/>
          </a:prstGeom>
        </p:spPr>
      </p:pic>
      <p:pic>
        <p:nvPicPr>
          <p:cNvPr id="20" name="Picture 19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925485" y="4777740"/>
            <a:ext cx="1021080" cy="891540"/>
          </a:xfrm>
          <a:prstGeom prst="rect">
            <a:avLst/>
          </a:prstGeom>
        </p:spPr>
      </p:pic>
      <p:pic>
        <p:nvPicPr>
          <p:cNvPr id="21" name="Picture 20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606476" y="4777740"/>
            <a:ext cx="1021080" cy="891540"/>
          </a:xfrm>
          <a:prstGeom prst="rect">
            <a:avLst/>
          </a:prstGeom>
        </p:spPr>
      </p:pic>
      <p:pic>
        <p:nvPicPr>
          <p:cNvPr id="22" name="Picture 21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584033" y="4701540"/>
            <a:ext cx="1021080" cy="891540"/>
          </a:xfrm>
          <a:prstGeom prst="rect">
            <a:avLst/>
          </a:prstGeom>
        </p:spPr>
      </p:pic>
      <p:pic>
        <p:nvPicPr>
          <p:cNvPr id="23" name="Picture 22" descr="MC90043484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899818" y="4701540"/>
            <a:ext cx="1021080" cy="8915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8207" y="5050274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4986" y="5082540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2227" y="5082540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7209" y="4946749"/>
            <a:ext cx="100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PilotJob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9892" y="4946749"/>
            <a:ext cx="100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PilotJob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79597" y="4946749"/>
            <a:ext cx="100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PilotJob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892725" y="3813209"/>
            <a:ext cx="1713751" cy="88833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1" idx="0"/>
          </p:cNvCxnSpPr>
          <p:nvPr/>
        </p:nvCxnSpPr>
        <p:spPr>
          <a:xfrm rot="16200000" flipH="1">
            <a:off x="3379481" y="4040204"/>
            <a:ext cx="964531" cy="51054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06476" y="3813208"/>
            <a:ext cx="3073121" cy="888332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9" idx="1"/>
          </p:cNvCxnSpPr>
          <p:nvPr/>
        </p:nvCxnSpPr>
        <p:spPr>
          <a:xfrm flipV="1">
            <a:off x="4300432" y="1822704"/>
            <a:ext cx="1547073" cy="17524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  <a:endCxn id="11" idx="0"/>
          </p:cNvCxnSpPr>
          <p:nvPr/>
        </p:nvCxnSpPr>
        <p:spPr>
          <a:xfrm rot="5400000">
            <a:off x="3474070" y="2426774"/>
            <a:ext cx="635670" cy="354119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4862" y="4223742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SLOW.sh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5485" y="4408408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SLOW.sh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8724" y="4408408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SLOW.sh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Picture 37" descr="MC900233237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2" y="1435453"/>
            <a:ext cx="976948" cy="987020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stCxn id="38" idx="3"/>
          </p:cNvCxnSpPr>
          <p:nvPr/>
        </p:nvCxnSpPr>
        <p:spPr>
          <a:xfrm flipV="1">
            <a:off x="1801810" y="1916666"/>
            <a:ext cx="1772423" cy="12297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ular Callout 39"/>
          <p:cNvSpPr/>
          <p:nvPr/>
        </p:nvSpPr>
        <p:spPr>
          <a:xfrm>
            <a:off x="7219104" y="1469136"/>
            <a:ext cx="1467695" cy="612648"/>
          </a:xfrm>
          <a:prstGeom prst="wedgeRectCallout">
            <a:avLst>
              <a:gd name="adj1" fmla="val -208431"/>
              <a:gd name="adj2" fmla="val -505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Hardware License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93752" y="2285998"/>
            <a:ext cx="2335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Cluster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Universidad del Valle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Cali - Colombia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6790" y="1145970"/>
            <a:ext cx="104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FAST.sh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MOLOC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4290" y="3443877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Gaussian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1840709" y="2554230"/>
            <a:ext cx="1302495" cy="612648"/>
          </a:xfrm>
          <a:prstGeom prst="wedgeRectCallout">
            <a:avLst>
              <a:gd name="adj1" fmla="val -100626"/>
              <a:gd name="adj2" fmla="val 8014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User License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>
            <a:stCxn id="38" idx="2"/>
          </p:cNvCxnSpPr>
          <p:nvPr/>
        </p:nvCxnSpPr>
        <p:spPr>
          <a:xfrm rot="5400000">
            <a:off x="173803" y="3562006"/>
            <a:ext cx="2279067" cy="1588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5847505" y="3227993"/>
            <a:ext cx="914400" cy="914400"/>
          </a:xfrm>
          <a:prstGeom prst="lin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on GISELA</a:t>
            </a:r>
            <a:endParaRPr lang="en-US" dirty="0"/>
          </a:p>
        </p:txBody>
      </p:sp>
      <p:pic>
        <p:nvPicPr>
          <p:cNvPr id="4" name="Content Placeholder 3" descr="mylims-ad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401" y="3538805"/>
            <a:ext cx="4827466" cy="2676357"/>
          </a:xfrm>
        </p:spPr>
      </p:pic>
      <p:pic>
        <p:nvPicPr>
          <p:cNvPr id="5" name="Picture 4" descr="mylims-jobl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65" y="945608"/>
            <a:ext cx="4566472" cy="2593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the DIRAC service as part of GISELA Infrastructure</a:t>
            </a:r>
          </a:p>
          <a:p>
            <a:pPr lvl="1"/>
            <a:r>
              <a:rPr lang="en-US" dirty="0" smtClean="0"/>
              <a:t>Service Maintenance</a:t>
            </a:r>
          </a:p>
          <a:p>
            <a:pPr lvl="1"/>
            <a:r>
              <a:rPr lang="en-US" dirty="0" smtClean="0"/>
              <a:t>Resources (</a:t>
            </a:r>
            <a:r>
              <a:rPr lang="en-US" dirty="0" err="1" smtClean="0"/>
              <a:t>CEs</a:t>
            </a:r>
            <a:r>
              <a:rPr lang="en-US" dirty="0" smtClean="0"/>
              <a:t> and </a:t>
            </a:r>
            <a:r>
              <a:rPr lang="en-US" dirty="0" err="1" smtClean="0"/>
              <a:t>SEs</a:t>
            </a:r>
            <a:r>
              <a:rPr lang="en-US" dirty="0" smtClean="0"/>
              <a:t>) monitoring and updates</a:t>
            </a:r>
          </a:p>
          <a:p>
            <a:r>
              <a:rPr lang="en-US" dirty="0" smtClean="0"/>
              <a:t>Incorporating </a:t>
            </a:r>
            <a:r>
              <a:rPr lang="en-US" dirty="0" err="1" smtClean="0"/>
              <a:t>OurGrid</a:t>
            </a:r>
            <a:r>
              <a:rPr lang="en-US" dirty="0" smtClean="0"/>
              <a:t> desktop resources</a:t>
            </a:r>
          </a:p>
          <a:p>
            <a:r>
              <a:rPr lang="en-US" dirty="0" smtClean="0"/>
              <a:t>Provide user support</a:t>
            </a:r>
          </a:p>
          <a:p>
            <a:pPr lvl="1"/>
            <a:r>
              <a:rPr lang="en-US" dirty="0" smtClean="0"/>
              <a:t>Tutorials, mailing list</a:t>
            </a:r>
          </a:p>
          <a:p>
            <a:r>
              <a:rPr lang="en-US" dirty="0" err="1" smtClean="0"/>
              <a:t>Gridify</a:t>
            </a:r>
            <a:r>
              <a:rPr lang="en-US" dirty="0" smtClean="0"/>
              <a:t> more applications, providing personalized attention during the </a:t>
            </a:r>
            <a:r>
              <a:rPr lang="en-US" dirty="0" err="1" smtClean="0"/>
              <a:t>gridification</a:t>
            </a:r>
            <a:r>
              <a:rPr lang="en-US" dirty="0" smtClean="0"/>
              <a:t> process.</a:t>
            </a:r>
          </a:p>
          <a:p>
            <a:r>
              <a:rPr lang="en-US" dirty="0" smtClean="0"/>
              <a:t>Continue enhancing the MPI Service:</a:t>
            </a:r>
          </a:p>
          <a:p>
            <a:pPr lvl="1"/>
            <a:r>
              <a:rPr lang="en-US" dirty="0" smtClean="0"/>
              <a:t>add more MPI Flavors</a:t>
            </a:r>
          </a:p>
          <a:p>
            <a:pPr lvl="1"/>
            <a:r>
              <a:rPr lang="en-US" dirty="0" smtClean="0"/>
              <a:t>optimize the service.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US" sz="30000" dirty="0" smtClean="0"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0000" dirty="0">
              <a:effectLst>
                <a:innerShdw blurRad="63500" dist="508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2844800"/>
            <a:ext cx="8589963" cy="1405468"/>
          </a:xfrm>
        </p:spPr>
        <p:txBody>
          <a:bodyPr/>
          <a:lstStyle/>
          <a:p>
            <a:r>
              <a:rPr lang="en-US" dirty="0" smtClean="0"/>
              <a:t>GISELA Project</a:t>
            </a:r>
          </a:p>
          <a:p>
            <a:r>
              <a:rPr lang="en-US" dirty="0" smtClean="0"/>
              <a:t>MPI in DIRAC</a:t>
            </a:r>
          </a:p>
          <a:p>
            <a:r>
              <a:rPr lang="en-US" dirty="0" smtClean="0"/>
              <a:t>DIRAC on GISELA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GISELA  Project</a:t>
            </a:r>
            <a:endParaRPr lang="en-US" dirty="0"/>
          </a:p>
        </p:txBody>
      </p:sp>
      <p:pic>
        <p:nvPicPr>
          <p:cNvPr id="4" name="Picture 5" descr="GISELA Countries &amp; Partn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1488"/>
            <a:ext cx="5364334" cy="375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963294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>
                <a:solidFill>
                  <a:srgbClr val="FF6600"/>
                </a:solidFill>
              </a:rPr>
              <a:t>15</a:t>
            </a:r>
            <a:r>
              <a:rPr lang="en-US" b="0" dirty="0" smtClean="0">
                <a:solidFill>
                  <a:srgbClr val="000090"/>
                </a:solidFill>
              </a:rPr>
              <a:t> Countries (</a:t>
            </a:r>
            <a:r>
              <a:rPr lang="en-US" b="0" dirty="0" smtClean="0">
                <a:solidFill>
                  <a:srgbClr val="FF6600"/>
                </a:solidFill>
              </a:rPr>
              <a:t>11</a:t>
            </a:r>
            <a:r>
              <a:rPr lang="en-US" b="0" dirty="0" smtClean="0">
                <a:solidFill>
                  <a:srgbClr val="000090"/>
                </a:solidFill>
              </a:rPr>
              <a:t> in Latin America)</a:t>
            </a:r>
          </a:p>
          <a:p>
            <a:r>
              <a:rPr lang="en-US" b="0" dirty="0" smtClean="0">
                <a:solidFill>
                  <a:srgbClr val="FF6600"/>
                </a:solidFill>
              </a:rPr>
              <a:t>19</a:t>
            </a:r>
            <a:r>
              <a:rPr lang="en-US" b="0" dirty="0" smtClean="0">
                <a:solidFill>
                  <a:srgbClr val="000090"/>
                </a:solidFill>
              </a:rPr>
              <a:t> Partners (</a:t>
            </a:r>
            <a:r>
              <a:rPr lang="en-US" b="0" dirty="0" smtClean="0">
                <a:solidFill>
                  <a:srgbClr val="FF6600"/>
                </a:solidFill>
              </a:rPr>
              <a:t>14</a:t>
            </a:r>
            <a:r>
              <a:rPr lang="en-US" b="0" dirty="0" smtClean="0">
                <a:solidFill>
                  <a:srgbClr val="000090"/>
                </a:solidFill>
              </a:rPr>
              <a:t> in Latin America)</a:t>
            </a:r>
          </a:p>
          <a:p>
            <a:r>
              <a:rPr lang="en-US" b="0" dirty="0" smtClean="0">
                <a:solidFill>
                  <a:srgbClr val="FF6600"/>
                </a:solidFill>
              </a:rPr>
              <a:t>12</a:t>
            </a:r>
            <a:r>
              <a:rPr lang="en-US" b="0" dirty="0" smtClean="0">
                <a:solidFill>
                  <a:srgbClr val="000090"/>
                </a:solidFill>
              </a:rPr>
              <a:t> Third Parties (</a:t>
            </a:r>
            <a:r>
              <a:rPr lang="en-US" b="0" dirty="0" smtClean="0">
                <a:solidFill>
                  <a:srgbClr val="FF6600"/>
                </a:solidFill>
              </a:rPr>
              <a:t>11</a:t>
            </a:r>
            <a:r>
              <a:rPr lang="en-US" b="0" dirty="0" smtClean="0">
                <a:solidFill>
                  <a:srgbClr val="000090"/>
                </a:solidFill>
              </a:rPr>
              <a:t> in Latin America)</a:t>
            </a:r>
          </a:p>
          <a:p>
            <a:r>
              <a:rPr lang="en-US" b="0" dirty="0" smtClean="0">
                <a:solidFill>
                  <a:srgbClr val="CE351C"/>
                </a:solidFill>
              </a:rPr>
              <a:t>Negotiation with Bolivia &amp; Paraguay for possible collaboration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963294"/>
            <a:ext cx="457200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125000"/>
              </a:lnSpc>
              <a:spcBef>
                <a:spcPct val="20000"/>
              </a:spcBef>
              <a:spcAft>
                <a:spcPts val="3600"/>
              </a:spcAft>
              <a:buClr>
                <a:srgbClr val="F1AF00"/>
              </a:buClr>
            </a:pPr>
            <a:r>
              <a:rPr lang="en-GB" dirty="0" smtClean="0">
                <a:solidFill>
                  <a:schemeClr val="tx1"/>
                </a:solidFill>
                <a:latin typeface="Arial" pitchFamily="-105" charset="0"/>
              </a:rPr>
              <a:t>FP7 INFRA-2010-2 call - Topic INFRA-2010-1.2.3: </a:t>
            </a:r>
            <a:r>
              <a:rPr lang="en-GB" dirty="0" smtClean="0">
                <a:solidFill>
                  <a:srgbClr val="CE351C"/>
                </a:solidFill>
                <a:latin typeface="Arial" pitchFamily="-105" charset="0"/>
              </a:rPr>
              <a:t>Virtual Research Communities</a:t>
            </a:r>
          </a:p>
          <a:p>
            <a:pPr marL="342900" indent="-342900" algn="ctr" eaLnBrk="0" hangingPunct="0">
              <a:spcBef>
                <a:spcPct val="0"/>
              </a:spcBef>
              <a:spcAft>
                <a:spcPts val="3600"/>
              </a:spcAft>
              <a:buClr>
                <a:srgbClr val="F1AF00"/>
              </a:buClr>
            </a:pPr>
            <a:r>
              <a:rPr lang="en-GB" dirty="0" smtClean="0">
                <a:solidFill>
                  <a:schemeClr val="tx1"/>
                </a:solidFill>
                <a:latin typeface="Arial" pitchFamily="-105" charset="0"/>
              </a:rPr>
              <a:t>Start date: </a:t>
            </a:r>
            <a:r>
              <a:rPr lang="en-GB" dirty="0" smtClean="0">
                <a:solidFill>
                  <a:srgbClr val="CE351C"/>
                </a:solidFill>
                <a:latin typeface="Arial" pitchFamily="-105" charset="0"/>
              </a:rPr>
              <a:t>01/09/2010</a:t>
            </a:r>
            <a:r>
              <a:rPr lang="en-GB" dirty="0" smtClean="0">
                <a:solidFill>
                  <a:schemeClr val="tx1"/>
                </a:solidFill>
                <a:latin typeface="Arial" pitchFamily="-105" charset="0"/>
              </a:rPr>
              <a:t>  </a:t>
            </a:r>
          </a:p>
          <a:p>
            <a:pPr marL="342900" indent="-342900" algn="ctr" eaLnBrk="0" hangingPunct="0">
              <a:spcBef>
                <a:spcPct val="0"/>
              </a:spcBef>
              <a:spcAft>
                <a:spcPts val="3600"/>
              </a:spcAft>
              <a:buClr>
                <a:srgbClr val="F1AF00"/>
              </a:buClr>
            </a:pPr>
            <a:r>
              <a:rPr lang="en-GB" dirty="0" smtClean="0">
                <a:solidFill>
                  <a:schemeClr val="tx1"/>
                </a:solidFill>
                <a:latin typeface="Arial" pitchFamily="-105" charset="0"/>
              </a:rPr>
              <a:t> Duration: </a:t>
            </a:r>
            <a:r>
              <a:rPr lang="en-GB" dirty="0" smtClean="0">
                <a:solidFill>
                  <a:srgbClr val="CE351C"/>
                </a:solidFill>
                <a:latin typeface="Arial" pitchFamily="-105" charset="0"/>
              </a:rPr>
              <a:t>24 months</a:t>
            </a:r>
          </a:p>
          <a:p>
            <a:pPr marL="342900" indent="-342900" algn="ctr" eaLnBrk="0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</a:pPr>
            <a:r>
              <a:rPr lang="en-GB" dirty="0" smtClean="0">
                <a:solidFill>
                  <a:schemeClr val="tx1"/>
                </a:solidFill>
                <a:latin typeface="Arial" pitchFamily="-105" charset="0"/>
              </a:rPr>
              <a:t>Project type: </a:t>
            </a:r>
            <a:r>
              <a:rPr lang="en-GB" dirty="0" smtClean="0">
                <a:solidFill>
                  <a:srgbClr val="CE351C"/>
                </a:solidFill>
                <a:latin typeface="Arial" pitchFamily="-105" charset="0"/>
              </a:rPr>
              <a:t>CP-CSA 	</a:t>
            </a:r>
          </a:p>
          <a:p>
            <a:pPr marL="342900" indent="-342900" algn="ctr" eaLnBrk="0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</a:pPr>
            <a:r>
              <a:rPr lang="en-GB" dirty="0" smtClean="0">
                <a:solidFill>
                  <a:schemeClr val="tx1"/>
                </a:solidFill>
                <a:latin typeface="Arial" pitchFamily="-105" charset="0"/>
              </a:rPr>
              <a:t>Grant agreement</a:t>
            </a:r>
            <a:r>
              <a:rPr lang="en-GB" dirty="0" smtClean="0">
                <a:solidFill>
                  <a:srgbClr val="CE351C"/>
                </a:solidFill>
                <a:latin typeface="Arial" pitchFamily="-105" charset="0"/>
              </a:rPr>
              <a:t> N</a:t>
            </a:r>
            <a:r>
              <a:rPr lang="en-GB" baseline="30000" dirty="0" smtClean="0">
                <a:solidFill>
                  <a:srgbClr val="CE351C"/>
                </a:solidFill>
                <a:latin typeface="Arial" pitchFamily="-105" charset="0"/>
              </a:rPr>
              <a:t>o</a:t>
            </a:r>
            <a:r>
              <a:rPr lang="en-GB" dirty="0" smtClean="0">
                <a:solidFill>
                  <a:srgbClr val="CE351C"/>
                </a:solidFill>
                <a:latin typeface="Arial" pitchFamily="-105" charset="0"/>
              </a:rPr>
              <a:t>: 261487</a:t>
            </a:r>
            <a:endParaRPr lang="en-GB" dirty="0">
              <a:solidFill>
                <a:srgbClr val="CE351C"/>
              </a:solidFill>
              <a:latin typeface="Arial" pitchFamily="-10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334" y="4723192"/>
            <a:ext cx="330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http://www.gisela-grid.eu</a:t>
            </a:r>
            <a:r>
              <a:rPr lang="en-US" sz="2000" b="1" dirty="0" smtClean="0"/>
              <a:t>/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GISELA Project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2B519A"/>
                </a:solidFill>
              </a:rPr>
              <a:t>Ensure the long- term sustainability of the </a:t>
            </a:r>
            <a:r>
              <a:rPr lang="en-GB" b="0" dirty="0" err="1" smtClean="0">
                <a:solidFill>
                  <a:srgbClr val="2B519A"/>
                </a:solidFill>
              </a:rPr>
              <a:t>e</a:t>
            </a:r>
            <a:r>
              <a:rPr lang="en-GB" b="0" dirty="0" smtClean="0">
                <a:solidFill>
                  <a:srgbClr val="2B519A"/>
                </a:solidFill>
              </a:rPr>
              <a:t>-Infrastructure in the Latin American continent</a:t>
            </a:r>
          </a:p>
          <a:p>
            <a:r>
              <a:rPr lang="en-GB" b="0" dirty="0" smtClean="0">
                <a:solidFill>
                  <a:srgbClr val="2B519A"/>
                </a:solidFill>
              </a:rPr>
              <a:t>Provide full support to the Virtual Research Communities spanning Latin America and Europe, using the </a:t>
            </a:r>
            <a:r>
              <a:rPr lang="en-GB" b="0" dirty="0" err="1" smtClean="0">
                <a:solidFill>
                  <a:srgbClr val="2B519A"/>
                </a:solidFill>
              </a:rPr>
              <a:t>e</a:t>
            </a:r>
            <a:r>
              <a:rPr lang="en-GB" b="0" dirty="0" smtClean="0">
                <a:solidFill>
                  <a:srgbClr val="2B519A"/>
                </a:solidFill>
              </a:rPr>
              <a:t>-Infrastructure.</a:t>
            </a:r>
          </a:p>
          <a:p>
            <a:pPr>
              <a:defRPr/>
            </a:pPr>
            <a:r>
              <a:rPr lang="en-GB" b="0" dirty="0" smtClean="0">
                <a:solidFill>
                  <a:srgbClr val="2B519A"/>
                </a:solidFill>
              </a:rPr>
              <a:t>Focus on two inter-related goals: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800" b="0" dirty="0" smtClean="0">
                <a:solidFill>
                  <a:srgbClr val="2B519A"/>
                </a:solidFill>
              </a:rPr>
              <a:t> Implement a sustainability model rooted on National Grid Initiatives (NGI), in association with CLARA, </a:t>
            </a:r>
            <a:r>
              <a:rPr lang="en-GB" sz="1800" b="0" dirty="0" err="1" smtClean="0">
                <a:solidFill>
                  <a:srgbClr val="2B519A"/>
                </a:solidFill>
              </a:rPr>
              <a:t>NRENs</a:t>
            </a:r>
            <a:r>
              <a:rPr lang="en-GB" sz="1800" b="0" dirty="0" smtClean="0">
                <a:solidFill>
                  <a:srgbClr val="2B519A"/>
                </a:solidFill>
              </a:rPr>
              <a:t> and collaborating with EGI.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1800" b="0" dirty="0" smtClean="0">
                <a:solidFill>
                  <a:srgbClr val="2B519A"/>
                </a:solidFill>
              </a:rPr>
              <a:t> Provide the communities with the suited </a:t>
            </a:r>
            <a:r>
              <a:rPr lang="en-GB" sz="1800" b="0" dirty="0" err="1" smtClean="0">
                <a:solidFill>
                  <a:srgbClr val="2B519A"/>
                </a:solidFill>
              </a:rPr>
              <a:t>e</a:t>
            </a:r>
            <a:r>
              <a:rPr lang="en-GB" sz="1800" b="0" dirty="0" smtClean="0">
                <a:solidFill>
                  <a:srgbClr val="2B519A"/>
                </a:solidFill>
              </a:rPr>
              <a:t>-Infrastructure and Application-related Services required to improve the effectiveness of their research. This will address both:</a:t>
            </a:r>
          </a:p>
          <a:p>
            <a:pPr lvl="2">
              <a:buClr>
                <a:schemeClr val="tx2"/>
              </a:buClr>
              <a:buFont typeface="Wingdings" charset="2"/>
              <a:buChar char="ü"/>
              <a:defRPr/>
            </a:pPr>
            <a:r>
              <a:rPr lang="en-GB" sz="2000" dirty="0" smtClean="0">
                <a:solidFill>
                  <a:srgbClr val="2B519A"/>
                </a:solidFill>
                <a:cs typeface="ＭＳ Ｐゴシック" charset="-128"/>
              </a:rPr>
              <a:t> The inherit EELA-2 User Communities whose research investigations are carried out at the Institution level or in small collaborations. </a:t>
            </a:r>
          </a:p>
          <a:p>
            <a:pPr lvl="2">
              <a:buClr>
                <a:schemeClr val="tx2"/>
              </a:buClr>
              <a:buFont typeface="Wingdings" charset="2"/>
              <a:buChar char="ü"/>
              <a:defRPr/>
            </a:pPr>
            <a:r>
              <a:rPr lang="en-GB" sz="2000" dirty="0" smtClean="0">
                <a:solidFill>
                  <a:srgbClr val="2B519A"/>
                </a:solidFill>
                <a:cs typeface="ＭＳ Ｐゴシック" charset="-128"/>
              </a:rPr>
              <a:t> The larger Virtual Research Communities as Life &amp; Earth Sciences, HEP</a:t>
            </a:r>
          </a:p>
          <a:p>
            <a:pPr>
              <a:buNone/>
            </a:pP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GISELA Project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82588">
              <a:lnSpc>
                <a:spcPct val="80000"/>
              </a:lnSpc>
            </a:pP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Broad range of services, covering both Application and  Infrastructure support</a:t>
            </a:r>
          </a:p>
          <a:p>
            <a:pPr marL="382588">
              <a:lnSpc>
                <a:spcPct val="80000"/>
              </a:lnSpc>
            </a:pPr>
            <a:endParaRPr lang="en-US" sz="20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marL="382588">
              <a:lnSpc>
                <a:spcPct val="80000"/>
              </a:lnSpc>
            </a:pP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Examples of services for which support is available are:</a:t>
            </a:r>
          </a:p>
          <a:p>
            <a:pPr marL="782638" lvl="1">
              <a:lnSpc>
                <a:spcPct val="80000"/>
              </a:lnSpc>
            </a:pPr>
            <a:r>
              <a:rPr lang="en-US" sz="1400" dirty="0" smtClean="0">
                <a:solidFill>
                  <a:srgbClr val="2B519A"/>
                </a:solidFill>
              </a:rPr>
              <a:t>Application-related Services </a:t>
            </a:r>
          </a:p>
          <a:p>
            <a:pPr marL="1182688" lvl="2">
              <a:lnSpc>
                <a:spcPct val="80000"/>
              </a:lnSpc>
            </a:pPr>
            <a:r>
              <a:rPr lang="en-US" sz="1600" dirty="0" smtClean="0">
                <a:solidFill>
                  <a:srgbClr val="2B519A"/>
                </a:solidFill>
                <a:ea typeface="ＭＳ Ｐゴシック" pitchFamily="-105" charset="-128"/>
              </a:rPr>
              <a:t>Job, Catalogue, File and Data Management</a:t>
            </a:r>
          </a:p>
          <a:p>
            <a:pPr marL="1639888" lvl="3">
              <a:lnSpc>
                <a:spcPct val="80000"/>
              </a:lnSpc>
            </a:pPr>
            <a:r>
              <a:rPr lang="en-US" sz="1100" dirty="0" smtClean="0">
                <a:solidFill>
                  <a:srgbClr val="2B519A"/>
                </a:solidFill>
                <a:ea typeface="ＭＳ Ｐゴシック" pitchFamily="-105" charset="-128"/>
              </a:rPr>
              <a:t>Digital archives, Secure storage, </a:t>
            </a:r>
            <a:r>
              <a:rPr lang="en-US" sz="1100" dirty="0" err="1" smtClean="0">
                <a:solidFill>
                  <a:srgbClr val="2B519A"/>
                </a:solidFill>
                <a:ea typeface="ＭＳ Ｐゴシック" pitchFamily="-105" charset="-128"/>
              </a:rPr>
              <a:t>WatchDog</a:t>
            </a:r>
            <a:r>
              <a:rPr lang="en-US" sz="1100" dirty="0" smtClean="0">
                <a:solidFill>
                  <a:srgbClr val="2B519A"/>
                </a:solidFill>
                <a:ea typeface="ＭＳ Ｐゴシック" pitchFamily="-105" charset="-128"/>
              </a:rPr>
              <a:t>, </a:t>
            </a:r>
            <a:r>
              <a:rPr lang="en-US" sz="1100" dirty="0" err="1" smtClean="0">
                <a:solidFill>
                  <a:srgbClr val="2B519A"/>
                </a:solidFill>
                <a:ea typeface="ＭＳ Ｐゴシック" pitchFamily="-105" charset="-128"/>
              </a:rPr>
              <a:t>lcg-rec</a:t>
            </a:r>
            <a:r>
              <a:rPr lang="en-US" sz="1100" dirty="0" smtClean="0">
                <a:solidFill>
                  <a:srgbClr val="2B519A"/>
                </a:solidFill>
                <a:ea typeface="ＭＳ Ｐゴシック" pitchFamily="-105" charset="-128"/>
              </a:rPr>
              <a:t> toolkit </a:t>
            </a:r>
          </a:p>
          <a:p>
            <a:pPr marL="1639888" lvl="3">
              <a:lnSpc>
                <a:spcPct val="80000"/>
              </a:lnSpc>
              <a:buFontTx/>
              <a:buNone/>
            </a:pPr>
            <a:endParaRPr lang="en-US" sz="1100" dirty="0" smtClean="0">
              <a:solidFill>
                <a:srgbClr val="2B519A"/>
              </a:solidFill>
              <a:ea typeface="ＭＳ Ｐゴシック" pitchFamily="-105" charset="-128"/>
            </a:endParaRPr>
          </a:p>
          <a:p>
            <a:pPr marL="782638" lvl="1">
              <a:lnSpc>
                <a:spcPct val="80000"/>
              </a:lnSpc>
            </a:pPr>
            <a:r>
              <a:rPr lang="en-US" sz="1400" dirty="0" smtClean="0">
                <a:solidFill>
                  <a:srgbClr val="2B519A"/>
                </a:solidFill>
              </a:rPr>
              <a:t>Infrastructure-related Services</a:t>
            </a:r>
          </a:p>
          <a:p>
            <a:pPr marL="1182688" lvl="2">
              <a:lnSpc>
                <a:spcPct val="80000"/>
              </a:lnSpc>
            </a:pPr>
            <a:r>
              <a:rPr lang="en-US" sz="1600" dirty="0" smtClean="0">
                <a:solidFill>
                  <a:srgbClr val="2B519A"/>
                </a:solidFill>
                <a:ea typeface="ＭＳ Ｐゴシック" pitchFamily="-105" charset="-128"/>
              </a:rPr>
              <a:t>Support for opportunistic resources (</a:t>
            </a:r>
            <a:r>
              <a:rPr lang="en-US" sz="1600" dirty="0" err="1" smtClean="0">
                <a:solidFill>
                  <a:srgbClr val="2B519A"/>
                </a:solidFill>
                <a:ea typeface="ＭＳ Ｐゴシック" pitchFamily="-105" charset="-128"/>
              </a:rPr>
              <a:t>OurGrid</a:t>
            </a:r>
            <a:r>
              <a:rPr lang="en-US" sz="1600" dirty="0" smtClean="0">
                <a:solidFill>
                  <a:srgbClr val="2B519A"/>
                </a:solidFill>
                <a:ea typeface="ＭＳ Ｐゴシック" pitchFamily="-105" charset="-128"/>
              </a:rPr>
              <a:t> middleware)</a:t>
            </a:r>
          </a:p>
          <a:p>
            <a:pPr marL="1182688" lvl="2">
              <a:lnSpc>
                <a:spcPct val="80000"/>
              </a:lnSpc>
            </a:pPr>
            <a:r>
              <a:rPr lang="en-US" sz="1600" dirty="0" smtClean="0">
                <a:solidFill>
                  <a:srgbClr val="2B519A"/>
                </a:solidFill>
                <a:ea typeface="ＭＳ Ｐゴシック" pitchFamily="-105" charset="-128"/>
              </a:rPr>
              <a:t>Support for infrastructure bridging (</a:t>
            </a:r>
            <a:r>
              <a:rPr lang="en-US" sz="1600" dirty="0" err="1" smtClean="0">
                <a:solidFill>
                  <a:srgbClr val="2B519A"/>
                </a:solidFill>
                <a:ea typeface="ＭＳ Ｐゴシック" pitchFamily="-105" charset="-128"/>
              </a:rPr>
              <a:t>OurGrid</a:t>
            </a:r>
            <a:r>
              <a:rPr lang="en-US" sz="1600" dirty="0" smtClean="0">
                <a:solidFill>
                  <a:srgbClr val="2B519A"/>
                </a:solidFill>
                <a:ea typeface="ＭＳ Ｐゴシック" pitchFamily="-105" charset="-128"/>
              </a:rPr>
              <a:t> and gLite)</a:t>
            </a:r>
          </a:p>
          <a:p>
            <a:pPr marL="1182688" lvl="2">
              <a:lnSpc>
                <a:spcPct val="80000"/>
              </a:lnSpc>
            </a:pPr>
            <a:r>
              <a:rPr lang="en-US" sz="1600" dirty="0" smtClean="0">
                <a:solidFill>
                  <a:srgbClr val="2B519A"/>
                </a:solidFill>
                <a:ea typeface="ＭＳ Ｐゴシック" pitchFamily="-105" charset="-128"/>
              </a:rPr>
              <a:t>Support for Storage Accounting (SAGE)</a:t>
            </a:r>
          </a:p>
          <a:p>
            <a:pPr marL="1182688" lvl="2">
              <a:lnSpc>
                <a:spcPct val="80000"/>
              </a:lnSpc>
            </a:pPr>
            <a:endParaRPr lang="en-US" sz="1600" dirty="0" smtClean="0">
              <a:solidFill>
                <a:srgbClr val="2B519A"/>
              </a:solidFill>
              <a:ea typeface="ＭＳ Ｐゴシック" pitchFamily="-105" charset="-128"/>
            </a:endParaRPr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82638" lvl="1">
              <a:lnSpc>
                <a:spcPct val="80000"/>
              </a:lnSpc>
            </a:pPr>
            <a:r>
              <a:rPr lang="en-US" sz="1800" dirty="0" smtClean="0">
                <a:solidFill>
                  <a:srgbClr val="2B519A"/>
                </a:solidFill>
              </a:rPr>
              <a:t>Data processing and distributed user analysis services</a:t>
            </a:r>
          </a:p>
          <a:p>
            <a:pPr marL="1182688" lvl="2">
              <a:lnSpc>
                <a:spcPct val="80000"/>
              </a:lnSpc>
            </a:pPr>
            <a:r>
              <a:rPr lang="en-US" dirty="0" smtClean="0">
                <a:solidFill>
                  <a:srgbClr val="2B519A"/>
                </a:solidFill>
                <a:ea typeface="ＭＳ Ｐゴシック" pitchFamily="-105" charset="-128"/>
              </a:rPr>
              <a:t>DIRAC: workload and data management system</a:t>
            </a:r>
          </a:p>
          <a:p>
            <a:endParaRPr lang="en-US" sz="4000" dirty="0"/>
          </a:p>
        </p:txBody>
      </p:sp>
      <p:pic>
        <p:nvPicPr>
          <p:cNvPr id="12" name="Picture 9" descr="Interope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6235" y="3485083"/>
            <a:ext cx="4209803" cy="26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 bwMode="auto">
          <a:xfrm>
            <a:off x="4564063" y="2640848"/>
            <a:ext cx="2523066" cy="807031"/>
          </a:xfrm>
          <a:prstGeom prst="wedgeRectCallout">
            <a:avLst>
              <a:gd name="adj1" fmla="val 38898"/>
              <a:gd name="adj2" fmla="val 1338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28675" fontAlgn="base">
              <a:spcBef>
                <a:spcPts val="275"/>
              </a:spcBef>
              <a:spcAft>
                <a:spcPts val="275"/>
              </a:spcAft>
            </a:pPr>
            <a:r>
              <a:rPr lang="en-US" sz="1400" b="1" dirty="0" smtClean="0">
                <a:solidFill>
                  <a:schemeClr val="accent2"/>
                </a:solidFill>
                <a:latin typeface="Verdana" charset="0"/>
              </a:rPr>
              <a:t>Single VO for all the users </a:t>
            </a:r>
          </a:p>
          <a:p>
            <a:pPr defTabSz="828675" fontAlgn="base">
              <a:spcBef>
                <a:spcPts val="275"/>
              </a:spcBef>
              <a:spcAft>
                <a:spcPts val="275"/>
              </a:spcAft>
            </a:pPr>
            <a:r>
              <a:rPr lang="en-US" sz="1400" b="1" dirty="0" err="1" smtClean="0">
                <a:solidFill>
                  <a:schemeClr val="accent2"/>
                </a:solidFill>
                <a:latin typeface="Verdana" charset="0"/>
              </a:rPr>
              <a:t>prod.vo.eu-eela.eu</a:t>
            </a:r>
            <a:endParaRPr lang="en-US" sz="1400" b="1" dirty="0">
              <a:solidFill>
                <a:schemeClr val="accent2"/>
              </a:solidFill>
              <a:latin typeface="Verdana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874000" y="5808133"/>
            <a:ext cx="914400" cy="612648"/>
          </a:xfrm>
          <a:prstGeom prst="wedgeRectCallou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8675" rtl="0" eaLnBrk="1" fontAlgn="base" latinLnBrk="0" hangingPunct="1">
              <a:lnSpc>
                <a:spcPct val="100000"/>
              </a:lnSpc>
              <a:spcBef>
                <a:spcPts val="275"/>
              </a:spcBef>
              <a:spcAft>
                <a:spcPts val="275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4564063" y="6183846"/>
            <a:ext cx="3877733" cy="329977"/>
          </a:xfrm>
          <a:prstGeom prst="wedgeRectCallout">
            <a:avLst>
              <a:gd name="adj1" fmla="val 12860"/>
              <a:gd name="adj2" fmla="val -33157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8675" rtl="0" eaLnBrk="1" fontAlgn="base" latinLnBrk="0" hangingPunct="1">
              <a:lnSpc>
                <a:spcPct val="100000"/>
              </a:lnSpc>
              <a:spcBef>
                <a:spcPts val="275"/>
              </a:spcBef>
              <a:spcAft>
                <a:spcPts val="275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rPr>
              <a:t>Part of </a:t>
            </a:r>
            <a:r>
              <a:rPr lang="en-US" sz="1600" b="1" dirty="0" smtClean="0">
                <a:solidFill>
                  <a:schemeClr val="accent2"/>
                </a:solidFill>
                <a:latin typeface="Verdana" charset="0"/>
              </a:rPr>
              <a:t>GISELA Infrastructure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MPI in DIRAC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predecessor project of GISELA was EELA2, in such moment a good fraction of  applications ≈ 30% were making parallel computations using MPI.</a:t>
            </a:r>
          </a:p>
          <a:p>
            <a:endParaRPr lang="en-US" dirty="0" smtClean="0"/>
          </a:p>
          <a:p>
            <a:r>
              <a:rPr lang="en-US" dirty="0" smtClean="0"/>
              <a:t>But, some problems were faced:</a:t>
            </a:r>
          </a:p>
          <a:p>
            <a:pPr lvl="1"/>
            <a:r>
              <a:rPr lang="en-US" dirty="0" smtClean="0"/>
              <a:t>MPI Installation in the sites are different.</a:t>
            </a:r>
          </a:p>
          <a:p>
            <a:pPr lvl="2"/>
            <a:r>
              <a:rPr lang="en-US" dirty="0" smtClean="0"/>
              <a:t>Some has MPI_SHARED_HOME</a:t>
            </a:r>
          </a:p>
          <a:p>
            <a:pPr lvl="2"/>
            <a:r>
              <a:rPr lang="en-US" dirty="0" smtClean="0"/>
              <a:t>Some are providing MPI_START</a:t>
            </a:r>
          </a:p>
          <a:p>
            <a:pPr lvl="1"/>
            <a:r>
              <a:rPr lang="en-US" dirty="0" smtClean="0"/>
              <a:t>Most of the sites are not providing MPI or it is quite limited.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That is why we decided to provide the support of MPI applications entirely in the DIRAC middleware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in DIRAC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900" dirty="0" smtClean="0"/>
              <a:t>MPI in DIRAC needed special development and it was done in the framework of the EELA2 Project.</a:t>
            </a:r>
          </a:p>
          <a:p>
            <a:r>
              <a:rPr lang="en-US" sz="1900" dirty="0" smtClean="0"/>
              <a:t>The following functionalities were developed:</a:t>
            </a:r>
          </a:p>
          <a:p>
            <a:pPr lvl="1"/>
            <a:r>
              <a:rPr lang="en-US" sz="1900" dirty="0" smtClean="0"/>
              <a:t>A dedicated MPI Central Service was added to the DIRAC WMS.</a:t>
            </a:r>
          </a:p>
          <a:p>
            <a:pPr lvl="1"/>
            <a:r>
              <a:rPr lang="en-US" sz="1900" dirty="0" smtClean="0"/>
              <a:t>MPI Pilots (Master and Slaves)</a:t>
            </a:r>
          </a:p>
          <a:p>
            <a:r>
              <a:rPr lang="en-US" sz="1900" dirty="0" smtClean="0"/>
              <a:t>Security mode operation is the same used in EGEE project, fully complaint with security standards.</a:t>
            </a:r>
          </a:p>
          <a:p>
            <a:r>
              <a:rPr lang="en-US" sz="1900" dirty="0" smtClean="0"/>
              <a:t>MPI Jobs are not different, we are not adding security holes.</a:t>
            </a:r>
          </a:p>
          <a:p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5" name="Picture 44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62" y="974725"/>
            <a:ext cx="4579937" cy="4901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in DIRAC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MPI Pilot jobs take a role of a Master or a Slave.</a:t>
            </a:r>
          </a:p>
          <a:p>
            <a:pPr lvl="1"/>
            <a:r>
              <a:rPr lang="en-US" sz="1800" dirty="0" smtClean="0"/>
              <a:t>Master functionality includes:</a:t>
            </a:r>
          </a:p>
          <a:p>
            <a:pPr lvl="2"/>
            <a:r>
              <a:rPr lang="en-US" sz="1600" dirty="0" smtClean="0"/>
              <a:t>Start </a:t>
            </a:r>
            <a:r>
              <a:rPr lang="en-US" sz="1600" dirty="0" err="1" smtClean="0"/>
              <a:t>mpd</a:t>
            </a:r>
            <a:r>
              <a:rPr lang="en-US" sz="1600" dirty="0" smtClean="0"/>
              <a:t> master daemon</a:t>
            </a:r>
          </a:p>
          <a:p>
            <a:pPr lvl="2"/>
            <a:r>
              <a:rPr lang="en-US" sz="1600" dirty="0" smtClean="0"/>
              <a:t>Job execution</a:t>
            </a:r>
          </a:p>
          <a:p>
            <a:pPr lvl="1"/>
            <a:r>
              <a:rPr lang="en-US" sz="1800" dirty="0" smtClean="0"/>
              <a:t>Slave Pilots functionality is:</a:t>
            </a:r>
          </a:p>
          <a:p>
            <a:pPr lvl="2"/>
            <a:r>
              <a:rPr lang="en-US" sz="1600" dirty="0" smtClean="0"/>
              <a:t>Start </a:t>
            </a:r>
            <a:r>
              <a:rPr lang="en-US" sz="1600" dirty="0" err="1" smtClean="0"/>
              <a:t>mpd</a:t>
            </a:r>
            <a:r>
              <a:rPr lang="en-US" sz="1600" dirty="0" smtClean="0"/>
              <a:t> slave daemon </a:t>
            </a:r>
          </a:p>
          <a:p>
            <a:pPr lvl="1"/>
            <a:r>
              <a:rPr lang="en-US" sz="1800" dirty="0" smtClean="0"/>
              <a:t>These roles can change dynamically if pilot lifetime allows to run more than one MPI job.</a:t>
            </a:r>
          </a:p>
          <a:p>
            <a:endParaRPr lang="en-US" sz="1800" dirty="0"/>
          </a:p>
        </p:txBody>
      </p:sp>
      <p:graphicFrame>
        <p:nvGraphicFramePr>
          <p:cNvPr id="20" name="D 1"/>
          <p:cNvGraphicFramePr/>
          <p:nvPr/>
        </p:nvGraphicFramePr>
        <p:xfrm>
          <a:off x="4507836" y="3421584"/>
          <a:ext cx="4533719" cy="28291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 1"/>
          <p:cNvGraphicFramePr/>
          <p:nvPr/>
        </p:nvGraphicFramePr>
        <p:xfrm>
          <a:off x="562817" y="3790732"/>
          <a:ext cx="1729136" cy="153733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2" name="D 1"/>
          <p:cNvGraphicFramePr/>
          <p:nvPr/>
        </p:nvGraphicFramePr>
        <p:xfrm>
          <a:off x="2041920" y="4613420"/>
          <a:ext cx="1729136" cy="153733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Left-Right Arrow 22"/>
          <p:cNvSpPr/>
          <p:nvPr/>
        </p:nvSpPr>
        <p:spPr bwMode="auto">
          <a:xfrm>
            <a:off x="4191183" y="4339372"/>
            <a:ext cx="822960" cy="54864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1" grpId="0">
        <p:bldAsOne/>
      </p:bldGraphic>
      <p:bldGraphic spid="21" grpId="1">
        <p:bldAsOne/>
      </p:bldGraphic>
      <p:bldGraphic spid="22" grpId="0">
        <p:bldAsOne/>
      </p:bldGraphic>
      <p:bldGraphic spid="22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in DIRAC  </a:t>
            </a:r>
            <a:endParaRPr lang="en-US" dirty="0"/>
          </a:p>
        </p:txBody>
      </p:sp>
      <p:graphicFrame>
        <p:nvGraphicFramePr>
          <p:cNvPr id="90" name="D 3"/>
          <p:cNvGraphicFramePr/>
          <p:nvPr/>
        </p:nvGraphicFramePr>
        <p:xfrm>
          <a:off x="491072" y="1417637"/>
          <a:ext cx="8242940" cy="22974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1" name="Group 90"/>
          <p:cNvGrpSpPr/>
          <p:nvPr/>
        </p:nvGrpSpPr>
        <p:grpSpPr>
          <a:xfrm>
            <a:off x="1429259" y="5222746"/>
            <a:ext cx="1066800" cy="531522"/>
            <a:chOff x="283964" y="1696"/>
            <a:chExt cx="4918471" cy="3197006"/>
          </a:xfrm>
        </p:grpSpPr>
        <p:sp>
          <p:nvSpPr>
            <p:cNvPr id="92" name="Rounded Rectangle 91"/>
            <p:cNvSpPr/>
            <p:nvPr/>
          </p:nvSpPr>
          <p:spPr>
            <a:xfrm>
              <a:off x="283964" y="1696"/>
              <a:ext cx="4918471" cy="319700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Rounded Rectangle 4"/>
            <p:cNvSpPr/>
            <p:nvPr/>
          </p:nvSpPr>
          <p:spPr>
            <a:xfrm>
              <a:off x="440029" y="157762"/>
              <a:ext cx="4606341" cy="288487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Master</a:t>
              </a:r>
            </a:p>
          </p:txBody>
        </p:sp>
      </p:grpSp>
      <p:graphicFrame>
        <p:nvGraphicFramePr>
          <p:cNvPr id="94" name="D 2"/>
          <p:cNvGraphicFramePr/>
          <p:nvPr/>
        </p:nvGraphicFramePr>
        <p:xfrm>
          <a:off x="3970846" y="4658744"/>
          <a:ext cx="1507066" cy="163328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5" name="D 2"/>
          <p:cNvGraphicFramePr/>
          <p:nvPr/>
        </p:nvGraphicFramePr>
        <p:xfrm>
          <a:off x="6951120" y="4855357"/>
          <a:ext cx="1811867" cy="14197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7" name="Right Arrow 96"/>
          <p:cNvSpPr/>
          <p:nvPr/>
        </p:nvSpPr>
        <p:spPr bwMode="auto">
          <a:xfrm>
            <a:off x="5786107" y="5160162"/>
            <a:ext cx="822960" cy="8229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98" name="Right Arrow 97"/>
          <p:cNvSpPr/>
          <p:nvPr/>
        </p:nvSpPr>
        <p:spPr bwMode="auto">
          <a:xfrm>
            <a:off x="2822774" y="5109361"/>
            <a:ext cx="822960" cy="8229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99" name="TextBox 98"/>
          <p:cNvSpPr txBox="1"/>
          <p:nvPr/>
        </p:nvSpPr>
        <p:spPr>
          <a:xfrm>
            <a:off x="2822774" y="3914801"/>
            <a:ext cx="353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MPI RINGS – Life cycle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0" grpId="0">
        <p:bldAsOne/>
      </p:bldGraphic>
      <p:bldGraphic spid="94" grpId="0">
        <p:bldAsOne/>
      </p:bldGraphic>
      <p:bldGraphic spid="95" grpId="0">
        <p:bldAsOne/>
      </p:bldGraphic>
    </p:bldLst>
  </p:timing>
</p:sld>
</file>

<file path=ppt/theme/theme1.xml><?xml version="1.0" encoding="utf-8"?>
<a:theme xmlns:a="http://schemas.openxmlformats.org/drawingml/2006/main" name="E2GRIS1-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2B4E9F"/>
            </a:solidFill>
            <a:effectLst/>
            <a:latin typeface="Arial" charset="0"/>
            <a:ea typeface="ヒラギノ角ゴ Pro W3" charset="-128"/>
            <a:cs typeface="ヒラギノ角ゴ Pro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2B4E9F"/>
            </a:solidFill>
            <a:effectLst/>
            <a:latin typeface="Arial" charset="0"/>
            <a:ea typeface="ヒラギノ角ゴ Pro W3" charset="-128"/>
            <a:cs typeface="ヒラギノ角ゴ Pro W3" charset="-128"/>
            <a:sym typeface="Arial" charset="0"/>
          </a:defRPr>
        </a:defPPr>
      </a:lstStyle>
    </a:lnDef>
  </a:objectDefaults>
  <a:extraClrSchemeLst>
    <a:extraClrScheme>
      <a:clrScheme name="1_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EL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E2GRIS1-Template.thmx</Template>
  <TotalTime>1332</TotalTime>
  <Words>962</Words>
  <Application>Microsoft Macintosh PowerPoint</Application>
  <PresentationFormat>On-screen Show (4:3)</PresentationFormat>
  <Paragraphs>187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E2GRIS1-Template</vt:lpstr>
      <vt:lpstr>EELA_Presentation_Template</vt:lpstr>
      <vt:lpstr>DIRAC on GISELA</vt:lpstr>
      <vt:lpstr>Outline</vt:lpstr>
      <vt:lpstr>GISELA  Project</vt:lpstr>
      <vt:lpstr>GISELA Project - Objectives</vt:lpstr>
      <vt:lpstr>GISELA Project</vt:lpstr>
      <vt:lpstr>MPI in DIRAC</vt:lpstr>
      <vt:lpstr>MPI in DIRAC</vt:lpstr>
      <vt:lpstr>MPI in DIRAC </vt:lpstr>
      <vt:lpstr>MPI in DIRAC  </vt:lpstr>
      <vt:lpstr>Advantages  MPI in DIRAC </vt:lpstr>
      <vt:lpstr>MPI Applications</vt:lpstr>
      <vt:lpstr>DIRAC on GISELA</vt:lpstr>
      <vt:lpstr>DIRAC on GISELA</vt:lpstr>
      <vt:lpstr>DIRAC on GISELA</vt:lpstr>
      <vt:lpstr>DIRAC on GISELA</vt:lpstr>
      <vt:lpstr>Future work</vt:lpstr>
      <vt:lpstr>Questions</vt:lpstr>
    </vt:vector>
  </TitlesOfParts>
  <Company>Universidad de Los Andes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DIRAC in GISELA</dc:title>
  <dc:creator>Vanessa Hamar</dc:creator>
  <cp:lastModifiedBy>Vanessa Hamar</cp:lastModifiedBy>
  <cp:revision>58</cp:revision>
  <cp:lastPrinted>2011-05-11T09:04:40Z</cp:lastPrinted>
  <dcterms:created xsi:type="dcterms:W3CDTF">2011-05-12T13:04:37Z</dcterms:created>
  <dcterms:modified xsi:type="dcterms:W3CDTF">2011-05-12T13:17:11Z</dcterms:modified>
</cp:coreProperties>
</file>