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66" r:id="rId3"/>
    <p:sldId id="26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395" autoAdjust="0"/>
    <p:restoredTop sz="94660"/>
  </p:normalViewPr>
  <p:slideViewPr>
    <p:cSldViewPr snapToGrid="0" snapToObjects="1" showGuides="1">
      <p:cViewPr varScale="1">
        <p:scale>
          <a:sx n="145" d="100"/>
          <a:sy n="145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B70F5-5FCD-6F42-AD4C-3DA87ACEA07E}" type="datetimeFigureOut">
              <a:rPr lang="en-US" smtClean="0"/>
              <a:pPr/>
              <a:t>4/7/11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3D68A-BD87-ED4E-BD15-BEFAF09E1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B52B7-7624-6F46-87F2-2E74AE0AF8A8}" type="datetimeFigureOut">
              <a:rPr lang="en-US" smtClean="0"/>
              <a:pPr/>
              <a:t>4/7/11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B7E22-437D-7546-ACE8-CAF076CF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 algn="ctr"/>
            <a:r>
              <a:rPr lang="en-US" smtClean="0"/>
              <a:t>Formation utilisateurs DIRAC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Marseille 27/10/10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Formation utilisateurs DIRAC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C5528E-F96B-914F-9CCC-3B92A89F83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 descr="DIRAC_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9702" y="269628"/>
            <a:ext cx="1936732" cy="746369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454367" y="1143000"/>
            <a:ext cx="823548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Arial"/>
                <a:cs typeface="Arial"/>
              </a:rPr>
              <a:t>DIRAC release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/>
                <a:cs typeface="Arial"/>
              </a:rPr>
              <a:t>A.Tsaregorodtsev</a:t>
            </a:r>
            <a:r>
              <a:rPr lang="en-US" dirty="0" smtClean="0">
                <a:latin typeface="Arial"/>
                <a:cs typeface="Arial"/>
              </a:rPr>
              <a:t>, CPPM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DIRAC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365" y="1602865"/>
            <a:ext cx="5501750" cy="22833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00728" y="5970315"/>
            <a:ext cx="2276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 March 2011, CERN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v5r13 release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DIRAC v5r13-pre1 is compiled and is being tested</a:t>
            </a:r>
          </a:p>
          <a:p>
            <a:r>
              <a:rPr lang="en-US" dirty="0" smtClean="0"/>
              <a:t>Collects several fixes </a:t>
            </a:r>
          </a:p>
          <a:p>
            <a:pPr lvl="1"/>
            <a:r>
              <a:rPr lang="en-US" dirty="0" smtClean="0"/>
              <a:t>Catalogs, Storage </a:t>
            </a:r>
            <a:r>
              <a:rPr lang="en-US" dirty="0" err="1" smtClean="0"/>
              <a:t>plugins</a:t>
            </a:r>
            <a:r>
              <a:rPr lang="en-US" dirty="0" smtClean="0"/>
              <a:t> from extensions</a:t>
            </a:r>
          </a:p>
          <a:p>
            <a:pPr lvl="1"/>
            <a:r>
              <a:rPr lang="en-US" dirty="0" smtClean="0"/>
              <a:t>Enhanced DIRAC software installation tools</a:t>
            </a:r>
          </a:p>
          <a:p>
            <a:pPr lvl="1"/>
            <a:r>
              <a:rPr lang="en-US" dirty="0" smtClean="0"/>
              <a:t>Simple log analysis in </a:t>
            </a:r>
            <a:r>
              <a:rPr lang="en-US" dirty="0" err="1" smtClean="0"/>
              <a:t>SystemAdmin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Mainly to collect all the small features before the next major v6r0 release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v6r0 release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main new features of v6r0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New DISET framework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Using Python 2.6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New binary externals v5r2</a:t>
            </a:r>
          </a:p>
          <a:p>
            <a:pPr lvl="2"/>
            <a:r>
              <a:rPr lang="en-US" dirty="0" smtClean="0"/>
              <a:t>Latest LCG and </a:t>
            </a:r>
            <a:r>
              <a:rPr lang="en-US" dirty="0" err="1" smtClean="0"/>
              <a:t>gLite</a:t>
            </a:r>
            <a:r>
              <a:rPr lang="en-US" dirty="0" smtClean="0"/>
              <a:t> python bindings wit python 2.6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New software distribution tools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4636</TotalTime>
  <Words>110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Origin</vt:lpstr>
      <vt:lpstr>DIRAC release</vt:lpstr>
      <vt:lpstr>DIRAC v5r13 release</vt:lpstr>
      <vt:lpstr>DIRAC v6r0 release</vt:lpstr>
    </vt:vector>
  </TitlesOfParts>
  <Company>Universidad de Los Andes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Management</dc:title>
  <dc:creator>Vanessa Hamar</dc:creator>
  <cp:lastModifiedBy>Andrei Tsaregorodtsev</cp:lastModifiedBy>
  <cp:revision>30</cp:revision>
  <dcterms:created xsi:type="dcterms:W3CDTF">2011-04-07T06:49:07Z</dcterms:created>
  <dcterms:modified xsi:type="dcterms:W3CDTF">2011-04-07T07:14:50Z</dcterms:modified>
</cp:coreProperties>
</file>