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7"/>
  </p:notesMasterIdLst>
  <p:handoutMasterIdLst>
    <p:handoutMasterId r:id="rId8"/>
  </p:handoutMasterIdLst>
  <p:sldIdLst>
    <p:sldId id="577" r:id="rId2"/>
    <p:sldId id="877" r:id="rId3"/>
    <p:sldId id="864" r:id="rId4"/>
    <p:sldId id="875" r:id="rId5"/>
    <p:sldId id="863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84" y="12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fr-FR" dirty="0" smtClean="0"/>
              <a:t>Session </a:t>
            </a:r>
            <a:r>
              <a:rPr lang="fr-FR" dirty="0" smtClean="0"/>
              <a:t>I </a:t>
            </a:r>
            <a:r>
              <a:rPr lang="fr-FR" dirty="0" smtClean="0"/>
              <a:t>: Life cycle des machines virtuelles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M. Airaj, C. Loomis</a:t>
            </a:r>
          </a:p>
          <a:p>
            <a:r>
              <a:rPr lang="en-US" dirty="0" smtClean="0"/>
              <a:t> (LAL)</a:t>
            </a:r>
          </a:p>
          <a:p>
            <a:r>
              <a:rPr lang="fr-FR" dirty="0" smtClean="0"/>
              <a:t>Tutorial </a:t>
            </a:r>
            <a:r>
              <a:rPr lang="fr-FR" dirty="0" err="1" smtClean="0"/>
              <a:t>StratusLab</a:t>
            </a:r>
            <a:r>
              <a:rPr lang="fr-FR" dirty="0" smtClean="0"/>
              <a:t> (Clermont-Ferrand)</a:t>
            </a:r>
          </a:p>
          <a:p>
            <a:r>
              <a:rPr lang="fr-FR" dirty="0" smtClean="0"/>
              <a:t>30-31 Mars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Virtual machine </a:t>
            </a:r>
            <a:r>
              <a:rPr lang="fr-FR" dirty="0" err="1" smtClean="0"/>
              <a:t>lifecycle</a:t>
            </a:r>
            <a:endParaRPr lang="fr-FR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pPr lvl="1"/>
            <a:r>
              <a:rPr lang="fr-FR" dirty="0" smtClean="0"/>
              <a:t>Le cycle de vie d’une machine comprend :</a:t>
            </a:r>
          </a:p>
          <a:p>
            <a:pPr lvl="2"/>
            <a:r>
              <a:rPr lang="fr-FR" dirty="0" smtClean="0"/>
              <a:t>L’instanciation</a:t>
            </a:r>
          </a:p>
          <a:p>
            <a:pPr lvl="2"/>
            <a:r>
              <a:rPr lang="fr-FR" dirty="0" smtClean="0"/>
              <a:t>L’interaction avec l’instance</a:t>
            </a:r>
          </a:p>
          <a:p>
            <a:pPr lvl="2"/>
            <a:r>
              <a:rPr lang="fr-FR" dirty="0" smtClean="0"/>
              <a:t>Arrêt de la machine</a:t>
            </a:r>
          </a:p>
          <a:p>
            <a:pPr lvl="1"/>
            <a:r>
              <a:rPr lang="fr-FR" dirty="0" smtClean="0"/>
              <a:t>Créer une instance de machine virtuelle :</a:t>
            </a:r>
          </a:p>
          <a:p>
            <a:pPr lvl="2"/>
            <a:r>
              <a:rPr lang="en-US" dirty="0" smtClean="0"/>
              <a:t>Pour la </a:t>
            </a:r>
            <a:r>
              <a:rPr lang="en-US" dirty="0" err="1" smtClean="0"/>
              <a:t>démonstration</a:t>
            </a:r>
            <a:r>
              <a:rPr lang="en-US" dirty="0" smtClean="0"/>
              <a:t> on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utiliser</a:t>
            </a:r>
            <a:r>
              <a:rPr lang="en-US" dirty="0" smtClean="0"/>
              <a:t> </a:t>
            </a:r>
            <a:r>
              <a:rPr lang="en-US" dirty="0" err="1" smtClean="0"/>
              <a:t>l’image</a:t>
            </a:r>
            <a:r>
              <a:rPr lang="en-US" dirty="0" smtClean="0"/>
              <a:t> </a:t>
            </a:r>
            <a:r>
              <a:rPr lang="en-US" dirty="0" err="1" smtClean="0"/>
              <a:t>ttylinux</a:t>
            </a:r>
            <a:endParaRPr lang="fr-FR" dirty="0" smtClean="0"/>
          </a:p>
          <a:p>
            <a:pPr lvl="1"/>
            <a:r>
              <a:rPr dirty="0" smtClean="0"/>
              <a:t>export TTYLINUX=http://appliances.stratuslab.org/images/base/ttylinux-9.5-i486-base/1.0/ttylinux-9.5-i486-base-1.0.img.gz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Vous pouvez utiliser des variables d’environnements</a:t>
            </a:r>
          </a:p>
          <a:p>
            <a:pPr lvl="1"/>
            <a:r>
              <a:rPr lang="fr-FR" dirty="0" err="1" smtClean="0"/>
              <a:t>aa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  <p:pic>
        <p:nvPicPr>
          <p:cNvPr id="5" name="Image 4" descr="Screen shot 2011-03-28 at 7.31.3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724400"/>
            <a:ext cx="6934200" cy="1016000"/>
          </a:xfrm>
          <a:prstGeom prst="rect">
            <a:avLst/>
          </a:prstGeom>
        </p:spPr>
      </p:pic>
      <p:pic>
        <p:nvPicPr>
          <p:cNvPr id="6" name="Image 5" descr="Screen shot 2011-03-28 at 7.34.2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969000"/>
            <a:ext cx="6819900" cy="8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Virtual machine </a:t>
            </a:r>
            <a:r>
              <a:rPr lang="fr-FR" dirty="0" err="1" smtClean="0"/>
              <a:t>lifecycle</a:t>
            </a:r>
            <a:endParaRPr lang="fr-FR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pPr lvl="1"/>
            <a:r>
              <a:rPr lang="en-US" dirty="0" smtClean="0"/>
              <a:t>Status de </a:t>
            </a:r>
            <a:r>
              <a:rPr lang="en-US" dirty="0" err="1" smtClean="0"/>
              <a:t>toutes</a:t>
            </a:r>
            <a:r>
              <a:rPr lang="en-US" dirty="0" smtClean="0"/>
              <a:t> les instances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.Status </a:t>
            </a:r>
            <a:r>
              <a:rPr lang="en-US" dirty="0" err="1" smtClean="0"/>
              <a:t>d’une</a:t>
            </a:r>
            <a:r>
              <a:rPr lang="en-US" dirty="0" smtClean="0"/>
              <a:t> instance </a:t>
            </a:r>
            <a:r>
              <a:rPr lang="en-US" dirty="0" err="1" smtClean="0"/>
              <a:t>donnée(vm</a:t>
            </a:r>
            <a:r>
              <a:rPr lang="en-US" dirty="0" smtClean="0"/>
              <a:t>-id)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FR" dirty="0" smtClean="0"/>
          </a:p>
        </p:txBody>
      </p:sp>
      <p:pic>
        <p:nvPicPr>
          <p:cNvPr id="8" name="Image 7" descr="Screen shot 2011-03-28 at 7.38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19400"/>
            <a:ext cx="7226300" cy="1028700"/>
          </a:xfrm>
          <a:prstGeom prst="rect">
            <a:avLst/>
          </a:prstGeom>
        </p:spPr>
      </p:pic>
      <p:pic>
        <p:nvPicPr>
          <p:cNvPr id="9" name="Image 8" descr="Screen shot 2011-03-28 at 7.39.0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724400"/>
            <a:ext cx="7200900" cy="82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Autorisation &amp; Authentification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 </a:t>
            </a:r>
          </a:p>
          <a:p>
            <a:pPr lvl="1"/>
            <a:r>
              <a:rPr lang="fr-FR" sz="1400" dirty="0" smtClean="0"/>
              <a:t>Se connecter à l’instance</a:t>
            </a:r>
          </a:p>
          <a:p>
            <a:pPr lvl="1">
              <a:buNone/>
            </a:pPr>
            <a:endParaRPr lang="fr-FR" sz="2400" b="1" dirty="0" smtClean="0">
              <a:solidFill>
                <a:srgbClr val="132B66"/>
              </a:solidFill>
            </a:endParaRPr>
          </a:p>
          <a:p>
            <a:pPr lvl="1"/>
            <a:endParaRPr lang="fr-FR" sz="1400" dirty="0" smtClean="0"/>
          </a:p>
          <a:p>
            <a:pPr lvl="1"/>
            <a:endParaRPr lang="fr-FR" sz="1400" dirty="0" smtClean="0"/>
          </a:p>
          <a:p>
            <a:pPr lvl="1"/>
            <a:r>
              <a:rPr lang="en-US" sz="1400" dirty="0" err="1" smtClean="0"/>
              <a:t>Détruire</a:t>
            </a:r>
            <a:r>
              <a:rPr lang="en-US" sz="1400" dirty="0" smtClean="0"/>
              <a:t> </a:t>
            </a:r>
            <a:r>
              <a:rPr lang="en-US" sz="1400" dirty="0" err="1" smtClean="0"/>
              <a:t>l’instance</a:t>
            </a:r>
            <a:r>
              <a:rPr lang="en-US" sz="1400" dirty="0" smtClean="0"/>
              <a:t> </a:t>
            </a:r>
            <a:r>
              <a:rPr lang="en-US" sz="1400" dirty="0" err="1" smtClean="0"/>
              <a:t>depuis</a:t>
            </a:r>
            <a:r>
              <a:rPr lang="en-US" sz="1400" dirty="0" smtClean="0"/>
              <a:t> le client 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err="1" smtClean="0"/>
              <a:t>Détruire</a:t>
            </a:r>
            <a:r>
              <a:rPr lang="en-US" sz="1400" dirty="0" smtClean="0"/>
              <a:t> </a:t>
            </a:r>
            <a:r>
              <a:rPr lang="en-US" sz="1400" dirty="0" err="1" smtClean="0"/>
              <a:t>l’instance</a:t>
            </a:r>
            <a:r>
              <a:rPr lang="en-US" sz="1400" dirty="0" smtClean="0"/>
              <a:t> </a:t>
            </a:r>
            <a:r>
              <a:rPr lang="en-US" sz="1400" dirty="0" err="1" smtClean="0"/>
              <a:t>depuis</a:t>
            </a:r>
            <a:r>
              <a:rPr lang="en-US" sz="1400" dirty="0" smtClean="0"/>
              <a:t>  </a:t>
            </a:r>
            <a:r>
              <a:rPr lang="en-US" sz="1400" dirty="0" err="1" smtClean="0"/>
              <a:t>l’instance</a:t>
            </a:r>
            <a:r>
              <a:rPr lang="en-US" sz="1400" dirty="0" smtClean="0"/>
              <a:t> 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  <p:pic>
        <p:nvPicPr>
          <p:cNvPr id="5" name="Image 4" descr="Screen shot 2011-03-28 at 7.39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362200"/>
            <a:ext cx="7264400" cy="635000"/>
          </a:xfrm>
          <a:prstGeom prst="rect">
            <a:avLst/>
          </a:prstGeom>
        </p:spPr>
      </p:pic>
      <p:pic>
        <p:nvPicPr>
          <p:cNvPr id="6" name="Image 5" descr="Screen shot 2011-03-28 at 7.39.2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0"/>
            <a:ext cx="7251700" cy="469900"/>
          </a:xfrm>
          <a:prstGeom prst="rect">
            <a:avLst/>
          </a:prstGeom>
        </p:spPr>
      </p:pic>
      <p:pic>
        <p:nvPicPr>
          <p:cNvPr id="8" name="Image 7" descr="Screen shot 2011-03-28 at 7.39.36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657600"/>
            <a:ext cx="7302500" cy="5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5423</TotalTime>
  <Words>142</Words>
  <Application>Microsoft Macintosh PowerPoint</Application>
  <PresentationFormat>Présentation à l'écran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stratuslab-presentation-template-v3</vt:lpstr>
      <vt:lpstr>Session I : Life cycle des machines virtuelles</vt:lpstr>
      <vt:lpstr>Virtual machine lifecycle</vt:lpstr>
      <vt:lpstr>Virtual machine lifecycle</vt:lpstr>
      <vt:lpstr>Autorisation &amp; Authentification</vt:lpstr>
      <vt:lpstr>Diapositive 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airaj</cp:lastModifiedBy>
  <cp:revision>292</cp:revision>
  <cp:lastPrinted>2010-03-23T08:08:48Z</cp:lastPrinted>
  <dcterms:created xsi:type="dcterms:W3CDTF">2011-03-30T06:45:26Z</dcterms:created>
  <dcterms:modified xsi:type="dcterms:W3CDTF">2011-03-30T06:47:56Z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