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7"/>
  </p:notesMasterIdLst>
  <p:handoutMasterIdLst>
    <p:handoutMasterId r:id="rId8"/>
  </p:handoutMasterIdLst>
  <p:sldIdLst>
    <p:sldId id="577" r:id="rId2"/>
    <p:sldId id="877" r:id="rId3"/>
    <p:sldId id="864" r:id="rId4"/>
    <p:sldId id="875" r:id="rId5"/>
    <p:sldId id="863" r:id="rId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84" y="-88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470025"/>
          </a:xfrm>
        </p:spPr>
        <p:txBody>
          <a:bodyPr/>
          <a:lstStyle/>
          <a:p>
            <a:r>
              <a:rPr lang="fr-FR" dirty="0" smtClean="0"/>
              <a:t>Session </a:t>
            </a:r>
            <a:r>
              <a:rPr lang="fr-FR" dirty="0" smtClean="0"/>
              <a:t>I </a:t>
            </a:r>
            <a:r>
              <a:rPr lang="fr-FR" dirty="0" smtClean="0"/>
              <a:t>: Authentification et </a:t>
            </a:r>
            <a:r>
              <a:rPr lang="fr-FR" dirty="0" err="1" smtClean="0"/>
              <a:t>Authorisation</a:t>
            </a:r>
            <a:endParaRPr lang="fr-FR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M. Airaj, C. Loomis</a:t>
            </a:r>
          </a:p>
          <a:p>
            <a:r>
              <a:rPr lang="en-US" dirty="0" smtClean="0"/>
              <a:t> (LAL)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(Clermont-Ferrand)</a:t>
            </a:r>
          </a:p>
          <a:p>
            <a:r>
              <a:rPr lang="fr-FR" dirty="0" smtClean="0"/>
              <a:t>30-31 </a:t>
            </a:r>
            <a:r>
              <a:rPr lang="fr-FR" dirty="0" smtClean="0"/>
              <a:t>Mars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Authentification &amp; </a:t>
            </a:r>
            <a:r>
              <a:rPr lang="fr-FR" dirty="0" err="1" smtClean="0"/>
              <a:t>Authorization</a:t>
            </a:r>
            <a:endParaRPr lang="fr-FR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Topics</a:t>
            </a:r>
            <a:endParaRPr lang="fr-FR" dirty="0" smtClean="0"/>
          </a:p>
          <a:p>
            <a:pPr lvl="1"/>
            <a:r>
              <a:rPr lang="fr-FR" dirty="0" smtClean="0"/>
              <a:t>L’authentification utilise l’application serveur </a:t>
            </a:r>
            <a:r>
              <a:rPr lang="fr-FR" dirty="0" err="1" smtClean="0"/>
              <a:t>jetty</a:t>
            </a:r>
            <a:r>
              <a:rPr lang="fr-FR" dirty="0" smtClean="0"/>
              <a:t>.</a:t>
            </a:r>
            <a:endParaRPr lang="fr-FR" dirty="0" smtClean="0"/>
          </a:p>
          <a:p>
            <a:pPr lvl="1"/>
            <a:r>
              <a:rPr lang="fr-FR" dirty="0" smtClean="0"/>
              <a:t>Les administrateurs systèmes peuvent choisir :</a:t>
            </a:r>
          </a:p>
          <a:p>
            <a:pPr lvl="2"/>
            <a:r>
              <a:rPr dirty="0" smtClean="0"/>
              <a:t>Username/password</a:t>
            </a:r>
            <a:r>
              <a:rPr lang="en-US" dirty="0" smtClean="0"/>
              <a:t> </a:t>
            </a:r>
            <a:r>
              <a:rPr lang="en-US" dirty="0" err="1" smtClean="0"/>
              <a:t>définie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un </a:t>
            </a:r>
            <a:r>
              <a:rPr lang="en-US" dirty="0" err="1" smtClean="0"/>
              <a:t>fichier</a:t>
            </a:r>
            <a:r>
              <a:rPr lang="en-US" dirty="0" smtClean="0"/>
              <a:t> de configuration</a:t>
            </a:r>
          </a:p>
          <a:p>
            <a:pPr lvl="2"/>
            <a:r>
              <a:rPr dirty="0" smtClean="0"/>
              <a:t>Username/password</a:t>
            </a:r>
            <a:r>
              <a:rPr lang="en-US" dirty="0" smtClean="0"/>
              <a:t> </a:t>
            </a:r>
            <a:r>
              <a:rPr lang="en-US" dirty="0" err="1" smtClean="0"/>
              <a:t>définie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serveur</a:t>
            </a:r>
            <a:r>
              <a:rPr lang="en-US" dirty="0" smtClean="0"/>
              <a:t> LDAP</a:t>
            </a:r>
          </a:p>
          <a:p>
            <a:pPr lvl="2"/>
            <a:r>
              <a:rPr lang="en-US" dirty="0" smtClean="0"/>
              <a:t>Les </a:t>
            </a:r>
            <a:r>
              <a:rPr lang="en-US" dirty="0" err="1" smtClean="0"/>
              <a:t>certificats</a:t>
            </a:r>
            <a:r>
              <a:rPr lang="en-US" dirty="0" smtClean="0"/>
              <a:t> grille</a:t>
            </a:r>
          </a:p>
          <a:p>
            <a:pPr lvl="2"/>
            <a:r>
              <a:rPr lang="en-US" dirty="0" smtClean="0"/>
              <a:t>VOMS proxy </a:t>
            </a:r>
            <a:r>
              <a:rPr lang="en-US" dirty="0" err="1" smtClean="0"/>
              <a:t>crée</a:t>
            </a:r>
            <a:r>
              <a:rPr lang="en-US" dirty="0" smtClean="0"/>
              <a:t> </a:t>
            </a:r>
            <a:r>
              <a:rPr lang="en-US" dirty="0" err="1" smtClean="0"/>
              <a:t>depusi</a:t>
            </a:r>
            <a:r>
              <a:rPr lang="en-US" dirty="0" smtClean="0"/>
              <a:t> le </a:t>
            </a:r>
            <a:r>
              <a:rPr lang="en-US" dirty="0" err="1" smtClean="0"/>
              <a:t>certificat</a:t>
            </a:r>
            <a:r>
              <a:rPr lang="en-US" dirty="0" smtClean="0"/>
              <a:t> grille</a:t>
            </a:r>
            <a:endParaRPr lang="fr-FR" dirty="0" smtClean="0"/>
          </a:p>
          <a:p>
            <a:pPr lvl="1"/>
            <a:r>
              <a:rPr lang="fr-FR" dirty="0" smtClean="0"/>
              <a:t>Les </a:t>
            </a:r>
            <a:r>
              <a:rPr lang="fr-FR" dirty="0" err="1" smtClean="0"/>
              <a:t>nodes</a:t>
            </a:r>
            <a:r>
              <a:rPr lang="fr-FR" dirty="0" smtClean="0"/>
              <a:t> sur lesquelles les machines virtuelles vont être instanciées</a:t>
            </a:r>
          </a:p>
          <a:p>
            <a:pPr lvl="1"/>
            <a:r>
              <a:rPr lang="fr-FR" dirty="0" err="1" smtClean="0"/>
              <a:t>Web-Monitor</a:t>
            </a:r>
            <a:r>
              <a:rPr lang="fr-FR" dirty="0" smtClean="0"/>
              <a:t> pour le monitoring de l’infrastructure</a:t>
            </a:r>
          </a:p>
          <a:p>
            <a:pPr lvl="1"/>
            <a:r>
              <a:rPr lang="fr-FR" dirty="0" smtClean="0"/>
              <a:t>Appliance </a:t>
            </a:r>
            <a:r>
              <a:rPr lang="fr-FR" dirty="0" err="1" smtClean="0"/>
              <a:t>Repository</a:t>
            </a:r>
            <a:r>
              <a:rPr lang="fr-FR" dirty="0" smtClean="0"/>
              <a:t>  </a:t>
            </a:r>
          </a:p>
          <a:p>
            <a:r>
              <a:rPr lang="fr-FR" dirty="0" smtClean="0"/>
              <a:t>Fichier de configuration</a:t>
            </a:r>
          </a:p>
          <a:p>
            <a:pPr lvl="1"/>
            <a:r>
              <a:rPr lang="fr-FR" dirty="0" smtClean="0"/>
              <a:t>Pour </a:t>
            </a:r>
            <a:r>
              <a:rPr lang="fr-FR" dirty="0" err="1" smtClean="0"/>
              <a:t>authoriser</a:t>
            </a:r>
            <a:r>
              <a:rPr lang="fr-FR" dirty="0" smtClean="0"/>
              <a:t> un utilisateur avec un </a:t>
            </a:r>
            <a:r>
              <a:rPr lang="fr-FR" dirty="0" err="1" smtClean="0"/>
              <a:t>username/password</a:t>
            </a:r>
            <a:r>
              <a:rPr lang="fr-FR" dirty="0" smtClean="0"/>
              <a:t>, éditer le fichier </a:t>
            </a:r>
            <a:r>
              <a:rPr dirty="0" smtClean="0"/>
              <a:t>/opt/jetty-7/etc/login/login-pswd.properties</a:t>
            </a:r>
            <a:endParaRPr lang="en-US" dirty="0" smtClean="0"/>
          </a:p>
          <a:p>
            <a:pPr lvl="1"/>
            <a:endParaRPr lang="fr-FR" dirty="0" smtClean="0"/>
          </a:p>
        </p:txBody>
      </p:sp>
      <p:pic>
        <p:nvPicPr>
          <p:cNvPr id="4" name="Image 3" descr="Screen shot 2011-03-28 at 6.45.1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451600"/>
            <a:ext cx="7010400" cy="40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Authentification &amp; </a:t>
            </a:r>
            <a:r>
              <a:rPr lang="fr-FR" dirty="0" err="1" smtClean="0"/>
              <a:t>Authorization</a:t>
            </a:r>
            <a:endParaRPr lang="fr-FR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Fichier Configuration(suite)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utiliser</a:t>
            </a:r>
            <a:r>
              <a:rPr lang="en-US" dirty="0" smtClean="0"/>
              <a:t> des password </a:t>
            </a:r>
            <a:r>
              <a:rPr lang="en-US" dirty="0" err="1" smtClean="0"/>
              <a:t>haché</a:t>
            </a:r>
            <a:r>
              <a:rPr lang="en-US" dirty="0" smtClean="0"/>
              <a:t> MD5, </a:t>
            </a:r>
            <a:r>
              <a:rPr lang="en-US" dirty="0" err="1" smtClean="0"/>
              <a:t>crypté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en mode </a:t>
            </a:r>
            <a:r>
              <a:rPr lang="en-US" dirty="0" err="1" smtClean="0"/>
              <a:t>texte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recommandable</a:t>
            </a:r>
            <a:r>
              <a:rPr lang="en-US" dirty="0" smtClean="0"/>
              <a:t> </a:t>
            </a:r>
            <a:r>
              <a:rPr lang="en-US" dirty="0" err="1" smtClean="0"/>
              <a:t>d’utiliser</a:t>
            </a:r>
            <a:r>
              <a:rPr lang="en-US" dirty="0" smtClean="0"/>
              <a:t> des passwords </a:t>
            </a:r>
            <a:r>
              <a:rPr lang="en-US" dirty="0" err="1" smtClean="0"/>
              <a:t>cryptés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Et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fichier</a:t>
            </a:r>
            <a:r>
              <a:rPr lang="en-US" dirty="0" smtClean="0"/>
              <a:t> de configuration 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Quand</a:t>
            </a:r>
            <a:r>
              <a:rPr lang="en-US" dirty="0" smtClean="0"/>
              <a:t> on </a:t>
            </a:r>
            <a:r>
              <a:rPr lang="en-US" dirty="0" err="1" smtClean="0"/>
              <a:t>rajoute</a:t>
            </a:r>
            <a:r>
              <a:rPr lang="en-US" dirty="0" smtClean="0"/>
              <a:t> de nouveaux </a:t>
            </a:r>
            <a:r>
              <a:rPr lang="en-US" dirty="0" err="1" smtClean="0"/>
              <a:t>utilisateurs</a:t>
            </a:r>
            <a:r>
              <a:rPr lang="en-US" dirty="0" smtClean="0"/>
              <a:t>, jetty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redémarré</a:t>
            </a:r>
            <a:endParaRPr lang="en-US" dirty="0" smtClean="0"/>
          </a:p>
          <a:p>
            <a:endParaRPr lang="fr-FR" dirty="0" smtClean="0"/>
          </a:p>
        </p:txBody>
      </p:sp>
      <p:pic>
        <p:nvPicPr>
          <p:cNvPr id="6" name="Image 5" descr="Screen shot 2011-03-28 at 6.48.18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90800"/>
            <a:ext cx="7175500" cy="1409700"/>
          </a:xfrm>
          <a:prstGeom prst="rect">
            <a:avLst/>
          </a:prstGeom>
        </p:spPr>
      </p:pic>
      <p:pic>
        <p:nvPicPr>
          <p:cNvPr id="7" name="Image 6" descr="Screen shot 2011-03-28 at 6.52.38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105400"/>
            <a:ext cx="7023100" cy="49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Autorisation &amp; Authentification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 LDAP </a:t>
            </a:r>
            <a:r>
              <a:rPr lang="fr-FR" dirty="0" err="1" smtClean="0"/>
              <a:t>username/password</a:t>
            </a:r>
            <a:endParaRPr lang="fr-FR" dirty="0" smtClean="0"/>
          </a:p>
          <a:p>
            <a:pPr lvl="1"/>
            <a:r>
              <a:rPr lang="fr-FR" sz="1400" dirty="0" smtClean="0"/>
              <a:t>Editer le fichier </a:t>
            </a:r>
            <a:r>
              <a:rPr sz="1400" dirty="0" smtClean="0"/>
              <a:t>/opt/jetty-7/login.conf </a:t>
            </a:r>
            <a:r>
              <a:rPr lang="en-US" sz="1400" dirty="0" smtClean="0"/>
              <a:t> </a:t>
            </a:r>
            <a:r>
              <a:rPr lang="en-US" sz="1400" dirty="0" err="1" smtClean="0"/>
              <a:t>contenant</a:t>
            </a:r>
            <a:r>
              <a:rPr lang="en-US" sz="1400" dirty="0" smtClean="0"/>
              <a:t> la configuration de LDAP</a:t>
            </a:r>
            <a:r>
              <a:rPr lang="fr-FR" sz="1400" dirty="0" smtClean="0"/>
              <a:t>.</a:t>
            </a:r>
          </a:p>
          <a:p>
            <a:pPr lvl="1"/>
            <a:r>
              <a:rPr lang="fr-FR" sz="1400" dirty="0" smtClean="0"/>
              <a:t>Définissez un group </a:t>
            </a:r>
            <a:r>
              <a:rPr lang="fr-FR" sz="1400" dirty="0" err="1" smtClean="0"/>
              <a:t>cloud-access</a:t>
            </a:r>
            <a:r>
              <a:rPr lang="fr-FR" sz="1400" dirty="0" smtClean="0"/>
              <a:t> contenant les utilisateurs à qui vous autorisez l’accès au </a:t>
            </a:r>
            <a:r>
              <a:rPr lang="fr-FR" sz="1400" dirty="0" err="1" smtClean="0"/>
              <a:t>cloud</a:t>
            </a:r>
            <a:r>
              <a:rPr lang="fr-FR" sz="1400" dirty="0" smtClean="0"/>
              <a:t>. </a:t>
            </a:r>
          </a:p>
          <a:p>
            <a:pPr lvl="1"/>
            <a:r>
              <a:rPr lang="fr-FR" sz="1400" dirty="0" smtClean="0"/>
              <a:t>Minimum d’informations qu’il faut paramétrer :</a:t>
            </a:r>
          </a:p>
          <a:p>
            <a:pPr lvl="1">
              <a:buNone/>
            </a:pPr>
            <a:endParaRPr lang="fr-FR" sz="2400" b="1" dirty="0" smtClean="0">
              <a:solidFill>
                <a:srgbClr val="132B66"/>
              </a:solidFill>
            </a:endParaRPr>
          </a:p>
          <a:p>
            <a:pPr lvl="1">
              <a:buNone/>
            </a:pPr>
            <a:r>
              <a:rPr lang="fr-FR" sz="2400" b="1" dirty="0" smtClean="0">
                <a:solidFill>
                  <a:srgbClr val="132B66"/>
                </a:solidFill>
              </a:rPr>
              <a:t>Certificats Grille</a:t>
            </a:r>
            <a:endParaRPr lang="fr-FR" sz="1400" dirty="0" smtClean="0"/>
          </a:p>
          <a:p>
            <a:pPr lvl="1"/>
            <a:r>
              <a:rPr lang="fr-FR" sz="1400" dirty="0" smtClean="0"/>
              <a:t>Editer </a:t>
            </a:r>
            <a:r>
              <a:rPr sz="1400" dirty="0" smtClean="0"/>
              <a:t>/opt/jetty-7/etc/login/login-cert.properties</a:t>
            </a:r>
            <a:r>
              <a:rPr lang="en-US" sz="1400" dirty="0" smtClean="0"/>
              <a:t>, </a:t>
            </a:r>
            <a:r>
              <a:rPr lang="en-US" sz="1400" dirty="0" err="1" smtClean="0"/>
              <a:t>entrez</a:t>
            </a:r>
            <a:r>
              <a:rPr lang="en-US" sz="1400" dirty="0" smtClean="0"/>
              <a:t> pour </a:t>
            </a:r>
            <a:r>
              <a:rPr lang="en-US" sz="1400" dirty="0" err="1" smtClean="0"/>
              <a:t>chaque</a:t>
            </a:r>
            <a:r>
              <a:rPr lang="en-US" sz="1400" dirty="0" smtClean="0"/>
              <a:t> </a:t>
            </a:r>
            <a:r>
              <a:rPr lang="en-US" sz="1400" dirty="0" err="1" smtClean="0"/>
              <a:t>utilisateurs</a:t>
            </a:r>
            <a:r>
              <a:rPr lang="en-US" sz="1400" dirty="0" smtClean="0"/>
              <a:t> :</a:t>
            </a:r>
          </a:p>
          <a:p>
            <a:pPr lvl="1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</p:txBody>
      </p:sp>
      <p:pic>
        <p:nvPicPr>
          <p:cNvPr id="7" name="Image 6" descr="Screen shot 2011-03-28 at 7.09.5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86200"/>
            <a:ext cx="7048500" cy="43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4839</TotalTime>
  <Words>243</Words>
  <Application>Microsoft Macintosh PowerPoint</Application>
  <PresentationFormat>Présentation à l'écran (4:3)</PresentationFormat>
  <Paragraphs>46</Paragraphs>
  <Slides>5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stratuslab-presentation-template-v3</vt:lpstr>
      <vt:lpstr>Session I : Authentification et Authorisation</vt:lpstr>
      <vt:lpstr>Authentification &amp; Authorization</vt:lpstr>
      <vt:lpstr>Authentification &amp; Authorization</vt:lpstr>
      <vt:lpstr>Autorisation &amp; Authentification</vt:lpstr>
      <vt:lpstr>Diapositive 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285</cp:revision>
  <cp:lastPrinted>2010-03-23T08:08:48Z</cp:lastPrinted>
  <dcterms:created xsi:type="dcterms:W3CDTF">2011-03-30T01:48:39Z</dcterms:created>
  <dcterms:modified xsi:type="dcterms:W3CDTF">2011-03-30T01:49:32Z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