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C0EF-272A-4D47-85A6-BB39B0B10C8E}" type="datetimeFigureOut">
              <a:rPr lang="fr-FR" smtClean="0"/>
              <a:t>18/11/2011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E7FD-FB17-496B-9A4D-8A12A81B88C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C0EF-272A-4D47-85A6-BB39B0B10C8E}" type="datetimeFigureOut">
              <a:rPr lang="fr-FR" smtClean="0"/>
              <a:t>18/11/2011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E7FD-FB17-496B-9A4D-8A12A81B88C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C0EF-272A-4D47-85A6-BB39B0B10C8E}" type="datetimeFigureOut">
              <a:rPr lang="fr-FR" smtClean="0"/>
              <a:t>18/11/2011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E7FD-FB17-496B-9A4D-8A12A81B88C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C0EF-272A-4D47-85A6-BB39B0B10C8E}" type="datetimeFigureOut">
              <a:rPr lang="fr-FR" smtClean="0"/>
              <a:t>18/11/2011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E7FD-FB17-496B-9A4D-8A12A81B88C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C0EF-272A-4D47-85A6-BB39B0B10C8E}" type="datetimeFigureOut">
              <a:rPr lang="fr-FR" smtClean="0"/>
              <a:t>18/11/2011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E7FD-FB17-496B-9A4D-8A12A81B88C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C0EF-272A-4D47-85A6-BB39B0B10C8E}" type="datetimeFigureOut">
              <a:rPr lang="fr-FR" smtClean="0"/>
              <a:t>18/11/2011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E7FD-FB17-496B-9A4D-8A12A81B88C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C0EF-272A-4D47-85A6-BB39B0B10C8E}" type="datetimeFigureOut">
              <a:rPr lang="fr-FR" smtClean="0"/>
              <a:t>18/11/2011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E7FD-FB17-496B-9A4D-8A12A81B88C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C0EF-272A-4D47-85A6-BB39B0B10C8E}" type="datetimeFigureOut">
              <a:rPr lang="fr-FR" smtClean="0"/>
              <a:t>18/11/2011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E7FD-FB17-496B-9A4D-8A12A81B88C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C0EF-272A-4D47-85A6-BB39B0B10C8E}" type="datetimeFigureOut">
              <a:rPr lang="fr-FR" smtClean="0"/>
              <a:t>18/11/2011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E7FD-FB17-496B-9A4D-8A12A81B88C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C0EF-272A-4D47-85A6-BB39B0B10C8E}" type="datetimeFigureOut">
              <a:rPr lang="fr-FR" smtClean="0"/>
              <a:t>18/11/2011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E7FD-FB17-496B-9A4D-8A12A81B88C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C0EF-272A-4D47-85A6-BB39B0B10C8E}" type="datetimeFigureOut">
              <a:rPr lang="fr-FR" smtClean="0"/>
              <a:t>18/11/2011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E7FD-FB17-496B-9A4D-8A12A81B88C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4C0EF-272A-4D47-85A6-BB39B0B10C8E}" type="datetimeFigureOut">
              <a:rPr lang="fr-FR" smtClean="0"/>
              <a:t>18/11/2011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9E7FD-FB17-496B-9A4D-8A12A81B88C1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 5" descr="DSC_057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3276600"/>
            <a:ext cx="5092700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Image 6" descr="DSC_058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87325"/>
            <a:ext cx="5397500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228600" y="914400"/>
            <a:ext cx="3003550" cy="369888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0000"/>
                </a:solidFill>
                <a:latin typeface="Calibri" pitchFamily="-107" charset="0"/>
              </a:rPr>
              <a:t>Jeu photo: les 7 différences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 6" descr="IMG_788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684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2286000" y="609600"/>
            <a:ext cx="2994025" cy="369888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0000"/>
                </a:solidFill>
                <a:latin typeface="Calibri" pitchFamily="-107" charset="0"/>
              </a:rPr>
              <a:t>Jeu photo: cherchez l’intrus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 3" descr="P101088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762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Image 5" descr="P101089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476500"/>
            <a:ext cx="5638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age 4" descr="P101087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28600"/>
            <a:ext cx="5384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Image 5" descr="P101085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144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Image 7" descr="IMGP515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58140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6477000" y="5181600"/>
            <a:ext cx="2559050" cy="369888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0000"/>
                </a:solidFill>
                <a:latin typeface="Calibri" pitchFamily="-107" charset="0"/>
              </a:rPr>
              <a:t>Que de gens studieux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 3" descr="IMG_785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886200"/>
            <a:ext cx="44196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Image 4" descr="IMG_785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371600"/>
            <a:ext cx="4343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Image 5" descr="IMG_781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762000"/>
            <a:ext cx="4343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mage 3" descr="IMG_793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406900" y="1308100"/>
            <a:ext cx="55626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Image 5" descr="IMG_793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762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Image 6" descr="IMG_793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743200"/>
            <a:ext cx="5842000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age 3" descr="P101089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0"/>
            <a:ext cx="58420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Image 4" descr="P101089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2400"/>
            <a:ext cx="44323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 4" descr="P10109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8300" y="76200"/>
            <a:ext cx="48895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Image 5" descr="P101092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94310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Image 6" descr="P101092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076700"/>
            <a:ext cx="36068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Affichage à l'écran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laporte</dc:creator>
  <cp:lastModifiedBy>laporte</cp:lastModifiedBy>
  <cp:revision>1</cp:revision>
  <dcterms:created xsi:type="dcterms:W3CDTF">2011-11-18T09:51:28Z</dcterms:created>
  <dcterms:modified xsi:type="dcterms:W3CDTF">2011-11-18T09:51:46Z</dcterms:modified>
</cp:coreProperties>
</file>