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AA4E5A-C04A-4CD5-830F-710136A2EB4E}" type="datetimeFigureOut">
              <a:rPr lang="fr-FR" smtClean="0"/>
              <a:pPr/>
              <a:t>23/03/2011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BE5559-2524-483B-A3F3-943820CDB5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Organisation monitoring dans la NGI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MANDAT du Groupe Monitoring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fr-FR" dirty="0" smtClean="0"/>
              <a:t>rechercher et coordonner l'engagement des acteurs nécessaires</a:t>
            </a:r>
            <a:r>
              <a:rPr lang="fr-FR" b="1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Christine=&gt; </a:t>
            </a:r>
            <a:r>
              <a:rPr lang="fr-FR" b="1" dirty="0" err="1" smtClean="0">
                <a:solidFill>
                  <a:srgbClr val="FF0000"/>
                </a:solidFill>
              </a:rPr>
              <a:t>Helene,Gilles</a:t>
            </a:r>
            <a:r>
              <a:rPr lang="fr-FR" b="1" dirty="0" smtClean="0">
                <a:solidFill>
                  <a:srgbClr val="FF0000"/>
                </a:solidFill>
              </a:rPr>
              <a:t> (permet de réduire les groupes de travail comme mentionné dans un transparent de Gilles?)</a:t>
            </a:r>
            <a:endParaRPr lang="fr-FR" dirty="0" smtClean="0">
              <a:solidFill>
                <a:srgbClr val="FF0000"/>
              </a:solidFill>
            </a:endParaRPr>
          </a:p>
          <a:p>
            <a:pPr lvl="0"/>
            <a:r>
              <a:rPr lang="fr-FR" dirty="0" smtClean="0"/>
              <a:t>représenter et défendre les intérêts de la NGI France Grilles  dans les différents groupes de travail existants au sein des projets-partenaires,  WLCG-EGI notamment,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fr-regional-monitoring-admins-l@FRANCE-GRILLES.FR</a:t>
            </a:r>
            <a:endParaRPr lang="fr-FR" dirty="0" smtClean="0"/>
          </a:p>
          <a:p>
            <a:pPr lvl="0"/>
            <a:r>
              <a:rPr lang="fr-FR" dirty="0" smtClean="0"/>
              <a:t>identifier les standards qui doivent être suivis ainsi que les outils pertinents à tous les niveaux (services, site et région), proposer aux responsables des sites, des services grille et de l’opération régionale de la grille France Grilles un ensemble d'outils répondant à leurs besoins, proposer, si besoin, des améliorations sur les moyens, outils et procédures d’alertes au niveau des sites, au niveau de la région, </a:t>
            </a:r>
            <a:r>
              <a:rPr lang="fr-FR" b="1" dirty="0" err="1" smtClean="0">
                <a:solidFill>
                  <a:srgbClr val="FF0000"/>
                </a:solidFill>
              </a:rPr>
              <a:t>nobody</a:t>
            </a:r>
            <a:endParaRPr lang="fr-FR" b="1" dirty="0" smtClean="0">
              <a:solidFill>
                <a:srgbClr val="FF0000"/>
              </a:solidFill>
            </a:endParaRPr>
          </a:p>
          <a:p>
            <a:pPr lvl="0"/>
            <a:r>
              <a:rPr lang="fr-FR" dirty="0" smtClean="0"/>
              <a:t>mettre en place et opérer un système de </a:t>
            </a:r>
            <a:r>
              <a:rPr lang="fr-FR" i="1" dirty="0" smtClean="0"/>
              <a:t>monitoring</a:t>
            </a:r>
            <a:r>
              <a:rPr lang="fr-FR" dirty="0" smtClean="0"/>
              <a:t> régional incluant:</a:t>
            </a:r>
          </a:p>
          <a:p>
            <a:pPr lvl="1"/>
            <a:r>
              <a:rPr lang="fr-FR" dirty="0" smtClean="0"/>
              <a:t>la gestion de 2 instances nagios sur 2 sites différents gérés par un petit groupe de 4 </a:t>
            </a:r>
            <a:r>
              <a:rPr lang="fr-FR" dirty="0" smtClean="0"/>
              <a:t>personnes + 1 </a:t>
            </a:r>
            <a:r>
              <a:rPr lang="fr-FR" dirty="0" err="1" smtClean="0"/>
              <a:t>admin</a:t>
            </a:r>
            <a:r>
              <a:rPr lang="fr-FR" dirty="0" smtClean="0"/>
              <a:t> System: </a:t>
            </a:r>
            <a:r>
              <a:rPr lang="fr-FR" b="1" dirty="0" smtClean="0">
                <a:solidFill>
                  <a:srgbClr val="FF0000"/>
                </a:solidFill>
              </a:rPr>
              <a:t>CC,NL,EM,JG,CL</a:t>
            </a:r>
          </a:p>
          <a:p>
            <a:pPr lvl="1"/>
            <a:r>
              <a:rPr lang="fr-FR" dirty="0" smtClean="0"/>
              <a:t>les développements du Dashboard Régional qui exploite les résultats nagios </a:t>
            </a:r>
            <a:r>
              <a:rPr lang="fr-FR" b="1" dirty="0" smtClean="0">
                <a:solidFill>
                  <a:srgbClr val="FF0000"/>
                </a:solidFill>
              </a:rPr>
              <a:t>ON4: EGI Inspire</a:t>
            </a:r>
          </a:p>
          <a:p>
            <a:pPr lvl="1"/>
            <a:r>
              <a:rPr lang="fr-FR" dirty="0" smtClean="0"/>
              <a:t>le déploiement d’un MOM (Message-</a:t>
            </a:r>
            <a:r>
              <a:rPr lang="fr-FR" dirty="0" err="1" smtClean="0"/>
              <a:t>oriented</a:t>
            </a:r>
            <a:r>
              <a:rPr lang="fr-FR" dirty="0" smtClean="0"/>
              <a:t> Middleware) tel qu’Active MQ pour agréger les données de monitoring afin de les présenter aux sites et au Dashboard régional : </a:t>
            </a:r>
            <a:r>
              <a:rPr lang="fr-FR" b="1" dirty="0" smtClean="0">
                <a:solidFill>
                  <a:srgbClr val="FF0000"/>
                </a:solidFill>
              </a:rPr>
              <a:t>pas utile pour le moment</a:t>
            </a:r>
          </a:p>
          <a:p>
            <a:pPr lvl="1"/>
            <a:r>
              <a:rPr lang="fr-FR" dirty="0" smtClean="0"/>
              <a:t>l’étude de l’opportunité d’un deuxième broker pour remonter les données de monitoring régional vers le projet EGI</a:t>
            </a:r>
            <a:r>
              <a:rPr lang="fr-FR" b="1" dirty="0" smtClean="0">
                <a:solidFill>
                  <a:srgbClr val="FF0000"/>
                </a:solidFill>
              </a:rPr>
              <a:t> pas utile pour le moment</a:t>
            </a:r>
            <a:endParaRPr lang="fr-FR" dirty="0" smtClean="0"/>
          </a:p>
          <a:p>
            <a:pPr lvl="0"/>
            <a:r>
              <a:rPr lang="fr-FR" dirty="0" smtClean="0"/>
              <a:t>favoriser les échanges entre l’ensemble des acteurs impliqués, fournir des avis et recommandations aux responsables des opérations France Grilles et des sites.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fr-regional-monitoring-admins-l@FRANCE-GRILLES.FR</a:t>
            </a:r>
            <a:endParaRPr lang="fr-FR" dirty="0" smtClean="0"/>
          </a:p>
          <a:p>
            <a:pPr lvl="0"/>
            <a:r>
              <a:rPr lang="fr-FR" dirty="0" smtClean="0"/>
              <a:t>établir, s’il y a lieu, un plan pour la poursuite de ses travaux au-delà de la période initiale. </a:t>
            </a:r>
            <a:r>
              <a:rPr lang="fr-FR" b="1" dirty="0" smtClean="0">
                <a:solidFill>
                  <a:srgbClr val="FF0000"/>
                </a:solidFill>
              </a:rPr>
              <a:t>Helene/Gilles ?</a:t>
            </a:r>
          </a:p>
          <a:p>
            <a:r>
              <a:rPr lang="fr-FR" dirty="0" smtClean="0"/>
              <a:t>Toutes les propositions et recommandations devront à priori être cohérentes avec les orientations des projets-partenaires de France Grilles (EGI, WLCG…).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Monitoring: 3 </a:t>
            </a:r>
            <a:r>
              <a:rPr lang="fr-FR" dirty="0" smtClean="0"/>
              <a:t>thèmes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Nagios BOX regional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Autres outils </a:t>
            </a:r>
            <a:r>
              <a:rPr lang="fr-FR" dirty="0" err="1" smtClean="0"/>
              <a:t>regionaux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Dasboard</a:t>
            </a:r>
            <a:r>
              <a:rPr lang="fr-FR" dirty="0" smtClean="0"/>
              <a:t>, </a:t>
            </a:r>
            <a:r>
              <a:rPr lang="fr-FR" dirty="0" err="1" smtClean="0"/>
              <a:t>Gridview</a:t>
            </a:r>
            <a:r>
              <a:rPr lang="fr-FR" dirty="0" smtClean="0"/>
              <a:t>, MOM ..)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Monitoring de site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1)Nagios BOX regional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Groupe actuel de 4 personnes distribuées sur 4 sites + 1 </a:t>
            </a:r>
            <a:r>
              <a:rPr lang="fr-FR" dirty="0" err="1" smtClean="0"/>
              <a:t>admin</a:t>
            </a:r>
            <a:r>
              <a:rPr lang="fr-FR" dirty="0" smtClean="0"/>
              <a:t> system: </a:t>
            </a:r>
            <a:r>
              <a:rPr lang="fr-FR" dirty="0" err="1" smtClean="0"/>
              <a:t>equivalent</a:t>
            </a:r>
            <a:r>
              <a:rPr lang="fr-FR" dirty="0" smtClean="0"/>
              <a:t> estimé: 1,5 FTE</a:t>
            </a:r>
          </a:p>
          <a:p>
            <a:r>
              <a:rPr lang="fr-FR" dirty="0" smtClean="0"/>
              <a:t>Avantages/</a:t>
            </a:r>
            <a:r>
              <a:rPr lang="fr-FR" dirty="0" err="1" smtClean="0"/>
              <a:t>inconvenients</a:t>
            </a:r>
            <a:r>
              <a:rPr lang="fr-FR" dirty="0" smtClean="0"/>
              <a:t> personnes distribuées</a:t>
            </a:r>
          </a:p>
          <a:p>
            <a:pPr lvl="1"/>
            <a:r>
              <a:rPr lang="fr-FR" dirty="0" smtClean="0"/>
              <a:t>Avantages:</a:t>
            </a:r>
          </a:p>
          <a:p>
            <a:pPr lvl="2"/>
            <a:r>
              <a:rPr lang="fr-FR" dirty="0" smtClean="0"/>
              <a:t>Pas de vacances en </a:t>
            </a:r>
            <a:r>
              <a:rPr lang="fr-FR" dirty="0" smtClean="0"/>
              <a:t>même </a:t>
            </a:r>
            <a:r>
              <a:rPr lang="fr-FR" dirty="0" smtClean="0"/>
              <a:t>temps</a:t>
            </a:r>
          </a:p>
          <a:p>
            <a:pPr lvl="2"/>
            <a:r>
              <a:rPr lang="fr-FR" dirty="0" smtClean="0"/>
              <a:t>+ d’idées</a:t>
            </a:r>
          </a:p>
          <a:p>
            <a:pPr lvl="1"/>
            <a:r>
              <a:rPr lang="fr-FR" dirty="0" err="1" smtClean="0"/>
              <a:t>Inconvenients</a:t>
            </a:r>
            <a:endParaRPr lang="fr-FR" dirty="0" smtClean="0"/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Discussions </a:t>
            </a:r>
            <a:r>
              <a:rPr lang="fr-FR" dirty="0" smtClean="0">
                <a:solidFill>
                  <a:srgbClr val="FF0000"/>
                </a:solidFill>
              </a:rPr>
              <a:t>trop rares</a:t>
            </a:r>
          </a:p>
          <a:p>
            <a:pPr lvl="2"/>
            <a:r>
              <a:rPr lang="fr-FR" dirty="0" smtClean="0"/>
              <a:t>Présences </a:t>
            </a:r>
            <a:r>
              <a:rPr lang="fr-FR" dirty="0" smtClean="0"/>
              <a:t>des gens </a:t>
            </a:r>
            <a:r>
              <a:rPr lang="fr-FR" dirty="0" smtClean="0"/>
              <a:t>inconnues</a:t>
            </a:r>
          </a:p>
          <a:p>
            <a:r>
              <a:rPr lang="fr-FR" dirty="0" smtClean="0"/>
              <a:t>Détails des tâches:</a:t>
            </a:r>
          </a:p>
          <a:p>
            <a:pPr lvl="1"/>
            <a:r>
              <a:rPr lang="fr-FR" dirty="0" smtClean="0"/>
              <a:t>Surveillance</a:t>
            </a:r>
          </a:p>
          <a:p>
            <a:pPr lvl="1"/>
            <a:r>
              <a:rPr lang="fr-FR" dirty="0" smtClean="0"/>
              <a:t>Compréhension du fonctionnement</a:t>
            </a:r>
          </a:p>
          <a:p>
            <a:pPr lvl="1"/>
            <a:r>
              <a:rPr lang="fr-FR" dirty="0" smtClean="0"/>
              <a:t>Update</a:t>
            </a:r>
          </a:p>
          <a:p>
            <a:pPr lvl="1"/>
            <a:r>
              <a:rPr lang="fr-FR" dirty="0" smtClean="0"/>
              <a:t>Aide au diagnostic pour les sites</a:t>
            </a:r>
          </a:p>
          <a:p>
            <a:pPr lvl="1"/>
            <a:r>
              <a:rPr lang="fr-FR" dirty="0" smtClean="0"/>
              <a:t>Administration hardware/system</a:t>
            </a:r>
          </a:p>
          <a:p>
            <a:r>
              <a:rPr lang="fr-FR" dirty="0" smtClean="0"/>
              <a:t>4 + 1 personne très confortable; est-ce que le groupe peut poursuivre à 3 +1?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2800" dirty="0" smtClean="0"/>
              <a:t>3 </a:t>
            </a:r>
            <a:r>
              <a:rPr lang="fr-FR" sz="2800" dirty="0" smtClean="0"/>
              <a:t>personnes (2.5 ETP)  pour le développement du Dashboard (exploitation des résultats nagios) et participation au groupe de travail équivalent de l’OAT actuel</a:t>
            </a:r>
            <a:endParaRPr lang="fr-FR" sz="3200" dirty="0" smtClean="0"/>
          </a:p>
          <a:p>
            <a:pPr lvl="1"/>
            <a:r>
              <a:rPr lang="fr-FR" sz="2400" dirty="0" smtClean="0"/>
              <a:t>Au niveau EGI / Taches Centrales :</a:t>
            </a:r>
            <a:endParaRPr lang="fr-FR" sz="2000" dirty="0" smtClean="0"/>
          </a:p>
          <a:p>
            <a:pPr lvl="2"/>
            <a:r>
              <a:rPr lang="fr-FR" dirty="0" smtClean="0"/>
              <a:t>Maintenance et Update d'une instance centrale. </a:t>
            </a:r>
            <a:endParaRPr lang="fr-FR" sz="1800" dirty="0" smtClean="0"/>
          </a:p>
          <a:p>
            <a:pPr lvl="2"/>
            <a:r>
              <a:rPr lang="fr-FR" dirty="0" smtClean="0"/>
              <a:t>Evolution des développements en fonction des besoins centraux et des autres outils (GOC DB, GSTAT , Nagios)</a:t>
            </a:r>
            <a:endParaRPr lang="fr-FR" sz="1800" dirty="0" smtClean="0"/>
          </a:p>
          <a:p>
            <a:r>
              <a:rPr lang="fr-FR" dirty="0" smtClean="0"/>
              <a:t>GRIDVIEW, MOM: pas de besoin au niveau de la Région actuellement ?</a:t>
            </a:r>
            <a:endParaRPr 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2)Autres </a:t>
            </a:r>
            <a:r>
              <a:rPr lang="fr-FR" dirty="0" smtClean="0"/>
              <a:t>outils </a:t>
            </a:r>
            <a:r>
              <a:rPr lang="fr-FR" dirty="0" err="1" smtClean="0"/>
              <a:t>regionaux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Dasboard</a:t>
            </a:r>
            <a:r>
              <a:rPr lang="fr-FR" dirty="0" smtClean="0"/>
              <a:t>, </a:t>
            </a:r>
            <a:r>
              <a:rPr lang="fr-FR" dirty="0" err="1" smtClean="0"/>
              <a:t>Gridview</a:t>
            </a:r>
            <a:r>
              <a:rPr lang="fr-FR" dirty="0" smtClean="0"/>
              <a:t>, MOM ..)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3)Monitoring de </a:t>
            </a:r>
            <a:r>
              <a:rPr lang="fr-FR" dirty="0" smtClean="0"/>
              <a:t>sites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Actuellement, 1 coordinateur (le même que le groupe de travail): </a:t>
            </a:r>
            <a:r>
              <a:rPr lang="fr-FR" b="1" dirty="0" smtClean="0">
                <a:solidFill>
                  <a:srgbClr val="FF0000"/>
                </a:solidFill>
              </a:rPr>
              <a:t>~0,15 FTE </a:t>
            </a:r>
            <a:r>
              <a:rPr lang="fr-FR" dirty="0" smtClean="0"/>
              <a:t>trop peu surement</a:t>
            </a:r>
          </a:p>
          <a:p>
            <a:r>
              <a:rPr lang="fr-FR" dirty="0" smtClean="0"/>
              <a:t>Depuis 1 an, p</a:t>
            </a:r>
            <a:r>
              <a:rPr lang="fr-FR" dirty="0" smtClean="0"/>
              <a:t>as avancé ou très peu d’informations diffusées:</a:t>
            </a:r>
            <a:endParaRPr lang="fr-FR" dirty="0" smtClean="0"/>
          </a:p>
          <a:p>
            <a:pPr lvl="1"/>
            <a:r>
              <a:rPr lang="fr-FR" dirty="0" smtClean="0"/>
              <a:t>Difficile de trouver du temps pour partager</a:t>
            </a:r>
          </a:p>
          <a:p>
            <a:pPr lvl="1"/>
            <a:r>
              <a:rPr lang="fr-FR" dirty="0" smtClean="0"/>
              <a:t>Pourtant monitoring de </a:t>
            </a:r>
            <a:r>
              <a:rPr lang="fr-FR" dirty="0" smtClean="0"/>
              <a:t>sites très hétérogène </a:t>
            </a:r>
            <a:r>
              <a:rPr lang="fr-FR" dirty="0" smtClean="0"/>
              <a:t>et </a:t>
            </a:r>
            <a:r>
              <a:rPr lang="fr-FR" dirty="0" smtClean="0"/>
              <a:t>mérite </a:t>
            </a:r>
            <a:r>
              <a:rPr lang="fr-FR" dirty="0" smtClean="0"/>
              <a:t>des actions:</a:t>
            </a:r>
          </a:p>
          <a:p>
            <a:pPr lvl="2"/>
            <a:r>
              <a:rPr lang="fr-FR" dirty="0" smtClean="0"/>
              <a:t>Tutorial sondes nagios pour site grille avec chaque site qui expose ses sondes</a:t>
            </a:r>
            <a:r>
              <a:rPr lang="fr-FR" dirty="0" smtClean="0"/>
              <a:t>?</a:t>
            </a:r>
          </a:p>
          <a:p>
            <a:pPr lvl="2"/>
            <a:r>
              <a:rPr lang="fr-FR" dirty="0" smtClean="0"/>
              <a:t>Proposer des aides ponctuelles aux sites « sous </a:t>
            </a:r>
            <a:r>
              <a:rPr lang="fr-FR" dirty="0" err="1" smtClean="0"/>
              <a:t>monitorées</a:t>
            </a:r>
            <a:r>
              <a:rPr lang="fr-FR" dirty="0" smtClean="0"/>
              <a:t> »</a:t>
            </a:r>
            <a:endParaRPr lang="fr-FR" dirty="0" smtClean="0"/>
          </a:p>
          <a:p>
            <a:pPr lvl="2"/>
            <a:r>
              <a:rPr lang="fr-FR" b="1" dirty="0" smtClean="0">
                <a:solidFill>
                  <a:srgbClr val="FF0000"/>
                </a:solidFill>
              </a:rPr>
              <a:t>Peut être qu’il faut 0,5 FTE </a:t>
            </a:r>
            <a:r>
              <a:rPr lang="fr-FR" dirty="0" smtClean="0"/>
              <a:t>pour coordonner cette tache (+ centralisation et validation des sondes « sites ») en plus de « </a:t>
            </a:r>
            <a:r>
              <a:rPr lang="fr-FR" dirty="0" smtClean="0"/>
              <a:t> identifier les standards qui doivent être suivis ainsi que les outils pertinents à tous les </a:t>
            </a:r>
            <a:r>
              <a:rPr lang="fr-FR" dirty="0" smtClean="0"/>
              <a:t>niveaux »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Adéquation au modèle proposé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Permet de remettre en question le fonctionnement pour voir ce qui marche et ne marche pas pour améliorer les choses</a:t>
            </a:r>
          </a:p>
          <a:p>
            <a:r>
              <a:rPr lang="fr-FR" dirty="0" smtClean="0"/>
              <a:t>Surement des choses a </a:t>
            </a:r>
            <a:r>
              <a:rPr lang="fr-FR" dirty="0" err="1" smtClean="0"/>
              <a:t>réetiqueter</a:t>
            </a:r>
            <a:r>
              <a:rPr lang="fr-FR" dirty="0" smtClean="0"/>
              <a:t> avec le nouveau vocabulaire employé, mais attention à ne pas trop détailler.</a:t>
            </a:r>
          </a:p>
          <a:p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219</TotalTime>
  <Words>378</Words>
  <Application>Microsoft Office PowerPoint</Application>
  <PresentationFormat>Affichage à l'écran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Opulent</vt:lpstr>
      <vt:lpstr>Organisation monitoring dans la NGI</vt:lpstr>
      <vt:lpstr>MANDAT du Groupe Monitoring</vt:lpstr>
      <vt:lpstr>Monitoring: 3 thèmes </vt:lpstr>
      <vt:lpstr>1)Nagios BOX regional </vt:lpstr>
      <vt:lpstr>2)Autres outils regionaux (Dasboard, Gridview, MOM ..)</vt:lpstr>
      <vt:lpstr>3)Monitoring de sites</vt:lpstr>
      <vt:lpstr>Adéquation au modèle proposé</vt:lpstr>
    </vt:vector>
  </TitlesOfParts>
  <Company>cea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cleroy</dc:creator>
  <cp:lastModifiedBy>cleroy</cp:lastModifiedBy>
  <cp:revision>18</cp:revision>
  <dcterms:created xsi:type="dcterms:W3CDTF">2011-03-23T10:47:34Z</dcterms:created>
  <dcterms:modified xsi:type="dcterms:W3CDTF">2011-03-23T14:39:57Z</dcterms:modified>
</cp:coreProperties>
</file>