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90" r:id="rId3"/>
    <p:sldId id="283" r:id="rId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6" autoAdjust="0"/>
    <p:restoredTop sz="82000" autoAdjust="0"/>
  </p:normalViewPr>
  <p:slideViewPr>
    <p:cSldViewPr snapToObjects="1">
      <p:cViewPr varScale="1">
        <p:scale>
          <a:sx n="71" d="100"/>
          <a:sy n="71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71410-6E17-5F46-B95D-03D6E75A498A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D2EBA-018C-2649-B57A-3A6ADE376F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Se donner les billes pour récompenser ceux qui font le boulot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D2EBA-018C-2649-B57A-3A6ADE376FE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568952" cy="2592288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68952" cy="93610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8B2A-7B52-DC47-8CDD-6D6AD9C3A2DF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6583-7DD6-C342-9D5B-02EDC0D97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9718-4CF9-BE47-AB83-88B5073EEFAF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C628-5728-B14B-A6AE-1C5A86D31E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808-2C2F-F344-A27E-1462C00C8EA7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B16D-39D2-6E40-BB09-C02B536799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C6CE-D0F5-3749-8A66-B8C289622619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E8ED-3A40-D64D-81DF-CCFF7614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CB79-F1B6-5A4F-86B9-6CD0ECBFA564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E3EB-E503-0B49-93A0-43C5BFDC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63711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79"/>
            <a:ext cx="424586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2474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247455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7098-D1A0-9142-9DA9-44035BA61B0E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8FA-B04C-EC4B-9925-1A97C961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F241-8206-D14A-9001-799C898F6CA8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78A-2F40-C245-BCDE-1D213A45C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6135-23CA-324A-90FD-8ECEF12B7004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83D5-A792-7941-8E2C-156436DD2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78718"/>
            <a:ext cx="6264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3DEB-C3EE-1040-AA62-F564E4F2FDFE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C1F0-0DBF-664B-91B4-5C3B8694B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628801"/>
            <a:ext cx="5486400" cy="3312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28F2-0B6C-1D4B-BC6A-7B22B3E2B622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3FC9-9C7F-CB48-8C92-7A1EADD78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68538" y="188913"/>
            <a:ext cx="66246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5693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40500"/>
            <a:ext cx="792163" cy="2889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40A81EB-7410-454A-9A80-506DE3C3FC4C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550" y="6548438"/>
            <a:ext cx="2376488" cy="2889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15338" y="6265863"/>
            <a:ext cx="477837" cy="1873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F7F7F"/>
                </a:solidFill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D9820F-6422-234C-8B93-9B57BF062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charset="2"/>
        <a:buChar char="Ø"/>
        <a:defRPr sz="3200" b="1" kern="1200">
          <a:solidFill>
            <a:srgbClr val="595959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•"/>
        <a:defRPr sz="28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1859C"/>
        </a:buClr>
        <a:buSzPct val="70000"/>
        <a:buFont typeface="Courier New" charset="0"/>
        <a:buChar char="o"/>
        <a:defRPr sz="24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323850" y="2781300"/>
            <a:ext cx="8569325" cy="2592388"/>
          </a:xfrm>
        </p:spPr>
        <p:txBody>
          <a:bodyPr/>
          <a:lstStyle/>
          <a:p>
            <a:pPr eaLnBrk="1" hangingPunct="1"/>
            <a:r>
              <a:rPr lang="fr-FR" dirty="0" smtClean="0"/>
              <a:t>Le processus de décision - proposition</a:t>
            </a:r>
            <a:endParaRPr lang="fr-FR" dirty="0" smtClean="0">
              <a:solidFill>
                <a:srgbClr val="404040"/>
              </a:solidFill>
              <a:latin typeface="Helvetica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23850" y="5445125"/>
            <a:ext cx="8569325" cy="936625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Hélène Cordier</a:t>
            </a:r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– </a:t>
            </a:r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8 mars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44848"/>
            <a:ext cx="8892480" cy="4680496"/>
          </a:xfrm>
        </p:spPr>
        <p:txBody>
          <a:bodyPr/>
          <a:lstStyle/>
          <a:p>
            <a:r>
              <a:rPr lang="fr-FR" sz="2400" dirty="0" smtClean="0"/>
              <a:t>Pour </a:t>
            </a:r>
            <a:r>
              <a:rPr lang="fr-FR" sz="2400" dirty="0" smtClean="0"/>
              <a:t>avoir un consensus sur l’organisation des opérations de la  NGI	</a:t>
            </a:r>
          </a:p>
          <a:p>
            <a:pPr lvl="1"/>
            <a:r>
              <a:rPr lang="fr-FR" sz="2400" dirty="0" smtClean="0"/>
              <a:t>Compléter </a:t>
            </a:r>
            <a:r>
              <a:rPr lang="fr-FR" sz="2400" dirty="0" smtClean="0"/>
              <a:t>la liste des </a:t>
            </a:r>
            <a:r>
              <a:rPr lang="fr-FR" sz="2400" dirty="0" smtClean="0"/>
              <a:t>taches identifiées par les groupes de </a:t>
            </a:r>
            <a:r>
              <a:rPr lang="fr-FR" sz="2400" dirty="0" smtClean="0"/>
              <a:t>travail</a:t>
            </a:r>
          </a:p>
          <a:p>
            <a:pPr lvl="1"/>
            <a:r>
              <a:rPr lang="fr-FR" sz="2400" dirty="0" smtClean="0"/>
              <a:t>Etablir </a:t>
            </a:r>
            <a:r>
              <a:rPr lang="fr-FR" sz="2400" dirty="0" smtClean="0"/>
              <a:t>une visibilité des responsabilités sur ces </a:t>
            </a:r>
            <a:r>
              <a:rPr lang="fr-FR" sz="2400" dirty="0" smtClean="0"/>
              <a:t>tâches</a:t>
            </a:r>
            <a:endParaRPr lang="fr-FR" sz="2400" dirty="0" smtClean="0"/>
          </a:p>
          <a:p>
            <a:pPr lvl="1"/>
            <a:r>
              <a:rPr lang="fr-FR" sz="2400" dirty="0" smtClean="0"/>
              <a:t>Clarifier </a:t>
            </a:r>
            <a:r>
              <a:rPr lang="fr-FR" sz="2400" dirty="0" smtClean="0"/>
              <a:t>les rôles de la direction technique et des personnes « terrain »</a:t>
            </a:r>
          </a:p>
          <a:p>
            <a:pPr lvl="1">
              <a:buNone/>
            </a:pPr>
            <a:endParaRPr lang="fr-FR" sz="2400" dirty="0" smtClean="0"/>
          </a:p>
          <a:p>
            <a:r>
              <a:rPr lang="fr-FR" sz="2400" dirty="0" smtClean="0"/>
              <a:t>Pour </a:t>
            </a:r>
            <a:r>
              <a:rPr lang="fr-FR" sz="2400" dirty="0" smtClean="0"/>
              <a:t>valider et mettre en place la </a:t>
            </a:r>
            <a:r>
              <a:rPr lang="fr-FR" sz="2400" dirty="0" err="1" smtClean="0"/>
              <a:t>roadmap</a:t>
            </a:r>
            <a:r>
              <a:rPr lang="fr-FR" sz="2400" dirty="0" smtClean="0"/>
              <a:t> de la </a:t>
            </a:r>
            <a:r>
              <a:rPr lang="fr-FR" sz="2400" dirty="0" smtClean="0"/>
              <a:t>NGI en incluant des personnes clefs des groupes de travail existants clairement identifiées</a:t>
            </a:r>
          </a:p>
          <a:p>
            <a:pPr lvl="1">
              <a:buNone/>
            </a:pPr>
            <a:endParaRPr lang="fr-FR" sz="2400" dirty="0" smtClean="0"/>
          </a:p>
          <a:p>
            <a:pPr lvl="1">
              <a:buNone/>
            </a:pPr>
            <a:endParaRPr lang="fr-F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- </a:t>
            </a:r>
            <a:r>
              <a:rPr lang="fr-FR" dirty="0" smtClean="0"/>
              <a:t>Proposition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5518"/>
            <a:ext cx="9144000" cy="4895850"/>
          </a:xfrm>
        </p:spPr>
        <p:txBody>
          <a:bodyPr/>
          <a:lstStyle/>
          <a:p>
            <a:r>
              <a:rPr lang="fr-FR" sz="2400" dirty="0" smtClean="0"/>
              <a:t>Un conseil restreint permettant une prise de décision avec les personnes clefs  (formalisme RACI)</a:t>
            </a:r>
          </a:p>
          <a:p>
            <a:pPr lvl="1"/>
            <a:r>
              <a:rPr lang="fr-FR" sz="2400" dirty="0" smtClean="0"/>
              <a:t>Mission initiale : Etablissement de la liste de tâches pour lequel le conseil restreint est (R) et la Direction Technique (A)</a:t>
            </a:r>
            <a:endParaRPr lang="fr-FR" sz="2400" dirty="0" smtClean="0"/>
          </a:p>
          <a:p>
            <a:pPr lvl="1"/>
            <a:r>
              <a:rPr lang="fr-FR" sz="2400" dirty="0" smtClean="0"/>
              <a:t>Composition : groupe d’experts issus des groupes de travail </a:t>
            </a:r>
          </a:p>
          <a:p>
            <a:pPr lvl="1"/>
            <a:r>
              <a:rPr lang="fr-FR" sz="2400" dirty="0" smtClean="0"/>
              <a:t>Proposition de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réunion : face-à face entre fin Mars et début  Avril, puis </a:t>
            </a:r>
            <a:r>
              <a:rPr lang="fr-FR" sz="2400" dirty="0" err="1" smtClean="0"/>
              <a:t>visios</a:t>
            </a:r>
            <a:r>
              <a:rPr lang="fr-FR" sz="2400" dirty="0" smtClean="0"/>
              <a:t> thématiques.</a:t>
            </a:r>
          </a:p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</a:t>
            </a:r>
            <a:r>
              <a:rPr lang="fr-FR" sz="2400" dirty="0" smtClean="0"/>
              <a:t>Mission et composition finale à réévaluation lors d’un workshop à l’automne</a:t>
            </a:r>
          </a:p>
          <a:p>
            <a:pPr>
              <a:buNone/>
            </a:pPr>
            <a:endParaRPr lang="fr-F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FranceGrilles.2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Template-PPT-FranceGrilles.3.pot</Template>
  <TotalTime>1255</TotalTime>
  <Words>120</Words>
  <Application>Microsoft Office PowerPoint</Application>
  <PresentationFormat>Affichage à l'écran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Template-PPT-FranceGrilles.2</vt:lpstr>
      <vt:lpstr>Le processus de décision - proposition</vt:lpstr>
      <vt:lpstr>Pourquoi ?</vt:lpstr>
      <vt:lpstr>Principes - Proposition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Helene CORDIER</cp:lastModifiedBy>
  <cp:revision>137</cp:revision>
  <dcterms:created xsi:type="dcterms:W3CDTF">2010-10-13T07:10:37Z</dcterms:created>
  <dcterms:modified xsi:type="dcterms:W3CDTF">2011-03-08T12:22:43Z</dcterms:modified>
</cp:coreProperties>
</file>